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4" r:id="rId1"/>
  </p:sldMasterIdLst>
  <p:handoutMasterIdLst>
    <p:handoutMasterId r:id="rId3"/>
  </p:handoutMasterIdLst>
  <p:sldIdLst>
    <p:sldId id="257" r:id="rId2"/>
  </p:sldIdLst>
  <p:sldSz cx="32918400" cy="219456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1pPr>
    <a:lvl2pPr marL="457088"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2pPr>
    <a:lvl3pPr marL="914172"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3pPr>
    <a:lvl4pPr marL="1371259"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4pPr>
    <a:lvl5pPr marL="1828344" algn="l" rtl="0" eaLnBrk="0" fontAlgn="base" hangingPunct="0">
      <a:spcBef>
        <a:spcPct val="0"/>
      </a:spcBef>
      <a:spcAft>
        <a:spcPct val="0"/>
      </a:spcAft>
      <a:defRPr sz="2400" kern="1200">
        <a:solidFill>
          <a:schemeClr val="tx1"/>
        </a:solidFill>
        <a:latin typeface="Arial" charset="0"/>
        <a:ea typeface="ＭＳ Ｐゴシック" pitchFamily="28" charset="-128"/>
        <a:cs typeface="+mn-cs"/>
      </a:defRPr>
    </a:lvl5pPr>
    <a:lvl6pPr marL="2285431" algn="l" defTabSz="914172" rtl="0" eaLnBrk="1" latinLnBrk="0" hangingPunct="1">
      <a:defRPr sz="2400" kern="1200">
        <a:solidFill>
          <a:schemeClr val="tx1"/>
        </a:solidFill>
        <a:latin typeface="Arial" charset="0"/>
        <a:ea typeface="ＭＳ Ｐゴシック" pitchFamily="28" charset="-128"/>
        <a:cs typeface="+mn-cs"/>
      </a:defRPr>
    </a:lvl6pPr>
    <a:lvl7pPr marL="2742515" algn="l" defTabSz="914172" rtl="0" eaLnBrk="1" latinLnBrk="0" hangingPunct="1">
      <a:defRPr sz="2400" kern="1200">
        <a:solidFill>
          <a:schemeClr val="tx1"/>
        </a:solidFill>
        <a:latin typeface="Arial" charset="0"/>
        <a:ea typeface="ＭＳ Ｐゴシック" pitchFamily="28" charset="-128"/>
        <a:cs typeface="+mn-cs"/>
      </a:defRPr>
    </a:lvl7pPr>
    <a:lvl8pPr marL="3199603" algn="l" defTabSz="914172" rtl="0" eaLnBrk="1" latinLnBrk="0" hangingPunct="1">
      <a:defRPr sz="2400" kern="1200">
        <a:solidFill>
          <a:schemeClr val="tx1"/>
        </a:solidFill>
        <a:latin typeface="Arial" charset="0"/>
        <a:ea typeface="ＭＳ Ｐゴシック" pitchFamily="28" charset="-128"/>
        <a:cs typeface="+mn-cs"/>
      </a:defRPr>
    </a:lvl8pPr>
    <a:lvl9pPr marL="3656687" algn="l" defTabSz="914172" rtl="0" eaLnBrk="1" latinLnBrk="0" hangingPunct="1">
      <a:defRPr sz="2400" kern="1200">
        <a:solidFill>
          <a:schemeClr val="tx1"/>
        </a:solidFill>
        <a:latin typeface="Arial" charset="0"/>
        <a:ea typeface="ＭＳ Ｐゴシック" pitchFamily="2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191"/>
    <a:srgbClr val="7C161D"/>
    <a:srgbClr val="A62020"/>
    <a:srgbClr val="450163"/>
    <a:srgbClr val="83294B"/>
    <a:srgbClr val="8802C4"/>
    <a:srgbClr val="AD197C"/>
    <a:srgbClr val="713393"/>
    <a:srgbClr val="AE205D"/>
    <a:srgbClr val="C30B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232" autoAdjust="0"/>
    <p:restoredTop sz="97843" autoAdjust="0"/>
  </p:normalViewPr>
  <p:slideViewPr>
    <p:cSldViewPr>
      <p:cViewPr>
        <p:scale>
          <a:sx n="35" d="100"/>
          <a:sy n="35" d="100"/>
        </p:scale>
        <p:origin x="-691" y="509"/>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ＭＳ Ｐゴシック" charset="-128"/>
              </a:defRPr>
            </a:lvl1pPr>
          </a:lstStyle>
          <a:p>
            <a:pPr>
              <a:defRPr/>
            </a:pPr>
            <a:endParaRPr lang="en-US"/>
          </a:p>
        </p:txBody>
      </p:sp>
      <p:sp>
        <p:nvSpPr>
          <p:cNvPr id="16387"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ＭＳ Ｐゴシック" charset="-128"/>
              </a:defRPr>
            </a:lvl1pPr>
          </a:lstStyle>
          <a:p>
            <a:pPr>
              <a:defRPr/>
            </a:pPr>
            <a:fld id="{5FA8D909-E353-4B31-A231-B8D084BE86B9}" type="datetimeFigureOut">
              <a:rPr lang="en-US"/>
              <a:pPr>
                <a:defRPr/>
              </a:pPr>
              <a:t>10/10/2013</a:t>
            </a:fld>
            <a:endParaRPr lang="en-US"/>
          </a:p>
        </p:txBody>
      </p:sp>
      <p:sp>
        <p:nvSpPr>
          <p:cNvPr id="16388"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ＭＳ Ｐゴシック" charset="-128"/>
              </a:defRPr>
            </a:lvl1pPr>
          </a:lstStyle>
          <a:p>
            <a:pPr>
              <a:defRPr/>
            </a:pPr>
            <a:endParaRPr lang="en-US"/>
          </a:p>
        </p:txBody>
      </p:sp>
      <p:sp>
        <p:nvSpPr>
          <p:cNvPr id="16389"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ＭＳ Ｐゴシック" charset="-128"/>
              </a:defRPr>
            </a:lvl1pPr>
          </a:lstStyle>
          <a:p>
            <a:pPr>
              <a:defRPr/>
            </a:pPr>
            <a:fld id="{A059641D-79C7-41B3-8BA4-E50C5EB40EE9}" type="slidenum">
              <a:rPr lang="en-US"/>
              <a:pPr>
                <a:defRPr/>
              </a:pPr>
              <a:t>‹#›</a:t>
            </a:fld>
            <a:endParaRPr lang="en-US"/>
          </a:p>
        </p:txBody>
      </p:sp>
    </p:spTree>
    <p:extLst>
      <p:ext uri="{BB962C8B-B14F-4D97-AF65-F5344CB8AC3E}">
        <p14:creationId xmlns:p14="http://schemas.microsoft.com/office/powerpoint/2010/main" val="37571667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71"/>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5556" indent="0" algn="ctr">
              <a:buNone/>
              <a:defRPr>
                <a:solidFill>
                  <a:schemeClr val="tx1">
                    <a:tint val="75000"/>
                  </a:schemeClr>
                </a:solidFill>
              </a:defRPr>
            </a:lvl2pPr>
            <a:lvl3pPr marL="3131112" indent="0" algn="ctr">
              <a:buNone/>
              <a:defRPr>
                <a:solidFill>
                  <a:schemeClr val="tx1">
                    <a:tint val="75000"/>
                  </a:schemeClr>
                </a:solidFill>
              </a:defRPr>
            </a:lvl3pPr>
            <a:lvl4pPr marL="4696668" indent="0" algn="ctr">
              <a:buNone/>
              <a:defRPr>
                <a:solidFill>
                  <a:schemeClr val="tx1">
                    <a:tint val="75000"/>
                  </a:schemeClr>
                </a:solidFill>
              </a:defRPr>
            </a:lvl4pPr>
            <a:lvl5pPr marL="6262224" indent="0" algn="ctr">
              <a:buNone/>
              <a:defRPr>
                <a:solidFill>
                  <a:schemeClr val="tx1">
                    <a:tint val="75000"/>
                  </a:schemeClr>
                </a:solidFill>
              </a:defRPr>
            </a:lvl5pPr>
            <a:lvl6pPr marL="7827780" indent="0" algn="ctr">
              <a:buNone/>
              <a:defRPr>
                <a:solidFill>
                  <a:schemeClr val="tx1">
                    <a:tint val="75000"/>
                  </a:schemeClr>
                </a:solidFill>
              </a:defRPr>
            </a:lvl6pPr>
            <a:lvl7pPr marL="9393339" indent="0" algn="ctr">
              <a:buNone/>
              <a:defRPr>
                <a:solidFill>
                  <a:schemeClr val="tx1">
                    <a:tint val="75000"/>
                  </a:schemeClr>
                </a:solidFill>
              </a:defRPr>
            </a:lvl7pPr>
            <a:lvl8pPr marL="10958899" indent="0" algn="ctr">
              <a:buNone/>
              <a:defRPr>
                <a:solidFill>
                  <a:schemeClr val="tx1">
                    <a:tint val="75000"/>
                  </a:schemeClr>
                </a:solidFill>
              </a:defRPr>
            </a:lvl8pPr>
            <a:lvl9pPr marL="1252445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FB5756E8-0457-4D9B-A4E8-220C6E7F3003}" type="datetimeFigureOut">
              <a:rPr lang="en-US" smtClean="0"/>
              <a:pPr>
                <a:defRPr/>
              </a:pPr>
              <a:t>10/10/2013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9844916-180C-4F3B-A08E-6270D507E81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B8513667-19EB-4837-933E-34D50E3A74C0}" type="datetimeFigureOut">
              <a:rPr lang="en-US" smtClean="0"/>
              <a:pPr>
                <a:defRPr/>
              </a:pPr>
              <a:t>10/10/2013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764974-24AF-432F-8858-7CAD3C6DC59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98D3125-A255-42C8-91C9-6914F7072E7B}" type="datetimeFigureOut">
              <a:rPr lang="en-US" smtClean="0"/>
              <a:pPr>
                <a:defRPr/>
              </a:pPr>
              <a:t>10/10/2013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980B7E8-E49F-4BC8-A056-720EC2BF934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E7CC85B-A96C-49F3-AB6A-508B09962CDE}" type="datetimeFigureOut">
              <a:rPr lang="en-US" smtClean="0"/>
              <a:pPr>
                <a:defRPr/>
              </a:pPr>
              <a:t>10/10/2013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4867C6C-0CDB-4A47-9F40-F1B2F4063A8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91"/>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5556" indent="0">
              <a:buNone/>
              <a:defRPr sz="6200">
                <a:solidFill>
                  <a:schemeClr val="tx1">
                    <a:tint val="75000"/>
                  </a:schemeClr>
                </a:solidFill>
              </a:defRPr>
            </a:lvl2pPr>
            <a:lvl3pPr marL="3131112" indent="0">
              <a:buNone/>
              <a:defRPr sz="5500">
                <a:solidFill>
                  <a:schemeClr val="tx1">
                    <a:tint val="75000"/>
                  </a:schemeClr>
                </a:solidFill>
              </a:defRPr>
            </a:lvl3pPr>
            <a:lvl4pPr marL="4696668" indent="0">
              <a:buNone/>
              <a:defRPr sz="4800">
                <a:solidFill>
                  <a:schemeClr val="tx1">
                    <a:tint val="75000"/>
                  </a:schemeClr>
                </a:solidFill>
              </a:defRPr>
            </a:lvl4pPr>
            <a:lvl5pPr marL="6262224" indent="0">
              <a:buNone/>
              <a:defRPr sz="4800">
                <a:solidFill>
                  <a:schemeClr val="tx1">
                    <a:tint val="75000"/>
                  </a:schemeClr>
                </a:solidFill>
              </a:defRPr>
            </a:lvl5pPr>
            <a:lvl6pPr marL="7827780" indent="0">
              <a:buNone/>
              <a:defRPr sz="4800">
                <a:solidFill>
                  <a:schemeClr val="tx1">
                    <a:tint val="75000"/>
                  </a:schemeClr>
                </a:solidFill>
              </a:defRPr>
            </a:lvl6pPr>
            <a:lvl7pPr marL="9393339" indent="0">
              <a:buNone/>
              <a:defRPr sz="4800">
                <a:solidFill>
                  <a:schemeClr val="tx1">
                    <a:tint val="75000"/>
                  </a:schemeClr>
                </a:solidFill>
              </a:defRPr>
            </a:lvl7pPr>
            <a:lvl8pPr marL="10958899" indent="0">
              <a:buNone/>
              <a:defRPr sz="4800">
                <a:solidFill>
                  <a:schemeClr val="tx1">
                    <a:tint val="75000"/>
                  </a:schemeClr>
                </a:solidFill>
              </a:defRPr>
            </a:lvl8pPr>
            <a:lvl9pPr marL="12524451"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23A4079-BFCD-4D7C-B481-5160D30D8757}" type="datetimeFigureOut">
              <a:rPr lang="en-US" smtClean="0"/>
              <a:pPr>
                <a:defRPr/>
              </a:pPr>
              <a:t>10/10/2013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5DC2FA-D439-4EAE-A714-B9412C1A041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FA307D75-00CD-4777-94E9-FF5EBCB670D5}" type="datetimeFigureOut">
              <a:rPr lang="en-US" smtClean="0"/>
              <a:pPr>
                <a:defRPr/>
              </a:pPr>
              <a:t>10/10/2013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1DB2B18-D6DF-4196-ABD0-D9B90FB316D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5556" indent="0">
              <a:buNone/>
              <a:defRPr sz="6900" b="1"/>
            </a:lvl2pPr>
            <a:lvl3pPr marL="3131112" indent="0">
              <a:buNone/>
              <a:defRPr sz="6200" b="1"/>
            </a:lvl3pPr>
            <a:lvl4pPr marL="4696668" indent="0">
              <a:buNone/>
              <a:defRPr sz="5500" b="1"/>
            </a:lvl4pPr>
            <a:lvl5pPr marL="6262224" indent="0">
              <a:buNone/>
              <a:defRPr sz="5500" b="1"/>
            </a:lvl5pPr>
            <a:lvl6pPr marL="7827780" indent="0">
              <a:buNone/>
              <a:defRPr sz="5500" b="1"/>
            </a:lvl6pPr>
            <a:lvl7pPr marL="9393339" indent="0">
              <a:buNone/>
              <a:defRPr sz="5500" b="1"/>
            </a:lvl7pPr>
            <a:lvl8pPr marL="10958899" indent="0">
              <a:buNone/>
              <a:defRPr sz="5500" b="1"/>
            </a:lvl8pPr>
            <a:lvl9pPr marL="12524451"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4912362"/>
            <a:ext cx="14550390" cy="2047238"/>
          </a:xfrm>
        </p:spPr>
        <p:txBody>
          <a:bodyPr anchor="b"/>
          <a:lstStyle>
            <a:lvl1pPr marL="0" indent="0">
              <a:buNone/>
              <a:defRPr sz="8200" b="1"/>
            </a:lvl1pPr>
            <a:lvl2pPr marL="1565556" indent="0">
              <a:buNone/>
              <a:defRPr sz="6900" b="1"/>
            </a:lvl2pPr>
            <a:lvl3pPr marL="3131112" indent="0">
              <a:buNone/>
              <a:defRPr sz="6200" b="1"/>
            </a:lvl3pPr>
            <a:lvl4pPr marL="4696668" indent="0">
              <a:buNone/>
              <a:defRPr sz="5500" b="1"/>
            </a:lvl4pPr>
            <a:lvl5pPr marL="6262224" indent="0">
              <a:buNone/>
              <a:defRPr sz="5500" b="1"/>
            </a:lvl5pPr>
            <a:lvl6pPr marL="7827780" indent="0">
              <a:buNone/>
              <a:defRPr sz="5500" b="1"/>
            </a:lvl6pPr>
            <a:lvl7pPr marL="9393339" indent="0">
              <a:buNone/>
              <a:defRPr sz="5500" b="1"/>
            </a:lvl7pPr>
            <a:lvl8pPr marL="10958899" indent="0">
              <a:buNone/>
              <a:defRPr sz="5500" b="1"/>
            </a:lvl8pPr>
            <a:lvl9pPr marL="12524451"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5"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4CCA2150-F45C-4366-AE31-95434CEE76B1}" type="datetimeFigureOut">
              <a:rPr lang="en-US" smtClean="0"/>
              <a:pPr>
                <a:defRPr/>
              </a:pPr>
              <a:t>10/10/2013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CBE6393-D88C-4FAE-AC3B-C9E3406A960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CDA7A725-8232-47F0-A559-059F36BB9D5D}" type="datetimeFigureOut">
              <a:rPr lang="en-US" smtClean="0"/>
              <a:pPr>
                <a:defRPr/>
              </a:pPr>
              <a:t>10/10/2013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8715B2D-7324-4399-B16D-DCF76D09009D}"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AD4E156-7949-44B0-A68F-0A789E23C7F6}" type="datetimeFigureOut">
              <a:rPr lang="en-US" smtClean="0"/>
              <a:pPr>
                <a:defRPr/>
              </a:pPr>
              <a:t>10/10/2013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DD2F15D-75FE-4C34-909A-2F36498B847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40"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40" y="4592321"/>
            <a:ext cx="10829927" cy="15011402"/>
          </a:xfrm>
        </p:spPr>
        <p:txBody>
          <a:bodyPr/>
          <a:lstStyle>
            <a:lvl1pPr marL="0" indent="0">
              <a:buNone/>
              <a:defRPr sz="4800"/>
            </a:lvl1pPr>
            <a:lvl2pPr marL="1565556" indent="0">
              <a:buNone/>
              <a:defRPr sz="4100"/>
            </a:lvl2pPr>
            <a:lvl3pPr marL="3131112" indent="0">
              <a:buNone/>
              <a:defRPr sz="3400"/>
            </a:lvl3pPr>
            <a:lvl4pPr marL="4696668" indent="0">
              <a:buNone/>
              <a:defRPr sz="3100"/>
            </a:lvl4pPr>
            <a:lvl5pPr marL="6262224" indent="0">
              <a:buNone/>
              <a:defRPr sz="3100"/>
            </a:lvl5pPr>
            <a:lvl6pPr marL="7827780" indent="0">
              <a:buNone/>
              <a:defRPr sz="3100"/>
            </a:lvl6pPr>
            <a:lvl7pPr marL="9393339" indent="0">
              <a:buNone/>
              <a:defRPr sz="3100"/>
            </a:lvl7pPr>
            <a:lvl8pPr marL="10958899" indent="0">
              <a:buNone/>
              <a:defRPr sz="3100"/>
            </a:lvl8pPr>
            <a:lvl9pPr marL="12524451"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80F4B4D-DA25-403E-ABE1-2EC86D72805C}" type="datetimeFigureOut">
              <a:rPr lang="en-US" smtClean="0"/>
              <a:pPr>
                <a:defRPr/>
              </a:pPr>
              <a:t>10/10/2013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EBF7624-F643-43BB-A812-068190E4AC9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5556" indent="0">
              <a:buNone/>
              <a:defRPr sz="9600"/>
            </a:lvl2pPr>
            <a:lvl3pPr marL="3131112" indent="0">
              <a:buNone/>
              <a:defRPr sz="8200"/>
            </a:lvl3pPr>
            <a:lvl4pPr marL="4696668" indent="0">
              <a:buNone/>
              <a:defRPr sz="6900"/>
            </a:lvl4pPr>
            <a:lvl5pPr marL="6262224" indent="0">
              <a:buNone/>
              <a:defRPr sz="6900"/>
            </a:lvl5pPr>
            <a:lvl6pPr marL="7827780" indent="0">
              <a:buNone/>
              <a:defRPr sz="6900"/>
            </a:lvl6pPr>
            <a:lvl7pPr marL="9393339" indent="0">
              <a:buNone/>
              <a:defRPr sz="6900"/>
            </a:lvl7pPr>
            <a:lvl8pPr marL="10958899" indent="0">
              <a:buNone/>
              <a:defRPr sz="6900"/>
            </a:lvl8pPr>
            <a:lvl9pPr marL="12524451"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5556" indent="0">
              <a:buNone/>
              <a:defRPr sz="4100"/>
            </a:lvl2pPr>
            <a:lvl3pPr marL="3131112" indent="0">
              <a:buNone/>
              <a:defRPr sz="3400"/>
            </a:lvl3pPr>
            <a:lvl4pPr marL="4696668" indent="0">
              <a:buNone/>
              <a:defRPr sz="3100"/>
            </a:lvl4pPr>
            <a:lvl5pPr marL="6262224" indent="0">
              <a:buNone/>
              <a:defRPr sz="3100"/>
            </a:lvl5pPr>
            <a:lvl6pPr marL="7827780" indent="0">
              <a:buNone/>
              <a:defRPr sz="3100"/>
            </a:lvl6pPr>
            <a:lvl7pPr marL="9393339" indent="0">
              <a:buNone/>
              <a:defRPr sz="3100"/>
            </a:lvl7pPr>
            <a:lvl8pPr marL="10958899" indent="0">
              <a:buNone/>
              <a:defRPr sz="3100"/>
            </a:lvl8pPr>
            <a:lvl9pPr marL="12524451"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CA92477-FE8B-4B28-98D5-9DF081362B52}" type="datetimeFigureOut">
              <a:rPr lang="en-US" smtClean="0"/>
              <a:pPr>
                <a:defRPr/>
              </a:pPr>
              <a:t>10/10/2013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09DBB02-6F79-48AC-8203-D9358FE4FBE9}"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108" tIns="156562" rIns="313108" bIns="15656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108" tIns="156562" rIns="313108" bIns="1565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31"/>
            <a:ext cx="7680960" cy="1168400"/>
          </a:xfrm>
          <a:prstGeom prst="rect">
            <a:avLst/>
          </a:prstGeom>
        </p:spPr>
        <p:txBody>
          <a:bodyPr vert="horz" lIns="313108" tIns="156562" rIns="313108" bIns="156562" rtlCol="0" anchor="ctr"/>
          <a:lstStyle>
            <a:lvl1pPr algn="l">
              <a:defRPr sz="4100">
                <a:solidFill>
                  <a:schemeClr val="tx1">
                    <a:tint val="75000"/>
                  </a:schemeClr>
                </a:solidFill>
              </a:defRPr>
            </a:lvl1pPr>
          </a:lstStyle>
          <a:p>
            <a:pPr>
              <a:defRPr/>
            </a:pPr>
            <a:fld id="{D37FE729-9449-40C0-81FE-E62547FD47FA}" type="datetimeFigureOut">
              <a:rPr lang="en-US" smtClean="0"/>
              <a:pPr>
                <a:defRPr/>
              </a:pPr>
              <a:t>10/10/2013</a:t>
            </a:fld>
            <a:endParaRPr lang="en-US"/>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313108" tIns="156562" rIns="313108" bIns="156562" rtlCol="0" anchor="ctr"/>
          <a:lstStyle>
            <a:lvl1pPr algn="ctr">
              <a:defRPr sz="41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313108" tIns="156562" rIns="313108" bIns="156562" rtlCol="0" anchor="ctr"/>
          <a:lstStyle>
            <a:lvl1pPr algn="r">
              <a:defRPr sz="4100">
                <a:solidFill>
                  <a:schemeClr val="tx1">
                    <a:tint val="75000"/>
                  </a:schemeClr>
                </a:solidFill>
              </a:defRPr>
            </a:lvl1pPr>
          </a:lstStyle>
          <a:p>
            <a:pPr>
              <a:defRPr/>
            </a:pPr>
            <a:fld id="{16EF8D06-FE47-4E1F-AE32-42C214029253}" type="slidenum">
              <a:rPr lang="en-US" smtClean="0"/>
              <a:pPr>
                <a:defRPr/>
              </a:pPr>
              <a:t>‹#›</a:t>
            </a:fld>
            <a:endParaRPr lang="en-US"/>
          </a:p>
        </p:txBody>
      </p:sp>
      <p:sp>
        <p:nvSpPr>
          <p:cNvPr id="7" name="Rectangle 7"/>
          <p:cNvSpPr>
            <a:spLocks noChangeArrowheads="1"/>
          </p:cNvSpPr>
          <p:nvPr/>
        </p:nvSpPr>
        <p:spPr bwMode="auto">
          <a:xfrm>
            <a:off x="228600" y="228603"/>
            <a:ext cx="32461200" cy="21488400"/>
          </a:xfrm>
          <a:prstGeom prst="rect">
            <a:avLst/>
          </a:prstGeom>
          <a:noFill/>
          <a:ln w="457200">
            <a:solidFill>
              <a:schemeClr val="tx1">
                <a:alpha val="50000"/>
              </a:schemeClr>
            </a:solidFill>
            <a:miter lim="800000"/>
            <a:headEnd/>
            <a:tailEnd/>
          </a:ln>
          <a:effectLst/>
        </p:spPr>
        <p:txBody>
          <a:bodyPr wrap="none" lIns="91418" tIns="45709" rIns="91418" bIns="45709" anchor="ctr"/>
          <a:lstStyle/>
          <a:p>
            <a:pPr algn="ctr">
              <a:defRPr/>
            </a:pPr>
            <a:endParaRPr lang="en-US">
              <a:ea typeface="ＭＳ Ｐゴシック" charset="-128"/>
            </a:endParaRPr>
          </a:p>
        </p:txBody>
      </p:sp>
      <p:sp>
        <p:nvSpPr>
          <p:cNvPr id="8" name="Text Box 9"/>
          <p:cNvSpPr txBox="1">
            <a:spLocks noChangeArrowheads="1"/>
          </p:cNvSpPr>
          <p:nvPr/>
        </p:nvSpPr>
        <p:spPr bwMode="auto">
          <a:xfrm>
            <a:off x="0" y="827088"/>
            <a:ext cx="457200" cy="20590230"/>
          </a:xfrm>
          <a:prstGeom prst="rect">
            <a:avLst/>
          </a:prstGeom>
          <a:noFill/>
          <a:ln w="9525">
            <a:noFill/>
            <a:miter lim="800000"/>
            <a:headEnd/>
            <a:tailEnd/>
          </a:ln>
          <a:effectLst/>
        </p:spPr>
        <p:txBody>
          <a:bodyPr lIns="91418" tIns="45709" rIns="91418" bIns="45709">
            <a:spAutoFit/>
          </a:bodyPr>
          <a:lstStyle/>
          <a:p>
            <a:pPr algn="ctr">
              <a:spcBef>
                <a:spcPct val="50000"/>
              </a:spcBef>
              <a:defRPr/>
            </a:pPr>
            <a:r>
              <a:rPr lang="en-US">
                <a:ea typeface="ＭＳ Ｐゴシック" charset="-128"/>
              </a:rPr>
              <a:t>NO</a:t>
            </a:r>
          </a:p>
          <a:p>
            <a:pPr algn="ctr">
              <a:spcBef>
                <a:spcPct val="50000"/>
              </a:spcBef>
              <a:defRPr/>
            </a:pPr>
            <a:r>
              <a:rPr lang="en-US">
                <a:ea typeface="ＭＳ Ｐゴシック" charset="-128"/>
              </a:rPr>
              <a:t> PRINTING</a:t>
            </a:r>
          </a:p>
          <a:p>
            <a:pPr algn="ctr">
              <a:spcBef>
                <a:spcPct val="50000"/>
              </a:spcBef>
              <a:defRPr/>
            </a:pPr>
            <a:r>
              <a:rPr lang="en-US">
                <a:ea typeface="ＭＳ Ｐゴシック" charset="-128"/>
              </a:rPr>
              <a:t> ZONE</a:t>
            </a:r>
          </a:p>
          <a:p>
            <a:pPr algn="ctr">
              <a:spcBef>
                <a:spcPct val="50000"/>
              </a:spcBef>
              <a:defRPr/>
            </a:pPr>
            <a:endParaRPr lang="en-US">
              <a:ea typeface="ＭＳ Ｐゴシック" charset="-128"/>
            </a:endParaRPr>
          </a:p>
          <a:p>
            <a:pPr algn="ctr">
              <a:spcBef>
                <a:spcPct val="50000"/>
              </a:spcBef>
              <a:defRPr/>
            </a:pPr>
            <a:r>
              <a:rPr lang="en-US">
                <a:ea typeface="ＭＳ Ｐゴシック" charset="-128"/>
              </a:rPr>
              <a:t> NO</a:t>
            </a:r>
          </a:p>
          <a:p>
            <a:pPr algn="ctr">
              <a:spcBef>
                <a:spcPct val="50000"/>
              </a:spcBef>
              <a:defRPr/>
            </a:pPr>
            <a:r>
              <a:rPr lang="en-US">
                <a:ea typeface="ＭＳ Ｐゴシック" charset="-128"/>
              </a:rPr>
              <a:t> PRINTING</a:t>
            </a:r>
          </a:p>
          <a:p>
            <a:pPr algn="ctr">
              <a:spcBef>
                <a:spcPct val="50000"/>
              </a:spcBef>
              <a:defRPr/>
            </a:pPr>
            <a:r>
              <a:rPr lang="en-US">
                <a:ea typeface="ＭＳ Ｐゴシック" charset="-128"/>
              </a:rPr>
              <a:t> ZONE</a:t>
            </a:r>
          </a:p>
          <a:p>
            <a:pPr algn="ctr">
              <a:spcBef>
                <a:spcPct val="50000"/>
              </a:spcBef>
              <a:defRPr/>
            </a:pPr>
            <a:endParaRPr lang="en-US">
              <a:ea typeface="ＭＳ Ｐゴシック" charset="-128"/>
            </a:endParaRPr>
          </a:p>
          <a:p>
            <a:pPr algn="ctr">
              <a:spcBef>
                <a:spcPct val="50000"/>
              </a:spcBef>
              <a:defRPr/>
            </a:pPr>
            <a:endParaRPr lang="en-US">
              <a:ea typeface="ＭＳ Ｐゴシック" charset="-128"/>
            </a:endParaRPr>
          </a:p>
          <a:p>
            <a:pPr algn="ctr">
              <a:spcBef>
                <a:spcPct val="50000"/>
              </a:spcBef>
              <a:defRPr/>
            </a:pPr>
            <a:r>
              <a:rPr lang="en-US">
                <a:ea typeface="ＭＳ Ｐゴシック" charset="-128"/>
              </a:rPr>
              <a:t> NO</a:t>
            </a:r>
          </a:p>
          <a:p>
            <a:pPr algn="ctr">
              <a:spcBef>
                <a:spcPct val="50000"/>
              </a:spcBef>
              <a:defRPr/>
            </a:pPr>
            <a:r>
              <a:rPr lang="en-US">
                <a:ea typeface="ＭＳ Ｐゴシック" charset="-128"/>
              </a:rPr>
              <a:t> PRINTING</a:t>
            </a:r>
          </a:p>
          <a:p>
            <a:pPr algn="ctr">
              <a:spcBef>
                <a:spcPct val="50000"/>
              </a:spcBef>
              <a:defRPr/>
            </a:pPr>
            <a:r>
              <a:rPr lang="en-US">
                <a:ea typeface="ＭＳ Ｐゴシック" charset="-128"/>
              </a:rPr>
              <a:t> ZONE</a:t>
            </a:r>
          </a:p>
        </p:txBody>
      </p:sp>
      <p:sp>
        <p:nvSpPr>
          <p:cNvPr id="9" name="Text Box 10"/>
          <p:cNvSpPr txBox="1">
            <a:spLocks noChangeArrowheads="1"/>
          </p:cNvSpPr>
          <p:nvPr/>
        </p:nvSpPr>
        <p:spPr bwMode="auto">
          <a:xfrm>
            <a:off x="2" y="0"/>
            <a:ext cx="32080201" cy="461643"/>
          </a:xfrm>
          <a:prstGeom prst="rect">
            <a:avLst/>
          </a:prstGeom>
          <a:noFill/>
          <a:ln w="9525">
            <a:noFill/>
            <a:miter lim="800000"/>
            <a:headEnd/>
            <a:tailEnd/>
          </a:ln>
          <a:effectLst/>
        </p:spPr>
        <p:txBody>
          <a:bodyPr lIns="91418" tIns="45709" rIns="91418" bIns="45709">
            <a:spAutoFit/>
          </a:bodyPr>
          <a:lstStyle/>
          <a:p>
            <a:pPr algn="ctr">
              <a:spcBef>
                <a:spcPct val="50000"/>
              </a:spcBef>
              <a:defRPr/>
            </a:pPr>
            <a:r>
              <a:rPr lang="en-US">
                <a:ea typeface="ＭＳ Ｐゴシック" charset="-128"/>
              </a:rPr>
              <a:t>NO PRINTING ZONE NO PRINTING ZONE NO PRINTING ZONE NO PRINTING ZONE NO PRINTING ZONE NO PRINTING ZONE NO PRINTING ZONE NO PRINTING ZONE NO PRINTING ZONE NO PRINTING ZONE </a:t>
            </a:r>
          </a:p>
        </p:txBody>
      </p:sp>
      <p:sp>
        <p:nvSpPr>
          <p:cNvPr id="10" name="Text Box 11"/>
          <p:cNvSpPr txBox="1">
            <a:spLocks noChangeArrowheads="1"/>
          </p:cNvSpPr>
          <p:nvPr/>
        </p:nvSpPr>
        <p:spPr bwMode="auto">
          <a:xfrm>
            <a:off x="823916" y="21478874"/>
            <a:ext cx="32080201" cy="461643"/>
          </a:xfrm>
          <a:prstGeom prst="rect">
            <a:avLst/>
          </a:prstGeom>
          <a:noFill/>
          <a:ln w="9525">
            <a:noFill/>
            <a:miter lim="800000"/>
            <a:headEnd/>
            <a:tailEnd/>
          </a:ln>
          <a:effectLst/>
        </p:spPr>
        <p:txBody>
          <a:bodyPr lIns="91418" tIns="45709" rIns="91418" bIns="45709">
            <a:spAutoFit/>
          </a:bodyPr>
          <a:lstStyle/>
          <a:p>
            <a:pPr algn="ctr">
              <a:spcBef>
                <a:spcPct val="50000"/>
              </a:spcBef>
              <a:defRPr/>
            </a:pPr>
            <a:r>
              <a:rPr lang="en-US">
                <a:ea typeface="ＭＳ Ｐゴシック" charset="-128"/>
              </a:rPr>
              <a:t>NO PRINTING ZONE NO PRINTING ZONE NO PRINTING ZONE NO PRINTING ZONE NO PRINTING ZONE NO PRINTING ZONE NO PRINTING ZONE NO PRINTING ZONE NO PRINTING ZONE NO PRINTING ZONE </a:t>
            </a:r>
          </a:p>
        </p:txBody>
      </p:sp>
      <p:sp>
        <p:nvSpPr>
          <p:cNvPr id="11" name="Text Box 12"/>
          <p:cNvSpPr txBox="1">
            <a:spLocks noChangeArrowheads="1"/>
          </p:cNvSpPr>
          <p:nvPr/>
        </p:nvSpPr>
        <p:spPr bwMode="auto">
          <a:xfrm>
            <a:off x="32446912" y="685802"/>
            <a:ext cx="457200" cy="20590230"/>
          </a:xfrm>
          <a:prstGeom prst="rect">
            <a:avLst/>
          </a:prstGeom>
          <a:noFill/>
          <a:ln w="9525">
            <a:noFill/>
            <a:miter lim="800000"/>
            <a:headEnd/>
            <a:tailEnd/>
          </a:ln>
          <a:effectLst/>
        </p:spPr>
        <p:txBody>
          <a:bodyPr lIns="91418" tIns="45709" rIns="91418" bIns="45709">
            <a:spAutoFit/>
          </a:bodyPr>
          <a:lstStyle/>
          <a:p>
            <a:pPr algn="ctr">
              <a:spcBef>
                <a:spcPct val="50000"/>
              </a:spcBef>
              <a:defRPr/>
            </a:pPr>
            <a:r>
              <a:rPr lang="en-US">
                <a:ea typeface="ＭＳ Ｐゴシック" charset="-128"/>
              </a:rPr>
              <a:t>NO</a:t>
            </a:r>
          </a:p>
          <a:p>
            <a:pPr algn="ctr">
              <a:spcBef>
                <a:spcPct val="50000"/>
              </a:spcBef>
              <a:defRPr/>
            </a:pPr>
            <a:r>
              <a:rPr lang="en-US">
                <a:ea typeface="ＭＳ Ｐゴシック" charset="-128"/>
              </a:rPr>
              <a:t> PRINTING</a:t>
            </a:r>
          </a:p>
          <a:p>
            <a:pPr algn="ctr">
              <a:spcBef>
                <a:spcPct val="50000"/>
              </a:spcBef>
              <a:defRPr/>
            </a:pPr>
            <a:r>
              <a:rPr lang="en-US">
                <a:ea typeface="ＭＳ Ｐゴシック" charset="-128"/>
              </a:rPr>
              <a:t> ZONE</a:t>
            </a:r>
          </a:p>
          <a:p>
            <a:pPr algn="ctr">
              <a:spcBef>
                <a:spcPct val="50000"/>
              </a:spcBef>
              <a:defRPr/>
            </a:pPr>
            <a:endParaRPr lang="en-US">
              <a:ea typeface="ＭＳ Ｐゴシック" charset="-128"/>
            </a:endParaRPr>
          </a:p>
          <a:p>
            <a:pPr algn="ctr">
              <a:spcBef>
                <a:spcPct val="50000"/>
              </a:spcBef>
              <a:defRPr/>
            </a:pPr>
            <a:r>
              <a:rPr lang="en-US">
                <a:ea typeface="ＭＳ Ｐゴシック" charset="-128"/>
              </a:rPr>
              <a:t> NO</a:t>
            </a:r>
          </a:p>
          <a:p>
            <a:pPr algn="ctr">
              <a:spcBef>
                <a:spcPct val="50000"/>
              </a:spcBef>
              <a:defRPr/>
            </a:pPr>
            <a:r>
              <a:rPr lang="en-US">
                <a:ea typeface="ＭＳ Ｐゴシック" charset="-128"/>
              </a:rPr>
              <a:t> PRINTING</a:t>
            </a:r>
          </a:p>
          <a:p>
            <a:pPr algn="ctr">
              <a:spcBef>
                <a:spcPct val="50000"/>
              </a:spcBef>
              <a:defRPr/>
            </a:pPr>
            <a:r>
              <a:rPr lang="en-US">
                <a:ea typeface="ＭＳ Ｐゴシック" charset="-128"/>
              </a:rPr>
              <a:t> ZONE</a:t>
            </a:r>
          </a:p>
          <a:p>
            <a:pPr algn="ctr">
              <a:spcBef>
                <a:spcPct val="50000"/>
              </a:spcBef>
              <a:defRPr/>
            </a:pPr>
            <a:endParaRPr lang="en-US">
              <a:ea typeface="ＭＳ Ｐゴシック" charset="-128"/>
            </a:endParaRPr>
          </a:p>
          <a:p>
            <a:pPr algn="ctr">
              <a:spcBef>
                <a:spcPct val="50000"/>
              </a:spcBef>
              <a:defRPr/>
            </a:pPr>
            <a:endParaRPr lang="en-US">
              <a:ea typeface="ＭＳ Ｐゴシック" charset="-128"/>
            </a:endParaRPr>
          </a:p>
          <a:p>
            <a:pPr algn="ctr">
              <a:spcBef>
                <a:spcPct val="50000"/>
              </a:spcBef>
              <a:defRPr/>
            </a:pPr>
            <a:r>
              <a:rPr lang="en-US">
                <a:ea typeface="ＭＳ Ｐゴシック" charset="-128"/>
              </a:rPr>
              <a:t> NO</a:t>
            </a:r>
          </a:p>
          <a:p>
            <a:pPr algn="ctr">
              <a:spcBef>
                <a:spcPct val="50000"/>
              </a:spcBef>
              <a:defRPr/>
            </a:pPr>
            <a:r>
              <a:rPr lang="en-US">
                <a:ea typeface="ＭＳ Ｐゴシック" charset="-128"/>
              </a:rPr>
              <a:t> PRINTING</a:t>
            </a:r>
          </a:p>
          <a:p>
            <a:pPr algn="ctr">
              <a:spcBef>
                <a:spcPct val="50000"/>
              </a:spcBef>
              <a:defRPr/>
            </a:pPr>
            <a:r>
              <a:rPr lang="en-US">
                <a:ea typeface="ＭＳ Ｐゴシック" charset="-128"/>
              </a:rPr>
              <a:t> ZONE</a:t>
            </a:r>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3131112" rtl="0" eaLnBrk="1" latinLnBrk="0" hangingPunct="1">
        <a:spcBef>
          <a:spcPct val="0"/>
        </a:spcBef>
        <a:buNone/>
        <a:defRPr sz="15100" kern="1200">
          <a:solidFill>
            <a:schemeClr val="tx1"/>
          </a:solidFill>
          <a:latin typeface="+mj-lt"/>
          <a:ea typeface="+mj-ea"/>
          <a:cs typeface="+mj-cs"/>
        </a:defRPr>
      </a:lvl1pPr>
    </p:titleStyle>
    <p:bodyStyle>
      <a:lvl1pPr marL="1174169" indent="-1174169" algn="l" defTabSz="313111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4033" indent="-978477" algn="l" defTabSz="313111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3890" indent="-782778" algn="l" defTabSz="3131112"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79446" indent="-782778" algn="l" defTabSz="313111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45005" indent="-782778" algn="l" defTabSz="313111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10558" indent="-782778" algn="l" defTabSz="313111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76117" indent="-782778" algn="l" defTabSz="313111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1673" indent="-782778" algn="l" defTabSz="313111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07229" indent="-782778" algn="l" defTabSz="313111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1112" rtl="0" eaLnBrk="1" latinLnBrk="0" hangingPunct="1">
        <a:defRPr sz="6200" kern="1200">
          <a:solidFill>
            <a:schemeClr val="tx1"/>
          </a:solidFill>
          <a:latin typeface="+mn-lt"/>
          <a:ea typeface="+mn-ea"/>
          <a:cs typeface="+mn-cs"/>
        </a:defRPr>
      </a:lvl1pPr>
      <a:lvl2pPr marL="1565556" algn="l" defTabSz="3131112" rtl="0" eaLnBrk="1" latinLnBrk="0" hangingPunct="1">
        <a:defRPr sz="6200" kern="1200">
          <a:solidFill>
            <a:schemeClr val="tx1"/>
          </a:solidFill>
          <a:latin typeface="+mn-lt"/>
          <a:ea typeface="+mn-ea"/>
          <a:cs typeface="+mn-cs"/>
        </a:defRPr>
      </a:lvl2pPr>
      <a:lvl3pPr marL="3131112" algn="l" defTabSz="3131112" rtl="0" eaLnBrk="1" latinLnBrk="0" hangingPunct="1">
        <a:defRPr sz="6200" kern="1200">
          <a:solidFill>
            <a:schemeClr val="tx1"/>
          </a:solidFill>
          <a:latin typeface="+mn-lt"/>
          <a:ea typeface="+mn-ea"/>
          <a:cs typeface="+mn-cs"/>
        </a:defRPr>
      </a:lvl3pPr>
      <a:lvl4pPr marL="4696668" algn="l" defTabSz="3131112" rtl="0" eaLnBrk="1" latinLnBrk="0" hangingPunct="1">
        <a:defRPr sz="6200" kern="1200">
          <a:solidFill>
            <a:schemeClr val="tx1"/>
          </a:solidFill>
          <a:latin typeface="+mn-lt"/>
          <a:ea typeface="+mn-ea"/>
          <a:cs typeface="+mn-cs"/>
        </a:defRPr>
      </a:lvl4pPr>
      <a:lvl5pPr marL="6262224" algn="l" defTabSz="3131112" rtl="0" eaLnBrk="1" latinLnBrk="0" hangingPunct="1">
        <a:defRPr sz="6200" kern="1200">
          <a:solidFill>
            <a:schemeClr val="tx1"/>
          </a:solidFill>
          <a:latin typeface="+mn-lt"/>
          <a:ea typeface="+mn-ea"/>
          <a:cs typeface="+mn-cs"/>
        </a:defRPr>
      </a:lvl5pPr>
      <a:lvl6pPr marL="7827780" algn="l" defTabSz="3131112" rtl="0" eaLnBrk="1" latinLnBrk="0" hangingPunct="1">
        <a:defRPr sz="6200" kern="1200">
          <a:solidFill>
            <a:schemeClr val="tx1"/>
          </a:solidFill>
          <a:latin typeface="+mn-lt"/>
          <a:ea typeface="+mn-ea"/>
          <a:cs typeface="+mn-cs"/>
        </a:defRPr>
      </a:lvl6pPr>
      <a:lvl7pPr marL="9393339" algn="l" defTabSz="3131112" rtl="0" eaLnBrk="1" latinLnBrk="0" hangingPunct="1">
        <a:defRPr sz="6200" kern="1200">
          <a:solidFill>
            <a:schemeClr val="tx1"/>
          </a:solidFill>
          <a:latin typeface="+mn-lt"/>
          <a:ea typeface="+mn-ea"/>
          <a:cs typeface="+mn-cs"/>
        </a:defRPr>
      </a:lvl7pPr>
      <a:lvl8pPr marL="10958899" algn="l" defTabSz="3131112" rtl="0" eaLnBrk="1" latinLnBrk="0" hangingPunct="1">
        <a:defRPr sz="6200" kern="1200">
          <a:solidFill>
            <a:schemeClr val="tx1"/>
          </a:solidFill>
          <a:latin typeface="+mn-lt"/>
          <a:ea typeface="+mn-ea"/>
          <a:cs typeface="+mn-cs"/>
        </a:defRPr>
      </a:lvl8pPr>
      <a:lvl9pPr marL="12524451" algn="l" defTabSz="3131112"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34"/>
          <p:cNvSpPr>
            <a:spLocks noChangeArrowheads="1"/>
          </p:cNvSpPr>
          <p:nvPr/>
        </p:nvSpPr>
        <p:spPr bwMode="auto">
          <a:xfrm>
            <a:off x="16306800" y="15849600"/>
            <a:ext cx="16154400" cy="838202"/>
          </a:xfrm>
          <a:prstGeom prst="rect">
            <a:avLst/>
          </a:prstGeom>
          <a:solidFill>
            <a:srgbClr val="000090"/>
          </a:solidFill>
          <a:ln w="9525">
            <a:solidFill>
              <a:schemeClr val="tx1"/>
            </a:solidFill>
            <a:miter lim="800000"/>
            <a:headEnd/>
            <a:tailEnd/>
          </a:ln>
          <a:effectLst/>
        </p:spPr>
        <p:txBody>
          <a:bodyPr wrap="none" lIns="91418" tIns="45709" rIns="91418" bIns="45709" anchor="ctr"/>
          <a:lstStyle/>
          <a:p>
            <a:pPr algn="ctr">
              <a:defRPr/>
            </a:pPr>
            <a:endParaRPr lang="en-US" sz="7200" b="1" dirty="0">
              <a:ea typeface="ＭＳ Ｐゴシック" charset="-128"/>
            </a:endParaRPr>
          </a:p>
        </p:txBody>
      </p:sp>
      <p:sp>
        <p:nvSpPr>
          <p:cNvPr id="47" name="Rectangle 34"/>
          <p:cNvSpPr>
            <a:spLocks noChangeArrowheads="1"/>
          </p:cNvSpPr>
          <p:nvPr/>
        </p:nvSpPr>
        <p:spPr bwMode="auto">
          <a:xfrm>
            <a:off x="16306800" y="3200400"/>
            <a:ext cx="16154400" cy="838202"/>
          </a:xfrm>
          <a:prstGeom prst="rect">
            <a:avLst/>
          </a:prstGeom>
          <a:solidFill>
            <a:srgbClr val="000090"/>
          </a:solidFill>
          <a:ln w="9525">
            <a:solidFill>
              <a:schemeClr val="tx1"/>
            </a:solidFill>
            <a:miter lim="800000"/>
            <a:headEnd/>
            <a:tailEnd/>
          </a:ln>
          <a:effectLst/>
        </p:spPr>
        <p:txBody>
          <a:bodyPr wrap="none" lIns="91418" tIns="45709" rIns="91418" bIns="45709" anchor="ctr"/>
          <a:lstStyle/>
          <a:p>
            <a:pPr algn="ctr">
              <a:defRPr/>
            </a:pPr>
            <a:endParaRPr lang="en-US" sz="7200" b="1" dirty="0">
              <a:ea typeface="ＭＳ Ｐゴシック" charset="-128"/>
            </a:endParaRPr>
          </a:p>
        </p:txBody>
      </p:sp>
      <p:sp>
        <p:nvSpPr>
          <p:cNvPr id="2080" name="Rectangle 32"/>
          <p:cNvSpPr>
            <a:spLocks noChangeArrowheads="1"/>
          </p:cNvSpPr>
          <p:nvPr/>
        </p:nvSpPr>
        <p:spPr bwMode="auto">
          <a:xfrm>
            <a:off x="457200" y="457200"/>
            <a:ext cx="32004000" cy="2667000"/>
          </a:xfrm>
          <a:prstGeom prst="rect">
            <a:avLst/>
          </a:prstGeom>
          <a:solidFill>
            <a:srgbClr val="000090"/>
          </a:solidFill>
          <a:ln w="9525">
            <a:solidFill>
              <a:schemeClr val="bg2">
                <a:lumMod val="50000"/>
              </a:schemeClr>
            </a:solidFill>
            <a:miter lim="800000"/>
            <a:headEnd/>
            <a:tailEnd/>
          </a:ln>
          <a:effectLst/>
        </p:spPr>
        <p:txBody>
          <a:bodyPr wrap="none" lIns="91418" tIns="45709" rIns="91418" bIns="45709" anchor="ctr"/>
          <a:lstStyle/>
          <a:p>
            <a:pPr>
              <a:defRPr/>
            </a:pPr>
            <a:endParaRPr lang="en-US" dirty="0">
              <a:solidFill>
                <a:schemeClr val="bg1"/>
              </a:solidFill>
              <a:ea typeface="ＭＳ Ｐゴシック" charset="-128"/>
            </a:endParaRPr>
          </a:p>
        </p:txBody>
      </p:sp>
      <p:sp>
        <p:nvSpPr>
          <p:cNvPr id="9219" name="Text Box 11"/>
          <p:cNvSpPr txBox="1">
            <a:spLocks noChangeArrowheads="1"/>
          </p:cNvSpPr>
          <p:nvPr/>
        </p:nvSpPr>
        <p:spPr bwMode="auto">
          <a:xfrm>
            <a:off x="27584404" y="609600"/>
            <a:ext cx="4724399" cy="1569638"/>
          </a:xfrm>
          <a:prstGeom prst="rect">
            <a:avLst/>
          </a:prstGeom>
          <a:noFill/>
          <a:ln w="9525">
            <a:noFill/>
            <a:miter lim="800000"/>
            <a:headEnd/>
            <a:tailEnd/>
          </a:ln>
        </p:spPr>
        <p:txBody>
          <a:bodyPr lIns="91418" tIns="45709" rIns="91418" bIns="45709">
            <a:spAutoFit/>
          </a:bodyPr>
          <a:lstStyle/>
          <a:p>
            <a:pPr>
              <a:spcBef>
                <a:spcPct val="50000"/>
              </a:spcBef>
            </a:pPr>
            <a:endParaRPr lang="en-US" dirty="0"/>
          </a:p>
          <a:p>
            <a:pPr>
              <a:spcBef>
                <a:spcPct val="50000"/>
              </a:spcBef>
            </a:pPr>
            <a:endParaRPr lang="en-US" dirty="0"/>
          </a:p>
          <a:p>
            <a:pPr>
              <a:spcBef>
                <a:spcPct val="50000"/>
              </a:spcBef>
            </a:pPr>
            <a:endParaRPr lang="en-US" dirty="0"/>
          </a:p>
        </p:txBody>
      </p:sp>
      <p:sp>
        <p:nvSpPr>
          <p:cNvPr id="9222" name="Text Box 30"/>
          <p:cNvSpPr txBox="1">
            <a:spLocks noChangeArrowheads="1"/>
          </p:cNvSpPr>
          <p:nvPr/>
        </p:nvSpPr>
        <p:spPr bwMode="auto">
          <a:xfrm>
            <a:off x="5410200" y="739698"/>
            <a:ext cx="22021801" cy="2239052"/>
          </a:xfrm>
          <a:prstGeom prst="rect">
            <a:avLst/>
          </a:prstGeom>
          <a:noFill/>
          <a:ln w="9525">
            <a:noFill/>
            <a:miter lim="800000"/>
            <a:headEnd/>
            <a:tailEnd/>
          </a:ln>
        </p:spPr>
        <p:txBody>
          <a:bodyPr lIns="91418" tIns="45709" rIns="91418" bIns="45709">
            <a:spAutoFit/>
          </a:bodyPr>
          <a:lstStyle/>
          <a:p>
            <a:pPr algn="ctr">
              <a:lnSpc>
                <a:spcPct val="50000"/>
              </a:lnSpc>
              <a:spcBef>
                <a:spcPct val="50000"/>
              </a:spcBef>
            </a:pPr>
            <a:r>
              <a:rPr lang="en-US" sz="5400" b="1" dirty="0" smtClean="0">
                <a:solidFill>
                  <a:schemeClr val="bg1"/>
                </a:solidFill>
              </a:rPr>
              <a:t>Analysis of DC Bike Share Data</a:t>
            </a:r>
          </a:p>
          <a:p>
            <a:pPr algn="ctr">
              <a:lnSpc>
                <a:spcPct val="50000"/>
              </a:lnSpc>
              <a:spcBef>
                <a:spcPct val="50000"/>
              </a:spcBef>
            </a:pPr>
            <a:r>
              <a:rPr lang="en-US" sz="5400" b="1" dirty="0" smtClean="0">
                <a:solidFill>
                  <a:schemeClr val="bg1"/>
                </a:solidFill>
              </a:rPr>
              <a:t>Eric Buras and Marcus Landers</a:t>
            </a:r>
          </a:p>
          <a:p>
            <a:pPr algn="ctr">
              <a:lnSpc>
                <a:spcPct val="50000"/>
              </a:lnSpc>
              <a:spcBef>
                <a:spcPct val="50000"/>
              </a:spcBef>
            </a:pPr>
            <a:r>
              <a:rPr lang="en-US" sz="5400" b="1" dirty="0" smtClean="0">
                <a:solidFill>
                  <a:schemeClr val="bg1"/>
                </a:solidFill>
              </a:rPr>
              <a:t>Department of Mathematics and Statistics</a:t>
            </a:r>
            <a:endParaRPr lang="en-US" b="1" dirty="0">
              <a:solidFill>
                <a:schemeClr val="bg1"/>
              </a:solidFill>
            </a:endParaRPr>
          </a:p>
        </p:txBody>
      </p:sp>
      <p:sp>
        <p:nvSpPr>
          <p:cNvPr id="2082" name="Rectangle 34"/>
          <p:cNvSpPr>
            <a:spLocks noChangeArrowheads="1"/>
          </p:cNvSpPr>
          <p:nvPr/>
        </p:nvSpPr>
        <p:spPr bwMode="auto">
          <a:xfrm>
            <a:off x="457202" y="3200400"/>
            <a:ext cx="15544798" cy="838202"/>
          </a:xfrm>
          <a:prstGeom prst="rect">
            <a:avLst/>
          </a:prstGeom>
          <a:solidFill>
            <a:srgbClr val="000090"/>
          </a:solidFill>
          <a:ln w="9525">
            <a:solidFill>
              <a:schemeClr val="tx1"/>
            </a:solidFill>
            <a:miter lim="800000"/>
            <a:headEnd/>
            <a:tailEnd/>
          </a:ln>
          <a:effectLst/>
        </p:spPr>
        <p:txBody>
          <a:bodyPr wrap="none" lIns="91418" tIns="45709" rIns="91418" bIns="45709" anchor="ctr"/>
          <a:lstStyle/>
          <a:p>
            <a:pPr algn="ctr">
              <a:defRPr/>
            </a:pPr>
            <a:endParaRPr lang="en-US" sz="7200" b="1" dirty="0">
              <a:ea typeface="ＭＳ Ｐゴシック" charset="-128"/>
            </a:endParaRPr>
          </a:p>
        </p:txBody>
      </p:sp>
      <p:sp>
        <p:nvSpPr>
          <p:cNvPr id="9224" name="Text Box 38"/>
          <p:cNvSpPr txBox="1">
            <a:spLocks noChangeArrowheads="1"/>
          </p:cNvSpPr>
          <p:nvPr/>
        </p:nvSpPr>
        <p:spPr bwMode="auto">
          <a:xfrm>
            <a:off x="381001" y="8991600"/>
            <a:ext cx="15163801" cy="461643"/>
          </a:xfrm>
          <a:prstGeom prst="rect">
            <a:avLst/>
          </a:prstGeom>
          <a:noFill/>
          <a:ln w="9525">
            <a:noFill/>
            <a:miter lim="800000"/>
            <a:headEnd/>
            <a:tailEnd/>
          </a:ln>
        </p:spPr>
        <p:txBody>
          <a:bodyPr lIns="91418" tIns="45709" rIns="91418" bIns="45709">
            <a:spAutoFit/>
          </a:bodyPr>
          <a:lstStyle/>
          <a:p>
            <a:r>
              <a:rPr lang="en-US"/>
              <a:t>.</a:t>
            </a:r>
          </a:p>
        </p:txBody>
      </p:sp>
      <p:sp>
        <p:nvSpPr>
          <p:cNvPr id="2128" name="Rectangle 80"/>
          <p:cNvSpPr>
            <a:spLocks noChangeArrowheads="1"/>
          </p:cNvSpPr>
          <p:nvPr/>
        </p:nvSpPr>
        <p:spPr bwMode="auto">
          <a:xfrm>
            <a:off x="457200" y="13563600"/>
            <a:ext cx="15544800" cy="914402"/>
          </a:xfrm>
          <a:prstGeom prst="rect">
            <a:avLst/>
          </a:prstGeom>
          <a:solidFill>
            <a:srgbClr val="000090"/>
          </a:solidFill>
          <a:ln w="9525">
            <a:solidFill>
              <a:schemeClr val="tx1"/>
            </a:solidFill>
            <a:miter lim="800000"/>
            <a:headEnd/>
            <a:tailEnd/>
          </a:ln>
          <a:effectLst/>
        </p:spPr>
        <p:txBody>
          <a:bodyPr wrap="none" lIns="91418" tIns="45709" rIns="91418" bIns="45709" anchor="ctr"/>
          <a:lstStyle/>
          <a:p>
            <a:pPr algn="ctr">
              <a:defRPr/>
            </a:pPr>
            <a:endParaRPr lang="en-US" sz="7200" b="1" dirty="0">
              <a:ea typeface="ＭＳ Ｐゴシック" charset="-128"/>
            </a:endParaRPr>
          </a:p>
        </p:txBody>
      </p:sp>
      <p:sp>
        <p:nvSpPr>
          <p:cNvPr id="9229" name="Rectangle 84"/>
          <p:cNvSpPr>
            <a:spLocks noChangeArrowheads="1"/>
          </p:cNvSpPr>
          <p:nvPr/>
        </p:nvSpPr>
        <p:spPr bwMode="auto">
          <a:xfrm>
            <a:off x="685800" y="14554200"/>
            <a:ext cx="15087600" cy="1938970"/>
          </a:xfrm>
          <a:prstGeom prst="rect">
            <a:avLst/>
          </a:prstGeom>
          <a:noFill/>
          <a:ln w="9525">
            <a:noFill/>
            <a:miter lim="800000"/>
            <a:headEnd/>
            <a:tailEnd/>
          </a:ln>
        </p:spPr>
        <p:txBody>
          <a:bodyPr wrap="square" lIns="91418" tIns="45709" rIns="91418" bIns="45709">
            <a:spAutoFit/>
          </a:bodyPr>
          <a:lstStyle/>
          <a:p>
            <a:pPr marL="571500" indent="-571500">
              <a:buFont typeface="Arial" pitchFamily="34" charset="0"/>
              <a:buChar char="•"/>
            </a:pPr>
            <a:r>
              <a:rPr lang="en-US" sz="4000" dirty="0" smtClean="0"/>
              <a:t>Weekly ridership patterns, using …</a:t>
            </a:r>
          </a:p>
          <a:p>
            <a:pPr marL="571500" indent="-571500">
              <a:buFont typeface="Arial" pitchFamily="34" charset="0"/>
              <a:buChar char="•"/>
            </a:pPr>
            <a:r>
              <a:rPr lang="en-US" sz="4000" dirty="0" smtClean="0"/>
              <a:t>Identification of local and regional clusters, </a:t>
            </a:r>
            <a:r>
              <a:rPr lang="en-US" sz="4000" dirty="0"/>
              <a:t>using </a:t>
            </a:r>
            <a:r>
              <a:rPr lang="en-US" sz="4000" dirty="0" smtClean="0"/>
              <a:t>…</a:t>
            </a:r>
            <a:endParaRPr lang="en-US" sz="4000" dirty="0"/>
          </a:p>
          <a:p>
            <a:pPr marL="571500" indent="-571500">
              <a:buFont typeface="Arial" pitchFamily="34" charset="0"/>
              <a:buChar char="•"/>
            </a:pPr>
            <a:r>
              <a:rPr lang="en-US" sz="4000" dirty="0" smtClean="0"/>
              <a:t>Identification of ridership communities</a:t>
            </a:r>
            <a:r>
              <a:rPr lang="en-US" sz="4000" dirty="0"/>
              <a:t>, using …</a:t>
            </a:r>
            <a:endParaRPr lang="en-US" sz="4000" b="1" dirty="0">
              <a:solidFill>
                <a:schemeClr val="bg1"/>
              </a:solidFill>
            </a:endParaRPr>
          </a:p>
        </p:txBody>
      </p:sp>
      <p:sp>
        <p:nvSpPr>
          <p:cNvPr id="9230" name="Rectangle 85"/>
          <p:cNvSpPr>
            <a:spLocks noChangeArrowheads="1"/>
          </p:cNvSpPr>
          <p:nvPr/>
        </p:nvSpPr>
        <p:spPr bwMode="auto">
          <a:xfrm>
            <a:off x="16535401" y="3211108"/>
            <a:ext cx="15773400" cy="1938970"/>
          </a:xfrm>
          <a:prstGeom prst="rect">
            <a:avLst/>
          </a:prstGeom>
          <a:noFill/>
          <a:ln w="9525">
            <a:noFill/>
            <a:miter lim="800000"/>
            <a:headEnd/>
            <a:tailEnd/>
          </a:ln>
        </p:spPr>
        <p:txBody>
          <a:bodyPr lIns="91418" tIns="45709" rIns="91418" bIns="45709">
            <a:spAutoFit/>
          </a:bodyPr>
          <a:lstStyle/>
          <a:p>
            <a:pPr algn="ctr"/>
            <a:r>
              <a:rPr lang="en-US" sz="4800" b="1" dirty="0" smtClean="0">
                <a:solidFill>
                  <a:schemeClr val="bg1"/>
                </a:solidFill>
              </a:rPr>
              <a:t>??? </a:t>
            </a:r>
            <a:endParaRPr lang="en-US" sz="4800" b="1" dirty="0">
              <a:solidFill>
                <a:schemeClr val="bg1"/>
              </a:solidFill>
            </a:endParaRPr>
          </a:p>
          <a:p>
            <a:r>
              <a:rPr lang="en-US" sz="7200" b="1" dirty="0">
                <a:solidFill>
                  <a:schemeClr val="bg1"/>
                </a:solidFill>
              </a:rPr>
              <a:t>    </a:t>
            </a:r>
          </a:p>
        </p:txBody>
      </p:sp>
      <p:sp>
        <p:nvSpPr>
          <p:cNvPr id="9232" name="Text Box 71"/>
          <p:cNvSpPr txBox="1">
            <a:spLocks noChangeArrowheads="1"/>
          </p:cNvSpPr>
          <p:nvPr/>
        </p:nvSpPr>
        <p:spPr bwMode="auto">
          <a:xfrm>
            <a:off x="16383000" y="16764000"/>
            <a:ext cx="15849600" cy="2862300"/>
          </a:xfrm>
          <a:prstGeom prst="rect">
            <a:avLst/>
          </a:prstGeom>
          <a:noFill/>
          <a:ln w="9525">
            <a:noFill/>
            <a:miter lim="800000"/>
            <a:headEnd/>
            <a:tailEnd/>
          </a:ln>
        </p:spPr>
        <p:txBody>
          <a:bodyPr wrap="square" lIns="91418" tIns="45709" rIns="91418" bIns="45709">
            <a:spAutoFit/>
          </a:bodyPr>
          <a:lstStyle/>
          <a:p>
            <a:pPr algn="just">
              <a:spcBef>
                <a:spcPct val="50000"/>
              </a:spcBef>
            </a:pPr>
            <a:r>
              <a:rPr lang="en-US" sz="4000" dirty="0" smtClean="0"/>
              <a:t>	Can use this space to talk about where lab alumni are at and what they went on to do after Georgetown, completed honors theses and other student projects/ publications</a:t>
            </a:r>
          </a:p>
          <a:p>
            <a:pPr algn="just">
              <a:spcBef>
                <a:spcPct val="50000"/>
              </a:spcBef>
            </a:pPr>
            <a:endParaRPr lang="en-US" sz="4000" dirty="0"/>
          </a:p>
        </p:txBody>
      </p:sp>
      <p:sp>
        <p:nvSpPr>
          <p:cNvPr id="9235" name="Rectangle 94"/>
          <p:cNvSpPr>
            <a:spLocks noChangeArrowheads="1"/>
          </p:cNvSpPr>
          <p:nvPr/>
        </p:nvSpPr>
        <p:spPr bwMode="auto">
          <a:xfrm>
            <a:off x="16916400" y="15860308"/>
            <a:ext cx="15087600" cy="830975"/>
          </a:xfrm>
          <a:prstGeom prst="rect">
            <a:avLst/>
          </a:prstGeom>
          <a:noFill/>
          <a:ln w="9525">
            <a:noFill/>
            <a:miter lim="800000"/>
            <a:headEnd/>
            <a:tailEnd/>
          </a:ln>
        </p:spPr>
        <p:txBody>
          <a:bodyPr lIns="91418" tIns="45709" rIns="91418" bIns="45709">
            <a:spAutoFit/>
          </a:bodyPr>
          <a:lstStyle/>
          <a:p>
            <a:pPr algn="ctr"/>
            <a:r>
              <a:rPr lang="en-US" sz="4800" b="1" dirty="0" smtClean="0">
                <a:solidFill>
                  <a:schemeClr val="bg1"/>
                </a:solidFill>
              </a:rPr>
              <a:t>???</a:t>
            </a:r>
            <a:endParaRPr lang="en-US" sz="5400" b="1" dirty="0">
              <a:solidFill>
                <a:schemeClr val="bg1"/>
              </a:solidFill>
            </a:endParaRPr>
          </a:p>
        </p:txBody>
      </p:sp>
      <p:sp>
        <p:nvSpPr>
          <p:cNvPr id="9236" name="Text Box 99"/>
          <p:cNvSpPr txBox="1">
            <a:spLocks noChangeArrowheads="1"/>
          </p:cNvSpPr>
          <p:nvPr/>
        </p:nvSpPr>
        <p:spPr bwMode="auto">
          <a:xfrm>
            <a:off x="838200" y="8991600"/>
            <a:ext cx="14935200" cy="4247294"/>
          </a:xfrm>
          <a:prstGeom prst="rect">
            <a:avLst/>
          </a:prstGeom>
          <a:noFill/>
          <a:ln w="9525">
            <a:noFill/>
            <a:miter lim="800000"/>
            <a:headEnd/>
            <a:tailEnd/>
          </a:ln>
        </p:spPr>
        <p:txBody>
          <a:bodyPr wrap="square" lIns="91418" tIns="45709" rIns="91418" bIns="45709">
            <a:spAutoFit/>
          </a:bodyPr>
          <a:lstStyle/>
          <a:p>
            <a:pPr algn="just">
              <a:spcBef>
                <a:spcPct val="50000"/>
              </a:spcBef>
            </a:pPr>
            <a:r>
              <a:rPr lang="en-US" sz="3600" dirty="0" smtClean="0"/>
              <a:t>The current project is part of the mathematics honors thesis work of the participating students.</a:t>
            </a:r>
          </a:p>
          <a:p>
            <a:pPr algn="just">
              <a:spcBef>
                <a:spcPct val="50000"/>
              </a:spcBef>
            </a:pPr>
            <a:r>
              <a:rPr lang="en-US" sz="3600" dirty="0" smtClean="0"/>
              <a:t>Formal requirement: advanced math coursework</a:t>
            </a:r>
          </a:p>
          <a:p>
            <a:pPr algn="just">
              <a:spcBef>
                <a:spcPct val="50000"/>
              </a:spcBef>
            </a:pPr>
            <a:r>
              <a:rPr lang="en-US" sz="3600" dirty="0" smtClean="0"/>
              <a:t>Willingness to learn statistical programming, apply applied math theories and concepts</a:t>
            </a:r>
          </a:p>
          <a:p>
            <a:pPr algn="just">
              <a:spcBef>
                <a:spcPct val="50000"/>
              </a:spcBef>
            </a:pPr>
            <a:r>
              <a:rPr lang="en-US" sz="3600" dirty="0" smtClean="0"/>
              <a:t>Data cleaning instead of washing dishes</a:t>
            </a:r>
            <a:r>
              <a:rPr lang="en-US" sz="3600" dirty="0" smtClean="0"/>
              <a:t>  </a:t>
            </a:r>
            <a:endParaRPr lang="en-US" sz="3600" dirty="0"/>
          </a:p>
        </p:txBody>
      </p:sp>
      <p:sp>
        <p:nvSpPr>
          <p:cNvPr id="9238" name="Text Box 112"/>
          <p:cNvSpPr txBox="1">
            <a:spLocks noChangeArrowheads="1"/>
          </p:cNvSpPr>
          <p:nvPr/>
        </p:nvSpPr>
        <p:spPr bwMode="auto">
          <a:xfrm>
            <a:off x="380999" y="8077200"/>
            <a:ext cx="15316200" cy="461643"/>
          </a:xfrm>
          <a:prstGeom prst="rect">
            <a:avLst/>
          </a:prstGeom>
          <a:noFill/>
          <a:ln w="9525">
            <a:noFill/>
            <a:miter lim="800000"/>
            <a:headEnd/>
            <a:tailEnd/>
          </a:ln>
        </p:spPr>
        <p:txBody>
          <a:bodyPr lIns="91418" tIns="45709" rIns="91418" bIns="45709">
            <a:spAutoFit/>
          </a:bodyPr>
          <a:lstStyle/>
          <a:p>
            <a:pPr>
              <a:spcBef>
                <a:spcPct val="50000"/>
              </a:spcBef>
            </a:pPr>
            <a:r>
              <a:rPr lang="en-US"/>
              <a:t>.   </a:t>
            </a:r>
          </a:p>
        </p:txBody>
      </p:sp>
      <p:sp>
        <p:nvSpPr>
          <p:cNvPr id="9240" name="Text Box 143"/>
          <p:cNvSpPr txBox="1">
            <a:spLocks noChangeArrowheads="1"/>
          </p:cNvSpPr>
          <p:nvPr/>
        </p:nvSpPr>
        <p:spPr bwMode="auto">
          <a:xfrm>
            <a:off x="609600" y="20345400"/>
            <a:ext cx="31699200" cy="938696"/>
          </a:xfrm>
          <a:prstGeom prst="rect">
            <a:avLst/>
          </a:prstGeom>
          <a:solidFill>
            <a:srgbClr val="000090"/>
          </a:solidFill>
          <a:ln w="9525">
            <a:noFill/>
            <a:miter lim="800000"/>
            <a:headEnd/>
            <a:tailEnd/>
          </a:ln>
        </p:spPr>
        <p:txBody>
          <a:bodyPr wrap="square" lIns="91418" tIns="45709" rIns="91418" bIns="45709">
            <a:spAutoFit/>
          </a:bodyPr>
          <a:lstStyle/>
          <a:p>
            <a:endParaRPr lang="en-US" sz="1000" dirty="0" smtClean="0"/>
          </a:p>
          <a:p>
            <a:endParaRPr lang="en-US" sz="1000" dirty="0" smtClean="0"/>
          </a:p>
          <a:p>
            <a:endParaRPr lang="en-US" sz="1000" dirty="0" smtClean="0"/>
          </a:p>
          <a:p>
            <a:r>
              <a:rPr lang="en-US" sz="1000" dirty="0" smtClean="0"/>
              <a:t> </a:t>
            </a:r>
          </a:p>
          <a:p>
            <a:pPr>
              <a:spcBef>
                <a:spcPct val="50000"/>
              </a:spcBef>
            </a:pPr>
            <a:r>
              <a:rPr lang="en-US" sz="1000" dirty="0" smtClean="0"/>
              <a:t>S</a:t>
            </a:r>
            <a:endParaRPr lang="en-US" sz="1000" dirty="0"/>
          </a:p>
        </p:txBody>
      </p:sp>
      <p:sp>
        <p:nvSpPr>
          <p:cNvPr id="29" name="Rectangle 80"/>
          <p:cNvSpPr>
            <a:spLocks noChangeArrowheads="1"/>
          </p:cNvSpPr>
          <p:nvPr/>
        </p:nvSpPr>
        <p:spPr bwMode="auto">
          <a:xfrm>
            <a:off x="457200" y="7848600"/>
            <a:ext cx="15544799" cy="990602"/>
          </a:xfrm>
          <a:prstGeom prst="rect">
            <a:avLst/>
          </a:prstGeom>
          <a:solidFill>
            <a:srgbClr val="000090"/>
          </a:solidFill>
          <a:ln w="9525">
            <a:solidFill>
              <a:schemeClr val="tx1"/>
            </a:solidFill>
            <a:miter lim="800000"/>
            <a:headEnd/>
            <a:tailEnd/>
          </a:ln>
          <a:effectLst/>
        </p:spPr>
        <p:txBody>
          <a:bodyPr wrap="none" lIns="91418" tIns="45709" rIns="91418" bIns="45709" anchor="ctr"/>
          <a:lstStyle/>
          <a:p>
            <a:pPr algn="ctr">
              <a:defRPr/>
            </a:pPr>
            <a:endParaRPr lang="en-US" sz="7200" b="1" dirty="0">
              <a:ea typeface="ＭＳ Ｐゴシック" charset="-128"/>
            </a:endParaRPr>
          </a:p>
        </p:txBody>
      </p:sp>
      <p:sp>
        <p:nvSpPr>
          <p:cNvPr id="9248" name="Rectangle 84"/>
          <p:cNvSpPr>
            <a:spLocks noChangeArrowheads="1"/>
          </p:cNvSpPr>
          <p:nvPr/>
        </p:nvSpPr>
        <p:spPr bwMode="auto">
          <a:xfrm rot="10800000" flipH="1" flipV="1">
            <a:off x="1371599" y="7772400"/>
            <a:ext cx="14249401" cy="1938970"/>
          </a:xfrm>
          <a:prstGeom prst="rect">
            <a:avLst/>
          </a:prstGeom>
          <a:noFill/>
          <a:ln w="9525">
            <a:noFill/>
            <a:miter lim="800000"/>
            <a:headEnd/>
            <a:tailEnd/>
          </a:ln>
        </p:spPr>
        <p:txBody>
          <a:bodyPr wrap="square" lIns="91418" tIns="45709" rIns="91418" bIns="45709">
            <a:spAutoFit/>
          </a:bodyPr>
          <a:lstStyle/>
          <a:p>
            <a:pPr algn="ctr"/>
            <a:r>
              <a:rPr lang="en-US" sz="4800" b="1" dirty="0" smtClean="0">
                <a:solidFill>
                  <a:schemeClr val="bg1"/>
                </a:solidFill>
              </a:rPr>
              <a:t>Requirements</a:t>
            </a:r>
          </a:p>
          <a:p>
            <a:r>
              <a:rPr lang="en-US" sz="7200" b="1" dirty="0">
                <a:solidFill>
                  <a:schemeClr val="bg1"/>
                </a:solidFill>
              </a:rPr>
              <a:t>  </a:t>
            </a:r>
          </a:p>
        </p:txBody>
      </p:sp>
      <p:sp>
        <p:nvSpPr>
          <p:cNvPr id="38" name="Rectangle 84"/>
          <p:cNvSpPr>
            <a:spLocks noChangeArrowheads="1"/>
          </p:cNvSpPr>
          <p:nvPr/>
        </p:nvSpPr>
        <p:spPr bwMode="auto">
          <a:xfrm>
            <a:off x="762000" y="3200400"/>
            <a:ext cx="15163800" cy="1938970"/>
          </a:xfrm>
          <a:prstGeom prst="rect">
            <a:avLst/>
          </a:prstGeom>
          <a:noFill/>
          <a:ln w="9525">
            <a:noFill/>
            <a:miter lim="800000"/>
            <a:headEnd/>
            <a:tailEnd/>
          </a:ln>
        </p:spPr>
        <p:txBody>
          <a:bodyPr wrap="square" lIns="91418" tIns="45709" rIns="91418" bIns="45709">
            <a:spAutoFit/>
          </a:bodyPr>
          <a:lstStyle/>
          <a:p>
            <a:pPr algn="ctr"/>
            <a:r>
              <a:rPr lang="en-US" sz="4800" b="1" dirty="0" smtClean="0">
                <a:solidFill>
                  <a:schemeClr val="bg1"/>
                </a:solidFill>
              </a:rPr>
              <a:t>Our Research</a:t>
            </a:r>
          </a:p>
          <a:p>
            <a:r>
              <a:rPr lang="en-US" sz="7200" b="1" dirty="0">
                <a:solidFill>
                  <a:schemeClr val="bg1"/>
                </a:solidFill>
              </a:rPr>
              <a:t>    </a:t>
            </a:r>
          </a:p>
        </p:txBody>
      </p:sp>
      <p:pic>
        <p:nvPicPr>
          <p:cNvPr id="48" name="Picture 6"/>
          <p:cNvPicPr>
            <a:picLocks noChangeAspect="1" noChangeArrowheads="1"/>
          </p:cNvPicPr>
          <p:nvPr/>
        </p:nvPicPr>
        <p:blipFill>
          <a:blip r:embed="rId2" cstate="print"/>
          <a:srcRect/>
          <a:stretch>
            <a:fillRect/>
          </a:stretch>
        </p:blipFill>
        <p:spPr bwMode="auto">
          <a:xfrm>
            <a:off x="30357058" y="533400"/>
            <a:ext cx="2037468" cy="2525665"/>
          </a:xfrm>
          <a:prstGeom prst="rect">
            <a:avLst/>
          </a:prstGeom>
          <a:noFill/>
          <a:ln w="9525">
            <a:noFill/>
            <a:miter lim="800000"/>
            <a:headEnd/>
            <a:tailEnd/>
          </a:ln>
        </p:spPr>
      </p:pic>
      <p:sp>
        <p:nvSpPr>
          <p:cNvPr id="3" name="TextBox 2"/>
          <p:cNvSpPr txBox="1"/>
          <p:nvPr/>
        </p:nvSpPr>
        <p:spPr>
          <a:xfrm>
            <a:off x="762000" y="4038600"/>
            <a:ext cx="15240000" cy="5878532"/>
          </a:xfrm>
          <a:prstGeom prst="rect">
            <a:avLst/>
          </a:prstGeom>
          <a:noFill/>
        </p:spPr>
        <p:txBody>
          <a:bodyPr wrap="square" rtlCol="0">
            <a:spAutoFit/>
          </a:bodyPr>
          <a:lstStyle/>
          <a:p>
            <a:r>
              <a:rPr lang="en-US" sz="3600" dirty="0" smtClean="0"/>
              <a:t>The Capital </a:t>
            </a:r>
            <a:r>
              <a:rPr lang="en-US" sz="3600" dirty="0" err="1" smtClean="0"/>
              <a:t>Bikeshare</a:t>
            </a:r>
            <a:r>
              <a:rPr lang="en-US" sz="3600" dirty="0" smtClean="0"/>
              <a:t> project here in Washington, DC makes all its trip data available to the public. </a:t>
            </a:r>
            <a:r>
              <a:rPr lang="en-US" sz="3600" dirty="0" smtClean="0"/>
              <a:t>Quarterly datasets contain detailed records for 750,000 rides. In this project, we use mathematical analysis and statistical software to identify and analyze trends and patterns in these data.</a:t>
            </a:r>
          </a:p>
          <a:p>
            <a:r>
              <a:rPr lang="en-US" sz="3600" dirty="0" smtClean="0"/>
              <a:t>The goals of the project are to understanding, model, and visualize  ridership behavior. </a:t>
            </a:r>
          </a:p>
          <a:p>
            <a:endParaRPr lang="en-US" sz="4000" dirty="0" smtClean="0"/>
          </a:p>
          <a:p>
            <a:endParaRPr lang="en-US" sz="4000" dirty="0" smtClean="0"/>
          </a:p>
          <a:p>
            <a:endParaRPr lang="en-US" sz="4000" dirty="0" smtClean="0"/>
          </a:p>
          <a:p>
            <a:endParaRPr lang="en-US" sz="4000" dirty="0"/>
          </a:p>
        </p:txBody>
      </p:sp>
      <p:sp>
        <p:nvSpPr>
          <p:cNvPr id="4" name="TextBox 3"/>
          <p:cNvSpPr txBox="1"/>
          <p:nvPr/>
        </p:nvSpPr>
        <p:spPr>
          <a:xfrm>
            <a:off x="990600" y="20421600"/>
            <a:ext cx="31165800" cy="830997"/>
          </a:xfrm>
          <a:prstGeom prst="rect">
            <a:avLst/>
          </a:prstGeom>
          <a:noFill/>
        </p:spPr>
        <p:txBody>
          <a:bodyPr wrap="square" rtlCol="0">
            <a:spAutoFit/>
          </a:bodyPr>
          <a:lstStyle/>
          <a:p>
            <a:pPr algn="ctr"/>
            <a:r>
              <a:rPr lang="en-US" b="1" dirty="0" smtClean="0">
                <a:solidFill>
                  <a:srgbClr val="FFFFFF"/>
                </a:solidFill>
              </a:rPr>
              <a:t>SPONSORS INCLUDE</a:t>
            </a:r>
            <a:r>
              <a:rPr lang="en-US" dirty="0" smtClean="0">
                <a:solidFill>
                  <a:srgbClr val="FFFFFF"/>
                </a:solidFill>
              </a:rPr>
              <a:t>: THE DEAN’S OFFICE, THE PROVOST’S OFFICE, CENTER FOR NEW DESIGNS IN LEARNING AND SCHOLARSHIP, PSI CHI  INTERNATIONAL HONOR SOCIETY, and THE DEPARTMENTS of BIOLOGY, CHEMISTRY, COMPUTER SCIENCE, LINGUISTICS, MATHEMATICS,PHYSICS, and PSYCHOLOGY</a:t>
            </a:r>
            <a:endParaRPr lang="en-US" dirty="0">
              <a:solidFill>
                <a:srgbClr val="FFFFFF"/>
              </a:solidFill>
            </a:endParaRPr>
          </a:p>
        </p:txBody>
      </p:sp>
      <p:sp>
        <p:nvSpPr>
          <p:cNvPr id="46" name="TextBox 45"/>
          <p:cNvSpPr txBox="1"/>
          <p:nvPr/>
        </p:nvSpPr>
        <p:spPr>
          <a:xfrm>
            <a:off x="18211800" y="5638800"/>
            <a:ext cx="12115800" cy="2554545"/>
          </a:xfrm>
          <a:prstGeom prst="rect">
            <a:avLst/>
          </a:prstGeom>
          <a:noFill/>
        </p:spPr>
        <p:txBody>
          <a:bodyPr wrap="square" rtlCol="0">
            <a:spAutoFit/>
          </a:bodyPr>
          <a:lstStyle/>
          <a:p>
            <a:r>
              <a:rPr lang="en-US" sz="4000" dirty="0" smtClean="0"/>
              <a:t>Use this space to insert images of students in action, results (figures or tables), pictures of posters students have presented, or other images </a:t>
            </a:r>
            <a:r>
              <a:rPr lang="en-US" sz="4000" dirty="0" err="1" smtClean="0"/>
              <a:t>tht</a:t>
            </a:r>
            <a:r>
              <a:rPr lang="en-US" sz="4000" dirty="0" smtClean="0"/>
              <a:t> would help students understand what life is like in the lab</a:t>
            </a:r>
            <a:endParaRPr lang="en-US" sz="4000" dirty="0"/>
          </a:p>
        </p:txBody>
      </p:sp>
      <p:pic>
        <p:nvPicPr>
          <p:cNvPr id="24" name="Picture 23" descr="CNDLS logo.jpg"/>
          <p:cNvPicPr>
            <a:picLocks noChangeAspect="1"/>
          </p:cNvPicPr>
          <p:nvPr/>
        </p:nvPicPr>
        <p:blipFill>
          <a:blip r:embed="rId3"/>
          <a:stretch>
            <a:fillRect/>
          </a:stretch>
        </p:blipFill>
        <p:spPr>
          <a:xfrm>
            <a:off x="533400" y="533400"/>
            <a:ext cx="4724400" cy="2521025"/>
          </a:xfrm>
          <a:prstGeom prst="rect">
            <a:avLst/>
          </a:prstGeom>
        </p:spPr>
      </p:pic>
      <p:sp>
        <p:nvSpPr>
          <p:cNvPr id="26" name="Rectangle 84"/>
          <p:cNvSpPr>
            <a:spLocks noChangeArrowheads="1"/>
          </p:cNvSpPr>
          <p:nvPr/>
        </p:nvSpPr>
        <p:spPr bwMode="auto">
          <a:xfrm rot="10800000" flipH="1" flipV="1">
            <a:off x="1447800" y="13483849"/>
            <a:ext cx="14249401" cy="830975"/>
          </a:xfrm>
          <a:prstGeom prst="rect">
            <a:avLst/>
          </a:prstGeom>
          <a:noFill/>
          <a:ln w="9525">
            <a:noFill/>
            <a:miter lim="800000"/>
            <a:headEnd/>
            <a:tailEnd/>
          </a:ln>
        </p:spPr>
        <p:txBody>
          <a:bodyPr wrap="square" lIns="91418" tIns="45709" rIns="91418" bIns="45709">
            <a:spAutoFit/>
          </a:bodyPr>
          <a:lstStyle/>
          <a:p>
            <a:pPr algn="ctr"/>
            <a:r>
              <a:rPr lang="en-US" sz="4800" b="1" dirty="0" smtClean="0">
                <a:solidFill>
                  <a:schemeClr val="bg1"/>
                </a:solidFill>
              </a:rPr>
              <a:t>Student Projects</a:t>
            </a:r>
            <a:endParaRPr lang="en-US" sz="7200"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13606</TotalTime>
  <Words>240</Words>
  <Application>Microsoft Office PowerPoint</Application>
  <PresentationFormat>Custom</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Georgetown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Wang</dc:creator>
  <cp:lastModifiedBy>Administrator</cp:lastModifiedBy>
  <cp:revision>415</cp:revision>
  <dcterms:created xsi:type="dcterms:W3CDTF">2012-12-10T16:32:25Z</dcterms:created>
  <dcterms:modified xsi:type="dcterms:W3CDTF">2013-10-10T14:28:59Z</dcterms:modified>
</cp:coreProperties>
</file>