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3" r:id="rId8"/>
    <p:sldId id="265" r:id="rId9"/>
    <p:sldId id="261" r:id="rId10"/>
    <p:sldId id="262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A920-78FA-4D6A-9386-6B266B78EF4E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0B5D-A8C8-439A-AFE1-884DCB88A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Capital </a:t>
            </a:r>
            <a:r>
              <a:rPr lang="en-US" dirty="0" err="1" smtClean="0"/>
              <a:t>Bikeshare</a:t>
            </a:r>
            <a:r>
              <a:rPr lang="en-US" dirty="0" smtClean="0"/>
              <a:t> Station and Ride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1752600"/>
          </a:xfrm>
        </p:spPr>
        <p:txBody>
          <a:bodyPr/>
          <a:lstStyle/>
          <a:p>
            <a:r>
              <a:rPr lang="en-US" dirty="0" smtClean="0"/>
              <a:t>Eric Buras and Dr. Hans </a:t>
            </a:r>
            <a:r>
              <a:rPr lang="en-US" dirty="0" err="1" smtClean="0"/>
              <a:t>Engler</a:t>
            </a:r>
            <a:endParaRPr lang="en-US" dirty="0"/>
          </a:p>
        </p:txBody>
      </p:sp>
      <p:pic>
        <p:nvPicPr>
          <p:cNvPr id="1026" name="Picture 2" descr="http://phillymotu.files.wordpress.com/2012/07/capital_bikeshare_dc_2010_10_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5641975" cy="3761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Algorithm applied to ride data with station scaling factor</a:t>
            </a:r>
          </a:p>
          <a:p>
            <a:r>
              <a:rPr lang="en-US" dirty="0" smtClean="0"/>
              <a:t>Clusters according to Station-Station pair ride count</a:t>
            </a:r>
          </a:p>
          <a:p>
            <a:r>
              <a:rPr lang="en-US" dirty="0" smtClean="0"/>
              <a:t>Set number of clusters but always has a group that is not assigned a cluster (cluster probability is not a super majority)</a:t>
            </a:r>
          </a:p>
          <a:p>
            <a:r>
              <a:rPr lang="en-US" dirty="0" smtClean="0"/>
              <a:t>Very little or no rides between these stations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720423" cy="520620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and F </a:t>
            </a:r>
            <a:r>
              <a:rPr lang="en-US" dirty="0" smtClean="0"/>
              <a:t>(Gallery Place) </a:t>
            </a:r>
            <a:r>
              <a:rPr lang="en-US" dirty="0" smtClean="0"/>
              <a:t>Start </a:t>
            </a:r>
            <a:r>
              <a:rPr lang="en-US" dirty="0" smtClean="0"/>
              <a:t>Station</a:t>
            </a:r>
            <a:endParaRPr lang="en-US" dirty="0"/>
          </a:p>
        </p:txBody>
      </p:sp>
      <p:pic>
        <p:nvPicPr>
          <p:cNvPr id="4" name="Content Placeholder 3" descr="ma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932406"/>
            <a:ext cx="8001000" cy="592559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Dupont</a:t>
            </a:r>
            <a:r>
              <a:rPr lang="en-US" dirty="0" smtClean="0"/>
              <a:t> Circle Start Station</a:t>
            </a:r>
            <a:endParaRPr lang="en-US" dirty="0"/>
          </a:p>
        </p:txBody>
      </p:sp>
      <p:pic>
        <p:nvPicPr>
          <p:cNvPr id="4" name="Content Placeholder 3" descr="dupo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8077200" cy="544679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Variability of Results/Conclusions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Started in 2010. As of 4</a:t>
            </a:r>
            <a:r>
              <a:rPr lang="en-US" baseline="30000" dirty="0" smtClean="0"/>
              <a:t>th</a:t>
            </a:r>
            <a:r>
              <a:rPr lang="en-US" dirty="0" smtClean="0"/>
              <a:t> quarter 2013 there are over 300 stations and ~750,000 rides/quarter</a:t>
            </a:r>
          </a:p>
          <a:p>
            <a:r>
              <a:rPr lang="en-US" dirty="0" smtClean="0"/>
              <a:t>Data made freely available with start and end date, time, and station, and rider </a:t>
            </a:r>
            <a:r>
              <a:rPr lang="en-US" dirty="0" smtClean="0"/>
              <a:t>type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0h 5m 41s,6/30/2013 23:51,Florida Ave &amp; R St NW,31503,6/30/2013 23:56,5th &amp; K 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NW,31600,W01380,Subscriber</a:t>
            </a:r>
            <a:endParaRPr lang="en-US" dirty="0" smtClean="0"/>
          </a:p>
          <a:p>
            <a:r>
              <a:rPr lang="en-US" dirty="0" smtClean="0"/>
              <a:t>Large Scale system concerns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Registered vs. Casual Riders</a:t>
            </a:r>
            <a:endParaRPr lang="en-US" dirty="0"/>
          </a:p>
        </p:txBody>
      </p:sp>
      <p:pic>
        <p:nvPicPr>
          <p:cNvPr id="4" name="Content Placeholder 3" descr="Rplo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447800"/>
            <a:ext cx="7042428" cy="474900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Applying  Expectation-Maximization algorithm to the ride data for different models in R Statistical Software</a:t>
            </a:r>
          </a:p>
          <a:p>
            <a:r>
              <a:rPr lang="en-US" dirty="0" smtClean="0"/>
              <a:t>Want to cluster ride data by a latent variable to analyze different variables (rider type, start/end station, time of day, start and end station pairs)</a:t>
            </a:r>
          </a:p>
          <a:p>
            <a:r>
              <a:rPr lang="en-US" dirty="0" smtClean="0"/>
              <a:t>Identify traffic flow, similar stations, ridership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Similar work done on Paris </a:t>
            </a:r>
            <a:r>
              <a:rPr lang="en-US" dirty="0" err="1" smtClean="0"/>
              <a:t>Velib</a:t>
            </a:r>
            <a:r>
              <a:rPr lang="en-US" dirty="0" smtClean="0"/>
              <a:t> system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poisson</a:t>
            </a:r>
            <a:r>
              <a:rPr lang="en-US" dirty="0" smtClean="0"/>
              <a:t> mixture count data with the assumption that rides are independent</a:t>
            </a:r>
          </a:p>
          <a:p>
            <a:r>
              <a:rPr lang="en-US" dirty="0" smtClean="0"/>
              <a:t>Iterative procedure (Expectation step followed by maximization step) that is proven to converge</a:t>
            </a:r>
          </a:p>
          <a:p>
            <a:r>
              <a:rPr lang="en-US" dirty="0" smtClean="0"/>
              <a:t>E step computes the expected value of the cluster probabilities</a:t>
            </a:r>
          </a:p>
          <a:p>
            <a:r>
              <a:rPr lang="en-US" dirty="0" smtClean="0"/>
              <a:t>M Step maximizes the log likelihood function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Algorithm applied to ride data with station scaling factor</a:t>
            </a:r>
          </a:p>
          <a:p>
            <a:r>
              <a:rPr lang="en-US" dirty="0" smtClean="0"/>
              <a:t>Clusters according to Start Station count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762000"/>
            <a:ext cx="8248929" cy="5562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3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685800"/>
            <a:ext cx="7720423" cy="5638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update equations to run in R quickly</a:t>
            </a:r>
          </a:p>
          <a:p>
            <a:r>
              <a:rPr lang="en-US" dirty="0" smtClean="0"/>
              <a:t>Use matrix algebra and array manipulation</a:t>
            </a:r>
          </a:p>
          <a:p>
            <a:r>
              <a:rPr lang="en-US" dirty="0" smtClean="0"/>
              <a:t>Different models require different iteration times (stations vs. station pairs)</a:t>
            </a:r>
          </a:p>
          <a:p>
            <a:r>
              <a:rPr lang="en-US" dirty="0" smtClean="0"/>
              <a:t>Implementation very efficient even on personal laptop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307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Capital Bikeshare Station and Ride Analysis</vt:lpstr>
      <vt:lpstr>The System</vt:lpstr>
      <vt:lpstr>Registered vs. Casual Riders</vt:lpstr>
      <vt:lpstr>Our Work</vt:lpstr>
      <vt:lpstr>Expectation Maximization</vt:lpstr>
      <vt:lpstr>Model 1</vt:lpstr>
      <vt:lpstr>Slide 7</vt:lpstr>
      <vt:lpstr>Slide 8</vt:lpstr>
      <vt:lpstr>Algorithm Implementation</vt:lpstr>
      <vt:lpstr>Model 2</vt:lpstr>
      <vt:lpstr>Slide 11</vt:lpstr>
      <vt:lpstr>5th and F (Gallery Place) Start Station</vt:lpstr>
      <vt:lpstr>Dupont Circle Start Station</vt:lpstr>
      <vt:lpstr>Variability of Results/Conclusions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Station and Ride Analysis</dc:title>
  <dc:creator>Eric</dc:creator>
  <cp:lastModifiedBy>Eric</cp:lastModifiedBy>
  <cp:revision>26</cp:revision>
  <dcterms:created xsi:type="dcterms:W3CDTF">2014-03-25T15:13:39Z</dcterms:created>
  <dcterms:modified xsi:type="dcterms:W3CDTF">2014-03-26T20:10:50Z</dcterms:modified>
</cp:coreProperties>
</file>