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UMBC Obsidian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709325"/>
            <a:ext cx="8520600" cy="23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Jerson Guansing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Victor Wu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Gene Burchette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Darren Stevens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Karl Justice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674" y="2709325"/>
            <a:ext cx="2433800" cy="1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UMBC Bazaar is a web application to buy, sell and trade goods or services which is similar to Craigslist.org or an online trading market.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The intended audience is the development team and UMBC community.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pic>
        <p:nvPicPr>
          <p:cNvPr descr="Use-Case Diagra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50" y="890050"/>
            <a:ext cx="5943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Components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362" y="3392112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562" y="17792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694" y="1919074"/>
            <a:ext cx="418340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Components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01" y="1313551"/>
            <a:ext cx="4589900" cy="37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919075"/>
            <a:ext cx="2244053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200" y="3099412"/>
            <a:ext cx="29718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Procedures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Testing - Testing both client and server-side functions, and intentionally passing invalid arguments to functions and HttpRequests.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Testing - Making sure that PHP files are working as intended handling form submissions, database queries, and email notifications.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Try to force impossible states - Preconditions can’t be assumed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75" y="3624175"/>
            <a:ext cx="5692074" cy="14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Setbacks and Recoveries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Planned features vs.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PayPal/Venmo -&gt; Cash on Delivery, Trade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 limitations/blocked ports -&gt; private email server/VM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“Would you like anything else by this seller?”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next Release-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Ratings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Classifications/Tagging for better searching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More Robust Administrative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