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7AABE-7AD7-42A7-B27E-39D81D0E64C0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2B11-B4CE-467F-831E-938BB6FE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F2B11-B4CE-467F-831E-938BB6FE5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D349-C2D7-4166-8F4F-23F27FDAD61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646B-B480-4272-AE19-1706A68F3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0"/>
          <a:stretch/>
        </p:blipFill>
        <p:spPr>
          <a:xfrm>
            <a:off x="4156363" y="-358950"/>
            <a:ext cx="4364181" cy="72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9" y="718527"/>
            <a:ext cx="5092700" cy="509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93" y="113323"/>
            <a:ext cx="6303108" cy="63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9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4519" y="2431473"/>
            <a:ext cx="3782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Rain-fed minority farmers who </a:t>
            </a:r>
          </a:p>
          <a:p>
            <a:r>
              <a:rPr lang="en-US" dirty="0"/>
              <a:t>h</a:t>
            </a:r>
            <a:r>
              <a:rPr lang="en-US" dirty="0" smtClean="0"/>
              <a:t>aven’t heard of many of the adaptive behaviors and tend to use agrowells.</a:t>
            </a:r>
          </a:p>
          <a:p>
            <a:endParaRPr lang="en-US" dirty="0"/>
          </a:p>
          <a:p>
            <a:r>
              <a:rPr lang="en-US" dirty="0" smtClean="0"/>
              <a:t>(vulnerable population)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94519" y="2431473"/>
            <a:ext cx="378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Major/minor system farmers engaged in monoculture who have heard of many practices but do not practice them.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1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12" y="499697"/>
            <a:ext cx="5570904" cy="55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Widescreen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Burchfield</dc:creator>
  <cp:lastModifiedBy>Emily Burchfield</cp:lastModifiedBy>
  <cp:revision>7</cp:revision>
  <dcterms:created xsi:type="dcterms:W3CDTF">2016-01-24T22:51:18Z</dcterms:created>
  <dcterms:modified xsi:type="dcterms:W3CDTF">2016-01-24T23:34:05Z</dcterms:modified>
</cp:coreProperties>
</file>