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4" autoAdjust="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5FF1A-9825-4ED3-A275-FD3D0792A40E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7A31A-494B-4294-92D6-FCE47D759D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4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Python</a:t>
            </a:r>
            <a:r>
              <a:rPr lang="en-CA" baseline="0" dirty="0" smtClean="0"/>
              <a:t> conceived of in 1980 by Guido Van Rossum who wanted a better way to do system administration – currently had to write Bourne shells, c scripts …</a:t>
            </a:r>
          </a:p>
          <a:p>
            <a:r>
              <a:rPr lang="en-CA" baseline="0" dirty="0" smtClean="0"/>
              <a:t>I wanted to find out how Python shifted from industry to general domain, and how it became so popular.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In-depth research project; it’s not an automated tool I can apply to a bunch of different languages (research methodology)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07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Three things contribute to a language’s strength – source code, projects built using it, and of course the user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76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chosen – Looked at metrics like</a:t>
            </a:r>
            <a:r>
              <a:rPr lang="en-CA" baseline="0" dirty="0" smtClean="0"/>
              <a:t> LINES OF CODE, NUMBER OF SPECIAL CHARACTERS, DEVELOPMENT TIME,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51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Where</a:t>
            </a:r>
            <a:r>
              <a:rPr lang="en-CA" baseline="0" dirty="0" smtClean="0"/>
              <a:t> – industry: </a:t>
            </a:r>
            <a:r>
              <a:rPr lang="en-CA" baseline="0" dirty="0" err="1" smtClean="0"/>
              <a:t>Pyconferences</a:t>
            </a:r>
            <a:r>
              <a:rPr lang="en-CA" baseline="0" dirty="0" smtClean="0"/>
              <a:t> ; academics/general public: Hour of Code campaign(s)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74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M1 had</a:t>
            </a:r>
            <a:r>
              <a:rPr lang="en-CA" baseline="0" dirty="0" smtClean="0"/>
              <a:t> a TON of data! Lots of numbers and facts, but I’m not sure how I could have reduced it further.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74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was a very meta-project</a:t>
            </a:r>
            <a:r>
              <a:rPr lang="en-CA" baseline="0" dirty="0" smtClean="0"/>
              <a:t> – I studied Python using Python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A31A-494B-4294-92D6-FCE47D759DC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44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2CD514-1842-4B00-A0A5-78C68263E6C7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D62368F-3C4A-474A-A5A6-E8C878CBFE1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evolution of python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Erika </a:t>
            </a:r>
            <a:r>
              <a:rPr lang="en-CA" dirty="0" err="1" smtClean="0"/>
              <a:t>burdon</a:t>
            </a:r>
            <a:r>
              <a:rPr lang="en-CA" dirty="0" smtClean="0"/>
              <a:t> * February 2015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70" y="5805263"/>
            <a:ext cx="1992064" cy="696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18" y="5661248"/>
            <a:ext cx="757435" cy="9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– M2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r>
              <a:rPr lang="en-CA" dirty="0"/>
              <a:t>Not show that Python itself had evolved </a:t>
            </a:r>
            <a:endParaRPr lang="en-CA" dirty="0" smtClean="0"/>
          </a:p>
          <a:p>
            <a:r>
              <a:rPr lang="en-CA" dirty="0" smtClean="0"/>
              <a:t>Python </a:t>
            </a:r>
            <a:r>
              <a:rPr lang="en-CA" dirty="0"/>
              <a:t>has just been chosen for </a:t>
            </a:r>
            <a:r>
              <a:rPr lang="en-CA" dirty="0" smtClean="0"/>
              <a:t>use</a:t>
            </a:r>
          </a:p>
          <a:p>
            <a:r>
              <a:rPr lang="en-CA" dirty="0" smtClean="0"/>
              <a:t>Indirectly </a:t>
            </a:r>
            <a:r>
              <a:rPr lang="en-CA" dirty="0"/>
              <a:t>asserted Law VIII (feedback)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32856"/>
            <a:ext cx="5143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– M3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Effects </a:t>
            </a:r>
            <a:r>
              <a:rPr lang="en-CA" dirty="0"/>
              <a:t>have not yet been </a:t>
            </a:r>
            <a:r>
              <a:rPr lang="en-CA" dirty="0" smtClean="0"/>
              <a:t>seen (Recent Data)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</a:t>
            </a:r>
            <a:r>
              <a:rPr lang="en-CA" dirty="0" smtClean="0"/>
              <a:t>lear shift from industry to general domain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441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New tools: Import.io,  </a:t>
            </a:r>
            <a:r>
              <a:rPr lang="en-CA" sz="2000" dirty="0" err="1" smtClean="0"/>
              <a:t>Scrapy</a:t>
            </a:r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I hate parsing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Python’s really cool – found complex/fully supported projects, not just basic parsing/scripting/automation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32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904656" cy="675413"/>
          </a:xfrm>
        </p:spPr>
        <p:txBody>
          <a:bodyPr>
            <a:normAutofit/>
          </a:bodyPr>
          <a:lstStyle/>
          <a:p>
            <a:r>
              <a:rPr lang="en-CA" sz="2500" dirty="0" smtClean="0"/>
              <a:t>How has Python become stronger?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8471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things: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200" dirty="0" smtClean="0"/>
              <a:t>The useable source code – Python Version(s) and Open-source community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 smtClean="0"/>
              <a:t>Projects supported by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 smtClean="0"/>
              <a:t>Community / Users of Python</a:t>
            </a:r>
          </a:p>
          <a:p>
            <a:pPr marL="0" indent="0"/>
            <a:endParaRPr lang="en-CA" sz="2200" dirty="0" smtClean="0"/>
          </a:p>
          <a:p>
            <a:pPr marL="0" indent="0"/>
            <a:r>
              <a:rPr lang="en-CA" sz="2200" dirty="0"/>
              <a:t>I</a:t>
            </a:r>
            <a:r>
              <a:rPr lang="en-CA" sz="2200" dirty="0" smtClean="0"/>
              <a:t>mplementation: Research more than automated tool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3603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44984" cy="3712464"/>
          </a:xfrm>
        </p:spPr>
        <p:txBody>
          <a:bodyPr>
            <a:normAutofit/>
          </a:bodyPr>
          <a:lstStyle/>
          <a:p>
            <a:r>
              <a:rPr lang="en-CA" sz="2000" dirty="0" smtClean="0"/>
              <a:t>1.0 VISUALIZATION</a:t>
            </a:r>
          </a:p>
          <a:p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Watch GOURCE Video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Laws applied?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124744"/>
            <a:ext cx="3384376" cy="3712464"/>
          </a:xfrm>
        </p:spPr>
        <p:txBody>
          <a:bodyPr>
            <a:normAutofit/>
          </a:bodyPr>
          <a:lstStyle/>
          <a:p>
            <a:r>
              <a:rPr lang="en-CA" sz="2000" dirty="0" smtClean="0"/>
              <a:t>2.0 STATISTICS</a:t>
            </a:r>
          </a:p>
          <a:p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Write Script to parse Python Download page(s)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Get: name, date,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Graph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What/Number of features added per release?</a:t>
            </a:r>
            <a:endParaRPr lang="en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 1 – SOURCE AND PACKAGES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85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  <a:r>
              <a:rPr lang="en-CA" dirty="0" smtClean="0"/>
              <a:t>2 – SUPPORTED PROJECTS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133416" cy="2616404"/>
          </a:xfrm>
        </p:spPr>
        <p:txBody>
          <a:bodyPr>
            <a:normAutofit/>
          </a:bodyPr>
          <a:lstStyle/>
          <a:p>
            <a:pPr marL="0" indent="0"/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Why would Python be chosen over another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Read success stories – what projects have worked?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Increased demand?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313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  <a:r>
              <a:rPr lang="en-CA" dirty="0" smtClean="0"/>
              <a:t>3 – USER 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1680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Register  for and explore official Python community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/>
              <a:t>Read Blogs – where is Python used?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3138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M1 – PART 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/>
          </a:bodyPr>
          <a:lstStyle/>
          <a:p>
            <a:r>
              <a:rPr lang="en-CA" dirty="0" smtClean="0"/>
              <a:t>M1 – PART A - proved 3 laws (continuous change, maintaining complexity, and continuous growth)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13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4318835" cy="25094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9"/>
            <a:ext cx="4438844" cy="252027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GOURCE SCREENSHOTS / COMPLEXITY VISUAL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637613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Check out my M1 README for all screenshots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32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– m1 part 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Also asserted same 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law </a:t>
            </a:r>
            <a:r>
              <a:rPr lang="en-CA" dirty="0"/>
              <a:t>of familiarity – forced to update in order to keep same </a:t>
            </a:r>
            <a:r>
              <a:rPr lang="en-CA" dirty="0" smtClean="0"/>
              <a:t>functionality</a:t>
            </a:r>
          </a:p>
          <a:p>
            <a:endParaRPr lang="en-CA" dirty="0"/>
          </a:p>
          <a:p>
            <a:r>
              <a:rPr lang="en-CA" dirty="0" smtClean="0"/>
              <a:t>Problem: 	Data not available (current vs history of package)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883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FFF00"/>
      </a:accent2>
      <a:accent3>
        <a:srgbClr val="0578A2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</TotalTime>
  <Words>433</Words>
  <Application>Microsoft Office PowerPoint</Application>
  <PresentationFormat>On-screen Show (4:3)</PresentationFormat>
  <Paragraphs>72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The evolution of python</vt:lpstr>
      <vt:lpstr>Question</vt:lpstr>
      <vt:lpstr>Three things:</vt:lpstr>
      <vt:lpstr>Methodology 1 – SOURCE AND PACKAGES</vt:lpstr>
      <vt:lpstr>Methodology 2 – SUPPORTED PROJECTS</vt:lpstr>
      <vt:lpstr>Methodology 3 – USER BASE</vt:lpstr>
      <vt:lpstr>RESULTS M1 – PART A</vt:lpstr>
      <vt:lpstr>GOURCE SCREENSHOTS / COMPLEXITY VISUAL</vt:lpstr>
      <vt:lpstr>RESULTS – m1 part b</vt:lpstr>
      <vt:lpstr>RESULTS – M2</vt:lpstr>
      <vt:lpstr>RESULTS – M3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python</dc:title>
  <dc:creator>Erika Burdon</dc:creator>
  <cp:lastModifiedBy>Erika Burdon</cp:lastModifiedBy>
  <cp:revision>6</cp:revision>
  <dcterms:created xsi:type="dcterms:W3CDTF">2015-02-24T20:01:19Z</dcterms:created>
  <dcterms:modified xsi:type="dcterms:W3CDTF">2015-02-24T21:09:57Z</dcterms:modified>
</cp:coreProperties>
</file>