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523" autoAdjust="0"/>
  </p:normalViewPr>
  <p:slideViewPr>
    <p:cSldViewPr snapToGrid="0">
      <p:cViewPr varScale="1">
        <p:scale>
          <a:sx n="50" d="100"/>
          <a:sy n="50" d="100"/>
        </p:scale>
        <p:origin x="19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1d6e740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140" name="Google Shape;140;g1f1d6e740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bshaansariya/breast-canc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7547332/" TargetMode="External"/><Relationship Id="rId5" Type="http://schemas.openxmlformats.org/officeDocument/2006/relationships/hyperlink" Target="https://seer.cancer.gov/statfacts/html/breast.html" TargetMode="External"/><Relationship Id="rId4" Type="http://schemas.openxmlformats.org/officeDocument/2006/relationships/hyperlink" Target="https://www.cancer.org/research/cancer-facts-statistics/breast-cancer-facts-figur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bshaansariya/breast-can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616368" y="818984"/>
            <a:ext cx="8453711" cy="31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FFFF"/>
                </a:solidFill>
              </a:rPr>
              <a:t>Using Machine Learning to Classify Malignant and Benign Breast Cancer Tumors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>
                <a:solidFill>
                  <a:srgbClr val="FFFFFF"/>
                </a:solidFill>
              </a:rPr>
              <a:t>Erin Burns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 1: Support Vector Classifier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459350" y="2281625"/>
            <a:ext cx="4998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Accuracy: 91.2%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AUC: 98.26%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negatives: 96%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positives: 86%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5718625" y="2281625"/>
            <a:ext cx="61443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overall accuracy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at negative predictions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good at positive predictions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works best w/ clear separation of categories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 2: Random Forest Classifier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459350" y="1891975"/>
            <a:ext cx="59211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>
                <a:solidFill>
                  <a:srgbClr val="0000FF"/>
                </a:solidFill>
              </a:rPr>
              <a:t>Best feature list: area, texture, compactness, and concave points</a:t>
            </a:r>
            <a:endParaRPr>
              <a:solidFill>
                <a:srgbClr val="0000FF"/>
              </a:solidFill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Accuracy: 93.49%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AUC: 99.34%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negatives: 94%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positives: 98%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6955653" y="1987300"/>
            <a:ext cx="49071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good positive and negative predictions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accuracy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Short, simple feature list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type is computationally expensive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 3: Gradient Boosted Classifier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459350" y="1891975"/>
            <a:ext cx="58044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>
                <a:solidFill>
                  <a:srgbClr val="0000FF"/>
                </a:solidFill>
              </a:rPr>
              <a:t>Best feature list: area, texture, and concave points</a:t>
            </a:r>
            <a:endParaRPr>
              <a:solidFill>
                <a:srgbClr val="0000FF"/>
              </a:solidFill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Accuracy: 92.79%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AUC: 98.39%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negatives: 96%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</a:t>
            </a:r>
            <a:r>
              <a:rPr lang="en-US" sz="2800"/>
              <a:t>orrect positives: 95%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7063752" y="1987300"/>
            <a:ext cx="47991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good positive and negative predictions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accuracy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feature list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type is computationally expensive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 Comparison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09" y="2533625"/>
            <a:ext cx="10837000" cy="3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Conclusions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1371599" y="3829772"/>
            <a:ext cx="4956049" cy="239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5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 important measurements for most accurate predictions (in order): </a:t>
            </a:r>
            <a:endParaRPr/>
          </a:p>
          <a:p>
            <a:pPr marL="685800" lvl="1" indent="-21717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Concave points</a:t>
            </a:r>
            <a:endParaRPr/>
          </a:p>
          <a:p>
            <a:pPr marL="685800" lvl="1" indent="-21717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Area</a:t>
            </a:r>
            <a:endParaRPr/>
          </a:p>
          <a:p>
            <a:pPr marL="685800" lvl="1" indent="-21717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Compactness</a:t>
            </a:r>
            <a:endParaRPr/>
          </a:p>
          <a:p>
            <a:pPr marL="685800" lvl="1" indent="-21717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Texture</a:t>
            </a:r>
            <a:endParaRPr/>
          </a:p>
          <a:p>
            <a:pPr marL="228600" lvl="0" indent="-6413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6566914" y="1966169"/>
            <a:ext cx="4956049" cy="39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6905242" y="3829772"/>
            <a:ext cx="4279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to ML model: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measurements needed for diagnosis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objectivity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diagnosis time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misdiagnosis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379672" y="1890780"/>
            <a:ext cx="989595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measurements are the most important for diagnosing tumors as benign or malignant?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combinations of measurements give the most accurate predictions?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ctrTitle"/>
          </p:nvPr>
        </p:nvSpPr>
        <p:spPr>
          <a:xfrm>
            <a:off x="3616368" y="818984"/>
            <a:ext cx="8453711" cy="31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FFFF"/>
                </a:solidFill>
              </a:rPr>
              <a:t>Questions?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https://www.kaggle.com/datasets/kabshaansariya/breast-cancer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https://www.cancer.org/research/cancer-facts-statistics/breast-cancer-facts-figures.html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https://seer.cancer.gov/statfacts/html/breast.html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https://www.ncbi.nlm.nih.gov/pmc/articles/PMC7547332/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Overview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599" y="1987296"/>
            <a:ext cx="9724031" cy="457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Breast cancer is the most commonly diagnosed cancer for US women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methods of diagnosis are less accurate and limit objectivity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models can increase objectivity and set proportions for use of tumor features in diagnosis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Analyzed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1371600" y="2318200"/>
            <a:ext cx="99783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30 measurements from 569 breast cancer tumors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Raw data available here: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https://www.kaggle.com/datasets/kabshaansariya/breast-cancer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Project Goals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measurements are the most important for diagnosing tumors as benign or malignant?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combinations of measurements give the most accurate predictions?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Dataset Exploration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640079" y="2257237"/>
            <a:ext cx="6016753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Slight imbalance in the target variable distribution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Checks for normality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outliers identified in various features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Preprocessing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clean data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Evaluated outliers, examined variables for potential errors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Missing or incomplete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feature of all nulls removed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Preparing data for analysis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Transformed diagnosis data from string (‘M’ or ‘B’) to binary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Correlation Matrix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812" y="1609467"/>
            <a:ext cx="5820769" cy="524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Correlation Matrix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4" y="1764726"/>
            <a:ext cx="12191996" cy="2192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194" y="1771415"/>
            <a:ext cx="12192000" cy="23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764726"/>
            <a:ext cx="12192000" cy="297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Process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371599" y="1885278"/>
            <a:ext cx="10296145" cy="44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models 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 Vector Classifier (SVC)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Random Forest Classifier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Gradient Boosted Classifier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Processing and Feature Engineering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Dropped some features highly correlated to each other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Tuned hyperparameters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iteration dropping least important feature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 and Evaluation methods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Training (80/20), Cross Validation, AUC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Widescreen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Using Machine Learning to Classify Malignant and Benign Breast Cancer Tumors </vt:lpstr>
      <vt:lpstr>Overview</vt:lpstr>
      <vt:lpstr>Data Analyzed</vt:lpstr>
      <vt:lpstr>Project Goals</vt:lpstr>
      <vt:lpstr>Dataset Exploration</vt:lpstr>
      <vt:lpstr>Data Preprocessing</vt:lpstr>
      <vt:lpstr>Correlation Matrix</vt:lpstr>
      <vt:lpstr>Correlation Matrix</vt:lpstr>
      <vt:lpstr>Modeling Process</vt:lpstr>
      <vt:lpstr>Model 1: Support Vector Classifier</vt:lpstr>
      <vt:lpstr>Model 2: Random Forest Classifier</vt:lpstr>
      <vt:lpstr>Model 3: Gradient Boosted Classifier</vt:lpstr>
      <vt:lpstr>Model Comparison</vt:lpstr>
      <vt:lpstr>Conclusions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Classify Malignant and Benign Breast Cancer Tumors </dc:title>
  <cp:lastModifiedBy>Erin Burns</cp:lastModifiedBy>
  <cp:revision>1</cp:revision>
  <dcterms:modified xsi:type="dcterms:W3CDTF">2024-05-09T14:43:18Z</dcterms:modified>
</cp:coreProperties>
</file>