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BFC2-4E38-4D1A-9086-93041691FE76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65E92-423B-4D84-BA32-1E902AC94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7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7846C-2E1E-3275-0297-B5DA188E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838BA0-4DFA-77D8-40F0-B7756E3A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40DE6-5D07-C727-193A-24BFC3E7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006D-3B50-803B-9670-0043C77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E3434-5188-D971-F8E0-0A795FF2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EA2DE-792D-6993-3389-3EF956FC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48A26C-7B13-317B-16D7-C07AC1B3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2CDE7-F1C9-428F-F4B6-56877B2A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FAF62-0751-E1AC-40A0-FFFFC9F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40DAB-8889-5127-66DF-4ADB15FF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C9BA42-C657-7BD2-94E3-A4890EB20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669A09-EC70-DFFD-9349-EC407591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CA1C1-FB69-F165-2EDD-6E04105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F7DE-1ACA-723D-33DC-A6820B0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8085-15A8-FA90-9808-6A8A13B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D9BA6-4DAB-6ACE-4C0D-37651940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AA535-26C1-0CA2-7C75-FE933AE4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D291-8388-543B-F7D4-EB5D2F7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7807-3A50-EA30-2D63-12CEAF54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3DC90-B69C-3DDC-C310-C7A5BD6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4F9D2-C413-1E0A-C487-75738DCF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4A3E9-6189-146E-EABE-93D48CA2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4217D-2AEC-6E34-6489-2818ECE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B4FF5-1EB8-021B-5BDE-A3BACFB8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8A6F3-8E84-D949-0249-365C0B99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1FCD-71A7-11CA-221D-90053CA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78F15-7764-52C6-1873-C00A2854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0CE9DD-6A0B-E797-D21B-8E9C6E90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62C34-9156-1ABC-AC7F-714A545E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715636-75CA-62B9-8D7E-9CE35F8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13B45-A237-D9F6-76CE-27092E7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EC78-7A81-B5FC-B075-B03C2850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FB093D-9E26-DD63-BD5F-90844AAE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F2BB34-9B5C-D24B-E1C9-87835EB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F0E41D-38DF-E066-8309-3B5C0C7E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C83D19-DA1D-0FAE-DD3D-65413E8F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6A2171-B661-76A8-3EC1-C813E80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D1D5C-5974-E7AD-34EF-61CDBF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D69FEB-6879-8A3F-2978-4604FAB7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1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1308-D610-85B0-F9B5-6121454B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7ACB9E-BADD-F6F0-A750-432282EA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D18EA0-7B20-5FF3-35A5-60482015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8E1B72-23B5-8603-416F-3F8CFFB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2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D8B1B3-A56E-BED7-1912-06D37AED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C006C2-4B9B-FE6F-9CAE-F54BAF3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F5ACF-6E96-118E-3F61-A4D764BF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58FC-ECAE-7840-1B25-18A38AC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DFE6C-B475-6F83-722B-7AEACABF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2253-1AE3-E09B-0F36-B6E4FB0B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95A33-A58A-101E-183C-73C5427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296592-F48A-7A5D-C416-8845F71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1271B-32B7-B22C-B58A-897A26B4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6F04F-8F81-8257-FDB4-3E0BCF57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53894A-75B3-4A0C-14FD-233994CE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94E1-5A98-11A6-14F9-5EC39E6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4D829-B463-EE78-4F99-AFC2CD35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5C908-6D12-CC9B-C8C7-CB1EA2A8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AB3A9-49F7-546A-933E-AE90B7AD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FE6C-6066-7FB3-08D9-5C256521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052A1-6F26-6D4F-CF6E-7A67084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6F75A-E3D8-5836-6EBC-4DFA3A78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4CD7-FBAF-45A3-A1D6-1D1F10FB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7E32-8062-B0C7-F7F4-8B46E2BF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3689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B828E043-A5E3-89D1-D39E-5FA0C15C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2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520939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1</a:t>
                      </a:r>
                      <a:r>
                        <a:rPr lang="ru-RU" sz="4800" b="1" dirty="0">
                          <a:effectLst/>
                        </a:rPr>
                        <a:t> = 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6</a:t>
                      </a:r>
                      <a:r>
                        <a:rPr lang="ru-RU" sz="4800" b="1" dirty="0">
                          <a:effectLst/>
                        </a:rPr>
                        <a:t> = 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2</a:t>
                      </a:r>
                      <a:r>
                        <a:rPr lang="ru-RU" sz="4800" b="1" dirty="0">
                          <a:effectLst/>
                        </a:rPr>
                        <a:t> =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7</a:t>
                      </a:r>
                      <a:r>
                        <a:rPr lang="ru-RU" sz="4800" b="1" dirty="0">
                          <a:effectLst/>
                        </a:rPr>
                        <a:t> = 14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3</a:t>
                      </a:r>
                      <a:r>
                        <a:rPr lang="ru-RU" sz="4800" b="1" dirty="0">
                          <a:effectLst/>
                        </a:rPr>
                        <a:t> = 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8</a:t>
                      </a:r>
                      <a:r>
                        <a:rPr lang="ru-RU" sz="4800" b="1" dirty="0">
                          <a:effectLst/>
                        </a:rPr>
                        <a:t> = 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4</a:t>
                      </a:r>
                      <a:r>
                        <a:rPr lang="ru-RU" sz="4800" b="1" dirty="0">
                          <a:effectLst/>
                        </a:rPr>
                        <a:t> = 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9</a:t>
                      </a:r>
                      <a:r>
                        <a:rPr lang="ru-RU" sz="4800" b="1" dirty="0">
                          <a:effectLst/>
                        </a:rPr>
                        <a:t> = 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5</a:t>
                      </a:r>
                      <a:r>
                        <a:rPr lang="ru-RU" sz="4800" b="1" dirty="0">
                          <a:effectLst/>
                        </a:rPr>
                        <a:t> = 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10</a:t>
                      </a:r>
                      <a:r>
                        <a:rPr lang="ru-RU" sz="4800" b="1" dirty="0">
                          <a:effectLst/>
                        </a:rPr>
                        <a:t> = 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40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умножении на 2 всегда получаются чётные числа: 2, 4, 6, 8 и т.д. И чтобы выучить умножение на два, можно всего-навсего выучить ряд чётных чисел до 20.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Переместительный закон умножения: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от перестановки множителей произведение не изменяется. К пример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 нам уже известно сколько будет 3 × 2, то 2 × 3 – это будет тем же самым.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Сочетательный закон умножения: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чтобы произведение двух чисел умножить на третье число, можно первое число умножить на произведение второго и третьего. Например,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× 4 – это тоже самое, что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× 2 =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потом (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× 2) × 2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6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186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Тема Office</vt:lpstr>
      <vt:lpstr>Таблица умножения на 2</vt:lpstr>
      <vt:lpstr>Презентация PowerPoint</vt:lpstr>
      <vt:lpstr>Презентация PowerPoint</vt:lpstr>
      <vt:lpstr>Свойства умножения на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</dc:title>
  <dc:creator>Буянов Евгений Валерьевич</dc:creator>
  <cp:lastModifiedBy>Буянов Евгений Валерьевич</cp:lastModifiedBy>
  <cp:revision>8</cp:revision>
  <dcterms:created xsi:type="dcterms:W3CDTF">2023-01-08T12:05:15Z</dcterms:created>
  <dcterms:modified xsi:type="dcterms:W3CDTF">2023-01-08T12:28:50Z</dcterms:modified>
</cp:coreProperties>
</file>