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305" r:id="rId4"/>
    <p:sldId id="26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044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40934120-1861-33C2-146D-A42ED663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55214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8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3 × 4 – это тоже самое, что 3 × 2 = 6, а потом (3 × 2) × 2.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2 × 3, то 3 × 2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32249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3</vt:lpstr>
      <vt:lpstr>Презентация PowerPoint</vt:lpstr>
      <vt:lpstr>Презентация PowerPoint</vt:lpstr>
      <vt:lpstr>Свойства умножения на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2023-01-08T12:29:05Z</dcterms:modified>
</cp:coreProperties>
</file>