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306" r:id="rId4"/>
    <p:sldId id="26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147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D538F7C5-DFC2-365C-42F7-1AEAF147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091806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32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Если вы знаете умножение на 2, то вам проще изучать умножение на 4. Ведь 4 × 1 = 4, 4 × 2 = 8, 4 × 3 = 12, 4 × 4 = 16 – ответы как в умножении на два, только идут через один.</a:t>
            </a:r>
          </a:p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4, то 4 × 3 – это будет тем же самым.</a:t>
            </a:r>
          </a:p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dirty="0"/>
              <a:t>4 </a:t>
            </a:r>
            <a:r>
              <a:rPr lang="ru-RU" dirty="0"/>
              <a:t>× 4 – это тоже самое, что </a:t>
            </a:r>
            <a:r>
              <a:rPr lang="en-US" dirty="0"/>
              <a:t>4 </a:t>
            </a:r>
            <a:r>
              <a:rPr lang="ru-RU" dirty="0"/>
              <a:t>× 2 = </a:t>
            </a:r>
            <a:r>
              <a:rPr lang="en-US" dirty="0"/>
              <a:t>YYY</a:t>
            </a:r>
            <a:r>
              <a:rPr lang="ru-RU" dirty="0"/>
              <a:t>, а потом (</a:t>
            </a:r>
            <a:r>
              <a:rPr lang="en-US" dirty="0"/>
              <a:t>4 </a:t>
            </a:r>
            <a:r>
              <a:rPr lang="ru-RU" dirty="0"/>
              <a:t>× 2) × 2.</a:t>
            </a:r>
          </a:p>
        </p:txBody>
      </p:sp>
    </p:spTree>
    <p:extLst>
      <p:ext uri="{BB962C8B-B14F-4D97-AF65-F5344CB8AC3E}">
        <p14:creationId xmlns:p14="http://schemas.microsoft.com/office/powerpoint/2010/main" val="1190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4</vt:lpstr>
      <vt:lpstr>Презентация PowerPoint</vt:lpstr>
      <vt:lpstr>Презентация PowerPoint</vt:lpstr>
      <vt:lpstr>Свойства умножения на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2023-01-08T12:29:25Z</dcterms:modified>
</cp:coreProperties>
</file>