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07" r:id="rId2"/>
    <p:sldId id="308" r:id="rId3"/>
    <p:sldId id="309" r:id="rId4"/>
    <p:sldId id="310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4232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755BF927-CADF-64FD-829D-69BF4928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000959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25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50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При умножении на 5 ответ всегда будет заканчиваться на 0 или на 5. Причём если число четное, то на конце произведения будет ноль, а если нечётное – 5.</a:t>
            </a:r>
          </a:p>
          <a:p>
            <a:pPr lvl="0"/>
            <a:r>
              <a:rPr lang="ru-RU" dirty="0"/>
              <a:t>Сочетательный закон умножения: чтобы произведение двух чисел умножить на третье число, можно первое число умножить на произведение второго и третьего. Например, 5 × 4 – это тоже самое, что 5 × 2 = 10, а потом (5 × 2) × 2 = 10 × 3 – так явно проще.</a:t>
            </a:r>
          </a:p>
          <a:p>
            <a:pPr lvl="0"/>
            <a:r>
              <a:rPr lang="ru-RU" dirty="0"/>
              <a:t>Переместительный закон умножения: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5, то 5 × 3 – это будет тем же самым.</a:t>
            </a:r>
          </a:p>
        </p:txBody>
      </p:sp>
    </p:spTree>
    <p:extLst>
      <p:ext uri="{BB962C8B-B14F-4D97-AF65-F5344CB8AC3E}">
        <p14:creationId xmlns:p14="http://schemas.microsoft.com/office/powerpoint/2010/main" val="4105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187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Таблица умножения на 5</vt:lpstr>
      <vt:lpstr>Презентация PowerPoint</vt:lpstr>
      <vt:lpstr>Презентация PowerPoint</vt:lpstr>
      <vt:lpstr>Свойства умножения на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8</cp:revision>
  <dcterms:created xsi:type="dcterms:W3CDTF">2023-01-08T12:05:15Z</dcterms:created>
  <dcterms:modified xsi:type="dcterms:W3CDTF">2023-01-08T12:29:44Z</dcterms:modified>
</cp:coreProperties>
</file>