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1" r:id="rId2"/>
    <p:sldId id="312" r:id="rId3"/>
    <p:sldId id="313" r:id="rId4"/>
    <p:sldId id="31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4691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0B131A38-A478-2C20-8419-1B94109B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6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017018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1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Переместительный закон умножения: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6, то 6 × 3 – это будет тем же самым.</a:t>
            </a:r>
          </a:p>
          <a:p>
            <a:pPr lvl="0"/>
            <a:r>
              <a:rPr lang="ru-RU" dirty="0"/>
              <a:t>Сочетательный закон умножения: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dirty="0"/>
              <a:t>6</a:t>
            </a:r>
            <a:r>
              <a:rPr lang="ru-RU" dirty="0"/>
              <a:t> × 4 – это тоже самое, что </a:t>
            </a:r>
            <a:r>
              <a:rPr lang="en-US" dirty="0"/>
              <a:t>6</a:t>
            </a:r>
            <a:r>
              <a:rPr lang="ru-RU" dirty="0"/>
              <a:t> × 2 = 12, а потом (</a:t>
            </a:r>
            <a:r>
              <a:rPr lang="en-US" dirty="0"/>
              <a:t>6</a:t>
            </a:r>
            <a:r>
              <a:rPr lang="ru-RU" dirty="0"/>
              <a:t> × 2) × 2 = 12 × 2 = 24.</a:t>
            </a:r>
          </a:p>
        </p:txBody>
      </p:sp>
    </p:spTree>
    <p:extLst>
      <p:ext uri="{BB962C8B-B14F-4D97-AF65-F5344CB8AC3E}">
        <p14:creationId xmlns:p14="http://schemas.microsoft.com/office/powerpoint/2010/main" val="24337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6</vt:lpstr>
      <vt:lpstr>Презентация PowerPoint</vt:lpstr>
      <vt:lpstr>Презентация PowerPoint</vt:lpstr>
      <vt:lpstr>Свойства умножения на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2023-01-08T12:30:00Z</dcterms:modified>
</cp:coreProperties>
</file>