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9" r:id="rId2"/>
    <p:sldId id="320" r:id="rId3"/>
    <p:sldId id="321" r:id="rId4"/>
    <p:sldId id="32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601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60ACF97F-3A92-CC36-BD2D-CE421A892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82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00850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64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32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7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8, то 8 × 3 – это будет тем же самым.</a:t>
            </a:r>
          </a:p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dirty="0"/>
              <a:t>8 </a:t>
            </a:r>
            <a:r>
              <a:rPr lang="ru-RU" dirty="0"/>
              <a:t>× 4 – это тоже самое, что </a:t>
            </a:r>
            <a:r>
              <a:rPr lang="en-US" dirty="0"/>
              <a:t>8 </a:t>
            </a:r>
            <a:r>
              <a:rPr lang="ru-RU" dirty="0"/>
              <a:t>× 2 = 16, а потом (</a:t>
            </a:r>
            <a:r>
              <a:rPr lang="en-US" dirty="0"/>
              <a:t>8 </a:t>
            </a:r>
            <a:r>
              <a:rPr lang="ru-RU" dirty="0"/>
              <a:t>× 2) × 2.</a:t>
            </a:r>
          </a:p>
        </p:txBody>
      </p:sp>
    </p:spTree>
    <p:extLst>
      <p:ext uri="{BB962C8B-B14F-4D97-AF65-F5344CB8AC3E}">
        <p14:creationId xmlns:p14="http://schemas.microsoft.com/office/powerpoint/2010/main" val="20171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147</Words>
  <Application>Microsoft Office PowerPoint</Application>
  <PresentationFormat>Широкоэкранный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Таблица умножения на 8</vt:lpstr>
      <vt:lpstr>Презентация PowerPoint</vt:lpstr>
      <vt:lpstr>Презентация PowerPoint</vt:lpstr>
      <vt:lpstr>Свойства умножения на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8</cp:revision>
  <dcterms:created xsi:type="dcterms:W3CDTF">2023-01-08T12:05:15Z</dcterms:created>
  <dcterms:modified xsi:type="dcterms:W3CDTF">2023-01-08T12:30:53Z</dcterms:modified>
</cp:coreProperties>
</file>