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3" r:id="rId2"/>
    <p:sldId id="324" r:id="rId3"/>
    <p:sldId id="325" r:id="rId4"/>
    <p:sldId id="32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65E92-423B-4D84-BA32-1E902AC941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8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6595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A7AC49DA-C8AA-AB36-9A76-B6D77A79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76983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63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6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D25B9A-718F-2BC6-8F32-58890732C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42" y="492829"/>
            <a:ext cx="870267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7CDCA-A2B0-0D87-558D-EE8F8191A9F2}"/>
              </a:ext>
            </a:extLst>
          </p:cNvPr>
          <p:cNvSpPr txBox="1"/>
          <p:nvPr/>
        </p:nvSpPr>
        <p:spPr>
          <a:xfrm>
            <a:off x="1622742" y="5175796"/>
            <a:ext cx="9083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умножить 9 на 7, загните палец №7. Количество пальцев слева обозначает десятки, а справа – единицы. Вы загнули палец №7, и у вас слева осталось шесть пальцев, а справа – три. В итоге вы получаете 63.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045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105</Words>
  <Application>Microsoft Office PowerPoint</Application>
  <PresentationFormat>Широкоэкранный</PresentationFormat>
  <Paragraphs>14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Таблица умножения на 9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2023-01-08T12:31:01Z</dcterms:modified>
</cp:coreProperties>
</file>