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305" r:id="rId9"/>
    <p:sldId id="264" r:id="rId10"/>
    <p:sldId id="265" r:id="rId11"/>
    <p:sldId id="266" r:id="rId12"/>
    <p:sldId id="306" r:id="rId13"/>
    <p:sldId id="268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  <p:sldId id="322" r:id="rId30"/>
    <p:sldId id="323" r:id="rId31"/>
    <p:sldId id="324" r:id="rId32"/>
    <p:sldId id="325" r:id="rId33"/>
    <p:sldId id="32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7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1BFC2-4E38-4D1A-9086-93041691FE76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65E92-423B-4D84-BA32-1E902AC941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178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65E92-423B-4D84-BA32-1E902AC9415B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887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7846C-2E1E-3275-0297-B5DA188E6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838BA0-4DFA-77D8-40F0-B7756E3A7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A40DE6-5D07-C727-193A-24BFC3E7D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52006D-3B50-803B-9670-0043C778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4E3434-5188-D971-F8E0-0A795FF2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16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AEA2DE-792D-6993-3389-3EF956FC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48A26C-7B13-317B-16D7-C07AC1B3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2CDE7-F1C9-428F-F4B6-56877B2A7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BFAF62-0751-E1AC-40A0-FFFFC9FD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E40DAB-8889-5127-66DF-4ADB15FF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08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AC9BA42-C657-7BD2-94E3-A4890EB20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669A09-EC70-DFFD-9349-EC407591C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CA1C1-FB69-F165-2EDD-6E04105B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CF7DE-1ACA-723D-33DC-A6820B00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88085-15A8-FA90-9808-6A8A13B9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47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D9BA6-4DAB-6ACE-4C0D-37651940B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AA535-26C1-0CA2-7C75-FE933AE44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34D291-8388-543B-F7D4-EB5D2F79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E27807-3A50-EA30-2D63-12CEAF54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03DC90-B69C-3DDC-C310-C7A5BD66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6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74F9D2-C413-1E0A-C487-75738DC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ED4A3E9-6189-146E-EABE-93D48CA2E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44217D-2AEC-6E34-6489-2818ECEE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CB4FF5-1EB8-021B-5BDE-A3BACFB8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A8A6F3-8E84-D949-0249-365C0B99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19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B1FCD-71A7-11CA-221D-90053CA4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78F15-7764-52C6-1873-C00A28541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0CE9DD-6A0B-E797-D21B-8E9C6E90C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62C34-9156-1ABC-AC7F-714A545E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715636-75CA-62B9-8D7E-9CE35F89A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C613B45-A237-D9F6-76CE-27092E7A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10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EC78-7A81-B5FC-B075-B03C28502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FB093D-9E26-DD63-BD5F-90844AAE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F2BB34-9B5C-D24B-E1C9-87835EB2E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F0E41D-38DF-E066-8309-3B5C0C7E2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C83D19-DA1D-0FAE-DD3D-65413E8F4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6A2171-B661-76A8-3EC1-C813E80A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BD1D5C-5974-E7AD-34EF-61CDBF24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D69FEB-6879-8A3F-2978-4604FAB7A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105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CF1308-D610-85B0-F9B5-6121454B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7ACB9E-BADD-F6F0-A750-432282EA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D18EA0-7B20-5FF3-35A5-60482015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8E1B72-23B5-8603-416F-3F8CFFB0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92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D8B1B3-A56E-BED7-1912-06D37AED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AC006C2-4B9B-FE6F-9CAE-F54BAF35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9F5ACF-6E96-118E-3F61-A4D764BF6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6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658FC-ECAE-7840-1B25-18A38AC4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DFE6C-B475-6F83-722B-7AEACABF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462253-1AE3-E09B-0F36-B6E4FB0B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F95A33-A58A-101E-183C-73C5427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296592-F48A-7A5D-C416-8845F711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E1271B-32B7-B22C-B58A-897A26B4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0889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6F04F-8F81-8257-FDB4-3E0BCF57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53894A-75B3-4A0C-14FD-233994CE19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8C94E1-5A98-11A6-14F9-5EC39E609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4D829-B463-EE78-4F99-AFC2CD35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75C908-6D12-CC9B-C8C7-CB1EA2A8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5AB3A9-49F7-546A-933E-AE90B7AD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11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DFE6C-6066-7FB3-08D9-5C2565215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B052A1-6F26-6D4F-CF6E-7A67084B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A6F75A-E3D8-5836-6EBC-4DFA3A787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595C-7F34-42EE-832D-55399AF3F798}" type="datetimeFigureOut">
              <a:rPr lang="ru-RU" smtClean="0"/>
              <a:t>08.01.2023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E4CD7-FBAF-45A3-A1D6-1D1F10FB8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6B7E32-8062-B0C7-F7F4-8B46E2BFB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8EA75-FF4C-4ACB-8A05-BAA4E94B97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18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stable.ru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ru-RU" sz="8000" b="1" dirty="0"/>
              <a:t>Таблица умножения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560"/>
            <a:ext cx="9144000" cy="523240"/>
          </a:xfrm>
        </p:spPr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TimesTable.ru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2444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4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1147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D538F7C5-DFC2-365C-42F7-1AEAF1477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67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091806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32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4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08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Если вы знаете умножение на 2, то вам проще изучать умножение на 4. Ведь 4 × 1 = 4, 4 × 2 = 8, 4 × 3 = 12, 4 × 4 = 16 – ответы как в умножении на два, только идут через один.</a:t>
            </a:r>
          </a:p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4, то 4 × 3 – это будет тем же самым.</a:t>
            </a:r>
          </a:p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dirty="0"/>
              <a:t>4 </a:t>
            </a:r>
            <a:r>
              <a:rPr lang="ru-RU" dirty="0"/>
              <a:t>× 4 – это тоже самое, что </a:t>
            </a:r>
            <a:r>
              <a:rPr lang="en-US" dirty="0"/>
              <a:t>4 </a:t>
            </a:r>
            <a:r>
              <a:rPr lang="ru-RU" dirty="0"/>
              <a:t>× 2 = </a:t>
            </a:r>
            <a:r>
              <a:rPr lang="en-US" dirty="0"/>
              <a:t>YYY</a:t>
            </a:r>
            <a:r>
              <a:rPr lang="ru-RU" dirty="0"/>
              <a:t>, а потом (</a:t>
            </a:r>
            <a:r>
              <a:rPr lang="en-US" dirty="0"/>
              <a:t>4 </a:t>
            </a:r>
            <a:r>
              <a:rPr lang="ru-RU" dirty="0"/>
              <a:t>× 2) × 2.</a:t>
            </a:r>
          </a:p>
        </p:txBody>
      </p:sp>
    </p:spTree>
    <p:extLst>
      <p:ext uri="{BB962C8B-B14F-4D97-AF65-F5344CB8AC3E}">
        <p14:creationId xmlns:p14="http://schemas.microsoft.com/office/powerpoint/2010/main" val="119048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84232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755BF927-CADF-64FD-829D-69BF4928D7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7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000959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25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5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50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5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ru-RU" dirty="0"/>
              <a:t>При умножении на 5 ответ всегда будет заканчиваться на 0 или на 5. Причём если число четное, то на конце произведения будет ноль, а если нечётное – 5.</a:t>
            </a:r>
          </a:p>
          <a:p>
            <a:pPr lvl="0"/>
            <a:r>
              <a:rPr lang="ru-RU" dirty="0"/>
              <a:t>Сочетательный закон умножения: чтобы произведение двух чисел умножить на третье число, можно первое число умножить на произведение второго и третьего. Например, 5 × 4 – это тоже самое, что 5 × 2 = 10, а потом (5 × 2) × 2 = 10 × 3 – так явно проще.</a:t>
            </a:r>
          </a:p>
          <a:p>
            <a:pPr lvl="0"/>
            <a:r>
              <a:rPr lang="ru-RU" dirty="0"/>
              <a:t>Переместительный закон умножения: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5, то 5 × 3 – это будет тем же самым.</a:t>
            </a:r>
          </a:p>
        </p:txBody>
      </p:sp>
    </p:spTree>
    <p:extLst>
      <p:ext uri="{BB962C8B-B14F-4D97-AF65-F5344CB8AC3E}">
        <p14:creationId xmlns:p14="http://schemas.microsoft.com/office/powerpoint/2010/main" val="41059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4691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0B131A38-A478-2C20-8419-1B94109BB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866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36897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017018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6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60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61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6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Переместительный закон умножения: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6, то 6 × 3 – это будет тем же самым.</a:t>
            </a:r>
          </a:p>
          <a:p>
            <a:pPr lvl="0"/>
            <a:r>
              <a:rPr lang="ru-RU" dirty="0"/>
              <a:t>Сочетательный закон умножения: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dirty="0"/>
              <a:t>6</a:t>
            </a:r>
            <a:r>
              <a:rPr lang="ru-RU" dirty="0"/>
              <a:t> × 4 – это тоже самое, что </a:t>
            </a:r>
            <a:r>
              <a:rPr lang="en-US" dirty="0"/>
              <a:t>6</a:t>
            </a:r>
            <a:r>
              <a:rPr lang="ru-RU" dirty="0"/>
              <a:t> × 2 = 12, а потом (</a:t>
            </a:r>
            <a:r>
              <a:rPr lang="en-US" dirty="0"/>
              <a:t>6</a:t>
            </a:r>
            <a:r>
              <a:rPr lang="ru-RU" dirty="0"/>
              <a:t> × 2) × 2 = 12 × 2 = 24.</a:t>
            </a:r>
          </a:p>
        </p:txBody>
      </p:sp>
    </p:spTree>
    <p:extLst>
      <p:ext uri="{BB962C8B-B14F-4D97-AF65-F5344CB8AC3E}">
        <p14:creationId xmlns:p14="http://schemas.microsoft.com/office/powerpoint/2010/main" val="243377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34373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A14AAE8F-2FE0-F41C-CF7E-AB17E464F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32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3533553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42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49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28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35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7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3301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7 × 4 – это тоже самое, что 7 × 2 = 14, а потом (7 × 2) × 2.</a:t>
            </a:r>
          </a:p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7, то 7 × 3 – это будет тем же самым.</a:t>
            </a:r>
          </a:p>
        </p:txBody>
      </p:sp>
    </p:spTree>
    <p:extLst>
      <p:ext uri="{BB962C8B-B14F-4D97-AF65-F5344CB8AC3E}">
        <p14:creationId xmlns:p14="http://schemas.microsoft.com/office/powerpoint/2010/main" val="395821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8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601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60ACF97F-3A92-CC36-BD2D-CE421A892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82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100850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48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56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64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32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8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80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475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8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3 × 8, то 8 × 3 – это будет тем же самым.</a:t>
            </a:r>
          </a:p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dirty="0"/>
              <a:t>8 </a:t>
            </a:r>
            <a:r>
              <a:rPr lang="ru-RU" dirty="0"/>
              <a:t>× 4 – это тоже самое, что </a:t>
            </a:r>
            <a:r>
              <a:rPr lang="en-US" dirty="0"/>
              <a:t>8 </a:t>
            </a:r>
            <a:r>
              <a:rPr lang="ru-RU" dirty="0"/>
              <a:t>× 2 = 16, а потом (</a:t>
            </a:r>
            <a:r>
              <a:rPr lang="en-US" dirty="0"/>
              <a:t>8 </a:t>
            </a:r>
            <a:r>
              <a:rPr lang="ru-RU" dirty="0"/>
              <a:t>× 2) × 2.</a:t>
            </a:r>
          </a:p>
        </p:txBody>
      </p:sp>
    </p:spTree>
    <p:extLst>
      <p:ext uri="{BB962C8B-B14F-4D97-AF65-F5344CB8AC3E}">
        <p14:creationId xmlns:p14="http://schemas.microsoft.com/office/powerpoint/2010/main" val="20171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B828E043-A5E3-89D1-D39E-5FA0C15CD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218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9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65950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A7AC49DA-C8AA-AB36-9A76-B6D77A79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146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4676983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54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63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72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36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9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90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769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DBD25B9A-718F-2BC6-8F32-58890732C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742" y="492829"/>
            <a:ext cx="870267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67CDCA-A2B0-0D87-558D-EE8F8191A9F2}"/>
              </a:ext>
            </a:extLst>
          </p:cNvPr>
          <p:cNvSpPr txBox="1"/>
          <p:nvPr/>
        </p:nvSpPr>
        <p:spPr>
          <a:xfrm>
            <a:off x="1622742" y="5175796"/>
            <a:ext cx="9083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Чтобы умножить 9 на 7, загните палец №7. Количество пальцев слева обозначает десятки, а справа – единицы. Вы загнули палец №7, и у вас слева осталось шесть пальцев, а справа – три. В итоге вы получаете 63.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20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520939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1</a:t>
                      </a:r>
                      <a:r>
                        <a:rPr lang="ru-RU" sz="4800" b="1" dirty="0">
                          <a:effectLst/>
                        </a:rPr>
                        <a:t> = 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6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2</a:t>
                      </a:r>
                      <a:r>
                        <a:rPr lang="ru-RU" sz="4800" b="1" dirty="0">
                          <a:effectLst/>
                        </a:rPr>
                        <a:t> =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7</a:t>
                      </a:r>
                      <a:r>
                        <a:rPr lang="ru-RU" sz="4800" b="1" dirty="0">
                          <a:effectLst/>
                        </a:rPr>
                        <a:t> = 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3</a:t>
                      </a:r>
                      <a:r>
                        <a:rPr lang="ru-RU" sz="4800" b="1" dirty="0">
                          <a:effectLst/>
                        </a:rPr>
                        <a:t> = 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8</a:t>
                      </a:r>
                      <a:r>
                        <a:rPr lang="ru-RU" sz="4800" b="1" dirty="0">
                          <a:effectLst/>
                        </a:rPr>
                        <a:t> = 16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4</a:t>
                      </a:r>
                      <a:r>
                        <a:rPr lang="ru-RU" sz="4800" b="1" dirty="0">
                          <a:effectLst/>
                        </a:rPr>
                        <a:t> = 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9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5</a:t>
                      </a:r>
                      <a:r>
                        <a:rPr lang="ru-RU" sz="4800" b="1" dirty="0">
                          <a:effectLst/>
                        </a:rPr>
                        <a:t> = 10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en-US" sz="4800" b="1" dirty="0">
                          <a:effectLst/>
                        </a:rPr>
                        <a:t>2 × 10</a:t>
                      </a:r>
                      <a:r>
                        <a:rPr lang="ru-RU" sz="4800" b="1" dirty="0">
                          <a:effectLst/>
                        </a:rPr>
                        <a:t> = 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0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При умножении на 2 всегда получаются чётные числа: 2, 4, 6, 8 и т.д. И чтобы выучить умножение на два, можно всего-навсего выучить ряд чётных чисел до 20.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Переместительный закон умножения: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от перестановки множителей произведение не изменяется. К пример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если нам уже известно сколько будет 3 × 2, то 2 × 3 – это будет тем же самым.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Сочетательный закон умножения: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чтобы произведение двух чисел умножить на третье число, можно первое число умножить на произведение второго и третьего. Например,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 4 – это тоже самое, что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 2 =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потом (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× 2) × 2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8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868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55367-9CF8-07AE-8D14-667DFFB52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79637"/>
          </a:xfrm>
        </p:spPr>
        <p:txBody>
          <a:bodyPr/>
          <a:lstStyle/>
          <a:p>
            <a:r>
              <a:rPr lang="ru-RU" dirty="0"/>
              <a:t>Таблица умножения</a:t>
            </a:r>
            <a:r>
              <a:rPr lang="en-US" dirty="0"/>
              <a:t> </a:t>
            </a:r>
            <a:r>
              <a:rPr lang="ru-RU" dirty="0"/>
              <a:t>на 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75E9D0-ED66-D8C5-37EF-E90D3EB6C6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7240"/>
            <a:ext cx="9144000" cy="1000760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TimesTable.ru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604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тена, легкий, зеленый&#10;&#10;Автоматически созданное описание">
            <a:extLst>
              <a:ext uri="{FF2B5EF4-FFF2-40B4-BE49-F238E27FC236}">
                <a16:creationId xmlns:a16="http://schemas.microsoft.com/office/drawing/2014/main" id="{40934120-1861-33C2-146D-A42ED663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24" y="1413540"/>
            <a:ext cx="8268551" cy="40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7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F05DDFB-DED6-B816-C9DC-73A1B964E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655214"/>
              </p:ext>
            </p:extLst>
          </p:nvPr>
        </p:nvGraphicFramePr>
        <p:xfrm>
          <a:off x="1148080" y="944880"/>
          <a:ext cx="9895840" cy="5059680"/>
        </p:xfrm>
        <a:graphic>
          <a:graphicData uri="http://schemas.openxmlformats.org/drawingml/2006/table">
            <a:tbl>
              <a:tblPr bandRow="1">
                <a:tableStyleId>{125E5076-3810-47DD-B79F-674D7AD40C01}</a:tableStyleId>
              </a:tblPr>
              <a:tblGrid>
                <a:gridCol w="4947920">
                  <a:extLst>
                    <a:ext uri="{9D8B030D-6E8A-4147-A177-3AD203B41FA5}">
                      <a16:colId xmlns:a16="http://schemas.microsoft.com/office/drawing/2014/main" val="44118862"/>
                    </a:ext>
                  </a:extLst>
                </a:gridCol>
                <a:gridCol w="4947920">
                  <a:extLst>
                    <a:ext uri="{9D8B030D-6E8A-4147-A177-3AD203B41FA5}">
                      <a16:colId xmlns:a16="http://schemas.microsoft.com/office/drawing/2014/main" val="3621767632"/>
                    </a:ext>
                  </a:extLst>
                </a:gridCol>
              </a:tblGrid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1</a:t>
                      </a:r>
                      <a:r>
                        <a:rPr lang="ru-RU" sz="4800" b="1" dirty="0">
                          <a:effectLst/>
                        </a:rPr>
                        <a:t> =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6</a:t>
                      </a:r>
                      <a:r>
                        <a:rPr lang="ru-RU" sz="4800" b="1" dirty="0">
                          <a:effectLst/>
                        </a:rPr>
                        <a:t> = 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205545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2</a:t>
                      </a:r>
                      <a:r>
                        <a:rPr lang="ru-RU" sz="4800" b="1" dirty="0">
                          <a:effectLst/>
                        </a:rPr>
                        <a:t> = 6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7</a:t>
                      </a:r>
                      <a:r>
                        <a:rPr lang="ru-RU" sz="4800" b="1" dirty="0">
                          <a:effectLst/>
                        </a:rPr>
                        <a:t> = 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71197682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3</a:t>
                      </a:r>
                      <a:r>
                        <a:rPr lang="ru-RU" sz="4800" b="1" dirty="0">
                          <a:effectLst/>
                        </a:rPr>
                        <a:t> = 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8</a:t>
                      </a:r>
                      <a:r>
                        <a:rPr lang="ru-RU" sz="4800" b="1" dirty="0">
                          <a:effectLst/>
                        </a:rPr>
                        <a:t> = 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6532536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4</a:t>
                      </a:r>
                      <a:r>
                        <a:rPr lang="ru-RU" sz="4800" b="1" dirty="0">
                          <a:effectLst/>
                        </a:rPr>
                        <a:t> = 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9</a:t>
                      </a:r>
                      <a:r>
                        <a:rPr lang="ru-RU" sz="4800" b="1" dirty="0">
                          <a:effectLst/>
                        </a:rPr>
                        <a:t> = 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147908"/>
                  </a:ext>
                </a:extLst>
              </a:tr>
              <a:tr h="101193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5</a:t>
                      </a:r>
                      <a:r>
                        <a:rPr lang="ru-RU" sz="4800" b="1" dirty="0">
                          <a:effectLst/>
                        </a:rPr>
                        <a:t> = 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200"/>
                        </a:spcBef>
                        <a:spcAft>
                          <a:spcPts val="3600"/>
                        </a:spcAft>
                      </a:pPr>
                      <a:r>
                        <a:rPr lang="ru-RU" sz="4800" b="1" dirty="0">
                          <a:effectLst/>
                        </a:rPr>
                        <a:t>3</a:t>
                      </a:r>
                      <a:r>
                        <a:rPr lang="en-US" sz="4800" b="1" dirty="0">
                          <a:effectLst/>
                        </a:rPr>
                        <a:t> × 10</a:t>
                      </a:r>
                      <a:r>
                        <a:rPr lang="ru-RU" sz="4800" b="1" dirty="0">
                          <a:effectLst/>
                        </a:rPr>
                        <a:t> = 30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212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4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1358B-11A0-5591-030C-46C38483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умножения на 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7F98FB-10AF-A89E-8F6F-93E962CD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b="1" dirty="0"/>
              <a:t>Сочетательный закон умножения:</a:t>
            </a:r>
            <a:r>
              <a:rPr lang="ru-RU" dirty="0"/>
              <a:t> чтобы произведение двух чисел умножить на третье число, можно первое число умножить на произведение второго и третьего. Например, 3 × 4 – это тоже самое, что 3 × 2 = 6, а потом (3 × 2) × 2.</a:t>
            </a:r>
          </a:p>
          <a:p>
            <a:pPr lvl="0"/>
            <a:r>
              <a:rPr lang="ru-RU" b="1" dirty="0"/>
              <a:t>Переместительный закон умножения:</a:t>
            </a:r>
            <a:r>
              <a:rPr lang="ru-RU" dirty="0"/>
              <a:t> от перестановки множителей произведение не изменяется. К пример</a:t>
            </a:r>
            <a:r>
              <a:rPr lang="en-US" dirty="0"/>
              <a:t>e</a:t>
            </a:r>
            <a:r>
              <a:rPr lang="ru-RU" dirty="0"/>
              <a:t>, если нам уже известно сколько будет 2 × 3, то 3 × 2 – это будет тем же самым.</a:t>
            </a:r>
          </a:p>
        </p:txBody>
      </p:sp>
    </p:spTree>
    <p:extLst>
      <p:ext uri="{BB962C8B-B14F-4D97-AF65-F5344CB8AC3E}">
        <p14:creationId xmlns:p14="http://schemas.microsoft.com/office/powerpoint/2010/main" val="322494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1276</Words>
  <Application>Microsoft Office PowerPoint</Application>
  <PresentationFormat>Широкоэкранный</PresentationFormat>
  <Paragraphs>124</Paragraphs>
  <Slides>33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Тема Office</vt:lpstr>
      <vt:lpstr>Таблица умножения</vt:lpstr>
      <vt:lpstr>Таблица умножения на 2</vt:lpstr>
      <vt:lpstr>Презентация PowerPoint</vt:lpstr>
      <vt:lpstr>Презентация PowerPoint</vt:lpstr>
      <vt:lpstr>Свойства умножения на 2</vt:lpstr>
      <vt:lpstr>Таблица умножения на 3</vt:lpstr>
      <vt:lpstr>Презентация PowerPoint</vt:lpstr>
      <vt:lpstr>Презентация PowerPoint</vt:lpstr>
      <vt:lpstr>Свойства умножения на 3</vt:lpstr>
      <vt:lpstr>Таблица умножения на 4</vt:lpstr>
      <vt:lpstr>Презентация PowerPoint</vt:lpstr>
      <vt:lpstr>Презентация PowerPoint</vt:lpstr>
      <vt:lpstr>Свойства умножения на 4</vt:lpstr>
      <vt:lpstr>Таблица умножения на 5</vt:lpstr>
      <vt:lpstr>Презентация PowerPoint</vt:lpstr>
      <vt:lpstr>Презентация PowerPoint</vt:lpstr>
      <vt:lpstr>Свойства умножения на 5</vt:lpstr>
      <vt:lpstr>Таблица умножения на 6</vt:lpstr>
      <vt:lpstr>Презентация PowerPoint</vt:lpstr>
      <vt:lpstr>Презентация PowerPoint</vt:lpstr>
      <vt:lpstr>Свойства умножения на 6</vt:lpstr>
      <vt:lpstr>Таблица умножения на 7</vt:lpstr>
      <vt:lpstr>Презентация PowerPoint</vt:lpstr>
      <vt:lpstr>Презентация PowerPoint</vt:lpstr>
      <vt:lpstr>Свойства умножения на 7</vt:lpstr>
      <vt:lpstr>Таблица умножения на 8</vt:lpstr>
      <vt:lpstr>Презентация PowerPoint</vt:lpstr>
      <vt:lpstr>Презентация PowerPoint</vt:lpstr>
      <vt:lpstr>Свойства умножения на 8</vt:lpstr>
      <vt:lpstr>Таблица умножения на 9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Таблица умножения</dc:title>
  <dc:creator>Буянов Евгений Валерьевич</dc:creator>
  <cp:lastModifiedBy>Буянов Евгений Валерьевич</cp:lastModifiedBy>
  <cp:revision>7</cp:revision>
  <dcterms:created xsi:type="dcterms:W3CDTF">2023-01-08T12:05:15Z</dcterms:created>
  <dcterms:modified xsi:type="dcterms:W3CDTF">2023-01-08T12:27:28Z</dcterms:modified>
</cp:coreProperties>
</file>