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A011D-436D-408C-A010-412728EE2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A127A8-E3B7-4966-B993-4566F634D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5DE166-D932-4BE1-98D3-3A3EA0A3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EE64C-EE37-4DC4-A942-5E6585FD027F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F20ECF-9F58-40E1-BC0C-46AD66FA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2ED77-9F7D-435C-A1C9-B7AE16E0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5D86-5AB7-4434-BB82-6A7FEDF60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05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21343-D6DE-41BA-92EA-3E12DAB4F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23BD2B-B29F-4FB5-8E35-DC1B2E296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F7964-6C8E-4F99-8156-DEB39B30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EE64C-EE37-4DC4-A942-5E6585FD027F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14C13-97FA-41F6-AED7-F2D79B57C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495F11-9421-438E-AD9B-46A3D59D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5D86-5AB7-4434-BB82-6A7FEDF60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99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3BFEC3-7923-420D-977E-51F7E3C66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6D9100-A3A5-493C-A8AF-068A89897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27D059-47D6-4FD3-9716-10F916BCB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EE64C-EE37-4DC4-A942-5E6585FD027F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A76EE6-7FF9-4875-803E-C0432708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E625EB-628C-430C-83B5-F5F04B9F4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5D86-5AB7-4434-BB82-6A7FEDF60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78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3156F-FF6B-48F3-8E05-59DF7AE4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AD5EF-E760-414F-A265-FF12FF08F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4E1EAD-7192-4F01-9E68-D5F00A0A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EE64C-EE37-4DC4-A942-5E6585FD027F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F510C-F76A-4857-AC4D-9A96EF3F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73A245-C311-4E02-8CB5-8BA045F8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5D86-5AB7-4434-BB82-6A7FEDF60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99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CDAB4-BB78-4CE2-B094-01F872CE8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6CC7A0-49F2-40DD-912E-B690ACD8E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793910-AA55-4C49-B8F7-AAAE8107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EE64C-EE37-4DC4-A942-5E6585FD027F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0D58BD-AE89-49FE-BB28-28EF5B231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A5173C-DEE6-4963-BE6E-FFBF9272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5D86-5AB7-4434-BB82-6A7FEDF60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69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C9B0B-6CD7-4D80-8AB4-1CDDF9DF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420CE-BDB0-4D5D-9FF9-BB0F43109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8886AB-91CD-42BC-8C5F-33725BF03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E3357C-982F-45B8-A2BA-82CE17138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EE64C-EE37-4DC4-A942-5E6585FD027F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B4D841-B166-4776-94A4-BF3F4DC1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FF52D9-2640-405E-83C1-FEF37DE9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5D86-5AB7-4434-BB82-6A7FEDF60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58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BB302-0A60-473C-9EB0-500E3D6EA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0470EA-F5BC-4C26-B481-03CC9D56F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E4FC9B-B356-434B-9EA9-3A26A03D9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CD2A04-88E2-4967-8CE7-2A783CE74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2655D9-59F5-4A49-83E7-726C95F93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DB7A04-C208-4259-8016-50A23053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EE64C-EE37-4DC4-A942-5E6585FD027F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D34911-FDBA-402D-BBA6-B3AA13A70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25900B-DE73-4319-997D-C714EE62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5D86-5AB7-4434-BB82-6A7FEDF60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68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4355F-388B-4D27-B340-4BF88D23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4B2788-1B0A-4FD2-B477-4A78DD26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EE64C-EE37-4DC4-A942-5E6585FD027F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4759FE-2BF9-435F-A709-26F32470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D64223-DE4F-436B-B37A-051851F3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5D86-5AB7-4434-BB82-6A7FEDF60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47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0AF647-C4BF-49B1-B371-9A9D4FB30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EE64C-EE37-4DC4-A942-5E6585FD027F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C877EC-36C8-4C91-9463-9DF47767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684CC3-108E-4B90-BAD0-43A1EC9B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5D86-5AB7-4434-BB82-6A7FEDF60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50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C3B02-E804-428D-851F-EF1588BB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D0F60-932F-46FD-B59D-DEBC3F5CA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5AE-B703-4EC7-AAD2-95826435C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7EA88F-1CA5-4559-9681-FA4311C42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EE64C-EE37-4DC4-A942-5E6585FD027F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220A17-BA15-4B62-95CB-C8C753CBB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95EF94-4354-4487-8721-69FA6879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5D86-5AB7-4434-BB82-6A7FEDF60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84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EB6AF-0520-4AF9-88A2-5E50F04C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D5D664-A853-4C95-A1B6-3855F9A27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600EFD-7242-4686-9290-033B22C0A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8B427E-5A18-491A-90F5-DFA160646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EE64C-EE37-4DC4-A942-5E6585FD027F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CE6898-163D-4919-BD37-8A75E1BC8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750718-66A4-4C36-8B80-FA886157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5D86-5AB7-4434-BB82-6A7FEDF60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38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D5E8F3-89D4-4D1A-8D34-A8D224F6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45C923-C944-4A74-B40A-23B199E02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A4AD20-B99C-4F7D-B935-D5CED5472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EE64C-EE37-4DC4-A942-5E6585FD027F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203BCA-AF1F-4242-A8A8-3916BEE4A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A94A70-8EAE-476B-BEDC-D072BC6E5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B5D86-5AB7-4434-BB82-6A7FEDF60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22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CA4E546-655C-4826-8241-064E64E50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98" y="2186001"/>
            <a:ext cx="1970537" cy="1316151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8216935-D454-4819-A71F-B29166DDB5D3}"/>
              </a:ext>
            </a:extLst>
          </p:cNvPr>
          <p:cNvCxnSpPr/>
          <p:nvPr/>
        </p:nvCxnSpPr>
        <p:spPr>
          <a:xfrm>
            <a:off x="2761488" y="2843784"/>
            <a:ext cx="82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085A942C-AFA5-44B1-AECD-B80E3A530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41" y="2035504"/>
            <a:ext cx="2392247" cy="159753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5AA55FB-2993-4BE1-A17D-4F5EB0156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553" y="1697218"/>
            <a:ext cx="4136045" cy="2293131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FF28761-CA5B-45CA-AC85-782F02C98104}"/>
              </a:ext>
            </a:extLst>
          </p:cNvPr>
          <p:cNvCxnSpPr/>
          <p:nvPr/>
        </p:nvCxnSpPr>
        <p:spPr>
          <a:xfrm>
            <a:off x="6196584" y="2822079"/>
            <a:ext cx="82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88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Xu</dc:creator>
  <cp:lastModifiedBy>Yang Xu</cp:lastModifiedBy>
  <cp:revision>1</cp:revision>
  <dcterms:created xsi:type="dcterms:W3CDTF">2022-01-27T01:29:53Z</dcterms:created>
  <dcterms:modified xsi:type="dcterms:W3CDTF">2022-01-27T01:30:23Z</dcterms:modified>
</cp:coreProperties>
</file>