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5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E5F4F-16BF-4714-863E-1B43B2EBBF5F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A7FA0-4F11-43BA-A09C-A0039C5CD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523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8AF94-6DC3-455E-B2B4-835DBBFEF745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1C6C6-54A1-4A1F-9937-8E4A882D49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38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C6C6-54A1-4A1F-9937-8E4A882D491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8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Melvin\Documents\ActionProgram\Picts\b3.jpg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5"/>
          <a:stretch/>
        </p:blipFill>
        <p:spPr bwMode="auto">
          <a:xfrm>
            <a:off x="-11494" y="1571601"/>
            <a:ext cx="9174242" cy="53137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921" y="86767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97152"/>
            <a:ext cx="9174242" cy="841648"/>
          </a:xfrm>
          <a:solidFill>
            <a:srgbClr val="FFFFFF">
              <a:alpha val="69804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27/05/2012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0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5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21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4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41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5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3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0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15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567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C14E-8F77-4D0E-B800-C9993BDBF370}" type="datetimeFigureOut">
              <a:rPr lang="en-AU" smtClean="0"/>
              <a:t>26/05/2012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6176" y="6356350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2B47-4555-40D5-9D73-490804DFEB2B}" type="slidenum">
              <a:rPr lang="en-AU" smtClean="0"/>
              <a:t>‹#›</a:t>
            </a:fld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3528" y="6165304"/>
            <a:ext cx="856895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 userDrawn="1"/>
        </p:nvGrpSpPr>
        <p:grpSpPr>
          <a:xfrm>
            <a:off x="7308304" y="6253943"/>
            <a:ext cx="1440160" cy="559433"/>
            <a:chOff x="1115616" y="5040260"/>
            <a:chExt cx="1743443" cy="669930"/>
          </a:xfrm>
        </p:grpSpPr>
        <p:sp>
          <p:nvSpPr>
            <p:cNvPr id="36" name="Oval 35"/>
            <p:cNvSpPr/>
            <p:nvPr userDrawn="1"/>
          </p:nvSpPr>
          <p:spPr>
            <a:xfrm rot="21287863">
              <a:off x="1316145" y="5040260"/>
              <a:ext cx="1542914" cy="669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7" name="Oval 36"/>
            <p:cNvSpPr/>
            <p:nvPr userDrawn="1"/>
          </p:nvSpPr>
          <p:spPr>
            <a:xfrm rot="21287863">
              <a:off x="1284248" y="5094570"/>
              <a:ext cx="1468417" cy="609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1115616" y="5199583"/>
              <a:ext cx="1289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solidFill>
                    <a:schemeClr val="accent2">
                      <a:lumMod val="75000"/>
                    </a:schemeClr>
                  </a:solidFill>
                  <a:latin typeface="Arial Black" pitchFamily="34" charset="0"/>
                </a:rPr>
                <a:t>ACTION</a:t>
              </a:r>
              <a:endParaRPr lang="en-AU" sz="20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50">
          <a:ln w="13500">
            <a:solidFill>
              <a:schemeClr val="accent1">
                <a:shade val="2500"/>
                <a:alpha val="6500"/>
              </a:schemeClr>
            </a:solidFill>
            <a:prstDash val="solid"/>
          </a:ln>
          <a:solidFill>
            <a:schemeClr val="accent1">
              <a:tint val="3000"/>
              <a:alpha val="95000"/>
            </a:schemeClr>
          </a:solidFill>
          <a:effectLst>
            <a:innerShdw blurRad="50900" dist="38500" dir="13500000">
              <a:srgbClr val="000000">
                <a:alpha val="6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Annual Product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An indebt Performance Review and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2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panda</Template>
  <TotalTime>772</TotalTime>
  <Words>10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Annual Product Report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Melvin</dc:creator>
  <cp:lastModifiedBy>Melvin</cp:lastModifiedBy>
  <cp:revision>12</cp:revision>
  <dcterms:created xsi:type="dcterms:W3CDTF">2012-05-26T13:05:40Z</dcterms:created>
  <dcterms:modified xsi:type="dcterms:W3CDTF">2012-05-27T01:57:55Z</dcterms:modified>
</cp:coreProperties>
</file>