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92" d="100"/>
          <a:sy n="92" d="100"/>
        </p:scale>
        <p:origin x="92" y="14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3"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tableStyles" Target="tableStyles.xml"/><Relationship Id="rId5" Type="http://schemas.openxmlformats.org/officeDocument/2006/relationships/theme" Target="theme/theme1.xml"/><Relationship Id="rId4"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B6703D-D791-442B-24C9-E89D39DEECD2}"/>
              </a:ext>
            </a:extLst>
          </p:cNvPr>
          <p:cNvSpPr>
            <a:spLocks noGrp="1"/>
          </p:cNvSpPr>
          <p:nvPr>
            <p:ph type="ctrTitle"/>
          </p:nvPr>
        </p:nvSpPr>
        <p:spPr>
          <a:xfrm>
            <a:off x="1524000" y="1122363"/>
            <a:ext cx="9144000" cy="2387600"/>
          </a:xfrm>
        </p:spPr>
        <p:txBody>
          <a:bodyPr anchor="b"/>
          <a:lstStyle>
            <a:lvl1pPr algn="ctr">
              <a:defRPr sz="6000"/>
            </a:lvl1pPr>
          </a:lstStyle>
          <a:p>
            <a:r>
              <a:rPr lang="en-GB"/>
              <a:t>Click to edit Master title style</a:t>
            </a:r>
          </a:p>
        </p:txBody>
      </p:sp>
      <p:sp>
        <p:nvSpPr>
          <p:cNvPr id="3" name="Subtitle 2">
            <a:extLst>
              <a:ext uri="{FF2B5EF4-FFF2-40B4-BE49-F238E27FC236}">
                <a16:creationId xmlns:a16="http://schemas.microsoft.com/office/drawing/2014/main" id="{371C040A-B758-56A1-F25E-AEABD875691B}"/>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GB"/>
              <a:t>Click to edit Master subtitle style</a:t>
            </a:r>
          </a:p>
        </p:txBody>
      </p:sp>
      <p:sp>
        <p:nvSpPr>
          <p:cNvPr id="4" name="Date Placeholder 3">
            <a:extLst>
              <a:ext uri="{FF2B5EF4-FFF2-40B4-BE49-F238E27FC236}">
                <a16:creationId xmlns:a16="http://schemas.microsoft.com/office/drawing/2014/main" id="{8FBD48D9-567A-EE60-6262-A377C9CB153A}"/>
              </a:ext>
            </a:extLst>
          </p:cNvPr>
          <p:cNvSpPr>
            <a:spLocks noGrp="1"/>
          </p:cNvSpPr>
          <p:nvPr>
            <p:ph type="dt" sz="half" idx="10"/>
          </p:nvPr>
        </p:nvSpPr>
        <p:spPr/>
        <p:txBody>
          <a:bodyPr/>
          <a:lstStyle/>
          <a:p>
            <a:fld id="{47910238-1630-4403-AD1C-2B7CD0A8F482}" type="datetimeFigureOut">
              <a:rPr lang="en-GB" smtClean="0"/>
              <a:t>30/01/2024</a:t>
            </a:fld>
            <a:endParaRPr lang="en-GB"/>
          </a:p>
        </p:txBody>
      </p:sp>
      <p:sp>
        <p:nvSpPr>
          <p:cNvPr id="5" name="Footer Placeholder 4">
            <a:extLst>
              <a:ext uri="{FF2B5EF4-FFF2-40B4-BE49-F238E27FC236}">
                <a16:creationId xmlns:a16="http://schemas.microsoft.com/office/drawing/2014/main" id="{B683C5F9-1902-6CB3-2464-857061E49172}"/>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027A6FB8-C384-EAA4-0448-126864259C3A}"/>
              </a:ext>
            </a:extLst>
          </p:cNvPr>
          <p:cNvSpPr>
            <a:spLocks noGrp="1"/>
          </p:cNvSpPr>
          <p:nvPr>
            <p:ph type="sldNum" sz="quarter" idx="12"/>
          </p:nvPr>
        </p:nvSpPr>
        <p:spPr/>
        <p:txBody>
          <a:bodyPr/>
          <a:lstStyle/>
          <a:p>
            <a:fld id="{83CB89C4-B2E8-4AE6-844A-5FB65A9D4C7D}" type="slidenum">
              <a:rPr lang="en-GB" smtClean="0"/>
              <a:t>‹#›</a:t>
            </a:fld>
            <a:endParaRPr lang="en-GB"/>
          </a:p>
        </p:txBody>
      </p:sp>
    </p:spTree>
    <p:extLst>
      <p:ext uri="{BB962C8B-B14F-4D97-AF65-F5344CB8AC3E}">
        <p14:creationId xmlns:p14="http://schemas.microsoft.com/office/powerpoint/2010/main" val="14633983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490C20-1E8D-AB3D-BB49-831221BA171F}"/>
              </a:ext>
            </a:extLst>
          </p:cNvPr>
          <p:cNvSpPr>
            <a:spLocks noGrp="1"/>
          </p:cNvSpPr>
          <p:nvPr>
            <p:ph type="title"/>
          </p:nvPr>
        </p:nvSpPr>
        <p:spPr/>
        <p:txBody>
          <a:bodyPr/>
          <a:lstStyle/>
          <a:p>
            <a:r>
              <a:rPr lang="en-GB"/>
              <a:t>Click to edit Master title style</a:t>
            </a:r>
          </a:p>
        </p:txBody>
      </p:sp>
      <p:sp>
        <p:nvSpPr>
          <p:cNvPr id="3" name="Vertical Text Placeholder 2">
            <a:extLst>
              <a:ext uri="{FF2B5EF4-FFF2-40B4-BE49-F238E27FC236}">
                <a16:creationId xmlns:a16="http://schemas.microsoft.com/office/drawing/2014/main" id="{DE81F446-4F37-B242-1D0F-162AEFAEB7B3}"/>
              </a:ext>
            </a:extLst>
          </p:cNvPr>
          <p:cNvSpPr>
            <a:spLocks noGrp="1"/>
          </p:cNvSpPr>
          <p:nvPr>
            <p:ph type="body" orient="vert" idx="1"/>
          </p:nvPr>
        </p:nvSpPr>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235F0F10-AC63-61C1-A1ED-F9476FAC5348}"/>
              </a:ext>
            </a:extLst>
          </p:cNvPr>
          <p:cNvSpPr>
            <a:spLocks noGrp="1"/>
          </p:cNvSpPr>
          <p:nvPr>
            <p:ph type="dt" sz="half" idx="10"/>
          </p:nvPr>
        </p:nvSpPr>
        <p:spPr/>
        <p:txBody>
          <a:bodyPr/>
          <a:lstStyle/>
          <a:p>
            <a:fld id="{47910238-1630-4403-AD1C-2B7CD0A8F482}" type="datetimeFigureOut">
              <a:rPr lang="en-GB" smtClean="0"/>
              <a:t>30/01/2024</a:t>
            </a:fld>
            <a:endParaRPr lang="en-GB"/>
          </a:p>
        </p:txBody>
      </p:sp>
      <p:sp>
        <p:nvSpPr>
          <p:cNvPr id="5" name="Footer Placeholder 4">
            <a:extLst>
              <a:ext uri="{FF2B5EF4-FFF2-40B4-BE49-F238E27FC236}">
                <a16:creationId xmlns:a16="http://schemas.microsoft.com/office/drawing/2014/main" id="{D59E98DB-E4B2-7F9C-2B66-343C29D90274}"/>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8768EC53-EE58-4721-C381-8A698BDC8817}"/>
              </a:ext>
            </a:extLst>
          </p:cNvPr>
          <p:cNvSpPr>
            <a:spLocks noGrp="1"/>
          </p:cNvSpPr>
          <p:nvPr>
            <p:ph type="sldNum" sz="quarter" idx="12"/>
          </p:nvPr>
        </p:nvSpPr>
        <p:spPr/>
        <p:txBody>
          <a:bodyPr/>
          <a:lstStyle/>
          <a:p>
            <a:fld id="{83CB89C4-B2E8-4AE6-844A-5FB65A9D4C7D}" type="slidenum">
              <a:rPr lang="en-GB" smtClean="0"/>
              <a:t>‹#›</a:t>
            </a:fld>
            <a:endParaRPr lang="en-GB"/>
          </a:p>
        </p:txBody>
      </p:sp>
    </p:spTree>
    <p:extLst>
      <p:ext uri="{BB962C8B-B14F-4D97-AF65-F5344CB8AC3E}">
        <p14:creationId xmlns:p14="http://schemas.microsoft.com/office/powerpoint/2010/main" val="14015527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517E1523-F4DC-AF96-0AA0-A50A51A46FFB}"/>
              </a:ext>
            </a:extLst>
          </p:cNvPr>
          <p:cNvSpPr>
            <a:spLocks noGrp="1"/>
          </p:cNvSpPr>
          <p:nvPr>
            <p:ph type="title" orient="vert"/>
          </p:nvPr>
        </p:nvSpPr>
        <p:spPr>
          <a:xfrm>
            <a:off x="8724900" y="365125"/>
            <a:ext cx="2628900" cy="5811838"/>
          </a:xfrm>
        </p:spPr>
        <p:txBody>
          <a:bodyPr vert="eaVert"/>
          <a:lstStyle/>
          <a:p>
            <a:r>
              <a:rPr lang="en-GB"/>
              <a:t>Click to edit Master title style</a:t>
            </a:r>
          </a:p>
        </p:txBody>
      </p:sp>
      <p:sp>
        <p:nvSpPr>
          <p:cNvPr id="3" name="Vertical Text Placeholder 2">
            <a:extLst>
              <a:ext uri="{FF2B5EF4-FFF2-40B4-BE49-F238E27FC236}">
                <a16:creationId xmlns:a16="http://schemas.microsoft.com/office/drawing/2014/main" id="{BC1859EE-F7EF-7CEF-35CD-3BFB11230D66}"/>
              </a:ext>
            </a:extLst>
          </p:cNvPr>
          <p:cNvSpPr>
            <a:spLocks noGrp="1"/>
          </p:cNvSpPr>
          <p:nvPr>
            <p:ph type="body" orient="vert" idx="1"/>
          </p:nvPr>
        </p:nvSpPr>
        <p:spPr>
          <a:xfrm>
            <a:off x="838200" y="365125"/>
            <a:ext cx="7734300" cy="5811838"/>
          </a:xfr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28EFC88C-B154-0E8E-BD5F-724044981AC3}"/>
              </a:ext>
            </a:extLst>
          </p:cNvPr>
          <p:cNvSpPr>
            <a:spLocks noGrp="1"/>
          </p:cNvSpPr>
          <p:nvPr>
            <p:ph type="dt" sz="half" idx="10"/>
          </p:nvPr>
        </p:nvSpPr>
        <p:spPr/>
        <p:txBody>
          <a:bodyPr/>
          <a:lstStyle/>
          <a:p>
            <a:fld id="{47910238-1630-4403-AD1C-2B7CD0A8F482}" type="datetimeFigureOut">
              <a:rPr lang="en-GB" smtClean="0"/>
              <a:t>30/01/2024</a:t>
            </a:fld>
            <a:endParaRPr lang="en-GB"/>
          </a:p>
        </p:txBody>
      </p:sp>
      <p:sp>
        <p:nvSpPr>
          <p:cNvPr id="5" name="Footer Placeholder 4">
            <a:extLst>
              <a:ext uri="{FF2B5EF4-FFF2-40B4-BE49-F238E27FC236}">
                <a16:creationId xmlns:a16="http://schemas.microsoft.com/office/drawing/2014/main" id="{911D0B4B-FDD3-5115-5144-41753DF70EAA}"/>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6914BB7E-B2F7-33B2-44F9-610A9359D4FF}"/>
              </a:ext>
            </a:extLst>
          </p:cNvPr>
          <p:cNvSpPr>
            <a:spLocks noGrp="1"/>
          </p:cNvSpPr>
          <p:nvPr>
            <p:ph type="sldNum" sz="quarter" idx="12"/>
          </p:nvPr>
        </p:nvSpPr>
        <p:spPr/>
        <p:txBody>
          <a:bodyPr/>
          <a:lstStyle/>
          <a:p>
            <a:fld id="{83CB89C4-B2E8-4AE6-844A-5FB65A9D4C7D}" type="slidenum">
              <a:rPr lang="en-GB" smtClean="0"/>
              <a:t>‹#›</a:t>
            </a:fld>
            <a:endParaRPr lang="en-GB"/>
          </a:p>
        </p:txBody>
      </p:sp>
    </p:spTree>
    <p:extLst>
      <p:ext uri="{BB962C8B-B14F-4D97-AF65-F5344CB8AC3E}">
        <p14:creationId xmlns:p14="http://schemas.microsoft.com/office/powerpoint/2010/main" val="119749977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B098B-14E5-5B92-DBD0-B2A9B98A89A4}"/>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292594F8-2646-817B-B601-82273E623CAB}"/>
              </a:ext>
            </a:extLst>
          </p:cNvPr>
          <p:cNvSpPr>
            <a:spLocks noGrp="1"/>
          </p:cNvSpPr>
          <p:nvPr>
            <p:ph idx="1"/>
          </p:nvPr>
        </p:nvSpPr>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104ACFBE-4221-C3E9-595A-768ED0DFB0D5}"/>
              </a:ext>
            </a:extLst>
          </p:cNvPr>
          <p:cNvSpPr>
            <a:spLocks noGrp="1"/>
          </p:cNvSpPr>
          <p:nvPr>
            <p:ph type="dt" sz="half" idx="10"/>
          </p:nvPr>
        </p:nvSpPr>
        <p:spPr/>
        <p:txBody>
          <a:bodyPr/>
          <a:lstStyle/>
          <a:p>
            <a:fld id="{47910238-1630-4403-AD1C-2B7CD0A8F482}" type="datetimeFigureOut">
              <a:rPr lang="en-GB" smtClean="0"/>
              <a:t>30/01/2024</a:t>
            </a:fld>
            <a:endParaRPr lang="en-GB"/>
          </a:p>
        </p:txBody>
      </p:sp>
      <p:sp>
        <p:nvSpPr>
          <p:cNvPr id="5" name="Footer Placeholder 4">
            <a:extLst>
              <a:ext uri="{FF2B5EF4-FFF2-40B4-BE49-F238E27FC236}">
                <a16:creationId xmlns:a16="http://schemas.microsoft.com/office/drawing/2014/main" id="{A598CAEA-F1A1-7907-6F74-012357C9D9CB}"/>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0932B23-07F2-FEAC-97F2-7185115B9B6D}"/>
              </a:ext>
            </a:extLst>
          </p:cNvPr>
          <p:cNvSpPr>
            <a:spLocks noGrp="1"/>
          </p:cNvSpPr>
          <p:nvPr>
            <p:ph type="sldNum" sz="quarter" idx="12"/>
          </p:nvPr>
        </p:nvSpPr>
        <p:spPr/>
        <p:txBody>
          <a:bodyPr/>
          <a:lstStyle/>
          <a:p>
            <a:fld id="{83CB89C4-B2E8-4AE6-844A-5FB65A9D4C7D}" type="slidenum">
              <a:rPr lang="en-GB" smtClean="0"/>
              <a:t>‹#›</a:t>
            </a:fld>
            <a:endParaRPr lang="en-GB"/>
          </a:p>
        </p:txBody>
      </p:sp>
    </p:spTree>
    <p:extLst>
      <p:ext uri="{BB962C8B-B14F-4D97-AF65-F5344CB8AC3E}">
        <p14:creationId xmlns:p14="http://schemas.microsoft.com/office/powerpoint/2010/main" val="73042175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AC6EFB-4D76-2397-FE58-75578803B2A0}"/>
              </a:ext>
            </a:extLst>
          </p:cNvPr>
          <p:cNvSpPr>
            <a:spLocks noGrp="1"/>
          </p:cNvSpPr>
          <p:nvPr>
            <p:ph type="title"/>
          </p:nvPr>
        </p:nvSpPr>
        <p:spPr>
          <a:xfrm>
            <a:off x="831850" y="1709738"/>
            <a:ext cx="10515600" cy="2852737"/>
          </a:xfrm>
        </p:spPr>
        <p:txBody>
          <a:bodyPr anchor="b"/>
          <a:lstStyle>
            <a:lvl1pPr>
              <a:defRPr sz="6000"/>
            </a:lvl1pPr>
          </a:lstStyle>
          <a:p>
            <a:r>
              <a:rPr lang="en-GB"/>
              <a:t>Click to edit Master title style</a:t>
            </a:r>
          </a:p>
        </p:txBody>
      </p:sp>
      <p:sp>
        <p:nvSpPr>
          <p:cNvPr id="3" name="Text Placeholder 2">
            <a:extLst>
              <a:ext uri="{FF2B5EF4-FFF2-40B4-BE49-F238E27FC236}">
                <a16:creationId xmlns:a16="http://schemas.microsoft.com/office/drawing/2014/main" id="{3DDABA9B-E946-AB5F-14B9-F88832385F06}"/>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GB"/>
              <a:t>Click to edit Master text styles</a:t>
            </a:r>
          </a:p>
        </p:txBody>
      </p:sp>
      <p:sp>
        <p:nvSpPr>
          <p:cNvPr id="4" name="Date Placeholder 3">
            <a:extLst>
              <a:ext uri="{FF2B5EF4-FFF2-40B4-BE49-F238E27FC236}">
                <a16:creationId xmlns:a16="http://schemas.microsoft.com/office/drawing/2014/main" id="{3DE9F2CD-951B-E92D-C72A-5D73911B59F4}"/>
              </a:ext>
            </a:extLst>
          </p:cNvPr>
          <p:cNvSpPr>
            <a:spLocks noGrp="1"/>
          </p:cNvSpPr>
          <p:nvPr>
            <p:ph type="dt" sz="half" idx="10"/>
          </p:nvPr>
        </p:nvSpPr>
        <p:spPr/>
        <p:txBody>
          <a:bodyPr/>
          <a:lstStyle/>
          <a:p>
            <a:fld id="{47910238-1630-4403-AD1C-2B7CD0A8F482}" type="datetimeFigureOut">
              <a:rPr lang="en-GB" smtClean="0"/>
              <a:t>30/01/2024</a:t>
            </a:fld>
            <a:endParaRPr lang="en-GB"/>
          </a:p>
        </p:txBody>
      </p:sp>
      <p:sp>
        <p:nvSpPr>
          <p:cNvPr id="5" name="Footer Placeholder 4">
            <a:extLst>
              <a:ext uri="{FF2B5EF4-FFF2-40B4-BE49-F238E27FC236}">
                <a16:creationId xmlns:a16="http://schemas.microsoft.com/office/drawing/2014/main" id="{09613B99-7A8F-2BA4-DEF1-2A19603C0220}"/>
              </a:ext>
            </a:extLst>
          </p:cNvPr>
          <p:cNvSpPr>
            <a:spLocks noGrp="1"/>
          </p:cNvSpPr>
          <p:nvPr>
            <p:ph type="ftr" sz="quarter" idx="11"/>
          </p:nvPr>
        </p:nvSpPr>
        <p:spPr/>
        <p:txBody>
          <a:bodyPr/>
          <a:lstStyle/>
          <a:p>
            <a:endParaRPr lang="en-GB"/>
          </a:p>
        </p:txBody>
      </p:sp>
      <p:sp>
        <p:nvSpPr>
          <p:cNvPr id="6" name="Slide Number Placeholder 5">
            <a:extLst>
              <a:ext uri="{FF2B5EF4-FFF2-40B4-BE49-F238E27FC236}">
                <a16:creationId xmlns:a16="http://schemas.microsoft.com/office/drawing/2014/main" id="{173EAB04-FEF6-8F60-A9DE-CDC88876496B}"/>
              </a:ext>
            </a:extLst>
          </p:cNvPr>
          <p:cNvSpPr>
            <a:spLocks noGrp="1"/>
          </p:cNvSpPr>
          <p:nvPr>
            <p:ph type="sldNum" sz="quarter" idx="12"/>
          </p:nvPr>
        </p:nvSpPr>
        <p:spPr/>
        <p:txBody>
          <a:bodyPr/>
          <a:lstStyle/>
          <a:p>
            <a:fld id="{83CB89C4-B2E8-4AE6-844A-5FB65A9D4C7D}" type="slidenum">
              <a:rPr lang="en-GB" smtClean="0"/>
              <a:t>‹#›</a:t>
            </a:fld>
            <a:endParaRPr lang="en-GB"/>
          </a:p>
        </p:txBody>
      </p:sp>
    </p:spTree>
    <p:extLst>
      <p:ext uri="{BB962C8B-B14F-4D97-AF65-F5344CB8AC3E}">
        <p14:creationId xmlns:p14="http://schemas.microsoft.com/office/powerpoint/2010/main" val="283174130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F8317D-D3BC-66BC-A790-BB40A3914DBF}"/>
              </a:ext>
            </a:extLst>
          </p:cNvPr>
          <p:cNvSpPr>
            <a:spLocks noGrp="1"/>
          </p:cNvSpPr>
          <p:nvPr>
            <p:ph type="title"/>
          </p:nvPr>
        </p:nvSpPr>
        <p:spPr/>
        <p:txBody>
          <a:bodyPr/>
          <a:lstStyle/>
          <a:p>
            <a:r>
              <a:rPr lang="en-GB"/>
              <a:t>Click to edit Master title style</a:t>
            </a:r>
          </a:p>
        </p:txBody>
      </p:sp>
      <p:sp>
        <p:nvSpPr>
          <p:cNvPr id="3" name="Content Placeholder 2">
            <a:extLst>
              <a:ext uri="{FF2B5EF4-FFF2-40B4-BE49-F238E27FC236}">
                <a16:creationId xmlns:a16="http://schemas.microsoft.com/office/drawing/2014/main" id="{652554D0-D182-3E5B-C176-35C940A6E8E8}"/>
              </a:ext>
            </a:extLst>
          </p:cNvPr>
          <p:cNvSpPr>
            <a:spLocks noGrp="1"/>
          </p:cNvSpPr>
          <p:nvPr>
            <p:ph sz="half" idx="1"/>
          </p:nvPr>
        </p:nvSpPr>
        <p:spPr>
          <a:xfrm>
            <a:off x="838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Content Placeholder 3">
            <a:extLst>
              <a:ext uri="{FF2B5EF4-FFF2-40B4-BE49-F238E27FC236}">
                <a16:creationId xmlns:a16="http://schemas.microsoft.com/office/drawing/2014/main" id="{E36B3512-C0F7-8B15-C7C1-B4777434F7AB}"/>
              </a:ext>
            </a:extLst>
          </p:cNvPr>
          <p:cNvSpPr>
            <a:spLocks noGrp="1"/>
          </p:cNvSpPr>
          <p:nvPr>
            <p:ph sz="half" idx="2"/>
          </p:nvPr>
        </p:nvSpPr>
        <p:spPr>
          <a:xfrm>
            <a:off x="6172200" y="1825625"/>
            <a:ext cx="5181600" cy="435133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Date Placeholder 4">
            <a:extLst>
              <a:ext uri="{FF2B5EF4-FFF2-40B4-BE49-F238E27FC236}">
                <a16:creationId xmlns:a16="http://schemas.microsoft.com/office/drawing/2014/main" id="{3C720133-36CC-E940-E81C-3B7BFA1DD418}"/>
              </a:ext>
            </a:extLst>
          </p:cNvPr>
          <p:cNvSpPr>
            <a:spLocks noGrp="1"/>
          </p:cNvSpPr>
          <p:nvPr>
            <p:ph type="dt" sz="half" idx="10"/>
          </p:nvPr>
        </p:nvSpPr>
        <p:spPr/>
        <p:txBody>
          <a:bodyPr/>
          <a:lstStyle/>
          <a:p>
            <a:fld id="{47910238-1630-4403-AD1C-2B7CD0A8F482}" type="datetimeFigureOut">
              <a:rPr lang="en-GB" smtClean="0"/>
              <a:t>30/01/2024</a:t>
            </a:fld>
            <a:endParaRPr lang="en-GB"/>
          </a:p>
        </p:txBody>
      </p:sp>
      <p:sp>
        <p:nvSpPr>
          <p:cNvPr id="6" name="Footer Placeholder 5">
            <a:extLst>
              <a:ext uri="{FF2B5EF4-FFF2-40B4-BE49-F238E27FC236}">
                <a16:creationId xmlns:a16="http://schemas.microsoft.com/office/drawing/2014/main" id="{CDD8F840-7468-5C9E-E69C-73528EC8E76F}"/>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BA1C990-5F9A-B084-7BB2-40B99C3FFC45}"/>
              </a:ext>
            </a:extLst>
          </p:cNvPr>
          <p:cNvSpPr>
            <a:spLocks noGrp="1"/>
          </p:cNvSpPr>
          <p:nvPr>
            <p:ph type="sldNum" sz="quarter" idx="12"/>
          </p:nvPr>
        </p:nvSpPr>
        <p:spPr/>
        <p:txBody>
          <a:bodyPr/>
          <a:lstStyle/>
          <a:p>
            <a:fld id="{83CB89C4-B2E8-4AE6-844A-5FB65A9D4C7D}" type="slidenum">
              <a:rPr lang="en-GB" smtClean="0"/>
              <a:t>‹#›</a:t>
            </a:fld>
            <a:endParaRPr lang="en-GB"/>
          </a:p>
        </p:txBody>
      </p:sp>
    </p:spTree>
    <p:extLst>
      <p:ext uri="{BB962C8B-B14F-4D97-AF65-F5344CB8AC3E}">
        <p14:creationId xmlns:p14="http://schemas.microsoft.com/office/powerpoint/2010/main" val="164640890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BBE828-DD08-2664-8A9C-0C60F83F051A}"/>
              </a:ext>
            </a:extLst>
          </p:cNvPr>
          <p:cNvSpPr>
            <a:spLocks noGrp="1"/>
          </p:cNvSpPr>
          <p:nvPr>
            <p:ph type="title"/>
          </p:nvPr>
        </p:nvSpPr>
        <p:spPr>
          <a:xfrm>
            <a:off x="839788" y="365125"/>
            <a:ext cx="10515600" cy="1325563"/>
          </a:xfrm>
        </p:spPr>
        <p:txBody>
          <a:bodyPr/>
          <a:lstStyle/>
          <a:p>
            <a:r>
              <a:rPr lang="en-GB"/>
              <a:t>Click to edit Master title style</a:t>
            </a:r>
          </a:p>
        </p:txBody>
      </p:sp>
      <p:sp>
        <p:nvSpPr>
          <p:cNvPr id="3" name="Text Placeholder 2">
            <a:extLst>
              <a:ext uri="{FF2B5EF4-FFF2-40B4-BE49-F238E27FC236}">
                <a16:creationId xmlns:a16="http://schemas.microsoft.com/office/drawing/2014/main" id="{52799E40-9000-23B4-4F4D-D2374745FB09}"/>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a:extLst>
              <a:ext uri="{FF2B5EF4-FFF2-40B4-BE49-F238E27FC236}">
                <a16:creationId xmlns:a16="http://schemas.microsoft.com/office/drawing/2014/main" id="{B65F62CE-7117-4EED-962D-E6091044FC5F}"/>
              </a:ext>
            </a:extLst>
          </p:cNvPr>
          <p:cNvSpPr>
            <a:spLocks noGrp="1"/>
          </p:cNvSpPr>
          <p:nvPr>
            <p:ph sz="half" idx="2"/>
          </p:nvPr>
        </p:nvSpPr>
        <p:spPr>
          <a:xfrm>
            <a:off x="839788" y="2505075"/>
            <a:ext cx="5157787"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5" name="Text Placeholder 4">
            <a:extLst>
              <a:ext uri="{FF2B5EF4-FFF2-40B4-BE49-F238E27FC236}">
                <a16:creationId xmlns:a16="http://schemas.microsoft.com/office/drawing/2014/main" id="{A2C5E66F-AE52-8B56-1CC1-64465ED2AC39}"/>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a:extLst>
              <a:ext uri="{FF2B5EF4-FFF2-40B4-BE49-F238E27FC236}">
                <a16:creationId xmlns:a16="http://schemas.microsoft.com/office/drawing/2014/main" id="{D7E640D2-64F8-094B-DACC-C2AD36B81A8D}"/>
              </a:ext>
            </a:extLst>
          </p:cNvPr>
          <p:cNvSpPr>
            <a:spLocks noGrp="1"/>
          </p:cNvSpPr>
          <p:nvPr>
            <p:ph sz="quarter" idx="4"/>
          </p:nvPr>
        </p:nvSpPr>
        <p:spPr>
          <a:xfrm>
            <a:off x="6172200" y="2505075"/>
            <a:ext cx="5183188" cy="3684588"/>
          </a:xfrm>
        </p:spPr>
        <p:txBody>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7" name="Date Placeholder 6">
            <a:extLst>
              <a:ext uri="{FF2B5EF4-FFF2-40B4-BE49-F238E27FC236}">
                <a16:creationId xmlns:a16="http://schemas.microsoft.com/office/drawing/2014/main" id="{5B24D914-559E-1CD2-47DD-0C57D137D749}"/>
              </a:ext>
            </a:extLst>
          </p:cNvPr>
          <p:cNvSpPr>
            <a:spLocks noGrp="1"/>
          </p:cNvSpPr>
          <p:nvPr>
            <p:ph type="dt" sz="half" idx="10"/>
          </p:nvPr>
        </p:nvSpPr>
        <p:spPr/>
        <p:txBody>
          <a:bodyPr/>
          <a:lstStyle/>
          <a:p>
            <a:fld id="{47910238-1630-4403-AD1C-2B7CD0A8F482}" type="datetimeFigureOut">
              <a:rPr lang="en-GB" smtClean="0"/>
              <a:t>30/01/2024</a:t>
            </a:fld>
            <a:endParaRPr lang="en-GB"/>
          </a:p>
        </p:txBody>
      </p:sp>
      <p:sp>
        <p:nvSpPr>
          <p:cNvPr id="8" name="Footer Placeholder 7">
            <a:extLst>
              <a:ext uri="{FF2B5EF4-FFF2-40B4-BE49-F238E27FC236}">
                <a16:creationId xmlns:a16="http://schemas.microsoft.com/office/drawing/2014/main" id="{434E26F7-7929-566B-A0ED-122DF8C8968B}"/>
              </a:ext>
            </a:extLst>
          </p:cNvPr>
          <p:cNvSpPr>
            <a:spLocks noGrp="1"/>
          </p:cNvSpPr>
          <p:nvPr>
            <p:ph type="ftr" sz="quarter" idx="11"/>
          </p:nvPr>
        </p:nvSpPr>
        <p:spPr/>
        <p:txBody>
          <a:bodyPr/>
          <a:lstStyle/>
          <a:p>
            <a:endParaRPr lang="en-GB"/>
          </a:p>
        </p:txBody>
      </p:sp>
      <p:sp>
        <p:nvSpPr>
          <p:cNvPr id="9" name="Slide Number Placeholder 8">
            <a:extLst>
              <a:ext uri="{FF2B5EF4-FFF2-40B4-BE49-F238E27FC236}">
                <a16:creationId xmlns:a16="http://schemas.microsoft.com/office/drawing/2014/main" id="{53A02750-776B-08F0-B685-7D9C96F4F4F0}"/>
              </a:ext>
            </a:extLst>
          </p:cNvPr>
          <p:cNvSpPr>
            <a:spLocks noGrp="1"/>
          </p:cNvSpPr>
          <p:nvPr>
            <p:ph type="sldNum" sz="quarter" idx="12"/>
          </p:nvPr>
        </p:nvSpPr>
        <p:spPr/>
        <p:txBody>
          <a:bodyPr/>
          <a:lstStyle/>
          <a:p>
            <a:fld id="{83CB89C4-B2E8-4AE6-844A-5FB65A9D4C7D}" type="slidenum">
              <a:rPr lang="en-GB" smtClean="0"/>
              <a:t>‹#›</a:t>
            </a:fld>
            <a:endParaRPr lang="en-GB"/>
          </a:p>
        </p:txBody>
      </p:sp>
    </p:spTree>
    <p:extLst>
      <p:ext uri="{BB962C8B-B14F-4D97-AF65-F5344CB8AC3E}">
        <p14:creationId xmlns:p14="http://schemas.microsoft.com/office/powerpoint/2010/main" val="352298717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2552E1-11BB-DD09-4D5C-CFB89A6B95DA}"/>
              </a:ext>
            </a:extLst>
          </p:cNvPr>
          <p:cNvSpPr>
            <a:spLocks noGrp="1"/>
          </p:cNvSpPr>
          <p:nvPr>
            <p:ph type="title"/>
          </p:nvPr>
        </p:nvSpPr>
        <p:spPr/>
        <p:txBody>
          <a:bodyPr/>
          <a:lstStyle/>
          <a:p>
            <a:r>
              <a:rPr lang="en-GB"/>
              <a:t>Click to edit Master title style</a:t>
            </a:r>
          </a:p>
        </p:txBody>
      </p:sp>
      <p:sp>
        <p:nvSpPr>
          <p:cNvPr id="3" name="Date Placeholder 2">
            <a:extLst>
              <a:ext uri="{FF2B5EF4-FFF2-40B4-BE49-F238E27FC236}">
                <a16:creationId xmlns:a16="http://schemas.microsoft.com/office/drawing/2014/main" id="{AC5B33E3-08CB-3D27-1642-38046B156D61}"/>
              </a:ext>
            </a:extLst>
          </p:cNvPr>
          <p:cNvSpPr>
            <a:spLocks noGrp="1"/>
          </p:cNvSpPr>
          <p:nvPr>
            <p:ph type="dt" sz="half" idx="10"/>
          </p:nvPr>
        </p:nvSpPr>
        <p:spPr/>
        <p:txBody>
          <a:bodyPr/>
          <a:lstStyle/>
          <a:p>
            <a:fld id="{47910238-1630-4403-AD1C-2B7CD0A8F482}" type="datetimeFigureOut">
              <a:rPr lang="en-GB" smtClean="0"/>
              <a:t>30/01/2024</a:t>
            </a:fld>
            <a:endParaRPr lang="en-GB"/>
          </a:p>
        </p:txBody>
      </p:sp>
      <p:sp>
        <p:nvSpPr>
          <p:cNvPr id="4" name="Footer Placeholder 3">
            <a:extLst>
              <a:ext uri="{FF2B5EF4-FFF2-40B4-BE49-F238E27FC236}">
                <a16:creationId xmlns:a16="http://schemas.microsoft.com/office/drawing/2014/main" id="{4E9B80DD-46D4-6E16-154C-FA21E63F1C6F}"/>
              </a:ext>
            </a:extLst>
          </p:cNvPr>
          <p:cNvSpPr>
            <a:spLocks noGrp="1"/>
          </p:cNvSpPr>
          <p:nvPr>
            <p:ph type="ftr" sz="quarter" idx="11"/>
          </p:nvPr>
        </p:nvSpPr>
        <p:spPr/>
        <p:txBody>
          <a:bodyPr/>
          <a:lstStyle/>
          <a:p>
            <a:endParaRPr lang="en-GB"/>
          </a:p>
        </p:txBody>
      </p:sp>
      <p:sp>
        <p:nvSpPr>
          <p:cNvPr id="5" name="Slide Number Placeholder 4">
            <a:extLst>
              <a:ext uri="{FF2B5EF4-FFF2-40B4-BE49-F238E27FC236}">
                <a16:creationId xmlns:a16="http://schemas.microsoft.com/office/drawing/2014/main" id="{0AC8236A-2EBB-B9F1-217E-ECE7679FDE1A}"/>
              </a:ext>
            </a:extLst>
          </p:cNvPr>
          <p:cNvSpPr>
            <a:spLocks noGrp="1"/>
          </p:cNvSpPr>
          <p:nvPr>
            <p:ph type="sldNum" sz="quarter" idx="12"/>
          </p:nvPr>
        </p:nvSpPr>
        <p:spPr/>
        <p:txBody>
          <a:bodyPr/>
          <a:lstStyle/>
          <a:p>
            <a:fld id="{83CB89C4-B2E8-4AE6-844A-5FB65A9D4C7D}" type="slidenum">
              <a:rPr lang="en-GB" smtClean="0"/>
              <a:t>‹#›</a:t>
            </a:fld>
            <a:endParaRPr lang="en-GB"/>
          </a:p>
        </p:txBody>
      </p:sp>
    </p:spTree>
    <p:extLst>
      <p:ext uri="{BB962C8B-B14F-4D97-AF65-F5344CB8AC3E}">
        <p14:creationId xmlns:p14="http://schemas.microsoft.com/office/powerpoint/2010/main" val="10695970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D5B7297-36F3-4EBA-1802-391BE9202EEB}"/>
              </a:ext>
            </a:extLst>
          </p:cNvPr>
          <p:cNvSpPr>
            <a:spLocks noGrp="1"/>
          </p:cNvSpPr>
          <p:nvPr>
            <p:ph type="dt" sz="half" idx="10"/>
          </p:nvPr>
        </p:nvSpPr>
        <p:spPr/>
        <p:txBody>
          <a:bodyPr/>
          <a:lstStyle/>
          <a:p>
            <a:fld id="{47910238-1630-4403-AD1C-2B7CD0A8F482}" type="datetimeFigureOut">
              <a:rPr lang="en-GB" smtClean="0"/>
              <a:t>30/01/2024</a:t>
            </a:fld>
            <a:endParaRPr lang="en-GB"/>
          </a:p>
        </p:txBody>
      </p:sp>
      <p:sp>
        <p:nvSpPr>
          <p:cNvPr id="3" name="Footer Placeholder 2">
            <a:extLst>
              <a:ext uri="{FF2B5EF4-FFF2-40B4-BE49-F238E27FC236}">
                <a16:creationId xmlns:a16="http://schemas.microsoft.com/office/drawing/2014/main" id="{C1F75E1D-4120-F2B9-822C-8267ED53E496}"/>
              </a:ext>
            </a:extLst>
          </p:cNvPr>
          <p:cNvSpPr>
            <a:spLocks noGrp="1"/>
          </p:cNvSpPr>
          <p:nvPr>
            <p:ph type="ftr" sz="quarter" idx="11"/>
          </p:nvPr>
        </p:nvSpPr>
        <p:spPr/>
        <p:txBody>
          <a:bodyPr/>
          <a:lstStyle/>
          <a:p>
            <a:endParaRPr lang="en-GB"/>
          </a:p>
        </p:txBody>
      </p:sp>
      <p:sp>
        <p:nvSpPr>
          <p:cNvPr id="4" name="Slide Number Placeholder 3">
            <a:extLst>
              <a:ext uri="{FF2B5EF4-FFF2-40B4-BE49-F238E27FC236}">
                <a16:creationId xmlns:a16="http://schemas.microsoft.com/office/drawing/2014/main" id="{8815DC5C-3593-F26C-1AA8-F9B5C2DEBDBB}"/>
              </a:ext>
            </a:extLst>
          </p:cNvPr>
          <p:cNvSpPr>
            <a:spLocks noGrp="1"/>
          </p:cNvSpPr>
          <p:nvPr>
            <p:ph type="sldNum" sz="quarter" idx="12"/>
          </p:nvPr>
        </p:nvSpPr>
        <p:spPr/>
        <p:txBody>
          <a:bodyPr/>
          <a:lstStyle/>
          <a:p>
            <a:fld id="{83CB89C4-B2E8-4AE6-844A-5FB65A9D4C7D}" type="slidenum">
              <a:rPr lang="en-GB" smtClean="0"/>
              <a:t>‹#›</a:t>
            </a:fld>
            <a:endParaRPr lang="en-GB"/>
          </a:p>
        </p:txBody>
      </p:sp>
    </p:spTree>
    <p:extLst>
      <p:ext uri="{BB962C8B-B14F-4D97-AF65-F5344CB8AC3E}">
        <p14:creationId xmlns:p14="http://schemas.microsoft.com/office/powerpoint/2010/main" val="296435487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BC4754-9E2E-0305-F110-4B492250A4D2}"/>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Content Placeholder 2">
            <a:extLst>
              <a:ext uri="{FF2B5EF4-FFF2-40B4-BE49-F238E27FC236}">
                <a16:creationId xmlns:a16="http://schemas.microsoft.com/office/drawing/2014/main" id="{4F813DA6-A8C9-BB30-11E4-C4AB81AAA6C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Text Placeholder 3">
            <a:extLst>
              <a:ext uri="{FF2B5EF4-FFF2-40B4-BE49-F238E27FC236}">
                <a16:creationId xmlns:a16="http://schemas.microsoft.com/office/drawing/2014/main" id="{3D6BC486-3862-5730-6CC0-3AB9FCAF5C0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AAE12AD4-A5BF-5E2E-C70E-C5FCBB203772}"/>
              </a:ext>
            </a:extLst>
          </p:cNvPr>
          <p:cNvSpPr>
            <a:spLocks noGrp="1"/>
          </p:cNvSpPr>
          <p:nvPr>
            <p:ph type="dt" sz="half" idx="10"/>
          </p:nvPr>
        </p:nvSpPr>
        <p:spPr/>
        <p:txBody>
          <a:bodyPr/>
          <a:lstStyle/>
          <a:p>
            <a:fld id="{47910238-1630-4403-AD1C-2B7CD0A8F482}" type="datetimeFigureOut">
              <a:rPr lang="en-GB" smtClean="0"/>
              <a:t>30/01/2024</a:t>
            </a:fld>
            <a:endParaRPr lang="en-GB"/>
          </a:p>
        </p:txBody>
      </p:sp>
      <p:sp>
        <p:nvSpPr>
          <p:cNvPr id="6" name="Footer Placeholder 5">
            <a:extLst>
              <a:ext uri="{FF2B5EF4-FFF2-40B4-BE49-F238E27FC236}">
                <a16:creationId xmlns:a16="http://schemas.microsoft.com/office/drawing/2014/main" id="{5374BEC2-BFB8-F6C0-7D43-25C241AAA076}"/>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208D8605-2AAB-9760-BA09-B8AA19815340}"/>
              </a:ext>
            </a:extLst>
          </p:cNvPr>
          <p:cNvSpPr>
            <a:spLocks noGrp="1"/>
          </p:cNvSpPr>
          <p:nvPr>
            <p:ph type="sldNum" sz="quarter" idx="12"/>
          </p:nvPr>
        </p:nvSpPr>
        <p:spPr/>
        <p:txBody>
          <a:bodyPr/>
          <a:lstStyle/>
          <a:p>
            <a:fld id="{83CB89C4-B2E8-4AE6-844A-5FB65A9D4C7D}" type="slidenum">
              <a:rPr lang="en-GB" smtClean="0"/>
              <a:t>‹#›</a:t>
            </a:fld>
            <a:endParaRPr lang="en-GB"/>
          </a:p>
        </p:txBody>
      </p:sp>
    </p:spTree>
    <p:extLst>
      <p:ext uri="{BB962C8B-B14F-4D97-AF65-F5344CB8AC3E}">
        <p14:creationId xmlns:p14="http://schemas.microsoft.com/office/powerpoint/2010/main" val="16882620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24977F-8F4E-8CED-AD9E-670155AF182D}"/>
              </a:ext>
            </a:extLst>
          </p:cNvPr>
          <p:cNvSpPr>
            <a:spLocks noGrp="1"/>
          </p:cNvSpPr>
          <p:nvPr>
            <p:ph type="title"/>
          </p:nvPr>
        </p:nvSpPr>
        <p:spPr>
          <a:xfrm>
            <a:off x="839788" y="457200"/>
            <a:ext cx="3932237" cy="1600200"/>
          </a:xfrm>
        </p:spPr>
        <p:txBody>
          <a:bodyPr anchor="b"/>
          <a:lstStyle>
            <a:lvl1pPr>
              <a:defRPr sz="3200"/>
            </a:lvl1pPr>
          </a:lstStyle>
          <a:p>
            <a:r>
              <a:rPr lang="en-GB"/>
              <a:t>Click to edit Master title style</a:t>
            </a:r>
          </a:p>
        </p:txBody>
      </p:sp>
      <p:sp>
        <p:nvSpPr>
          <p:cNvPr id="3" name="Picture Placeholder 2">
            <a:extLst>
              <a:ext uri="{FF2B5EF4-FFF2-40B4-BE49-F238E27FC236}">
                <a16:creationId xmlns:a16="http://schemas.microsoft.com/office/drawing/2014/main" id="{29FC0C63-6DC7-2DF1-8355-BE7E956F352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GB"/>
          </a:p>
        </p:txBody>
      </p:sp>
      <p:sp>
        <p:nvSpPr>
          <p:cNvPr id="4" name="Text Placeholder 3">
            <a:extLst>
              <a:ext uri="{FF2B5EF4-FFF2-40B4-BE49-F238E27FC236}">
                <a16:creationId xmlns:a16="http://schemas.microsoft.com/office/drawing/2014/main" id="{31FE5BA0-6BE4-48A7-6952-C56DE5377AC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GB"/>
              <a:t>Click to edit Master text styles</a:t>
            </a:r>
          </a:p>
        </p:txBody>
      </p:sp>
      <p:sp>
        <p:nvSpPr>
          <p:cNvPr id="5" name="Date Placeholder 4">
            <a:extLst>
              <a:ext uri="{FF2B5EF4-FFF2-40B4-BE49-F238E27FC236}">
                <a16:creationId xmlns:a16="http://schemas.microsoft.com/office/drawing/2014/main" id="{D4527CEA-A22E-142D-D79A-0F1BE874FC3E}"/>
              </a:ext>
            </a:extLst>
          </p:cNvPr>
          <p:cNvSpPr>
            <a:spLocks noGrp="1"/>
          </p:cNvSpPr>
          <p:nvPr>
            <p:ph type="dt" sz="half" idx="10"/>
          </p:nvPr>
        </p:nvSpPr>
        <p:spPr/>
        <p:txBody>
          <a:bodyPr/>
          <a:lstStyle/>
          <a:p>
            <a:fld id="{47910238-1630-4403-AD1C-2B7CD0A8F482}" type="datetimeFigureOut">
              <a:rPr lang="en-GB" smtClean="0"/>
              <a:t>30/01/2024</a:t>
            </a:fld>
            <a:endParaRPr lang="en-GB"/>
          </a:p>
        </p:txBody>
      </p:sp>
      <p:sp>
        <p:nvSpPr>
          <p:cNvPr id="6" name="Footer Placeholder 5">
            <a:extLst>
              <a:ext uri="{FF2B5EF4-FFF2-40B4-BE49-F238E27FC236}">
                <a16:creationId xmlns:a16="http://schemas.microsoft.com/office/drawing/2014/main" id="{CEBD863E-241B-7F8B-8664-AFAD0BFFBAB8}"/>
              </a:ext>
            </a:extLst>
          </p:cNvPr>
          <p:cNvSpPr>
            <a:spLocks noGrp="1"/>
          </p:cNvSpPr>
          <p:nvPr>
            <p:ph type="ftr" sz="quarter" idx="11"/>
          </p:nvPr>
        </p:nvSpPr>
        <p:spPr/>
        <p:txBody>
          <a:bodyPr/>
          <a:lstStyle/>
          <a:p>
            <a:endParaRPr lang="en-GB"/>
          </a:p>
        </p:txBody>
      </p:sp>
      <p:sp>
        <p:nvSpPr>
          <p:cNvPr id="7" name="Slide Number Placeholder 6">
            <a:extLst>
              <a:ext uri="{FF2B5EF4-FFF2-40B4-BE49-F238E27FC236}">
                <a16:creationId xmlns:a16="http://schemas.microsoft.com/office/drawing/2014/main" id="{67707E6D-C21F-29AF-A825-A4F22116A367}"/>
              </a:ext>
            </a:extLst>
          </p:cNvPr>
          <p:cNvSpPr>
            <a:spLocks noGrp="1"/>
          </p:cNvSpPr>
          <p:nvPr>
            <p:ph type="sldNum" sz="quarter" idx="12"/>
          </p:nvPr>
        </p:nvSpPr>
        <p:spPr/>
        <p:txBody>
          <a:bodyPr/>
          <a:lstStyle/>
          <a:p>
            <a:fld id="{83CB89C4-B2E8-4AE6-844A-5FB65A9D4C7D}" type="slidenum">
              <a:rPr lang="en-GB" smtClean="0"/>
              <a:t>‹#›</a:t>
            </a:fld>
            <a:endParaRPr lang="en-GB"/>
          </a:p>
        </p:txBody>
      </p:sp>
    </p:spTree>
    <p:extLst>
      <p:ext uri="{BB962C8B-B14F-4D97-AF65-F5344CB8AC3E}">
        <p14:creationId xmlns:p14="http://schemas.microsoft.com/office/powerpoint/2010/main" val="1122062330"/>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C185F3E1-3B38-46FA-A45A-E4221FFDD71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GB"/>
              <a:t>Click to edit Master title style</a:t>
            </a:r>
          </a:p>
        </p:txBody>
      </p:sp>
      <p:sp>
        <p:nvSpPr>
          <p:cNvPr id="3" name="Text Placeholder 2">
            <a:extLst>
              <a:ext uri="{FF2B5EF4-FFF2-40B4-BE49-F238E27FC236}">
                <a16:creationId xmlns:a16="http://schemas.microsoft.com/office/drawing/2014/main" id="{D0CEBE17-8CAC-7C15-98C7-58EB9635FB5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p>
        </p:txBody>
      </p:sp>
      <p:sp>
        <p:nvSpPr>
          <p:cNvPr id="4" name="Date Placeholder 3">
            <a:extLst>
              <a:ext uri="{FF2B5EF4-FFF2-40B4-BE49-F238E27FC236}">
                <a16:creationId xmlns:a16="http://schemas.microsoft.com/office/drawing/2014/main" id="{0BA1EBE1-0488-0D3A-7234-73A9ED740A0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47910238-1630-4403-AD1C-2B7CD0A8F482}" type="datetimeFigureOut">
              <a:rPr lang="en-GB" smtClean="0"/>
              <a:t>30/01/2024</a:t>
            </a:fld>
            <a:endParaRPr lang="en-GB"/>
          </a:p>
        </p:txBody>
      </p:sp>
      <p:sp>
        <p:nvSpPr>
          <p:cNvPr id="5" name="Footer Placeholder 4">
            <a:extLst>
              <a:ext uri="{FF2B5EF4-FFF2-40B4-BE49-F238E27FC236}">
                <a16:creationId xmlns:a16="http://schemas.microsoft.com/office/drawing/2014/main" id="{A3D8FEED-5739-F104-0824-2AFAE6B0D2EA}"/>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GB"/>
          </a:p>
        </p:txBody>
      </p:sp>
      <p:sp>
        <p:nvSpPr>
          <p:cNvPr id="6" name="Slide Number Placeholder 5">
            <a:extLst>
              <a:ext uri="{FF2B5EF4-FFF2-40B4-BE49-F238E27FC236}">
                <a16:creationId xmlns:a16="http://schemas.microsoft.com/office/drawing/2014/main" id="{3FA78184-5306-D5E1-7ACF-6F351D839FA1}"/>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83CB89C4-B2E8-4AE6-844A-5FB65A9D4C7D}" type="slidenum">
              <a:rPr lang="en-GB" smtClean="0"/>
              <a:t>‹#›</a:t>
            </a:fld>
            <a:endParaRPr lang="en-GB"/>
          </a:p>
        </p:txBody>
      </p:sp>
    </p:spTree>
    <p:extLst>
      <p:ext uri="{BB962C8B-B14F-4D97-AF65-F5344CB8AC3E}">
        <p14:creationId xmlns:p14="http://schemas.microsoft.com/office/powerpoint/2010/main" val="106423348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1.xml"/><Relationship Id="rId6" Type="http://schemas.openxmlformats.org/officeDocument/2006/relationships/image" Target="../media/image5.png"/><Relationship Id="rId5" Type="http://schemas.openxmlformats.org/officeDocument/2006/relationships/image" Target="../media/image4.png"/><Relationship Id="rId4" Type="http://schemas.openxmlformats.org/officeDocument/2006/relationships/image" Target="../media/image3.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21F9B559-AADF-254D-1414-328496827A4F}"/>
              </a:ext>
            </a:extLst>
          </p:cNvPr>
          <p:cNvSpPr txBox="1"/>
          <p:nvPr/>
        </p:nvSpPr>
        <p:spPr>
          <a:xfrm>
            <a:off x="4232563" y="104913"/>
            <a:ext cx="3361427" cy="338554"/>
          </a:xfrm>
          <a:prstGeom prst="rect">
            <a:avLst/>
          </a:prstGeom>
          <a:noFill/>
        </p:spPr>
        <p:txBody>
          <a:bodyPr wrap="square" rtlCol="0">
            <a:spAutoFit/>
          </a:bodyPr>
          <a:lstStyle/>
          <a:p>
            <a:r>
              <a:rPr lang="en-GB" sz="1600" dirty="0"/>
              <a:t>Classification of Architectural Styles</a:t>
            </a:r>
          </a:p>
        </p:txBody>
      </p:sp>
      <p:sp>
        <p:nvSpPr>
          <p:cNvPr id="5" name="TextBox 4">
            <a:extLst>
              <a:ext uri="{FF2B5EF4-FFF2-40B4-BE49-F238E27FC236}">
                <a16:creationId xmlns:a16="http://schemas.microsoft.com/office/drawing/2014/main" id="{66C99359-E02C-EBC6-E944-23CAC6755958}"/>
              </a:ext>
            </a:extLst>
          </p:cNvPr>
          <p:cNvSpPr txBox="1"/>
          <p:nvPr/>
        </p:nvSpPr>
        <p:spPr>
          <a:xfrm>
            <a:off x="560715" y="828765"/>
            <a:ext cx="3181958" cy="1938992"/>
          </a:xfrm>
          <a:prstGeom prst="rect">
            <a:avLst/>
          </a:prstGeom>
          <a:noFill/>
        </p:spPr>
        <p:txBody>
          <a:bodyPr wrap="square" rtlCol="0">
            <a:spAutoFit/>
          </a:bodyPr>
          <a:lstStyle/>
          <a:p>
            <a:pPr algn="just"/>
            <a:r>
              <a:rPr lang="en-GB" sz="800" b="1" dirty="0"/>
              <a:t>Abstract</a:t>
            </a:r>
          </a:p>
          <a:p>
            <a:pPr algn="just"/>
            <a:endParaRPr lang="en-GB" sz="800" dirty="0"/>
          </a:p>
          <a:p>
            <a:pPr algn="just"/>
            <a:r>
              <a:rPr lang="en-GB" sz="800" dirty="0"/>
              <a:t>This research delves into the rich tapestry of architectural styles from the late Ottoman and early Republican periods. Leveraging advanced neural network architectures, we explore the evolution of styles, aiming to classify architects and visualize their relationships. The study introduces a curated dataset, customized for architectural intricacies, and rigorously </a:t>
            </a:r>
            <a:r>
              <a:rPr lang="en-GB" sz="800" dirty="0" err="1"/>
              <a:t>analyzes</a:t>
            </a:r>
            <a:r>
              <a:rPr lang="en-GB" sz="800" dirty="0"/>
              <a:t> four key convolutional neural network (CNN) models—baseline, VGG, </a:t>
            </a:r>
            <a:r>
              <a:rPr lang="en-GB" sz="800" dirty="0" err="1"/>
              <a:t>ResNet</a:t>
            </a:r>
            <a:r>
              <a:rPr lang="en-GB" sz="800" dirty="0"/>
              <a:t>, and </a:t>
            </a:r>
            <a:r>
              <a:rPr lang="en-GB" sz="800" dirty="0" err="1"/>
              <a:t>EfficientNet</a:t>
            </a:r>
            <a:r>
              <a:rPr lang="en-GB" sz="800" dirty="0"/>
              <a:t>. </a:t>
            </a:r>
            <a:r>
              <a:rPr lang="en-GB" sz="800" dirty="0" err="1"/>
              <a:t>EfficientNet</a:t>
            </a:r>
            <a:r>
              <a:rPr lang="en-GB" sz="800" dirty="0"/>
              <a:t> emerges as the most effective model, boasting high accuracy on both Architects-Top and Architects-All datasets. Beyond classification, our research employs t-SNE dimension reduction to unveil the hidden connections between architects, providing a deeper understanding of their distinctive styles.</a:t>
            </a:r>
          </a:p>
        </p:txBody>
      </p:sp>
      <p:sp>
        <p:nvSpPr>
          <p:cNvPr id="6" name="TextBox 5">
            <a:extLst>
              <a:ext uri="{FF2B5EF4-FFF2-40B4-BE49-F238E27FC236}">
                <a16:creationId xmlns:a16="http://schemas.microsoft.com/office/drawing/2014/main" id="{42AE19AC-78A6-7F36-CED6-D15334262D13}"/>
              </a:ext>
            </a:extLst>
          </p:cNvPr>
          <p:cNvSpPr txBox="1"/>
          <p:nvPr/>
        </p:nvSpPr>
        <p:spPr>
          <a:xfrm>
            <a:off x="4528154" y="1941330"/>
            <a:ext cx="3190244" cy="707886"/>
          </a:xfrm>
          <a:prstGeom prst="rect">
            <a:avLst/>
          </a:prstGeom>
          <a:noFill/>
        </p:spPr>
        <p:txBody>
          <a:bodyPr wrap="square" rtlCol="0">
            <a:spAutoFit/>
          </a:bodyPr>
          <a:lstStyle/>
          <a:p>
            <a:pPr algn="just"/>
            <a:r>
              <a:rPr lang="en-GB" sz="800" b="1" dirty="0"/>
              <a:t>Results</a:t>
            </a:r>
          </a:p>
          <a:p>
            <a:pPr algn="just"/>
            <a:endParaRPr lang="en-GB" sz="800" dirty="0"/>
          </a:p>
          <a:p>
            <a:pPr marL="171450" indent="-171450" algn="just">
              <a:buFont typeface="Arial" panose="020B0604020202020204" pitchFamily="34" charset="0"/>
              <a:buChar char="•"/>
            </a:pPr>
            <a:r>
              <a:rPr lang="en-GB" sz="800" dirty="0"/>
              <a:t>Architects-Top Dataset Accuracy: 84.65%</a:t>
            </a:r>
          </a:p>
          <a:p>
            <a:pPr marL="171450" indent="-171450" algn="just">
              <a:buFont typeface="Arial" panose="020B0604020202020204" pitchFamily="34" charset="0"/>
              <a:buChar char="•"/>
            </a:pPr>
            <a:r>
              <a:rPr lang="en-GB" sz="800" dirty="0"/>
              <a:t>Architects-All Dataset Accuracy: 74.08%</a:t>
            </a:r>
          </a:p>
          <a:p>
            <a:pPr marL="171450" indent="-171450" algn="just">
              <a:buFont typeface="Arial" panose="020B0604020202020204" pitchFamily="34" charset="0"/>
              <a:buChar char="•"/>
            </a:pPr>
            <a:r>
              <a:rPr lang="en-GB" sz="800" dirty="0"/>
              <a:t>0.43 silhouette score for the clustering</a:t>
            </a:r>
          </a:p>
        </p:txBody>
      </p:sp>
      <p:sp>
        <p:nvSpPr>
          <p:cNvPr id="7" name="TextBox 6">
            <a:extLst>
              <a:ext uri="{FF2B5EF4-FFF2-40B4-BE49-F238E27FC236}">
                <a16:creationId xmlns:a16="http://schemas.microsoft.com/office/drawing/2014/main" id="{7CCB575A-4D98-43C2-3D5C-03712DAA2FD9}"/>
              </a:ext>
            </a:extLst>
          </p:cNvPr>
          <p:cNvSpPr txBox="1"/>
          <p:nvPr/>
        </p:nvSpPr>
        <p:spPr>
          <a:xfrm>
            <a:off x="560715" y="3656377"/>
            <a:ext cx="3181958" cy="830997"/>
          </a:xfrm>
          <a:prstGeom prst="rect">
            <a:avLst/>
          </a:prstGeom>
          <a:noFill/>
        </p:spPr>
        <p:txBody>
          <a:bodyPr wrap="square" rtlCol="0">
            <a:spAutoFit/>
          </a:bodyPr>
          <a:lstStyle/>
          <a:p>
            <a:pPr algn="just"/>
            <a:r>
              <a:rPr lang="en-GB" sz="800" b="1" dirty="0"/>
              <a:t>Dataset</a:t>
            </a:r>
          </a:p>
          <a:p>
            <a:pPr algn="just"/>
            <a:endParaRPr lang="en-GB" sz="800" dirty="0"/>
          </a:p>
          <a:p>
            <a:pPr marL="171450" indent="-171450" algn="just">
              <a:buFont typeface="Arial" panose="020B0604020202020204" pitchFamily="34" charset="0"/>
              <a:buChar char="•"/>
            </a:pPr>
            <a:r>
              <a:rPr lang="en-GB" sz="800" dirty="0"/>
              <a:t> Architects-All: A curated dataset containing 1,910 images from 16 architects of the late Ottoman and early Republican periods.</a:t>
            </a:r>
          </a:p>
          <a:p>
            <a:pPr marL="171450" indent="-171450" algn="just">
              <a:buFont typeface="Arial" panose="020B0604020202020204" pitchFamily="34" charset="0"/>
              <a:buChar char="•"/>
            </a:pPr>
            <a:r>
              <a:rPr lang="en-GB" sz="800" dirty="0"/>
              <a:t>Architects-Top: A subset focusing on Giulio </a:t>
            </a:r>
            <a:r>
              <a:rPr lang="en-GB" sz="800" dirty="0" err="1"/>
              <a:t>Mongeri</a:t>
            </a:r>
            <a:r>
              <a:rPr lang="en-GB" sz="800" dirty="0"/>
              <a:t>, Mimar </a:t>
            </a:r>
            <a:r>
              <a:rPr lang="en-GB" sz="800" dirty="0" err="1"/>
              <a:t>Kemalettin</a:t>
            </a:r>
            <a:r>
              <a:rPr lang="en-GB" sz="800" dirty="0"/>
              <a:t>, and </a:t>
            </a:r>
            <a:r>
              <a:rPr lang="en-GB" sz="800" dirty="0" err="1"/>
              <a:t>Vedat</a:t>
            </a:r>
            <a:r>
              <a:rPr lang="en-GB" sz="800" dirty="0"/>
              <a:t> Tek.</a:t>
            </a:r>
          </a:p>
        </p:txBody>
      </p:sp>
      <p:sp>
        <p:nvSpPr>
          <p:cNvPr id="8" name="TextBox 7">
            <a:extLst>
              <a:ext uri="{FF2B5EF4-FFF2-40B4-BE49-F238E27FC236}">
                <a16:creationId xmlns:a16="http://schemas.microsoft.com/office/drawing/2014/main" id="{A3E32DA1-CAFE-4428-19CC-AA8C8E61795F}"/>
              </a:ext>
            </a:extLst>
          </p:cNvPr>
          <p:cNvSpPr txBox="1"/>
          <p:nvPr/>
        </p:nvSpPr>
        <p:spPr>
          <a:xfrm>
            <a:off x="563353" y="2831350"/>
            <a:ext cx="3179320" cy="954107"/>
          </a:xfrm>
          <a:prstGeom prst="rect">
            <a:avLst/>
          </a:prstGeom>
          <a:noFill/>
        </p:spPr>
        <p:txBody>
          <a:bodyPr wrap="square" rtlCol="0">
            <a:spAutoFit/>
          </a:bodyPr>
          <a:lstStyle/>
          <a:p>
            <a:pPr algn="just"/>
            <a:r>
              <a:rPr lang="en-GB" sz="800" b="1" dirty="0"/>
              <a:t>Research Objectives</a:t>
            </a:r>
          </a:p>
          <a:p>
            <a:pPr algn="just"/>
            <a:endParaRPr lang="en-GB" sz="800" dirty="0"/>
          </a:p>
          <a:p>
            <a:pPr marL="171450" indent="-171450" algn="just">
              <a:buFont typeface="Arial" panose="020B0604020202020204" pitchFamily="34" charset="0"/>
              <a:buChar char="•"/>
            </a:pPr>
            <a:r>
              <a:rPr lang="en-GB" sz="800" dirty="0"/>
              <a:t>Understanding architectural styles during the late Ottoman and early Republican periods.</a:t>
            </a:r>
          </a:p>
          <a:p>
            <a:pPr marL="171450" indent="-171450" algn="just">
              <a:buFont typeface="Arial" panose="020B0604020202020204" pitchFamily="34" charset="0"/>
              <a:buChar char="•"/>
            </a:pPr>
            <a:r>
              <a:rPr lang="en-GB" sz="800" dirty="0"/>
              <a:t>Identifying architects pivotal in shaping the First and Second National Architectural Movements.</a:t>
            </a:r>
          </a:p>
          <a:p>
            <a:pPr algn="just"/>
            <a:endParaRPr lang="en-GB" sz="800" dirty="0"/>
          </a:p>
        </p:txBody>
      </p:sp>
      <p:sp>
        <p:nvSpPr>
          <p:cNvPr id="9" name="TextBox 8">
            <a:extLst>
              <a:ext uri="{FF2B5EF4-FFF2-40B4-BE49-F238E27FC236}">
                <a16:creationId xmlns:a16="http://schemas.microsoft.com/office/drawing/2014/main" id="{3E5C3175-B4D6-FA41-BE76-AC414F3817A6}"/>
              </a:ext>
            </a:extLst>
          </p:cNvPr>
          <p:cNvSpPr txBox="1"/>
          <p:nvPr/>
        </p:nvSpPr>
        <p:spPr>
          <a:xfrm>
            <a:off x="4497790" y="879060"/>
            <a:ext cx="3181958" cy="1077218"/>
          </a:xfrm>
          <a:prstGeom prst="rect">
            <a:avLst/>
          </a:prstGeom>
          <a:noFill/>
        </p:spPr>
        <p:txBody>
          <a:bodyPr wrap="square" rtlCol="0">
            <a:spAutoFit/>
          </a:bodyPr>
          <a:lstStyle/>
          <a:p>
            <a:pPr algn="just"/>
            <a:r>
              <a:rPr lang="en-GB" sz="800" b="1" dirty="0"/>
              <a:t>Methodology</a:t>
            </a:r>
          </a:p>
          <a:p>
            <a:pPr algn="just"/>
            <a:endParaRPr lang="en-GB" sz="800" dirty="0"/>
          </a:p>
          <a:p>
            <a:pPr marL="171450" indent="-171450" algn="just">
              <a:buFont typeface="Arial" panose="020B0604020202020204" pitchFamily="34" charset="0"/>
              <a:buChar char="•"/>
            </a:pPr>
            <a:r>
              <a:rPr lang="en-GB" sz="800" dirty="0"/>
              <a:t>Comparative analysis of CNN architectures: Baseline, VGG, </a:t>
            </a:r>
            <a:r>
              <a:rPr lang="en-GB" sz="800" dirty="0" err="1"/>
              <a:t>ResNet</a:t>
            </a:r>
            <a:r>
              <a:rPr lang="en-GB" sz="800" dirty="0"/>
              <a:t>, </a:t>
            </a:r>
            <a:r>
              <a:rPr lang="en-GB" sz="800" dirty="0" err="1"/>
              <a:t>EfficientNet</a:t>
            </a:r>
            <a:r>
              <a:rPr lang="en-GB" sz="800" dirty="0"/>
              <a:t>.</a:t>
            </a:r>
          </a:p>
          <a:p>
            <a:pPr marL="171450" indent="-171450" algn="just">
              <a:buFont typeface="Arial" panose="020B0604020202020204" pitchFamily="34" charset="0"/>
              <a:buChar char="•"/>
            </a:pPr>
            <a:r>
              <a:rPr lang="en-GB" sz="800" dirty="0"/>
              <a:t>Hyperparameter tuning and training strategies for model optimization.</a:t>
            </a:r>
          </a:p>
          <a:p>
            <a:pPr marL="171450" indent="-171450" algn="just">
              <a:buFont typeface="Arial" panose="020B0604020202020204" pitchFamily="34" charset="0"/>
              <a:buChar char="•"/>
            </a:pPr>
            <a:r>
              <a:rPr lang="en-GB" sz="800" dirty="0"/>
              <a:t>t-SNE dimension reduction showcasing relationships between architects based on styles</a:t>
            </a:r>
          </a:p>
        </p:txBody>
      </p:sp>
      <p:sp>
        <p:nvSpPr>
          <p:cNvPr id="10" name="TextBox 9">
            <a:extLst>
              <a:ext uri="{FF2B5EF4-FFF2-40B4-BE49-F238E27FC236}">
                <a16:creationId xmlns:a16="http://schemas.microsoft.com/office/drawing/2014/main" id="{280C2900-AA06-F4AA-5C44-59231EEB696A}"/>
              </a:ext>
            </a:extLst>
          </p:cNvPr>
          <p:cNvSpPr txBox="1"/>
          <p:nvPr/>
        </p:nvSpPr>
        <p:spPr>
          <a:xfrm>
            <a:off x="8525955" y="5309561"/>
            <a:ext cx="3105213" cy="1200329"/>
          </a:xfrm>
          <a:prstGeom prst="rect">
            <a:avLst/>
          </a:prstGeom>
          <a:noFill/>
        </p:spPr>
        <p:txBody>
          <a:bodyPr wrap="square" rtlCol="0">
            <a:spAutoFit/>
          </a:bodyPr>
          <a:lstStyle/>
          <a:p>
            <a:pPr algn="just"/>
            <a:r>
              <a:rPr lang="en-GB" sz="800" b="1" dirty="0"/>
              <a:t>Future Directions</a:t>
            </a:r>
          </a:p>
          <a:p>
            <a:pPr algn="just"/>
            <a:endParaRPr lang="en-GB" sz="800" dirty="0"/>
          </a:p>
          <a:p>
            <a:pPr marL="171450" indent="-171450" algn="just">
              <a:buFont typeface="Arial" panose="020B0604020202020204" pitchFamily="34" charset="0"/>
              <a:buChar char="•"/>
            </a:pPr>
            <a:r>
              <a:rPr lang="en-GB" sz="800" dirty="0"/>
              <a:t>Enhance the Dataset: Integrate more architectural datasets to improve generalization.</a:t>
            </a:r>
          </a:p>
          <a:p>
            <a:pPr marL="171450" indent="-171450" algn="just">
              <a:buFont typeface="Arial" panose="020B0604020202020204" pitchFamily="34" charset="0"/>
              <a:buChar char="•"/>
            </a:pPr>
            <a:r>
              <a:rPr lang="en-GB" sz="800" dirty="0"/>
              <a:t>Explore Advanced Architectures: Investigate models with Transformer and attention mechanisms for further innovation.</a:t>
            </a:r>
          </a:p>
          <a:p>
            <a:pPr marL="171450" indent="-171450" algn="just">
              <a:buFont typeface="Arial" panose="020B0604020202020204" pitchFamily="34" charset="0"/>
              <a:buChar char="•"/>
            </a:pPr>
            <a:r>
              <a:rPr lang="en-GB" sz="800" dirty="0"/>
              <a:t>Generative AI and Practical Application: Apply the trained model to support architects in design processes while exploring connections with generative AI.</a:t>
            </a:r>
          </a:p>
        </p:txBody>
      </p:sp>
      <p:sp>
        <p:nvSpPr>
          <p:cNvPr id="12" name="Rectangle 11">
            <a:extLst>
              <a:ext uri="{FF2B5EF4-FFF2-40B4-BE49-F238E27FC236}">
                <a16:creationId xmlns:a16="http://schemas.microsoft.com/office/drawing/2014/main" id="{6837C1F1-822F-9BBE-D544-78E5638EAED9}"/>
              </a:ext>
            </a:extLst>
          </p:cNvPr>
          <p:cNvSpPr/>
          <p:nvPr/>
        </p:nvSpPr>
        <p:spPr>
          <a:xfrm>
            <a:off x="4045787" y="430808"/>
            <a:ext cx="3717985" cy="45719"/>
          </a:xfrm>
          <a:prstGeom prst="rect">
            <a:avLst/>
          </a:prstGeom>
          <a:ln>
            <a:noFill/>
          </a:ln>
        </p:spPr>
        <p:style>
          <a:lnRef idx="2">
            <a:schemeClr val="accent6">
              <a:shade val="15000"/>
            </a:schemeClr>
          </a:lnRef>
          <a:fillRef idx="1">
            <a:schemeClr val="accent6"/>
          </a:fillRef>
          <a:effectRef idx="0">
            <a:schemeClr val="accent6"/>
          </a:effectRef>
          <a:fontRef idx="minor">
            <a:schemeClr val="lt1"/>
          </a:fontRef>
        </p:style>
        <p:txBody>
          <a:bodyPr rtlCol="0" anchor="ctr"/>
          <a:lstStyle/>
          <a:p>
            <a:pPr algn="ctr"/>
            <a:endParaRPr lang="en-GB" sz="800"/>
          </a:p>
        </p:txBody>
      </p:sp>
      <p:sp>
        <p:nvSpPr>
          <p:cNvPr id="20" name="TextBox 19">
            <a:extLst>
              <a:ext uri="{FF2B5EF4-FFF2-40B4-BE49-F238E27FC236}">
                <a16:creationId xmlns:a16="http://schemas.microsoft.com/office/drawing/2014/main" id="{65197986-5F04-39F9-B693-C6802785D6BE}"/>
              </a:ext>
            </a:extLst>
          </p:cNvPr>
          <p:cNvSpPr txBox="1"/>
          <p:nvPr/>
        </p:nvSpPr>
        <p:spPr>
          <a:xfrm>
            <a:off x="4528154" y="3950813"/>
            <a:ext cx="3290484" cy="707886"/>
          </a:xfrm>
          <a:prstGeom prst="rect">
            <a:avLst/>
          </a:prstGeom>
          <a:noFill/>
        </p:spPr>
        <p:txBody>
          <a:bodyPr wrap="square" rtlCol="0">
            <a:spAutoFit/>
          </a:bodyPr>
          <a:lstStyle/>
          <a:p>
            <a:pPr algn="just"/>
            <a:r>
              <a:rPr lang="en-GB" sz="800" b="1" dirty="0"/>
              <a:t>Visualizing Architectural Relationships</a:t>
            </a:r>
          </a:p>
          <a:p>
            <a:pPr algn="just"/>
            <a:endParaRPr lang="en-GB" sz="800" b="1" dirty="0"/>
          </a:p>
          <a:p>
            <a:pPr algn="just"/>
            <a:r>
              <a:rPr lang="en-GB" sz="800" dirty="0"/>
              <a:t>Using t-SNE dimension reduction on the features extracted by our final two models, we generate 2D visualizations that provide insights into the similarities and differences among architects based on their styles.</a:t>
            </a:r>
            <a:endParaRPr lang="en-GB" sz="800" b="1" dirty="0"/>
          </a:p>
        </p:txBody>
      </p:sp>
      <p:pic>
        <p:nvPicPr>
          <p:cNvPr id="24" name="Picture 23" descr="A collage of buildings and streets&#10;&#10;Description automatically generated">
            <a:extLst>
              <a:ext uri="{FF2B5EF4-FFF2-40B4-BE49-F238E27FC236}">
                <a16:creationId xmlns:a16="http://schemas.microsoft.com/office/drawing/2014/main" id="{6F604C43-9CD8-942E-39F2-6901DBBA1B6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52028" y="4563760"/>
            <a:ext cx="2036506" cy="2085300"/>
          </a:xfrm>
          <a:prstGeom prst="rect">
            <a:avLst/>
          </a:prstGeom>
        </p:spPr>
      </p:pic>
      <p:pic>
        <p:nvPicPr>
          <p:cNvPr id="26" name="Picture 25" descr="A screen shot of a data visualization&#10;&#10;Description automatically generated">
            <a:extLst>
              <a:ext uri="{FF2B5EF4-FFF2-40B4-BE49-F238E27FC236}">
                <a16:creationId xmlns:a16="http://schemas.microsoft.com/office/drawing/2014/main" id="{759E0288-4223-42AF-D88D-56287C1F5B7B}"/>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16608" y="4659582"/>
            <a:ext cx="2637944" cy="2036032"/>
          </a:xfrm>
          <a:prstGeom prst="rect">
            <a:avLst/>
          </a:prstGeom>
        </p:spPr>
      </p:pic>
      <p:pic>
        <p:nvPicPr>
          <p:cNvPr id="28" name="Picture 27" descr="A blue squares with white text&#10;&#10;Description automatically generated">
            <a:extLst>
              <a:ext uri="{FF2B5EF4-FFF2-40B4-BE49-F238E27FC236}">
                <a16:creationId xmlns:a16="http://schemas.microsoft.com/office/drawing/2014/main" id="{2C8B9DE4-FC7E-917C-DD27-E79F71B6BCEA}"/>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16607" y="2677448"/>
            <a:ext cx="1368525" cy="1169661"/>
          </a:xfrm>
          <a:prstGeom prst="rect">
            <a:avLst/>
          </a:prstGeom>
        </p:spPr>
      </p:pic>
      <p:pic>
        <p:nvPicPr>
          <p:cNvPr id="30" name="Picture 29" descr="A screenshot of a computer&#10;&#10;Description automatically generated">
            <a:extLst>
              <a:ext uri="{FF2B5EF4-FFF2-40B4-BE49-F238E27FC236}">
                <a16:creationId xmlns:a16="http://schemas.microsoft.com/office/drawing/2014/main" id="{40F6D37E-32AB-8686-CCE5-F6EDCDE2BC0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6031721" y="2684563"/>
            <a:ext cx="1325144" cy="1167348"/>
          </a:xfrm>
          <a:prstGeom prst="rect">
            <a:avLst/>
          </a:prstGeom>
        </p:spPr>
      </p:pic>
      <p:pic>
        <p:nvPicPr>
          <p:cNvPr id="32" name="Picture 31" descr="A screen shot of a computer screen&#10;&#10;Description automatically generated">
            <a:extLst>
              <a:ext uri="{FF2B5EF4-FFF2-40B4-BE49-F238E27FC236}">
                <a16:creationId xmlns:a16="http://schemas.microsoft.com/office/drawing/2014/main" id="{7D8B0FFC-CE1A-3CDC-6F5A-331E3D096DF4}"/>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8471388" y="710143"/>
            <a:ext cx="2748300" cy="2121208"/>
          </a:xfrm>
          <a:prstGeom prst="rect">
            <a:avLst/>
          </a:prstGeom>
        </p:spPr>
      </p:pic>
      <p:sp>
        <p:nvSpPr>
          <p:cNvPr id="3" name="TextBox 2">
            <a:extLst>
              <a:ext uri="{FF2B5EF4-FFF2-40B4-BE49-F238E27FC236}">
                <a16:creationId xmlns:a16="http://schemas.microsoft.com/office/drawing/2014/main" id="{3A8C508E-4BC1-27EF-8F60-B85FDE9DE3E5}"/>
              </a:ext>
            </a:extLst>
          </p:cNvPr>
          <p:cNvSpPr txBox="1"/>
          <p:nvPr/>
        </p:nvSpPr>
        <p:spPr>
          <a:xfrm>
            <a:off x="4350460" y="496441"/>
            <a:ext cx="3144751" cy="215444"/>
          </a:xfrm>
          <a:prstGeom prst="rect">
            <a:avLst/>
          </a:prstGeom>
          <a:noFill/>
        </p:spPr>
        <p:txBody>
          <a:bodyPr wrap="square">
            <a:spAutoFit/>
          </a:bodyPr>
          <a:lstStyle/>
          <a:p>
            <a:pPr algn="just"/>
            <a:r>
              <a:rPr lang="en-GB" sz="800" b="1" dirty="0"/>
              <a:t>Emirkan Burak Yılmaz       Supervisor: Prof. </a:t>
            </a:r>
            <a:r>
              <a:rPr lang="en-GB" sz="800" b="1" dirty="0" err="1"/>
              <a:t>Dr.</a:t>
            </a:r>
            <a:r>
              <a:rPr lang="en-GB" sz="800" b="1" dirty="0"/>
              <a:t> Yusuf Sinan </a:t>
            </a:r>
            <a:r>
              <a:rPr lang="en-GB" sz="800" b="1" dirty="0" err="1"/>
              <a:t>Akgül</a:t>
            </a:r>
            <a:endParaRPr lang="en-GB" sz="800" b="1" dirty="0"/>
          </a:p>
        </p:txBody>
      </p:sp>
      <p:pic>
        <p:nvPicPr>
          <p:cNvPr id="13" name="Picture 12" descr="A collage of buildings and buildings&#10;&#10;Description automatically generated">
            <a:extLst>
              <a:ext uri="{FF2B5EF4-FFF2-40B4-BE49-F238E27FC236}">
                <a16:creationId xmlns:a16="http://schemas.microsoft.com/office/drawing/2014/main" id="{BDF36035-F133-5AC8-9A8C-184751FE56BB}"/>
              </a:ext>
            </a:extLst>
          </p:cNvPr>
          <p:cNvPicPr>
            <a:picLocks noChangeAspect="1"/>
          </p:cNvPicPr>
          <p:nvPr/>
        </p:nvPicPr>
        <p:blipFill rotWithShape="1">
          <a:blip r:embed="rId7">
            <a:extLst>
              <a:ext uri="{28A0092B-C50C-407E-A947-70E740481C1C}">
                <a14:useLocalDpi xmlns:a14="http://schemas.microsoft.com/office/drawing/2010/main" val="0"/>
              </a:ext>
            </a:extLst>
          </a:blip>
          <a:srcRect t="6651"/>
          <a:stretch/>
        </p:blipFill>
        <p:spPr>
          <a:xfrm>
            <a:off x="8911739" y="3125111"/>
            <a:ext cx="2149057" cy="2084401"/>
          </a:xfrm>
          <a:prstGeom prst="rect">
            <a:avLst/>
          </a:prstGeom>
        </p:spPr>
      </p:pic>
      <p:sp>
        <p:nvSpPr>
          <p:cNvPr id="15" name="TextBox 14">
            <a:extLst>
              <a:ext uri="{FF2B5EF4-FFF2-40B4-BE49-F238E27FC236}">
                <a16:creationId xmlns:a16="http://schemas.microsoft.com/office/drawing/2014/main" id="{E4413B2F-F8DE-26E9-C025-8FCD32C13B24}"/>
              </a:ext>
            </a:extLst>
          </p:cNvPr>
          <p:cNvSpPr txBox="1"/>
          <p:nvPr/>
        </p:nvSpPr>
        <p:spPr>
          <a:xfrm>
            <a:off x="8448093" y="2909667"/>
            <a:ext cx="2374368" cy="215444"/>
          </a:xfrm>
          <a:prstGeom prst="rect">
            <a:avLst/>
          </a:prstGeom>
          <a:noFill/>
        </p:spPr>
        <p:txBody>
          <a:bodyPr wrap="square" rtlCol="0">
            <a:spAutoFit/>
          </a:bodyPr>
          <a:lstStyle/>
          <a:p>
            <a:r>
              <a:rPr lang="en-GB" sz="800" b="1" dirty="0"/>
              <a:t>Prediction on Contemporary Architects</a:t>
            </a:r>
            <a:endParaRPr lang="en-GB" sz="800" dirty="0"/>
          </a:p>
        </p:txBody>
      </p:sp>
    </p:spTree>
    <p:extLst>
      <p:ext uri="{BB962C8B-B14F-4D97-AF65-F5344CB8AC3E}">
        <p14:creationId xmlns:p14="http://schemas.microsoft.com/office/powerpoint/2010/main" val="132881452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149</TotalTime>
  <Words>346</Words>
  <Application>Microsoft Office PowerPoint</Application>
  <PresentationFormat>Widescreen</PresentationFormat>
  <Paragraphs>32</Paragraphs>
  <Slides>1</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vt:i4>
      </vt:variant>
    </vt:vector>
  </HeadingPairs>
  <TitlesOfParts>
    <vt:vector size="5" baseType="lpstr">
      <vt:lpstr>Aptos</vt:lpstr>
      <vt:lpstr>Aptos Display</vt:lpstr>
      <vt:lpstr>Arial</vt:lpstr>
      <vt:lpstr>Office Theme</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EMİRKAN BURAK YILMAZ</dc:creator>
  <cp:lastModifiedBy>Emirkan Burak Yılmaz</cp:lastModifiedBy>
  <cp:revision>12</cp:revision>
  <dcterms:created xsi:type="dcterms:W3CDTF">2024-01-24T17:38:53Z</dcterms:created>
  <dcterms:modified xsi:type="dcterms:W3CDTF">2024-01-30T10:39:36Z</dcterms:modified>
</cp:coreProperties>
</file>