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80" r:id="rId7"/>
    <p:sldId id="299" r:id="rId8"/>
    <p:sldId id="284" r:id="rId9"/>
    <p:sldId id="300" r:id="rId10"/>
    <p:sldId id="301" r:id="rId11"/>
    <p:sldId id="281" r:id="rId12"/>
    <p:sldId id="276" r:id="rId13"/>
    <p:sldId id="277" r:id="rId14"/>
    <p:sldId id="269" r:id="rId15"/>
    <p:sldId id="270" r:id="rId1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587BFA-F7BC-781E-2058-5E23197456C6}" name="EMİRKAN BURAK YILMAZ" initials="EY" userId="S::emirkanyilmaz2019@gtu.edu.tr::421ff596-2793-44eb-94f5-bb43769130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121"/>
    <a:srgbClr val="E08E34"/>
    <a:srgbClr val="FFFFCC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AA97B-A44A-422E-BC10-981F5BC0058A}" v="41" dt="2024-03-26T15:18:45.485"/>
    <p1510:client id="{0A97E845-0438-405A-A325-7078CFD8650F}" v="29" dt="2024-03-26T15:02:47.749"/>
    <p1510:client id="{16A82F92-F956-49AF-851A-C1CBC15E9945}" v="230" dt="2024-03-26T20:30:53.887"/>
    <p1510:client id="{C79BCC7D-20DB-431E-B6C0-0587F832F2AC}" v="12" dt="2024-03-27T07:25:3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6"/>
    </p:cViewPr>
  </p:sorterViewPr>
  <p:notesViewPr>
    <p:cSldViewPr>
      <p:cViewPr varScale="1">
        <p:scale>
          <a:sx n="84" d="100"/>
          <a:sy n="84" d="100"/>
        </p:scale>
        <p:origin x="24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İRKAN BURAK YILMAZ" userId="S::emirkanyilmaz2019@gtu.edu.tr::421ff596-2793-44eb-94f5-bb437691305f" providerId="AD" clId="Web-{C79BCC7D-20DB-431E-B6C0-0587F832F2AC}"/>
    <pc:docChg chg="modSld">
      <pc:chgData name="EMİRKAN BURAK YILMAZ" userId="S::emirkanyilmaz2019@gtu.edu.tr::421ff596-2793-44eb-94f5-bb437691305f" providerId="AD" clId="Web-{C79BCC7D-20DB-431E-B6C0-0587F832F2AC}" dt="2024-03-27T07:52:43.621" v="19"/>
      <pc:docMkLst>
        <pc:docMk/>
      </pc:docMkLst>
      <pc:sldChg chg="addSp delSp modSp modNotes">
        <pc:chgData name="EMİRKAN BURAK YILMAZ" userId="S::emirkanyilmaz2019@gtu.edu.tr::421ff596-2793-44eb-94f5-bb437691305f" providerId="AD" clId="Web-{C79BCC7D-20DB-431E-B6C0-0587F832F2AC}" dt="2024-03-27T07:52:43.621" v="19"/>
        <pc:sldMkLst>
          <pc:docMk/>
          <pc:sldMk cId="1718921125" sldId="301"/>
        </pc:sldMkLst>
        <pc:picChg chg="add mod ord">
          <ac:chgData name="EMİRKAN BURAK YILMAZ" userId="S::emirkanyilmaz2019@gtu.edu.tr::421ff596-2793-44eb-94f5-bb437691305f" providerId="AD" clId="Web-{C79BCC7D-20DB-431E-B6C0-0587F832F2AC}" dt="2024-03-27T07:25:30.098" v="10" actId="1076"/>
          <ac:picMkLst>
            <pc:docMk/>
            <pc:sldMk cId="1718921125" sldId="301"/>
            <ac:picMk id="3" creationId="{D4FA6E44-A2C8-0794-4A3E-71D057728D24}"/>
          </ac:picMkLst>
        </pc:picChg>
        <pc:picChg chg="del">
          <ac:chgData name="EMİRKAN BURAK YILMAZ" userId="S::emirkanyilmaz2019@gtu.edu.tr::421ff596-2793-44eb-94f5-bb437691305f" providerId="AD" clId="Web-{C79BCC7D-20DB-431E-B6C0-0587F832F2AC}" dt="2024-03-27T07:24:14.613" v="0"/>
          <ac:picMkLst>
            <pc:docMk/>
            <pc:sldMk cId="1718921125" sldId="301"/>
            <ac:picMk id="8" creationId="{0997DC02-5834-44F3-ECC8-FA54AC6D189B}"/>
          </ac:picMkLst>
        </pc:picChg>
      </pc:sldChg>
    </pc:docChg>
  </pc:docChgLst>
  <pc:docChgLst>
    <pc:chgData name="EMİRKAN BURAK YILMAZ" userId="S::emirkanyilmaz2019@gtu.edu.tr::421ff596-2793-44eb-94f5-bb437691305f" providerId="AD" clId="Web-{16A82F92-F956-49AF-851A-C1CBC15E9945}"/>
    <pc:docChg chg="modSld">
      <pc:chgData name="EMİRKAN BURAK YILMAZ" userId="S::emirkanyilmaz2019@gtu.edu.tr::421ff596-2793-44eb-94f5-bb437691305f" providerId="AD" clId="Web-{16A82F92-F956-49AF-851A-C1CBC15E9945}" dt="2024-03-26T20:30:51.106" v="416" actId="20577"/>
      <pc:docMkLst>
        <pc:docMk/>
      </pc:docMkLst>
      <pc:sldChg chg="modSp">
        <pc:chgData name="EMİRKAN BURAK YILMAZ" userId="S::emirkanyilmaz2019@gtu.edu.tr::421ff596-2793-44eb-94f5-bb437691305f" providerId="AD" clId="Web-{16A82F92-F956-49AF-851A-C1CBC15E9945}" dt="2024-03-26T20:30:51.106" v="416" actId="20577"/>
        <pc:sldMkLst>
          <pc:docMk/>
          <pc:sldMk cId="0" sldId="256"/>
        </pc:sldMkLst>
        <pc:spChg chg="mod">
          <ac:chgData name="EMİRKAN BURAK YILMAZ" userId="S::emirkanyilmaz2019@gtu.edu.tr::421ff596-2793-44eb-94f5-bb437691305f" providerId="AD" clId="Web-{16A82F92-F956-49AF-851A-C1CBC15E9945}" dt="2024-03-26T20:30:51.106" v="416" actId="20577"/>
          <ac:spMkLst>
            <pc:docMk/>
            <pc:sldMk cId="0" sldId="256"/>
            <ac:spMk id="5122" creationId="{00000000-0000-0000-0000-000000000000}"/>
          </ac:spMkLst>
        </pc:spChg>
      </pc:sldChg>
      <pc:sldChg chg="addSp delSp modSp">
        <pc:chgData name="EMİRKAN BURAK YILMAZ" userId="S::emirkanyilmaz2019@gtu.edu.tr::421ff596-2793-44eb-94f5-bb437691305f" providerId="AD" clId="Web-{16A82F92-F956-49AF-851A-C1CBC15E9945}" dt="2024-03-26T20:28:01.772" v="372" actId="14100"/>
        <pc:sldMkLst>
          <pc:docMk/>
          <pc:sldMk cId="0" sldId="269"/>
        </pc:sldMkLst>
        <pc:spChg chg="mod">
          <ac:chgData name="EMİRKAN BURAK YILMAZ" userId="S::emirkanyilmaz2019@gtu.edu.tr::421ff596-2793-44eb-94f5-bb437691305f" providerId="AD" clId="Web-{16A82F92-F956-49AF-851A-C1CBC15E9945}" dt="2024-03-26T20:19:32.585" v="235" actId="20577"/>
          <ac:spMkLst>
            <pc:docMk/>
            <pc:sldMk cId="0" sldId="269"/>
            <ac:spMk id="20485" creationId="{00000000-0000-0000-0000-000000000000}"/>
          </ac:spMkLst>
        </pc:spChg>
        <pc:picChg chg="add mod">
          <ac:chgData name="EMİRKAN BURAK YILMAZ" userId="S::emirkanyilmaz2019@gtu.edu.tr::421ff596-2793-44eb-94f5-bb437691305f" providerId="AD" clId="Web-{16A82F92-F956-49AF-851A-C1CBC15E9945}" dt="2024-03-26T20:28:01.772" v="372" actId="14100"/>
          <ac:picMkLst>
            <pc:docMk/>
            <pc:sldMk cId="0" sldId="269"/>
            <ac:picMk id="2" creationId="{B304F5B6-02FD-30C0-4BF1-82F02ADA1B92}"/>
          </ac:picMkLst>
        </pc:picChg>
        <pc:picChg chg="add del mod">
          <ac:chgData name="EMİRKAN BURAK YILMAZ" userId="S::emirkanyilmaz2019@gtu.edu.tr::421ff596-2793-44eb-94f5-bb437691305f" providerId="AD" clId="Web-{16A82F92-F956-49AF-851A-C1CBC15E9945}" dt="2024-03-26T20:27:58.850" v="371"/>
          <ac:picMkLst>
            <pc:docMk/>
            <pc:sldMk cId="0" sldId="269"/>
            <ac:picMk id="3" creationId="{260AD41B-AF05-BDAC-6BBA-C6657E511343}"/>
          </ac:picMkLst>
        </pc:picChg>
      </pc:sldChg>
      <pc:sldChg chg="modSp">
        <pc:chgData name="EMİRKAN BURAK YILMAZ" userId="S::emirkanyilmaz2019@gtu.edu.tr::421ff596-2793-44eb-94f5-bb437691305f" providerId="AD" clId="Web-{16A82F92-F956-49AF-851A-C1CBC15E9945}" dt="2024-03-26T20:30:28.480" v="412" actId="20577"/>
        <pc:sldMkLst>
          <pc:docMk/>
          <pc:sldMk cId="0" sldId="276"/>
        </pc:sldMkLst>
        <pc:spChg chg="mod">
          <ac:chgData name="EMİRKAN BURAK YILMAZ" userId="S::emirkanyilmaz2019@gtu.edu.tr::421ff596-2793-44eb-94f5-bb437691305f" providerId="AD" clId="Web-{16A82F92-F956-49AF-851A-C1CBC15E9945}" dt="2024-03-26T20:30:28.480" v="412" actId="20577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EMİRKAN BURAK YILMAZ" userId="S::emirkanyilmaz2019@gtu.edu.tr::421ff596-2793-44eb-94f5-bb437691305f" providerId="AD" clId="Web-{16A82F92-F956-49AF-851A-C1CBC15E9945}" dt="2024-03-26T20:23:26.623" v="325" actId="14100"/>
        <pc:sldMkLst>
          <pc:docMk/>
          <pc:sldMk cId="2928394332" sldId="277"/>
        </pc:sldMkLst>
        <pc:graphicFrameChg chg="mod">
          <ac:chgData name="EMİRKAN BURAK YILMAZ" userId="S::emirkanyilmaz2019@gtu.edu.tr::421ff596-2793-44eb-94f5-bb437691305f" providerId="AD" clId="Web-{16A82F92-F956-49AF-851A-C1CBC15E9945}" dt="2024-03-26T20:23:26.623" v="325" actId="14100"/>
          <ac:graphicFrameMkLst>
            <pc:docMk/>
            <pc:sldMk cId="2928394332" sldId="277"/>
            <ac:graphicFrameMk id="2" creationId="{98938055-5D0C-9757-B9AE-C2F1954F30A8}"/>
          </ac:graphicFrameMkLst>
        </pc:graphicFrameChg>
      </pc:sldChg>
      <pc:sldChg chg="modNotes">
        <pc:chgData name="EMİRKAN BURAK YILMAZ" userId="S::emirkanyilmaz2019@gtu.edu.tr::421ff596-2793-44eb-94f5-bb437691305f" providerId="AD" clId="Web-{16A82F92-F956-49AF-851A-C1CBC15E9945}" dt="2024-03-26T20:21:09.072" v="301"/>
        <pc:sldMkLst>
          <pc:docMk/>
          <pc:sldMk cId="3052088611" sldId="280"/>
        </pc:sldMkLst>
      </pc:sldChg>
      <pc:sldChg chg="addSp delSp modSp">
        <pc:chgData name="EMİRKAN BURAK YILMAZ" userId="S::emirkanyilmaz2019@gtu.edu.tr::421ff596-2793-44eb-94f5-bb437691305f" providerId="AD" clId="Web-{16A82F92-F956-49AF-851A-C1CBC15E9945}" dt="2024-03-26T20:30:11.433" v="408" actId="20577"/>
        <pc:sldMkLst>
          <pc:docMk/>
          <pc:sldMk cId="2135107870" sldId="281"/>
        </pc:sldMkLst>
        <pc:spChg chg="mod">
          <ac:chgData name="EMİRKAN BURAK YILMAZ" userId="S::emirkanyilmaz2019@gtu.edu.tr::421ff596-2793-44eb-94f5-bb437691305f" providerId="AD" clId="Web-{16A82F92-F956-49AF-851A-C1CBC15E9945}" dt="2024-03-26T20:30:11.433" v="408" actId="20577"/>
          <ac:spMkLst>
            <pc:docMk/>
            <pc:sldMk cId="2135107870" sldId="281"/>
            <ac:spMk id="3" creationId="{486BDBB0-78AB-3A01-1EAE-F0C7C354A1E7}"/>
          </ac:spMkLst>
        </pc:spChg>
        <pc:picChg chg="add del mod">
          <ac:chgData name="EMİRKAN BURAK YILMAZ" userId="S::emirkanyilmaz2019@gtu.edu.tr::421ff596-2793-44eb-94f5-bb437691305f" providerId="AD" clId="Web-{16A82F92-F956-49AF-851A-C1CBC15E9945}" dt="2024-03-26T20:27:24.083" v="360"/>
          <ac:picMkLst>
            <pc:docMk/>
            <pc:sldMk cId="2135107870" sldId="281"/>
            <ac:picMk id="5" creationId="{3FD272D0-F440-1DF1-D980-3D9F49630665}"/>
          </ac:picMkLst>
        </pc:picChg>
      </pc:sldChg>
      <pc:sldChg chg="addSp delSp modSp mod modClrScheme chgLayout">
        <pc:chgData name="EMİRKAN BURAK YILMAZ" userId="S::emirkanyilmaz2019@gtu.edu.tr::421ff596-2793-44eb-94f5-bb437691305f" providerId="AD" clId="Web-{16A82F92-F956-49AF-851A-C1CBC15E9945}" dt="2024-03-26T20:28:21.289" v="375" actId="1076"/>
        <pc:sldMkLst>
          <pc:docMk/>
          <pc:sldMk cId="3583395733" sldId="284"/>
        </pc:sldMkLst>
        <pc:spChg chg="mo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2" creationId="{2CFE7528-6851-C294-BB62-E58C15CA5A35}"/>
          </ac:spMkLst>
        </pc:spChg>
        <pc:spChg chg="mod">
          <ac:chgData name="EMİRKAN BURAK YILMAZ" userId="S::emirkanyilmaz2019@gtu.edu.tr::421ff596-2793-44eb-94f5-bb437691305f" providerId="AD" clId="Web-{16A82F92-F956-49AF-851A-C1CBC15E9945}" dt="2024-03-26T20:28:14.695" v="373" actId="14100"/>
          <ac:spMkLst>
            <pc:docMk/>
            <pc:sldMk cId="3583395733" sldId="284"/>
            <ac:spMk id="3" creationId="{65646661-1095-ED37-82FD-8B9211D9E3E8}"/>
          </ac:spMkLst>
        </pc:spChg>
        <pc:spChg chg="mod or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4" creationId="{6C16E328-A122-6533-84EA-2A5769408593}"/>
          </ac:spMkLst>
        </pc:spChg>
        <pc:spChg chg="add del mo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10" creationId="{2C9127C9-87CD-EAC9-16EF-60729ED7BD9E}"/>
          </ac:spMkLst>
        </pc:spChg>
        <pc:spChg chg="add del mo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12" creationId="{D4496448-CE80-EA3B-E077-D616BCFB7FDA}"/>
          </ac:spMkLst>
        </pc:spChg>
        <pc:picChg chg="add del mod modCrop">
          <ac:chgData name="EMİRKAN BURAK YILMAZ" userId="S::emirkanyilmaz2019@gtu.edu.tr::421ff596-2793-44eb-94f5-bb437691305f" providerId="AD" clId="Web-{16A82F92-F956-49AF-851A-C1CBC15E9945}" dt="2024-03-26T20:25:35.455" v="348"/>
          <ac:picMkLst>
            <pc:docMk/>
            <pc:sldMk cId="3583395733" sldId="284"/>
            <ac:picMk id="5" creationId="{1A407F96-74BA-6F31-2396-A46AA063AD9F}"/>
          </ac:picMkLst>
        </pc:picChg>
        <pc:picChg chg="add mod">
          <ac:chgData name="EMİRKAN BURAK YILMAZ" userId="S::emirkanyilmaz2019@gtu.edu.tr::421ff596-2793-44eb-94f5-bb437691305f" providerId="AD" clId="Web-{16A82F92-F956-49AF-851A-C1CBC15E9945}" dt="2024-03-26T20:28:21.289" v="375" actId="1076"/>
          <ac:picMkLst>
            <pc:docMk/>
            <pc:sldMk cId="3583395733" sldId="284"/>
            <ac:picMk id="6" creationId="{8A917AF5-8720-8DCE-6F3E-795FDC802032}"/>
          </ac:picMkLst>
        </pc:picChg>
      </pc:sldChg>
      <pc:sldChg chg="modNotes">
        <pc:chgData name="EMİRKAN BURAK YILMAZ" userId="S::emirkanyilmaz2019@gtu.edu.tr::421ff596-2793-44eb-94f5-bb437691305f" providerId="AD" clId="Web-{16A82F92-F956-49AF-851A-C1CBC15E9945}" dt="2024-03-26T20:21:25.604" v="309"/>
        <pc:sldMkLst>
          <pc:docMk/>
          <pc:sldMk cId="2829611527" sldId="299"/>
        </pc:sldMkLst>
      </pc:sldChg>
    </pc:docChg>
  </pc:docChgLst>
  <pc:docChgLst>
    <pc:chgData name="EMİRKAN BURAK YILMAZ" userId="S::emirkanyilmaz2019@gtu.edu.tr::421ff596-2793-44eb-94f5-bb437691305f" providerId="AD" clId="Web-{0A97E845-0438-405A-A325-7078CFD8650F}"/>
    <pc:docChg chg="modSld">
      <pc:chgData name="EMİRKAN BURAK YILMAZ" userId="S::emirkanyilmaz2019@gtu.edu.tr::421ff596-2793-44eb-94f5-bb437691305f" providerId="AD" clId="Web-{0A97E845-0438-405A-A325-7078CFD8650F}" dt="2024-03-26T15:02:47.749" v="28" actId="20577"/>
      <pc:docMkLst>
        <pc:docMk/>
      </pc:docMkLst>
      <pc:sldChg chg="modSp">
        <pc:chgData name="EMİRKAN BURAK YILMAZ" userId="S::emirkanyilmaz2019@gtu.edu.tr::421ff596-2793-44eb-94f5-bb437691305f" providerId="AD" clId="Web-{0A97E845-0438-405A-A325-7078CFD8650F}" dt="2024-03-26T15:02:47.749" v="28" actId="20577"/>
        <pc:sldMkLst>
          <pc:docMk/>
          <pc:sldMk cId="2135107870" sldId="281"/>
        </pc:sldMkLst>
        <pc:spChg chg="mod">
          <ac:chgData name="EMİRKAN BURAK YILMAZ" userId="S::emirkanyilmaz2019@gtu.edu.tr::421ff596-2793-44eb-94f5-bb437691305f" providerId="AD" clId="Web-{0A97E845-0438-405A-A325-7078CFD8650F}" dt="2024-03-26T15:02:47.749" v="28" actId="20577"/>
          <ac:spMkLst>
            <pc:docMk/>
            <pc:sldMk cId="2135107870" sldId="281"/>
            <ac:spMk id="3" creationId="{486BDBB0-78AB-3A01-1EAE-F0C7C354A1E7}"/>
          </ac:spMkLst>
        </pc:spChg>
      </pc:sldChg>
    </pc:docChg>
  </pc:docChgLst>
  <pc:docChgLst>
    <pc:chgData name="EMİRKAN BURAK YILMAZ" userId="421ff596-2793-44eb-94f5-bb437691305f" providerId="ADAL" clId="{B4FA50A3-F411-3641-87C6-6A003017E9D3}"/>
    <pc:docChg chg="modSld">
      <pc:chgData name="EMİRKAN BURAK YILMAZ" userId="421ff596-2793-44eb-94f5-bb437691305f" providerId="ADAL" clId="{B4FA50A3-F411-3641-87C6-6A003017E9D3}" dt="2024-03-27T09:00:07.380" v="3" actId="20577"/>
      <pc:docMkLst>
        <pc:docMk/>
      </pc:docMkLst>
      <pc:sldChg chg="modSp">
        <pc:chgData name="EMİRKAN BURAK YILMAZ" userId="421ff596-2793-44eb-94f5-bb437691305f" providerId="ADAL" clId="{B4FA50A3-F411-3641-87C6-6A003017E9D3}" dt="2024-03-27T09:00:07.380" v="3" actId="20577"/>
        <pc:sldMkLst>
          <pc:docMk/>
          <pc:sldMk cId="0" sldId="269"/>
        </pc:sldMkLst>
        <pc:spChg chg="mod">
          <ac:chgData name="EMİRKAN BURAK YILMAZ" userId="421ff596-2793-44eb-94f5-bb437691305f" providerId="ADAL" clId="{B4FA50A3-F411-3641-87C6-6A003017E9D3}" dt="2024-03-27T09:00:07.380" v="3" actId="20577"/>
          <ac:spMkLst>
            <pc:docMk/>
            <pc:sldMk cId="0" sldId="269"/>
            <ac:spMk id="20485" creationId="{00000000-0000-0000-0000-000000000000}"/>
          </ac:spMkLst>
        </pc:spChg>
      </pc:sldChg>
    </pc:docChg>
  </pc:docChgLst>
  <pc:docChgLst>
    <pc:chgData name="EMİRKAN BURAK YILMAZ" userId="S::emirkanyilmaz2019@gtu.edu.tr::421ff596-2793-44eb-94f5-bb437691305f" providerId="AD" clId="Web-{039AA97B-A44A-422E-BC10-981F5BC0058A}"/>
    <pc:docChg chg="modSld">
      <pc:chgData name="EMİRKAN BURAK YILMAZ" userId="S::emirkanyilmaz2019@gtu.edu.tr::421ff596-2793-44eb-94f5-bb437691305f" providerId="AD" clId="Web-{039AA97B-A44A-422E-BC10-981F5BC0058A}" dt="2024-03-26T15:18:45.485" v="37"/>
      <pc:docMkLst>
        <pc:docMk/>
      </pc:docMkLst>
      <pc:sldChg chg="addSp delSp modSp mod modClrScheme chgLayout">
        <pc:chgData name="EMİRKAN BURAK YILMAZ" userId="S::emirkanyilmaz2019@gtu.edu.tr::421ff596-2793-44eb-94f5-bb437691305f" providerId="AD" clId="Web-{039AA97B-A44A-422E-BC10-981F5BC0058A}" dt="2024-03-26T15:18:45.485" v="37"/>
        <pc:sldMkLst>
          <pc:docMk/>
          <pc:sldMk cId="3052088611" sldId="280"/>
        </pc:sldMkLst>
        <pc:spChg chg="mod">
          <ac:chgData name="EMİRKAN BURAK YILMAZ" userId="S::emirkanyilmaz2019@gtu.edu.tr::421ff596-2793-44eb-94f5-bb437691305f" providerId="AD" clId="Web-{039AA97B-A44A-422E-BC10-981F5BC0058A}" dt="2024-03-26T15:17:59.469" v="30"/>
          <ac:spMkLst>
            <pc:docMk/>
            <pc:sldMk cId="3052088611" sldId="280"/>
            <ac:spMk id="2" creationId="{2CFE7528-6851-C294-BB62-E58C15CA5A35}"/>
          </ac:spMkLst>
        </pc:spChg>
        <pc:spChg chg="mod">
          <ac:chgData name="EMİRKAN BURAK YILMAZ" userId="S::emirkanyilmaz2019@gtu.edu.tr::421ff596-2793-44eb-94f5-bb437691305f" providerId="AD" clId="Web-{039AA97B-A44A-422E-BC10-981F5BC0058A}" dt="2024-03-26T15:17:59.469" v="30"/>
          <ac:spMkLst>
            <pc:docMk/>
            <pc:sldMk cId="3052088611" sldId="280"/>
            <ac:spMk id="3" creationId="{65646661-1095-ED37-82FD-8B9211D9E3E8}"/>
          </ac:spMkLst>
        </pc:spChg>
        <pc:spChg chg="mod ord">
          <ac:chgData name="EMİRKAN BURAK YILMAZ" userId="S::emirkanyilmaz2019@gtu.edu.tr::421ff596-2793-44eb-94f5-bb437691305f" providerId="AD" clId="Web-{039AA97B-A44A-422E-BC10-981F5BC0058A}" dt="2024-03-26T15:17:59.469" v="30"/>
          <ac:spMkLst>
            <pc:docMk/>
            <pc:sldMk cId="3052088611" sldId="280"/>
            <ac:spMk id="4" creationId="{6C16E328-A122-6533-84EA-2A5769408593}"/>
          </ac:spMkLst>
        </pc:spChg>
        <pc:spChg chg="add del mod">
          <ac:chgData name="EMİRKAN BURAK YILMAZ" userId="S::emirkanyilmaz2019@gtu.edu.tr::421ff596-2793-44eb-94f5-bb437691305f" providerId="AD" clId="Web-{039AA97B-A44A-422E-BC10-981F5BC0058A}" dt="2024-03-26T15:17:19.407" v="22"/>
          <ac:spMkLst>
            <pc:docMk/>
            <pc:sldMk cId="3052088611" sldId="280"/>
            <ac:spMk id="5" creationId="{9B11DDB7-3B29-EDAD-AD06-E302C343B63F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5"/>
          <ac:spMkLst>
            <pc:docMk/>
            <pc:sldMk cId="3052088611" sldId="280"/>
            <ac:spMk id="76" creationId="{102AA99E-9603-8F94-651F-85D01797C212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4"/>
          <ac:spMkLst>
            <pc:docMk/>
            <pc:sldMk cId="3052088611" sldId="280"/>
            <ac:spMk id="77" creationId="{8AE81B26-54C3-F62F-AFB0-BBF71C8A2559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3"/>
          <ac:spMkLst>
            <pc:docMk/>
            <pc:sldMk cId="3052088611" sldId="280"/>
            <ac:spMk id="78" creationId="{AA5F725D-B4FD-5B16-9628-00033F9B3572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2"/>
          <ac:spMkLst>
            <pc:docMk/>
            <pc:sldMk cId="3052088611" sldId="280"/>
            <ac:spMk id="91" creationId="{8A387662-3CE7-F728-8618-3D047FDB407A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1"/>
          <ac:spMkLst>
            <pc:docMk/>
            <pc:sldMk cId="3052088611" sldId="280"/>
            <ac:spMk id="104" creationId="{381DE847-28D7-6F72-E646-3154B75D15E1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0"/>
          <ac:spMkLst>
            <pc:docMk/>
            <pc:sldMk cId="3052088611" sldId="280"/>
            <ac:spMk id="107" creationId="{073204B7-EF82-F08A-89B3-D08BF2DFFD8F}"/>
          </ac:spMkLst>
        </pc:spChg>
        <pc:picChg chg="add del mod">
          <ac:chgData name="EMİRKAN BURAK YILMAZ" userId="S::emirkanyilmaz2019@gtu.edu.tr::421ff596-2793-44eb-94f5-bb437691305f" providerId="AD" clId="Web-{039AA97B-A44A-422E-BC10-981F5BC0058A}" dt="2024-03-26T15:17:45.313" v="27"/>
          <ac:picMkLst>
            <pc:docMk/>
            <pc:sldMk cId="3052088611" sldId="280"/>
            <ac:picMk id="6" creationId="{12ADE14A-4847-DE38-CDBC-FC3CD821C184}"/>
          </ac:picMkLst>
        </pc:picChg>
        <pc:picChg chg="add del mod">
          <ac:chgData name="EMİRKAN BURAK YILMAZ" userId="S::emirkanyilmaz2019@gtu.edu.tr::421ff596-2793-44eb-94f5-bb437691305f" providerId="AD" clId="Web-{039AA97B-A44A-422E-BC10-981F5BC0058A}" dt="2024-03-26T15:18:02.501" v="31"/>
          <ac:picMkLst>
            <pc:docMk/>
            <pc:sldMk cId="3052088611" sldId="280"/>
            <ac:picMk id="7" creationId="{B44A3457-2375-209A-A36A-2EC5686A5A19}"/>
          </ac:picMkLst>
        </pc:picChg>
        <pc:picChg chg="add mod">
          <ac:chgData name="EMİRKAN BURAK YILMAZ" userId="S::emirkanyilmaz2019@gtu.edu.tr::421ff596-2793-44eb-94f5-bb437691305f" providerId="AD" clId="Web-{039AA97B-A44A-422E-BC10-981F5BC0058A}" dt="2024-03-26T15:18:45.485" v="37"/>
          <ac:picMkLst>
            <pc:docMk/>
            <pc:sldMk cId="3052088611" sldId="280"/>
            <ac:picMk id="8" creationId="{58081FC7-7666-C393-E6E6-96A728444773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8"/>
          <ac:picMkLst>
            <pc:docMk/>
            <pc:sldMk cId="3052088611" sldId="280"/>
            <ac:picMk id="11" creationId="{DD9B3917-2927-F286-3049-9D9659EDA352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7"/>
          <ac:picMkLst>
            <pc:docMk/>
            <pc:sldMk cId="3052088611" sldId="280"/>
            <ac:picMk id="12" creationId="{F3CCD319-3BA1-16E5-361C-6EC9F6CE1B62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6"/>
          <ac:picMkLst>
            <pc:docMk/>
            <pc:sldMk cId="3052088611" sldId="280"/>
            <ac:picMk id="13" creationId="{967BAF1D-356F-8002-5094-8B6AAF5478F4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5"/>
          <ac:picMkLst>
            <pc:docMk/>
            <pc:sldMk cId="3052088611" sldId="280"/>
            <ac:picMk id="14" creationId="{8F1AB9EF-8356-9449-16CD-14F87DC827D0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4"/>
          <ac:picMkLst>
            <pc:docMk/>
            <pc:sldMk cId="3052088611" sldId="280"/>
            <ac:picMk id="15" creationId="{E8DC7071-DA62-52E1-AB13-6EF7FF154F40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3"/>
          <ac:picMkLst>
            <pc:docMk/>
            <pc:sldMk cId="3052088611" sldId="280"/>
            <ac:picMk id="16" creationId="{881B9E1A-A291-1902-BE4F-A2DCB2B5A903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2"/>
          <ac:picMkLst>
            <pc:docMk/>
            <pc:sldMk cId="3052088611" sldId="280"/>
            <ac:picMk id="17" creationId="{1A65A766-CDC8-1C5F-137D-DB0B38622616}"/>
          </ac:picMkLst>
        </pc:picChg>
        <pc:cxnChg chg="del mod">
          <ac:chgData name="EMİRKAN BURAK YILMAZ" userId="S::emirkanyilmaz2019@gtu.edu.tr::421ff596-2793-44eb-94f5-bb437691305f" providerId="AD" clId="Web-{039AA97B-A44A-422E-BC10-981F5BC0058A}" dt="2024-03-26T15:17:15.157" v="11"/>
          <ac:cxnSpMkLst>
            <pc:docMk/>
            <pc:sldMk cId="3052088611" sldId="280"/>
            <ac:cxnSpMk id="18" creationId="{9E825827-5904-7347-B827-8AA031B97B42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10"/>
          <ac:cxnSpMkLst>
            <pc:docMk/>
            <pc:sldMk cId="3052088611" sldId="280"/>
            <ac:cxnSpMk id="19" creationId="{AEB021B9-E634-C16C-3355-AFB5B1B53CD1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9"/>
          <ac:cxnSpMkLst>
            <pc:docMk/>
            <pc:sldMk cId="3052088611" sldId="280"/>
            <ac:cxnSpMk id="20" creationId="{AAD18047-8DDD-8C87-0333-635D63E1F1F6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8"/>
          <ac:cxnSpMkLst>
            <pc:docMk/>
            <pc:sldMk cId="3052088611" sldId="280"/>
            <ac:cxnSpMk id="21" creationId="{3DF97CF9-C21F-8E9C-BCC4-B2B5257DD9CA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7"/>
          <ac:cxnSpMkLst>
            <pc:docMk/>
            <pc:sldMk cId="3052088611" sldId="280"/>
            <ac:cxnSpMk id="22" creationId="{7E5BCC34-4311-D89D-F950-C9420A2AC2E7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6"/>
          <ac:cxnSpMkLst>
            <pc:docMk/>
            <pc:sldMk cId="3052088611" sldId="280"/>
            <ac:cxnSpMk id="56" creationId="{2953A8E8-515D-E008-AB32-740D3155FFE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45E06-AD38-44A3-AA44-138F5D0C1330}" type="doc">
      <dgm:prSet loTypeId="urn:microsoft.com/office/officeart/2005/8/layout/hProcess1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AEB795-BB31-476D-857C-DAD69C01472D}">
      <dgm:prSet custT="1"/>
      <dgm:spPr/>
      <dgm:t>
        <a:bodyPr/>
        <a:lstStyle/>
        <a:p>
          <a:r>
            <a:rPr lang="en-GB" sz="1100" b="1" dirty="0"/>
            <a:t>Data Loading &amp; Preprocessing</a:t>
          </a:r>
          <a:br>
            <a:rPr lang="en-GB" sz="1100" dirty="0"/>
          </a:br>
          <a:br>
            <a:rPr lang="en-GB" sz="1100" dirty="0"/>
          </a:br>
          <a:r>
            <a:rPr lang="en-GB" sz="1100" dirty="0"/>
            <a:t>01/04/24 - 15/04/24</a:t>
          </a:r>
        </a:p>
      </dgm:t>
    </dgm:pt>
    <dgm:pt modelId="{28684DDE-7AAD-4DF5-BC0D-335FA3AD5DDB}" type="parTrans" cxnId="{37885B69-6CF0-4819-9673-C24433C8A3EF}">
      <dgm:prSet/>
      <dgm:spPr/>
      <dgm:t>
        <a:bodyPr/>
        <a:lstStyle/>
        <a:p>
          <a:endParaRPr lang="en-GB"/>
        </a:p>
      </dgm:t>
    </dgm:pt>
    <dgm:pt modelId="{EC01BAD8-FAEC-4DF5-A526-C1195071F6D1}" type="sibTrans" cxnId="{37885B69-6CF0-4819-9673-C24433C8A3EF}">
      <dgm:prSet/>
      <dgm:spPr/>
      <dgm:t>
        <a:bodyPr/>
        <a:lstStyle/>
        <a:p>
          <a:endParaRPr lang="en-GB"/>
        </a:p>
      </dgm:t>
    </dgm:pt>
    <dgm:pt modelId="{8CD1AB5A-FD8C-47E3-936C-75DB230EB9E3}">
      <dgm:prSet custT="1"/>
      <dgm:spPr/>
      <dgm:t>
        <a:bodyPr/>
        <a:lstStyle/>
        <a:p>
          <a:r>
            <a:rPr lang="en-GB" sz="1100" dirty="0"/>
            <a:t>15/04/24 - 29/04/24</a:t>
          </a:r>
          <a:br>
            <a:rPr lang="en-GB" sz="1100" dirty="0"/>
          </a:br>
          <a:br>
            <a:rPr lang="en-GB" sz="1100" dirty="0"/>
          </a:br>
          <a:r>
            <a:rPr lang="en-GB" sz="1100" b="1" dirty="0"/>
            <a:t>Model Architecture and Building</a:t>
          </a:r>
        </a:p>
      </dgm:t>
    </dgm:pt>
    <dgm:pt modelId="{649FB030-A1BF-46BA-A2FD-D8DE65EEB2CE}" type="parTrans" cxnId="{B88D758A-0687-417D-ACAF-E5D92E0CC129}">
      <dgm:prSet/>
      <dgm:spPr/>
      <dgm:t>
        <a:bodyPr/>
        <a:lstStyle/>
        <a:p>
          <a:endParaRPr lang="en-GB"/>
        </a:p>
      </dgm:t>
    </dgm:pt>
    <dgm:pt modelId="{F1AC8B9C-01EE-4CF1-9B02-0A53F7F4578A}" type="sibTrans" cxnId="{B88D758A-0687-417D-ACAF-E5D92E0CC129}">
      <dgm:prSet/>
      <dgm:spPr/>
      <dgm:t>
        <a:bodyPr/>
        <a:lstStyle/>
        <a:p>
          <a:endParaRPr lang="en-GB"/>
        </a:p>
      </dgm:t>
    </dgm:pt>
    <dgm:pt modelId="{52A771AF-4345-43BD-9347-9ACFCEF55746}">
      <dgm:prSet custT="1"/>
      <dgm:spPr/>
      <dgm:t>
        <a:bodyPr/>
        <a:lstStyle/>
        <a:p>
          <a:r>
            <a:rPr lang="en-GB" altLang="en-US" sz="1100" b="1" dirty="0"/>
            <a:t>Architectural Style Clustering</a:t>
          </a:r>
        </a:p>
        <a:p>
          <a:endParaRPr lang="en-GB" altLang="en-US" sz="1100" dirty="0"/>
        </a:p>
        <a:p>
          <a:r>
            <a:rPr lang="en-GB" sz="1100" dirty="0"/>
            <a:t>27/05/24 - 05/06/24</a:t>
          </a:r>
        </a:p>
      </dgm:t>
    </dgm:pt>
    <dgm:pt modelId="{C4AC7222-B2A4-42E8-BB42-DF06A04D7075}" type="parTrans" cxnId="{69ABDB80-D191-4173-A5B9-E2CE48BCD695}">
      <dgm:prSet/>
      <dgm:spPr/>
      <dgm:t>
        <a:bodyPr/>
        <a:lstStyle/>
        <a:p>
          <a:endParaRPr lang="en-GB"/>
        </a:p>
      </dgm:t>
    </dgm:pt>
    <dgm:pt modelId="{74EB8955-20AC-456E-B243-E3987492FDBB}" type="sibTrans" cxnId="{69ABDB80-D191-4173-A5B9-E2CE48BCD695}">
      <dgm:prSet/>
      <dgm:spPr/>
      <dgm:t>
        <a:bodyPr/>
        <a:lstStyle/>
        <a:p>
          <a:endParaRPr lang="en-GB"/>
        </a:p>
      </dgm:t>
    </dgm:pt>
    <dgm:pt modelId="{48EE0E0E-6548-4718-85BE-A2792EF74EEB}">
      <dgm:prSet custT="1"/>
      <dgm:spPr/>
      <dgm:t>
        <a:bodyPr/>
        <a:lstStyle/>
        <a:p>
          <a:r>
            <a:rPr lang="en-GB" sz="1100" dirty="0"/>
            <a:t>13/05/24 - 27/05/24</a:t>
          </a:r>
        </a:p>
        <a:p>
          <a:endParaRPr lang="en-GB" sz="1100" dirty="0"/>
        </a:p>
        <a:p>
          <a:r>
            <a:rPr lang="en-GB" sz="1100" b="1" dirty="0"/>
            <a:t>Hyperparameter Tuning</a:t>
          </a:r>
        </a:p>
      </dgm:t>
    </dgm:pt>
    <dgm:pt modelId="{4359DC6A-85D6-4BFB-A930-54442637A4C3}" type="parTrans" cxnId="{33C2318A-E428-4CAB-B17D-83B0FF8DE54A}">
      <dgm:prSet/>
      <dgm:spPr/>
      <dgm:t>
        <a:bodyPr/>
        <a:lstStyle/>
        <a:p>
          <a:endParaRPr lang="en-GB"/>
        </a:p>
      </dgm:t>
    </dgm:pt>
    <dgm:pt modelId="{C41AF765-AB42-4DF7-A735-9D5E092FA808}" type="sibTrans" cxnId="{33C2318A-E428-4CAB-B17D-83B0FF8DE54A}">
      <dgm:prSet/>
      <dgm:spPr/>
      <dgm:t>
        <a:bodyPr/>
        <a:lstStyle/>
        <a:p>
          <a:endParaRPr lang="en-GB"/>
        </a:p>
      </dgm:t>
    </dgm:pt>
    <dgm:pt modelId="{00EC001E-FDA4-47D7-87A5-F4E648ABA4FC}">
      <dgm:prSet custT="1"/>
      <dgm:spPr/>
      <dgm:t>
        <a:bodyPr/>
        <a:lstStyle/>
        <a:p>
          <a:r>
            <a:rPr lang="en-GB" sz="1100" b="1" dirty="0"/>
            <a:t>Model Training and Evaluation</a:t>
          </a:r>
        </a:p>
        <a:p>
          <a:endParaRPr lang="en-GB" sz="1100" dirty="0"/>
        </a:p>
        <a:p>
          <a:r>
            <a:rPr lang="en-GB" sz="1100" dirty="0"/>
            <a:t>29/04/24 13/05/24</a:t>
          </a:r>
        </a:p>
      </dgm:t>
    </dgm:pt>
    <dgm:pt modelId="{39D77D2C-A65F-410A-B6C9-1DD4BDD44D7D}" type="parTrans" cxnId="{48D60868-8310-4235-939A-CF36926E3185}">
      <dgm:prSet/>
      <dgm:spPr/>
      <dgm:t>
        <a:bodyPr/>
        <a:lstStyle/>
        <a:p>
          <a:endParaRPr lang="en-GB"/>
        </a:p>
      </dgm:t>
    </dgm:pt>
    <dgm:pt modelId="{A06AB821-2AE5-4211-85F5-B16646082D80}" type="sibTrans" cxnId="{48D60868-8310-4235-939A-CF36926E3185}">
      <dgm:prSet/>
      <dgm:spPr/>
      <dgm:t>
        <a:bodyPr/>
        <a:lstStyle/>
        <a:p>
          <a:endParaRPr lang="en-GB"/>
        </a:p>
      </dgm:t>
    </dgm:pt>
    <dgm:pt modelId="{9822C4AC-C698-4298-9539-4FCBBADC5EE8}">
      <dgm:prSet custT="1"/>
      <dgm:spPr/>
      <dgm:t>
        <a:bodyPr/>
        <a:lstStyle/>
        <a:p>
          <a:r>
            <a:rPr lang="en-GB" sz="1100" dirty="0"/>
            <a:t>05/06/24 - 12/06/24</a:t>
          </a:r>
        </a:p>
        <a:p>
          <a:endParaRPr lang="en-GB" sz="1100" b="0" dirty="0"/>
        </a:p>
        <a:p>
          <a:r>
            <a:rPr lang="en-GB" sz="1100" b="1" dirty="0"/>
            <a:t>Model Deployment</a:t>
          </a:r>
        </a:p>
      </dgm:t>
    </dgm:pt>
    <dgm:pt modelId="{5888BCB1-AE0D-4AE5-B831-9350AE0D175E}" type="parTrans" cxnId="{DC0E9461-811D-4B64-91DE-9BF41C373FC3}">
      <dgm:prSet/>
      <dgm:spPr/>
      <dgm:t>
        <a:bodyPr/>
        <a:lstStyle/>
        <a:p>
          <a:endParaRPr lang="en-GB"/>
        </a:p>
      </dgm:t>
    </dgm:pt>
    <dgm:pt modelId="{EFAFDAFA-BE60-4895-B673-221C4301C362}" type="sibTrans" cxnId="{DC0E9461-811D-4B64-91DE-9BF41C373FC3}">
      <dgm:prSet/>
      <dgm:spPr/>
      <dgm:t>
        <a:bodyPr/>
        <a:lstStyle/>
        <a:p>
          <a:endParaRPr lang="en-GB"/>
        </a:p>
      </dgm:t>
    </dgm:pt>
    <dgm:pt modelId="{08E524EC-92E2-4507-89DC-7FAD0AF64C2D}" type="pres">
      <dgm:prSet presAssocID="{BC745E06-AD38-44A3-AA44-138F5D0C1330}" presName="Name0" presStyleCnt="0">
        <dgm:presLayoutVars>
          <dgm:dir/>
          <dgm:resizeHandles val="exact"/>
        </dgm:presLayoutVars>
      </dgm:prSet>
      <dgm:spPr/>
    </dgm:pt>
    <dgm:pt modelId="{A775091C-52E0-45E5-BD67-6E26B3B14B5C}" type="pres">
      <dgm:prSet presAssocID="{BC745E06-AD38-44A3-AA44-138F5D0C1330}" presName="arrow" presStyleLbl="bgShp" presStyleIdx="0" presStyleCnt="1" custScaleY="17606"/>
      <dgm:spPr/>
    </dgm:pt>
    <dgm:pt modelId="{8029AFFF-3654-423D-997E-2C743A2E4D5C}" type="pres">
      <dgm:prSet presAssocID="{BC745E06-AD38-44A3-AA44-138F5D0C1330}" presName="points" presStyleCnt="0"/>
      <dgm:spPr/>
    </dgm:pt>
    <dgm:pt modelId="{C744E50C-8D37-4442-AACC-1D32D0EC1FC9}" type="pres">
      <dgm:prSet presAssocID="{23AEB795-BB31-476D-857C-DAD69C01472D}" presName="compositeA" presStyleCnt="0"/>
      <dgm:spPr/>
    </dgm:pt>
    <dgm:pt modelId="{8EDD63F4-9BEB-4496-A8CE-ED99D513376F}" type="pres">
      <dgm:prSet presAssocID="{23AEB795-BB31-476D-857C-DAD69C01472D}" presName="textA" presStyleLbl="revTx" presStyleIdx="0" presStyleCnt="6">
        <dgm:presLayoutVars>
          <dgm:bulletEnabled val="1"/>
        </dgm:presLayoutVars>
      </dgm:prSet>
      <dgm:spPr/>
    </dgm:pt>
    <dgm:pt modelId="{304CA09B-07DD-40E9-8593-B4FBF604C0B2}" type="pres">
      <dgm:prSet presAssocID="{23AEB795-BB31-476D-857C-DAD69C01472D}" presName="circleA" presStyleLbl="node1" presStyleIdx="0" presStyleCnt="6"/>
      <dgm:spPr/>
    </dgm:pt>
    <dgm:pt modelId="{C02B862D-6B99-426B-923D-BD13F08564BB}" type="pres">
      <dgm:prSet presAssocID="{23AEB795-BB31-476D-857C-DAD69C01472D}" presName="spaceA" presStyleCnt="0"/>
      <dgm:spPr/>
    </dgm:pt>
    <dgm:pt modelId="{BCA57368-4B7A-4DE6-97EA-400EE628F7A4}" type="pres">
      <dgm:prSet presAssocID="{EC01BAD8-FAEC-4DF5-A526-C1195071F6D1}" presName="space" presStyleCnt="0"/>
      <dgm:spPr/>
    </dgm:pt>
    <dgm:pt modelId="{67D7EEC9-48B1-4FF3-B6F5-856E684CB594}" type="pres">
      <dgm:prSet presAssocID="{8CD1AB5A-FD8C-47E3-936C-75DB230EB9E3}" presName="compositeB" presStyleCnt="0"/>
      <dgm:spPr/>
    </dgm:pt>
    <dgm:pt modelId="{5D8E96A5-9261-4B68-9E46-7EB4649ED314}" type="pres">
      <dgm:prSet presAssocID="{8CD1AB5A-FD8C-47E3-936C-75DB230EB9E3}" presName="textB" presStyleLbl="revTx" presStyleIdx="1" presStyleCnt="6">
        <dgm:presLayoutVars>
          <dgm:bulletEnabled val="1"/>
        </dgm:presLayoutVars>
      </dgm:prSet>
      <dgm:spPr/>
    </dgm:pt>
    <dgm:pt modelId="{F6F03AA9-3869-4455-85A9-CE727E83C27F}" type="pres">
      <dgm:prSet presAssocID="{8CD1AB5A-FD8C-47E3-936C-75DB230EB9E3}" presName="circleB" presStyleLbl="node1" presStyleIdx="1" presStyleCnt="6"/>
      <dgm:spPr/>
    </dgm:pt>
    <dgm:pt modelId="{89FBE0DF-5F32-416B-A28E-FD2869EC3BFB}" type="pres">
      <dgm:prSet presAssocID="{8CD1AB5A-FD8C-47E3-936C-75DB230EB9E3}" presName="spaceB" presStyleCnt="0"/>
      <dgm:spPr/>
    </dgm:pt>
    <dgm:pt modelId="{9F6D03D2-BB50-4F66-8F5F-ED83EE5BDD79}" type="pres">
      <dgm:prSet presAssocID="{F1AC8B9C-01EE-4CF1-9B02-0A53F7F4578A}" presName="space" presStyleCnt="0"/>
      <dgm:spPr/>
    </dgm:pt>
    <dgm:pt modelId="{AA987AE6-AAE6-4646-8FB5-4623FC8E9D84}" type="pres">
      <dgm:prSet presAssocID="{00EC001E-FDA4-47D7-87A5-F4E648ABA4FC}" presName="compositeA" presStyleCnt="0"/>
      <dgm:spPr/>
    </dgm:pt>
    <dgm:pt modelId="{D660D466-E241-4D8B-92D4-3918C9F335C3}" type="pres">
      <dgm:prSet presAssocID="{00EC001E-FDA4-47D7-87A5-F4E648ABA4FC}" presName="textA" presStyleLbl="revTx" presStyleIdx="2" presStyleCnt="6">
        <dgm:presLayoutVars>
          <dgm:bulletEnabled val="1"/>
        </dgm:presLayoutVars>
      </dgm:prSet>
      <dgm:spPr/>
    </dgm:pt>
    <dgm:pt modelId="{10E16769-2EF5-4ECD-84B7-88048D732509}" type="pres">
      <dgm:prSet presAssocID="{00EC001E-FDA4-47D7-87A5-F4E648ABA4FC}" presName="circleA" presStyleLbl="node1" presStyleIdx="2" presStyleCnt="6"/>
      <dgm:spPr/>
    </dgm:pt>
    <dgm:pt modelId="{1D2EE51D-801C-4E52-A380-9BA80D40FAD0}" type="pres">
      <dgm:prSet presAssocID="{00EC001E-FDA4-47D7-87A5-F4E648ABA4FC}" presName="spaceA" presStyleCnt="0"/>
      <dgm:spPr/>
    </dgm:pt>
    <dgm:pt modelId="{806E5585-3439-47C8-87AB-B0C80117BBED}" type="pres">
      <dgm:prSet presAssocID="{A06AB821-2AE5-4211-85F5-B16646082D80}" presName="space" presStyleCnt="0"/>
      <dgm:spPr/>
    </dgm:pt>
    <dgm:pt modelId="{C3E81884-10EA-47C0-89EE-A2BB0C0D2CF7}" type="pres">
      <dgm:prSet presAssocID="{48EE0E0E-6548-4718-85BE-A2792EF74EEB}" presName="compositeB" presStyleCnt="0"/>
      <dgm:spPr/>
    </dgm:pt>
    <dgm:pt modelId="{AEC61A93-337D-4907-8FB9-D76BA08C1E25}" type="pres">
      <dgm:prSet presAssocID="{48EE0E0E-6548-4718-85BE-A2792EF74EEB}" presName="textB" presStyleLbl="revTx" presStyleIdx="3" presStyleCnt="6">
        <dgm:presLayoutVars>
          <dgm:bulletEnabled val="1"/>
        </dgm:presLayoutVars>
      </dgm:prSet>
      <dgm:spPr/>
    </dgm:pt>
    <dgm:pt modelId="{8770458C-762C-4346-8562-F845ECA14597}" type="pres">
      <dgm:prSet presAssocID="{48EE0E0E-6548-4718-85BE-A2792EF74EEB}" presName="circleB" presStyleLbl="node1" presStyleIdx="3" presStyleCnt="6"/>
      <dgm:spPr/>
    </dgm:pt>
    <dgm:pt modelId="{8EC4FD5D-361F-454A-9CB9-1712A39E5777}" type="pres">
      <dgm:prSet presAssocID="{48EE0E0E-6548-4718-85BE-A2792EF74EEB}" presName="spaceB" presStyleCnt="0"/>
      <dgm:spPr/>
    </dgm:pt>
    <dgm:pt modelId="{EDC34133-C016-4DDB-BE2C-8B2DCF623214}" type="pres">
      <dgm:prSet presAssocID="{C41AF765-AB42-4DF7-A735-9D5E092FA808}" presName="space" presStyleCnt="0"/>
      <dgm:spPr/>
    </dgm:pt>
    <dgm:pt modelId="{FE4AC1F7-8DFD-4EE4-90B5-ABB339E37FE4}" type="pres">
      <dgm:prSet presAssocID="{52A771AF-4345-43BD-9347-9ACFCEF55746}" presName="compositeA" presStyleCnt="0"/>
      <dgm:spPr/>
    </dgm:pt>
    <dgm:pt modelId="{F0B34B11-96EF-4154-86DE-446DCA008769}" type="pres">
      <dgm:prSet presAssocID="{52A771AF-4345-43BD-9347-9ACFCEF55746}" presName="textA" presStyleLbl="revTx" presStyleIdx="4" presStyleCnt="6">
        <dgm:presLayoutVars>
          <dgm:bulletEnabled val="1"/>
        </dgm:presLayoutVars>
      </dgm:prSet>
      <dgm:spPr/>
    </dgm:pt>
    <dgm:pt modelId="{357E40F4-92E3-414D-A2DA-31D814B70EEF}" type="pres">
      <dgm:prSet presAssocID="{52A771AF-4345-43BD-9347-9ACFCEF55746}" presName="circleA" presStyleLbl="node1" presStyleIdx="4" presStyleCnt="6"/>
      <dgm:spPr/>
    </dgm:pt>
    <dgm:pt modelId="{F40F4C37-F883-419A-831B-13404350166A}" type="pres">
      <dgm:prSet presAssocID="{52A771AF-4345-43BD-9347-9ACFCEF55746}" presName="spaceA" presStyleCnt="0"/>
      <dgm:spPr/>
    </dgm:pt>
    <dgm:pt modelId="{94E9CCE3-7CA1-43B0-9925-049162CB6EA0}" type="pres">
      <dgm:prSet presAssocID="{74EB8955-20AC-456E-B243-E3987492FDBB}" presName="space" presStyleCnt="0"/>
      <dgm:spPr/>
    </dgm:pt>
    <dgm:pt modelId="{A0C3953C-31D6-4172-97EA-09DC1E1BDBFA}" type="pres">
      <dgm:prSet presAssocID="{9822C4AC-C698-4298-9539-4FCBBADC5EE8}" presName="compositeB" presStyleCnt="0"/>
      <dgm:spPr/>
    </dgm:pt>
    <dgm:pt modelId="{CD4E0DC0-71CC-4679-8E02-1ECC83DE2874}" type="pres">
      <dgm:prSet presAssocID="{9822C4AC-C698-4298-9539-4FCBBADC5EE8}" presName="textB" presStyleLbl="revTx" presStyleIdx="5" presStyleCnt="6">
        <dgm:presLayoutVars>
          <dgm:bulletEnabled val="1"/>
        </dgm:presLayoutVars>
      </dgm:prSet>
      <dgm:spPr/>
    </dgm:pt>
    <dgm:pt modelId="{DC1CA5E1-4191-4568-8544-3A5BD6EC8F21}" type="pres">
      <dgm:prSet presAssocID="{9822C4AC-C698-4298-9539-4FCBBADC5EE8}" presName="circleB" presStyleLbl="node1" presStyleIdx="5" presStyleCnt="6"/>
      <dgm:spPr/>
    </dgm:pt>
    <dgm:pt modelId="{15D22CDB-F31B-43B9-B426-1E700E15DC9C}" type="pres">
      <dgm:prSet presAssocID="{9822C4AC-C698-4298-9539-4FCBBADC5EE8}" presName="spaceB" presStyleCnt="0"/>
      <dgm:spPr/>
    </dgm:pt>
  </dgm:ptLst>
  <dgm:cxnLst>
    <dgm:cxn modelId="{887B3222-8DFB-4DCB-862A-482421B2FBDF}" type="presOf" srcId="{9822C4AC-C698-4298-9539-4FCBBADC5EE8}" destId="{CD4E0DC0-71CC-4679-8E02-1ECC83DE2874}" srcOrd="0" destOrd="0" presId="urn:microsoft.com/office/officeart/2005/8/layout/hProcess11"/>
    <dgm:cxn modelId="{D575A12A-B3C3-4DB1-8159-8CA93EC221C8}" type="presOf" srcId="{23AEB795-BB31-476D-857C-DAD69C01472D}" destId="{8EDD63F4-9BEB-4496-A8CE-ED99D513376F}" srcOrd="0" destOrd="0" presId="urn:microsoft.com/office/officeart/2005/8/layout/hProcess11"/>
    <dgm:cxn modelId="{DC0E9461-811D-4B64-91DE-9BF41C373FC3}" srcId="{BC745E06-AD38-44A3-AA44-138F5D0C1330}" destId="{9822C4AC-C698-4298-9539-4FCBBADC5EE8}" srcOrd="5" destOrd="0" parTransId="{5888BCB1-AE0D-4AE5-B831-9350AE0D175E}" sibTransId="{EFAFDAFA-BE60-4895-B673-221C4301C362}"/>
    <dgm:cxn modelId="{B8DFB842-8E0B-4DAE-9715-603FD242BBBF}" type="presOf" srcId="{52A771AF-4345-43BD-9347-9ACFCEF55746}" destId="{F0B34B11-96EF-4154-86DE-446DCA008769}" srcOrd="0" destOrd="0" presId="urn:microsoft.com/office/officeart/2005/8/layout/hProcess11"/>
    <dgm:cxn modelId="{48D60868-8310-4235-939A-CF36926E3185}" srcId="{BC745E06-AD38-44A3-AA44-138F5D0C1330}" destId="{00EC001E-FDA4-47D7-87A5-F4E648ABA4FC}" srcOrd="2" destOrd="0" parTransId="{39D77D2C-A65F-410A-B6C9-1DD4BDD44D7D}" sibTransId="{A06AB821-2AE5-4211-85F5-B16646082D80}"/>
    <dgm:cxn modelId="{37885B69-6CF0-4819-9673-C24433C8A3EF}" srcId="{BC745E06-AD38-44A3-AA44-138F5D0C1330}" destId="{23AEB795-BB31-476D-857C-DAD69C01472D}" srcOrd="0" destOrd="0" parTransId="{28684DDE-7AAD-4DF5-BC0D-335FA3AD5DDB}" sibTransId="{EC01BAD8-FAEC-4DF5-A526-C1195071F6D1}"/>
    <dgm:cxn modelId="{E56A0C70-42D2-47D8-A7D3-9CC9D311253D}" type="presOf" srcId="{48EE0E0E-6548-4718-85BE-A2792EF74EEB}" destId="{AEC61A93-337D-4907-8FB9-D76BA08C1E25}" srcOrd="0" destOrd="0" presId="urn:microsoft.com/office/officeart/2005/8/layout/hProcess11"/>
    <dgm:cxn modelId="{69ABDB80-D191-4173-A5B9-E2CE48BCD695}" srcId="{BC745E06-AD38-44A3-AA44-138F5D0C1330}" destId="{52A771AF-4345-43BD-9347-9ACFCEF55746}" srcOrd="4" destOrd="0" parTransId="{C4AC7222-B2A4-42E8-BB42-DF06A04D7075}" sibTransId="{74EB8955-20AC-456E-B243-E3987492FDBB}"/>
    <dgm:cxn modelId="{33C2318A-E428-4CAB-B17D-83B0FF8DE54A}" srcId="{BC745E06-AD38-44A3-AA44-138F5D0C1330}" destId="{48EE0E0E-6548-4718-85BE-A2792EF74EEB}" srcOrd="3" destOrd="0" parTransId="{4359DC6A-85D6-4BFB-A930-54442637A4C3}" sibTransId="{C41AF765-AB42-4DF7-A735-9D5E092FA808}"/>
    <dgm:cxn modelId="{B88D758A-0687-417D-ACAF-E5D92E0CC129}" srcId="{BC745E06-AD38-44A3-AA44-138F5D0C1330}" destId="{8CD1AB5A-FD8C-47E3-936C-75DB230EB9E3}" srcOrd="1" destOrd="0" parTransId="{649FB030-A1BF-46BA-A2FD-D8DE65EEB2CE}" sibTransId="{F1AC8B9C-01EE-4CF1-9B02-0A53F7F4578A}"/>
    <dgm:cxn modelId="{53A6FCA1-5CEE-4970-89A8-34A28023FAF4}" type="presOf" srcId="{00EC001E-FDA4-47D7-87A5-F4E648ABA4FC}" destId="{D660D466-E241-4D8B-92D4-3918C9F335C3}" srcOrd="0" destOrd="0" presId="urn:microsoft.com/office/officeart/2005/8/layout/hProcess11"/>
    <dgm:cxn modelId="{10C041DB-13F3-416C-908D-95EACC240A6B}" type="presOf" srcId="{BC745E06-AD38-44A3-AA44-138F5D0C1330}" destId="{08E524EC-92E2-4507-89DC-7FAD0AF64C2D}" srcOrd="0" destOrd="0" presId="urn:microsoft.com/office/officeart/2005/8/layout/hProcess11"/>
    <dgm:cxn modelId="{40B01BF0-79AA-425F-8D4F-25F59B6D690F}" type="presOf" srcId="{8CD1AB5A-FD8C-47E3-936C-75DB230EB9E3}" destId="{5D8E96A5-9261-4B68-9E46-7EB4649ED314}" srcOrd="0" destOrd="0" presId="urn:microsoft.com/office/officeart/2005/8/layout/hProcess11"/>
    <dgm:cxn modelId="{8FA088E7-FC89-4871-BCFC-88915C4AADD6}" type="presParOf" srcId="{08E524EC-92E2-4507-89DC-7FAD0AF64C2D}" destId="{A775091C-52E0-45E5-BD67-6E26B3B14B5C}" srcOrd="0" destOrd="0" presId="urn:microsoft.com/office/officeart/2005/8/layout/hProcess11"/>
    <dgm:cxn modelId="{DD9D7B75-F582-43E8-B43C-D7CF261FE968}" type="presParOf" srcId="{08E524EC-92E2-4507-89DC-7FAD0AF64C2D}" destId="{8029AFFF-3654-423D-997E-2C743A2E4D5C}" srcOrd="1" destOrd="0" presId="urn:microsoft.com/office/officeart/2005/8/layout/hProcess11"/>
    <dgm:cxn modelId="{6F59749B-2C5D-4206-94A2-9229A2BA2F04}" type="presParOf" srcId="{8029AFFF-3654-423D-997E-2C743A2E4D5C}" destId="{C744E50C-8D37-4442-AACC-1D32D0EC1FC9}" srcOrd="0" destOrd="0" presId="urn:microsoft.com/office/officeart/2005/8/layout/hProcess11"/>
    <dgm:cxn modelId="{D941B565-9D22-4B0A-9635-A331A77C8FA7}" type="presParOf" srcId="{C744E50C-8D37-4442-AACC-1D32D0EC1FC9}" destId="{8EDD63F4-9BEB-4496-A8CE-ED99D513376F}" srcOrd="0" destOrd="0" presId="urn:microsoft.com/office/officeart/2005/8/layout/hProcess11"/>
    <dgm:cxn modelId="{97A62E43-8E25-4958-A166-3A8871850B66}" type="presParOf" srcId="{C744E50C-8D37-4442-AACC-1D32D0EC1FC9}" destId="{304CA09B-07DD-40E9-8593-B4FBF604C0B2}" srcOrd="1" destOrd="0" presId="urn:microsoft.com/office/officeart/2005/8/layout/hProcess11"/>
    <dgm:cxn modelId="{4B7DD57C-1185-4116-A3A7-C7D2C20693AF}" type="presParOf" srcId="{C744E50C-8D37-4442-AACC-1D32D0EC1FC9}" destId="{C02B862D-6B99-426B-923D-BD13F08564BB}" srcOrd="2" destOrd="0" presId="urn:microsoft.com/office/officeart/2005/8/layout/hProcess11"/>
    <dgm:cxn modelId="{E937B481-16C9-4333-84E2-EE34F75F0320}" type="presParOf" srcId="{8029AFFF-3654-423D-997E-2C743A2E4D5C}" destId="{BCA57368-4B7A-4DE6-97EA-400EE628F7A4}" srcOrd="1" destOrd="0" presId="urn:microsoft.com/office/officeart/2005/8/layout/hProcess11"/>
    <dgm:cxn modelId="{49F93EBA-E028-446C-9571-458BC6E8BD3C}" type="presParOf" srcId="{8029AFFF-3654-423D-997E-2C743A2E4D5C}" destId="{67D7EEC9-48B1-4FF3-B6F5-856E684CB594}" srcOrd="2" destOrd="0" presId="urn:microsoft.com/office/officeart/2005/8/layout/hProcess11"/>
    <dgm:cxn modelId="{87CA6CC6-89A5-4BA9-890D-0F67A08B570B}" type="presParOf" srcId="{67D7EEC9-48B1-4FF3-B6F5-856E684CB594}" destId="{5D8E96A5-9261-4B68-9E46-7EB4649ED314}" srcOrd="0" destOrd="0" presId="urn:microsoft.com/office/officeart/2005/8/layout/hProcess11"/>
    <dgm:cxn modelId="{BC10A8CC-7A17-44E5-93A7-82C158D04C91}" type="presParOf" srcId="{67D7EEC9-48B1-4FF3-B6F5-856E684CB594}" destId="{F6F03AA9-3869-4455-85A9-CE727E83C27F}" srcOrd="1" destOrd="0" presId="urn:microsoft.com/office/officeart/2005/8/layout/hProcess11"/>
    <dgm:cxn modelId="{BBE8BD68-63CE-4751-82BC-45D3E550177D}" type="presParOf" srcId="{67D7EEC9-48B1-4FF3-B6F5-856E684CB594}" destId="{89FBE0DF-5F32-416B-A28E-FD2869EC3BFB}" srcOrd="2" destOrd="0" presId="urn:microsoft.com/office/officeart/2005/8/layout/hProcess11"/>
    <dgm:cxn modelId="{C660F746-46CB-47D9-8809-281EC566967D}" type="presParOf" srcId="{8029AFFF-3654-423D-997E-2C743A2E4D5C}" destId="{9F6D03D2-BB50-4F66-8F5F-ED83EE5BDD79}" srcOrd="3" destOrd="0" presId="urn:microsoft.com/office/officeart/2005/8/layout/hProcess11"/>
    <dgm:cxn modelId="{20055D36-378D-43D1-BE4B-FC2178CBC668}" type="presParOf" srcId="{8029AFFF-3654-423D-997E-2C743A2E4D5C}" destId="{AA987AE6-AAE6-4646-8FB5-4623FC8E9D84}" srcOrd="4" destOrd="0" presId="urn:microsoft.com/office/officeart/2005/8/layout/hProcess11"/>
    <dgm:cxn modelId="{95524499-3FA9-4192-A8E2-B9F289E8F42E}" type="presParOf" srcId="{AA987AE6-AAE6-4646-8FB5-4623FC8E9D84}" destId="{D660D466-E241-4D8B-92D4-3918C9F335C3}" srcOrd="0" destOrd="0" presId="urn:microsoft.com/office/officeart/2005/8/layout/hProcess11"/>
    <dgm:cxn modelId="{FEC3A013-037E-4D61-BC5D-8CC9B286C067}" type="presParOf" srcId="{AA987AE6-AAE6-4646-8FB5-4623FC8E9D84}" destId="{10E16769-2EF5-4ECD-84B7-88048D732509}" srcOrd="1" destOrd="0" presId="urn:microsoft.com/office/officeart/2005/8/layout/hProcess11"/>
    <dgm:cxn modelId="{72C154FA-77C7-4DC7-998F-3570197B3E64}" type="presParOf" srcId="{AA987AE6-AAE6-4646-8FB5-4623FC8E9D84}" destId="{1D2EE51D-801C-4E52-A380-9BA80D40FAD0}" srcOrd="2" destOrd="0" presId="urn:microsoft.com/office/officeart/2005/8/layout/hProcess11"/>
    <dgm:cxn modelId="{C5646B39-D569-4D23-A664-991A77DC08AD}" type="presParOf" srcId="{8029AFFF-3654-423D-997E-2C743A2E4D5C}" destId="{806E5585-3439-47C8-87AB-B0C80117BBED}" srcOrd="5" destOrd="0" presId="urn:microsoft.com/office/officeart/2005/8/layout/hProcess11"/>
    <dgm:cxn modelId="{5F8CFA5C-0932-4D8F-AA13-77FB76B512B0}" type="presParOf" srcId="{8029AFFF-3654-423D-997E-2C743A2E4D5C}" destId="{C3E81884-10EA-47C0-89EE-A2BB0C0D2CF7}" srcOrd="6" destOrd="0" presId="urn:microsoft.com/office/officeart/2005/8/layout/hProcess11"/>
    <dgm:cxn modelId="{E2947BA9-215E-4B3A-88B2-BAD033BB1C52}" type="presParOf" srcId="{C3E81884-10EA-47C0-89EE-A2BB0C0D2CF7}" destId="{AEC61A93-337D-4907-8FB9-D76BA08C1E25}" srcOrd="0" destOrd="0" presId="urn:microsoft.com/office/officeart/2005/8/layout/hProcess11"/>
    <dgm:cxn modelId="{D91E87C5-1A2C-488A-9088-D0BF3448180D}" type="presParOf" srcId="{C3E81884-10EA-47C0-89EE-A2BB0C0D2CF7}" destId="{8770458C-762C-4346-8562-F845ECA14597}" srcOrd="1" destOrd="0" presId="urn:microsoft.com/office/officeart/2005/8/layout/hProcess11"/>
    <dgm:cxn modelId="{5AA98E3E-BA5A-49AA-94D8-7CC57FC4994A}" type="presParOf" srcId="{C3E81884-10EA-47C0-89EE-A2BB0C0D2CF7}" destId="{8EC4FD5D-361F-454A-9CB9-1712A39E5777}" srcOrd="2" destOrd="0" presId="urn:microsoft.com/office/officeart/2005/8/layout/hProcess11"/>
    <dgm:cxn modelId="{112A931A-C3CB-4020-961C-0C2D3E4EF62F}" type="presParOf" srcId="{8029AFFF-3654-423D-997E-2C743A2E4D5C}" destId="{EDC34133-C016-4DDB-BE2C-8B2DCF623214}" srcOrd="7" destOrd="0" presId="urn:microsoft.com/office/officeart/2005/8/layout/hProcess11"/>
    <dgm:cxn modelId="{61FD6DBA-6EC6-4C5A-9A96-392A1651760D}" type="presParOf" srcId="{8029AFFF-3654-423D-997E-2C743A2E4D5C}" destId="{FE4AC1F7-8DFD-4EE4-90B5-ABB339E37FE4}" srcOrd="8" destOrd="0" presId="urn:microsoft.com/office/officeart/2005/8/layout/hProcess11"/>
    <dgm:cxn modelId="{D76C757F-23E1-4E43-A635-8D664945A58C}" type="presParOf" srcId="{FE4AC1F7-8DFD-4EE4-90B5-ABB339E37FE4}" destId="{F0B34B11-96EF-4154-86DE-446DCA008769}" srcOrd="0" destOrd="0" presId="urn:microsoft.com/office/officeart/2005/8/layout/hProcess11"/>
    <dgm:cxn modelId="{22DD96BD-0AA4-4A58-99F4-357C8215397E}" type="presParOf" srcId="{FE4AC1F7-8DFD-4EE4-90B5-ABB339E37FE4}" destId="{357E40F4-92E3-414D-A2DA-31D814B70EEF}" srcOrd="1" destOrd="0" presId="urn:microsoft.com/office/officeart/2005/8/layout/hProcess11"/>
    <dgm:cxn modelId="{B5C5524B-0FCC-4090-93FE-E832AD600E69}" type="presParOf" srcId="{FE4AC1F7-8DFD-4EE4-90B5-ABB339E37FE4}" destId="{F40F4C37-F883-419A-831B-13404350166A}" srcOrd="2" destOrd="0" presId="urn:microsoft.com/office/officeart/2005/8/layout/hProcess11"/>
    <dgm:cxn modelId="{8F3E9820-F519-4BE8-8E11-C11E7299CF4B}" type="presParOf" srcId="{8029AFFF-3654-423D-997E-2C743A2E4D5C}" destId="{94E9CCE3-7CA1-43B0-9925-049162CB6EA0}" srcOrd="9" destOrd="0" presId="urn:microsoft.com/office/officeart/2005/8/layout/hProcess11"/>
    <dgm:cxn modelId="{937FE051-DC45-420D-B720-E6BB8D4B88D2}" type="presParOf" srcId="{8029AFFF-3654-423D-997E-2C743A2E4D5C}" destId="{A0C3953C-31D6-4172-97EA-09DC1E1BDBFA}" srcOrd="10" destOrd="0" presId="urn:microsoft.com/office/officeart/2005/8/layout/hProcess11"/>
    <dgm:cxn modelId="{CC23C4BB-9E94-44A8-BE8E-8F360BF1DBF0}" type="presParOf" srcId="{A0C3953C-31D6-4172-97EA-09DC1E1BDBFA}" destId="{CD4E0DC0-71CC-4679-8E02-1ECC83DE2874}" srcOrd="0" destOrd="0" presId="urn:microsoft.com/office/officeart/2005/8/layout/hProcess11"/>
    <dgm:cxn modelId="{4AD744A0-39A0-4AD6-803A-EFA636770F48}" type="presParOf" srcId="{A0C3953C-31D6-4172-97EA-09DC1E1BDBFA}" destId="{DC1CA5E1-4191-4568-8544-3A5BD6EC8F21}" srcOrd="1" destOrd="0" presId="urn:microsoft.com/office/officeart/2005/8/layout/hProcess11"/>
    <dgm:cxn modelId="{DD210095-C106-4857-B158-3AF1E208101E}" type="presParOf" srcId="{A0C3953C-31D6-4172-97EA-09DC1E1BDBFA}" destId="{15D22CDB-F31B-43B9-B426-1E700E15DC9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091C-52E0-45E5-BD67-6E26B3B14B5C}">
      <dsp:nvSpPr>
        <dsp:cNvPr id="0" name=""/>
        <dsp:cNvSpPr/>
      </dsp:nvSpPr>
      <dsp:spPr>
        <a:xfrm>
          <a:off x="0" y="1275006"/>
          <a:ext cx="8839200" cy="193187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D63F4-9BEB-4496-A8CE-ED99D513376F}">
      <dsp:nvSpPr>
        <dsp:cNvPr id="0" name=""/>
        <dsp:cNvSpPr/>
      </dsp:nvSpPr>
      <dsp:spPr>
        <a:xfrm>
          <a:off x="2184" y="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Loading &amp; Preprocessing</a:t>
          </a:r>
          <a:br>
            <a:rPr lang="en-GB" sz="1100" kern="1200" dirty="0"/>
          </a:br>
          <a:br>
            <a:rPr lang="en-GB" sz="1100" kern="1200" dirty="0"/>
          </a:br>
          <a:r>
            <a:rPr lang="en-GB" sz="1100" kern="1200" dirty="0"/>
            <a:t>01/04/24 - 15/04/24</a:t>
          </a:r>
        </a:p>
      </dsp:txBody>
      <dsp:txXfrm>
        <a:off x="2184" y="0"/>
        <a:ext cx="1272145" cy="1097280"/>
      </dsp:txXfrm>
    </dsp:sp>
    <dsp:sp modelId="{304CA09B-07DD-40E9-8593-B4FBF604C0B2}">
      <dsp:nvSpPr>
        <dsp:cNvPr id="0" name=""/>
        <dsp:cNvSpPr/>
      </dsp:nvSpPr>
      <dsp:spPr>
        <a:xfrm>
          <a:off x="501097" y="1234440"/>
          <a:ext cx="274320" cy="274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8E96A5-9261-4B68-9E46-7EB4649ED314}">
      <dsp:nvSpPr>
        <dsp:cNvPr id="0" name=""/>
        <dsp:cNvSpPr/>
      </dsp:nvSpPr>
      <dsp:spPr>
        <a:xfrm>
          <a:off x="1337937" y="164592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15/04/24 - 29/04/24</a:t>
          </a:r>
          <a:br>
            <a:rPr lang="en-GB" sz="1100" kern="1200" dirty="0"/>
          </a:br>
          <a:br>
            <a:rPr lang="en-GB" sz="1100" kern="1200" dirty="0"/>
          </a:br>
          <a:r>
            <a:rPr lang="en-GB" sz="1100" b="1" kern="1200" dirty="0"/>
            <a:t>Model Architecture and Building</a:t>
          </a:r>
        </a:p>
      </dsp:txBody>
      <dsp:txXfrm>
        <a:off x="1337937" y="1645920"/>
        <a:ext cx="1272145" cy="1097280"/>
      </dsp:txXfrm>
    </dsp:sp>
    <dsp:sp modelId="{F6F03AA9-3869-4455-85A9-CE727E83C27F}">
      <dsp:nvSpPr>
        <dsp:cNvPr id="0" name=""/>
        <dsp:cNvSpPr/>
      </dsp:nvSpPr>
      <dsp:spPr>
        <a:xfrm>
          <a:off x="1836850" y="1234440"/>
          <a:ext cx="274320" cy="274320"/>
        </a:xfrm>
        <a:prstGeom prst="ellipse">
          <a:avLst/>
        </a:prstGeom>
        <a:solidFill>
          <a:schemeClr val="accent5">
            <a:hueOff val="651405"/>
            <a:satOff val="2239"/>
            <a:lumOff val="-10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0D466-E241-4D8B-92D4-3918C9F335C3}">
      <dsp:nvSpPr>
        <dsp:cNvPr id="0" name=""/>
        <dsp:cNvSpPr/>
      </dsp:nvSpPr>
      <dsp:spPr>
        <a:xfrm>
          <a:off x="2673690" y="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Model Training and Evaluation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29/04/24 13/05/24</a:t>
          </a:r>
        </a:p>
      </dsp:txBody>
      <dsp:txXfrm>
        <a:off x="2673690" y="0"/>
        <a:ext cx="1272145" cy="1097280"/>
      </dsp:txXfrm>
    </dsp:sp>
    <dsp:sp modelId="{10E16769-2EF5-4ECD-84B7-88048D732509}">
      <dsp:nvSpPr>
        <dsp:cNvPr id="0" name=""/>
        <dsp:cNvSpPr/>
      </dsp:nvSpPr>
      <dsp:spPr>
        <a:xfrm>
          <a:off x="3172603" y="1234440"/>
          <a:ext cx="274320" cy="274320"/>
        </a:xfrm>
        <a:prstGeom prst="ellipse">
          <a:avLst/>
        </a:prstGeom>
        <a:solidFill>
          <a:schemeClr val="accent5">
            <a:hueOff val="1302810"/>
            <a:satOff val="4478"/>
            <a:lumOff val="-21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C61A93-337D-4907-8FB9-D76BA08C1E25}">
      <dsp:nvSpPr>
        <dsp:cNvPr id="0" name=""/>
        <dsp:cNvSpPr/>
      </dsp:nvSpPr>
      <dsp:spPr>
        <a:xfrm>
          <a:off x="4009443" y="164592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13/05/24 - 27/05/24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Hyperparameter Tuning</a:t>
          </a:r>
        </a:p>
      </dsp:txBody>
      <dsp:txXfrm>
        <a:off x="4009443" y="1645920"/>
        <a:ext cx="1272145" cy="1097280"/>
      </dsp:txXfrm>
    </dsp:sp>
    <dsp:sp modelId="{8770458C-762C-4346-8562-F845ECA14597}">
      <dsp:nvSpPr>
        <dsp:cNvPr id="0" name=""/>
        <dsp:cNvSpPr/>
      </dsp:nvSpPr>
      <dsp:spPr>
        <a:xfrm>
          <a:off x="4508356" y="1234440"/>
          <a:ext cx="274320" cy="274320"/>
        </a:xfrm>
        <a:prstGeom prst="ellipse">
          <a:avLst/>
        </a:prstGeom>
        <a:solidFill>
          <a:schemeClr val="accent5">
            <a:hueOff val="1954216"/>
            <a:satOff val="6718"/>
            <a:lumOff val="-3223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B34B11-96EF-4154-86DE-446DCA008769}">
      <dsp:nvSpPr>
        <dsp:cNvPr id="0" name=""/>
        <dsp:cNvSpPr/>
      </dsp:nvSpPr>
      <dsp:spPr>
        <a:xfrm>
          <a:off x="5345196" y="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100" b="1" kern="1200" dirty="0"/>
            <a:t>Architectural Style Clustering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alt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27/05/24 - 05/06/24</a:t>
          </a:r>
        </a:p>
      </dsp:txBody>
      <dsp:txXfrm>
        <a:off x="5345196" y="0"/>
        <a:ext cx="1272145" cy="1097280"/>
      </dsp:txXfrm>
    </dsp:sp>
    <dsp:sp modelId="{357E40F4-92E3-414D-A2DA-31D814B70EEF}">
      <dsp:nvSpPr>
        <dsp:cNvPr id="0" name=""/>
        <dsp:cNvSpPr/>
      </dsp:nvSpPr>
      <dsp:spPr>
        <a:xfrm>
          <a:off x="5844109" y="1234440"/>
          <a:ext cx="274320" cy="274320"/>
        </a:xfrm>
        <a:prstGeom prst="ellipse">
          <a:avLst/>
        </a:prstGeom>
        <a:solidFill>
          <a:schemeClr val="accent5">
            <a:hueOff val="2605621"/>
            <a:satOff val="8957"/>
            <a:lumOff val="-429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4E0DC0-71CC-4679-8E02-1ECC83DE2874}">
      <dsp:nvSpPr>
        <dsp:cNvPr id="0" name=""/>
        <dsp:cNvSpPr/>
      </dsp:nvSpPr>
      <dsp:spPr>
        <a:xfrm>
          <a:off x="6680949" y="164592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05/06/24 - 12/06/24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Model Deployment</a:t>
          </a:r>
        </a:p>
      </dsp:txBody>
      <dsp:txXfrm>
        <a:off x="6680949" y="1645920"/>
        <a:ext cx="1272145" cy="1097280"/>
      </dsp:txXfrm>
    </dsp:sp>
    <dsp:sp modelId="{DC1CA5E1-4191-4568-8544-3A5BD6EC8F21}">
      <dsp:nvSpPr>
        <dsp:cNvPr id="0" name=""/>
        <dsp:cNvSpPr/>
      </dsp:nvSpPr>
      <dsp:spPr>
        <a:xfrm>
          <a:off x="7179862" y="1234440"/>
          <a:ext cx="274320" cy="274320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6D1D-CD57-7E5A-0594-374EC8E8F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EB0E-139E-43E8-9E43-6E0A1157FD29}" type="datetimeFigureOut">
              <a:rPr lang="en-GB" smtClean="0"/>
              <a:t>11/06/2024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If you can recall. We were working on a multiclass classification problem. Our goal is to build a model capable of detecting the similarities and differences between architectural styles and classify architects.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24312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What was wrong? The DL model extracts features which are irrelevant with the style of architects (e.g. background).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5944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per-pixel semantic labeling of the image without considering higher-level object instance or boundary information.</a:t>
            </a:r>
            <a:endParaRPr lang="en-GB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The skip connection are included to combine low-level features with high-level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10619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44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990600" y="6536422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U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–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Department of Computer Engineering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CSE 495/496 Graduation Project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219200"/>
          </a:xfrm>
        </p:spPr>
        <p:txBody>
          <a:bodyPr/>
          <a:lstStyle/>
          <a:p>
            <a:r>
              <a:rPr lang="en-GB" altLang="en-US" sz="3200" dirty="0"/>
              <a:t>Architectural Style </a:t>
            </a:r>
            <a:r>
              <a:rPr lang="en-GB" altLang="en-US" sz="3200"/>
              <a:t>Classification using Semantic </a:t>
            </a:r>
            <a:r>
              <a:rPr lang="en-GB" altLang="en-US" sz="3200" dirty="0"/>
              <a:t>Segmentation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1600" b="1" dirty="0"/>
              <a:t>CSE 49</a:t>
            </a:r>
            <a:r>
              <a:rPr lang="en-GB" altLang="en-US" sz="1600" b="1" dirty="0"/>
              <a:t>6 - First</a:t>
            </a:r>
            <a:r>
              <a:rPr lang="tr-TR" altLang="en-US" sz="1600" b="1" dirty="0"/>
              <a:t> Presentation</a:t>
            </a:r>
            <a:endParaRPr lang="en-GB" altLang="en-US" sz="1600" b="1" dirty="0"/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Emirkan Burak Yılmaz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Project Supervisors:</a:t>
            </a:r>
            <a:r>
              <a:rPr lang="tr-TR" altLang="en-US" sz="1800" b="1" dirty="0"/>
              <a:t> </a:t>
            </a:r>
            <a:endParaRPr lang="en-GB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Prof. </a:t>
            </a:r>
            <a:r>
              <a:rPr lang="en-GB" altLang="en-US" sz="1800" b="1" dirty="0" err="1"/>
              <a:t>Dr.</a:t>
            </a:r>
            <a:r>
              <a:rPr lang="en-GB" altLang="en-US" sz="1800" b="1" dirty="0"/>
              <a:t> Yusuf Sinan </a:t>
            </a:r>
            <a:r>
              <a:rPr lang="en-GB" altLang="en-US" sz="1800" b="1" dirty="0" err="1"/>
              <a:t>Akgül</a:t>
            </a:r>
            <a:endParaRPr lang="en-GB" altLang="en-US" sz="1800" b="1" dirty="0"/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600" b="1" dirty="0"/>
              <a:t>27/03/</a:t>
            </a:r>
            <a:r>
              <a:rPr lang="tr-TR" altLang="en-US" sz="1600" b="1" dirty="0"/>
              <a:t>20</a:t>
            </a:r>
            <a:r>
              <a:rPr lang="en-GB" altLang="en-US" sz="1600" b="1" dirty="0"/>
              <a:t>24</a:t>
            </a:r>
            <a:endParaRPr lang="tr-T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Timeline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938055-5D0C-9757-B9AE-C2F1954F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248089"/>
              </p:ext>
            </p:extLst>
          </p:nvPr>
        </p:nvGraphicFramePr>
        <p:xfrm>
          <a:off x="152400" y="2057400"/>
          <a:ext cx="88392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network of colorful balls&#10;&#10;Description automatically generated with medium confidence">
            <a:extLst>
              <a:ext uri="{FF2B5EF4-FFF2-40B4-BE49-F238E27FC236}">
                <a16:creationId xmlns:a16="http://schemas.microsoft.com/office/drawing/2014/main" id="{7070895E-0486-9049-56D8-034E2BB5EA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362200"/>
            <a:ext cx="761999" cy="761999"/>
          </a:xfrm>
          <a:prstGeom prst="rect">
            <a:avLst/>
          </a:prstGeom>
        </p:spPr>
      </p:pic>
      <p:pic>
        <p:nvPicPr>
          <p:cNvPr id="15" name="Picture 14" descr="A graph with circles and arrows&#10;&#10;Description automatically generated">
            <a:extLst>
              <a:ext uri="{FF2B5EF4-FFF2-40B4-BE49-F238E27FC236}">
                <a16:creationId xmlns:a16="http://schemas.microsoft.com/office/drawing/2014/main" id="{1D5ACDE7-E67D-7442-1085-8694FD7925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670301"/>
            <a:ext cx="838200" cy="838200"/>
          </a:xfrm>
          <a:prstGeom prst="rect">
            <a:avLst/>
          </a:prstGeom>
        </p:spPr>
      </p:pic>
      <p:pic>
        <p:nvPicPr>
          <p:cNvPr id="17" name="Picture 16" descr="A graph with a red arrow pointing up&#10;&#10;Description automatically generated">
            <a:extLst>
              <a:ext uri="{FF2B5EF4-FFF2-40B4-BE49-F238E27FC236}">
                <a16:creationId xmlns:a16="http://schemas.microsoft.com/office/drawing/2014/main" id="{B3A23E8B-EFAA-E63D-05AB-50EF86F995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6" y="2209800"/>
            <a:ext cx="838200" cy="838200"/>
          </a:xfrm>
          <a:prstGeom prst="rect">
            <a:avLst/>
          </a:prstGeom>
        </p:spPr>
      </p:pic>
      <p:pic>
        <p:nvPicPr>
          <p:cNvPr id="5" name="Picture 4" descr="A yellow file folders connected to a blue and blue file&#10;&#10;Description automatically generated">
            <a:extLst>
              <a:ext uri="{FF2B5EF4-FFF2-40B4-BE49-F238E27FC236}">
                <a16:creationId xmlns:a16="http://schemas.microsoft.com/office/drawing/2014/main" id="{64BEBB08-F290-349A-D365-D154BDE4B2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0" y="3673930"/>
            <a:ext cx="838200" cy="838200"/>
          </a:xfrm>
          <a:prstGeom prst="rect">
            <a:avLst/>
          </a:prstGeom>
        </p:spPr>
      </p:pic>
      <p:pic>
        <p:nvPicPr>
          <p:cNvPr id="4" name="Picture 3" descr="A rocket on a computer&#10;&#10;Description automatically generated">
            <a:extLst>
              <a:ext uri="{FF2B5EF4-FFF2-40B4-BE49-F238E27FC236}">
                <a16:creationId xmlns:a16="http://schemas.microsoft.com/office/drawing/2014/main" id="{30D5DC11-B434-061E-7529-0459080DA3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2" y="2362200"/>
            <a:ext cx="838200" cy="838200"/>
          </a:xfrm>
          <a:prstGeom prst="rect">
            <a:avLst/>
          </a:prstGeom>
        </p:spPr>
      </p:pic>
      <p:pic>
        <p:nvPicPr>
          <p:cNvPr id="6" name="Picture 5" descr="A colorful illustration of a cloud with a cloud and paper&#10;&#10;Description automatically generated with medium confidence">
            <a:extLst>
              <a:ext uri="{FF2B5EF4-FFF2-40B4-BE49-F238E27FC236}">
                <a16:creationId xmlns:a16="http://schemas.microsoft.com/office/drawing/2014/main" id="{B1701548-29C1-14FD-399B-3FBF022B1D3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10" y="3670301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3400"/>
              <a:t>Success Criteria</a:t>
            </a:r>
            <a:endParaRPr lang="tr-TR" altLang="en-US" sz="3400"/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914400"/>
            <a:ext cx="7421136" cy="5410200"/>
          </a:xfrm>
        </p:spPr>
        <p:txBody>
          <a:bodyPr wrap="square" anchor="t"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endParaRPr lang="en-GB" altLang="en-US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Semantic segmentation: 80% accuracy</a:t>
            </a:r>
            <a:endParaRPr lang="en-GB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Classify 3 architects</a:t>
            </a:r>
            <a:r>
              <a:rPr lang="en-GB" altLang="en-US" sz="2400"/>
              <a:t>: 90% </a:t>
            </a:r>
            <a:r>
              <a:rPr lang="en-GB" altLang="en-US" sz="2400" dirty="0"/>
              <a:t>accuracy (prev. 83%)</a:t>
            </a:r>
            <a:endParaRPr lang="en-GB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Classify 16 architects: 80% accuracy (prev. %73)</a:t>
            </a:r>
            <a:endParaRPr lang="en-GB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Clusters' silhouette score: 0.5-0.7 (prev. 0.43)</a:t>
            </a:r>
            <a:endParaRPr lang="en-GB" altLang="en-US" sz="2400" dirty="0">
              <a:cs typeface="Arial"/>
            </a:endParaRPr>
          </a:p>
        </p:txBody>
      </p:sp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 fontScale="2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2E7CC27-EEF4-45B9-94D9-CADBD9678458}" type="slidenum">
              <a:rPr lang="tr-TR" altLang="en-US" sz="300">
                <a:solidFill>
                  <a:srgbClr val="FFFFE5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11</a:t>
            </a:fld>
            <a:endParaRPr lang="tr-TR" altLang="en-US" sz="300">
              <a:solidFill>
                <a:srgbClr val="FFFFE5"/>
              </a:solidFill>
            </a:endParaRPr>
          </a:p>
        </p:txBody>
      </p:sp>
      <p:pic>
        <p:nvPicPr>
          <p:cNvPr id="2" name="Picture 1" descr="A clipboard with check marks and a pencil&#10;&#10;Description automatically generated">
            <a:extLst>
              <a:ext uri="{FF2B5EF4-FFF2-40B4-BE49-F238E27FC236}">
                <a16:creationId xmlns:a16="http://schemas.microsoft.com/office/drawing/2014/main" id="{B304F5B6-02FD-30C0-4BF1-82F02ADA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3743325"/>
            <a:ext cx="206375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Yoshimura, Y., Cai, B., Wang, Z. and </a:t>
            </a:r>
            <a:r>
              <a:rPr lang="en-GB" altLang="en-US" sz="2000" dirty="0" err="1"/>
              <a:t>Ratti</a:t>
            </a:r>
            <a:r>
              <a:rPr lang="en-GB" altLang="en-US" sz="2000" dirty="0"/>
              <a:t>, C., 2019. Deep learning architect: Classification for architectural design through the eye of artificial intelligence. Computational Urban Planning and Management for Smart Cities 16, pp.249-265.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Zhang, M., Cui, Z., Neumann, M. and Chen, Y., 2018, April. An end-to-end deep learning architecture for graph classification. In Proceedings of the AAAI conference on artificial intelligence (Vol. 32, No. 1).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Pesto, C., 2017. Classifying US Houses by Architectural Style Using Convolutional Neural Networks.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Wang, B., Zhang, S., Zhang, J. and Cai, Z., 2023. Architectural style classification based on CNN and channel–spatial attention. Signal, Image and Video Processing, 17(1), pp.99-107.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Architecture of Turkey: https://en.wikipedia.org/wiki/Architecture_of_Turkey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İcons: Flaticon.com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Project Description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Motivation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Previous Work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Project Diagram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Project Requirements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Project Timeline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Success Criteria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528-6851-C294-BB62-E58C15CA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6661-1095-ED37-82FD-8B9211D9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1"/>
            <a:ext cx="8839200" cy="1661753"/>
          </a:xfrm>
        </p:spPr>
        <p:txBody>
          <a:bodyPr/>
          <a:lstStyle/>
          <a:p>
            <a:r>
              <a:rPr lang="en-GB" sz="2400" dirty="0"/>
              <a:t>We investigate the potential of leveraging deep learning and computer vision to detect architectural structure similarities and categorize architects according to their certain styles.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E328-A122-6533-84EA-2A5769408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dirty="0" smtClean="0"/>
              <a:pPr/>
              <a:t>3</a:t>
            </a:fld>
            <a:endParaRPr lang="tr-TR" alt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081FC7-7666-C393-E6E6-96A72844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48" y="2152416"/>
            <a:ext cx="5016317" cy="47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8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528-6851-C294-BB62-E58C15CA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E328-A122-6533-84EA-2A5769408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5" name="Picture 4" descr="A screen shot of a data visualization&#10;&#10;Description automatically generated">
            <a:extLst>
              <a:ext uri="{FF2B5EF4-FFF2-40B4-BE49-F238E27FC236}">
                <a16:creationId xmlns:a16="http://schemas.microsoft.com/office/drawing/2014/main" id="{990BDA45-31AF-BA31-D800-0634D65FD6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209" y="3315996"/>
            <a:ext cx="3397525" cy="2622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94F144-2CCF-BE23-6514-56FC460B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433" y="1204173"/>
            <a:ext cx="5105400" cy="1535378"/>
          </a:xfrm>
          <a:prstGeom prst="rect">
            <a:avLst/>
          </a:prstGeom>
        </p:spPr>
      </p:pic>
      <p:pic>
        <p:nvPicPr>
          <p:cNvPr id="7" name="Picture 6" descr="A collage of buildings and a bridge&#10;&#10;Description automatically generated">
            <a:extLst>
              <a:ext uri="{FF2B5EF4-FFF2-40B4-BE49-F238E27FC236}">
                <a16:creationId xmlns:a16="http://schemas.microsoft.com/office/drawing/2014/main" id="{5E6676D6-65A4-0DE2-64A4-06D261D4FB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4" y="1184093"/>
            <a:ext cx="3308634" cy="3387907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4E7981E3-0481-79D8-0583-670422A4A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24400"/>
            <a:ext cx="3810000" cy="50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en-US" sz="1600" kern="0" dirty="0"/>
              <a:t> 1,910 images belonging to 16 classes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359E905-AEDC-0954-4BA2-1CEA8DD6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67000"/>
            <a:ext cx="3810000" cy="76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en-US" sz="1600" kern="0" dirty="0"/>
              <a:t>84% acc. for 3 architects</a:t>
            </a:r>
          </a:p>
          <a:p>
            <a:pPr marL="0" indent="0" algn="ctr" eaLnBrk="1" hangingPunct="1">
              <a:buNone/>
            </a:pPr>
            <a:r>
              <a:rPr lang="en-GB" altLang="en-US" sz="1600" kern="0" dirty="0"/>
              <a:t>74% acc. for 16 architect</a:t>
            </a:r>
          </a:p>
          <a:p>
            <a:pPr marL="0" indent="0" algn="ctr" eaLnBrk="1" hangingPunct="1">
              <a:buFontTx/>
              <a:buNone/>
            </a:pPr>
            <a:endParaRPr lang="en-GB" altLang="en-US" sz="1600" kern="0" dirty="0"/>
          </a:p>
          <a:p>
            <a:pPr marL="0" indent="0" algn="ctr" eaLnBrk="1" hangingPunct="1">
              <a:buFontTx/>
              <a:buNone/>
            </a:pPr>
            <a:endParaRPr lang="en-GB" altLang="en-US" sz="1600" kern="0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30AE7647-1468-EA2B-4031-333F1D6F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713" y="5950410"/>
            <a:ext cx="3810000" cy="50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en-GB" altLang="en-US" sz="1600" kern="0" dirty="0"/>
              <a:t>silhouette score of 0.43</a:t>
            </a:r>
          </a:p>
        </p:txBody>
      </p:sp>
    </p:spTree>
    <p:extLst>
      <p:ext uri="{BB962C8B-B14F-4D97-AF65-F5344CB8AC3E}">
        <p14:creationId xmlns:p14="http://schemas.microsoft.com/office/powerpoint/2010/main" val="282961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7528-6851-C294-BB62-E58C15CA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6661-1095-ED37-82FD-8B9211D9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2"/>
            <a:ext cx="8699500" cy="426719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Can machine vision accurately identify architects from their architectural works and classify them based on their distinct design styles?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Can we further improve the performance by giving the model some clues to where to look for classification?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>
                <a:solidFill>
                  <a:srgbClr val="050121"/>
                </a:solidFill>
              </a:rPr>
              <a:t>Can we generate novel structures in specific architects' styles through neural style transfer (NST)?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E328-A122-6533-84EA-2A5769408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dirty="0" smtClean="0"/>
              <a:pPr/>
              <a:t>5</a:t>
            </a:fld>
            <a:endParaRPr lang="tr-TR" altLang="en-US" dirty="0"/>
          </a:p>
        </p:txBody>
      </p:sp>
      <p:pic>
        <p:nvPicPr>
          <p:cNvPr id="6" name="Picture 5" descr="A silhouette of a head with a clock and arrow&#10;&#10;Description automatically generated">
            <a:extLst>
              <a:ext uri="{FF2B5EF4-FFF2-40B4-BE49-F238E27FC236}">
                <a16:creationId xmlns:a16="http://schemas.microsoft.com/office/drawing/2014/main" id="{8A917AF5-8720-8DCE-6F3E-795FDC80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3" y="4348163"/>
            <a:ext cx="17938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DC1-EA51-8559-9531-D0129650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E5C1-B152-3B20-041D-82BC1A88F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708218B-03D4-CE01-B3E9-EFBF7B13B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6319837" cy="38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5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tructure&#10;&#10;Description automatically generated">
            <a:extLst>
              <a:ext uri="{FF2B5EF4-FFF2-40B4-BE49-F238E27FC236}">
                <a16:creationId xmlns:a16="http://schemas.microsoft.com/office/drawing/2014/main" id="{D4FA6E44-A2C8-0794-4A3E-71D057728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32411"/>
            <a:ext cx="7340600" cy="50820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DFDC1-EA51-8559-9531-D0129650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E5C1-B152-3B20-041D-82BC1A88F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1892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6E57-C8FE-1091-EBD7-A9F6AB8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Project Requirements- 1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DBB0-78AB-3A01-1EAE-F0C7C354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/>
          <a:lstStyle/>
          <a:p>
            <a:pPr marL="457200" indent="-457200" eaLnBrk="1" hangingPunct="1">
              <a:buAutoNum type="arabicPeriod"/>
            </a:pPr>
            <a:r>
              <a:rPr lang="en-GB" altLang="en-US" sz="2000" dirty="0"/>
              <a:t>Pre-processing the Data</a:t>
            </a:r>
            <a:endParaRPr lang="en-US">
              <a:cs typeface="Arial"/>
            </a:endParaRPr>
          </a:p>
          <a:p>
            <a:pPr marL="800100" lvl="1" indent="-342900" eaLnBrk="1" hangingPunct="1">
              <a:buAutoNum type="alphaLcPeriod"/>
            </a:pPr>
            <a:r>
              <a:rPr lang="en-GB" altLang="en-US" sz="1800" dirty="0"/>
              <a:t>Loading facades dataset</a:t>
            </a:r>
            <a:endParaRPr lang="en-GB" altLang="en-US" sz="1800" dirty="0">
              <a:cs typeface="Arial"/>
            </a:endParaRPr>
          </a:p>
          <a:p>
            <a:pPr marL="800100" lvl="1" indent="-342900">
              <a:buAutoNum type="alphaLcPeriod"/>
            </a:pPr>
            <a:r>
              <a:rPr lang="en-GB" altLang="en-US" sz="1800" dirty="0"/>
              <a:t>Extracting the classes from RGB mask images</a:t>
            </a:r>
            <a:endParaRPr lang="en-GB" altLang="en-US" sz="18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r>
              <a:rPr lang="en-GB" altLang="en-US" sz="2000" dirty="0"/>
              <a:t>Model Building and Training</a:t>
            </a:r>
            <a:endParaRPr lang="en-GB" altLang="en-US" sz="20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sz="1800" dirty="0"/>
              <a:t>Construct </a:t>
            </a:r>
            <a:r>
              <a:rPr lang="en-GB" altLang="en-US" sz="1800" dirty="0"/>
              <a:t>the U-Net Architecture</a:t>
            </a:r>
            <a:endParaRPr lang="en-GB" altLang="en-US" sz="18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altLang="en-US" sz="1800" dirty="0"/>
              <a:t>Semantic segmentation of building facade (windows, doors, roofs etc)</a:t>
            </a:r>
            <a:endParaRPr lang="en-GB" altLang="en-US" sz="18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altLang="en-US" sz="1800" dirty="0"/>
              <a:t>Classification of Architects</a:t>
            </a:r>
            <a:endParaRPr lang="en-GB" altLang="en-US" sz="18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r>
              <a:rPr lang="en-GB" altLang="en-US" sz="2000" dirty="0"/>
              <a:t>Performance Evaluation &amp; Hyperparameter Tuning</a:t>
            </a:r>
            <a:endParaRPr lang="en-GB" altLang="en-US" sz="20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altLang="en-US" sz="1800" dirty="0"/>
              <a:t>K-Fold Cross Validation</a:t>
            </a:r>
            <a:endParaRPr lang="en-GB" altLang="en-US" sz="18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altLang="en-US" sz="1800" dirty="0"/>
              <a:t>Grid Search and/or Random Search</a:t>
            </a:r>
            <a:endParaRPr lang="en-GB" altLang="en-US" sz="18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r>
              <a:rPr lang="en-GB" altLang="en-US" sz="2000" dirty="0"/>
              <a:t>Architectural Style Clustering</a:t>
            </a:r>
            <a:endParaRPr lang="en-GB" altLang="en-US" sz="20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altLang="en-US" sz="1800" dirty="0"/>
              <a:t>Principal Component Analysis (PCA)</a:t>
            </a:r>
            <a:endParaRPr lang="en-GB" altLang="en-US" sz="1800" dirty="0">
              <a:cs typeface="Arial"/>
            </a:endParaRPr>
          </a:p>
          <a:p>
            <a:pPr marL="857250" lvl="1" indent="-457200" eaLnBrk="1" hangingPunct="1">
              <a:buAutoNum type="alphaLcPeriod"/>
            </a:pPr>
            <a:r>
              <a:rPr lang="en-GB" altLang="en-US" sz="1800" dirty="0"/>
              <a:t>K-Means clustering</a:t>
            </a:r>
            <a:endParaRPr lang="en-GB" altLang="en-US" sz="18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r>
              <a:rPr lang="en-GB" altLang="en-US" sz="2000" dirty="0"/>
              <a:t>Model Deployment</a:t>
            </a:r>
            <a:endParaRPr lang="en-GB" altLang="en-US" sz="20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endParaRPr lang="en-GB" altLang="en-US" sz="20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endParaRPr lang="en-GB" altLang="en-US" sz="2000" dirty="0">
              <a:cs typeface="Arial"/>
            </a:endParaRPr>
          </a:p>
          <a:p>
            <a:pPr marL="400050" lvl="1" indent="0" eaLnBrk="1" hangingPunct="1">
              <a:buNone/>
            </a:pPr>
            <a:endParaRPr lang="en-GB" altLang="en-US" sz="1600" dirty="0"/>
          </a:p>
          <a:p>
            <a:pPr marL="857250" lvl="1" indent="-457200" eaLnBrk="1" hangingPunct="1">
              <a:buAutoNum type="alphaLcPeriod"/>
            </a:pPr>
            <a:endParaRPr lang="en-GB" altLang="en-US" sz="1600" dirty="0">
              <a:cs typeface="Arial"/>
            </a:endParaRPr>
          </a:p>
          <a:p>
            <a:pPr marL="457200" indent="-457200" eaLnBrk="1" hangingPunct="1">
              <a:buAutoNum type="arabicPeriod"/>
            </a:pPr>
            <a:endParaRPr lang="en-GB" altLang="en-US" sz="2200" dirty="0">
              <a:cs typeface="Arial"/>
            </a:endParaRPr>
          </a:p>
          <a:p>
            <a:pPr marL="514350" indent="-457200" eaLnBrk="1" hangingPunct="1">
              <a:buAutoNum type="arabicPeriod"/>
            </a:pPr>
            <a:endParaRPr lang="en-GB" altLang="en-US" sz="2200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3C38-9398-62E0-FD30-4C2024FC1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35107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Requirements- 2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dirty="0"/>
              <a:t>Programming Language</a:t>
            </a:r>
          </a:p>
          <a:p>
            <a:pPr lvl="1" eaLnBrk="1" hangingPunct="1"/>
            <a:r>
              <a:rPr lang="en-GB" altLang="en-US" sz="1800" dirty="0"/>
              <a:t>Python</a:t>
            </a:r>
            <a:endParaRPr lang="en-GB" altLang="en-US" sz="2000" dirty="0"/>
          </a:p>
          <a:p>
            <a:pPr eaLnBrk="1" hangingPunct="1"/>
            <a:r>
              <a:rPr lang="en-GB" altLang="en-US" sz="2400" dirty="0"/>
              <a:t>Libraries</a:t>
            </a:r>
          </a:p>
          <a:p>
            <a:pPr lvl="1" eaLnBrk="1" hangingPunct="1"/>
            <a:r>
              <a:rPr lang="en-GB" altLang="en-US" sz="1800" dirty="0"/>
              <a:t>TensorFlow</a:t>
            </a:r>
          </a:p>
          <a:p>
            <a:pPr lvl="1" eaLnBrk="1" hangingPunct="1"/>
            <a:r>
              <a:rPr lang="en-GB" altLang="en-US" sz="1800" dirty="0"/>
              <a:t>NumPy</a:t>
            </a:r>
          </a:p>
          <a:p>
            <a:pPr lvl="1" eaLnBrk="1" hangingPunct="1"/>
            <a:r>
              <a:rPr lang="en-GB" altLang="en-US" sz="1800" dirty="0" err="1"/>
              <a:t>PyTorch</a:t>
            </a:r>
            <a:endParaRPr lang="en-GB" altLang="en-US" sz="1800" dirty="0"/>
          </a:p>
          <a:p>
            <a:pPr eaLnBrk="1" hangingPunct="1"/>
            <a:r>
              <a:rPr lang="en-GB" altLang="en-US" sz="2400" dirty="0"/>
              <a:t>Development Environment</a:t>
            </a:r>
          </a:p>
          <a:p>
            <a:pPr lvl="1" eaLnBrk="1" hangingPunct="1"/>
            <a:r>
              <a:rPr lang="en-GB" altLang="en-US" sz="1800" dirty="0"/>
              <a:t>Google </a:t>
            </a:r>
            <a:r>
              <a:rPr lang="en-GB" altLang="en-US" sz="1800" dirty="0" err="1"/>
              <a:t>Colab</a:t>
            </a:r>
            <a:endParaRPr lang="en-GB" altLang="en-US" sz="1800" dirty="0"/>
          </a:p>
          <a:p>
            <a:pPr eaLnBrk="1" hangingPunct="1"/>
            <a:r>
              <a:rPr lang="en-GB" altLang="en-US" sz="2400" dirty="0"/>
              <a:t>Data Collection</a:t>
            </a:r>
          </a:p>
          <a:p>
            <a:pPr lvl="1" eaLnBrk="1" hangingPunct="1"/>
            <a:r>
              <a:rPr lang="en-GB" altLang="en-US" sz="1800" dirty="0"/>
              <a:t>Kaggle</a:t>
            </a:r>
          </a:p>
          <a:p>
            <a:pPr lvl="1" eaLnBrk="1" hangingPunct="1"/>
            <a:r>
              <a:rPr lang="en-GB" altLang="en-US" sz="1800" dirty="0"/>
              <a:t>Google Images</a:t>
            </a:r>
          </a:p>
          <a:p>
            <a:pPr lvl="1" eaLnBrk="1" hangingPunct="1"/>
            <a:r>
              <a:rPr lang="en-GB" altLang="en-US" sz="1800" dirty="0"/>
              <a:t>Google Street View API</a:t>
            </a:r>
          </a:p>
          <a:p>
            <a:pPr lvl="1" eaLnBrk="1" hangingPunct="1"/>
            <a:r>
              <a:rPr lang="en-GB" altLang="en-US" sz="1800" dirty="0"/>
              <a:t>Public Social Media Posts (e.g., Instagram)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643dcc3-5a03-42ad-b043-9d99b126190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B3F2FED177AC24E9B71B58BD318A255" ma:contentTypeVersion="5" ma:contentTypeDescription="Yeni belge oluşturun." ma:contentTypeScope="" ma:versionID="667e63bf367ca3ba3da6ccc218217ec7">
  <xsd:schema xmlns:xsd="http://www.w3.org/2001/XMLSchema" xmlns:xs="http://www.w3.org/2001/XMLSchema" xmlns:p="http://schemas.microsoft.com/office/2006/metadata/properties" xmlns:ns2="6643dcc3-5a03-42ad-b043-9d99b1261902" targetNamespace="http://schemas.microsoft.com/office/2006/metadata/properties" ma:root="true" ma:fieldsID="c0d6ae9b067d857a7fc66c4323e7f5a3" ns2:_="">
    <xsd:import namespace="6643dcc3-5a03-42ad-b043-9d99b126190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3dcc3-5a03-42ad-b043-9d99b126190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EC7B67-89D1-4AD2-8633-162DA12F3C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7CEC52-08DB-47CD-9395-F5E9C9C9BDF8}">
  <ds:schemaRefs>
    <ds:schemaRef ds:uri="http://schemas.microsoft.com/office/2006/metadata/properties"/>
    <ds:schemaRef ds:uri="http://www.w3.org/2000/xmlns/"/>
    <ds:schemaRef ds:uri="6643dcc3-5a03-42ad-b043-9d99b1261902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192266-C606-4FED-9028-953C98536A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643dcc3-5a03-42ad-b043-9d99b126190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631</Words>
  <Application>Microsoft Office PowerPoint</Application>
  <PresentationFormat>On-screen Show (4:3)</PresentationFormat>
  <Paragraphs>123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Default Design</vt:lpstr>
      <vt:lpstr>Architectural Style Classification using Semantic Segmentation</vt:lpstr>
      <vt:lpstr>Contents</vt:lpstr>
      <vt:lpstr>Project Description</vt:lpstr>
      <vt:lpstr>Previous Work</vt:lpstr>
      <vt:lpstr>Motivation</vt:lpstr>
      <vt:lpstr>Project Diagram</vt:lpstr>
      <vt:lpstr>Project Diagram</vt:lpstr>
      <vt:lpstr>Project Requirements- 1</vt:lpstr>
      <vt:lpstr>Project Requirements- 2</vt:lpstr>
      <vt:lpstr>Project Timeline</vt:lpstr>
      <vt:lpstr>Success Criteria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EMİRKAN BURAK YILMAZ</cp:lastModifiedBy>
  <cp:revision>380</cp:revision>
  <dcterms:created xsi:type="dcterms:W3CDTF">2007-08-26T20:02:13Z</dcterms:created>
  <dcterms:modified xsi:type="dcterms:W3CDTF">2024-06-11T04:59:52Z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0x0101009B3F2FED177AC24E9B71B58BD318A255</vt:lpwstr>
  </property>
</Properties>
</file>