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1377" r:id="rId2"/>
    <p:sldId id="1378" r:id="rId3"/>
    <p:sldId id="1196" r:id="rId4"/>
    <p:sldId id="1387" r:id="rId5"/>
    <p:sldId id="1388" r:id="rId6"/>
    <p:sldId id="1389" r:id="rId7"/>
    <p:sldId id="1390" r:id="rId8"/>
    <p:sldId id="1381" r:id="rId9"/>
    <p:sldId id="1391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FB92D-C703-E02D-4B98-11823CA4C576}" v="55" dt="2022-05-18T10:05:4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551FB92D-C703-E02D-4B98-11823CA4C576}"/>
    <pc:docChg chg="modSld">
      <pc:chgData name="Priya Vishwakarma" userId="S::priya.v@eccouncil.org::6902f13e-7c45-48b5-80cf-298edb288fd6" providerId="AD" clId="Web-{551FB92D-C703-E02D-4B98-11823CA4C576}" dt="2022-05-18T10:05:45.389" v="23" actId="20577"/>
      <pc:docMkLst>
        <pc:docMk/>
      </pc:docMkLst>
      <pc:sldChg chg="modSp">
        <pc:chgData name="Priya Vishwakarma" userId="S::priya.v@eccouncil.org::6902f13e-7c45-48b5-80cf-298edb288fd6" providerId="AD" clId="Web-{551FB92D-C703-E02D-4B98-11823CA4C576}" dt="2022-05-18T10:04:02.839" v="5" actId="1076"/>
        <pc:sldMkLst>
          <pc:docMk/>
          <pc:sldMk cId="3731026239" sldId="1196"/>
        </pc:sldMkLst>
        <pc:spChg chg="mod">
          <ac:chgData name="Priya Vishwakarma" userId="S::priya.v@eccouncil.org::6902f13e-7c45-48b5-80cf-298edb288fd6" providerId="AD" clId="Web-{551FB92D-C703-E02D-4B98-11823CA4C576}" dt="2022-05-18T10:03:50.385" v="4" actId="14100"/>
          <ac:spMkLst>
            <pc:docMk/>
            <pc:sldMk cId="3731026239" sldId="1196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4:02.839" v="5" actId="1076"/>
          <ac:spMkLst>
            <pc:docMk/>
            <pc:sldMk cId="3731026239" sldId="1196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45.389" v="23" actId="20577"/>
        <pc:sldMkLst>
          <pc:docMk/>
          <pc:sldMk cId="628807564" sldId="1374"/>
        </pc:sldMkLst>
        <pc:spChg chg="mod">
          <ac:chgData name="Priya Vishwakarma" userId="S::priya.v@eccouncil.org::6902f13e-7c45-48b5-80cf-298edb288fd6" providerId="AD" clId="Web-{551FB92D-C703-E02D-4B98-11823CA4C576}" dt="2022-05-18T10:05:45.389" v="23" actId="20577"/>
          <ac:spMkLst>
            <pc:docMk/>
            <pc:sldMk cId="628807564" sldId="1374"/>
            <ac:spMk id="9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02.388" v="11" actId="20577"/>
        <pc:sldMkLst>
          <pc:docMk/>
          <pc:sldMk cId="1323177909" sldId="1381"/>
        </pc:sldMkLst>
        <pc:spChg chg="mod">
          <ac:chgData name="Priya Vishwakarma" userId="S::priya.v@eccouncil.org::6902f13e-7c45-48b5-80cf-298edb288fd6" providerId="AD" clId="Web-{551FB92D-C703-E02D-4B98-11823CA4C576}" dt="2022-05-18T10:05:02.388" v="11" actId="20577"/>
          <ac:spMkLst>
            <pc:docMk/>
            <pc:sldMk cId="1323177909" sldId="1381"/>
            <ac:spMk id="4" creationId="{978716C7-F989-4D84-96D5-063D7802ED0C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4:38.449" v="9" actId="1076"/>
        <pc:sldMkLst>
          <pc:docMk/>
          <pc:sldMk cId="306580245" sldId="1387"/>
        </pc:sldMkLst>
        <pc:spChg chg="mod">
          <ac:chgData name="Priya Vishwakarma" userId="S::priya.v@eccouncil.org::6902f13e-7c45-48b5-80cf-298edb288fd6" providerId="AD" clId="Web-{551FB92D-C703-E02D-4B98-11823CA4C576}" dt="2022-05-18T10:04:19.761" v="6" actId="1076"/>
          <ac:spMkLst>
            <pc:docMk/>
            <pc:sldMk cId="306580245" sldId="1387"/>
            <ac:spMk id="4" creationId="{96F2D485-AECB-4943-A4B7-A18342CB7B13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4:38.449" v="9" actId="1076"/>
          <ac:spMkLst>
            <pc:docMk/>
            <pc:sldMk cId="306580245" sldId="1387"/>
            <ac:spMk id="11" creationId="{DB6DEB64-0550-4A44-9160-B7369AAC5C8E}"/>
          </ac:spMkLst>
        </pc:spChg>
      </pc:sldChg>
      <pc:sldChg chg="modSp">
        <pc:chgData name="Priya Vishwakarma" userId="S::priya.v@eccouncil.org::6902f13e-7c45-48b5-80cf-298edb288fd6" providerId="AD" clId="Web-{551FB92D-C703-E02D-4B98-11823CA4C576}" dt="2022-05-18T10:05:41.420" v="20" actId="20577"/>
        <pc:sldMkLst>
          <pc:docMk/>
          <pc:sldMk cId="2698760914" sldId="1391"/>
        </pc:sldMkLst>
        <pc:spChg chg="mod">
          <ac:chgData name="Priya Vishwakarma" userId="S::priya.v@eccouncil.org::6902f13e-7c45-48b5-80cf-298edb288fd6" providerId="AD" clId="Web-{551FB92D-C703-E02D-4B98-11823CA4C576}" dt="2022-05-18T10:05:13.248" v="12" actId="20577"/>
          <ac:spMkLst>
            <pc:docMk/>
            <pc:sldMk cId="2698760914" sldId="1391"/>
            <ac:spMk id="55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4.529" v="13" actId="20577"/>
          <ac:spMkLst>
            <pc:docMk/>
            <pc:sldMk cId="2698760914" sldId="1391"/>
            <ac:spMk id="56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5.779" v="14" actId="20577"/>
          <ac:spMkLst>
            <pc:docMk/>
            <pc:sldMk cId="2698760914" sldId="1391"/>
            <ac:spMk id="57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6.857" v="15" actId="20577"/>
          <ac:spMkLst>
            <pc:docMk/>
            <pc:sldMk cId="2698760914" sldId="1391"/>
            <ac:spMk id="58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8.232" v="16" actId="20577"/>
          <ac:spMkLst>
            <pc:docMk/>
            <pc:sldMk cId="2698760914" sldId="1391"/>
            <ac:spMk id="59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19.560" v="17" actId="20577"/>
          <ac:spMkLst>
            <pc:docMk/>
            <pc:sldMk cId="2698760914" sldId="1391"/>
            <ac:spMk id="60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21.170" v="18" actId="20577"/>
          <ac:spMkLst>
            <pc:docMk/>
            <pc:sldMk cId="2698760914" sldId="1391"/>
            <ac:spMk id="61" creationId="{00000000-0000-0000-0000-000000000000}"/>
          </ac:spMkLst>
        </pc:spChg>
        <pc:spChg chg="mod">
          <ac:chgData name="Priya Vishwakarma" userId="S::priya.v@eccouncil.org::6902f13e-7c45-48b5-80cf-298edb288fd6" providerId="AD" clId="Web-{551FB92D-C703-E02D-4B98-11823CA4C576}" dt="2022-05-18T10:05:41.420" v="20" actId="20577"/>
          <ac:spMkLst>
            <pc:docMk/>
            <pc:sldMk cId="2698760914" sldId="1391"/>
            <ac:spMk id="69" creationId="{27CBAB53-A0DC-4532-BFA9-030E06377C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7134A-2C22-470A-9F44-FF0FED39E83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F35C4-BB58-4B6E-8476-98B234876456}">
      <dgm:prSet phldrT="[Text]"/>
      <dgm:spPr/>
      <dgm:t>
        <a:bodyPr/>
        <a:lstStyle/>
        <a:p>
          <a:r>
            <a:rPr lang="en-US" dirty="0"/>
            <a:t>4IR</a:t>
          </a:r>
        </a:p>
      </dgm:t>
    </dgm:pt>
    <dgm:pt modelId="{56174DFB-F909-484E-9047-4F028DB1C673}" type="parTrans" cxnId="{CD3D7CAE-B053-48EB-821D-C6AA59936DFD}">
      <dgm:prSet/>
      <dgm:spPr/>
      <dgm:t>
        <a:bodyPr/>
        <a:lstStyle/>
        <a:p>
          <a:endParaRPr lang="en-US"/>
        </a:p>
      </dgm:t>
    </dgm:pt>
    <dgm:pt modelId="{1D9718AD-58B6-4AFC-9221-7025F76894F1}" type="sibTrans" cxnId="{CD3D7CAE-B053-48EB-821D-C6AA59936DFD}">
      <dgm:prSet/>
      <dgm:spPr/>
      <dgm:t>
        <a:bodyPr/>
        <a:lstStyle/>
        <a:p>
          <a:endParaRPr lang="en-US"/>
        </a:p>
      </dgm:t>
    </dgm:pt>
    <dgm:pt modelId="{DF0E3BA1-DFDE-40DF-934A-DF1437F4EA79}">
      <dgm:prSet phldrT="[Text]"/>
      <dgm:spPr/>
      <dgm:t>
        <a:bodyPr/>
        <a:lstStyle/>
        <a:p>
          <a:r>
            <a:rPr lang="en-US" dirty="0"/>
            <a:t>Cloud Computing</a:t>
          </a:r>
        </a:p>
      </dgm:t>
    </dgm:pt>
    <dgm:pt modelId="{5FF7DF30-C12D-4816-BDE4-E758F753F2A3}" type="parTrans" cxnId="{81013162-6C43-4F81-9E48-91301E7F3789}">
      <dgm:prSet/>
      <dgm:spPr/>
      <dgm:t>
        <a:bodyPr/>
        <a:lstStyle/>
        <a:p>
          <a:endParaRPr lang="en-US"/>
        </a:p>
      </dgm:t>
    </dgm:pt>
    <dgm:pt modelId="{12FE0C10-6D8E-4508-AE04-66448C70AEF8}" type="sibTrans" cxnId="{81013162-6C43-4F81-9E48-91301E7F3789}">
      <dgm:prSet/>
      <dgm:spPr/>
      <dgm:t>
        <a:bodyPr/>
        <a:lstStyle/>
        <a:p>
          <a:endParaRPr lang="en-US"/>
        </a:p>
      </dgm:t>
    </dgm:pt>
    <dgm:pt modelId="{8DEBE68C-4B05-45F5-A32C-003626C04468}">
      <dgm:prSet phldrT="[Text]"/>
      <dgm:spPr/>
      <dgm:t>
        <a:bodyPr/>
        <a:lstStyle/>
        <a:p>
          <a:r>
            <a:rPr lang="en-US" dirty="0"/>
            <a:t>Augmented Reality</a:t>
          </a:r>
        </a:p>
      </dgm:t>
    </dgm:pt>
    <dgm:pt modelId="{C73492BF-2552-4DB7-B35C-00186E4642D1}" type="parTrans" cxnId="{0D6A890F-B901-4AC5-9C01-5749378533ED}">
      <dgm:prSet/>
      <dgm:spPr/>
      <dgm:t>
        <a:bodyPr/>
        <a:lstStyle/>
        <a:p>
          <a:endParaRPr lang="en-US"/>
        </a:p>
      </dgm:t>
    </dgm:pt>
    <dgm:pt modelId="{AF34E0E8-CC30-4679-9F8A-50A8E57A2416}" type="sibTrans" cxnId="{0D6A890F-B901-4AC5-9C01-5749378533ED}">
      <dgm:prSet/>
      <dgm:spPr/>
      <dgm:t>
        <a:bodyPr/>
        <a:lstStyle/>
        <a:p>
          <a:endParaRPr lang="en-US"/>
        </a:p>
      </dgm:t>
    </dgm:pt>
    <dgm:pt modelId="{70DD5489-5E2F-464E-AA05-6CC57797F57D}">
      <dgm:prSet phldrT="[Text]"/>
      <dgm:spPr/>
      <dgm:t>
        <a:bodyPr/>
        <a:lstStyle/>
        <a:p>
          <a:r>
            <a:rPr lang="en-US" dirty="0"/>
            <a:t>Artificial Intelligence</a:t>
          </a:r>
        </a:p>
      </dgm:t>
    </dgm:pt>
    <dgm:pt modelId="{862BA9CC-EF41-463D-990C-73434983F871}" type="parTrans" cxnId="{C7A01067-60FC-4B7C-82B3-18A3EA461B01}">
      <dgm:prSet/>
      <dgm:spPr/>
      <dgm:t>
        <a:bodyPr/>
        <a:lstStyle/>
        <a:p>
          <a:endParaRPr lang="en-US"/>
        </a:p>
      </dgm:t>
    </dgm:pt>
    <dgm:pt modelId="{B4FC4587-C4BF-470B-91C5-EA77DF9FAAD1}" type="sibTrans" cxnId="{C7A01067-60FC-4B7C-82B3-18A3EA461B01}">
      <dgm:prSet/>
      <dgm:spPr/>
      <dgm:t>
        <a:bodyPr/>
        <a:lstStyle/>
        <a:p>
          <a:endParaRPr lang="en-US"/>
        </a:p>
      </dgm:t>
    </dgm:pt>
    <dgm:pt modelId="{1247A8E4-33F2-4B90-9C0E-DE2D580E6B23}">
      <dgm:prSet phldrT="[Text]"/>
      <dgm:spPr/>
      <dgm:t>
        <a:bodyPr/>
        <a:lstStyle/>
        <a:p>
          <a:r>
            <a:rPr lang="en-US" dirty="0"/>
            <a:t>Robotics</a:t>
          </a:r>
        </a:p>
      </dgm:t>
    </dgm:pt>
    <dgm:pt modelId="{EA740F23-78DC-4740-B6F4-0823876D225E}" type="parTrans" cxnId="{4AADDA5F-0C84-41BC-BA1C-9F18D6A547A6}">
      <dgm:prSet/>
      <dgm:spPr/>
      <dgm:t>
        <a:bodyPr/>
        <a:lstStyle/>
        <a:p>
          <a:endParaRPr lang="en-US"/>
        </a:p>
      </dgm:t>
    </dgm:pt>
    <dgm:pt modelId="{527A5523-B064-4698-AD20-585F493502BE}" type="sibTrans" cxnId="{4AADDA5F-0C84-41BC-BA1C-9F18D6A547A6}">
      <dgm:prSet/>
      <dgm:spPr/>
      <dgm:t>
        <a:bodyPr/>
        <a:lstStyle/>
        <a:p>
          <a:endParaRPr lang="en-US"/>
        </a:p>
      </dgm:t>
    </dgm:pt>
    <dgm:pt modelId="{8A7D2F15-EE68-410A-8332-BD1EEF214240}">
      <dgm:prSet phldrT="[Text]"/>
      <dgm:spPr/>
      <dgm:t>
        <a:bodyPr/>
        <a:lstStyle/>
        <a:p>
          <a:r>
            <a:rPr lang="en-US" dirty="0"/>
            <a:t>Genetic Engineering</a:t>
          </a:r>
        </a:p>
      </dgm:t>
    </dgm:pt>
    <dgm:pt modelId="{3A687CA8-817A-48E1-9F17-6CE0AB4A9AF8}" type="parTrans" cxnId="{5A25C58C-BEB4-43DF-9A39-1B301FBFB5B2}">
      <dgm:prSet/>
      <dgm:spPr/>
      <dgm:t>
        <a:bodyPr/>
        <a:lstStyle/>
        <a:p>
          <a:endParaRPr lang="en-US"/>
        </a:p>
      </dgm:t>
    </dgm:pt>
    <dgm:pt modelId="{9102592D-2EFC-44EF-9056-F8C85E3EDA46}" type="sibTrans" cxnId="{5A25C58C-BEB4-43DF-9A39-1B301FBFB5B2}">
      <dgm:prSet/>
      <dgm:spPr/>
      <dgm:t>
        <a:bodyPr/>
        <a:lstStyle/>
        <a:p>
          <a:endParaRPr lang="en-US"/>
        </a:p>
      </dgm:t>
    </dgm:pt>
    <dgm:pt modelId="{3E0271F2-6F30-41E4-86BC-1459A11EC8E3}">
      <dgm:prSet phldrT="[Text]"/>
      <dgm:spPr/>
      <dgm:t>
        <a:bodyPr/>
        <a:lstStyle/>
        <a:p>
          <a:r>
            <a:rPr lang="en-US" dirty="0"/>
            <a:t>IoT</a:t>
          </a:r>
        </a:p>
      </dgm:t>
    </dgm:pt>
    <dgm:pt modelId="{E2690577-7BD9-409F-89E5-858900DAE7D6}" type="parTrans" cxnId="{3C344DB7-BC44-4465-8DA6-B6F9203871E7}">
      <dgm:prSet/>
      <dgm:spPr/>
      <dgm:t>
        <a:bodyPr/>
        <a:lstStyle/>
        <a:p>
          <a:endParaRPr lang="en-US"/>
        </a:p>
      </dgm:t>
    </dgm:pt>
    <dgm:pt modelId="{FE055899-B20C-4A54-BF0D-EF2D467085F3}" type="sibTrans" cxnId="{3C344DB7-BC44-4465-8DA6-B6F9203871E7}">
      <dgm:prSet/>
      <dgm:spPr/>
      <dgm:t>
        <a:bodyPr/>
        <a:lstStyle/>
        <a:p>
          <a:endParaRPr lang="en-US"/>
        </a:p>
      </dgm:t>
    </dgm:pt>
    <dgm:pt modelId="{329B0C16-50CA-4D45-868E-9D8AE539C704}">
      <dgm:prSet phldrT="[Text]"/>
      <dgm:spPr/>
      <dgm:t>
        <a:bodyPr/>
        <a:lstStyle/>
        <a:p>
          <a:r>
            <a:rPr lang="en-US" dirty="0"/>
            <a:t>Quantum Computing</a:t>
          </a:r>
        </a:p>
      </dgm:t>
    </dgm:pt>
    <dgm:pt modelId="{A41B21AE-1DFE-4146-A9DE-16A1193263FB}" type="parTrans" cxnId="{F7E25A0A-462B-430C-BB44-A5E48DCDDC42}">
      <dgm:prSet/>
      <dgm:spPr/>
      <dgm:t>
        <a:bodyPr/>
        <a:lstStyle/>
        <a:p>
          <a:endParaRPr lang="en-US"/>
        </a:p>
      </dgm:t>
    </dgm:pt>
    <dgm:pt modelId="{F0D760B6-47D1-4BCD-8496-3FC462BE14F1}" type="sibTrans" cxnId="{F7E25A0A-462B-430C-BB44-A5E48DCDDC42}">
      <dgm:prSet/>
      <dgm:spPr/>
      <dgm:t>
        <a:bodyPr/>
        <a:lstStyle/>
        <a:p>
          <a:endParaRPr lang="en-US"/>
        </a:p>
      </dgm:t>
    </dgm:pt>
    <dgm:pt modelId="{A9B7545B-90C4-4EE1-9EB0-5F61208C4B80}" type="pres">
      <dgm:prSet presAssocID="{D497134A-2C22-470A-9F44-FF0FED39E83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3B90DD-0D8B-4D79-BE72-763F7E3F4A65}" type="pres">
      <dgm:prSet presAssocID="{847F35C4-BB58-4B6E-8476-98B234876456}" presName="centerShape" presStyleLbl="node0" presStyleIdx="0" presStyleCnt="1"/>
      <dgm:spPr/>
    </dgm:pt>
    <dgm:pt modelId="{D6909D0B-BCE6-4504-AD92-4FBD26CD0FF7}" type="pres">
      <dgm:prSet presAssocID="{DF0E3BA1-DFDE-40DF-934A-DF1437F4EA79}" presName="node" presStyleLbl="node1" presStyleIdx="0" presStyleCnt="7">
        <dgm:presLayoutVars>
          <dgm:bulletEnabled val="1"/>
        </dgm:presLayoutVars>
      </dgm:prSet>
      <dgm:spPr/>
    </dgm:pt>
    <dgm:pt modelId="{9330A571-E869-46F0-A096-750CF65091EA}" type="pres">
      <dgm:prSet presAssocID="{DF0E3BA1-DFDE-40DF-934A-DF1437F4EA79}" presName="dummy" presStyleCnt="0"/>
      <dgm:spPr/>
    </dgm:pt>
    <dgm:pt modelId="{90B51DEA-7B94-40C9-A482-A0CEF98F4EA6}" type="pres">
      <dgm:prSet presAssocID="{12FE0C10-6D8E-4508-AE04-66448C70AEF8}" presName="sibTrans" presStyleLbl="sibTrans2D1" presStyleIdx="0" presStyleCnt="7"/>
      <dgm:spPr/>
    </dgm:pt>
    <dgm:pt modelId="{C70A591B-242C-4852-8AF8-289176D816C8}" type="pres">
      <dgm:prSet presAssocID="{8DEBE68C-4B05-45F5-A32C-003626C04468}" presName="node" presStyleLbl="node1" presStyleIdx="1" presStyleCnt="7">
        <dgm:presLayoutVars>
          <dgm:bulletEnabled val="1"/>
        </dgm:presLayoutVars>
      </dgm:prSet>
      <dgm:spPr/>
    </dgm:pt>
    <dgm:pt modelId="{8518C80F-CF63-4CF9-8B38-66DF22EA4AE0}" type="pres">
      <dgm:prSet presAssocID="{8DEBE68C-4B05-45F5-A32C-003626C04468}" presName="dummy" presStyleCnt="0"/>
      <dgm:spPr/>
    </dgm:pt>
    <dgm:pt modelId="{4515333E-8605-4A6C-B333-DBD4C3A53E98}" type="pres">
      <dgm:prSet presAssocID="{AF34E0E8-CC30-4679-9F8A-50A8E57A2416}" presName="sibTrans" presStyleLbl="sibTrans2D1" presStyleIdx="1" presStyleCnt="7"/>
      <dgm:spPr/>
    </dgm:pt>
    <dgm:pt modelId="{A73D1D43-2845-4554-A95D-97E00F5507CF}" type="pres">
      <dgm:prSet presAssocID="{70DD5489-5E2F-464E-AA05-6CC57797F57D}" presName="node" presStyleLbl="node1" presStyleIdx="2" presStyleCnt="7">
        <dgm:presLayoutVars>
          <dgm:bulletEnabled val="1"/>
        </dgm:presLayoutVars>
      </dgm:prSet>
      <dgm:spPr/>
    </dgm:pt>
    <dgm:pt modelId="{CFFE361C-3D1B-4681-B8E9-51B7B2185D32}" type="pres">
      <dgm:prSet presAssocID="{70DD5489-5E2F-464E-AA05-6CC57797F57D}" presName="dummy" presStyleCnt="0"/>
      <dgm:spPr/>
    </dgm:pt>
    <dgm:pt modelId="{3927290F-975E-49CE-9379-3EF1EACCA9C5}" type="pres">
      <dgm:prSet presAssocID="{B4FC4587-C4BF-470B-91C5-EA77DF9FAAD1}" presName="sibTrans" presStyleLbl="sibTrans2D1" presStyleIdx="2" presStyleCnt="7"/>
      <dgm:spPr/>
    </dgm:pt>
    <dgm:pt modelId="{D96F2A93-4134-4603-9CEF-008C6F35BFDA}" type="pres">
      <dgm:prSet presAssocID="{1247A8E4-33F2-4B90-9C0E-DE2D580E6B23}" presName="node" presStyleLbl="node1" presStyleIdx="3" presStyleCnt="7">
        <dgm:presLayoutVars>
          <dgm:bulletEnabled val="1"/>
        </dgm:presLayoutVars>
      </dgm:prSet>
      <dgm:spPr/>
    </dgm:pt>
    <dgm:pt modelId="{1F547AAC-6D99-448B-BB8A-E0490BFCB00B}" type="pres">
      <dgm:prSet presAssocID="{1247A8E4-33F2-4B90-9C0E-DE2D580E6B23}" presName="dummy" presStyleCnt="0"/>
      <dgm:spPr/>
    </dgm:pt>
    <dgm:pt modelId="{62E6DDB7-3035-426A-A292-4525269A96D3}" type="pres">
      <dgm:prSet presAssocID="{527A5523-B064-4698-AD20-585F493502BE}" presName="sibTrans" presStyleLbl="sibTrans2D1" presStyleIdx="3" presStyleCnt="7"/>
      <dgm:spPr/>
    </dgm:pt>
    <dgm:pt modelId="{DEB3D52E-6FEE-41ED-BB9E-BBE66BD51881}" type="pres">
      <dgm:prSet presAssocID="{8A7D2F15-EE68-410A-8332-BD1EEF214240}" presName="node" presStyleLbl="node1" presStyleIdx="4" presStyleCnt="7">
        <dgm:presLayoutVars>
          <dgm:bulletEnabled val="1"/>
        </dgm:presLayoutVars>
      </dgm:prSet>
      <dgm:spPr/>
    </dgm:pt>
    <dgm:pt modelId="{20FB61A6-B641-4120-B86A-9D79D4BBEC6F}" type="pres">
      <dgm:prSet presAssocID="{8A7D2F15-EE68-410A-8332-BD1EEF214240}" presName="dummy" presStyleCnt="0"/>
      <dgm:spPr/>
    </dgm:pt>
    <dgm:pt modelId="{A36E5120-DF4D-4942-86D1-05C4847FD935}" type="pres">
      <dgm:prSet presAssocID="{9102592D-2EFC-44EF-9056-F8C85E3EDA46}" presName="sibTrans" presStyleLbl="sibTrans2D1" presStyleIdx="4" presStyleCnt="7"/>
      <dgm:spPr/>
    </dgm:pt>
    <dgm:pt modelId="{9B9E8D1B-F411-4898-BE62-4CE9D3EDAF40}" type="pres">
      <dgm:prSet presAssocID="{3E0271F2-6F30-41E4-86BC-1459A11EC8E3}" presName="node" presStyleLbl="node1" presStyleIdx="5" presStyleCnt="7">
        <dgm:presLayoutVars>
          <dgm:bulletEnabled val="1"/>
        </dgm:presLayoutVars>
      </dgm:prSet>
      <dgm:spPr/>
    </dgm:pt>
    <dgm:pt modelId="{13490C39-B64A-4B7B-B529-DE3494566161}" type="pres">
      <dgm:prSet presAssocID="{3E0271F2-6F30-41E4-86BC-1459A11EC8E3}" presName="dummy" presStyleCnt="0"/>
      <dgm:spPr/>
    </dgm:pt>
    <dgm:pt modelId="{CF542553-466E-494E-B8CB-47198DC0B003}" type="pres">
      <dgm:prSet presAssocID="{FE055899-B20C-4A54-BF0D-EF2D467085F3}" presName="sibTrans" presStyleLbl="sibTrans2D1" presStyleIdx="5" presStyleCnt="7"/>
      <dgm:spPr/>
    </dgm:pt>
    <dgm:pt modelId="{4AB4150E-46B8-48CE-A2B6-F615DB9FA36C}" type="pres">
      <dgm:prSet presAssocID="{329B0C16-50CA-4D45-868E-9D8AE539C704}" presName="node" presStyleLbl="node1" presStyleIdx="6" presStyleCnt="7">
        <dgm:presLayoutVars>
          <dgm:bulletEnabled val="1"/>
        </dgm:presLayoutVars>
      </dgm:prSet>
      <dgm:spPr/>
    </dgm:pt>
    <dgm:pt modelId="{7B737E99-1471-45E0-81FE-D8230E8A9A3C}" type="pres">
      <dgm:prSet presAssocID="{329B0C16-50CA-4D45-868E-9D8AE539C704}" presName="dummy" presStyleCnt="0"/>
      <dgm:spPr/>
    </dgm:pt>
    <dgm:pt modelId="{DAF2B127-C458-4D43-9006-8620177DB093}" type="pres">
      <dgm:prSet presAssocID="{F0D760B6-47D1-4BCD-8496-3FC462BE14F1}" presName="sibTrans" presStyleLbl="sibTrans2D1" presStyleIdx="6" presStyleCnt="7"/>
      <dgm:spPr/>
    </dgm:pt>
  </dgm:ptLst>
  <dgm:cxnLst>
    <dgm:cxn modelId="{DEA36106-3619-470C-BCB8-99E19AC359A1}" type="presOf" srcId="{847F35C4-BB58-4B6E-8476-98B234876456}" destId="{DC3B90DD-0D8B-4D79-BE72-763F7E3F4A65}" srcOrd="0" destOrd="0" presId="urn:microsoft.com/office/officeart/2005/8/layout/radial6"/>
    <dgm:cxn modelId="{F7E25A0A-462B-430C-BB44-A5E48DCDDC42}" srcId="{847F35C4-BB58-4B6E-8476-98B234876456}" destId="{329B0C16-50CA-4D45-868E-9D8AE539C704}" srcOrd="6" destOrd="0" parTransId="{A41B21AE-1DFE-4146-A9DE-16A1193263FB}" sibTransId="{F0D760B6-47D1-4BCD-8496-3FC462BE14F1}"/>
    <dgm:cxn modelId="{0D6A890F-B901-4AC5-9C01-5749378533ED}" srcId="{847F35C4-BB58-4B6E-8476-98B234876456}" destId="{8DEBE68C-4B05-45F5-A32C-003626C04468}" srcOrd="1" destOrd="0" parTransId="{C73492BF-2552-4DB7-B35C-00186E4642D1}" sibTransId="{AF34E0E8-CC30-4679-9F8A-50A8E57A2416}"/>
    <dgm:cxn modelId="{3D032D12-1FB6-426A-9ADF-51500009D09A}" type="presOf" srcId="{70DD5489-5E2F-464E-AA05-6CC57797F57D}" destId="{A73D1D43-2845-4554-A95D-97E00F5507CF}" srcOrd="0" destOrd="0" presId="urn:microsoft.com/office/officeart/2005/8/layout/radial6"/>
    <dgm:cxn modelId="{B7B6CB19-A787-4AE8-9E86-854BFAD5D7FE}" type="presOf" srcId="{527A5523-B064-4698-AD20-585F493502BE}" destId="{62E6DDB7-3035-426A-A292-4525269A96D3}" srcOrd="0" destOrd="0" presId="urn:microsoft.com/office/officeart/2005/8/layout/radial6"/>
    <dgm:cxn modelId="{E33C571B-2A62-4AEF-B917-5CF6804C89E8}" type="presOf" srcId="{329B0C16-50CA-4D45-868E-9D8AE539C704}" destId="{4AB4150E-46B8-48CE-A2B6-F615DB9FA36C}" srcOrd="0" destOrd="0" presId="urn:microsoft.com/office/officeart/2005/8/layout/radial6"/>
    <dgm:cxn modelId="{9828381C-CE00-4CE1-92A4-D320A927E6B9}" type="presOf" srcId="{8DEBE68C-4B05-45F5-A32C-003626C04468}" destId="{C70A591B-242C-4852-8AF8-289176D816C8}" srcOrd="0" destOrd="0" presId="urn:microsoft.com/office/officeart/2005/8/layout/radial6"/>
    <dgm:cxn modelId="{C5D1B234-36DC-4625-903B-8CB052CEDC5B}" type="presOf" srcId="{D497134A-2C22-470A-9F44-FF0FED39E836}" destId="{A9B7545B-90C4-4EE1-9EB0-5F61208C4B80}" srcOrd="0" destOrd="0" presId="urn:microsoft.com/office/officeart/2005/8/layout/radial6"/>
    <dgm:cxn modelId="{F9B56935-E288-431C-8F30-00C1B64D2001}" type="presOf" srcId="{3E0271F2-6F30-41E4-86BC-1459A11EC8E3}" destId="{9B9E8D1B-F411-4898-BE62-4CE9D3EDAF40}" srcOrd="0" destOrd="0" presId="urn:microsoft.com/office/officeart/2005/8/layout/radial6"/>
    <dgm:cxn modelId="{7F572A3C-63B8-4FC6-8B18-BCFC8CA9EB6A}" type="presOf" srcId="{AF34E0E8-CC30-4679-9F8A-50A8E57A2416}" destId="{4515333E-8605-4A6C-B333-DBD4C3A53E98}" srcOrd="0" destOrd="0" presId="urn:microsoft.com/office/officeart/2005/8/layout/radial6"/>
    <dgm:cxn modelId="{9F3F953F-A69A-45F5-B6B0-4E81BC6D61C8}" type="presOf" srcId="{FE055899-B20C-4A54-BF0D-EF2D467085F3}" destId="{CF542553-466E-494E-B8CB-47198DC0B003}" srcOrd="0" destOrd="0" presId="urn:microsoft.com/office/officeart/2005/8/layout/radial6"/>
    <dgm:cxn modelId="{4AADDA5F-0C84-41BC-BA1C-9F18D6A547A6}" srcId="{847F35C4-BB58-4B6E-8476-98B234876456}" destId="{1247A8E4-33F2-4B90-9C0E-DE2D580E6B23}" srcOrd="3" destOrd="0" parTransId="{EA740F23-78DC-4740-B6F4-0823876D225E}" sibTransId="{527A5523-B064-4698-AD20-585F493502BE}"/>
    <dgm:cxn modelId="{81013162-6C43-4F81-9E48-91301E7F3789}" srcId="{847F35C4-BB58-4B6E-8476-98B234876456}" destId="{DF0E3BA1-DFDE-40DF-934A-DF1437F4EA79}" srcOrd="0" destOrd="0" parTransId="{5FF7DF30-C12D-4816-BDE4-E758F753F2A3}" sibTransId="{12FE0C10-6D8E-4508-AE04-66448C70AEF8}"/>
    <dgm:cxn modelId="{C7A01067-60FC-4B7C-82B3-18A3EA461B01}" srcId="{847F35C4-BB58-4B6E-8476-98B234876456}" destId="{70DD5489-5E2F-464E-AA05-6CC57797F57D}" srcOrd="2" destOrd="0" parTransId="{862BA9CC-EF41-463D-990C-73434983F871}" sibTransId="{B4FC4587-C4BF-470B-91C5-EA77DF9FAAD1}"/>
    <dgm:cxn modelId="{809C354E-7032-464A-ABA1-970CA62EE689}" type="presOf" srcId="{B4FC4587-C4BF-470B-91C5-EA77DF9FAAD1}" destId="{3927290F-975E-49CE-9379-3EF1EACCA9C5}" srcOrd="0" destOrd="0" presId="urn:microsoft.com/office/officeart/2005/8/layout/radial6"/>
    <dgm:cxn modelId="{35A3E47A-4AE4-4BEB-9ABB-ECD781D007A7}" type="presOf" srcId="{8A7D2F15-EE68-410A-8332-BD1EEF214240}" destId="{DEB3D52E-6FEE-41ED-BB9E-BBE66BD51881}" srcOrd="0" destOrd="0" presId="urn:microsoft.com/office/officeart/2005/8/layout/radial6"/>
    <dgm:cxn modelId="{601C238B-6653-478B-AAA0-1BF423053AF0}" type="presOf" srcId="{F0D760B6-47D1-4BCD-8496-3FC462BE14F1}" destId="{DAF2B127-C458-4D43-9006-8620177DB093}" srcOrd="0" destOrd="0" presId="urn:microsoft.com/office/officeart/2005/8/layout/radial6"/>
    <dgm:cxn modelId="{5A25C58C-BEB4-43DF-9A39-1B301FBFB5B2}" srcId="{847F35C4-BB58-4B6E-8476-98B234876456}" destId="{8A7D2F15-EE68-410A-8332-BD1EEF214240}" srcOrd="4" destOrd="0" parTransId="{3A687CA8-817A-48E1-9F17-6CE0AB4A9AF8}" sibTransId="{9102592D-2EFC-44EF-9056-F8C85E3EDA46}"/>
    <dgm:cxn modelId="{CD3D7CAE-B053-48EB-821D-C6AA59936DFD}" srcId="{D497134A-2C22-470A-9F44-FF0FED39E836}" destId="{847F35C4-BB58-4B6E-8476-98B234876456}" srcOrd="0" destOrd="0" parTransId="{56174DFB-F909-484E-9047-4F028DB1C673}" sibTransId="{1D9718AD-58B6-4AFC-9221-7025F76894F1}"/>
    <dgm:cxn modelId="{593977B3-6774-4FA6-93A7-EA5A8DA4AC43}" type="presOf" srcId="{12FE0C10-6D8E-4508-AE04-66448C70AEF8}" destId="{90B51DEA-7B94-40C9-A482-A0CEF98F4EA6}" srcOrd="0" destOrd="0" presId="urn:microsoft.com/office/officeart/2005/8/layout/radial6"/>
    <dgm:cxn modelId="{6ADEB0B3-8997-4A81-B360-302519C94ED8}" type="presOf" srcId="{9102592D-2EFC-44EF-9056-F8C85E3EDA46}" destId="{A36E5120-DF4D-4942-86D1-05C4847FD935}" srcOrd="0" destOrd="0" presId="urn:microsoft.com/office/officeart/2005/8/layout/radial6"/>
    <dgm:cxn modelId="{A03DE1B5-95FA-4A7E-BAC2-B492F8292B62}" type="presOf" srcId="{1247A8E4-33F2-4B90-9C0E-DE2D580E6B23}" destId="{D96F2A93-4134-4603-9CEF-008C6F35BFDA}" srcOrd="0" destOrd="0" presId="urn:microsoft.com/office/officeart/2005/8/layout/radial6"/>
    <dgm:cxn modelId="{3C344DB7-BC44-4465-8DA6-B6F9203871E7}" srcId="{847F35C4-BB58-4B6E-8476-98B234876456}" destId="{3E0271F2-6F30-41E4-86BC-1459A11EC8E3}" srcOrd="5" destOrd="0" parTransId="{E2690577-7BD9-409F-89E5-858900DAE7D6}" sibTransId="{FE055899-B20C-4A54-BF0D-EF2D467085F3}"/>
    <dgm:cxn modelId="{987DD4F7-56DF-44B2-908D-A3BA5F3E9B2A}" type="presOf" srcId="{DF0E3BA1-DFDE-40DF-934A-DF1437F4EA79}" destId="{D6909D0B-BCE6-4504-AD92-4FBD26CD0FF7}" srcOrd="0" destOrd="0" presId="urn:microsoft.com/office/officeart/2005/8/layout/radial6"/>
    <dgm:cxn modelId="{4314D696-D9BD-417B-BF2E-43AA04A31F9A}" type="presParOf" srcId="{A9B7545B-90C4-4EE1-9EB0-5F61208C4B80}" destId="{DC3B90DD-0D8B-4D79-BE72-763F7E3F4A65}" srcOrd="0" destOrd="0" presId="urn:microsoft.com/office/officeart/2005/8/layout/radial6"/>
    <dgm:cxn modelId="{C0D4B0E9-AC20-4F9D-84F2-9CF26736DDA6}" type="presParOf" srcId="{A9B7545B-90C4-4EE1-9EB0-5F61208C4B80}" destId="{D6909D0B-BCE6-4504-AD92-4FBD26CD0FF7}" srcOrd="1" destOrd="0" presId="urn:microsoft.com/office/officeart/2005/8/layout/radial6"/>
    <dgm:cxn modelId="{DE1F34D0-CEC9-4C1A-8208-A0D92600D905}" type="presParOf" srcId="{A9B7545B-90C4-4EE1-9EB0-5F61208C4B80}" destId="{9330A571-E869-46F0-A096-750CF65091EA}" srcOrd="2" destOrd="0" presId="urn:microsoft.com/office/officeart/2005/8/layout/radial6"/>
    <dgm:cxn modelId="{8F9FE61D-D679-44A1-A9EA-4F23D5D6442A}" type="presParOf" srcId="{A9B7545B-90C4-4EE1-9EB0-5F61208C4B80}" destId="{90B51DEA-7B94-40C9-A482-A0CEF98F4EA6}" srcOrd="3" destOrd="0" presId="urn:microsoft.com/office/officeart/2005/8/layout/radial6"/>
    <dgm:cxn modelId="{7F84A683-F3E4-4862-AC6D-CEDD6D01CC08}" type="presParOf" srcId="{A9B7545B-90C4-4EE1-9EB0-5F61208C4B80}" destId="{C70A591B-242C-4852-8AF8-289176D816C8}" srcOrd="4" destOrd="0" presId="urn:microsoft.com/office/officeart/2005/8/layout/radial6"/>
    <dgm:cxn modelId="{994B9D5D-8BB2-4829-9F23-E234D2D20626}" type="presParOf" srcId="{A9B7545B-90C4-4EE1-9EB0-5F61208C4B80}" destId="{8518C80F-CF63-4CF9-8B38-66DF22EA4AE0}" srcOrd="5" destOrd="0" presId="urn:microsoft.com/office/officeart/2005/8/layout/radial6"/>
    <dgm:cxn modelId="{0C632F40-1F81-4C07-B916-236E50A80F99}" type="presParOf" srcId="{A9B7545B-90C4-4EE1-9EB0-5F61208C4B80}" destId="{4515333E-8605-4A6C-B333-DBD4C3A53E98}" srcOrd="6" destOrd="0" presId="urn:microsoft.com/office/officeart/2005/8/layout/radial6"/>
    <dgm:cxn modelId="{913723E6-6515-4D40-9249-F7313BB0F3B5}" type="presParOf" srcId="{A9B7545B-90C4-4EE1-9EB0-5F61208C4B80}" destId="{A73D1D43-2845-4554-A95D-97E00F5507CF}" srcOrd="7" destOrd="0" presId="urn:microsoft.com/office/officeart/2005/8/layout/radial6"/>
    <dgm:cxn modelId="{B5D3DFC6-A5FA-465A-BF18-3318858B95A7}" type="presParOf" srcId="{A9B7545B-90C4-4EE1-9EB0-5F61208C4B80}" destId="{CFFE361C-3D1B-4681-B8E9-51B7B2185D32}" srcOrd="8" destOrd="0" presId="urn:microsoft.com/office/officeart/2005/8/layout/radial6"/>
    <dgm:cxn modelId="{E4D34E15-FEAB-4728-B971-8141F0AC118F}" type="presParOf" srcId="{A9B7545B-90C4-4EE1-9EB0-5F61208C4B80}" destId="{3927290F-975E-49CE-9379-3EF1EACCA9C5}" srcOrd="9" destOrd="0" presId="urn:microsoft.com/office/officeart/2005/8/layout/radial6"/>
    <dgm:cxn modelId="{F7D764DC-5793-4D61-A7CA-5D9B1B72A906}" type="presParOf" srcId="{A9B7545B-90C4-4EE1-9EB0-5F61208C4B80}" destId="{D96F2A93-4134-4603-9CEF-008C6F35BFDA}" srcOrd="10" destOrd="0" presId="urn:microsoft.com/office/officeart/2005/8/layout/radial6"/>
    <dgm:cxn modelId="{4C584646-4F0D-40DB-B7E9-5C5EBEE34526}" type="presParOf" srcId="{A9B7545B-90C4-4EE1-9EB0-5F61208C4B80}" destId="{1F547AAC-6D99-448B-BB8A-E0490BFCB00B}" srcOrd="11" destOrd="0" presId="urn:microsoft.com/office/officeart/2005/8/layout/radial6"/>
    <dgm:cxn modelId="{2281B71F-42FE-48AB-A521-F12B15600C81}" type="presParOf" srcId="{A9B7545B-90C4-4EE1-9EB0-5F61208C4B80}" destId="{62E6DDB7-3035-426A-A292-4525269A96D3}" srcOrd="12" destOrd="0" presId="urn:microsoft.com/office/officeart/2005/8/layout/radial6"/>
    <dgm:cxn modelId="{E86BFEF0-06A3-4FFA-B1B1-F2D8CBB919A2}" type="presParOf" srcId="{A9B7545B-90C4-4EE1-9EB0-5F61208C4B80}" destId="{DEB3D52E-6FEE-41ED-BB9E-BBE66BD51881}" srcOrd="13" destOrd="0" presId="urn:microsoft.com/office/officeart/2005/8/layout/radial6"/>
    <dgm:cxn modelId="{5EC29335-2724-4E6A-B9E6-6212E89D0775}" type="presParOf" srcId="{A9B7545B-90C4-4EE1-9EB0-5F61208C4B80}" destId="{20FB61A6-B641-4120-B86A-9D79D4BBEC6F}" srcOrd="14" destOrd="0" presId="urn:microsoft.com/office/officeart/2005/8/layout/radial6"/>
    <dgm:cxn modelId="{B732405C-B61F-4895-B36D-F44BA0DBAB3F}" type="presParOf" srcId="{A9B7545B-90C4-4EE1-9EB0-5F61208C4B80}" destId="{A36E5120-DF4D-4942-86D1-05C4847FD935}" srcOrd="15" destOrd="0" presId="urn:microsoft.com/office/officeart/2005/8/layout/radial6"/>
    <dgm:cxn modelId="{6207D346-48D1-43CD-A39E-43569077B519}" type="presParOf" srcId="{A9B7545B-90C4-4EE1-9EB0-5F61208C4B80}" destId="{9B9E8D1B-F411-4898-BE62-4CE9D3EDAF40}" srcOrd="16" destOrd="0" presId="urn:microsoft.com/office/officeart/2005/8/layout/radial6"/>
    <dgm:cxn modelId="{A859302D-B601-46F8-B7F1-26ED60B1BB25}" type="presParOf" srcId="{A9B7545B-90C4-4EE1-9EB0-5F61208C4B80}" destId="{13490C39-B64A-4B7B-B529-DE3494566161}" srcOrd="17" destOrd="0" presId="urn:microsoft.com/office/officeart/2005/8/layout/radial6"/>
    <dgm:cxn modelId="{D2D090D3-B265-4860-8F52-E9024C7CBF4C}" type="presParOf" srcId="{A9B7545B-90C4-4EE1-9EB0-5F61208C4B80}" destId="{CF542553-466E-494E-B8CB-47198DC0B003}" srcOrd="18" destOrd="0" presId="urn:microsoft.com/office/officeart/2005/8/layout/radial6"/>
    <dgm:cxn modelId="{8B3D5043-466E-4717-9B46-A70271EF9EB4}" type="presParOf" srcId="{A9B7545B-90C4-4EE1-9EB0-5F61208C4B80}" destId="{4AB4150E-46B8-48CE-A2B6-F615DB9FA36C}" srcOrd="19" destOrd="0" presId="urn:microsoft.com/office/officeart/2005/8/layout/radial6"/>
    <dgm:cxn modelId="{0D33DBEC-14B4-4CD1-ABAA-9B9CEB3322E5}" type="presParOf" srcId="{A9B7545B-90C4-4EE1-9EB0-5F61208C4B80}" destId="{7B737E99-1471-45E0-81FE-D8230E8A9A3C}" srcOrd="20" destOrd="0" presId="urn:microsoft.com/office/officeart/2005/8/layout/radial6"/>
    <dgm:cxn modelId="{CBA7F6D7-1AC2-4D1B-8709-9FF8D2C738E4}" type="presParOf" srcId="{A9B7545B-90C4-4EE1-9EB0-5F61208C4B80}" destId="{DAF2B127-C458-4D43-9006-8620177DB093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2B127-C458-4D43-9006-8620177DB09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3114286"/>
            <a:gd name="adj2" fmla="val 16200000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2553-466E-494E-B8CB-47198DC0B00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0028571"/>
            <a:gd name="adj2" fmla="val 13114286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E5120-DF4D-4942-86D1-05C4847FD93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6942857"/>
            <a:gd name="adj2" fmla="val 10028571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6DDB7-3035-426A-A292-4525269A96D3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3857143"/>
            <a:gd name="adj2" fmla="val 6942857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7290F-975E-49CE-9379-3EF1EACCA9C5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771429"/>
            <a:gd name="adj2" fmla="val 3857143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5333E-8605-4A6C-B333-DBD4C3A53E98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9285714"/>
            <a:gd name="adj2" fmla="val 771429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51DEA-7B94-40C9-A482-A0CEF98F4EA6}">
      <dsp:nvSpPr>
        <dsp:cNvPr id="0" name=""/>
        <dsp:cNvSpPr/>
      </dsp:nvSpPr>
      <dsp:spPr>
        <a:xfrm>
          <a:off x="895211" y="324750"/>
          <a:ext cx="2586180" cy="2586180"/>
        </a:xfrm>
        <a:prstGeom prst="blockArc">
          <a:avLst>
            <a:gd name="adj1" fmla="val 16200000"/>
            <a:gd name="adj2" fmla="val 19285714"/>
            <a:gd name="adj3" fmla="val 389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90DD-0D8B-4D79-BE72-763F7E3F4A65}">
      <dsp:nvSpPr>
        <dsp:cNvPr id="0" name=""/>
        <dsp:cNvSpPr/>
      </dsp:nvSpPr>
      <dsp:spPr>
        <a:xfrm>
          <a:off x="1689308" y="1118848"/>
          <a:ext cx="997985" cy="997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4IR</a:t>
          </a:r>
        </a:p>
      </dsp:txBody>
      <dsp:txXfrm>
        <a:off x="1835460" y="1265000"/>
        <a:ext cx="705681" cy="705681"/>
      </dsp:txXfrm>
    </dsp:sp>
    <dsp:sp modelId="{D6909D0B-BCE6-4504-AD92-4FBD26CD0FF7}">
      <dsp:nvSpPr>
        <dsp:cNvPr id="0" name=""/>
        <dsp:cNvSpPr/>
      </dsp:nvSpPr>
      <dsp:spPr>
        <a:xfrm>
          <a:off x="1839006" y="604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Cloud Computing</a:t>
          </a:r>
        </a:p>
      </dsp:txBody>
      <dsp:txXfrm>
        <a:off x="1941312" y="102910"/>
        <a:ext cx="493977" cy="493977"/>
      </dsp:txXfrm>
    </dsp:sp>
    <dsp:sp modelId="{C70A591B-242C-4852-8AF8-289176D816C8}">
      <dsp:nvSpPr>
        <dsp:cNvPr id="0" name=""/>
        <dsp:cNvSpPr/>
      </dsp:nvSpPr>
      <dsp:spPr>
        <a:xfrm>
          <a:off x="2830323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Augmented Reality</a:t>
          </a:r>
        </a:p>
      </dsp:txBody>
      <dsp:txXfrm>
        <a:off x="2932629" y="580303"/>
        <a:ext cx="493977" cy="493977"/>
      </dsp:txXfrm>
    </dsp:sp>
    <dsp:sp modelId="{A73D1D43-2845-4554-A95D-97E00F5507CF}">
      <dsp:nvSpPr>
        <dsp:cNvPr id="0" name=""/>
        <dsp:cNvSpPr/>
      </dsp:nvSpPr>
      <dsp:spPr>
        <a:xfrm>
          <a:off x="3075157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Artificial Intelligence</a:t>
          </a:r>
        </a:p>
      </dsp:txBody>
      <dsp:txXfrm>
        <a:off x="3177463" y="1652995"/>
        <a:ext cx="493977" cy="493977"/>
      </dsp:txXfrm>
    </dsp:sp>
    <dsp:sp modelId="{D96F2A93-4134-4603-9CEF-008C6F35BFDA}">
      <dsp:nvSpPr>
        <dsp:cNvPr id="0" name=""/>
        <dsp:cNvSpPr/>
      </dsp:nvSpPr>
      <dsp:spPr>
        <a:xfrm>
          <a:off x="2389145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Robotics</a:t>
          </a:r>
        </a:p>
      </dsp:txBody>
      <dsp:txXfrm>
        <a:off x="2491451" y="2513227"/>
        <a:ext cx="493977" cy="493977"/>
      </dsp:txXfrm>
    </dsp:sp>
    <dsp:sp modelId="{DEB3D52E-6FEE-41ED-BB9E-BBE66BD51881}">
      <dsp:nvSpPr>
        <dsp:cNvPr id="0" name=""/>
        <dsp:cNvSpPr/>
      </dsp:nvSpPr>
      <dsp:spPr>
        <a:xfrm>
          <a:off x="1288867" y="2410921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Genetic Engineering</a:t>
          </a:r>
        </a:p>
      </dsp:txBody>
      <dsp:txXfrm>
        <a:off x="1391173" y="2513227"/>
        <a:ext cx="493977" cy="493977"/>
      </dsp:txXfrm>
    </dsp:sp>
    <dsp:sp modelId="{9B9E8D1B-F411-4898-BE62-4CE9D3EDAF40}">
      <dsp:nvSpPr>
        <dsp:cNvPr id="0" name=""/>
        <dsp:cNvSpPr/>
      </dsp:nvSpPr>
      <dsp:spPr>
        <a:xfrm>
          <a:off x="602855" y="1550689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IoT</a:t>
          </a:r>
        </a:p>
      </dsp:txBody>
      <dsp:txXfrm>
        <a:off x="705161" y="1652995"/>
        <a:ext cx="493977" cy="493977"/>
      </dsp:txXfrm>
    </dsp:sp>
    <dsp:sp modelId="{4AB4150E-46B8-48CE-A2B6-F615DB9FA36C}">
      <dsp:nvSpPr>
        <dsp:cNvPr id="0" name=""/>
        <dsp:cNvSpPr/>
      </dsp:nvSpPr>
      <dsp:spPr>
        <a:xfrm>
          <a:off x="847690" y="477997"/>
          <a:ext cx="698589" cy="698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Quantum Computing</a:t>
          </a:r>
        </a:p>
      </dsp:txBody>
      <dsp:txXfrm>
        <a:off x="949996" y="580303"/>
        <a:ext cx="493977" cy="49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26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  <p:sldLayoutId id="214748400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-standard.com/article/technology/india-tops-ransomware-attacks-globally-with-68-entities-impacted-sophos-121060100982_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Introduction and Importance of Network Security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4400" b="1">
                <a:solidFill>
                  <a:schemeClr val="bg2"/>
                </a:solidFill>
              </a:rPr>
              <a:t>Key Aspects of 5G </a:t>
            </a:r>
            <a:r>
              <a:rPr lang="en-US" sz="4400" b="1" dirty="0">
                <a:solidFill>
                  <a:schemeClr val="bg2"/>
                </a:solidFill>
              </a:rPr>
              <a:t>Network Security</a:t>
            </a: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8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a typeface="Roboto Light" panose="02000000000000000000" pitchFamily="2" charset="0"/>
              </a:rPr>
              <a:t>High Level Overview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1.1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Introduction and Importance of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Enables 4IR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1641441" y="1094696"/>
            <a:ext cx="2309229" cy="2078636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73577" y="2630016"/>
              <a:ext cx="60987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  <a:endParaRPr lang="en-US">
                <a:ea typeface="Roboto"/>
              </a:endParaRP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  <a:endParaRPr lang="en-US" sz="900" i="1" dirty="0">
                <a:solidFill>
                  <a:schemeClr val="bg1"/>
                </a:solidFill>
                <a:ea typeface="Roboto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156871" y="1358540"/>
              <a:ext cx="73449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F2472AEC-8A6F-4229-8297-B7EBE85B85B6}"/>
              </a:ext>
            </a:extLst>
          </p:cNvPr>
          <p:cNvSpPr/>
          <p:nvPr/>
        </p:nvSpPr>
        <p:spPr>
          <a:xfrm>
            <a:off x="563137" y="4126808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  <a:p>
            <a:pPr algn="ctr"/>
            <a:r>
              <a:rPr lang="en-US" sz="1050" b="1" dirty="0"/>
              <a:t>Steam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E3B5A57-097F-4889-A483-9562505F8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238317"/>
              </p:ext>
            </p:extLst>
          </p:nvPr>
        </p:nvGraphicFramePr>
        <p:xfrm>
          <a:off x="4476966" y="1016692"/>
          <a:ext cx="4376603" cy="3110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FAFA21C-5F26-40D0-9532-4C1E3102C1EF}"/>
              </a:ext>
            </a:extLst>
          </p:cNvPr>
          <p:cNvSpPr/>
          <p:nvPr/>
        </p:nvSpPr>
        <p:spPr>
          <a:xfrm>
            <a:off x="2111640" y="4128804"/>
            <a:ext cx="1158456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  <a:p>
            <a:pPr algn="ctr"/>
            <a:r>
              <a:rPr lang="en-US" sz="1050" b="1" dirty="0"/>
              <a:t>Assembly Line</a:t>
            </a:r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89C24B8D-2E60-4B3E-BFB9-0FEE1418EDF4}"/>
              </a:ext>
            </a:extLst>
          </p:cNvPr>
          <p:cNvSpPr/>
          <p:nvPr/>
        </p:nvSpPr>
        <p:spPr>
          <a:xfrm>
            <a:off x="4881514" y="3173332"/>
            <a:ext cx="2038714" cy="1345272"/>
          </a:xfrm>
          <a:prstGeom prst="bentUpArrow">
            <a:avLst>
              <a:gd name="adj1" fmla="val 10239"/>
              <a:gd name="adj2" fmla="val 16510"/>
              <a:gd name="adj3" fmla="val 134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2CE689-382D-440E-A08E-09134DF0341E}"/>
              </a:ext>
            </a:extLst>
          </p:cNvPr>
          <p:cNvSpPr/>
          <p:nvPr/>
        </p:nvSpPr>
        <p:spPr>
          <a:xfrm>
            <a:off x="3597841" y="4126808"/>
            <a:ext cx="1269172" cy="647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  <a:p>
            <a:pPr algn="ctr"/>
            <a:r>
              <a:rPr lang="en-US" sz="1050" b="1" dirty="0"/>
              <a:t>Digital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4C4C5C-2539-434F-A7C9-B28D94089E74}"/>
              </a:ext>
            </a:extLst>
          </p:cNvPr>
          <p:cNvCxnSpPr>
            <a:stCxn id="12" idx="6"/>
          </p:cNvCxnSpPr>
          <p:nvPr/>
        </p:nvCxnSpPr>
        <p:spPr>
          <a:xfrm>
            <a:off x="1721593" y="4450519"/>
            <a:ext cx="3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0DC217-7870-4FCF-8E41-3F1C68D8CAC3}"/>
              </a:ext>
            </a:extLst>
          </p:cNvPr>
          <p:cNvCxnSpPr/>
          <p:nvPr/>
        </p:nvCxnSpPr>
        <p:spPr>
          <a:xfrm>
            <a:off x="3270096" y="4450519"/>
            <a:ext cx="31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E54F2C87-A5C2-4D66-8593-B24592CD07C5}"/>
              </a:ext>
            </a:extLst>
          </p:cNvPr>
          <p:cNvSpPr/>
          <p:nvPr/>
        </p:nvSpPr>
        <p:spPr>
          <a:xfrm>
            <a:off x="3684298" y="2221736"/>
            <a:ext cx="2463881" cy="439050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2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Capabilities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201FCF-180F-4964-BB37-DA1C209DE166}"/>
              </a:ext>
            </a:extLst>
          </p:cNvPr>
          <p:cNvGrpSpPr/>
          <p:nvPr/>
        </p:nvGrpSpPr>
        <p:grpSpPr>
          <a:xfrm>
            <a:off x="3036908" y="1527887"/>
            <a:ext cx="3070183" cy="2759653"/>
            <a:chOff x="473413" y="960012"/>
            <a:chExt cx="2309229" cy="2078636"/>
          </a:xfrm>
        </p:grpSpPr>
        <p:sp>
          <p:nvSpPr>
            <p:cNvPr id="3" name="Flowchart: Extract 2">
              <a:extLst>
                <a:ext uri="{FF2B5EF4-FFF2-40B4-BE49-F238E27FC236}">
                  <a16:creationId xmlns:a16="http://schemas.microsoft.com/office/drawing/2014/main" id="{3AB8E17E-FC34-48F2-B8B4-AC87942307F7}"/>
                </a:ext>
              </a:extLst>
            </p:cNvPr>
            <p:cNvSpPr/>
            <p:nvPr/>
          </p:nvSpPr>
          <p:spPr>
            <a:xfrm>
              <a:off x="473414" y="960012"/>
              <a:ext cx="2309228" cy="203607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i="1" dirty="0">
                  <a:latin typeface="+mj-lt"/>
                </a:rPr>
                <a:t>5G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F2D485-AECB-4943-A4B7-A18342CB7B13}"/>
                </a:ext>
              </a:extLst>
            </p:cNvPr>
            <p:cNvSpPr txBox="1"/>
            <p:nvPr/>
          </p:nvSpPr>
          <p:spPr>
            <a:xfrm>
              <a:off x="1924284" y="2644691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Low </a:t>
              </a:r>
            </a:p>
            <a:p>
              <a:pPr algn="r"/>
              <a:r>
                <a:rPr lang="en-US" sz="900" i="1" dirty="0">
                  <a:solidFill>
                    <a:schemeClr val="bg1"/>
                  </a:solidFill>
                </a:rPr>
                <a:t>Latency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02FAB-CC84-4CB5-BEC0-75A5171916F2}"/>
                </a:ext>
              </a:extLst>
            </p:cNvPr>
            <p:cNvSpPr txBox="1"/>
            <p:nvPr/>
          </p:nvSpPr>
          <p:spPr>
            <a:xfrm>
              <a:off x="473413" y="2669316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Massive 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Connectivity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6DEB64-0550-4A44-9160-B7369AAC5C8E}"/>
                </a:ext>
              </a:extLst>
            </p:cNvPr>
            <p:cNvSpPr txBox="1"/>
            <p:nvPr/>
          </p:nvSpPr>
          <p:spPr>
            <a:xfrm>
              <a:off x="1299858" y="1363348"/>
              <a:ext cx="656340" cy="38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Enhanced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Mobile</a:t>
              </a:r>
            </a:p>
            <a:p>
              <a:pPr algn="ctr"/>
              <a:r>
                <a:rPr lang="en-US" sz="900" i="1" dirty="0">
                  <a:solidFill>
                    <a:schemeClr val="bg1"/>
                  </a:solidFill>
                </a:rPr>
                <a:t>Broadband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251A33B-DDF6-4263-8202-9C262F5E5026}"/>
              </a:ext>
            </a:extLst>
          </p:cNvPr>
          <p:cNvSpPr/>
          <p:nvPr/>
        </p:nvSpPr>
        <p:spPr>
          <a:xfrm>
            <a:off x="5767388" y="404237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URLLC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5FEE87-B7F2-4BC6-8CDF-A3951BC2EE51}"/>
              </a:ext>
            </a:extLst>
          </p:cNvPr>
          <p:cNvSpPr/>
          <p:nvPr/>
        </p:nvSpPr>
        <p:spPr>
          <a:xfrm>
            <a:off x="2466813" y="4071097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mMTC</a:t>
            </a:r>
            <a:endParaRPr lang="en-US" sz="12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D7C3A6-8C71-4E78-8A2F-C5FF809B1B29}"/>
              </a:ext>
            </a:extLst>
          </p:cNvPr>
          <p:cNvSpPr/>
          <p:nvPr/>
        </p:nvSpPr>
        <p:spPr>
          <a:xfrm>
            <a:off x="4121632" y="1226892"/>
            <a:ext cx="938633" cy="5879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eMBB</a:t>
            </a:r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5B13A-27BF-4986-897A-E5A8B140C909}"/>
              </a:ext>
            </a:extLst>
          </p:cNvPr>
          <p:cNvSpPr txBox="1"/>
          <p:nvPr/>
        </p:nvSpPr>
        <p:spPr>
          <a:xfrm>
            <a:off x="4269672" y="158340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10 Gbps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CA736A-E726-43B2-BACD-B8E614FB1BD7}"/>
              </a:ext>
            </a:extLst>
          </p:cNvPr>
          <p:cNvSpPr txBox="1"/>
          <p:nvPr/>
        </p:nvSpPr>
        <p:spPr>
          <a:xfrm>
            <a:off x="2495947" y="4416607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million/km2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882BA-081D-4DB2-ADCA-D65F1318A760}"/>
              </a:ext>
            </a:extLst>
          </p:cNvPr>
          <p:cNvSpPr txBox="1"/>
          <p:nvPr/>
        </p:nvSpPr>
        <p:spPr>
          <a:xfrm>
            <a:off x="6019336" y="4397919"/>
            <a:ext cx="434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</a:rPr>
              <a:t>1 </a:t>
            </a:r>
            <a:r>
              <a:rPr lang="en-US" sz="900" i="1" dirty="0" err="1">
                <a:solidFill>
                  <a:schemeClr val="bg1"/>
                </a:solidFill>
              </a:rPr>
              <a:t>ms</a:t>
            </a:r>
            <a:endParaRPr lang="en-US" sz="900" i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7D09F2-62AF-4CDC-B976-5F01D66B375B}"/>
              </a:ext>
            </a:extLst>
          </p:cNvPr>
          <p:cNvGrpSpPr/>
          <p:nvPr/>
        </p:nvGrpSpPr>
        <p:grpSpPr>
          <a:xfrm>
            <a:off x="4016155" y="2771098"/>
            <a:ext cx="1117008" cy="1320002"/>
            <a:chOff x="7283450" y="1900238"/>
            <a:chExt cx="422275" cy="57943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145C156-D88A-4CE9-AF4A-F564A407A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92060C8F-3FB2-48E7-AAC5-7104C616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8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A50D20-10EB-4CD5-93D3-12D7B518B1B5}"/>
              </a:ext>
            </a:extLst>
          </p:cNvPr>
          <p:cNvGrpSpPr/>
          <p:nvPr/>
        </p:nvGrpSpPr>
        <p:grpSpPr>
          <a:xfrm>
            <a:off x="6170362" y="1912117"/>
            <a:ext cx="488951" cy="531812"/>
            <a:chOff x="695325" y="5010151"/>
            <a:chExt cx="488951" cy="5318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D8D6E4-9394-4E79-BCA8-3912FEB0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" y="5084763"/>
              <a:ext cx="436563" cy="265113"/>
            </a:xfrm>
            <a:custGeom>
              <a:avLst/>
              <a:gdLst>
                <a:gd name="T0" fmla="*/ 985 w 2752"/>
                <a:gd name="T1" fmla="*/ 0 h 1672"/>
                <a:gd name="T2" fmla="*/ 1050 w 2752"/>
                <a:gd name="T3" fmla="*/ 10 h 1672"/>
                <a:gd name="T4" fmla="*/ 1105 w 2752"/>
                <a:gd name="T5" fmla="*/ 38 h 1672"/>
                <a:gd name="T6" fmla="*/ 1148 w 2752"/>
                <a:gd name="T7" fmla="*/ 80 h 1672"/>
                <a:gd name="T8" fmla="*/ 1174 w 2752"/>
                <a:gd name="T9" fmla="*/ 135 h 1672"/>
                <a:gd name="T10" fmla="*/ 1396 w 2752"/>
                <a:gd name="T11" fmla="*/ 132 h 1672"/>
                <a:gd name="T12" fmla="*/ 1460 w 2752"/>
                <a:gd name="T13" fmla="*/ 130 h 1672"/>
                <a:gd name="T14" fmla="*/ 1546 w 2752"/>
                <a:gd name="T15" fmla="*/ 132 h 1672"/>
                <a:gd name="T16" fmla="*/ 1650 w 2752"/>
                <a:gd name="T17" fmla="*/ 143 h 1672"/>
                <a:gd name="T18" fmla="*/ 1767 w 2752"/>
                <a:gd name="T19" fmla="*/ 165 h 1672"/>
                <a:gd name="T20" fmla="*/ 1893 w 2752"/>
                <a:gd name="T21" fmla="*/ 201 h 1672"/>
                <a:gd name="T22" fmla="*/ 2025 w 2752"/>
                <a:gd name="T23" fmla="*/ 255 h 1672"/>
                <a:gd name="T24" fmla="*/ 2159 w 2752"/>
                <a:gd name="T25" fmla="*/ 330 h 1672"/>
                <a:gd name="T26" fmla="*/ 2290 w 2752"/>
                <a:gd name="T27" fmla="*/ 430 h 1672"/>
                <a:gd name="T28" fmla="*/ 2404 w 2752"/>
                <a:gd name="T29" fmla="*/ 546 h 1672"/>
                <a:gd name="T30" fmla="*/ 2503 w 2752"/>
                <a:gd name="T31" fmla="*/ 677 h 1672"/>
                <a:gd name="T32" fmla="*/ 2585 w 2752"/>
                <a:gd name="T33" fmla="*/ 823 h 1672"/>
                <a:gd name="T34" fmla="*/ 2651 w 2752"/>
                <a:gd name="T35" fmla="*/ 985 h 1672"/>
                <a:gd name="T36" fmla="*/ 2700 w 2752"/>
                <a:gd name="T37" fmla="*/ 1163 h 1672"/>
                <a:gd name="T38" fmla="*/ 2734 w 2752"/>
                <a:gd name="T39" fmla="*/ 1355 h 1672"/>
                <a:gd name="T40" fmla="*/ 2750 w 2752"/>
                <a:gd name="T41" fmla="*/ 1562 h 1672"/>
                <a:gd name="T42" fmla="*/ 2161 w 2752"/>
                <a:gd name="T43" fmla="*/ 1672 h 1672"/>
                <a:gd name="T44" fmla="*/ 2153 w 2752"/>
                <a:gd name="T45" fmla="*/ 1494 h 1672"/>
                <a:gd name="T46" fmla="*/ 2132 w 2752"/>
                <a:gd name="T47" fmla="*/ 1333 h 1672"/>
                <a:gd name="T48" fmla="*/ 2097 w 2752"/>
                <a:gd name="T49" fmla="*/ 1191 h 1672"/>
                <a:gd name="T50" fmla="*/ 2047 w 2752"/>
                <a:gd name="T51" fmla="*/ 1068 h 1672"/>
                <a:gd name="T52" fmla="*/ 1982 w 2752"/>
                <a:gd name="T53" fmla="*/ 962 h 1672"/>
                <a:gd name="T54" fmla="*/ 1904 w 2752"/>
                <a:gd name="T55" fmla="*/ 876 h 1672"/>
                <a:gd name="T56" fmla="*/ 1819 w 2752"/>
                <a:gd name="T57" fmla="*/ 814 h 1672"/>
                <a:gd name="T58" fmla="*/ 1732 w 2752"/>
                <a:gd name="T59" fmla="*/ 771 h 1672"/>
                <a:gd name="T60" fmla="*/ 1647 w 2752"/>
                <a:gd name="T61" fmla="*/ 743 h 1672"/>
                <a:gd name="T62" fmla="*/ 1569 w 2752"/>
                <a:gd name="T63" fmla="*/ 728 h 1672"/>
                <a:gd name="T64" fmla="*/ 1504 w 2752"/>
                <a:gd name="T65" fmla="*/ 722 h 1672"/>
                <a:gd name="T66" fmla="*/ 1454 w 2752"/>
                <a:gd name="T67" fmla="*/ 720 h 1672"/>
                <a:gd name="T68" fmla="*/ 1427 w 2752"/>
                <a:gd name="T69" fmla="*/ 722 h 1672"/>
                <a:gd name="T70" fmla="*/ 1404 w 2752"/>
                <a:gd name="T71" fmla="*/ 725 h 1672"/>
                <a:gd name="T72" fmla="*/ 1182 w 2752"/>
                <a:gd name="T73" fmla="*/ 724 h 1672"/>
                <a:gd name="T74" fmla="*/ 1180 w 2752"/>
                <a:gd name="T75" fmla="*/ 816 h 1672"/>
                <a:gd name="T76" fmla="*/ 1156 w 2752"/>
                <a:gd name="T77" fmla="*/ 876 h 1672"/>
                <a:gd name="T78" fmla="*/ 1112 w 2752"/>
                <a:gd name="T79" fmla="*/ 923 h 1672"/>
                <a:gd name="T80" fmla="*/ 1055 w 2752"/>
                <a:gd name="T81" fmla="*/ 956 h 1672"/>
                <a:gd name="T82" fmla="*/ 985 w 2752"/>
                <a:gd name="T83" fmla="*/ 967 h 1672"/>
                <a:gd name="T84" fmla="*/ 853 w 2752"/>
                <a:gd name="T85" fmla="*/ 965 h 1672"/>
                <a:gd name="T86" fmla="*/ 788 w 2752"/>
                <a:gd name="T87" fmla="*/ 942 h 1672"/>
                <a:gd name="T88" fmla="*/ 736 w 2752"/>
                <a:gd name="T89" fmla="*/ 902 h 1672"/>
                <a:gd name="T90" fmla="*/ 702 w 2752"/>
                <a:gd name="T91" fmla="*/ 847 h 1672"/>
                <a:gd name="T92" fmla="*/ 690 w 2752"/>
                <a:gd name="T93" fmla="*/ 783 h 1672"/>
                <a:gd name="T94" fmla="*/ 0 w 2752"/>
                <a:gd name="T95" fmla="*/ 724 h 1672"/>
                <a:gd name="T96" fmla="*/ 698 w 2752"/>
                <a:gd name="T97" fmla="*/ 135 h 1672"/>
                <a:gd name="T98" fmla="*/ 725 w 2752"/>
                <a:gd name="T99" fmla="*/ 80 h 1672"/>
                <a:gd name="T100" fmla="*/ 768 w 2752"/>
                <a:gd name="T101" fmla="*/ 38 h 1672"/>
                <a:gd name="T102" fmla="*/ 823 w 2752"/>
                <a:gd name="T103" fmla="*/ 10 h 1672"/>
                <a:gd name="T104" fmla="*/ 887 w 2752"/>
                <a:gd name="T10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2" h="1672">
                  <a:moveTo>
                    <a:pt x="887" y="0"/>
                  </a:moveTo>
                  <a:lnTo>
                    <a:pt x="985" y="0"/>
                  </a:lnTo>
                  <a:lnTo>
                    <a:pt x="1019" y="2"/>
                  </a:lnTo>
                  <a:lnTo>
                    <a:pt x="1050" y="10"/>
                  </a:lnTo>
                  <a:lnTo>
                    <a:pt x="1079" y="22"/>
                  </a:lnTo>
                  <a:lnTo>
                    <a:pt x="1105" y="38"/>
                  </a:lnTo>
                  <a:lnTo>
                    <a:pt x="1129" y="58"/>
                  </a:lnTo>
                  <a:lnTo>
                    <a:pt x="1148" y="80"/>
                  </a:lnTo>
                  <a:lnTo>
                    <a:pt x="1164" y="106"/>
                  </a:lnTo>
                  <a:lnTo>
                    <a:pt x="1174" y="135"/>
                  </a:lnTo>
                  <a:lnTo>
                    <a:pt x="1372" y="135"/>
                  </a:lnTo>
                  <a:lnTo>
                    <a:pt x="1396" y="132"/>
                  </a:lnTo>
                  <a:lnTo>
                    <a:pt x="1426" y="131"/>
                  </a:lnTo>
                  <a:lnTo>
                    <a:pt x="1460" y="130"/>
                  </a:lnTo>
                  <a:lnTo>
                    <a:pt x="1502" y="130"/>
                  </a:lnTo>
                  <a:lnTo>
                    <a:pt x="1546" y="132"/>
                  </a:lnTo>
                  <a:lnTo>
                    <a:pt x="1596" y="137"/>
                  </a:lnTo>
                  <a:lnTo>
                    <a:pt x="1650" y="143"/>
                  </a:lnTo>
                  <a:lnTo>
                    <a:pt x="1707" y="152"/>
                  </a:lnTo>
                  <a:lnTo>
                    <a:pt x="1767" y="165"/>
                  </a:lnTo>
                  <a:lnTo>
                    <a:pt x="1829" y="180"/>
                  </a:lnTo>
                  <a:lnTo>
                    <a:pt x="1893" y="201"/>
                  </a:lnTo>
                  <a:lnTo>
                    <a:pt x="1958" y="225"/>
                  </a:lnTo>
                  <a:lnTo>
                    <a:pt x="2025" y="255"/>
                  </a:lnTo>
                  <a:lnTo>
                    <a:pt x="2092" y="290"/>
                  </a:lnTo>
                  <a:lnTo>
                    <a:pt x="2159" y="330"/>
                  </a:lnTo>
                  <a:lnTo>
                    <a:pt x="2225" y="377"/>
                  </a:lnTo>
                  <a:lnTo>
                    <a:pt x="2290" y="430"/>
                  </a:lnTo>
                  <a:lnTo>
                    <a:pt x="2349" y="485"/>
                  </a:lnTo>
                  <a:lnTo>
                    <a:pt x="2404" y="546"/>
                  </a:lnTo>
                  <a:lnTo>
                    <a:pt x="2455" y="609"/>
                  </a:lnTo>
                  <a:lnTo>
                    <a:pt x="2503" y="677"/>
                  </a:lnTo>
                  <a:lnTo>
                    <a:pt x="2546" y="748"/>
                  </a:lnTo>
                  <a:lnTo>
                    <a:pt x="2585" y="823"/>
                  </a:lnTo>
                  <a:lnTo>
                    <a:pt x="2620" y="903"/>
                  </a:lnTo>
                  <a:lnTo>
                    <a:pt x="2651" y="985"/>
                  </a:lnTo>
                  <a:lnTo>
                    <a:pt x="2677" y="1072"/>
                  </a:lnTo>
                  <a:lnTo>
                    <a:pt x="2700" y="1163"/>
                  </a:lnTo>
                  <a:lnTo>
                    <a:pt x="2719" y="1257"/>
                  </a:lnTo>
                  <a:lnTo>
                    <a:pt x="2734" y="1355"/>
                  </a:lnTo>
                  <a:lnTo>
                    <a:pt x="2744" y="1457"/>
                  </a:lnTo>
                  <a:lnTo>
                    <a:pt x="2750" y="1562"/>
                  </a:lnTo>
                  <a:lnTo>
                    <a:pt x="2752" y="1672"/>
                  </a:lnTo>
                  <a:lnTo>
                    <a:pt x="2161" y="1672"/>
                  </a:lnTo>
                  <a:lnTo>
                    <a:pt x="2159" y="1581"/>
                  </a:lnTo>
                  <a:lnTo>
                    <a:pt x="2153" y="1494"/>
                  </a:lnTo>
                  <a:lnTo>
                    <a:pt x="2144" y="1411"/>
                  </a:lnTo>
                  <a:lnTo>
                    <a:pt x="2132" y="1333"/>
                  </a:lnTo>
                  <a:lnTo>
                    <a:pt x="2116" y="1260"/>
                  </a:lnTo>
                  <a:lnTo>
                    <a:pt x="2097" y="1191"/>
                  </a:lnTo>
                  <a:lnTo>
                    <a:pt x="2073" y="1127"/>
                  </a:lnTo>
                  <a:lnTo>
                    <a:pt x="2047" y="1068"/>
                  </a:lnTo>
                  <a:lnTo>
                    <a:pt x="2016" y="1012"/>
                  </a:lnTo>
                  <a:lnTo>
                    <a:pt x="1982" y="962"/>
                  </a:lnTo>
                  <a:lnTo>
                    <a:pt x="1944" y="917"/>
                  </a:lnTo>
                  <a:lnTo>
                    <a:pt x="1904" y="876"/>
                  </a:lnTo>
                  <a:lnTo>
                    <a:pt x="1862" y="842"/>
                  </a:lnTo>
                  <a:lnTo>
                    <a:pt x="1819" y="814"/>
                  </a:lnTo>
                  <a:lnTo>
                    <a:pt x="1776" y="790"/>
                  </a:lnTo>
                  <a:lnTo>
                    <a:pt x="1732" y="771"/>
                  </a:lnTo>
                  <a:lnTo>
                    <a:pt x="1690" y="755"/>
                  </a:lnTo>
                  <a:lnTo>
                    <a:pt x="1647" y="743"/>
                  </a:lnTo>
                  <a:lnTo>
                    <a:pt x="1607" y="735"/>
                  </a:lnTo>
                  <a:lnTo>
                    <a:pt x="1569" y="728"/>
                  </a:lnTo>
                  <a:lnTo>
                    <a:pt x="1534" y="724"/>
                  </a:lnTo>
                  <a:lnTo>
                    <a:pt x="1504" y="722"/>
                  </a:lnTo>
                  <a:lnTo>
                    <a:pt x="1477" y="720"/>
                  </a:lnTo>
                  <a:lnTo>
                    <a:pt x="1454" y="720"/>
                  </a:lnTo>
                  <a:lnTo>
                    <a:pt x="1438" y="722"/>
                  </a:lnTo>
                  <a:lnTo>
                    <a:pt x="1427" y="722"/>
                  </a:lnTo>
                  <a:lnTo>
                    <a:pt x="1422" y="722"/>
                  </a:lnTo>
                  <a:lnTo>
                    <a:pt x="1404" y="725"/>
                  </a:lnTo>
                  <a:lnTo>
                    <a:pt x="1388" y="724"/>
                  </a:lnTo>
                  <a:lnTo>
                    <a:pt x="1182" y="724"/>
                  </a:lnTo>
                  <a:lnTo>
                    <a:pt x="1182" y="783"/>
                  </a:lnTo>
                  <a:lnTo>
                    <a:pt x="1180" y="816"/>
                  </a:lnTo>
                  <a:lnTo>
                    <a:pt x="1170" y="847"/>
                  </a:lnTo>
                  <a:lnTo>
                    <a:pt x="1156" y="876"/>
                  </a:lnTo>
                  <a:lnTo>
                    <a:pt x="1136" y="902"/>
                  </a:lnTo>
                  <a:lnTo>
                    <a:pt x="1112" y="923"/>
                  </a:lnTo>
                  <a:lnTo>
                    <a:pt x="1085" y="942"/>
                  </a:lnTo>
                  <a:lnTo>
                    <a:pt x="1055" y="956"/>
                  </a:lnTo>
                  <a:lnTo>
                    <a:pt x="1021" y="965"/>
                  </a:lnTo>
                  <a:lnTo>
                    <a:pt x="985" y="967"/>
                  </a:lnTo>
                  <a:lnTo>
                    <a:pt x="887" y="967"/>
                  </a:lnTo>
                  <a:lnTo>
                    <a:pt x="853" y="965"/>
                  </a:lnTo>
                  <a:lnTo>
                    <a:pt x="819" y="956"/>
                  </a:lnTo>
                  <a:lnTo>
                    <a:pt x="788" y="942"/>
                  </a:lnTo>
                  <a:lnTo>
                    <a:pt x="760" y="923"/>
                  </a:lnTo>
                  <a:lnTo>
                    <a:pt x="736" y="902"/>
                  </a:lnTo>
                  <a:lnTo>
                    <a:pt x="717" y="876"/>
                  </a:lnTo>
                  <a:lnTo>
                    <a:pt x="702" y="847"/>
                  </a:lnTo>
                  <a:lnTo>
                    <a:pt x="694" y="816"/>
                  </a:lnTo>
                  <a:lnTo>
                    <a:pt x="690" y="783"/>
                  </a:lnTo>
                  <a:lnTo>
                    <a:pt x="690" y="724"/>
                  </a:lnTo>
                  <a:lnTo>
                    <a:pt x="0" y="724"/>
                  </a:lnTo>
                  <a:lnTo>
                    <a:pt x="0" y="135"/>
                  </a:lnTo>
                  <a:lnTo>
                    <a:pt x="698" y="135"/>
                  </a:lnTo>
                  <a:lnTo>
                    <a:pt x="709" y="106"/>
                  </a:lnTo>
                  <a:lnTo>
                    <a:pt x="725" y="80"/>
                  </a:lnTo>
                  <a:lnTo>
                    <a:pt x="745" y="58"/>
                  </a:lnTo>
                  <a:lnTo>
                    <a:pt x="768" y="38"/>
                  </a:lnTo>
                  <a:lnTo>
                    <a:pt x="794" y="22"/>
                  </a:lnTo>
                  <a:lnTo>
                    <a:pt x="823" y="10"/>
                  </a:lnTo>
                  <a:lnTo>
                    <a:pt x="855" y="2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FF4E794-0010-48CC-88B1-7685D2A6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5010151"/>
              <a:ext cx="163513" cy="60325"/>
            </a:xfrm>
            <a:custGeom>
              <a:avLst/>
              <a:gdLst>
                <a:gd name="T0" fmla="*/ 153 w 1022"/>
                <a:gd name="T1" fmla="*/ 0 h 385"/>
                <a:gd name="T2" fmla="*/ 868 w 1022"/>
                <a:gd name="T3" fmla="*/ 0 h 385"/>
                <a:gd name="T4" fmla="*/ 899 w 1022"/>
                <a:gd name="T5" fmla="*/ 4 h 385"/>
                <a:gd name="T6" fmla="*/ 927 w 1022"/>
                <a:gd name="T7" fmla="*/ 12 h 385"/>
                <a:gd name="T8" fmla="*/ 954 w 1022"/>
                <a:gd name="T9" fmla="*/ 26 h 385"/>
                <a:gd name="T10" fmla="*/ 976 w 1022"/>
                <a:gd name="T11" fmla="*/ 45 h 385"/>
                <a:gd name="T12" fmla="*/ 995 w 1022"/>
                <a:gd name="T13" fmla="*/ 68 h 385"/>
                <a:gd name="T14" fmla="*/ 1009 w 1022"/>
                <a:gd name="T15" fmla="*/ 94 h 385"/>
                <a:gd name="T16" fmla="*/ 1019 w 1022"/>
                <a:gd name="T17" fmla="*/ 123 h 385"/>
                <a:gd name="T18" fmla="*/ 1022 w 1022"/>
                <a:gd name="T19" fmla="*/ 153 h 385"/>
                <a:gd name="T20" fmla="*/ 1022 w 1022"/>
                <a:gd name="T21" fmla="*/ 231 h 385"/>
                <a:gd name="T22" fmla="*/ 1019 w 1022"/>
                <a:gd name="T23" fmla="*/ 263 h 385"/>
                <a:gd name="T24" fmla="*/ 1009 w 1022"/>
                <a:gd name="T25" fmla="*/ 291 h 385"/>
                <a:gd name="T26" fmla="*/ 995 w 1022"/>
                <a:gd name="T27" fmla="*/ 317 h 385"/>
                <a:gd name="T28" fmla="*/ 976 w 1022"/>
                <a:gd name="T29" fmla="*/ 340 h 385"/>
                <a:gd name="T30" fmla="*/ 954 w 1022"/>
                <a:gd name="T31" fmla="*/ 359 h 385"/>
                <a:gd name="T32" fmla="*/ 927 w 1022"/>
                <a:gd name="T33" fmla="*/ 374 h 385"/>
                <a:gd name="T34" fmla="*/ 899 w 1022"/>
                <a:gd name="T35" fmla="*/ 382 h 385"/>
                <a:gd name="T36" fmla="*/ 868 w 1022"/>
                <a:gd name="T37" fmla="*/ 385 h 385"/>
                <a:gd name="T38" fmla="*/ 153 w 1022"/>
                <a:gd name="T39" fmla="*/ 385 h 385"/>
                <a:gd name="T40" fmla="*/ 123 w 1022"/>
                <a:gd name="T41" fmla="*/ 382 h 385"/>
                <a:gd name="T42" fmla="*/ 93 w 1022"/>
                <a:gd name="T43" fmla="*/ 374 h 385"/>
                <a:gd name="T44" fmla="*/ 67 w 1022"/>
                <a:gd name="T45" fmla="*/ 359 h 385"/>
                <a:gd name="T46" fmla="*/ 44 w 1022"/>
                <a:gd name="T47" fmla="*/ 340 h 385"/>
                <a:gd name="T48" fmla="*/ 26 w 1022"/>
                <a:gd name="T49" fmla="*/ 318 h 385"/>
                <a:gd name="T50" fmla="*/ 12 w 1022"/>
                <a:gd name="T51" fmla="*/ 292 h 385"/>
                <a:gd name="T52" fmla="*/ 3 w 1022"/>
                <a:gd name="T53" fmla="*/ 263 h 385"/>
                <a:gd name="T54" fmla="*/ 0 w 1022"/>
                <a:gd name="T55" fmla="*/ 233 h 385"/>
                <a:gd name="T56" fmla="*/ 0 w 1022"/>
                <a:gd name="T57" fmla="*/ 153 h 385"/>
                <a:gd name="T58" fmla="*/ 3 w 1022"/>
                <a:gd name="T59" fmla="*/ 123 h 385"/>
                <a:gd name="T60" fmla="*/ 12 w 1022"/>
                <a:gd name="T61" fmla="*/ 94 h 385"/>
                <a:gd name="T62" fmla="*/ 26 w 1022"/>
                <a:gd name="T63" fmla="*/ 68 h 385"/>
                <a:gd name="T64" fmla="*/ 44 w 1022"/>
                <a:gd name="T65" fmla="*/ 45 h 385"/>
                <a:gd name="T66" fmla="*/ 67 w 1022"/>
                <a:gd name="T67" fmla="*/ 26 h 385"/>
                <a:gd name="T68" fmla="*/ 93 w 1022"/>
                <a:gd name="T69" fmla="*/ 12 h 385"/>
                <a:gd name="T70" fmla="*/ 123 w 1022"/>
                <a:gd name="T71" fmla="*/ 4 h 385"/>
                <a:gd name="T72" fmla="*/ 153 w 1022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2" h="385">
                  <a:moveTo>
                    <a:pt x="153" y="0"/>
                  </a:moveTo>
                  <a:lnTo>
                    <a:pt x="868" y="0"/>
                  </a:lnTo>
                  <a:lnTo>
                    <a:pt x="899" y="4"/>
                  </a:lnTo>
                  <a:lnTo>
                    <a:pt x="927" y="12"/>
                  </a:lnTo>
                  <a:lnTo>
                    <a:pt x="954" y="26"/>
                  </a:lnTo>
                  <a:lnTo>
                    <a:pt x="976" y="45"/>
                  </a:lnTo>
                  <a:lnTo>
                    <a:pt x="995" y="68"/>
                  </a:lnTo>
                  <a:lnTo>
                    <a:pt x="1009" y="94"/>
                  </a:lnTo>
                  <a:lnTo>
                    <a:pt x="1019" y="123"/>
                  </a:lnTo>
                  <a:lnTo>
                    <a:pt x="1022" y="153"/>
                  </a:lnTo>
                  <a:lnTo>
                    <a:pt x="1022" y="231"/>
                  </a:lnTo>
                  <a:lnTo>
                    <a:pt x="1019" y="263"/>
                  </a:lnTo>
                  <a:lnTo>
                    <a:pt x="1009" y="291"/>
                  </a:lnTo>
                  <a:lnTo>
                    <a:pt x="995" y="317"/>
                  </a:lnTo>
                  <a:lnTo>
                    <a:pt x="976" y="340"/>
                  </a:lnTo>
                  <a:lnTo>
                    <a:pt x="954" y="359"/>
                  </a:lnTo>
                  <a:lnTo>
                    <a:pt x="927" y="374"/>
                  </a:lnTo>
                  <a:lnTo>
                    <a:pt x="899" y="382"/>
                  </a:lnTo>
                  <a:lnTo>
                    <a:pt x="868" y="385"/>
                  </a:lnTo>
                  <a:lnTo>
                    <a:pt x="153" y="385"/>
                  </a:lnTo>
                  <a:lnTo>
                    <a:pt x="123" y="382"/>
                  </a:lnTo>
                  <a:lnTo>
                    <a:pt x="93" y="374"/>
                  </a:lnTo>
                  <a:lnTo>
                    <a:pt x="67" y="359"/>
                  </a:lnTo>
                  <a:lnTo>
                    <a:pt x="44" y="340"/>
                  </a:lnTo>
                  <a:lnTo>
                    <a:pt x="26" y="318"/>
                  </a:lnTo>
                  <a:lnTo>
                    <a:pt x="12" y="292"/>
                  </a:lnTo>
                  <a:lnTo>
                    <a:pt x="3" y="263"/>
                  </a:lnTo>
                  <a:lnTo>
                    <a:pt x="0" y="233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3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145E1E-E006-48D7-9191-0CEF54179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370513"/>
              <a:ext cx="201613" cy="171450"/>
            </a:xfrm>
            <a:custGeom>
              <a:avLst/>
              <a:gdLst>
                <a:gd name="T0" fmla="*/ 853 w 1274"/>
                <a:gd name="T1" fmla="*/ 1071 h 1081"/>
                <a:gd name="T2" fmla="*/ 745 w 1274"/>
                <a:gd name="T3" fmla="*/ 983 h 1081"/>
                <a:gd name="T4" fmla="*/ 378 w 1274"/>
                <a:gd name="T5" fmla="*/ 971 h 1081"/>
                <a:gd name="T6" fmla="*/ 464 w 1274"/>
                <a:gd name="T7" fmla="*/ 1080 h 1081"/>
                <a:gd name="T8" fmla="*/ 378 w 1274"/>
                <a:gd name="T9" fmla="*/ 971 h 1081"/>
                <a:gd name="T10" fmla="*/ 123 w 1274"/>
                <a:gd name="T11" fmla="*/ 947 h 1081"/>
                <a:gd name="T12" fmla="*/ 0 w 1274"/>
                <a:gd name="T13" fmla="*/ 1013 h 1081"/>
                <a:gd name="T14" fmla="*/ 1240 w 1274"/>
                <a:gd name="T15" fmla="*/ 890 h 1081"/>
                <a:gd name="T16" fmla="*/ 1182 w 1274"/>
                <a:gd name="T17" fmla="*/ 1017 h 1081"/>
                <a:gd name="T18" fmla="*/ 1240 w 1274"/>
                <a:gd name="T19" fmla="*/ 890 h 1081"/>
                <a:gd name="T20" fmla="*/ 827 w 1274"/>
                <a:gd name="T21" fmla="*/ 804 h 1081"/>
                <a:gd name="T22" fmla="*/ 712 w 1274"/>
                <a:gd name="T23" fmla="*/ 645 h 1081"/>
                <a:gd name="T24" fmla="*/ 419 w 1274"/>
                <a:gd name="T25" fmla="*/ 634 h 1081"/>
                <a:gd name="T26" fmla="*/ 496 w 1274"/>
                <a:gd name="T27" fmla="*/ 814 h 1081"/>
                <a:gd name="T28" fmla="*/ 419 w 1274"/>
                <a:gd name="T29" fmla="*/ 634 h 1081"/>
                <a:gd name="T30" fmla="*/ 225 w 1274"/>
                <a:gd name="T31" fmla="*/ 623 h 1081"/>
                <a:gd name="T32" fmla="*/ 80 w 1274"/>
                <a:gd name="T33" fmla="*/ 756 h 1081"/>
                <a:gd name="T34" fmla="*/ 1125 w 1274"/>
                <a:gd name="T35" fmla="*/ 571 h 1081"/>
                <a:gd name="T36" fmla="*/ 1090 w 1274"/>
                <a:gd name="T37" fmla="*/ 764 h 1081"/>
                <a:gd name="T38" fmla="*/ 1125 w 1274"/>
                <a:gd name="T39" fmla="*/ 571 h 1081"/>
                <a:gd name="T40" fmla="*/ 793 w 1274"/>
                <a:gd name="T41" fmla="*/ 466 h 1081"/>
                <a:gd name="T42" fmla="*/ 679 w 1274"/>
                <a:gd name="T43" fmla="*/ 307 h 1081"/>
                <a:gd name="T44" fmla="*/ 459 w 1274"/>
                <a:gd name="T45" fmla="*/ 297 h 1081"/>
                <a:gd name="T46" fmla="*/ 537 w 1274"/>
                <a:gd name="T47" fmla="*/ 477 h 1081"/>
                <a:gd name="T48" fmla="*/ 459 w 1274"/>
                <a:gd name="T49" fmla="*/ 297 h 1081"/>
                <a:gd name="T50" fmla="*/ 326 w 1274"/>
                <a:gd name="T51" fmla="*/ 300 h 1081"/>
                <a:gd name="T52" fmla="*/ 181 w 1274"/>
                <a:gd name="T53" fmla="*/ 432 h 1081"/>
                <a:gd name="T54" fmla="*/ 1010 w 1274"/>
                <a:gd name="T55" fmla="*/ 252 h 1081"/>
                <a:gd name="T56" fmla="*/ 975 w 1274"/>
                <a:gd name="T57" fmla="*/ 445 h 1081"/>
                <a:gd name="T58" fmla="*/ 1010 w 1274"/>
                <a:gd name="T59" fmla="*/ 252 h 1081"/>
                <a:gd name="T60" fmla="*/ 761 w 1274"/>
                <a:gd name="T61" fmla="*/ 128 h 1081"/>
                <a:gd name="T62" fmla="*/ 653 w 1274"/>
                <a:gd name="T63" fmla="*/ 40 h 1081"/>
                <a:gd name="T64" fmla="*/ 491 w 1274"/>
                <a:gd name="T65" fmla="*/ 31 h 1081"/>
                <a:gd name="T66" fmla="*/ 577 w 1274"/>
                <a:gd name="T67" fmla="*/ 140 h 1081"/>
                <a:gd name="T68" fmla="*/ 491 w 1274"/>
                <a:gd name="T69" fmla="*/ 31 h 1081"/>
                <a:gd name="T70" fmla="*/ 406 w 1274"/>
                <a:gd name="T71" fmla="*/ 44 h 1081"/>
                <a:gd name="T72" fmla="*/ 283 w 1274"/>
                <a:gd name="T73" fmla="*/ 109 h 1081"/>
                <a:gd name="T74" fmla="*/ 918 w 1274"/>
                <a:gd name="T75" fmla="*/ 0 h 1081"/>
                <a:gd name="T76" fmla="*/ 859 w 1274"/>
                <a:gd name="T77" fmla="*/ 126 h 1081"/>
                <a:gd name="T78" fmla="*/ 918 w 1274"/>
                <a:gd name="T79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4" h="1081">
                  <a:moveTo>
                    <a:pt x="843" y="973"/>
                  </a:moveTo>
                  <a:lnTo>
                    <a:pt x="853" y="1071"/>
                  </a:lnTo>
                  <a:lnTo>
                    <a:pt x="755" y="1081"/>
                  </a:lnTo>
                  <a:lnTo>
                    <a:pt x="745" y="983"/>
                  </a:lnTo>
                  <a:lnTo>
                    <a:pt x="843" y="973"/>
                  </a:lnTo>
                  <a:close/>
                  <a:moveTo>
                    <a:pt x="378" y="971"/>
                  </a:moveTo>
                  <a:lnTo>
                    <a:pt x="476" y="983"/>
                  </a:lnTo>
                  <a:lnTo>
                    <a:pt x="464" y="1080"/>
                  </a:lnTo>
                  <a:lnTo>
                    <a:pt x="366" y="1069"/>
                  </a:lnTo>
                  <a:lnTo>
                    <a:pt x="378" y="971"/>
                  </a:lnTo>
                  <a:close/>
                  <a:moveTo>
                    <a:pt x="29" y="918"/>
                  </a:moveTo>
                  <a:lnTo>
                    <a:pt x="123" y="947"/>
                  </a:lnTo>
                  <a:lnTo>
                    <a:pt x="94" y="1042"/>
                  </a:lnTo>
                  <a:lnTo>
                    <a:pt x="0" y="1013"/>
                  </a:lnTo>
                  <a:lnTo>
                    <a:pt x="29" y="918"/>
                  </a:lnTo>
                  <a:close/>
                  <a:moveTo>
                    <a:pt x="1240" y="890"/>
                  </a:moveTo>
                  <a:lnTo>
                    <a:pt x="1274" y="983"/>
                  </a:lnTo>
                  <a:lnTo>
                    <a:pt x="1182" y="1017"/>
                  </a:lnTo>
                  <a:lnTo>
                    <a:pt x="1148" y="924"/>
                  </a:lnTo>
                  <a:lnTo>
                    <a:pt x="1240" y="890"/>
                  </a:lnTo>
                  <a:close/>
                  <a:moveTo>
                    <a:pt x="810" y="635"/>
                  </a:moveTo>
                  <a:lnTo>
                    <a:pt x="827" y="804"/>
                  </a:lnTo>
                  <a:lnTo>
                    <a:pt x="728" y="814"/>
                  </a:lnTo>
                  <a:lnTo>
                    <a:pt x="712" y="645"/>
                  </a:lnTo>
                  <a:lnTo>
                    <a:pt x="810" y="635"/>
                  </a:lnTo>
                  <a:close/>
                  <a:moveTo>
                    <a:pt x="419" y="634"/>
                  </a:moveTo>
                  <a:lnTo>
                    <a:pt x="516" y="646"/>
                  </a:lnTo>
                  <a:lnTo>
                    <a:pt x="496" y="814"/>
                  </a:lnTo>
                  <a:lnTo>
                    <a:pt x="399" y="802"/>
                  </a:lnTo>
                  <a:lnTo>
                    <a:pt x="419" y="634"/>
                  </a:lnTo>
                  <a:close/>
                  <a:moveTo>
                    <a:pt x="131" y="594"/>
                  </a:moveTo>
                  <a:lnTo>
                    <a:pt x="225" y="623"/>
                  </a:lnTo>
                  <a:lnTo>
                    <a:pt x="173" y="786"/>
                  </a:lnTo>
                  <a:lnTo>
                    <a:pt x="80" y="756"/>
                  </a:lnTo>
                  <a:lnTo>
                    <a:pt x="131" y="594"/>
                  </a:lnTo>
                  <a:close/>
                  <a:moveTo>
                    <a:pt x="1125" y="571"/>
                  </a:moveTo>
                  <a:lnTo>
                    <a:pt x="1183" y="732"/>
                  </a:lnTo>
                  <a:lnTo>
                    <a:pt x="1090" y="764"/>
                  </a:lnTo>
                  <a:lnTo>
                    <a:pt x="1033" y="605"/>
                  </a:lnTo>
                  <a:lnTo>
                    <a:pt x="1125" y="571"/>
                  </a:lnTo>
                  <a:close/>
                  <a:moveTo>
                    <a:pt x="777" y="298"/>
                  </a:moveTo>
                  <a:lnTo>
                    <a:pt x="793" y="466"/>
                  </a:lnTo>
                  <a:lnTo>
                    <a:pt x="696" y="476"/>
                  </a:lnTo>
                  <a:lnTo>
                    <a:pt x="679" y="307"/>
                  </a:lnTo>
                  <a:lnTo>
                    <a:pt x="777" y="298"/>
                  </a:lnTo>
                  <a:close/>
                  <a:moveTo>
                    <a:pt x="459" y="297"/>
                  </a:moveTo>
                  <a:lnTo>
                    <a:pt x="556" y="308"/>
                  </a:lnTo>
                  <a:lnTo>
                    <a:pt x="537" y="477"/>
                  </a:lnTo>
                  <a:lnTo>
                    <a:pt x="439" y="466"/>
                  </a:lnTo>
                  <a:lnTo>
                    <a:pt x="459" y="297"/>
                  </a:lnTo>
                  <a:close/>
                  <a:moveTo>
                    <a:pt x="232" y="270"/>
                  </a:moveTo>
                  <a:lnTo>
                    <a:pt x="326" y="300"/>
                  </a:lnTo>
                  <a:lnTo>
                    <a:pt x="275" y="461"/>
                  </a:lnTo>
                  <a:lnTo>
                    <a:pt x="181" y="432"/>
                  </a:lnTo>
                  <a:lnTo>
                    <a:pt x="232" y="270"/>
                  </a:lnTo>
                  <a:close/>
                  <a:moveTo>
                    <a:pt x="1010" y="252"/>
                  </a:moveTo>
                  <a:lnTo>
                    <a:pt x="1067" y="412"/>
                  </a:lnTo>
                  <a:lnTo>
                    <a:pt x="975" y="445"/>
                  </a:lnTo>
                  <a:lnTo>
                    <a:pt x="917" y="286"/>
                  </a:lnTo>
                  <a:lnTo>
                    <a:pt x="1010" y="252"/>
                  </a:lnTo>
                  <a:close/>
                  <a:moveTo>
                    <a:pt x="751" y="31"/>
                  </a:moveTo>
                  <a:lnTo>
                    <a:pt x="761" y="128"/>
                  </a:lnTo>
                  <a:lnTo>
                    <a:pt x="663" y="137"/>
                  </a:lnTo>
                  <a:lnTo>
                    <a:pt x="653" y="40"/>
                  </a:lnTo>
                  <a:lnTo>
                    <a:pt x="751" y="31"/>
                  </a:lnTo>
                  <a:close/>
                  <a:moveTo>
                    <a:pt x="491" y="31"/>
                  </a:moveTo>
                  <a:lnTo>
                    <a:pt x="589" y="43"/>
                  </a:lnTo>
                  <a:lnTo>
                    <a:pt x="577" y="140"/>
                  </a:lnTo>
                  <a:lnTo>
                    <a:pt x="479" y="128"/>
                  </a:lnTo>
                  <a:lnTo>
                    <a:pt x="491" y="31"/>
                  </a:lnTo>
                  <a:close/>
                  <a:moveTo>
                    <a:pt x="313" y="14"/>
                  </a:moveTo>
                  <a:lnTo>
                    <a:pt x="406" y="44"/>
                  </a:lnTo>
                  <a:lnTo>
                    <a:pt x="377" y="137"/>
                  </a:lnTo>
                  <a:lnTo>
                    <a:pt x="283" y="109"/>
                  </a:lnTo>
                  <a:lnTo>
                    <a:pt x="313" y="14"/>
                  </a:lnTo>
                  <a:close/>
                  <a:moveTo>
                    <a:pt x="918" y="0"/>
                  </a:moveTo>
                  <a:lnTo>
                    <a:pt x="951" y="93"/>
                  </a:lnTo>
                  <a:lnTo>
                    <a:pt x="859" y="126"/>
                  </a:lnTo>
                  <a:lnTo>
                    <a:pt x="826" y="34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A5092-8C48-4242-B246-E1F9F7944423}"/>
              </a:ext>
            </a:extLst>
          </p:cNvPr>
          <p:cNvGrpSpPr/>
          <p:nvPr/>
        </p:nvGrpSpPr>
        <p:grpSpPr>
          <a:xfrm>
            <a:off x="6170362" y="1107548"/>
            <a:ext cx="446088" cy="519113"/>
            <a:chOff x="1670050" y="5022851"/>
            <a:chExt cx="446088" cy="5191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E7DBDF-7ABF-4EAF-97BD-37FB354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050" y="5097463"/>
              <a:ext cx="425450" cy="266700"/>
            </a:xfrm>
            <a:custGeom>
              <a:avLst/>
              <a:gdLst>
                <a:gd name="T0" fmla="*/ 961 w 2682"/>
                <a:gd name="T1" fmla="*/ 0 h 1673"/>
                <a:gd name="T2" fmla="*/ 1023 w 2682"/>
                <a:gd name="T3" fmla="*/ 11 h 1673"/>
                <a:gd name="T4" fmla="*/ 1077 w 2682"/>
                <a:gd name="T5" fmla="*/ 39 h 1673"/>
                <a:gd name="T6" fmla="*/ 1118 w 2682"/>
                <a:gd name="T7" fmla="*/ 81 h 1673"/>
                <a:gd name="T8" fmla="*/ 1145 w 2682"/>
                <a:gd name="T9" fmla="*/ 134 h 1673"/>
                <a:gd name="T10" fmla="*/ 1360 w 2682"/>
                <a:gd name="T11" fmla="*/ 133 h 1673"/>
                <a:gd name="T12" fmla="*/ 1424 w 2682"/>
                <a:gd name="T13" fmla="*/ 131 h 1673"/>
                <a:gd name="T14" fmla="*/ 1508 w 2682"/>
                <a:gd name="T15" fmla="*/ 133 h 1673"/>
                <a:gd name="T16" fmla="*/ 1608 w 2682"/>
                <a:gd name="T17" fmla="*/ 144 h 1673"/>
                <a:gd name="T18" fmla="*/ 1723 w 2682"/>
                <a:gd name="T19" fmla="*/ 165 h 1673"/>
                <a:gd name="T20" fmla="*/ 1846 w 2682"/>
                <a:gd name="T21" fmla="*/ 201 h 1673"/>
                <a:gd name="T22" fmla="*/ 1974 w 2682"/>
                <a:gd name="T23" fmla="*/ 255 h 1673"/>
                <a:gd name="T24" fmla="*/ 2104 w 2682"/>
                <a:gd name="T25" fmla="*/ 331 h 1673"/>
                <a:gd name="T26" fmla="*/ 2233 w 2682"/>
                <a:gd name="T27" fmla="*/ 430 h 1673"/>
                <a:gd name="T28" fmla="*/ 2344 w 2682"/>
                <a:gd name="T29" fmla="*/ 545 h 1673"/>
                <a:gd name="T30" fmla="*/ 2439 w 2682"/>
                <a:gd name="T31" fmla="*/ 678 h 1673"/>
                <a:gd name="T32" fmla="*/ 2520 w 2682"/>
                <a:gd name="T33" fmla="*/ 824 h 1673"/>
                <a:gd name="T34" fmla="*/ 2585 w 2682"/>
                <a:gd name="T35" fmla="*/ 986 h 1673"/>
                <a:gd name="T36" fmla="*/ 2632 w 2682"/>
                <a:gd name="T37" fmla="*/ 1164 h 1673"/>
                <a:gd name="T38" fmla="*/ 2664 w 2682"/>
                <a:gd name="T39" fmla="*/ 1356 h 1673"/>
                <a:gd name="T40" fmla="*/ 2681 w 2682"/>
                <a:gd name="T41" fmla="*/ 1563 h 1673"/>
                <a:gd name="T42" fmla="*/ 2107 w 2682"/>
                <a:gd name="T43" fmla="*/ 1673 h 1673"/>
                <a:gd name="T44" fmla="*/ 2099 w 2682"/>
                <a:gd name="T45" fmla="*/ 1494 h 1673"/>
                <a:gd name="T46" fmla="*/ 2078 w 2682"/>
                <a:gd name="T47" fmla="*/ 1334 h 1673"/>
                <a:gd name="T48" fmla="*/ 2043 w 2682"/>
                <a:gd name="T49" fmla="*/ 1192 h 1673"/>
                <a:gd name="T50" fmla="*/ 1994 w 2682"/>
                <a:gd name="T51" fmla="*/ 1068 h 1673"/>
                <a:gd name="T52" fmla="*/ 1932 w 2682"/>
                <a:gd name="T53" fmla="*/ 963 h 1673"/>
                <a:gd name="T54" fmla="*/ 1855 w 2682"/>
                <a:gd name="T55" fmla="*/ 877 h 1673"/>
                <a:gd name="T56" fmla="*/ 1774 w 2682"/>
                <a:gd name="T57" fmla="*/ 816 h 1673"/>
                <a:gd name="T58" fmla="*/ 1689 w 2682"/>
                <a:gd name="T59" fmla="*/ 772 h 1673"/>
                <a:gd name="T60" fmla="*/ 1606 w 2682"/>
                <a:gd name="T61" fmla="*/ 744 h 1673"/>
                <a:gd name="T62" fmla="*/ 1530 w 2682"/>
                <a:gd name="T63" fmla="*/ 729 h 1673"/>
                <a:gd name="T64" fmla="*/ 1465 w 2682"/>
                <a:gd name="T65" fmla="*/ 722 h 1673"/>
                <a:gd name="T66" fmla="*/ 1417 w 2682"/>
                <a:gd name="T67" fmla="*/ 721 h 1673"/>
                <a:gd name="T68" fmla="*/ 1390 w 2682"/>
                <a:gd name="T69" fmla="*/ 723 h 1673"/>
                <a:gd name="T70" fmla="*/ 1369 w 2682"/>
                <a:gd name="T71" fmla="*/ 725 h 1673"/>
                <a:gd name="T72" fmla="*/ 1152 w 2682"/>
                <a:gd name="T73" fmla="*/ 783 h 1673"/>
                <a:gd name="T74" fmla="*/ 1141 w 2682"/>
                <a:gd name="T75" fmla="*/ 848 h 1673"/>
                <a:gd name="T76" fmla="*/ 1108 w 2682"/>
                <a:gd name="T77" fmla="*/ 902 h 1673"/>
                <a:gd name="T78" fmla="*/ 1057 w 2682"/>
                <a:gd name="T79" fmla="*/ 942 h 1673"/>
                <a:gd name="T80" fmla="*/ 995 w 2682"/>
                <a:gd name="T81" fmla="*/ 964 h 1673"/>
                <a:gd name="T82" fmla="*/ 864 w 2682"/>
                <a:gd name="T83" fmla="*/ 967 h 1673"/>
                <a:gd name="T84" fmla="*/ 797 w 2682"/>
                <a:gd name="T85" fmla="*/ 957 h 1673"/>
                <a:gd name="T86" fmla="*/ 741 w 2682"/>
                <a:gd name="T87" fmla="*/ 924 h 1673"/>
                <a:gd name="T88" fmla="*/ 699 w 2682"/>
                <a:gd name="T89" fmla="*/ 876 h 1673"/>
                <a:gd name="T90" fmla="*/ 675 w 2682"/>
                <a:gd name="T91" fmla="*/ 817 h 1673"/>
                <a:gd name="T92" fmla="*/ 672 w 2682"/>
                <a:gd name="T93" fmla="*/ 725 h 1673"/>
                <a:gd name="T94" fmla="*/ 0 w 2682"/>
                <a:gd name="T95" fmla="*/ 134 h 1673"/>
                <a:gd name="T96" fmla="*/ 691 w 2682"/>
                <a:gd name="T97" fmla="*/ 107 h 1673"/>
                <a:gd name="T98" fmla="*/ 725 w 2682"/>
                <a:gd name="T99" fmla="*/ 58 h 1673"/>
                <a:gd name="T100" fmla="*/ 774 w 2682"/>
                <a:gd name="T101" fmla="*/ 22 h 1673"/>
                <a:gd name="T102" fmla="*/ 832 w 2682"/>
                <a:gd name="T103" fmla="*/ 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2" h="1673">
                  <a:moveTo>
                    <a:pt x="864" y="0"/>
                  </a:moveTo>
                  <a:lnTo>
                    <a:pt x="961" y="0"/>
                  </a:lnTo>
                  <a:lnTo>
                    <a:pt x="993" y="3"/>
                  </a:lnTo>
                  <a:lnTo>
                    <a:pt x="1023" y="11"/>
                  </a:lnTo>
                  <a:lnTo>
                    <a:pt x="1052" y="22"/>
                  </a:lnTo>
                  <a:lnTo>
                    <a:pt x="1077" y="39"/>
                  </a:lnTo>
                  <a:lnTo>
                    <a:pt x="1100" y="58"/>
                  </a:lnTo>
                  <a:lnTo>
                    <a:pt x="1118" y="81"/>
                  </a:lnTo>
                  <a:lnTo>
                    <a:pt x="1134" y="107"/>
                  </a:lnTo>
                  <a:lnTo>
                    <a:pt x="1145" y="134"/>
                  </a:lnTo>
                  <a:lnTo>
                    <a:pt x="1338" y="134"/>
                  </a:lnTo>
                  <a:lnTo>
                    <a:pt x="1360" y="133"/>
                  </a:lnTo>
                  <a:lnTo>
                    <a:pt x="1390" y="132"/>
                  </a:lnTo>
                  <a:lnTo>
                    <a:pt x="1424" y="131"/>
                  </a:lnTo>
                  <a:lnTo>
                    <a:pt x="1463" y="131"/>
                  </a:lnTo>
                  <a:lnTo>
                    <a:pt x="1508" y="133"/>
                  </a:lnTo>
                  <a:lnTo>
                    <a:pt x="1556" y="137"/>
                  </a:lnTo>
                  <a:lnTo>
                    <a:pt x="1608" y="144"/>
                  </a:lnTo>
                  <a:lnTo>
                    <a:pt x="1664" y="153"/>
                  </a:lnTo>
                  <a:lnTo>
                    <a:pt x="1723" y="165"/>
                  </a:lnTo>
                  <a:lnTo>
                    <a:pt x="1783" y="181"/>
                  </a:lnTo>
                  <a:lnTo>
                    <a:pt x="1846" y="201"/>
                  </a:lnTo>
                  <a:lnTo>
                    <a:pt x="1909" y="225"/>
                  </a:lnTo>
                  <a:lnTo>
                    <a:pt x="1974" y="255"/>
                  </a:lnTo>
                  <a:lnTo>
                    <a:pt x="2040" y="289"/>
                  </a:lnTo>
                  <a:lnTo>
                    <a:pt x="2104" y="331"/>
                  </a:lnTo>
                  <a:lnTo>
                    <a:pt x="2169" y="377"/>
                  </a:lnTo>
                  <a:lnTo>
                    <a:pt x="2233" y="430"/>
                  </a:lnTo>
                  <a:lnTo>
                    <a:pt x="2290" y="486"/>
                  </a:lnTo>
                  <a:lnTo>
                    <a:pt x="2344" y="545"/>
                  </a:lnTo>
                  <a:lnTo>
                    <a:pt x="2394" y="609"/>
                  </a:lnTo>
                  <a:lnTo>
                    <a:pt x="2439" y="678"/>
                  </a:lnTo>
                  <a:lnTo>
                    <a:pt x="2482" y="748"/>
                  </a:lnTo>
                  <a:lnTo>
                    <a:pt x="2520" y="824"/>
                  </a:lnTo>
                  <a:lnTo>
                    <a:pt x="2554" y="903"/>
                  </a:lnTo>
                  <a:lnTo>
                    <a:pt x="2585" y="986"/>
                  </a:lnTo>
                  <a:lnTo>
                    <a:pt x="2610" y="1073"/>
                  </a:lnTo>
                  <a:lnTo>
                    <a:pt x="2632" y="1164"/>
                  </a:lnTo>
                  <a:lnTo>
                    <a:pt x="2650" y="1258"/>
                  </a:lnTo>
                  <a:lnTo>
                    <a:pt x="2664" y="1356"/>
                  </a:lnTo>
                  <a:lnTo>
                    <a:pt x="2675" y="1458"/>
                  </a:lnTo>
                  <a:lnTo>
                    <a:pt x="2681" y="1563"/>
                  </a:lnTo>
                  <a:lnTo>
                    <a:pt x="2682" y="1673"/>
                  </a:lnTo>
                  <a:lnTo>
                    <a:pt x="2107" y="1673"/>
                  </a:lnTo>
                  <a:lnTo>
                    <a:pt x="2104" y="1581"/>
                  </a:lnTo>
                  <a:lnTo>
                    <a:pt x="2099" y="1494"/>
                  </a:lnTo>
                  <a:lnTo>
                    <a:pt x="2091" y="1411"/>
                  </a:lnTo>
                  <a:lnTo>
                    <a:pt x="2078" y="1334"/>
                  </a:lnTo>
                  <a:lnTo>
                    <a:pt x="2063" y="1260"/>
                  </a:lnTo>
                  <a:lnTo>
                    <a:pt x="2043" y="1192"/>
                  </a:lnTo>
                  <a:lnTo>
                    <a:pt x="2021" y="1128"/>
                  </a:lnTo>
                  <a:lnTo>
                    <a:pt x="1994" y="1068"/>
                  </a:lnTo>
                  <a:lnTo>
                    <a:pt x="1964" y="1013"/>
                  </a:lnTo>
                  <a:lnTo>
                    <a:pt x="1932" y="963"/>
                  </a:lnTo>
                  <a:lnTo>
                    <a:pt x="1896" y="917"/>
                  </a:lnTo>
                  <a:lnTo>
                    <a:pt x="1855" y="877"/>
                  </a:lnTo>
                  <a:lnTo>
                    <a:pt x="1815" y="844"/>
                  </a:lnTo>
                  <a:lnTo>
                    <a:pt x="1774" y="816"/>
                  </a:lnTo>
                  <a:lnTo>
                    <a:pt x="1731" y="792"/>
                  </a:lnTo>
                  <a:lnTo>
                    <a:pt x="1689" y="772"/>
                  </a:lnTo>
                  <a:lnTo>
                    <a:pt x="1646" y="757"/>
                  </a:lnTo>
                  <a:lnTo>
                    <a:pt x="1606" y="744"/>
                  </a:lnTo>
                  <a:lnTo>
                    <a:pt x="1567" y="735"/>
                  </a:lnTo>
                  <a:lnTo>
                    <a:pt x="1530" y="729"/>
                  </a:lnTo>
                  <a:lnTo>
                    <a:pt x="1496" y="724"/>
                  </a:lnTo>
                  <a:lnTo>
                    <a:pt x="1465" y="722"/>
                  </a:lnTo>
                  <a:lnTo>
                    <a:pt x="1439" y="721"/>
                  </a:lnTo>
                  <a:lnTo>
                    <a:pt x="1417" y="721"/>
                  </a:lnTo>
                  <a:lnTo>
                    <a:pt x="1400" y="722"/>
                  </a:lnTo>
                  <a:lnTo>
                    <a:pt x="1390" y="723"/>
                  </a:lnTo>
                  <a:lnTo>
                    <a:pt x="1386" y="723"/>
                  </a:lnTo>
                  <a:lnTo>
                    <a:pt x="1369" y="725"/>
                  </a:lnTo>
                  <a:lnTo>
                    <a:pt x="1152" y="725"/>
                  </a:lnTo>
                  <a:lnTo>
                    <a:pt x="1152" y="783"/>
                  </a:lnTo>
                  <a:lnTo>
                    <a:pt x="1149" y="817"/>
                  </a:lnTo>
                  <a:lnTo>
                    <a:pt x="1141" y="848"/>
                  </a:lnTo>
                  <a:lnTo>
                    <a:pt x="1126" y="876"/>
                  </a:lnTo>
                  <a:lnTo>
                    <a:pt x="1108" y="902"/>
                  </a:lnTo>
                  <a:lnTo>
                    <a:pt x="1085" y="924"/>
                  </a:lnTo>
                  <a:lnTo>
                    <a:pt x="1057" y="942"/>
                  </a:lnTo>
                  <a:lnTo>
                    <a:pt x="1027" y="957"/>
                  </a:lnTo>
                  <a:lnTo>
                    <a:pt x="995" y="964"/>
                  </a:lnTo>
                  <a:lnTo>
                    <a:pt x="961" y="967"/>
                  </a:lnTo>
                  <a:lnTo>
                    <a:pt x="864" y="967"/>
                  </a:lnTo>
                  <a:lnTo>
                    <a:pt x="830" y="964"/>
                  </a:lnTo>
                  <a:lnTo>
                    <a:pt x="797" y="957"/>
                  </a:lnTo>
                  <a:lnTo>
                    <a:pt x="768" y="942"/>
                  </a:lnTo>
                  <a:lnTo>
                    <a:pt x="741" y="924"/>
                  </a:lnTo>
                  <a:lnTo>
                    <a:pt x="718" y="902"/>
                  </a:lnTo>
                  <a:lnTo>
                    <a:pt x="699" y="876"/>
                  </a:lnTo>
                  <a:lnTo>
                    <a:pt x="685" y="848"/>
                  </a:lnTo>
                  <a:lnTo>
                    <a:pt x="675" y="817"/>
                  </a:lnTo>
                  <a:lnTo>
                    <a:pt x="672" y="783"/>
                  </a:lnTo>
                  <a:lnTo>
                    <a:pt x="672" y="725"/>
                  </a:lnTo>
                  <a:lnTo>
                    <a:pt x="0" y="725"/>
                  </a:lnTo>
                  <a:lnTo>
                    <a:pt x="0" y="134"/>
                  </a:lnTo>
                  <a:lnTo>
                    <a:pt x="681" y="134"/>
                  </a:lnTo>
                  <a:lnTo>
                    <a:pt x="691" y="107"/>
                  </a:lnTo>
                  <a:lnTo>
                    <a:pt x="706" y="81"/>
                  </a:lnTo>
                  <a:lnTo>
                    <a:pt x="725" y="58"/>
                  </a:lnTo>
                  <a:lnTo>
                    <a:pt x="748" y="39"/>
                  </a:lnTo>
                  <a:lnTo>
                    <a:pt x="774" y="22"/>
                  </a:lnTo>
                  <a:lnTo>
                    <a:pt x="801" y="11"/>
                  </a:lnTo>
                  <a:lnTo>
                    <a:pt x="832" y="3"/>
                  </a:lnTo>
                  <a:lnTo>
                    <a:pt x="8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EA35D6-D7C9-4D91-AEEC-E42402B2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5022851"/>
              <a:ext cx="158750" cy="61913"/>
            </a:xfrm>
            <a:custGeom>
              <a:avLst/>
              <a:gdLst>
                <a:gd name="T0" fmla="*/ 150 w 996"/>
                <a:gd name="T1" fmla="*/ 0 h 385"/>
                <a:gd name="T2" fmla="*/ 847 w 996"/>
                <a:gd name="T3" fmla="*/ 0 h 385"/>
                <a:gd name="T4" fmla="*/ 878 w 996"/>
                <a:gd name="T5" fmla="*/ 3 h 385"/>
                <a:gd name="T6" fmla="*/ 905 w 996"/>
                <a:gd name="T7" fmla="*/ 12 h 385"/>
                <a:gd name="T8" fmla="*/ 931 w 996"/>
                <a:gd name="T9" fmla="*/ 26 h 385"/>
                <a:gd name="T10" fmla="*/ 953 w 996"/>
                <a:gd name="T11" fmla="*/ 45 h 385"/>
                <a:gd name="T12" fmla="*/ 971 w 996"/>
                <a:gd name="T13" fmla="*/ 67 h 385"/>
                <a:gd name="T14" fmla="*/ 985 w 996"/>
                <a:gd name="T15" fmla="*/ 93 h 385"/>
                <a:gd name="T16" fmla="*/ 993 w 996"/>
                <a:gd name="T17" fmla="*/ 123 h 385"/>
                <a:gd name="T18" fmla="*/ 996 w 996"/>
                <a:gd name="T19" fmla="*/ 153 h 385"/>
                <a:gd name="T20" fmla="*/ 996 w 996"/>
                <a:gd name="T21" fmla="*/ 231 h 385"/>
                <a:gd name="T22" fmla="*/ 993 w 996"/>
                <a:gd name="T23" fmla="*/ 263 h 385"/>
                <a:gd name="T24" fmla="*/ 985 w 996"/>
                <a:gd name="T25" fmla="*/ 291 h 385"/>
                <a:gd name="T26" fmla="*/ 971 w 996"/>
                <a:gd name="T27" fmla="*/ 317 h 385"/>
                <a:gd name="T28" fmla="*/ 953 w 996"/>
                <a:gd name="T29" fmla="*/ 340 h 385"/>
                <a:gd name="T30" fmla="*/ 931 w 996"/>
                <a:gd name="T31" fmla="*/ 358 h 385"/>
                <a:gd name="T32" fmla="*/ 905 w 996"/>
                <a:gd name="T33" fmla="*/ 372 h 385"/>
                <a:gd name="T34" fmla="*/ 878 w 996"/>
                <a:gd name="T35" fmla="*/ 382 h 385"/>
                <a:gd name="T36" fmla="*/ 847 w 996"/>
                <a:gd name="T37" fmla="*/ 385 h 385"/>
                <a:gd name="T38" fmla="*/ 150 w 996"/>
                <a:gd name="T39" fmla="*/ 385 h 385"/>
                <a:gd name="T40" fmla="*/ 120 w 996"/>
                <a:gd name="T41" fmla="*/ 382 h 385"/>
                <a:gd name="T42" fmla="*/ 92 w 996"/>
                <a:gd name="T43" fmla="*/ 372 h 385"/>
                <a:gd name="T44" fmla="*/ 67 w 996"/>
                <a:gd name="T45" fmla="*/ 358 h 385"/>
                <a:gd name="T46" fmla="*/ 44 w 996"/>
                <a:gd name="T47" fmla="*/ 340 h 385"/>
                <a:gd name="T48" fmla="*/ 26 w 996"/>
                <a:gd name="T49" fmla="*/ 317 h 385"/>
                <a:gd name="T50" fmla="*/ 13 w 996"/>
                <a:gd name="T51" fmla="*/ 292 h 385"/>
                <a:gd name="T52" fmla="*/ 3 w 996"/>
                <a:gd name="T53" fmla="*/ 263 h 385"/>
                <a:gd name="T54" fmla="*/ 0 w 996"/>
                <a:gd name="T55" fmla="*/ 232 h 385"/>
                <a:gd name="T56" fmla="*/ 0 w 996"/>
                <a:gd name="T57" fmla="*/ 153 h 385"/>
                <a:gd name="T58" fmla="*/ 3 w 996"/>
                <a:gd name="T59" fmla="*/ 123 h 385"/>
                <a:gd name="T60" fmla="*/ 13 w 996"/>
                <a:gd name="T61" fmla="*/ 93 h 385"/>
                <a:gd name="T62" fmla="*/ 26 w 996"/>
                <a:gd name="T63" fmla="*/ 67 h 385"/>
                <a:gd name="T64" fmla="*/ 44 w 996"/>
                <a:gd name="T65" fmla="*/ 45 h 385"/>
                <a:gd name="T66" fmla="*/ 67 w 996"/>
                <a:gd name="T67" fmla="*/ 26 h 385"/>
                <a:gd name="T68" fmla="*/ 92 w 996"/>
                <a:gd name="T69" fmla="*/ 12 h 385"/>
                <a:gd name="T70" fmla="*/ 120 w 996"/>
                <a:gd name="T71" fmla="*/ 3 h 385"/>
                <a:gd name="T72" fmla="*/ 150 w 996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385">
                  <a:moveTo>
                    <a:pt x="150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5" y="12"/>
                  </a:lnTo>
                  <a:lnTo>
                    <a:pt x="931" y="26"/>
                  </a:lnTo>
                  <a:lnTo>
                    <a:pt x="953" y="45"/>
                  </a:lnTo>
                  <a:lnTo>
                    <a:pt x="971" y="67"/>
                  </a:lnTo>
                  <a:lnTo>
                    <a:pt x="985" y="93"/>
                  </a:lnTo>
                  <a:lnTo>
                    <a:pt x="993" y="123"/>
                  </a:lnTo>
                  <a:lnTo>
                    <a:pt x="996" y="153"/>
                  </a:lnTo>
                  <a:lnTo>
                    <a:pt x="996" y="231"/>
                  </a:lnTo>
                  <a:lnTo>
                    <a:pt x="993" y="263"/>
                  </a:lnTo>
                  <a:lnTo>
                    <a:pt x="985" y="291"/>
                  </a:lnTo>
                  <a:lnTo>
                    <a:pt x="971" y="317"/>
                  </a:lnTo>
                  <a:lnTo>
                    <a:pt x="953" y="340"/>
                  </a:lnTo>
                  <a:lnTo>
                    <a:pt x="931" y="358"/>
                  </a:lnTo>
                  <a:lnTo>
                    <a:pt x="905" y="372"/>
                  </a:lnTo>
                  <a:lnTo>
                    <a:pt x="878" y="382"/>
                  </a:lnTo>
                  <a:lnTo>
                    <a:pt x="847" y="385"/>
                  </a:lnTo>
                  <a:lnTo>
                    <a:pt x="150" y="385"/>
                  </a:lnTo>
                  <a:lnTo>
                    <a:pt x="120" y="382"/>
                  </a:lnTo>
                  <a:lnTo>
                    <a:pt x="92" y="372"/>
                  </a:lnTo>
                  <a:lnTo>
                    <a:pt x="67" y="358"/>
                  </a:lnTo>
                  <a:lnTo>
                    <a:pt x="44" y="340"/>
                  </a:lnTo>
                  <a:lnTo>
                    <a:pt x="26" y="317"/>
                  </a:lnTo>
                  <a:lnTo>
                    <a:pt x="13" y="292"/>
                  </a:lnTo>
                  <a:lnTo>
                    <a:pt x="3" y="263"/>
                  </a:lnTo>
                  <a:lnTo>
                    <a:pt x="0" y="232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82C2F9-0EB2-4CBA-B951-35975BB24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7550" y="5368926"/>
              <a:ext cx="128588" cy="173038"/>
            </a:xfrm>
            <a:custGeom>
              <a:avLst/>
              <a:gdLst>
                <a:gd name="T0" fmla="*/ 380 w 811"/>
                <a:gd name="T1" fmla="*/ 443 h 1091"/>
                <a:gd name="T2" fmla="*/ 337 w 811"/>
                <a:gd name="T3" fmla="*/ 509 h 1091"/>
                <a:gd name="T4" fmla="*/ 300 w 811"/>
                <a:gd name="T5" fmla="*/ 570 h 1091"/>
                <a:gd name="T6" fmla="*/ 274 w 811"/>
                <a:gd name="T7" fmla="*/ 621 h 1091"/>
                <a:gd name="T8" fmla="*/ 260 w 811"/>
                <a:gd name="T9" fmla="*/ 661 h 1091"/>
                <a:gd name="T10" fmla="*/ 261 w 811"/>
                <a:gd name="T11" fmla="*/ 706 h 1091"/>
                <a:gd name="T12" fmla="*/ 284 w 811"/>
                <a:gd name="T13" fmla="*/ 760 h 1091"/>
                <a:gd name="T14" fmla="*/ 323 w 811"/>
                <a:gd name="T15" fmla="*/ 800 h 1091"/>
                <a:gd name="T16" fmla="*/ 376 w 811"/>
                <a:gd name="T17" fmla="*/ 823 h 1091"/>
                <a:gd name="T18" fmla="*/ 434 w 811"/>
                <a:gd name="T19" fmla="*/ 823 h 1091"/>
                <a:gd name="T20" fmla="*/ 487 w 811"/>
                <a:gd name="T21" fmla="*/ 800 h 1091"/>
                <a:gd name="T22" fmla="*/ 526 w 811"/>
                <a:gd name="T23" fmla="*/ 760 h 1091"/>
                <a:gd name="T24" fmla="*/ 549 w 811"/>
                <a:gd name="T25" fmla="*/ 706 h 1091"/>
                <a:gd name="T26" fmla="*/ 550 w 811"/>
                <a:gd name="T27" fmla="*/ 661 h 1091"/>
                <a:gd name="T28" fmla="*/ 536 w 811"/>
                <a:gd name="T29" fmla="*/ 621 h 1091"/>
                <a:gd name="T30" fmla="*/ 510 w 811"/>
                <a:gd name="T31" fmla="*/ 570 h 1091"/>
                <a:gd name="T32" fmla="*/ 473 w 811"/>
                <a:gd name="T33" fmla="*/ 509 h 1091"/>
                <a:gd name="T34" fmla="*/ 429 w 811"/>
                <a:gd name="T35" fmla="*/ 443 h 1091"/>
                <a:gd name="T36" fmla="*/ 405 w 811"/>
                <a:gd name="T37" fmla="*/ 0 h 1091"/>
                <a:gd name="T38" fmla="*/ 516 w 811"/>
                <a:gd name="T39" fmla="*/ 129 h 1091"/>
                <a:gd name="T40" fmla="*/ 553 w 811"/>
                <a:gd name="T41" fmla="*/ 174 h 1091"/>
                <a:gd name="T42" fmla="*/ 599 w 811"/>
                <a:gd name="T43" fmla="*/ 232 h 1091"/>
                <a:gd name="T44" fmla="*/ 646 w 811"/>
                <a:gd name="T45" fmla="*/ 299 h 1091"/>
                <a:gd name="T46" fmla="*/ 695 w 811"/>
                <a:gd name="T47" fmla="*/ 373 h 1091"/>
                <a:gd name="T48" fmla="*/ 740 w 811"/>
                <a:gd name="T49" fmla="*/ 451 h 1091"/>
                <a:gd name="T50" fmla="*/ 777 w 811"/>
                <a:gd name="T51" fmla="*/ 529 h 1091"/>
                <a:gd name="T52" fmla="*/ 801 w 811"/>
                <a:gd name="T53" fmla="*/ 605 h 1091"/>
                <a:gd name="T54" fmla="*/ 811 w 811"/>
                <a:gd name="T55" fmla="*/ 675 h 1091"/>
                <a:gd name="T56" fmla="*/ 798 w 811"/>
                <a:gd name="T57" fmla="*/ 777 h 1091"/>
                <a:gd name="T58" fmla="*/ 763 w 811"/>
                <a:gd name="T59" fmla="*/ 871 h 1091"/>
                <a:gd name="T60" fmla="*/ 708 w 811"/>
                <a:gd name="T61" fmla="*/ 951 h 1091"/>
                <a:gd name="T62" fmla="*/ 637 w 811"/>
                <a:gd name="T63" fmla="*/ 1016 h 1091"/>
                <a:gd name="T64" fmla="*/ 551 w 811"/>
                <a:gd name="T65" fmla="*/ 1063 h 1091"/>
                <a:gd name="T66" fmla="*/ 455 w 811"/>
                <a:gd name="T67" fmla="*/ 1088 h 1091"/>
                <a:gd name="T68" fmla="*/ 354 w 811"/>
                <a:gd name="T69" fmla="*/ 1088 h 1091"/>
                <a:gd name="T70" fmla="*/ 258 w 811"/>
                <a:gd name="T71" fmla="*/ 1063 h 1091"/>
                <a:gd name="T72" fmla="*/ 173 w 811"/>
                <a:gd name="T73" fmla="*/ 1016 h 1091"/>
                <a:gd name="T74" fmla="*/ 102 w 811"/>
                <a:gd name="T75" fmla="*/ 951 h 1091"/>
                <a:gd name="T76" fmla="*/ 47 w 811"/>
                <a:gd name="T77" fmla="*/ 871 h 1091"/>
                <a:gd name="T78" fmla="*/ 12 w 811"/>
                <a:gd name="T79" fmla="*/ 777 h 1091"/>
                <a:gd name="T80" fmla="*/ 0 w 811"/>
                <a:gd name="T81" fmla="*/ 675 h 1091"/>
                <a:gd name="T82" fmla="*/ 9 w 811"/>
                <a:gd name="T83" fmla="*/ 605 h 1091"/>
                <a:gd name="T84" fmla="*/ 34 w 811"/>
                <a:gd name="T85" fmla="*/ 529 h 1091"/>
                <a:gd name="T86" fmla="*/ 71 w 811"/>
                <a:gd name="T87" fmla="*/ 451 h 1091"/>
                <a:gd name="T88" fmla="*/ 115 w 811"/>
                <a:gd name="T89" fmla="*/ 373 h 1091"/>
                <a:gd name="T90" fmla="*/ 163 w 811"/>
                <a:gd name="T91" fmla="*/ 299 h 1091"/>
                <a:gd name="T92" fmla="*/ 212 w 811"/>
                <a:gd name="T93" fmla="*/ 232 h 1091"/>
                <a:gd name="T94" fmla="*/ 257 w 811"/>
                <a:gd name="T95" fmla="*/ 174 h 1091"/>
                <a:gd name="T96" fmla="*/ 294 w 811"/>
                <a:gd name="T97" fmla="*/ 129 h 1091"/>
                <a:gd name="T98" fmla="*/ 405 w 811"/>
                <a:gd name="T9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" h="1091">
                  <a:moveTo>
                    <a:pt x="405" y="410"/>
                  </a:moveTo>
                  <a:lnTo>
                    <a:pt x="380" y="443"/>
                  </a:lnTo>
                  <a:lnTo>
                    <a:pt x="358" y="477"/>
                  </a:lnTo>
                  <a:lnTo>
                    <a:pt x="337" y="509"/>
                  </a:lnTo>
                  <a:lnTo>
                    <a:pt x="317" y="541"/>
                  </a:lnTo>
                  <a:lnTo>
                    <a:pt x="300" y="570"/>
                  </a:lnTo>
                  <a:lnTo>
                    <a:pt x="286" y="597"/>
                  </a:lnTo>
                  <a:lnTo>
                    <a:pt x="274" y="621"/>
                  </a:lnTo>
                  <a:lnTo>
                    <a:pt x="266" y="643"/>
                  </a:lnTo>
                  <a:lnTo>
                    <a:pt x="260" y="661"/>
                  </a:lnTo>
                  <a:lnTo>
                    <a:pt x="258" y="675"/>
                  </a:lnTo>
                  <a:lnTo>
                    <a:pt x="261" y="706"/>
                  </a:lnTo>
                  <a:lnTo>
                    <a:pt x="270" y="734"/>
                  </a:lnTo>
                  <a:lnTo>
                    <a:pt x="284" y="760"/>
                  </a:lnTo>
                  <a:lnTo>
                    <a:pt x="302" y="782"/>
                  </a:lnTo>
                  <a:lnTo>
                    <a:pt x="323" y="800"/>
                  </a:lnTo>
                  <a:lnTo>
                    <a:pt x="348" y="814"/>
                  </a:lnTo>
                  <a:lnTo>
                    <a:pt x="376" y="823"/>
                  </a:lnTo>
                  <a:lnTo>
                    <a:pt x="405" y="826"/>
                  </a:lnTo>
                  <a:lnTo>
                    <a:pt x="434" y="823"/>
                  </a:lnTo>
                  <a:lnTo>
                    <a:pt x="462" y="814"/>
                  </a:lnTo>
                  <a:lnTo>
                    <a:pt x="487" y="800"/>
                  </a:lnTo>
                  <a:lnTo>
                    <a:pt x="508" y="782"/>
                  </a:lnTo>
                  <a:lnTo>
                    <a:pt x="526" y="760"/>
                  </a:lnTo>
                  <a:lnTo>
                    <a:pt x="540" y="734"/>
                  </a:lnTo>
                  <a:lnTo>
                    <a:pt x="549" y="706"/>
                  </a:lnTo>
                  <a:lnTo>
                    <a:pt x="552" y="675"/>
                  </a:lnTo>
                  <a:lnTo>
                    <a:pt x="550" y="661"/>
                  </a:lnTo>
                  <a:lnTo>
                    <a:pt x="545" y="643"/>
                  </a:lnTo>
                  <a:lnTo>
                    <a:pt x="536" y="621"/>
                  </a:lnTo>
                  <a:lnTo>
                    <a:pt x="524" y="597"/>
                  </a:lnTo>
                  <a:lnTo>
                    <a:pt x="510" y="570"/>
                  </a:lnTo>
                  <a:lnTo>
                    <a:pt x="493" y="541"/>
                  </a:lnTo>
                  <a:lnTo>
                    <a:pt x="473" y="509"/>
                  </a:lnTo>
                  <a:lnTo>
                    <a:pt x="452" y="477"/>
                  </a:lnTo>
                  <a:lnTo>
                    <a:pt x="429" y="443"/>
                  </a:lnTo>
                  <a:lnTo>
                    <a:pt x="405" y="410"/>
                  </a:lnTo>
                  <a:close/>
                  <a:moveTo>
                    <a:pt x="405" y="0"/>
                  </a:moveTo>
                  <a:lnTo>
                    <a:pt x="502" y="112"/>
                  </a:lnTo>
                  <a:lnTo>
                    <a:pt x="516" y="129"/>
                  </a:lnTo>
                  <a:lnTo>
                    <a:pt x="534" y="149"/>
                  </a:lnTo>
                  <a:lnTo>
                    <a:pt x="553" y="174"/>
                  </a:lnTo>
                  <a:lnTo>
                    <a:pt x="575" y="201"/>
                  </a:lnTo>
                  <a:lnTo>
                    <a:pt x="599" y="232"/>
                  </a:lnTo>
                  <a:lnTo>
                    <a:pt x="622" y="264"/>
                  </a:lnTo>
                  <a:lnTo>
                    <a:pt x="646" y="299"/>
                  </a:lnTo>
                  <a:lnTo>
                    <a:pt x="671" y="335"/>
                  </a:lnTo>
                  <a:lnTo>
                    <a:pt x="695" y="373"/>
                  </a:lnTo>
                  <a:lnTo>
                    <a:pt x="718" y="412"/>
                  </a:lnTo>
                  <a:lnTo>
                    <a:pt x="740" y="451"/>
                  </a:lnTo>
                  <a:lnTo>
                    <a:pt x="759" y="490"/>
                  </a:lnTo>
                  <a:lnTo>
                    <a:pt x="777" y="529"/>
                  </a:lnTo>
                  <a:lnTo>
                    <a:pt x="790" y="567"/>
                  </a:lnTo>
                  <a:lnTo>
                    <a:pt x="801" y="605"/>
                  </a:lnTo>
                  <a:lnTo>
                    <a:pt x="807" y="641"/>
                  </a:lnTo>
                  <a:lnTo>
                    <a:pt x="811" y="675"/>
                  </a:lnTo>
                  <a:lnTo>
                    <a:pt x="807" y="727"/>
                  </a:lnTo>
                  <a:lnTo>
                    <a:pt x="798" y="777"/>
                  </a:lnTo>
                  <a:lnTo>
                    <a:pt x="783" y="825"/>
                  </a:lnTo>
                  <a:lnTo>
                    <a:pt x="763" y="871"/>
                  </a:lnTo>
                  <a:lnTo>
                    <a:pt x="737" y="913"/>
                  </a:lnTo>
                  <a:lnTo>
                    <a:pt x="708" y="951"/>
                  </a:lnTo>
                  <a:lnTo>
                    <a:pt x="674" y="986"/>
                  </a:lnTo>
                  <a:lnTo>
                    <a:pt x="637" y="1016"/>
                  </a:lnTo>
                  <a:lnTo>
                    <a:pt x="595" y="1042"/>
                  </a:lnTo>
                  <a:lnTo>
                    <a:pt x="551" y="1063"/>
                  </a:lnTo>
                  <a:lnTo>
                    <a:pt x="504" y="1078"/>
                  </a:lnTo>
                  <a:lnTo>
                    <a:pt x="455" y="1088"/>
                  </a:lnTo>
                  <a:lnTo>
                    <a:pt x="405" y="1091"/>
                  </a:lnTo>
                  <a:lnTo>
                    <a:pt x="354" y="1088"/>
                  </a:lnTo>
                  <a:lnTo>
                    <a:pt x="305" y="1078"/>
                  </a:lnTo>
                  <a:lnTo>
                    <a:pt x="258" y="1063"/>
                  </a:lnTo>
                  <a:lnTo>
                    <a:pt x="215" y="1042"/>
                  </a:lnTo>
                  <a:lnTo>
                    <a:pt x="173" y="1016"/>
                  </a:lnTo>
                  <a:lnTo>
                    <a:pt x="136" y="986"/>
                  </a:lnTo>
                  <a:lnTo>
                    <a:pt x="102" y="951"/>
                  </a:lnTo>
                  <a:lnTo>
                    <a:pt x="73" y="913"/>
                  </a:lnTo>
                  <a:lnTo>
                    <a:pt x="47" y="871"/>
                  </a:lnTo>
                  <a:lnTo>
                    <a:pt x="27" y="825"/>
                  </a:lnTo>
                  <a:lnTo>
                    <a:pt x="12" y="777"/>
                  </a:lnTo>
                  <a:lnTo>
                    <a:pt x="3" y="727"/>
                  </a:lnTo>
                  <a:lnTo>
                    <a:pt x="0" y="675"/>
                  </a:lnTo>
                  <a:lnTo>
                    <a:pt x="2" y="641"/>
                  </a:lnTo>
                  <a:lnTo>
                    <a:pt x="9" y="605"/>
                  </a:lnTo>
                  <a:lnTo>
                    <a:pt x="20" y="567"/>
                  </a:lnTo>
                  <a:lnTo>
                    <a:pt x="34" y="529"/>
                  </a:lnTo>
                  <a:lnTo>
                    <a:pt x="50" y="490"/>
                  </a:lnTo>
                  <a:lnTo>
                    <a:pt x="71" y="451"/>
                  </a:lnTo>
                  <a:lnTo>
                    <a:pt x="92" y="412"/>
                  </a:lnTo>
                  <a:lnTo>
                    <a:pt x="115" y="373"/>
                  </a:lnTo>
                  <a:lnTo>
                    <a:pt x="138" y="335"/>
                  </a:lnTo>
                  <a:lnTo>
                    <a:pt x="163" y="299"/>
                  </a:lnTo>
                  <a:lnTo>
                    <a:pt x="188" y="264"/>
                  </a:lnTo>
                  <a:lnTo>
                    <a:pt x="212" y="232"/>
                  </a:lnTo>
                  <a:lnTo>
                    <a:pt x="235" y="201"/>
                  </a:lnTo>
                  <a:lnTo>
                    <a:pt x="257" y="174"/>
                  </a:lnTo>
                  <a:lnTo>
                    <a:pt x="276" y="149"/>
                  </a:lnTo>
                  <a:lnTo>
                    <a:pt x="294" y="129"/>
                  </a:lnTo>
                  <a:lnTo>
                    <a:pt x="308" y="112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Water as a Commodity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90552-DCD0-44D5-982D-684C8A976A40}"/>
              </a:ext>
            </a:extLst>
          </p:cNvPr>
          <p:cNvGrpSpPr/>
          <p:nvPr/>
        </p:nvGrpSpPr>
        <p:grpSpPr>
          <a:xfrm>
            <a:off x="6238625" y="2699572"/>
            <a:ext cx="436564" cy="520357"/>
            <a:chOff x="10025063" y="5754688"/>
            <a:chExt cx="573087" cy="6032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E22E67E2-7472-439B-8AF2-FCD8E8EB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525" y="6175375"/>
              <a:ext cx="80962" cy="123825"/>
            </a:xfrm>
            <a:custGeom>
              <a:avLst/>
              <a:gdLst>
                <a:gd name="T0" fmla="*/ 250 w 462"/>
                <a:gd name="T1" fmla="*/ 1 h 702"/>
                <a:gd name="T2" fmla="*/ 273 w 462"/>
                <a:gd name="T3" fmla="*/ 12 h 702"/>
                <a:gd name="T4" fmla="*/ 288 w 462"/>
                <a:gd name="T5" fmla="*/ 34 h 702"/>
                <a:gd name="T6" fmla="*/ 294 w 462"/>
                <a:gd name="T7" fmla="*/ 47 h 702"/>
                <a:gd name="T8" fmla="*/ 309 w 462"/>
                <a:gd name="T9" fmla="*/ 76 h 702"/>
                <a:gd name="T10" fmla="*/ 329 w 462"/>
                <a:gd name="T11" fmla="*/ 117 h 702"/>
                <a:gd name="T12" fmla="*/ 351 w 462"/>
                <a:gd name="T13" fmla="*/ 167 h 702"/>
                <a:gd name="T14" fmla="*/ 376 w 462"/>
                <a:gd name="T15" fmla="*/ 220 h 702"/>
                <a:gd name="T16" fmla="*/ 399 w 462"/>
                <a:gd name="T17" fmla="*/ 273 h 702"/>
                <a:gd name="T18" fmla="*/ 419 w 462"/>
                <a:gd name="T19" fmla="*/ 321 h 702"/>
                <a:gd name="T20" fmla="*/ 433 w 462"/>
                <a:gd name="T21" fmla="*/ 359 h 702"/>
                <a:gd name="T22" fmla="*/ 454 w 462"/>
                <a:gd name="T23" fmla="*/ 412 h 702"/>
                <a:gd name="T24" fmla="*/ 462 w 462"/>
                <a:gd name="T25" fmla="*/ 470 h 702"/>
                <a:gd name="T26" fmla="*/ 452 w 462"/>
                <a:gd name="T27" fmla="*/ 537 h 702"/>
                <a:gd name="T28" fmla="*/ 425 w 462"/>
                <a:gd name="T29" fmla="*/ 598 h 702"/>
                <a:gd name="T30" fmla="*/ 380 w 462"/>
                <a:gd name="T31" fmla="*/ 650 h 702"/>
                <a:gd name="T32" fmla="*/ 322 w 462"/>
                <a:gd name="T33" fmla="*/ 684 h 702"/>
                <a:gd name="T34" fmla="*/ 261 w 462"/>
                <a:gd name="T35" fmla="*/ 700 h 702"/>
                <a:gd name="T36" fmla="*/ 216 w 462"/>
                <a:gd name="T37" fmla="*/ 700 h 702"/>
                <a:gd name="T38" fmla="*/ 189 w 462"/>
                <a:gd name="T39" fmla="*/ 696 h 702"/>
                <a:gd name="T40" fmla="*/ 124 w 462"/>
                <a:gd name="T41" fmla="*/ 673 h 702"/>
                <a:gd name="T42" fmla="*/ 68 w 462"/>
                <a:gd name="T43" fmla="*/ 632 h 702"/>
                <a:gd name="T44" fmla="*/ 27 w 462"/>
                <a:gd name="T45" fmla="*/ 577 h 702"/>
                <a:gd name="T46" fmla="*/ 4 w 462"/>
                <a:gd name="T47" fmla="*/ 511 h 702"/>
                <a:gd name="T48" fmla="*/ 1 w 462"/>
                <a:gd name="T49" fmla="*/ 455 h 702"/>
                <a:gd name="T50" fmla="*/ 12 w 462"/>
                <a:gd name="T51" fmla="*/ 406 h 702"/>
                <a:gd name="T52" fmla="*/ 28 w 462"/>
                <a:gd name="T53" fmla="*/ 363 h 702"/>
                <a:gd name="T54" fmla="*/ 47 w 462"/>
                <a:gd name="T55" fmla="*/ 324 h 702"/>
                <a:gd name="T56" fmla="*/ 67 w 462"/>
                <a:gd name="T57" fmla="*/ 282 h 702"/>
                <a:gd name="T58" fmla="*/ 90 w 462"/>
                <a:gd name="T59" fmla="*/ 233 h 702"/>
                <a:gd name="T60" fmla="*/ 115 w 462"/>
                <a:gd name="T61" fmla="*/ 181 h 702"/>
                <a:gd name="T62" fmla="*/ 137 w 462"/>
                <a:gd name="T63" fmla="*/ 132 h 702"/>
                <a:gd name="T64" fmla="*/ 158 w 462"/>
                <a:gd name="T65" fmla="*/ 88 h 702"/>
                <a:gd name="T66" fmla="*/ 174 w 462"/>
                <a:gd name="T67" fmla="*/ 56 h 702"/>
                <a:gd name="T68" fmla="*/ 182 w 462"/>
                <a:gd name="T69" fmla="*/ 37 h 702"/>
                <a:gd name="T70" fmla="*/ 194 w 462"/>
                <a:gd name="T71" fmla="*/ 20 h 702"/>
                <a:gd name="T72" fmla="*/ 220 w 462"/>
                <a:gd name="T73" fmla="*/ 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702">
                  <a:moveTo>
                    <a:pt x="236" y="0"/>
                  </a:moveTo>
                  <a:lnTo>
                    <a:pt x="250" y="1"/>
                  </a:lnTo>
                  <a:lnTo>
                    <a:pt x="262" y="5"/>
                  </a:lnTo>
                  <a:lnTo>
                    <a:pt x="273" y="12"/>
                  </a:lnTo>
                  <a:lnTo>
                    <a:pt x="283" y="22"/>
                  </a:lnTo>
                  <a:lnTo>
                    <a:pt x="288" y="34"/>
                  </a:lnTo>
                  <a:lnTo>
                    <a:pt x="290" y="38"/>
                  </a:lnTo>
                  <a:lnTo>
                    <a:pt x="294" y="47"/>
                  </a:lnTo>
                  <a:lnTo>
                    <a:pt x="302" y="59"/>
                  </a:lnTo>
                  <a:lnTo>
                    <a:pt x="309" y="76"/>
                  </a:lnTo>
                  <a:lnTo>
                    <a:pt x="318" y="96"/>
                  </a:lnTo>
                  <a:lnTo>
                    <a:pt x="329" y="117"/>
                  </a:lnTo>
                  <a:lnTo>
                    <a:pt x="340" y="141"/>
                  </a:lnTo>
                  <a:lnTo>
                    <a:pt x="351" y="167"/>
                  </a:lnTo>
                  <a:lnTo>
                    <a:pt x="364" y="193"/>
                  </a:lnTo>
                  <a:lnTo>
                    <a:pt x="376" y="220"/>
                  </a:lnTo>
                  <a:lnTo>
                    <a:pt x="388" y="247"/>
                  </a:lnTo>
                  <a:lnTo>
                    <a:pt x="399" y="273"/>
                  </a:lnTo>
                  <a:lnTo>
                    <a:pt x="410" y="298"/>
                  </a:lnTo>
                  <a:lnTo>
                    <a:pt x="419" y="321"/>
                  </a:lnTo>
                  <a:lnTo>
                    <a:pt x="427" y="342"/>
                  </a:lnTo>
                  <a:lnTo>
                    <a:pt x="433" y="359"/>
                  </a:lnTo>
                  <a:lnTo>
                    <a:pt x="445" y="386"/>
                  </a:lnTo>
                  <a:lnTo>
                    <a:pt x="454" y="412"/>
                  </a:lnTo>
                  <a:lnTo>
                    <a:pt x="460" y="440"/>
                  </a:lnTo>
                  <a:lnTo>
                    <a:pt x="462" y="470"/>
                  </a:lnTo>
                  <a:lnTo>
                    <a:pt x="459" y="504"/>
                  </a:lnTo>
                  <a:lnTo>
                    <a:pt x="452" y="537"/>
                  </a:lnTo>
                  <a:lnTo>
                    <a:pt x="441" y="568"/>
                  </a:lnTo>
                  <a:lnTo>
                    <a:pt x="425" y="598"/>
                  </a:lnTo>
                  <a:lnTo>
                    <a:pt x="405" y="625"/>
                  </a:lnTo>
                  <a:lnTo>
                    <a:pt x="380" y="650"/>
                  </a:lnTo>
                  <a:lnTo>
                    <a:pt x="352" y="669"/>
                  </a:lnTo>
                  <a:lnTo>
                    <a:pt x="322" y="684"/>
                  </a:lnTo>
                  <a:lnTo>
                    <a:pt x="292" y="694"/>
                  </a:lnTo>
                  <a:lnTo>
                    <a:pt x="261" y="700"/>
                  </a:lnTo>
                  <a:lnTo>
                    <a:pt x="230" y="702"/>
                  </a:lnTo>
                  <a:lnTo>
                    <a:pt x="216" y="700"/>
                  </a:lnTo>
                  <a:lnTo>
                    <a:pt x="203" y="698"/>
                  </a:lnTo>
                  <a:lnTo>
                    <a:pt x="189" y="696"/>
                  </a:lnTo>
                  <a:lnTo>
                    <a:pt x="155" y="688"/>
                  </a:lnTo>
                  <a:lnTo>
                    <a:pt x="124" y="673"/>
                  </a:lnTo>
                  <a:lnTo>
                    <a:pt x="95" y="655"/>
                  </a:lnTo>
                  <a:lnTo>
                    <a:pt x="68" y="632"/>
                  </a:lnTo>
                  <a:lnTo>
                    <a:pt x="46" y="606"/>
                  </a:lnTo>
                  <a:lnTo>
                    <a:pt x="27" y="577"/>
                  </a:lnTo>
                  <a:lnTo>
                    <a:pt x="13" y="544"/>
                  </a:lnTo>
                  <a:lnTo>
                    <a:pt x="4" y="511"/>
                  </a:lnTo>
                  <a:lnTo>
                    <a:pt x="0" y="482"/>
                  </a:lnTo>
                  <a:lnTo>
                    <a:pt x="1" y="455"/>
                  </a:lnTo>
                  <a:lnTo>
                    <a:pt x="6" y="430"/>
                  </a:lnTo>
                  <a:lnTo>
                    <a:pt x="12" y="406"/>
                  </a:lnTo>
                  <a:lnTo>
                    <a:pt x="19" y="383"/>
                  </a:lnTo>
                  <a:lnTo>
                    <a:pt x="28" y="363"/>
                  </a:lnTo>
                  <a:lnTo>
                    <a:pt x="39" y="343"/>
                  </a:lnTo>
                  <a:lnTo>
                    <a:pt x="47" y="324"/>
                  </a:lnTo>
                  <a:lnTo>
                    <a:pt x="56" y="304"/>
                  </a:lnTo>
                  <a:lnTo>
                    <a:pt x="67" y="282"/>
                  </a:lnTo>
                  <a:lnTo>
                    <a:pt x="78" y="258"/>
                  </a:lnTo>
                  <a:lnTo>
                    <a:pt x="90" y="233"/>
                  </a:lnTo>
                  <a:lnTo>
                    <a:pt x="102" y="207"/>
                  </a:lnTo>
                  <a:lnTo>
                    <a:pt x="115" y="181"/>
                  </a:lnTo>
                  <a:lnTo>
                    <a:pt x="126" y="156"/>
                  </a:lnTo>
                  <a:lnTo>
                    <a:pt x="137" y="132"/>
                  </a:lnTo>
                  <a:lnTo>
                    <a:pt x="148" y="109"/>
                  </a:lnTo>
                  <a:lnTo>
                    <a:pt x="158" y="88"/>
                  </a:lnTo>
                  <a:lnTo>
                    <a:pt x="167" y="71"/>
                  </a:lnTo>
                  <a:lnTo>
                    <a:pt x="174" y="56"/>
                  </a:lnTo>
                  <a:lnTo>
                    <a:pt x="179" y="45"/>
                  </a:lnTo>
                  <a:lnTo>
                    <a:pt x="182" y="37"/>
                  </a:lnTo>
                  <a:lnTo>
                    <a:pt x="183" y="34"/>
                  </a:lnTo>
                  <a:lnTo>
                    <a:pt x="194" y="20"/>
                  </a:lnTo>
                  <a:lnTo>
                    <a:pt x="205" y="8"/>
                  </a:lnTo>
                  <a:lnTo>
                    <a:pt x="220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079900FA-333C-4489-94B7-53A401F83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5063" y="5754688"/>
              <a:ext cx="573087" cy="603250"/>
            </a:xfrm>
            <a:custGeom>
              <a:avLst/>
              <a:gdLst>
                <a:gd name="T0" fmla="*/ 141 w 3249"/>
                <a:gd name="T1" fmla="*/ 3240 h 3423"/>
                <a:gd name="T2" fmla="*/ 1158 w 3249"/>
                <a:gd name="T3" fmla="*/ 3286 h 3423"/>
                <a:gd name="T4" fmla="*/ 1071 w 3249"/>
                <a:gd name="T5" fmla="*/ 3200 h 3423"/>
                <a:gd name="T6" fmla="*/ 431 w 3249"/>
                <a:gd name="T7" fmla="*/ 2860 h 3423"/>
                <a:gd name="T8" fmla="*/ 522 w 3249"/>
                <a:gd name="T9" fmla="*/ 3080 h 3423"/>
                <a:gd name="T10" fmla="*/ 494 w 3249"/>
                <a:gd name="T11" fmla="*/ 2856 h 3423"/>
                <a:gd name="T12" fmla="*/ 436 w 3249"/>
                <a:gd name="T13" fmla="*/ 2623 h 3423"/>
                <a:gd name="T14" fmla="*/ 408 w 3249"/>
                <a:gd name="T15" fmla="*/ 2690 h 3423"/>
                <a:gd name="T16" fmla="*/ 464 w 3249"/>
                <a:gd name="T17" fmla="*/ 2732 h 3423"/>
                <a:gd name="T18" fmla="*/ 520 w 3249"/>
                <a:gd name="T19" fmla="*/ 2690 h 3423"/>
                <a:gd name="T20" fmla="*/ 494 w 3249"/>
                <a:gd name="T21" fmla="*/ 2623 h 3423"/>
                <a:gd name="T22" fmla="*/ 431 w 3249"/>
                <a:gd name="T23" fmla="*/ 1932 h 3423"/>
                <a:gd name="T24" fmla="*/ 408 w 3249"/>
                <a:gd name="T25" fmla="*/ 2459 h 3423"/>
                <a:gd name="T26" fmla="*/ 464 w 3249"/>
                <a:gd name="T27" fmla="*/ 2500 h 3423"/>
                <a:gd name="T28" fmla="*/ 520 w 3249"/>
                <a:gd name="T29" fmla="*/ 2459 h 3423"/>
                <a:gd name="T30" fmla="*/ 507 w 3249"/>
                <a:gd name="T31" fmla="*/ 1935 h 3423"/>
                <a:gd name="T32" fmla="*/ 2263 w 3249"/>
                <a:gd name="T33" fmla="*/ 1861 h 3423"/>
                <a:gd name="T34" fmla="*/ 447 w 3249"/>
                <a:gd name="T35" fmla="*/ 1052 h 3423"/>
                <a:gd name="T36" fmla="*/ 406 w 3249"/>
                <a:gd name="T37" fmla="*/ 1687 h 3423"/>
                <a:gd name="T38" fmla="*/ 447 w 3249"/>
                <a:gd name="T39" fmla="*/ 1743 h 3423"/>
                <a:gd name="T40" fmla="*/ 515 w 3249"/>
                <a:gd name="T41" fmla="*/ 1718 h 3423"/>
                <a:gd name="T42" fmla="*/ 515 w 3249"/>
                <a:gd name="T43" fmla="*/ 1076 h 3423"/>
                <a:gd name="T44" fmla="*/ 406 w 3249"/>
                <a:gd name="T45" fmla="*/ 642 h 3423"/>
                <a:gd name="T46" fmla="*/ 434 w 3249"/>
                <a:gd name="T47" fmla="*/ 809 h 3423"/>
                <a:gd name="T48" fmla="*/ 507 w 3249"/>
                <a:gd name="T49" fmla="*/ 800 h 3423"/>
                <a:gd name="T50" fmla="*/ 406 w 3249"/>
                <a:gd name="T51" fmla="*/ 642 h 3423"/>
                <a:gd name="T52" fmla="*/ 569 w 3249"/>
                <a:gd name="T53" fmla="*/ 156 h 3423"/>
                <a:gd name="T54" fmla="*/ 383 w 3249"/>
                <a:gd name="T55" fmla="*/ 307 h 3423"/>
                <a:gd name="T56" fmla="*/ 296 w 3249"/>
                <a:gd name="T57" fmla="*/ 526 h 3423"/>
                <a:gd name="T58" fmla="*/ 3113 w 3249"/>
                <a:gd name="T59" fmla="*/ 492 h 3423"/>
                <a:gd name="T60" fmla="*/ 3122 w 3249"/>
                <a:gd name="T61" fmla="*/ 386 h 3423"/>
                <a:gd name="T62" fmla="*/ 807 w 3249"/>
                <a:gd name="T63" fmla="*/ 113 h 3423"/>
                <a:gd name="T64" fmla="*/ 3093 w 3249"/>
                <a:gd name="T65" fmla="*/ 231 h 3423"/>
                <a:gd name="T66" fmla="*/ 3224 w 3249"/>
                <a:gd name="T67" fmla="*/ 333 h 3423"/>
                <a:gd name="T68" fmla="*/ 3239 w 3249"/>
                <a:gd name="T69" fmla="*/ 499 h 3423"/>
                <a:gd name="T70" fmla="*/ 3137 w 3249"/>
                <a:gd name="T71" fmla="*/ 618 h 3423"/>
                <a:gd name="T72" fmla="*/ 1103 w 3249"/>
                <a:gd name="T73" fmla="*/ 1176 h 3423"/>
                <a:gd name="T74" fmla="*/ 1575 w 3249"/>
                <a:gd name="T75" fmla="*/ 980 h 3423"/>
                <a:gd name="T76" fmla="*/ 2837 w 3249"/>
                <a:gd name="T77" fmla="*/ 932 h 3423"/>
                <a:gd name="T78" fmla="*/ 2994 w 3249"/>
                <a:gd name="T79" fmla="*/ 992 h 3423"/>
                <a:gd name="T80" fmla="*/ 3072 w 3249"/>
                <a:gd name="T81" fmla="*/ 1136 h 3423"/>
                <a:gd name="T82" fmla="*/ 3059 w 3249"/>
                <a:gd name="T83" fmla="*/ 1729 h 3423"/>
                <a:gd name="T84" fmla="*/ 2843 w 3249"/>
                <a:gd name="T85" fmla="*/ 1919 h 3423"/>
                <a:gd name="T86" fmla="*/ 2801 w 3249"/>
                <a:gd name="T87" fmla="*/ 1976 h 3423"/>
                <a:gd name="T88" fmla="*/ 2163 w 3249"/>
                <a:gd name="T89" fmla="*/ 1961 h 3423"/>
                <a:gd name="T90" fmla="*/ 1973 w 3249"/>
                <a:gd name="T91" fmla="*/ 1745 h 3423"/>
                <a:gd name="T92" fmla="*/ 1634 w 3249"/>
                <a:gd name="T93" fmla="*/ 1809 h 3423"/>
                <a:gd name="T94" fmla="*/ 1340 w 3249"/>
                <a:gd name="T95" fmla="*/ 1995 h 3423"/>
                <a:gd name="T96" fmla="*/ 1165 w 3249"/>
                <a:gd name="T97" fmla="*/ 2249 h 3423"/>
                <a:gd name="T98" fmla="*/ 1103 w 3249"/>
                <a:gd name="T99" fmla="*/ 2564 h 3423"/>
                <a:gd name="T100" fmla="*/ 1216 w 3249"/>
                <a:gd name="T101" fmla="*/ 3152 h 3423"/>
                <a:gd name="T102" fmla="*/ 1276 w 3249"/>
                <a:gd name="T103" fmla="*/ 3307 h 3423"/>
                <a:gd name="T104" fmla="*/ 1249 w 3249"/>
                <a:gd name="T105" fmla="*/ 3416 h 3423"/>
                <a:gd name="T106" fmla="*/ 28 w 3249"/>
                <a:gd name="T107" fmla="*/ 3416 h 3423"/>
                <a:gd name="T108" fmla="*/ 0 w 3249"/>
                <a:gd name="T109" fmla="*/ 3307 h 3423"/>
                <a:gd name="T110" fmla="*/ 61 w 3249"/>
                <a:gd name="T111" fmla="*/ 3154 h 3423"/>
                <a:gd name="T112" fmla="*/ 174 w 3249"/>
                <a:gd name="T113" fmla="*/ 584 h 3423"/>
                <a:gd name="T114" fmla="*/ 225 w 3249"/>
                <a:gd name="T115" fmla="*/ 347 h 3423"/>
                <a:gd name="T116" fmla="*/ 372 w 3249"/>
                <a:gd name="T117" fmla="*/ 154 h 3423"/>
                <a:gd name="T118" fmla="*/ 605 w 3249"/>
                <a:gd name="T119" fmla="*/ 23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9" h="3423">
                  <a:moveTo>
                    <a:pt x="233" y="3196"/>
                  </a:moveTo>
                  <a:lnTo>
                    <a:pt x="206" y="3200"/>
                  </a:lnTo>
                  <a:lnTo>
                    <a:pt x="182" y="3208"/>
                  </a:lnTo>
                  <a:lnTo>
                    <a:pt x="160" y="3222"/>
                  </a:lnTo>
                  <a:lnTo>
                    <a:pt x="141" y="3240"/>
                  </a:lnTo>
                  <a:lnTo>
                    <a:pt x="128" y="3262"/>
                  </a:lnTo>
                  <a:lnTo>
                    <a:pt x="119" y="3286"/>
                  </a:lnTo>
                  <a:lnTo>
                    <a:pt x="116" y="3313"/>
                  </a:lnTo>
                  <a:lnTo>
                    <a:pt x="1161" y="3313"/>
                  </a:lnTo>
                  <a:lnTo>
                    <a:pt x="1158" y="3286"/>
                  </a:lnTo>
                  <a:lnTo>
                    <a:pt x="1148" y="3262"/>
                  </a:lnTo>
                  <a:lnTo>
                    <a:pt x="1135" y="3240"/>
                  </a:lnTo>
                  <a:lnTo>
                    <a:pt x="1117" y="3222"/>
                  </a:lnTo>
                  <a:lnTo>
                    <a:pt x="1095" y="3208"/>
                  </a:lnTo>
                  <a:lnTo>
                    <a:pt x="1071" y="3200"/>
                  </a:lnTo>
                  <a:lnTo>
                    <a:pt x="1045" y="3196"/>
                  </a:lnTo>
                  <a:lnTo>
                    <a:pt x="233" y="3196"/>
                  </a:lnTo>
                  <a:close/>
                  <a:moveTo>
                    <a:pt x="464" y="2848"/>
                  </a:moveTo>
                  <a:lnTo>
                    <a:pt x="447" y="2852"/>
                  </a:lnTo>
                  <a:lnTo>
                    <a:pt x="431" y="2860"/>
                  </a:lnTo>
                  <a:lnTo>
                    <a:pt x="418" y="2873"/>
                  </a:lnTo>
                  <a:lnTo>
                    <a:pt x="409" y="2889"/>
                  </a:lnTo>
                  <a:lnTo>
                    <a:pt x="406" y="2907"/>
                  </a:lnTo>
                  <a:lnTo>
                    <a:pt x="406" y="3080"/>
                  </a:lnTo>
                  <a:lnTo>
                    <a:pt x="522" y="3080"/>
                  </a:lnTo>
                  <a:lnTo>
                    <a:pt x="522" y="2907"/>
                  </a:lnTo>
                  <a:lnTo>
                    <a:pt x="520" y="2890"/>
                  </a:lnTo>
                  <a:lnTo>
                    <a:pt x="515" y="2875"/>
                  </a:lnTo>
                  <a:lnTo>
                    <a:pt x="507" y="2864"/>
                  </a:lnTo>
                  <a:lnTo>
                    <a:pt x="494" y="2856"/>
                  </a:lnTo>
                  <a:lnTo>
                    <a:pt x="481" y="2850"/>
                  </a:lnTo>
                  <a:lnTo>
                    <a:pt x="464" y="2848"/>
                  </a:lnTo>
                  <a:close/>
                  <a:moveTo>
                    <a:pt x="464" y="2616"/>
                  </a:moveTo>
                  <a:lnTo>
                    <a:pt x="450" y="2618"/>
                  </a:lnTo>
                  <a:lnTo>
                    <a:pt x="436" y="2623"/>
                  </a:lnTo>
                  <a:lnTo>
                    <a:pt x="425" y="2632"/>
                  </a:lnTo>
                  <a:lnTo>
                    <a:pt x="415" y="2644"/>
                  </a:lnTo>
                  <a:lnTo>
                    <a:pt x="408" y="2657"/>
                  </a:lnTo>
                  <a:lnTo>
                    <a:pt x="406" y="2674"/>
                  </a:lnTo>
                  <a:lnTo>
                    <a:pt x="408" y="2690"/>
                  </a:lnTo>
                  <a:lnTo>
                    <a:pt x="413" y="2705"/>
                  </a:lnTo>
                  <a:lnTo>
                    <a:pt x="423" y="2716"/>
                  </a:lnTo>
                  <a:lnTo>
                    <a:pt x="434" y="2725"/>
                  </a:lnTo>
                  <a:lnTo>
                    <a:pt x="447" y="2730"/>
                  </a:lnTo>
                  <a:lnTo>
                    <a:pt x="464" y="2732"/>
                  </a:lnTo>
                  <a:lnTo>
                    <a:pt x="481" y="2730"/>
                  </a:lnTo>
                  <a:lnTo>
                    <a:pt x="494" y="2725"/>
                  </a:lnTo>
                  <a:lnTo>
                    <a:pt x="507" y="2716"/>
                  </a:lnTo>
                  <a:lnTo>
                    <a:pt x="515" y="2705"/>
                  </a:lnTo>
                  <a:lnTo>
                    <a:pt x="520" y="2690"/>
                  </a:lnTo>
                  <a:lnTo>
                    <a:pt x="522" y="2674"/>
                  </a:lnTo>
                  <a:lnTo>
                    <a:pt x="520" y="2657"/>
                  </a:lnTo>
                  <a:lnTo>
                    <a:pt x="515" y="2644"/>
                  </a:lnTo>
                  <a:lnTo>
                    <a:pt x="507" y="2632"/>
                  </a:lnTo>
                  <a:lnTo>
                    <a:pt x="494" y="2623"/>
                  </a:lnTo>
                  <a:lnTo>
                    <a:pt x="481" y="2618"/>
                  </a:lnTo>
                  <a:lnTo>
                    <a:pt x="464" y="2616"/>
                  </a:lnTo>
                  <a:close/>
                  <a:moveTo>
                    <a:pt x="464" y="1919"/>
                  </a:moveTo>
                  <a:lnTo>
                    <a:pt x="447" y="1923"/>
                  </a:lnTo>
                  <a:lnTo>
                    <a:pt x="431" y="1932"/>
                  </a:lnTo>
                  <a:lnTo>
                    <a:pt x="418" y="1944"/>
                  </a:lnTo>
                  <a:lnTo>
                    <a:pt x="409" y="1960"/>
                  </a:lnTo>
                  <a:lnTo>
                    <a:pt x="406" y="1978"/>
                  </a:lnTo>
                  <a:lnTo>
                    <a:pt x="406" y="2442"/>
                  </a:lnTo>
                  <a:lnTo>
                    <a:pt x="408" y="2459"/>
                  </a:lnTo>
                  <a:lnTo>
                    <a:pt x="413" y="2472"/>
                  </a:lnTo>
                  <a:lnTo>
                    <a:pt x="423" y="2484"/>
                  </a:lnTo>
                  <a:lnTo>
                    <a:pt x="434" y="2493"/>
                  </a:lnTo>
                  <a:lnTo>
                    <a:pt x="447" y="2498"/>
                  </a:lnTo>
                  <a:lnTo>
                    <a:pt x="464" y="2500"/>
                  </a:lnTo>
                  <a:lnTo>
                    <a:pt x="481" y="2498"/>
                  </a:lnTo>
                  <a:lnTo>
                    <a:pt x="494" y="2493"/>
                  </a:lnTo>
                  <a:lnTo>
                    <a:pt x="507" y="2484"/>
                  </a:lnTo>
                  <a:lnTo>
                    <a:pt x="515" y="2472"/>
                  </a:lnTo>
                  <a:lnTo>
                    <a:pt x="520" y="2459"/>
                  </a:lnTo>
                  <a:lnTo>
                    <a:pt x="522" y="2442"/>
                  </a:lnTo>
                  <a:lnTo>
                    <a:pt x="522" y="1978"/>
                  </a:lnTo>
                  <a:lnTo>
                    <a:pt x="520" y="1961"/>
                  </a:lnTo>
                  <a:lnTo>
                    <a:pt x="515" y="1946"/>
                  </a:lnTo>
                  <a:lnTo>
                    <a:pt x="507" y="1935"/>
                  </a:lnTo>
                  <a:lnTo>
                    <a:pt x="494" y="1927"/>
                  </a:lnTo>
                  <a:lnTo>
                    <a:pt x="481" y="1922"/>
                  </a:lnTo>
                  <a:lnTo>
                    <a:pt x="464" y="1919"/>
                  </a:lnTo>
                  <a:close/>
                  <a:moveTo>
                    <a:pt x="2263" y="1745"/>
                  </a:moveTo>
                  <a:lnTo>
                    <a:pt x="2263" y="1861"/>
                  </a:lnTo>
                  <a:lnTo>
                    <a:pt x="2727" y="1861"/>
                  </a:lnTo>
                  <a:lnTo>
                    <a:pt x="2727" y="1745"/>
                  </a:lnTo>
                  <a:lnTo>
                    <a:pt x="2263" y="1745"/>
                  </a:lnTo>
                  <a:close/>
                  <a:moveTo>
                    <a:pt x="464" y="1049"/>
                  </a:moveTo>
                  <a:lnTo>
                    <a:pt x="447" y="1052"/>
                  </a:lnTo>
                  <a:lnTo>
                    <a:pt x="431" y="1060"/>
                  </a:lnTo>
                  <a:lnTo>
                    <a:pt x="418" y="1074"/>
                  </a:lnTo>
                  <a:lnTo>
                    <a:pt x="409" y="1089"/>
                  </a:lnTo>
                  <a:lnTo>
                    <a:pt x="406" y="1107"/>
                  </a:lnTo>
                  <a:lnTo>
                    <a:pt x="406" y="1687"/>
                  </a:lnTo>
                  <a:lnTo>
                    <a:pt x="408" y="1703"/>
                  </a:lnTo>
                  <a:lnTo>
                    <a:pt x="413" y="1718"/>
                  </a:lnTo>
                  <a:lnTo>
                    <a:pt x="423" y="1729"/>
                  </a:lnTo>
                  <a:lnTo>
                    <a:pt x="434" y="1738"/>
                  </a:lnTo>
                  <a:lnTo>
                    <a:pt x="447" y="1743"/>
                  </a:lnTo>
                  <a:lnTo>
                    <a:pt x="464" y="1745"/>
                  </a:lnTo>
                  <a:lnTo>
                    <a:pt x="481" y="1743"/>
                  </a:lnTo>
                  <a:lnTo>
                    <a:pt x="494" y="1738"/>
                  </a:lnTo>
                  <a:lnTo>
                    <a:pt x="507" y="1729"/>
                  </a:lnTo>
                  <a:lnTo>
                    <a:pt x="515" y="1718"/>
                  </a:lnTo>
                  <a:lnTo>
                    <a:pt x="520" y="1703"/>
                  </a:lnTo>
                  <a:lnTo>
                    <a:pt x="522" y="1687"/>
                  </a:lnTo>
                  <a:lnTo>
                    <a:pt x="522" y="1107"/>
                  </a:lnTo>
                  <a:lnTo>
                    <a:pt x="520" y="1090"/>
                  </a:lnTo>
                  <a:lnTo>
                    <a:pt x="515" y="1076"/>
                  </a:lnTo>
                  <a:lnTo>
                    <a:pt x="507" y="1064"/>
                  </a:lnTo>
                  <a:lnTo>
                    <a:pt x="494" y="1056"/>
                  </a:lnTo>
                  <a:lnTo>
                    <a:pt x="481" y="1051"/>
                  </a:lnTo>
                  <a:lnTo>
                    <a:pt x="464" y="1049"/>
                  </a:lnTo>
                  <a:close/>
                  <a:moveTo>
                    <a:pt x="406" y="642"/>
                  </a:moveTo>
                  <a:lnTo>
                    <a:pt x="406" y="758"/>
                  </a:lnTo>
                  <a:lnTo>
                    <a:pt x="408" y="774"/>
                  </a:lnTo>
                  <a:lnTo>
                    <a:pt x="413" y="789"/>
                  </a:lnTo>
                  <a:lnTo>
                    <a:pt x="423" y="800"/>
                  </a:lnTo>
                  <a:lnTo>
                    <a:pt x="434" y="809"/>
                  </a:lnTo>
                  <a:lnTo>
                    <a:pt x="447" y="814"/>
                  </a:lnTo>
                  <a:lnTo>
                    <a:pt x="464" y="816"/>
                  </a:lnTo>
                  <a:lnTo>
                    <a:pt x="481" y="814"/>
                  </a:lnTo>
                  <a:lnTo>
                    <a:pt x="494" y="809"/>
                  </a:lnTo>
                  <a:lnTo>
                    <a:pt x="507" y="800"/>
                  </a:lnTo>
                  <a:lnTo>
                    <a:pt x="515" y="789"/>
                  </a:lnTo>
                  <a:lnTo>
                    <a:pt x="520" y="774"/>
                  </a:lnTo>
                  <a:lnTo>
                    <a:pt x="522" y="758"/>
                  </a:lnTo>
                  <a:lnTo>
                    <a:pt x="522" y="642"/>
                  </a:lnTo>
                  <a:lnTo>
                    <a:pt x="406" y="642"/>
                  </a:lnTo>
                  <a:close/>
                  <a:moveTo>
                    <a:pt x="757" y="112"/>
                  </a:moveTo>
                  <a:lnTo>
                    <a:pt x="708" y="116"/>
                  </a:lnTo>
                  <a:lnTo>
                    <a:pt x="660" y="124"/>
                  </a:lnTo>
                  <a:lnTo>
                    <a:pt x="614" y="137"/>
                  </a:lnTo>
                  <a:lnTo>
                    <a:pt x="569" y="156"/>
                  </a:lnTo>
                  <a:lnTo>
                    <a:pt x="525" y="178"/>
                  </a:lnTo>
                  <a:lnTo>
                    <a:pt x="485" y="205"/>
                  </a:lnTo>
                  <a:lnTo>
                    <a:pt x="446" y="236"/>
                  </a:lnTo>
                  <a:lnTo>
                    <a:pt x="413" y="269"/>
                  </a:lnTo>
                  <a:lnTo>
                    <a:pt x="383" y="307"/>
                  </a:lnTo>
                  <a:lnTo>
                    <a:pt x="357" y="347"/>
                  </a:lnTo>
                  <a:lnTo>
                    <a:pt x="334" y="389"/>
                  </a:lnTo>
                  <a:lnTo>
                    <a:pt x="317" y="434"/>
                  </a:lnTo>
                  <a:lnTo>
                    <a:pt x="304" y="479"/>
                  </a:lnTo>
                  <a:lnTo>
                    <a:pt x="296" y="526"/>
                  </a:lnTo>
                  <a:lnTo>
                    <a:pt x="3040" y="526"/>
                  </a:lnTo>
                  <a:lnTo>
                    <a:pt x="3062" y="524"/>
                  </a:lnTo>
                  <a:lnTo>
                    <a:pt x="3082" y="517"/>
                  </a:lnTo>
                  <a:lnTo>
                    <a:pt x="3098" y="506"/>
                  </a:lnTo>
                  <a:lnTo>
                    <a:pt x="3113" y="492"/>
                  </a:lnTo>
                  <a:lnTo>
                    <a:pt x="3123" y="474"/>
                  </a:lnTo>
                  <a:lnTo>
                    <a:pt x="3131" y="454"/>
                  </a:lnTo>
                  <a:lnTo>
                    <a:pt x="3133" y="434"/>
                  </a:lnTo>
                  <a:lnTo>
                    <a:pt x="3131" y="408"/>
                  </a:lnTo>
                  <a:lnTo>
                    <a:pt x="3122" y="386"/>
                  </a:lnTo>
                  <a:lnTo>
                    <a:pt x="3110" y="366"/>
                  </a:lnTo>
                  <a:lnTo>
                    <a:pt x="3093" y="350"/>
                  </a:lnTo>
                  <a:lnTo>
                    <a:pt x="3073" y="340"/>
                  </a:lnTo>
                  <a:lnTo>
                    <a:pt x="3052" y="335"/>
                  </a:lnTo>
                  <a:lnTo>
                    <a:pt x="807" y="113"/>
                  </a:lnTo>
                  <a:lnTo>
                    <a:pt x="757" y="112"/>
                  </a:lnTo>
                  <a:close/>
                  <a:moveTo>
                    <a:pt x="764" y="0"/>
                  </a:moveTo>
                  <a:lnTo>
                    <a:pt x="818" y="3"/>
                  </a:lnTo>
                  <a:lnTo>
                    <a:pt x="3058" y="224"/>
                  </a:lnTo>
                  <a:lnTo>
                    <a:pt x="3093" y="231"/>
                  </a:lnTo>
                  <a:lnTo>
                    <a:pt x="3126" y="242"/>
                  </a:lnTo>
                  <a:lnTo>
                    <a:pt x="3157" y="259"/>
                  </a:lnTo>
                  <a:lnTo>
                    <a:pt x="3183" y="280"/>
                  </a:lnTo>
                  <a:lnTo>
                    <a:pt x="3205" y="305"/>
                  </a:lnTo>
                  <a:lnTo>
                    <a:pt x="3224" y="333"/>
                  </a:lnTo>
                  <a:lnTo>
                    <a:pt x="3238" y="364"/>
                  </a:lnTo>
                  <a:lnTo>
                    <a:pt x="3246" y="397"/>
                  </a:lnTo>
                  <a:lnTo>
                    <a:pt x="3249" y="434"/>
                  </a:lnTo>
                  <a:lnTo>
                    <a:pt x="3246" y="467"/>
                  </a:lnTo>
                  <a:lnTo>
                    <a:pt x="3239" y="499"/>
                  </a:lnTo>
                  <a:lnTo>
                    <a:pt x="3226" y="529"/>
                  </a:lnTo>
                  <a:lnTo>
                    <a:pt x="3208" y="557"/>
                  </a:lnTo>
                  <a:lnTo>
                    <a:pt x="3188" y="581"/>
                  </a:lnTo>
                  <a:lnTo>
                    <a:pt x="3164" y="602"/>
                  </a:lnTo>
                  <a:lnTo>
                    <a:pt x="3137" y="618"/>
                  </a:lnTo>
                  <a:lnTo>
                    <a:pt x="3107" y="631"/>
                  </a:lnTo>
                  <a:lnTo>
                    <a:pt x="3075" y="639"/>
                  </a:lnTo>
                  <a:lnTo>
                    <a:pt x="3040" y="642"/>
                  </a:lnTo>
                  <a:lnTo>
                    <a:pt x="1103" y="642"/>
                  </a:lnTo>
                  <a:lnTo>
                    <a:pt x="1103" y="1176"/>
                  </a:lnTo>
                  <a:lnTo>
                    <a:pt x="1194" y="1125"/>
                  </a:lnTo>
                  <a:lnTo>
                    <a:pt x="1288" y="1080"/>
                  </a:lnTo>
                  <a:lnTo>
                    <a:pt x="1382" y="1040"/>
                  </a:lnTo>
                  <a:lnTo>
                    <a:pt x="1479" y="1007"/>
                  </a:lnTo>
                  <a:lnTo>
                    <a:pt x="1575" y="980"/>
                  </a:lnTo>
                  <a:lnTo>
                    <a:pt x="1674" y="959"/>
                  </a:lnTo>
                  <a:lnTo>
                    <a:pt x="1772" y="945"/>
                  </a:lnTo>
                  <a:lnTo>
                    <a:pt x="1872" y="935"/>
                  </a:lnTo>
                  <a:lnTo>
                    <a:pt x="1973" y="932"/>
                  </a:lnTo>
                  <a:lnTo>
                    <a:pt x="2837" y="932"/>
                  </a:lnTo>
                  <a:lnTo>
                    <a:pt x="2873" y="935"/>
                  </a:lnTo>
                  <a:lnTo>
                    <a:pt x="2906" y="943"/>
                  </a:lnTo>
                  <a:lnTo>
                    <a:pt x="2938" y="955"/>
                  </a:lnTo>
                  <a:lnTo>
                    <a:pt x="2968" y="972"/>
                  </a:lnTo>
                  <a:lnTo>
                    <a:pt x="2994" y="992"/>
                  </a:lnTo>
                  <a:lnTo>
                    <a:pt x="3017" y="1015"/>
                  </a:lnTo>
                  <a:lnTo>
                    <a:pt x="3037" y="1042"/>
                  </a:lnTo>
                  <a:lnTo>
                    <a:pt x="3053" y="1072"/>
                  </a:lnTo>
                  <a:lnTo>
                    <a:pt x="3065" y="1103"/>
                  </a:lnTo>
                  <a:lnTo>
                    <a:pt x="3072" y="1136"/>
                  </a:lnTo>
                  <a:lnTo>
                    <a:pt x="3075" y="1170"/>
                  </a:lnTo>
                  <a:lnTo>
                    <a:pt x="3075" y="1687"/>
                  </a:lnTo>
                  <a:lnTo>
                    <a:pt x="3073" y="1703"/>
                  </a:lnTo>
                  <a:lnTo>
                    <a:pt x="3067" y="1718"/>
                  </a:lnTo>
                  <a:lnTo>
                    <a:pt x="3059" y="1729"/>
                  </a:lnTo>
                  <a:lnTo>
                    <a:pt x="3048" y="1738"/>
                  </a:lnTo>
                  <a:lnTo>
                    <a:pt x="3033" y="1743"/>
                  </a:lnTo>
                  <a:lnTo>
                    <a:pt x="3017" y="1745"/>
                  </a:lnTo>
                  <a:lnTo>
                    <a:pt x="2843" y="1745"/>
                  </a:lnTo>
                  <a:lnTo>
                    <a:pt x="2843" y="1919"/>
                  </a:lnTo>
                  <a:lnTo>
                    <a:pt x="2841" y="1936"/>
                  </a:lnTo>
                  <a:lnTo>
                    <a:pt x="2836" y="1950"/>
                  </a:lnTo>
                  <a:lnTo>
                    <a:pt x="2827" y="1961"/>
                  </a:lnTo>
                  <a:lnTo>
                    <a:pt x="2815" y="1970"/>
                  </a:lnTo>
                  <a:lnTo>
                    <a:pt x="2801" y="1976"/>
                  </a:lnTo>
                  <a:lnTo>
                    <a:pt x="2785" y="1978"/>
                  </a:lnTo>
                  <a:lnTo>
                    <a:pt x="2204" y="1978"/>
                  </a:lnTo>
                  <a:lnTo>
                    <a:pt x="2189" y="1976"/>
                  </a:lnTo>
                  <a:lnTo>
                    <a:pt x="2174" y="1970"/>
                  </a:lnTo>
                  <a:lnTo>
                    <a:pt x="2163" y="1961"/>
                  </a:lnTo>
                  <a:lnTo>
                    <a:pt x="2154" y="1950"/>
                  </a:lnTo>
                  <a:lnTo>
                    <a:pt x="2148" y="1936"/>
                  </a:lnTo>
                  <a:lnTo>
                    <a:pt x="2146" y="1919"/>
                  </a:lnTo>
                  <a:lnTo>
                    <a:pt x="2146" y="1745"/>
                  </a:lnTo>
                  <a:lnTo>
                    <a:pt x="1973" y="1745"/>
                  </a:lnTo>
                  <a:lnTo>
                    <a:pt x="1903" y="1748"/>
                  </a:lnTo>
                  <a:lnTo>
                    <a:pt x="1835" y="1755"/>
                  </a:lnTo>
                  <a:lnTo>
                    <a:pt x="1766" y="1769"/>
                  </a:lnTo>
                  <a:lnTo>
                    <a:pt x="1700" y="1786"/>
                  </a:lnTo>
                  <a:lnTo>
                    <a:pt x="1634" y="1809"/>
                  </a:lnTo>
                  <a:lnTo>
                    <a:pt x="1571" y="1836"/>
                  </a:lnTo>
                  <a:lnTo>
                    <a:pt x="1510" y="1870"/>
                  </a:lnTo>
                  <a:lnTo>
                    <a:pt x="1451" y="1906"/>
                  </a:lnTo>
                  <a:lnTo>
                    <a:pt x="1394" y="1949"/>
                  </a:lnTo>
                  <a:lnTo>
                    <a:pt x="1340" y="1995"/>
                  </a:lnTo>
                  <a:lnTo>
                    <a:pt x="1297" y="2039"/>
                  </a:lnTo>
                  <a:lnTo>
                    <a:pt x="1257" y="2087"/>
                  </a:lnTo>
                  <a:lnTo>
                    <a:pt x="1222" y="2138"/>
                  </a:lnTo>
                  <a:lnTo>
                    <a:pt x="1191" y="2192"/>
                  </a:lnTo>
                  <a:lnTo>
                    <a:pt x="1165" y="2249"/>
                  </a:lnTo>
                  <a:lnTo>
                    <a:pt x="1143" y="2308"/>
                  </a:lnTo>
                  <a:lnTo>
                    <a:pt x="1126" y="2370"/>
                  </a:lnTo>
                  <a:lnTo>
                    <a:pt x="1113" y="2433"/>
                  </a:lnTo>
                  <a:lnTo>
                    <a:pt x="1105" y="2498"/>
                  </a:lnTo>
                  <a:lnTo>
                    <a:pt x="1103" y="2564"/>
                  </a:lnTo>
                  <a:lnTo>
                    <a:pt x="1103" y="3086"/>
                  </a:lnTo>
                  <a:lnTo>
                    <a:pt x="1134" y="3097"/>
                  </a:lnTo>
                  <a:lnTo>
                    <a:pt x="1164" y="3111"/>
                  </a:lnTo>
                  <a:lnTo>
                    <a:pt x="1191" y="3129"/>
                  </a:lnTo>
                  <a:lnTo>
                    <a:pt x="1216" y="3152"/>
                  </a:lnTo>
                  <a:lnTo>
                    <a:pt x="1237" y="3177"/>
                  </a:lnTo>
                  <a:lnTo>
                    <a:pt x="1253" y="3206"/>
                  </a:lnTo>
                  <a:lnTo>
                    <a:pt x="1266" y="3237"/>
                  </a:lnTo>
                  <a:lnTo>
                    <a:pt x="1274" y="3271"/>
                  </a:lnTo>
                  <a:lnTo>
                    <a:pt x="1276" y="3307"/>
                  </a:lnTo>
                  <a:lnTo>
                    <a:pt x="1276" y="3365"/>
                  </a:lnTo>
                  <a:lnTo>
                    <a:pt x="1275" y="3381"/>
                  </a:lnTo>
                  <a:lnTo>
                    <a:pt x="1269" y="3396"/>
                  </a:lnTo>
                  <a:lnTo>
                    <a:pt x="1261" y="3407"/>
                  </a:lnTo>
                  <a:lnTo>
                    <a:pt x="1249" y="3416"/>
                  </a:lnTo>
                  <a:lnTo>
                    <a:pt x="1235" y="3421"/>
                  </a:lnTo>
                  <a:lnTo>
                    <a:pt x="1218" y="3423"/>
                  </a:lnTo>
                  <a:lnTo>
                    <a:pt x="58" y="3423"/>
                  </a:lnTo>
                  <a:lnTo>
                    <a:pt x="41" y="3421"/>
                  </a:lnTo>
                  <a:lnTo>
                    <a:pt x="28" y="3416"/>
                  </a:lnTo>
                  <a:lnTo>
                    <a:pt x="16" y="3407"/>
                  </a:lnTo>
                  <a:lnTo>
                    <a:pt x="7" y="3396"/>
                  </a:lnTo>
                  <a:lnTo>
                    <a:pt x="2" y="3381"/>
                  </a:lnTo>
                  <a:lnTo>
                    <a:pt x="0" y="3365"/>
                  </a:lnTo>
                  <a:lnTo>
                    <a:pt x="0" y="3307"/>
                  </a:lnTo>
                  <a:lnTo>
                    <a:pt x="3" y="3272"/>
                  </a:lnTo>
                  <a:lnTo>
                    <a:pt x="10" y="3239"/>
                  </a:lnTo>
                  <a:lnTo>
                    <a:pt x="23" y="3208"/>
                  </a:lnTo>
                  <a:lnTo>
                    <a:pt x="40" y="3180"/>
                  </a:lnTo>
                  <a:lnTo>
                    <a:pt x="61" y="3154"/>
                  </a:lnTo>
                  <a:lnTo>
                    <a:pt x="85" y="3131"/>
                  </a:lnTo>
                  <a:lnTo>
                    <a:pt x="112" y="3111"/>
                  </a:lnTo>
                  <a:lnTo>
                    <a:pt x="142" y="3097"/>
                  </a:lnTo>
                  <a:lnTo>
                    <a:pt x="174" y="3086"/>
                  </a:lnTo>
                  <a:lnTo>
                    <a:pt x="174" y="584"/>
                  </a:lnTo>
                  <a:lnTo>
                    <a:pt x="176" y="535"/>
                  </a:lnTo>
                  <a:lnTo>
                    <a:pt x="183" y="487"/>
                  </a:lnTo>
                  <a:lnTo>
                    <a:pt x="193" y="440"/>
                  </a:lnTo>
                  <a:lnTo>
                    <a:pt x="207" y="393"/>
                  </a:lnTo>
                  <a:lnTo>
                    <a:pt x="225" y="347"/>
                  </a:lnTo>
                  <a:lnTo>
                    <a:pt x="247" y="304"/>
                  </a:lnTo>
                  <a:lnTo>
                    <a:pt x="272" y="262"/>
                  </a:lnTo>
                  <a:lnTo>
                    <a:pt x="302" y="224"/>
                  </a:lnTo>
                  <a:lnTo>
                    <a:pt x="335" y="187"/>
                  </a:lnTo>
                  <a:lnTo>
                    <a:pt x="372" y="154"/>
                  </a:lnTo>
                  <a:lnTo>
                    <a:pt x="413" y="120"/>
                  </a:lnTo>
                  <a:lnTo>
                    <a:pt x="458" y="89"/>
                  </a:lnTo>
                  <a:lnTo>
                    <a:pt x="506" y="63"/>
                  </a:lnTo>
                  <a:lnTo>
                    <a:pt x="554" y="41"/>
                  </a:lnTo>
                  <a:lnTo>
                    <a:pt x="605" y="23"/>
                  </a:lnTo>
                  <a:lnTo>
                    <a:pt x="657" y="11"/>
                  </a:lnTo>
                  <a:lnTo>
                    <a:pt x="710" y="2"/>
                  </a:lnTo>
                  <a:lnTo>
                    <a:pt x="7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9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A50D20-10EB-4CD5-93D3-12D7B518B1B5}"/>
              </a:ext>
            </a:extLst>
          </p:cNvPr>
          <p:cNvGrpSpPr/>
          <p:nvPr/>
        </p:nvGrpSpPr>
        <p:grpSpPr>
          <a:xfrm>
            <a:off x="6170362" y="1912117"/>
            <a:ext cx="488951" cy="531812"/>
            <a:chOff x="695325" y="5010151"/>
            <a:chExt cx="488951" cy="53181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D8D6E4-9394-4E79-BCA8-3912FEB0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25" y="5084763"/>
              <a:ext cx="436563" cy="265113"/>
            </a:xfrm>
            <a:custGeom>
              <a:avLst/>
              <a:gdLst>
                <a:gd name="T0" fmla="*/ 985 w 2752"/>
                <a:gd name="T1" fmla="*/ 0 h 1672"/>
                <a:gd name="T2" fmla="*/ 1050 w 2752"/>
                <a:gd name="T3" fmla="*/ 10 h 1672"/>
                <a:gd name="T4" fmla="*/ 1105 w 2752"/>
                <a:gd name="T5" fmla="*/ 38 h 1672"/>
                <a:gd name="T6" fmla="*/ 1148 w 2752"/>
                <a:gd name="T7" fmla="*/ 80 h 1672"/>
                <a:gd name="T8" fmla="*/ 1174 w 2752"/>
                <a:gd name="T9" fmla="*/ 135 h 1672"/>
                <a:gd name="T10" fmla="*/ 1396 w 2752"/>
                <a:gd name="T11" fmla="*/ 132 h 1672"/>
                <a:gd name="T12" fmla="*/ 1460 w 2752"/>
                <a:gd name="T13" fmla="*/ 130 h 1672"/>
                <a:gd name="T14" fmla="*/ 1546 w 2752"/>
                <a:gd name="T15" fmla="*/ 132 h 1672"/>
                <a:gd name="T16" fmla="*/ 1650 w 2752"/>
                <a:gd name="T17" fmla="*/ 143 h 1672"/>
                <a:gd name="T18" fmla="*/ 1767 w 2752"/>
                <a:gd name="T19" fmla="*/ 165 h 1672"/>
                <a:gd name="T20" fmla="*/ 1893 w 2752"/>
                <a:gd name="T21" fmla="*/ 201 h 1672"/>
                <a:gd name="T22" fmla="*/ 2025 w 2752"/>
                <a:gd name="T23" fmla="*/ 255 h 1672"/>
                <a:gd name="T24" fmla="*/ 2159 w 2752"/>
                <a:gd name="T25" fmla="*/ 330 h 1672"/>
                <a:gd name="T26" fmla="*/ 2290 w 2752"/>
                <a:gd name="T27" fmla="*/ 430 h 1672"/>
                <a:gd name="T28" fmla="*/ 2404 w 2752"/>
                <a:gd name="T29" fmla="*/ 546 h 1672"/>
                <a:gd name="T30" fmla="*/ 2503 w 2752"/>
                <a:gd name="T31" fmla="*/ 677 h 1672"/>
                <a:gd name="T32" fmla="*/ 2585 w 2752"/>
                <a:gd name="T33" fmla="*/ 823 h 1672"/>
                <a:gd name="T34" fmla="*/ 2651 w 2752"/>
                <a:gd name="T35" fmla="*/ 985 h 1672"/>
                <a:gd name="T36" fmla="*/ 2700 w 2752"/>
                <a:gd name="T37" fmla="*/ 1163 h 1672"/>
                <a:gd name="T38" fmla="*/ 2734 w 2752"/>
                <a:gd name="T39" fmla="*/ 1355 h 1672"/>
                <a:gd name="T40" fmla="*/ 2750 w 2752"/>
                <a:gd name="T41" fmla="*/ 1562 h 1672"/>
                <a:gd name="T42" fmla="*/ 2161 w 2752"/>
                <a:gd name="T43" fmla="*/ 1672 h 1672"/>
                <a:gd name="T44" fmla="*/ 2153 w 2752"/>
                <a:gd name="T45" fmla="*/ 1494 h 1672"/>
                <a:gd name="T46" fmla="*/ 2132 w 2752"/>
                <a:gd name="T47" fmla="*/ 1333 h 1672"/>
                <a:gd name="T48" fmla="*/ 2097 w 2752"/>
                <a:gd name="T49" fmla="*/ 1191 h 1672"/>
                <a:gd name="T50" fmla="*/ 2047 w 2752"/>
                <a:gd name="T51" fmla="*/ 1068 h 1672"/>
                <a:gd name="T52" fmla="*/ 1982 w 2752"/>
                <a:gd name="T53" fmla="*/ 962 h 1672"/>
                <a:gd name="T54" fmla="*/ 1904 w 2752"/>
                <a:gd name="T55" fmla="*/ 876 h 1672"/>
                <a:gd name="T56" fmla="*/ 1819 w 2752"/>
                <a:gd name="T57" fmla="*/ 814 h 1672"/>
                <a:gd name="T58" fmla="*/ 1732 w 2752"/>
                <a:gd name="T59" fmla="*/ 771 h 1672"/>
                <a:gd name="T60" fmla="*/ 1647 w 2752"/>
                <a:gd name="T61" fmla="*/ 743 h 1672"/>
                <a:gd name="T62" fmla="*/ 1569 w 2752"/>
                <a:gd name="T63" fmla="*/ 728 h 1672"/>
                <a:gd name="T64" fmla="*/ 1504 w 2752"/>
                <a:gd name="T65" fmla="*/ 722 h 1672"/>
                <a:gd name="T66" fmla="*/ 1454 w 2752"/>
                <a:gd name="T67" fmla="*/ 720 h 1672"/>
                <a:gd name="T68" fmla="*/ 1427 w 2752"/>
                <a:gd name="T69" fmla="*/ 722 h 1672"/>
                <a:gd name="T70" fmla="*/ 1404 w 2752"/>
                <a:gd name="T71" fmla="*/ 725 h 1672"/>
                <a:gd name="T72" fmla="*/ 1182 w 2752"/>
                <a:gd name="T73" fmla="*/ 724 h 1672"/>
                <a:gd name="T74" fmla="*/ 1180 w 2752"/>
                <a:gd name="T75" fmla="*/ 816 h 1672"/>
                <a:gd name="T76" fmla="*/ 1156 w 2752"/>
                <a:gd name="T77" fmla="*/ 876 h 1672"/>
                <a:gd name="T78" fmla="*/ 1112 w 2752"/>
                <a:gd name="T79" fmla="*/ 923 h 1672"/>
                <a:gd name="T80" fmla="*/ 1055 w 2752"/>
                <a:gd name="T81" fmla="*/ 956 h 1672"/>
                <a:gd name="T82" fmla="*/ 985 w 2752"/>
                <a:gd name="T83" fmla="*/ 967 h 1672"/>
                <a:gd name="T84" fmla="*/ 853 w 2752"/>
                <a:gd name="T85" fmla="*/ 965 h 1672"/>
                <a:gd name="T86" fmla="*/ 788 w 2752"/>
                <a:gd name="T87" fmla="*/ 942 h 1672"/>
                <a:gd name="T88" fmla="*/ 736 w 2752"/>
                <a:gd name="T89" fmla="*/ 902 h 1672"/>
                <a:gd name="T90" fmla="*/ 702 w 2752"/>
                <a:gd name="T91" fmla="*/ 847 h 1672"/>
                <a:gd name="T92" fmla="*/ 690 w 2752"/>
                <a:gd name="T93" fmla="*/ 783 h 1672"/>
                <a:gd name="T94" fmla="*/ 0 w 2752"/>
                <a:gd name="T95" fmla="*/ 724 h 1672"/>
                <a:gd name="T96" fmla="*/ 698 w 2752"/>
                <a:gd name="T97" fmla="*/ 135 h 1672"/>
                <a:gd name="T98" fmla="*/ 725 w 2752"/>
                <a:gd name="T99" fmla="*/ 80 h 1672"/>
                <a:gd name="T100" fmla="*/ 768 w 2752"/>
                <a:gd name="T101" fmla="*/ 38 h 1672"/>
                <a:gd name="T102" fmla="*/ 823 w 2752"/>
                <a:gd name="T103" fmla="*/ 10 h 1672"/>
                <a:gd name="T104" fmla="*/ 887 w 2752"/>
                <a:gd name="T105" fmla="*/ 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52" h="1672">
                  <a:moveTo>
                    <a:pt x="887" y="0"/>
                  </a:moveTo>
                  <a:lnTo>
                    <a:pt x="985" y="0"/>
                  </a:lnTo>
                  <a:lnTo>
                    <a:pt x="1019" y="2"/>
                  </a:lnTo>
                  <a:lnTo>
                    <a:pt x="1050" y="10"/>
                  </a:lnTo>
                  <a:lnTo>
                    <a:pt x="1079" y="22"/>
                  </a:lnTo>
                  <a:lnTo>
                    <a:pt x="1105" y="38"/>
                  </a:lnTo>
                  <a:lnTo>
                    <a:pt x="1129" y="58"/>
                  </a:lnTo>
                  <a:lnTo>
                    <a:pt x="1148" y="80"/>
                  </a:lnTo>
                  <a:lnTo>
                    <a:pt x="1164" y="106"/>
                  </a:lnTo>
                  <a:lnTo>
                    <a:pt x="1174" y="135"/>
                  </a:lnTo>
                  <a:lnTo>
                    <a:pt x="1372" y="135"/>
                  </a:lnTo>
                  <a:lnTo>
                    <a:pt x="1396" y="132"/>
                  </a:lnTo>
                  <a:lnTo>
                    <a:pt x="1426" y="131"/>
                  </a:lnTo>
                  <a:lnTo>
                    <a:pt x="1460" y="130"/>
                  </a:lnTo>
                  <a:lnTo>
                    <a:pt x="1502" y="130"/>
                  </a:lnTo>
                  <a:lnTo>
                    <a:pt x="1546" y="132"/>
                  </a:lnTo>
                  <a:lnTo>
                    <a:pt x="1596" y="137"/>
                  </a:lnTo>
                  <a:lnTo>
                    <a:pt x="1650" y="143"/>
                  </a:lnTo>
                  <a:lnTo>
                    <a:pt x="1707" y="152"/>
                  </a:lnTo>
                  <a:lnTo>
                    <a:pt x="1767" y="165"/>
                  </a:lnTo>
                  <a:lnTo>
                    <a:pt x="1829" y="180"/>
                  </a:lnTo>
                  <a:lnTo>
                    <a:pt x="1893" y="201"/>
                  </a:lnTo>
                  <a:lnTo>
                    <a:pt x="1958" y="225"/>
                  </a:lnTo>
                  <a:lnTo>
                    <a:pt x="2025" y="255"/>
                  </a:lnTo>
                  <a:lnTo>
                    <a:pt x="2092" y="290"/>
                  </a:lnTo>
                  <a:lnTo>
                    <a:pt x="2159" y="330"/>
                  </a:lnTo>
                  <a:lnTo>
                    <a:pt x="2225" y="377"/>
                  </a:lnTo>
                  <a:lnTo>
                    <a:pt x="2290" y="430"/>
                  </a:lnTo>
                  <a:lnTo>
                    <a:pt x="2349" y="485"/>
                  </a:lnTo>
                  <a:lnTo>
                    <a:pt x="2404" y="546"/>
                  </a:lnTo>
                  <a:lnTo>
                    <a:pt x="2455" y="609"/>
                  </a:lnTo>
                  <a:lnTo>
                    <a:pt x="2503" y="677"/>
                  </a:lnTo>
                  <a:lnTo>
                    <a:pt x="2546" y="748"/>
                  </a:lnTo>
                  <a:lnTo>
                    <a:pt x="2585" y="823"/>
                  </a:lnTo>
                  <a:lnTo>
                    <a:pt x="2620" y="903"/>
                  </a:lnTo>
                  <a:lnTo>
                    <a:pt x="2651" y="985"/>
                  </a:lnTo>
                  <a:lnTo>
                    <a:pt x="2677" y="1072"/>
                  </a:lnTo>
                  <a:lnTo>
                    <a:pt x="2700" y="1163"/>
                  </a:lnTo>
                  <a:lnTo>
                    <a:pt x="2719" y="1257"/>
                  </a:lnTo>
                  <a:lnTo>
                    <a:pt x="2734" y="1355"/>
                  </a:lnTo>
                  <a:lnTo>
                    <a:pt x="2744" y="1457"/>
                  </a:lnTo>
                  <a:lnTo>
                    <a:pt x="2750" y="1562"/>
                  </a:lnTo>
                  <a:lnTo>
                    <a:pt x="2752" y="1672"/>
                  </a:lnTo>
                  <a:lnTo>
                    <a:pt x="2161" y="1672"/>
                  </a:lnTo>
                  <a:lnTo>
                    <a:pt x="2159" y="1581"/>
                  </a:lnTo>
                  <a:lnTo>
                    <a:pt x="2153" y="1494"/>
                  </a:lnTo>
                  <a:lnTo>
                    <a:pt x="2144" y="1411"/>
                  </a:lnTo>
                  <a:lnTo>
                    <a:pt x="2132" y="1333"/>
                  </a:lnTo>
                  <a:lnTo>
                    <a:pt x="2116" y="1260"/>
                  </a:lnTo>
                  <a:lnTo>
                    <a:pt x="2097" y="1191"/>
                  </a:lnTo>
                  <a:lnTo>
                    <a:pt x="2073" y="1127"/>
                  </a:lnTo>
                  <a:lnTo>
                    <a:pt x="2047" y="1068"/>
                  </a:lnTo>
                  <a:lnTo>
                    <a:pt x="2016" y="1012"/>
                  </a:lnTo>
                  <a:lnTo>
                    <a:pt x="1982" y="962"/>
                  </a:lnTo>
                  <a:lnTo>
                    <a:pt x="1944" y="917"/>
                  </a:lnTo>
                  <a:lnTo>
                    <a:pt x="1904" y="876"/>
                  </a:lnTo>
                  <a:lnTo>
                    <a:pt x="1862" y="842"/>
                  </a:lnTo>
                  <a:lnTo>
                    <a:pt x="1819" y="814"/>
                  </a:lnTo>
                  <a:lnTo>
                    <a:pt x="1776" y="790"/>
                  </a:lnTo>
                  <a:lnTo>
                    <a:pt x="1732" y="771"/>
                  </a:lnTo>
                  <a:lnTo>
                    <a:pt x="1690" y="755"/>
                  </a:lnTo>
                  <a:lnTo>
                    <a:pt x="1647" y="743"/>
                  </a:lnTo>
                  <a:lnTo>
                    <a:pt x="1607" y="735"/>
                  </a:lnTo>
                  <a:lnTo>
                    <a:pt x="1569" y="728"/>
                  </a:lnTo>
                  <a:lnTo>
                    <a:pt x="1534" y="724"/>
                  </a:lnTo>
                  <a:lnTo>
                    <a:pt x="1504" y="722"/>
                  </a:lnTo>
                  <a:lnTo>
                    <a:pt x="1477" y="720"/>
                  </a:lnTo>
                  <a:lnTo>
                    <a:pt x="1454" y="720"/>
                  </a:lnTo>
                  <a:lnTo>
                    <a:pt x="1438" y="722"/>
                  </a:lnTo>
                  <a:lnTo>
                    <a:pt x="1427" y="722"/>
                  </a:lnTo>
                  <a:lnTo>
                    <a:pt x="1422" y="722"/>
                  </a:lnTo>
                  <a:lnTo>
                    <a:pt x="1404" y="725"/>
                  </a:lnTo>
                  <a:lnTo>
                    <a:pt x="1388" y="724"/>
                  </a:lnTo>
                  <a:lnTo>
                    <a:pt x="1182" y="724"/>
                  </a:lnTo>
                  <a:lnTo>
                    <a:pt x="1182" y="783"/>
                  </a:lnTo>
                  <a:lnTo>
                    <a:pt x="1180" y="816"/>
                  </a:lnTo>
                  <a:lnTo>
                    <a:pt x="1170" y="847"/>
                  </a:lnTo>
                  <a:lnTo>
                    <a:pt x="1156" y="876"/>
                  </a:lnTo>
                  <a:lnTo>
                    <a:pt x="1136" y="902"/>
                  </a:lnTo>
                  <a:lnTo>
                    <a:pt x="1112" y="923"/>
                  </a:lnTo>
                  <a:lnTo>
                    <a:pt x="1085" y="942"/>
                  </a:lnTo>
                  <a:lnTo>
                    <a:pt x="1055" y="956"/>
                  </a:lnTo>
                  <a:lnTo>
                    <a:pt x="1021" y="965"/>
                  </a:lnTo>
                  <a:lnTo>
                    <a:pt x="985" y="967"/>
                  </a:lnTo>
                  <a:lnTo>
                    <a:pt x="887" y="967"/>
                  </a:lnTo>
                  <a:lnTo>
                    <a:pt x="853" y="965"/>
                  </a:lnTo>
                  <a:lnTo>
                    <a:pt x="819" y="956"/>
                  </a:lnTo>
                  <a:lnTo>
                    <a:pt x="788" y="942"/>
                  </a:lnTo>
                  <a:lnTo>
                    <a:pt x="760" y="923"/>
                  </a:lnTo>
                  <a:lnTo>
                    <a:pt x="736" y="902"/>
                  </a:lnTo>
                  <a:lnTo>
                    <a:pt x="717" y="876"/>
                  </a:lnTo>
                  <a:lnTo>
                    <a:pt x="702" y="847"/>
                  </a:lnTo>
                  <a:lnTo>
                    <a:pt x="694" y="816"/>
                  </a:lnTo>
                  <a:lnTo>
                    <a:pt x="690" y="783"/>
                  </a:lnTo>
                  <a:lnTo>
                    <a:pt x="690" y="724"/>
                  </a:lnTo>
                  <a:lnTo>
                    <a:pt x="0" y="724"/>
                  </a:lnTo>
                  <a:lnTo>
                    <a:pt x="0" y="135"/>
                  </a:lnTo>
                  <a:lnTo>
                    <a:pt x="698" y="135"/>
                  </a:lnTo>
                  <a:lnTo>
                    <a:pt x="709" y="106"/>
                  </a:lnTo>
                  <a:lnTo>
                    <a:pt x="725" y="80"/>
                  </a:lnTo>
                  <a:lnTo>
                    <a:pt x="745" y="58"/>
                  </a:lnTo>
                  <a:lnTo>
                    <a:pt x="768" y="38"/>
                  </a:lnTo>
                  <a:lnTo>
                    <a:pt x="794" y="22"/>
                  </a:lnTo>
                  <a:lnTo>
                    <a:pt x="823" y="10"/>
                  </a:lnTo>
                  <a:lnTo>
                    <a:pt x="855" y="2"/>
                  </a:lnTo>
                  <a:lnTo>
                    <a:pt x="8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FF4E794-0010-48CC-88B1-7685D2A6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88" y="5010151"/>
              <a:ext cx="163513" cy="60325"/>
            </a:xfrm>
            <a:custGeom>
              <a:avLst/>
              <a:gdLst>
                <a:gd name="T0" fmla="*/ 153 w 1022"/>
                <a:gd name="T1" fmla="*/ 0 h 385"/>
                <a:gd name="T2" fmla="*/ 868 w 1022"/>
                <a:gd name="T3" fmla="*/ 0 h 385"/>
                <a:gd name="T4" fmla="*/ 899 w 1022"/>
                <a:gd name="T5" fmla="*/ 4 h 385"/>
                <a:gd name="T6" fmla="*/ 927 w 1022"/>
                <a:gd name="T7" fmla="*/ 12 h 385"/>
                <a:gd name="T8" fmla="*/ 954 w 1022"/>
                <a:gd name="T9" fmla="*/ 26 h 385"/>
                <a:gd name="T10" fmla="*/ 976 w 1022"/>
                <a:gd name="T11" fmla="*/ 45 h 385"/>
                <a:gd name="T12" fmla="*/ 995 w 1022"/>
                <a:gd name="T13" fmla="*/ 68 h 385"/>
                <a:gd name="T14" fmla="*/ 1009 w 1022"/>
                <a:gd name="T15" fmla="*/ 94 h 385"/>
                <a:gd name="T16" fmla="*/ 1019 w 1022"/>
                <a:gd name="T17" fmla="*/ 123 h 385"/>
                <a:gd name="T18" fmla="*/ 1022 w 1022"/>
                <a:gd name="T19" fmla="*/ 153 h 385"/>
                <a:gd name="T20" fmla="*/ 1022 w 1022"/>
                <a:gd name="T21" fmla="*/ 231 h 385"/>
                <a:gd name="T22" fmla="*/ 1019 w 1022"/>
                <a:gd name="T23" fmla="*/ 263 h 385"/>
                <a:gd name="T24" fmla="*/ 1009 w 1022"/>
                <a:gd name="T25" fmla="*/ 291 h 385"/>
                <a:gd name="T26" fmla="*/ 995 w 1022"/>
                <a:gd name="T27" fmla="*/ 317 h 385"/>
                <a:gd name="T28" fmla="*/ 976 w 1022"/>
                <a:gd name="T29" fmla="*/ 340 h 385"/>
                <a:gd name="T30" fmla="*/ 954 w 1022"/>
                <a:gd name="T31" fmla="*/ 359 h 385"/>
                <a:gd name="T32" fmla="*/ 927 w 1022"/>
                <a:gd name="T33" fmla="*/ 374 h 385"/>
                <a:gd name="T34" fmla="*/ 899 w 1022"/>
                <a:gd name="T35" fmla="*/ 382 h 385"/>
                <a:gd name="T36" fmla="*/ 868 w 1022"/>
                <a:gd name="T37" fmla="*/ 385 h 385"/>
                <a:gd name="T38" fmla="*/ 153 w 1022"/>
                <a:gd name="T39" fmla="*/ 385 h 385"/>
                <a:gd name="T40" fmla="*/ 123 w 1022"/>
                <a:gd name="T41" fmla="*/ 382 h 385"/>
                <a:gd name="T42" fmla="*/ 93 w 1022"/>
                <a:gd name="T43" fmla="*/ 374 h 385"/>
                <a:gd name="T44" fmla="*/ 67 w 1022"/>
                <a:gd name="T45" fmla="*/ 359 h 385"/>
                <a:gd name="T46" fmla="*/ 44 w 1022"/>
                <a:gd name="T47" fmla="*/ 340 h 385"/>
                <a:gd name="T48" fmla="*/ 26 w 1022"/>
                <a:gd name="T49" fmla="*/ 318 h 385"/>
                <a:gd name="T50" fmla="*/ 12 w 1022"/>
                <a:gd name="T51" fmla="*/ 292 h 385"/>
                <a:gd name="T52" fmla="*/ 3 w 1022"/>
                <a:gd name="T53" fmla="*/ 263 h 385"/>
                <a:gd name="T54" fmla="*/ 0 w 1022"/>
                <a:gd name="T55" fmla="*/ 233 h 385"/>
                <a:gd name="T56" fmla="*/ 0 w 1022"/>
                <a:gd name="T57" fmla="*/ 153 h 385"/>
                <a:gd name="T58" fmla="*/ 3 w 1022"/>
                <a:gd name="T59" fmla="*/ 123 h 385"/>
                <a:gd name="T60" fmla="*/ 12 w 1022"/>
                <a:gd name="T61" fmla="*/ 94 h 385"/>
                <a:gd name="T62" fmla="*/ 26 w 1022"/>
                <a:gd name="T63" fmla="*/ 68 h 385"/>
                <a:gd name="T64" fmla="*/ 44 w 1022"/>
                <a:gd name="T65" fmla="*/ 45 h 385"/>
                <a:gd name="T66" fmla="*/ 67 w 1022"/>
                <a:gd name="T67" fmla="*/ 26 h 385"/>
                <a:gd name="T68" fmla="*/ 93 w 1022"/>
                <a:gd name="T69" fmla="*/ 12 h 385"/>
                <a:gd name="T70" fmla="*/ 123 w 1022"/>
                <a:gd name="T71" fmla="*/ 4 h 385"/>
                <a:gd name="T72" fmla="*/ 153 w 1022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2" h="385">
                  <a:moveTo>
                    <a:pt x="153" y="0"/>
                  </a:moveTo>
                  <a:lnTo>
                    <a:pt x="868" y="0"/>
                  </a:lnTo>
                  <a:lnTo>
                    <a:pt x="899" y="4"/>
                  </a:lnTo>
                  <a:lnTo>
                    <a:pt x="927" y="12"/>
                  </a:lnTo>
                  <a:lnTo>
                    <a:pt x="954" y="26"/>
                  </a:lnTo>
                  <a:lnTo>
                    <a:pt x="976" y="45"/>
                  </a:lnTo>
                  <a:lnTo>
                    <a:pt x="995" y="68"/>
                  </a:lnTo>
                  <a:lnTo>
                    <a:pt x="1009" y="94"/>
                  </a:lnTo>
                  <a:lnTo>
                    <a:pt x="1019" y="123"/>
                  </a:lnTo>
                  <a:lnTo>
                    <a:pt x="1022" y="153"/>
                  </a:lnTo>
                  <a:lnTo>
                    <a:pt x="1022" y="231"/>
                  </a:lnTo>
                  <a:lnTo>
                    <a:pt x="1019" y="263"/>
                  </a:lnTo>
                  <a:lnTo>
                    <a:pt x="1009" y="291"/>
                  </a:lnTo>
                  <a:lnTo>
                    <a:pt x="995" y="317"/>
                  </a:lnTo>
                  <a:lnTo>
                    <a:pt x="976" y="340"/>
                  </a:lnTo>
                  <a:lnTo>
                    <a:pt x="954" y="359"/>
                  </a:lnTo>
                  <a:lnTo>
                    <a:pt x="927" y="374"/>
                  </a:lnTo>
                  <a:lnTo>
                    <a:pt x="899" y="382"/>
                  </a:lnTo>
                  <a:lnTo>
                    <a:pt x="868" y="385"/>
                  </a:lnTo>
                  <a:lnTo>
                    <a:pt x="153" y="385"/>
                  </a:lnTo>
                  <a:lnTo>
                    <a:pt x="123" y="382"/>
                  </a:lnTo>
                  <a:lnTo>
                    <a:pt x="93" y="374"/>
                  </a:lnTo>
                  <a:lnTo>
                    <a:pt x="67" y="359"/>
                  </a:lnTo>
                  <a:lnTo>
                    <a:pt x="44" y="340"/>
                  </a:lnTo>
                  <a:lnTo>
                    <a:pt x="26" y="318"/>
                  </a:lnTo>
                  <a:lnTo>
                    <a:pt x="12" y="292"/>
                  </a:lnTo>
                  <a:lnTo>
                    <a:pt x="3" y="263"/>
                  </a:lnTo>
                  <a:lnTo>
                    <a:pt x="0" y="233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2" y="94"/>
                  </a:lnTo>
                  <a:lnTo>
                    <a:pt x="26" y="68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3" y="12"/>
                  </a:lnTo>
                  <a:lnTo>
                    <a:pt x="123" y="4"/>
                  </a:lnTo>
                  <a:lnTo>
                    <a:pt x="1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8145E1E-E006-48D7-9191-0CEF541795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370513"/>
              <a:ext cx="201613" cy="171450"/>
            </a:xfrm>
            <a:custGeom>
              <a:avLst/>
              <a:gdLst>
                <a:gd name="T0" fmla="*/ 853 w 1274"/>
                <a:gd name="T1" fmla="*/ 1071 h 1081"/>
                <a:gd name="T2" fmla="*/ 745 w 1274"/>
                <a:gd name="T3" fmla="*/ 983 h 1081"/>
                <a:gd name="T4" fmla="*/ 378 w 1274"/>
                <a:gd name="T5" fmla="*/ 971 h 1081"/>
                <a:gd name="T6" fmla="*/ 464 w 1274"/>
                <a:gd name="T7" fmla="*/ 1080 h 1081"/>
                <a:gd name="T8" fmla="*/ 378 w 1274"/>
                <a:gd name="T9" fmla="*/ 971 h 1081"/>
                <a:gd name="T10" fmla="*/ 123 w 1274"/>
                <a:gd name="T11" fmla="*/ 947 h 1081"/>
                <a:gd name="T12" fmla="*/ 0 w 1274"/>
                <a:gd name="T13" fmla="*/ 1013 h 1081"/>
                <a:gd name="T14" fmla="*/ 1240 w 1274"/>
                <a:gd name="T15" fmla="*/ 890 h 1081"/>
                <a:gd name="T16" fmla="*/ 1182 w 1274"/>
                <a:gd name="T17" fmla="*/ 1017 h 1081"/>
                <a:gd name="T18" fmla="*/ 1240 w 1274"/>
                <a:gd name="T19" fmla="*/ 890 h 1081"/>
                <a:gd name="T20" fmla="*/ 827 w 1274"/>
                <a:gd name="T21" fmla="*/ 804 h 1081"/>
                <a:gd name="T22" fmla="*/ 712 w 1274"/>
                <a:gd name="T23" fmla="*/ 645 h 1081"/>
                <a:gd name="T24" fmla="*/ 419 w 1274"/>
                <a:gd name="T25" fmla="*/ 634 h 1081"/>
                <a:gd name="T26" fmla="*/ 496 w 1274"/>
                <a:gd name="T27" fmla="*/ 814 h 1081"/>
                <a:gd name="T28" fmla="*/ 419 w 1274"/>
                <a:gd name="T29" fmla="*/ 634 h 1081"/>
                <a:gd name="T30" fmla="*/ 225 w 1274"/>
                <a:gd name="T31" fmla="*/ 623 h 1081"/>
                <a:gd name="T32" fmla="*/ 80 w 1274"/>
                <a:gd name="T33" fmla="*/ 756 h 1081"/>
                <a:gd name="T34" fmla="*/ 1125 w 1274"/>
                <a:gd name="T35" fmla="*/ 571 h 1081"/>
                <a:gd name="T36" fmla="*/ 1090 w 1274"/>
                <a:gd name="T37" fmla="*/ 764 h 1081"/>
                <a:gd name="T38" fmla="*/ 1125 w 1274"/>
                <a:gd name="T39" fmla="*/ 571 h 1081"/>
                <a:gd name="T40" fmla="*/ 793 w 1274"/>
                <a:gd name="T41" fmla="*/ 466 h 1081"/>
                <a:gd name="T42" fmla="*/ 679 w 1274"/>
                <a:gd name="T43" fmla="*/ 307 h 1081"/>
                <a:gd name="T44" fmla="*/ 459 w 1274"/>
                <a:gd name="T45" fmla="*/ 297 h 1081"/>
                <a:gd name="T46" fmla="*/ 537 w 1274"/>
                <a:gd name="T47" fmla="*/ 477 h 1081"/>
                <a:gd name="T48" fmla="*/ 459 w 1274"/>
                <a:gd name="T49" fmla="*/ 297 h 1081"/>
                <a:gd name="T50" fmla="*/ 326 w 1274"/>
                <a:gd name="T51" fmla="*/ 300 h 1081"/>
                <a:gd name="T52" fmla="*/ 181 w 1274"/>
                <a:gd name="T53" fmla="*/ 432 h 1081"/>
                <a:gd name="T54" fmla="*/ 1010 w 1274"/>
                <a:gd name="T55" fmla="*/ 252 h 1081"/>
                <a:gd name="T56" fmla="*/ 975 w 1274"/>
                <a:gd name="T57" fmla="*/ 445 h 1081"/>
                <a:gd name="T58" fmla="*/ 1010 w 1274"/>
                <a:gd name="T59" fmla="*/ 252 h 1081"/>
                <a:gd name="T60" fmla="*/ 761 w 1274"/>
                <a:gd name="T61" fmla="*/ 128 h 1081"/>
                <a:gd name="T62" fmla="*/ 653 w 1274"/>
                <a:gd name="T63" fmla="*/ 40 h 1081"/>
                <a:gd name="T64" fmla="*/ 491 w 1274"/>
                <a:gd name="T65" fmla="*/ 31 h 1081"/>
                <a:gd name="T66" fmla="*/ 577 w 1274"/>
                <a:gd name="T67" fmla="*/ 140 h 1081"/>
                <a:gd name="T68" fmla="*/ 491 w 1274"/>
                <a:gd name="T69" fmla="*/ 31 h 1081"/>
                <a:gd name="T70" fmla="*/ 406 w 1274"/>
                <a:gd name="T71" fmla="*/ 44 h 1081"/>
                <a:gd name="T72" fmla="*/ 283 w 1274"/>
                <a:gd name="T73" fmla="*/ 109 h 1081"/>
                <a:gd name="T74" fmla="*/ 918 w 1274"/>
                <a:gd name="T75" fmla="*/ 0 h 1081"/>
                <a:gd name="T76" fmla="*/ 859 w 1274"/>
                <a:gd name="T77" fmla="*/ 126 h 1081"/>
                <a:gd name="T78" fmla="*/ 918 w 1274"/>
                <a:gd name="T79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4" h="1081">
                  <a:moveTo>
                    <a:pt x="843" y="973"/>
                  </a:moveTo>
                  <a:lnTo>
                    <a:pt x="853" y="1071"/>
                  </a:lnTo>
                  <a:lnTo>
                    <a:pt x="755" y="1081"/>
                  </a:lnTo>
                  <a:lnTo>
                    <a:pt x="745" y="983"/>
                  </a:lnTo>
                  <a:lnTo>
                    <a:pt x="843" y="973"/>
                  </a:lnTo>
                  <a:close/>
                  <a:moveTo>
                    <a:pt x="378" y="971"/>
                  </a:moveTo>
                  <a:lnTo>
                    <a:pt x="476" y="983"/>
                  </a:lnTo>
                  <a:lnTo>
                    <a:pt x="464" y="1080"/>
                  </a:lnTo>
                  <a:lnTo>
                    <a:pt x="366" y="1069"/>
                  </a:lnTo>
                  <a:lnTo>
                    <a:pt x="378" y="971"/>
                  </a:lnTo>
                  <a:close/>
                  <a:moveTo>
                    <a:pt x="29" y="918"/>
                  </a:moveTo>
                  <a:lnTo>
                    <a:pt x="123" y="947"/>
                  </a:lnTo>
                  <a:lnTo>
                    <a:pt x="94" y="1042"/>
                  </a:lnTo>
                  <a:lnTo>
                    <a:pt x="0" y="1013"/>
                  </a:lnTo>
                  <a:lnTo>
                    <a:pt x="29" y="918"/>
                  </a:lnTo>
                  <a:close/>
                  <a:moveTo>
                    <a:pt x="1240" y="890"/>
                  </a:moveTo>
                  <a:lnTo>
                    <a:pt x="1274" y="983"/>
                  </a:lnTo>
                  <a:lnTo>
                    <a:pt x="1182" y="1017"/>
                  </a:lnTo>
                  <a:lnTo>
                    <a:pt x="1148" y="924"/>
                  </a:lnTo>
                  <a:lnTo>
                    <a:pt x="1240" y="890"/>
                  </a:lnTo>
                  <a:close/>
                  <a:moveTo>
                    <a:pt x="810" y="635"/>
                  </a:moveTo>
                  <a:lnTo>
                    <a:pt x="827" y="804"/>
                  </a:lnTo>
                  <a:lnTo>
                    <a:pt x="728" y="814"/>
                  </a:lnTo>
                  <a:lnTo>
                    <a:pt x="712" y="645"/>
                  </a:lnTo>
                  <a:lnTo>
                    <a:pt x="810" y="635"/>
                  </a:lnTo>
                  <a:close/>
                  <a:moveTo>
                    <a:pt x="419" y="634"/>
                  </a:moveTo>
                  <a:lnTo>
                    <a:pt x="516" y="646"/>
                  </a:lnTo>
                  <a:lnTo>
                    <a:pt x="496" y="814"/>
                  </a:lnTo>
                  <a:lnTo>
                    <a:pt x="399" y="802"/>
                  </a:lnTo>
                  <a:lnTo>
                    <a:pt x="419" y="634"/>
                  </a:lnTo>
                  <a:close/>
                  <a:moveTo>
                    <a:pt x="131" y="594"/>
                  </a:moveTo>
                  <a:lnTo>
                    <a:pt x="225" y="623"/>
                  </a:lnTo>
                  <a:lnTo>
                    <a:pt x="173" y="786"/>
                  </a:lnTo>
                  <a:lnTo>
                    <a:pt x="80" y="756"/>
                  </a:lnTo>
                  <a:lnTo>
                    <a:pt x="131" y="594"/>
                  </a:lnTo>
                  <a:close/>
                  <a:moveTo>
                    <a:pt x="1125" y="571"/>
                  </a:moveTo>
                  <a:lnTo>
                    <a:pt x="1183" y="732"/>
                  </a:lnTo>
                  <a:lnTo>
                    <a:pt x="1090" y="764"/>
                  </a:lnTo>
                  <a:lnTo>
                    <a:pt x="1033" y="605"/>
                  </a:lnTo>
                  <a:lnTo>
                    <a:pt x="1125" y="571"/>
                  </a:lnTo>
                  <a:close/>
                  <a:moveTo>
                    <a:pt x="777" y="298"/>
                  </a:moveTo>
                  <a:lnTo>
                    <a:pt x="793" y="466"/>
                  </a:lnTo>
                  <a:lnTo>
                    <a:pt x="696" y="476"/>
                  </a:lnTo>
                  <a:lnTo>
                    <a:pt x="679" y="307"/>
                  </a:lnTo>
                  <a:lnTo>
                    <a:pt x="777" y="298"/>
                  </a:lnTo>
                  <a:close/>
                  <a:moveTo>
                    <a:pt x="459" y="297"/>
                  </a:moveTo>
                  <a:lnTo>
                    <a:pt x="556" y="308"/>
                  </a:lnTo>
                  <a:lnTo>
                    <a:pt x="537" y="477"/>
                  </a:lnTo>
                  <a:lnTo>
                    <a:pt x="439" y="466"/>
                  </a:lnTo>
                  <a:lnTo>
                    <a:pt x="459" y="297"/>
                  </a:lnTo>
                  <a:close/>
                  <a:moveTo>
                    <a:pt x="232" y="270"/>
                  </a:moveTo>
                  <a:lnTo>
                    <a:pt x="326" y="300"/>
                  </a:lnTo>
                  <a:lnTo>
                    <a:pt x="275" y="461"/>
                  </a:lnTo>
                  <a:lnTo>
                    <a:pt x="181" y="432"/>
                  </a:lnTo>
                  <a:lnTo>
                    <a:pt x="232" y="270"/>
                  </a:lnTo>
                  <a:close/>
                  <a:moveTo>
                    <a:pt x="1010" y="252"/>
                  </a:moveTo>
                  <a:lnTo>
                    <a:pt x="1067" y="412"/>
                  </a:lnTo>
                  <a:lnTo>
                    <a:pt x="975" y="445"/>
                  </a:lnTo>
                  <a:lnTo>
                    <a:pt x="917" y="286"/>
                  </a:lnTo>
                  <a:lnTo>
                    <a:pt x="1010" y="252"/>
                  </a:lnTo>
                  <a:close/>
                  <a:moveTo>
                    <a:pt x="751" y="31"/>
                  </a:moveTo>
                  <a:lnTo>
                    <a:pt x="761" y="128"/>
                  </a:lnTo>
                  <a:lnTo>
                    <a:pt x="663" y="137"/>
                  </a:lnTo>
                  <a:lnTo>
                    <a:pt x="653" y="40"/>
                  </a:lnTo>
                  <a:lnTo>
                    <a:pt x="751" y="31"/>
                  </a:lnTo>
                  <a:close/>
                  <a:moveTo>
                    <a:pt x="491" y="31"/>
                  </a:moveTo>
                  <a:lnTo>
                    <a:pt x="589" y="43"/>
                  </a:lnTo>
                  <a:lnTo>
                    <a:pt x="577" y="140"/>
                  </a:lnTo>
                  <a:lnTo>
                    <a:pt x="479" y="128"/>
                  </a:lnTo>
                  <a:lnTo>
                    <a:pt x="491" y="31"/>
                  </a:lnTo>
                  <a:close/>
                  <a:moveTo>
                    <a:pt x="313" y="14"/>
                  </a:moveTo>
                  <a:lnTo>
                    <a:pt x="406" y="44"/>
                  </a:lnTo>
                  <a:lnTo>
                    <a:pt x="377" y="137"/>
                  </a:lnTo>
                  <a:lnTo>
                    <a:pt x="283" y="109"/>
                  </a:lnTo>
                  <a:lnTo>
                    <a:pt x="313" y="14"/>
                  </a:lnTo>
                  <a:close/>
                  <a:moveTo>
                    <a:pt x="918" y="0"/>
                  </a:moveTo>
                  <a:lnTo>
                    <a:pt x="951" y="93"/>
                  </a:lnTo>
                  <a:lnTo>
                    <a:pt x="859" y="126"/>
                  </a:lnTo>
                  <a:lnTo>
                    <a:pt x="826" y="34"/>
                  </a:lnTo>
                  <a:lnTo>
                    <a:pt x="9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A5092-8C48-4242-B246-E1F9F7944423}"/>
              </a:ext>
            </a:extLst>
          </p:cNvPr>
          <p:cNvGrpSpPr/>
          <p:nvPr/>
        </p:nvGrpSpPr>
        <p:grpSpPr>
          <a:xfrm>
            <a:off x="6170362" y="1107548"/>
            <a:ext cx="446088" cy="519113"/>
            <a:chOff x="1670050" y="5022851"/>
            <a:chExt cx="446088" cy="5191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6E7DBDF-7ABF-4EAF-97BD-37FB354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050" y="5097463"/>
              <a:ext cx="425450" cy="266700"/>
            </a:xfrm>
            <a:custGeom>
              <a:avLst/>
              <a:gdLst>
                <a:gd name="T0" fmla="*/ 961 w 2682"/>
                <a:gd name="T1" fmla="*/ 0 h 1673"/>
                <a:gd name="T2" fmla="*/ 1023 w 2682"/>
                <a:gd name="T3" fmla="*/ 11 h 1673"/>
                <a:gd name="T4" fmla="*/ 1077 w 2682"/>
                <a:gd name="T5" fmla="*/ 39 h 1673"/>
                <a:gd name="T6" fmla="*/ 1118 w 2682"/>
                <a:gd name="T7" fmla="*/ 81 h 1673"/>
                <a:gd name="T8" fmla="*/ 1145 w 2682"/>
                <a:gd name="T9" fmla="*/ 134 h 1673"/>
                <a:gd name="T10" fmla="*/ 1360 w 2682"/>
                <a:gd name="T11" fmla="*/ 133 h 1673"/>
                <a:gd name="T12" fmla="*/ 1424 w 2682"/>
                <a:gd name="T13" fmla="*/ 131 h 1673"/>
                <a:gd name="T14" fmla="*/ 1508 w 2682"/>
                <a:gd name="T15" fmla="*/ 133 h 1673"/>
                <a:gd name="T16" fmla="*/ 1608 w 2682"/>
                <a:gd name="T17" fmla="*/ 144 h 1673"/>
                <a:gd name="T18" fmla="*/ 1723 w 2682"/>
                <a:gd name="T19" fmla="*/ 165 h 1673"/>
                <a:gd name="T20" fmla="*/ 1846 w 2682"/>
                <a:gd name="T21" fmla="*/ 201 h 1673"/>
                <a:gd name="T22" fmla="*/ 1974 w 2682"/>
                <a:gd name="T23" fmla="*/ 255 h 1673"/>
                <a:gd name="T24" fmla="*/ 2104 w 2682"/>
                <a:gd name="T25" fmla="*/ 331 h 1673"/>
                <a:gd name="T26" fmla="*/ 2233 w 2682"/>
                <a:gd name="T27" fmla="*/ 430 h 1673"/>
                <a:gd name="T28" fmla="*/ 2344 w 2682"/>
                <a:gd name="T29" fmla="*/ 545 h 1673"/>
                <a:gd name="T30" fmla="*/ 2439 w 2682"/>
                <a:gd name="T31" fmla="*/ 678 h 1673"/>
                <a:gd name="T32" fmla="*/ 2520 w 2682"/>
                <a:gd name="T33" fmla="*/ 824 h 1673"/>
                <a:gd name="T34" fmla="*/ 2585 w 2682"/>
                <a:gd name="T35" fmla="*/ 986 h 1673"/>
                <a:gd name="T36" fmla="*/ 2632 w 2682"/>
                <a:gd name="T37" fmla="*/ 1164 h 1673"/>
                <a:gd name="T38" fmla="*/ 2664 w 2682"/>
                <a:gd name="T39" fmla="*/ 1356 h 1673"/>
                <a:gd name="T40" fmla="*/ 2681 w 2682"/>
                <a:gd name="T41" fmla="*/ 1563 h 1673"/>
                <a:gd name="T42" fmla="*/ 2107 w 2682"/>
                <a:gd name="T43" fmla="*/ 1673 h 1673"/>
                <a:gd name="T44" fmla="*/ 2099 w 2682"/>
                <a:gd name="T45" fmla="*/ 1494 h 1673"/>
                <a:gd name="T46" fmla="*/ 2078 w 2682"/>
                <a:gd name="T47" fmla="*/ 1334 h 1673"/>
                <a:gd name="T48" fmla="*/ 2043 w 2682"/>
                <a:gd name="T49" fmla="*/ 1192 h 1673"/>
                <a:gd name="T50" fmla="*/ 1994 w 2682"/>
                <a:gd name="T51" fmla="*/ 1068 h 1673"/>
                <a:gd name="T52" fmla="*/ 1932 w 2682"/>
                <a:gd name="T53" fmla="*/ 963 h 1673"/>
                <a:gd name="T54" fmla="*/ 1855 w 2682"/>
                <a:gd name="T55" fmla="*/ 877 h 1673"/>
                <a:gd name="T56" fmla="*/ 1774 w 2682"/>
                <a:gd name="T57" fmla="*/ 816 h 1673"/>
                <a:gd name="T58" fmla="*/ 1689 w 2682"/>
                <a:gd name="T59" fmla="*/ 772 h 1673"/>
                <a:gd name="T60" fmla="*/ 1606 w 2682"/>
                <a:gd name="T61" fmla="*/ 744 h 1673"/>
                <a:gd name="T62" fmla="*/ 1530 w 2682"/>
                <a:gd name="T63" fmla="*/ 729 h 1673"/>
                <a:gd name="T64" fmla="*/ 1465 w 2682"/>
                <a:gd name="T65" fmla="*/ 722 h 1673"/>
                <a:gd name="T66" fmla="*/ 1417 w 2682"/>
                <a:gd name="T67" fmla="*/ 721 h 1673"/>
                <a:gd name="T68" fmla="*/ 1390 w 2682"/>
                <a:gd name="T69" fmla="*/ 723 h 1673"/>
                <a:gd name="T70" fmla="*/ 1369 w 2682"/>
                <a:gd name="T71" fmla="*/ 725 h 1673"/>
                <a:gd name="T72" fmla="*/ 1152 w 2682"/>
                <a:gd name="T73" fmla="*/ 783 h 1673"/>
                <a:gd name="T74" fmla="*/ 1141 w 2682"/>
                <a:gd name="T75" fmla="*/ 848 h 1673"/>
                <a:gd name="T76" fmla="*/ 1108 w 2682"/>
                <a:gd name="T77" fmla="*/ 902 h 1673"/>
                <a:gd name="T78" fmla="*/ 1057 w 2682"/>
                <a:gd name="T79" fmla="*/ 942 h 1673"/>
                <a:gd name="T80" fmla="*/ 995 w 2682"/>
                <a:gd name="T81" fmla="*/ 964 h 1673"/>
                <a:gd name="T82" fmla="*/ 864 w 2682"/>
                <a:gd name="T83" fmla="*/ 967 h 1673"/>
                <a:gd name="T84" fmla="*/ 797 w 2682"/>
                <a:gd name="T85" fmla="*/ 957 h 1673"/>
                <a:gd name="T86" fmla="*/ 741 w 2682"/>
                <a:gd name="T87" fmla="*/ 924 h 1673"/>
                <a:gd name="T88" fmla="*/ 699 w 2682"/>
                <a:gd name="T89" fmla="*/ 876 h 1673"/>
                <a:gd name="T90" fmla="*/ 675 w 2682"/>
                <a:gd name="T91" fmla="*/ 817 h 1673"/>
                <a:gd name="T92" fmla="*/ 672 w 2682"/>
                <a:gd name="T93" fmla="*/ 725 h 1673"/>
                <a:gd name="T94" fmla="*/ 0 w 2682"/>
                <a:gd name="T95" fmla="*/ 134 h 1673"/>
                <a:gd name="T96" fmla="*/ 691 w 2682"/>
                <a:gd name="T97" fmla="*/ 107 h 1673"/>
                <a:gd name="T98" fmla="*/ 725 w 2682"/>
                <a:gd name="T99" fmla="*/ 58 h 1673"/>
                <a:gd name="T100" fmla="*/ 774 w 2682"/>
                <a:gd name="T101" fmla="*/ 22 h 1673"/>
                <a:gd name="T102" fmla="*/ 832 w 2682"/>
                <a:gd name="T103" fmla="*/ 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82" h="1673">
                  <a:moveTo>
                    <a:pt x="864" y="0"/>
                  </a:moveTo>
                  <a:lnTo>
                    <a:pt x="961" y="0"/>
                  </a:lnTo>
                  <a:lnTo>
                    <a:pt x="993" y="3"/>
                  </a:lnTo>
                  <a:lnTo>
                    <a:pt x="1023" y="11"/>
                  </a:lnTo>
                  <a:lnTo>
                    <a:pt x="1052" y="22"/>
                  </a:lnTo>
                  <a:lnTo>
                    <a:pt x="1077" y="39"/>
                  </a:lnTo>
                  <a:lnTo>
                    <a:pt x="1100" y="58"/>
                  </a:lnTo>
                  <a:lnTo>
                    <a:pt x="1118" y="81"/>
                  </a:lnTo>
                  <a:lnTo>
                    <a:pt x="1134" y="107"/>
                  </a:lnTo>
                  <a:lnTo>
                    <a:pt x="1145" y="134"/>
                  </a:lnTo>
                  <a:lnTo>
                    <a:pt x="1338" y="134"/>
                  </a:lnTo>
                  <a:lnTo>
                    <a:pt x="1360" y="133"/>
                  </a:lnTo>
                  <a:lnTo>
                    <a:pt x="1390" y="132"/>
                  </a:lnTo>
                  <a:lnTo>
                    <a:pt x="1424" y="131"/>
                  </a:lnTo>
                  <a:lnTo>
                    <a:pt x="1463" y="131"/>
                  </a:lnTo>
                  <a:lnTo>
                    <a:pt x="1508" y="133"/>
                  </a:lnTo>
                  <a:lnTo>
                    <a:pt x="1556" y="137"/>
                  </a:lnTo>
                  <a:lnTo>
                    <a:pt x="1608" y="144"/>
                  </a:lnTo>
                  <a:lnTo>
                    <a:pt x="1664" y="153"/>
                  </a:lnTo>
                  <a:lnTo>
                    <a:pt x="1723" y="165"/>
                  </a:lnTo>
                  <a:lnTo>
                    <a:pt x="1783" y="181"/>
                  </a:lnTo>
                  <a:lnTo>
                    <a:pt x="1846" y="201"/>
                  </a:lnTo>
                  <a:lnTo>
                    <a:pt x="1909" y="225"/>
                  </a:lnTo>
                  <a:lnTo>
                    <a:pt x="1974" y="255"/>
                  </a:lnTo>
                  <a:lnTo>
                    <a:pt x="2040" y="289"/>
                  </a:lnTo>
                  <a:lnTo>
                    <a:pt x="2104" y="331"/>
                  </a:lnTo>
                  <a:lnTo>
                    <a:pt x="2169" y="377"/>
                  </a:lnTo>
                  <a:lnTo>
                    <a:pt x="2233" y="430"/>
                  </a:lnTo>
                  <a:lnTo>
                    <a:pt x="2290" y="486"/>
                  </a:lnTo>
                  <a:lnTo>
                    <a:pt x="2344" y="545"/>
                  </a:lnTo>
                  <a:lnTo>
                    <a:pt x="2394" y="609"/>
                  </a:lnTo>
                  <a:lnTo>
                    <a:pt x="2439" y="678"/>
                  </a:lnTo>
                  <a:lnTo>
                    <a:pt x="2482" y="748"/>
                  </a:lnTo>
                  <a:lnTo>
                    <a:pt x="2520" y="824"/>
                  </a:lnTo>
                  <a:lnTo>
                    <a:pt x="2554" y="903"/>
                  </a:lnTo>
                  <a:lnTo>
                    <a:pt x="2585" y="986"/>
                  </a:lnTo>
                  <a:lnTo>
                    <a:pt x="2610" y="1073"/>
                  </a:lnTo>
                  <a:lnTo>
                    <a:pt x="2632" y="1164"/>
                  </a:lnTo>
                  <a:lnTo>
                    <a:pt x="2650" y="1258"/>
                  </a:lnTo>
                  <a:lnTo>
                    <a:pt x="2664" y="1356"/>
                  </a:lnTo>
                  <a:lnTo>
                    <a:pt x="2675" y="1458"/>
                  </a:lnTo>
                  <a:lnTo>
                    <a:pt x="2681" y="1563"/>
                  </a:lnTo>
                  <a:lnTo>
                    <a:pt x="2682" y="1673"/>
                  </a:lnTo>
                  <a:lnTo>
                    <a:pt x="2107" y="1673"/>
                  </a:lnTo>
                  <a:lnTo>
                    <a:pt x="2104" y="1581"/>
                  </a:lnTo>
                  <a:lnTo>
                    <a:pt x="2099" y="1494"/>
                  </a:lnTo>
                  <a:lnTo>
                    <a:pt x="2091" y="1411"/>
                  </a:lnTo>
                  <a:lnTo>
                    <a:pt x="2078" y="1334"/>
                  </a:lnTo>
                  <a:lnTo>
                    <a:pt x="2063" y="1260"/>
                  </a:lnTo>
                  <a:lnTo>
                    <a:pt x="2043" y="1192"/>
                  </a:lnTo>
                  <a:lnTo>
                    <a:pt x="2021" y="1128"/>
                  </a:lnTo>
                  <a:lnTo>
                    <a:pt x="1994" y="1068"/>
                  </a:lnTo>
                  <a:lnTo>
                    <a:pt x="1964" y="1013"/>
                  </a:lnTo>
                  <a:lnTo>
                    <a:pt x="1932" y="963"/>
                  </a:lnTo>
                  <a:lnTo>
                    <a:pt x="1896" y="917"/>
                  </a:lnTo>
                  <a:lnTo>
                    <a:pt x="1855" y="877"/>
                  </a:lnTo>
                  <a:lnTo>
                    <a:pt x="1815" y="844"/>
                  </a:lnTo>
                  <a:lnTo>
                    <a:pt x="1774" y="816"/>
                  </a:lnTo>
                  <a:lnTo>
                    <a:pt x="1731" y="792"/>
                  </a:lnTo>
                  <a:lnTo>
                    <a:pt x="1689" y="772"/>
                  </a:lnTo>
                  <a:lnTo>
                    <a:pt x="1646" y="757"/>
                  </a:lnTo>
                  <a:lnTo>
                    <a:pt x="1606" y="744"/>
                  </a:lnTo>
                  <a:lnTo>
                    <a:pt x="1567" y="735"/>
                  </a:lnTo>
                  <a:lnTo>
                    <a:pt x="1530" y="729"/>
                  </a:lnTo>
                  <a:lnTo>
                    <a:pt x="1496" y="724"/>
                  </a:lnTo>
                  <a:lnTo>
                    <a:pt x="1465" y="722"/>
                  </a:lnTo>
                  <a:lnTo>
                    <a:pt x="1439" y="721"/>
                  </a:lnTo>
                  <a:lnTo>
                    <a:pt x="1417" y="721"/>
                  </a:lnTo>
                  <a:lnTo>
                    <a:pt x="1400" y="722"/>
                  </a:lnTo>
                  <a:lnTo>
                    <a:pt x="1390" y="723"/>
                  </a:lnTo>
                  <a:lnTo>
                    <a:pt x="1386" y="723"/>
                  </a:lnTo>
                  <a:lnTo>
                    <a:pt x="1369" y="725"/>
                  </a:lnTo>
                  <a:lnTo>
                    <a:pt x="1152" y="725"/>
                  </a:lnTo>
                  <a:lnTo>
                    <a:pt x="1152" y="783"/>
                  </a:lnTo>
                  <a:lnTo>
                    <a:pt x="1149" y="817"/>
                  </a:lnTo>
                  <a:lnTo>
                    <a:pt x="1141" y="848"/>
                  </a:lnTo>
                  <a:lnTo>
                    <a:pt x="1126" y="876"/>
                  </a:lnTo>
                  <a:lnTo>
                    <a:pt x="1108" y="902"/>
                  </a:lnTo>
                  <a:lnTo>
                    <a:pt x="1085" y="924"/>
                  </a:lnTo>
                  <a:lnTo>
                    <a:pt x="1057" y="942"/>
                  </a:lnTo>
                  <a:lnTo>
                    <a:pt x="1027" y="957"/>
                  </a:lnTo>
                  <a:lnTo>
                    <a:pt x="995" y="964"/>
                  </a:lnTo>
                  <a:lnTo>
                    <a:pt x="961" y="967"/>
                  </a:lnTo>
                  <a:lnTo>
                    <a:pt x="864" y="967"/>
                  </a:lnTo>
                  <a:lnTo>
                    <a:pt x="830" y="964"/>
                  </a:lnTo>
                  <a:lnTo>
                    <a:pt x="797" y="957"/>
                  </a:lnTo>
                  <a:lnTo>
                    <a:pt x="768" y="942"/>
                  </a:lnTo>
                  <a:lnTo>
                    <a:pt x="741" y="924"/>
                  </a:lnTo>
                  <a:lnTo>
                    <a:pt x="718" y="902"/>
                  </a:lnTo>
                  <a:lnTo>
                    <a:pt x="699" y="876"/>
                  </a:lnTo>
                  <a:lnTo>
                    <a:pt x="685" y="848"/>
                  </a:lnTo>
                  <a:lnTo>
                    <a:pt x="675" y="817"/>
                  </a:lnTo>
                  <a:lnTo>
                    <a:pt x="672" y="783"/>
                  </a:lnTo>
                  <a:lnTo>
                    <a:pt x="672" y="725"/>
                  </a:lnTo>
                  <a:lnTo>
                    <a:pt x="0" y="725"/>
                  </a:lnTo>
                  <a:lnTo>
                    <a:pt x="0" y="134"/>
                  </a:lnTo>
                  <a:lnTo>
                    <a:pt x="681" y="134"/>
                  </a:lnTo>
                  <a:lnTo>
                    <a:pt x="691" y="107"/>
                  </a:lnTo>
                  <a:lnTo>
                    <a:pt x="706" y="81"/>
                  </a:lnTo>
                  <a:lnTo>
                    <a:pt x="725" y="58"/>
                  </a:lnTo>
                  <a:lnTo>
                    <a:pt x="748" y="39"/>
                  </a:lnTo>
                  <a:lnTo>
                    <a:pt x="774" y="22"/>
                  </a:lnTo>
                  <a:lnTo>
                    <a:pt x="801" y="11"/>
                  </a:lnTo>
                  <a:lnTo>
                    <a:pt x="832" y="3"/>
                  </a:lnTo>
                  <a:lnTo>
                    <a:pt x="8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EA35D6-D7C9-4D91-AEEC-E42402B2E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5022851"/>
              <a:ext cx="158750" cy="61913"/>
            </a:xfrm>
            <a:custGeom>
              <a:avLst/>
              <a:gdLst>
                <a:gd name="T0" fmla="*/ 150 w 996"/>
                <a:gd name="T1" fmla="*/ 0 h 385"/>
                <a:gd name="T2" fmla="*/ 847 w 996"/>
                <a:gd name="T3" fmla="*/ 0 h 385"/>
                <a:gd name="T4" fmla="*/ 878 w 996"/>
                <a:gd name="T5" fmla="*/ 3 h 385"/>
                <a:gd name="T6" fmla="*/ 905 w 996"/>
                <a:gd name="T7" fmla="*/ 12 h 385"/>
                <a:gd name="T8" fmla="*/ 931 w 996"/>
                <a:gd name="T9" fmla="*/ 26 h 385"/>
                <a:gd name="T10" fmla="*/ 953 w 996"/>
                <a:gd name="T11" fmla="*/ 45 h 385"/>
                <a:gd name="T12" fmla="*/ 971 w 996"/>
                <a:gd name="T13" fmla="*/ 67 h 385"/>
                <a:gd name="T14" fmla="*/ 985 w 996"/>
                <a:gd name="T15" fmla="*/ 93 h 385"/>
                <a:gd name="T16" fmla="*/ 993 w 996"/>
                <a:gd name="T17" fmla="*/ 123 h 385"/>
                <a:gd name="T18" fmla="*/ 996 w 996"/>
                <a:gd name="T19" fmla="*/ 153 h 385"/>
                <a:gd name="T20" fmla="*/ 996 w 996"/>
                <a:gd name="T21" fmla="*/ 231 h 385"/>
                <a:gd name="T22" fmla="*/ 993 w 996"/>
                <a:gd name="T23" fmla="*/ 263 h 385"/>
                <a:gd name="T24" fmla="*/ 985 w 996"/>
                <a:gd name="T25" fmla="*/ 291 h 385"/>
                <a:gd name="T26" fmla="*/ 971 w 996"/>
                <a:gd name="T27" fmla="*/ 317 h 385"/>
                <a:gd name="T28" fmla="*/ 953 w 996"/>
                <a:gd name="T29" fmla="*/ 340 h 385"/>
                <a:gd name="T30" fmla="*/ 931 w 996"/>
                <a:gd name="T31" fmla="*/ 358 h 385"/>
                <a:gd name="T32" fmla="*/ 905 w 996"/>
                <a:gd name="T33" fmla="*/ 372 h 385"/>
                <a:gd name="T34" fmla="*/ 878 w 996"/>
                <a:gd name="T35" fmla="*/ 382 h 385"/>
                <a:gd name="T36" fmla="*/ 847 w 996"/>
                <a:gd name="T37" fmla="*/ 385 h 385"/>
                <a:gd name="T38" fmla="*/ 150 w 996"/>
                <a:gd name="T39" fmla="*/ 385 h 385"/>
                <a:gd name="T40" fmla="*/ 120 w 996"/>
                <a:gd name="T41" fmla="*/ 382 h 385"/>
                <a:gd name="T42" fmla="*/ 92 w 996"/>
                <a:gd name="T43" fmla="*/ 372 h 385"/>
                <a:gd name="T44" fmla="*/ 67 w 996"/>
                <a:gd name="T45" fmla="*/ 358 h 385"/>
                <a:gd name="T46" fmla="*/ 44 w 996"/>
                <a:gd name="T47" fmla="*/ 340 h 385"/>
                <a:gd name="T48" fmla="*/ 26 w 996"/>
                <a:gd name="T49" fmla="*/ 317 h 385"/>
                <a:gd name="T50" fmla="*/ 13 w 996"/>
                <a:gd name="T51" fmla="*/ 292 h 385"/>
                <a:gd name="T52" fmla="*/ 3 w 996"/>
                <a:gd name="T53" fmla="*/ 263 h 385"/>
                <a:gd name="T54" fmla="*/ 0 w 996"/>
                <a:gd name="T55" fmla="*/ 232 h 385"/>
                <a:gd name="T56" fmla="*/ 0 w 996"/>
                <a:gd name="T57" fmla="*/ 153 h 385"/>
                <a:gd name="T58" fmla="*/ 3 w 996"/>
                <a:gd name="T59" fmla="*/ 123 h 385"/>
                <a:gd name="T60" fmla="*/ 13 w 996"/>
                <a:gd name="T61" fmla="*/ 93 h 385"/>
                <a:gd name="T62" fmla="*/ 26 w 996"/>
                <a:gd name="T63" fmla="*/ 67 h 385"/>
                <a:gd name="T64" fmla="*/ 44 w 996"/>
                <a:gd name="T65" fmla="*/ 45 h 385"/>
                <a:gd name="T66" fmla="*/ 67 w 996"/>
                <a:gd name="T67" fmla="*/ 26 h 385"/>
                <a:gd name="T68" fmla="*/ 92 w 996"/>
                <a:gd name="T69" fmla="*/ 12 h 385"/>
                <a:gd name="T70" fmla="*/ 120 w 996"/>
                <a:gd name="T71" fmla="*/ 3 h 385"/>
                <a:gd name="T72" fmla="*/ 150 w 996"/>
                <a:gd name="T7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96" h="385">
                  <a:moveTo>
                    <a:pt x="150" y="0"/>
                  </a:moveTo>
                  <a:lnTo>
                    <a:pt x="847" y="0"/>
                  </a:lnTo>
                  <a:lnTo>
                    <a:pt x="878" y="3"/>
                  </a:lnTo>
                  <a:lnTo>
                    <a:pt x="905" y="12"/>
                  </a:lnTo>
                  <a:lnTo>
                    <a:pt x="931" y="26"/>
                  </a:lnTo>
                  <a:lnTo>
                    <a:pt x="953" y="45"/>
                  </a:lnTo>
                  <a:lnTo>
                    <a:pt x="971" y="67"/>
                  </a:lnTo>
                  <a:lnTo>
                    <a:pt x="985" y="93"/>
                  </a:lnTo>
                  <a:lnTo>
                    <a:pt x="993" y="123"/>
                  </a:lnTo>
                  <a:lnTo>
                    <a:pt x="996" y="153"/>
                  </a:lnTo>
                  <a:lnTo>
                    <a:pt x="996" y="231"/>
                  </a:lnTo>
                  <a:lnTo>
                    <a:pt x="993" y="263"/>
                  </a:lnTo>
                  <a:lnTo>
                    <a:pt x="985" y="291"/>
                  </a:lnTo>
                  <a:lnTo>
                    <a:pt x="971" y="317"/>
                  </a:lnTo>
                  <a:lnTo>
                    <a:pt x="953" y="340"/>
                  </a:lnTo>
                  <a:lnTo>
                    <a:pt x="931" y="358"/>
                  </a:lnTo>
                  <a:lnTo>
                    <a:pt x="905" y="372"/>
                  </a:lnTo>
                  <a:lnTo>
                    <a:pt x="878" y="382"/>
                  </a:lnTo>
                  <a:lnTo>
                    <a:pt x="847" y="385"/>
                  </a:lnTo>
                  <a:lnTo>
                    <a:pt x="150" y="385"/>
                  </a:lnTo>
                  <a:lnTo>
                    <a:pt x="120" y="382"/>
                  </a:lnTo>
                  <a:lnTo>
                    <a:pt x="92" y="372"/>
                  </a:lnTo>
                  <a:lnTo>
                    <a:pt x="67" y="358"/>
                  </a:lnTo>
                  <a:lnTo>
                    <a:pt x="44" y="340"/>
                  </a:lnTo>
                  <a:lnTo>
                    <a:pt x="26" y="317"/>
                  </a:lnTo>
                  <a:lnTo>
                    <a:pt x="13" y="292"/>
                  </a:lnTo>
                  <a:lnTo>
                    <a:pt x="3" y="263"/>
                  </a:lnTo>
                  <a:lnTo>
                    <a:pt x="0" y="232"/>
                  </a:lnTo>
                  <a:lnTo>
                    <a:pt x="0" y="153"/>
                  </a:lnTo>
                  <a:lnTo>
                    <a:pt x="3" y="123"/>
                  </a:lnTo>
                  <a:lnTo>
                    <a:pt x="13" y="93"/>
                  </a:lnTo>
                  <a:lnTo>
                    <a:pt x="26" y="67"/>
                  </a:lnTo>
                  <a:lnTo>
                    <a:pt x="44" y="45"/>
                  </a:lnTo>
                  <a:lnTo>
                    <a:pt x="67" y="26"/>
                  </a:lnTo>
                  <a:lnTo>
                    <a:pt x="92" y="12"/>
                  </a:lnTo>
                  <a:lnTo>
                    <a:pt x="12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82C2F9-0EB2-4CBA-B951-35975BB24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7550" y="5368926"/>
              <a:ext cx="128588" cy="173038"/>
            </a:xfrm>
            <a:custGeom>
              <a:avLst/>
              <a:gdLst>
                <a:gd name="T0" fmla="*/ 380 w 811"/>
                <a:gd name="T1" fmla="*/ 443 h 1091"/>
                <a:gd name="T2" fmla="*/ 337 w 811"/>
                <a:gd name="T3" fmla="*/ 509 h 1091"/>
                <a:gd name="T4" fmla="*/ 300 w 811"/>
                <a:gd name="T5" fmla="*/ 570 h 1091"/>
                <a:gd name="T6" fmla="*/ 274 w 811"/>
                <a:gd name="T7" fmla="*/ 621 h 1091"/>
                <a:gd name="T8" fmla="*/ 260 w 811"/>
                <a:gd name="T9" fmla="*/ 661 h 1091"/>
                <a:gd name="T10" fmla="*/ 261 w 811"/>
                <a:gd name="T11" fmla="*/ 706 h 1091"/>
                <a:gd name="T12" fmla="*/ 284 w 811"/>
                <a:gd name="T13" fmla="*/ 760 h 1091"/>
                <a:gd name="T14" fmla="*/ 323 w 811"/>
                <a:gd name="T15" fmla="*/ 800 h 1091"/>
                <a:gd name="T16" fmla="*/ 376 w 811"/>
                <a:gd name="T17" fmla="*/ 823 h 1091"/>
                <a:gd name="T18" fmla="*/ 434 w 811"/>
                <a:gd name="T19" fmla="*/ 823 h 1091"/>
                <a:gd name="T20" fmla="*/ 487 w 811"/>
                <a:gd name="T21" fmla="*/ 800 h 1091"/>
                <a:gd name="T22" fmla="*/ 526 w 811"/>
                <a:gd name="T23" fmla="*/ 760 h 1091"/>
                <a:gd name="T24" fmla="*/ 549 w 811"/>
                <a:gd name="T25" fmla="*/ 706 h 1091"/>
                <a:gd name="T26" fmla="*/ 550 w 811"/>
                <a:gd name="T27" fmla="*/ 661 h 1091"/>
                <a:gd name="T28" fmla="*/ 536 w 811"/>
                <a:gd name="T29" fmla="*/ 621 h 1091"/>
                <a:gd name="T30" fmla="*/ 510 w 811"/>
                <a:gd name="T31" fmla="*/ 570 h 1091"/>
                <a:gd name="T32" fmla="*/ 473 w 811"/>
                <a:gd name="T33" fmla="*/ 509 h 1091"/>
                <a:gd name="T34" fmla="*/ 429 w 811"/>
                <a:gd name="T35" fmla="*/ 443 h 1091"/>
                <a:gd name="T36" fmla="*/ 405 w 811"/>
                <a:gd name="T37" fmla="*/ 0 h 1091"/>
                <a:gd name="T38" fmla="*/ 516 w 811"/>
                <a:gd name="T39" fmla="*/ 129 h 1091"/>
                <a:gd name="T40" fmla="*/ 553 w 811"/>
                <a:gd name="T41" fmla="*/ 174 h 1091"/>
                <a:gd name="T42" fmla="*/ 599 w 811"/>
                <a:gd name="T43" fmla="*/ 232 h 1091"/>
                <a:gd name="T44" fmla="*/ 646 w 811"/>
                <a:gd name="T45" fmla="*/ 299 h 1091"/>
                <a:gd name="T46" fmla="*/ 695 w 811"/>
                <a:gd name="T47" fmla="*/ 373 h 1091"/>
                <a:gd name="T48" fmla="*/ 740 w 811"/>
                <a:gd name="T49" fmla="*/ 451 h 1091"/>
                <a:gd name="T50" fmla="*/ 777 w 811"/>
                <a:gd name="T51" fmla="*/ 529 h 1091"/>
                <a:gd name="T52" fmla="*/ 801 w 811"/>
                <a:gd name="T53" fmla="*/ 605 h 1091"/>
                <a:gd name="T54" fmla="*/ 811 w 811"/>
                <a:gd name="T55" fmla="*/ 675 h 1091"/>
                <a:gd name="T56" fmla="*/ 798 w 811"/>
                <a:gd name="T57" fmla="*/ 777 h 1091"/>
                <a:gd name="T58" fmla="*/ 763 w 811"/>
                <a:gd name="T59" fmla="*/ 871 h 1091"/>
                <a:gd name="T60" fmla="*/ 708 w 811"/>
                <a:gd name="T61" fmla="*/ 951 h 1091"/>
                <a:gd name="T62" fmla="*/ 637 w 811"/>
                <a:gd name="T63" fmla="*/ 1016 h 1091"/>
                <a:gd name="T64" fmla="*/ 551 w 811"/>
                <a:gd name="T65" fmla="*/ 1063 h 1091"/>
                <a:gd name="T66" fmla="*/ 455 w 811"/>
                <a:gd name="T67" fmla="*/ 1088 h 1091"/>
                <a:gd name="T68" fmla="*/ 354 w 811"/>
                <a:gd name="T69" fmla="*/ 1088 h 1091"/>
                <a:gd name="T70" fmla="*/ 258 w 811"/>
                <a:gd name="T71" fmla="*/ 1063 h 1091"/>
                <a:gd name="T72" fmla="*/ 173 w 811"/>
                <a:gd name="T73" fmla="*/ 1016 h 1091"/>
                <a:gd name="T74" fmla="*/ 102 w 811"/>
                <a:gd name="T75" fmla="*/ 951 h 1091"/>
                <a:gd name="T76" fmla="*/ 47 w 811"/>
                <a:gd name="T77" fmla="*/ 871 h 1091"/>
                <a:gd name="T78" fmla="*/ 12 w 811"/>
                <a:gd name="T79" fmla="*/ 777 h 1091"/>
                <a:gd name="T80" fmla="*/ 0 w 811"/>
                <a:gd name="T81" fmla="*/ 675 h 1091"/>
                <a:gd name="T82" fmla="*/ 9 w 811"/>
                <a:gd name="T83" fmla="*/ 605 h 1091"/>
                <a:gd name="T84" fmla="*/ 34 w 811"/>
                <a:gd name="T85" fmla="*/ 529 h 1091"/>
                <a:gd name="T86" fmla="*/ 71 w 811"/>
                <a:gd name="T87" fmla="*/ 451 h 1091"/>
                <a:gd name="T88" fmla="*/ 115 w 811"/>
                <a:gd name="T89" fmla="*/ 373 h 1091"/>
                <a:gd name="T90" fmla="*/ 163 w 811"/>
                <a:gd name="T91" fmla="*/ 299 h 1091"/>
                <a:gd name="T92" fmla="*/ 212 w 811"/>
                <a:gd name="T93" fmla="*/ 232 h 1091"/>
                <a:gd name="T94" fmla="*/ 257 w 811"/>
                <a:gd name="T95" fmla="*/ 174 h 1091"/>
                <a:gd name="T96" fmla="*/ 294 w 811"/>
                <a:gd name="T97" fmla="*/ 129 h 1091"/>
                <a:gd name="T98" fmla="*/ 405 w 811"/>
                <a:gd name="T9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" h="1091">
                  <a:moveTo>
                    <a:pt x="405" y="410"/>
                  </a:moveTo>
                  <a:lnTo>
                    <a:pt x="380" y="443"/>
                  </a:lnTo>
                  <a:lnTo>
                    <a:pt x="358" y="477"/>
                  </a:lnTo>
                  <a:lnTo>
                    <a:pt x="337" y="509"/>
                  </a:lnTo>
                  <a:lnTo>
                    <a:pt x="317" y="541"/>
                  </a:lnTo>
                  <a:lnTo>
                    <a:pt x="300" y="570"/>
                  </a:lnTo>
                  <a:lnTo>
                    <a:pt x="286" y="597"/>
                  </a:lnTo>
                  <a:lnTo>
                    <a:pt x="274" y="621"/>
                  </a:lnTo>
                  <a:lnTo>
                    <a:pt x="266" y="643"/>
                  </a:lnTo>
                  <a:lnTo>
                    <a:pt x="260" y="661"/>
                  </a:lnTo>
                  <a:lnTo>
                    <a:pt x="258" y="675"/>
                  </a:lnTo>
                  <a:lnTo>
                    <a:pt x="261" y="706"/>
                  </a:lnTo>
                  <a:lnTo>
                    <a:pt x="270" y="734"/>
                  </a:lnTo>
                  <a:lnTo>
                    <a:pt x="284" y="760"/>
                  </a:lnTo>
                  <a:lnTo>
                    <a:pt x="302" y="782"/>
                  </a:lnTo>
                  <a:lnTo>
                    <a:pt x="323" y="800"/>
                  </a:lnTo>
                  <a:lnTo>
                    <a:pt x="348" y="814"/>
                  </a:lnTo>
                  <a:lnTo>
                    <a:pt x="376" y="823"/>
                  </a:lnTo>
                  <a:lnTo>
                    <a:pt x="405" y="826"/>
                  </a:lnTo>
                  <a:lnTo>
                    <a:pt x="434" y="823"/>
                  </a:lnTo>
                  <a:lnTo>
                    <a:pt x="462" y="814"/>
                  </a:lnTo>
                  <a:lnTo>
                    <a:pt x="487" y="800"/>
                  </a:lnTo>
                  <a:lnTo>
                    <a:pt x="508" y="782"/>
                  </a:lnTo>
                  <a:lnTo>
                    <a:pt x="526" y="760"/>
                  </a:lnTo>
                  <a:lnTo>
                    <a:pt x="540" y="734"/>
                  </a:lnTo>
                  <a:lnTo>
                    <a:pt x="549" y="706"/>
                  </a:lnTo>
                  <a:lnTo>
                    <a:pt x="552" y="675"/>
                  </a:lnTo>
                  <a:lnTo>
                    <a:pt x="550" y="661"/>
                  </a:lnTo>
                  <a:lnTo>
                    <a:pt x="545" y="643"/>
                  </a:lnTo>
                  <a:lnTo>
                    <a:pt x="536" y="621"/>
                  </a:lnTo>
                  <a:lnTo>
                    <a:pt x="524" y="597"/>
                  </a:lnTo>
                  <a:lnTo>
                    <a:pt x="510" y="570"/>
                  </a:lnTo>
                  <a:lnTo>
                    <a:pt x="493" y="541"/>
                  </a:lnTo>
                  <a:lnTo>
                    <a:pt x="473" y="509"/>
                  </a:lnTo>
                  <a:lnTo>
                    <a:pt x="452" y="477"/>
                  </a:lnTo>
                  <a:lnTo>
                    <a:pt x="429" y="443"/>
                  </a:lnTo>
                  <a:lnTo>
                    <a:pt x="405" y="410"/>
                  </a:lnTo>
                  <a:close/>
                  <a:moveTo>
                    <a:pt x="405" y="0"/>
                  </a:moveTo>
                  <a:lnTo>
                    <a:pt x="502" y="112"/>
                  </a:lnTo>
                  <a:lnTo>
                    <a:pt x="516" y="129"/>
                  </a:lnTo>
                  <a:lnTo>
                    <a:pt x="534" y="149"/>
                  </a:lnTo>
                  <a:lnTo>
                    <a:pt x="553" y="174"/>
                  </a:lnTo>
                  <a:lnTo>
                    <a:pt x="575" y="201"/>
                  </a:lnTo>
                  <a:lnTo>
                    <a:pt x="599" y="232"/>
                  </a:lnTo>
                  <a:lnTo>
                    <a:pt x="622" y="264"/>
                  </a:lnTo>
                  <a:lnTo>
                    <a:pt x="646" y="299"/>
                  </a:lnTo>
                  <a:lnTo>
                    <a:pt x="671" y="335"/>
                  </a:lnTo>
                  <a:lnTo>
                    <a:pt x="695" y="373"/>
                  </a:lnTo>
                  <a:lnTo>
                    <a:pt x="718" y="412"/>
                  </a:lnTo>
                  <a:lnTo>
                    <a:pt x="740" y="451"/>
                  </a:lnTo>
                  <a:lnTo>
                    <a:pt x="759" y="490"/>
                  </a:lnTo>
                  <a:lnTo>
                    <a:pt x="777" y="529"/>
                  </a:lnTo>
                  <a:lnTo>
                    <a:pt x="790" y="567"/>
                  </a:lnTo>
                  <a:lnTo>
                    <a:pt x="801" y="605"/>
                  </a:lnTo>
                  <a:lnTo>
                    <a:pt x="807" y="641"/>
                  </a:lnTo>
                  <a:lnTo>
                    <a:pt x="811" y="675"/>
                  </a:lnTo>
                  <a:lnTo>
                    <a:pt x="807" y="727"/>
                  </a:lnTo>
                  <a:lnTo>
                    <a:pt x="798" y="777"/>
                  </a:lnTo>
                  <a:lnTo>
                    <a:pt x="783" y="825"/>
                  </a:lnTo>
                  <a:lnTo>
                    <a:pt x="763" y="871"/>
                  </a:lnTo>
                  <a:lnTo>
                    <a:pt x="737" y="913"/>
                  </a:lnTo>
                  <a:lnTo>
                    <a:pt x="708" y="951"/>
                  </a:lnTo>
                  <a:lnTo>
                    <a:pt x="674" y="986"/>
                  </a:lnTo>
                  <a:lnTo>
                    <a:pt x="637" y="1016"/>
                  </a:lnTo>
                  <a:lnTo>
                    <a:pt x="595" y="1042"/>
                  </a:lnTo>
                  <a:lnTo>
                    <a:pt x="551" y="1063"/>
                  </a:lnTo>
                  <a:lnTo>
                    <a:pt x="504" y="1078"/>
                  </a:lnTo>
                  <a:lnTo>
                    <a:pt x="455" y="1088"/>
                  </a:lnTo>
                  <a:lnTo>
                    <a:pt x="405" y="1091"/>
                  </a:lnTo>
                  <a:lnTo>
                    <a:pt x="354" y="1088"/>
                  </a:lnTo>
                  <a:lnTo>
                    <a:pt x="305" y="1078"/>
                  </a:lnTo>
                  <a:lnTo>
                    <a:pt x="258" y="1063"/>
                  </a:lnTo>
                  <a:lnTo>
                    <a:pt x="215" y="1042"/>
                  </a:lnTo>
                  <a:lnTo>
                    <a:pt x="173" y="1016"/>
                  </a:lnTo>
                  <a:lnTo>
                    <a:pt x="136" y="986"/>
                  </a:lnTo>
                  <a:lnTo>
                    <a:pt x="102" y="951"/>
                  </a:lnTo>
                  <a:lnTo>
                    <a:pt x="73" y="913"/>
                  </a:lnTo>
                  <a:lnTo>
                    <a:pt x="47" y="871"/>
                  </a:lnTo>
                  <a:lnTo>
                    <a:pt x="27" y="825"/>
                  </a:lnTo>
                  <a:lnTo>
                    <a:pt x="12" y="777"/>
                  </a:lnTo>
                  <a:lnTo>
                    <a:pt x="3" y="727"/>
                  </a:lnTo>
                  <a:lnTo>
                    <a:pt x="0" y="675"/>
                  </a:lnTo>
                  <a:lnTo>
                    <a:pt x="2" y="641"/>
                  </a:lnTo>
                  <a:lnTo>
                    <a:pt x="9" y="605"/>
                  </a:lnTo>
                  <a:lnTo>
                    <a:pt x="20" y="567"/>
                  </a:lnTo>
                  <a:lnTo>
                    <a:pt x="34" y="529"/>
                  </a:lnTo>
                  <a:lnTo>
                    <a:pt x="50" y="490"/>
                  </a:lnTo>
                  <a:lnTo>
                    <a:pt x="71" y="451"/>
                  </a:lnTo>
                  <a:lnTo>
                    <a:pt x="92" y="412"/>
                  </a:lnTo>
                  <a:lnTo>
                    <a:pt x="115" y="373"/>
                  </a:lnTo>
                  <a:lnTo>
                    <a:pt x="138" y="335"/>
                  </a:lnTo>
                  <a:lnTo>
                    <a:pt x="163" y="299"/>
                  </a:lnTo>
                  <a:lnTo>
                    <a:pt x="188" y="264"/>
                  </a:lnTo>
                  <a:lnTo>
                    <a:pt x="212" y="232"/>
                  </a:lnTo>
                  <a:lnTo>
                    <a:pt x="235" y="201"/>
                  </a:lnTo>
                  <a:lnTo>
                    <a:pt x="257" y="174"/>
                  </a:lnTo>
                  <a:lnTo>
                    <a:pt x="276" y="149"/>
                  </a:lnTo>
                  <a:lnTo>
                    <a:pt x="294" y="129"/>
                  </a:lnTo>
                  <a:lnTo>
                    <a:pt x="308" y="112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Water Disruption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90552-DCD0-44D5-982D-684C8A976A40}"/>
              </a:ext>
            </a:extLst>
          </p:cNvPr>
          <p:cNvGrpSpPr/>
          <p:nvPr/>
        </p:nvGrpSpPr>
        <p:grpSpPr>
          <a:xfrm>
            <a:off x="6238625" y="2699572"/>
            <a:ext cx="436564" cy="520357"/>
            <a:chOff x="10025063" y="5754688"/>
            <a:chExt cx="573087" cy="6032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6" name="Freeform 97">
              <a:extLst>
                <a:ext uri="{FF2B5EF4-FFF2-40B4-BE49-F238E27FC236}">
                  <a16:creationId xmlns:a16="http://schemas.microsoft.com/office/drawing/2014/main" id="{E22E67E2-7472-439B-8AF2-FCD8E8EB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3525" y="6175375"/>
              <a:ext cx="80962" cy="123825"/>
            </a:xfrm>
            <a:custGeom>
              <a:avLst/>
              <a:gdLst>
                <a:gd name="T0" fmla="*/ 250 w 462"/>
                <a:gd name="T1" fmla="*/ 1 h 702"/>
                <a:gd name="T2" fmla="*/ 273 w 462"/>
                <a:gd name="T3" fmla="*/ 12 h 702"/>
                <a:gd name="T4" fmla="*/ 288 w 462"/>
                <a:gd name="T5" fmla="*/ 34 h 702"/>
                <a:gd name="T6" fmla="*/ 294 w 462"/>
                <a:gd name="T7" fmla="*/ 47 h 702"/>
                <a:gd name="T8" fmla="*/ 309 w 462"/>
                <a:gd name="T9" fmla="*/ 76 h 702"/>
                <a:gd name="T10" fmla="*/ 329 w 462"/>
                <a:gd name="T11" fmla="*/ 117 h 702"/>
                <a:gd name="T12" fmla="*/ 351 w 462"/>
                <a:gd name="T13" fmla="*/ 167 h 702"/>
                <a:gd name="T14" fmla="*/ 376 w 462"/>
                <a:gd name="T15" fmla="*/ 220 h 702"/>
                <a:gd name="T16" fmla="*/ 399 w 462"/>
                <a:gd name="T17" fmla="*/ 273 h 702"/>
                <a:gd name="T18" fmla="*/ 419 w 462"/>
                <a:gd name="T19" fmla="*/ 321 h 702"/>
                <a:gd name="T20" fmla="*/ 433 w 462"/>
                <a:gd name="T21" fmla="*/ 359 h 702"/>
                <a:gd name="T22" fmla="*/ 454 w 462"/>
                <a:gd name="T23" fmla="*/ 412 h 702"/>
                <a:gd name="T24" fmla="*/ 462 w 462"/>
                <a:gd name="T25" fmla="*/ 470 h 702"/>
                <a:gd name="T26" fmla="*/ 452 w 462"/>
                <a:gd name="T27" fmla="*/ 537 h 702"/>
                <a:gd name="T28" fmla="*/ 425 w 462"/>
                <a:gd name="T29" fmla="*/ 598 h 702"/>
                <a:gd name="T30" fmla="*/ 380 w 462"/>
                <a:gd name="T31" fmla="*/ 650 h 702"/>
                <a:gd name="T32" fmla="*/ 322 w 462"/>
                <a:gd name="T33" fmla="*/ 684 h 702"/>
                <a:gd name="T34" fmla="*/ 261 w 462"/>
                <a:gd name="T35" fmla="*/ 700 h 702"/>
                <a:gd name="T36" fmla="*/ 216 w 462"/>
                <a:gd name="T37" fmla="*/ 700 h 702"/>
                <a:gd name="T38" fmla="*/ 189 w 462"/>
                <a:gd name="T39" fmla="*/ 696 h 702"/>
                <a:gd name="T40" fmla="*/ 124 w 462"/>
                <a:gd name="T41" fmla="*/ 673 h 702"/>
                <a:gd name="T42" fmla="*/ 68 w 462"/>
                <a:gd name="T43" fmla="*/ 632 h 702"/>
                <a:gd name="T44" fmla="*/ 27 w 462"/>
                <a:gd name="T45" fmla="*/ 577 h 702"/>
                <a:gd name="T46" fmla="*/ 4 w 462"/>
                <a:gd name="T47" fmla="*/ 511 h 702"/>
                <a:gd name="T48" fmla="*/ 1 w 462"/>
                <a:gd name="T49" fmla="*/ 455 h 702"/>
                <a:gd name="T50" fmla="*/ 12 w 462"/>
                <a:gd name="T51" fmla="*/ 406 h 702"/>
                <a:gd name="T52" fmla="*/ 28 w 462"/>
                <a:gd name="T53" fmla="*/ 363 h 702"/>
                <a:gd name="T54" fmla="*/ 47 w 462"/>
                <a:gd name="T55" fmla="*/ 324 h 702"/>
                <a:gd name="T56" fmla="*/ 67 w 462"/>
                <a:gd name="T57" fmla="*/ 282 h 702"/>
                <a:gd name="T58" fmla="*/ 90 w 462"/>
                <a:gd name="T59" fmla="*/ 233 h 702"/>
                <a:gd name="T60" fmla="*/ 115 w 462"/>
                <a:gd name="T61" fmla="*/ 181 h 702"/>
                <a:gd name="T62" fmla="*/ 137 w 462"/>
                <a:gd name="T63" fmla="*/ 132 h 702"/>
                <a:gd name="T64" fmla="*/ 158 w 462"/>
                <a:gd name="T65" fmla="*/ 88 h 702"/>
                <a:gd name="T66" fmla="*/ 174 w 462"/>
                <a:gd name="T67" fmla="*/ 56 h 702"/>
                <a:gd name="T68" fmla="*/ 182 w 462"/>
                <a:gd name="T69" fmla="*/ 37 h 702"/>
                <a:gd name="T70" fmla="*/ 194 w 462"/>
                <a:gd name="T71" fmla="*/ 20 h 702"/>
                <a:gd name="T72" fmla="*/ 220 w 462"/>
                <a:gd name="T73" fmla="*/ 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2" h="702">
                  <a:moveTo>
                    <a:pt x="236" y="0"/>
                  </a:moveTo>
                  <a:lnTo>
                    <a:pt x="250" y="1"/>
                  </a:lnTo>
                  <a:lnTo>
                    <a:pt x="262" y="5"/>
                  </a:lnTo>
                  <a:lnTo>
                    <a:pt x="273" y="12"/>
                  </a:lnTo>
                  <a:lnTo>
                    <a:pt x="283" y="22"/>
                  </a:lnTo>
                  <a:lnTo>
                    <a:pt x="288" y="34"/>
                  </a:lnTo>
                  <a:lnTo>
                    <a:pt x="290" y="38"/>
                  </a:lnTo>
                  <a:lnTo>
                    <a:pt x="294" y="47"/>
                  </a:lnTo>
                  <a:lnTo>
                    <a:pt x="302" y="59"/>
                  </a:lnTo>
                  <a:lnTo>
                    <a:pt x="309" y="76"/>
                  </a:lnTo>
                  <a:lnTo>
                    <a:pt x="318" y="96"/>
                  </a:lnTo>
                  <a:lnTo>
                    <a:pt x="329" y="117"/>
                  </a:lnTo>
                  <a:lnTo>
                    <a:pt x="340" y="141"/>
                  </a:lnTo>
                  <a:lnTo>
                    <a:pt x="351" y="167"/>
                  </a:lnTo>
                  <a:lnTo>
                    <a:pt x="364" y="193"/>
                  </a:lnTo>
                  <a:lnTo>
                    <a:pt x="376" y="220"/>
                  </a:lnTo>
                  <a:lnTo>
                    <a:pt x="388" y="247"/>
                  </a:lnTo>
                  <a:lnTo>
                    <a:pt x="399" y="273"/>
                  </a:lnTo>
                  <a:lnTo>
                    <a:pt x="410" y="298"/>
                  </a:lnTo>
                  <a:lnTo>
                    <a:pt x="419" y="321"/>
                  </a:lnTo>
                  <a:lnTo>
                    <a:pt x="427" y="342"/>
                  </a:lnTo>
                  <a:lnTo>
                    <a:pt x="433" y="359"/>
                  </a:lnTo>
                  <a:lnTo>
                    <a:pt x="445" y="386"/>
                  </a:lnTo>
                  <a:lnTo>
                    <a:pt x="454" y="412"/>
                  </a:lnTo>
                  <a:lnTo>
                    <a:pt x="460" y="440"/>
                  </a:lnTo>
                  <a:lnTo>
                    <a:pt x="462" y="470"/>
                  </a:lnTo>
                  <a:lnTo>
                    <a:pt x="459" y="504"/>
                  </a:lnTo>
                  <a:lnTo>
                    <a:pt x="452" y="537"/>
                  </a:lnTo>
                  <a:lnTo>
                    <a:pt x="441" y="568"/>
                  </a:lnTo>
                  <a:lnTo>
                    <a:pt x="425" y="598"/>
                  </a:lnTo>
                  <a:lnTo>
                    <a:pt x="405" y="625"/>
                  </a:lnTo>
                  <a:lnTo>
                    <a:pt x="380" y="650"/>
                  </a:lnTo>
                  <a:lnTo>
                    <a:pt x="352" y="669"/>
                  </a:lnTo>
                  <a:lnTo>
                    <a:pt x="322" y="684"/>
                  </a:lnTo>
                  <a:lnTo>
                    <a:pt x="292" y="694"/>
                  </a:lnTo>
                  <a:lnTo>
                    <a:pt x="261" y="700"/>
                  </a:lnTo>
                  <a:lnTo>
                    <a:pt x="230" y="702"/>
                  </a:lnTo>
                  <a:lnTo>
                    <a:pt x="216" y="700"/>
                  </a:lnTo>
                  <a:lnTo>
                    <a:pt x="203" y="698"/>
                  </a:lnTo>
                  <a:lnTo>
                    <a:pt x="189" y="696"/>
                  </a:lnTo>
                  <a:lnTo>
                    <a:pt x="155" y="688"/>
                  </a:lnTo>
                  <a:lnTo>
                    <a:pt x="124" y="673"/>
                  </a:lnTo>
                  <a:lnTo>
                    <a:pt x="95" y="655"/>
                  </a:lnTo>
                  <a:lnTo>
                    <a:pt x="68" y="632"/>
                  </a:lnTo>
                  <a:lnTo>
                    <a:pt x="46" y="606"/>
                  </a:lnTo>
                  <a:lnTo>
                    <a:pt x="27" y="577"/>
                  </a:lnTo>
                  <a:lnTo>
                    <a:pt x="13" y="544"/>
                  </a:lnTo>
                  <a:lnTo>
                    <a:pt x="4" y="511"/>
                  </a:lnTo>
                  <a:lnTo>
                    <a:pt x="0" y="482"/>
                  </a:lnTo>
                  <a:lnTo>
                    <a:pt x="1" y="455"/>
                  </a:lnTo>
                  <a:lnTo>
                    <a:pt x="6" y="430"/>
                  </a:lnTo>
                  <a:lnTo>
                    <a:pt x="12" y="406"/>
                  </a:lnTo>
                  <a:lnTo>
                    <a:pt x="19" y="383"/>
                  </a:lnTo>
                  <a:lnTo>
                    <a:pt x="28" y="363"/>
                  </a:lnTo>
                  <a:lnTo>
                    <a:pt x="39" y="343"/>
                  </a:lnTo>
                  <a:lnTo>
                    <a:pt x="47" y="324"/>
                  </a:lnTo>
                  <a:lnTo>
                    <a:pt x="56" y="304"/>
                  </a:lnTo>
                  <a:lnTo>
                    <a:pt x="67" y="282"/>
                  </a:lnTo>
                  <a:lnTo>
                    <a:pt x="78" y="258"/>
                  </a:lnTo>
                  <a:lnTo>
                    <a:pt x="90" y="233"/>
                  </a:lnTo>
                  <a:lnTo>
                    <a:pt x="102" y="207"/>
                  </a:lnTo>
                  <a:lnTo>
                    <a:pt x="115" y="181"/>
                  </a:lnTo>
                  <a:lnTo>
                    <a:pt x="126" y="156"/>
                  </a:lnTo>
                  <a:lnTo>
                    <a:pt x="137" y="132"/>
                  </a:lnTo>
                  <a:lnTo>
                    <a:pt x="148" y="109"/>
                  </a:lnTo>
                  <a:lnTo>
                    <a:pt x="158" y="88"/>
                  </a:lnTo>
                  <a:lnTo>
                    <a:pt x="167" y="71"/>
                  </a:lnTo>
                  <a:lnTo>
                    <a:pt x="174" y="56"/>
                  </a:lnTo>
                  <a:lnTo>
                    <a:pt x="179" y="45"/>
                  </a:lnTo>
                  <a:lnTo>
                    <a:pt x="182" y="37"/>
                  </a:lnTo>
                  <a:lnTo>
                    <a:pt x="183" y="34"/>
                  </a:lnTo>
                  <a:lnTo>
                    <a:pt x="194" y="20"/>
                  </a:lnTo>
                  <a:lnTo>
                    <a:pt x="205" y="8"/>
                  </a:lnTo>
                  <a:lnTo>
                    <a:pt x="220" y="2"/>
                  </a:lnTo>
                  <a:lnTo>
                    <a:pt x="2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8">
              <a:extLst>
                <a:ext uri="{FF2B5EF4-FFF2-40B4-BE49-F238E27FC236}">
                  <a16:creationId xmlns:a16="http://schemas.microsoft.com/office/drawing/2014/main" id="{079900FA-333C-4489-94B7-53A401F83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5063" y="5754688"/>
              <a:ext cx="573087" cy="603250"/>
            </a:xfrm>
            <a:custGeom>
              <a:avLst/>
              <a:gdLst>
                <a:gd name="T0" fmla="*/ 141 w 3249"/>
                <a:gd name="T1" fmla="*/ 3240 h 3423"/>
                <a:gd name="T2" fmla="*/ 1158 w 3249"/>
                <a:gd name="T3" fmla="*/ 3286 h 3423"/>
                <a:gd name="T4" fmla="*/ 1071 w 3249"/>
                <a:gd name="T5" fmla="*/ 3200 h 3423"/>
                <a:gd name="T6" fmla="*/ 431 w 3249"/>
                <a:gd name="T7" fmla="*/ 2860 h 3423"/>
                <a:gd name="T8" fmla="*/ 522 w 3249"/>
                <a:gd name="T9" fmla="*/ 3080 h 3423"/>
                <a:gd name="T10" fmla="*/ 494 w 3249"/>
                <a:gd name="T11" fmla="*/ 2856 h 3423"/>
                <a:gd name="T12" fmla="*/ 436 w 3249"/>
                <a:gd name="T13" fmla="*/ 2623 h 3423"/>
                <a:gd name="T14" fmla="*/ 408 w 3249"/>
                <a:gd name="T15" fmla="*/ 2690 h 3423"/>
                <a:gd name="T16" fmla="*/ 464 w 3249"/>
                <a:gd name="T17" fmla="*/ 2732 h 3423"/>
                <a:gd name="T18" fmla="*/ 520 w 3249"/>
                <a:gd name="T19" fmla="*/ 2690 h 3423"/>
                <a:gd name="T20" fmla="*/ 494 w 3249"/>
                <a:gd name="T21" fmla="*/ 2623 h 3423"/>
                <a:gd name="T22" fmla="*/ 431 w 3249"/>
                <a:gd name="T23" fmla="*/ 1932 h 3423"/>
                <a:gd name="T24" fmla="*/ 408 w 3249"/>
                <a:gd name="T25" fmla="*/ 2459 h 3423"/>
                <a:gd name="T26" fmla="*/ 464 w 3249"/>
                <a:gd name="T27" fmla="*/ 2500 h 3423"/>
                <a:gd name="T28" fmla="*/ 520 w 3249"/>
                <a:gd name="T29" fmla="*/ 2459 h 3423"/>
                <a:gd name="T30" fmla="*/ 507 w 3249"/>
                <a:gd name="T31" fmla="*/ 1935 h 3423"/>
                <a:gd name="T32" fmla="*/ 2263 w 3249"/>
                <a:gd name="T33" fmla="*/ 1861 h 3423"/>
                <a:gd name="T34" fmla="*/ 447 w 3249"/>
                <a:gd name="T35" fmla="*/ 1052 h 3423"/>
                <a:gd name="T36" fmla="*/ 406 w 3249"/>
                <a:gd name="T37" fmla="*/ 1687 h 3423"/>
                <a:gd name="T38" fmla="*/ 447 w 3249"/>
                <a:gd name="T39" fmla="*/ 1743 h 3423"/>
                <a:gd name="T40" fmla="*/ 515 w 3249"/>
                <a:gd name="T41" fmla="*/ 1718 h 3423"/>
                <a:gd name="T42" fmla="*/ 515 w 3249"/>
                <a:gd name="T43" fmla="*/ 1076 h 3423"/>
                <a:gd name="T44" fmla="*/ 406 w 3249"/>
                <a:gd name="T45" fmla="*/ 642 h 3423"/>
                <a:gd name="T46" fmla="*/ 434 w 3249"/>
                <a:gd name="T47" fmla="*/ 809 h 3423"/>
                <a:gd name="T48" fmla="*/ 507 w 3249"/>
                <a:gd name="T49" fmla="*/ 800 h 3423"/>
                <a:gd name="T50" fmla="*/ 406 w 3249"/>
                <a:gd name="T51" fmla="*/ 642 h 3423"/>
                <a:gd name="T52" fmla="*/ 569 w 3249"/>
                <a:gd name="T53" fmla="*/ 156 h 3423"/>
                <a:gd name="T54" fmla="*/ 383 w 3249"/>
                <a:gd name="T55" fmla="*/ 307 h 3423"/>
                <a:gd name="T56" fmla="*/ 296 w 3249"/>
                <a:gd name="T57" fmla="*/ 526 h 3423"/>
                <a:gd name="T58" fmla="*/ 3113 w 3249"/>
                <a:gd name="T59" fmla="*/ 492 h 3423"/>
                <a:gd name="T60" fmla="*/ 3122 w 3249"/>
                <a:gd name="T61" fmla="*/ 386 h 3423"/>
                <a:gd name="T62" fmla="*/ 807 w 3249"/>
                <a:gd name="T63" fmla="*/ 113 h 3423"/>
                <a:gd name="T64" fmla="*/ 3093 w 3249"/>
                <a:gd name="T65" fmla="*/ 231 h 3423"/>
                <a:gd name="T66" fmla="*/ 3224 w 3249"/>
                <a:gd name="T67" fmla="*/ 333 h 3423"/>
                <a:gd name="T68" fmla="*/ 3239 w 3249"/>
                <a:gd name="T69" fmla="*/ 499 h 3423"/>
                <a:gd name="T70" fmla="*/ 3137 w 3249"/>
                <a:gd name="T71" fmla="*/ 618 h 3423"/>
                <a:gd name="T72" fmla="*/ 1103 w 3249"/>
                <a:gd name="T73" fmla="*/ 1176 h 3423"/>
                <a:gd name="T74" fmla="*/ 1575 w 3249"/>
                <a:gd name="T75" fmla="*/ 980 h 3423"/>
                <a:gd name="T76" fmla="*/ 2837 w 3249"/>
                <a:gd name="T77" fmla="*/ 932 h 3423"/>
                <a:gd name="T78" fmla="*/ 2994 w 3249"/>
                <a:gd name="T79" fmla="*/ 992 h 3423"/>
                <a:gd name="T80" fmla="*/ 3072 w 3249"/>
                <a:gd name="T81" fmla="*/ 1136 h 3423"/>
                <a:gd name="T82" fmla="*/ 3059 w 3249"/>
                <a:gd name="T83" fmla="*/ 1729 h 3423"/>
                <a:gd name="T84" fmla="*/ 2843 w 3249"/>
                <a:gd name="T85" fmla="*/ 1919 h 3423"/>
                <a:gd name="T86" fmla="*/ 2801 w 3249"/>
                <a:gd name="T87" fmla="*/ 1976 h 3423"/>
                <a:gd name="T88" fmla="*/ 2163 w 3249"/>
                <a:gd name="T89" fmla="*/ 1961 h 3423"/>
                <a:gd name="T90" fmla="*/ 1973 w 3249"/>
                <a:gd name="T91" fmla="*/ 1745 h 3423"/>
                <a:gd name="T92" fmla="*/ 1634 w 3249"/>
                <a:gd name="T93" fmla="*/ 1809 h 3423"/>
                <a:gd name="T94" fmla="*/ 1340 w 3249"/>
                <a:gd name="T95" fmla="*/ 1995 h 3423"/>
                <a:gd name="T96" fmla="*/ 1165 w 3249"/>
                <a:gd name="T97" fmla="*/ 2249 h 3423"/>
                <a:gd name="T98" fmla="*/ 1103 w 3249"/>
                <a:gd name="T99" fmla="*/ 2564 h 3423"/>
                <a:gd name="T100" fmla="*/ 1216 w 3249"/>
                <a:gd name="T101" fmla="*/ 3152 h 3423"/>
                <a:gd name="T102" fmla="*/ 1276 w 3249"/>
                <a:gd name="T103" fmla="*/ 3307 h 3423"/>
                <a:gd name="T104" fmla="*/ 1249 w 3249"/>
                <a:gd name="T105" fmla="*/ 3416 h 3423"/>
                <a:gd name="T106" fmla="*/ 28 w 3249"/>
                <a:gd name="T107" fmla="*/ 3416 h 3423"/>
                <a:gd name="T108" fmla="*/ 0 w 3249"/>
                <a:gd name="T109" fmla="*/ 3307 h 3423"/>
                <a:gd name="T110" fmla="*/ 61 w 3249"/>
                <a:gd name="T111" fmla="*/ 3154 h 3423"/>
                <a:gd name="T112" fmla="*/ 174 w 3249"/>
                <a:gd name="T113" fmla="*/ 584 h 3423"/>
                <a:gd name="T114" fmla="*/ 225 w 3249"/>
                <a:gd name="T115" fmla="*/ 347 h 3423"/>
                <a:gd name="T116" fmla="*/ 372 w 3249"/>
                <a:gd name="T117" fmla="*/ 154 h 3423"/>
                <a:gd name="T118" fmla="*/ 605 w 3249"/>
                <a:gd name="T119" fmla="*/ 23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9" h="3423">
                  <a:moveTo>
                    <a:pt x="233" y="3196"/>
                  </a:moveTo>
                  <a:lnTo>
                    <a:pt x="206" y="3200"/>
                  </a:lnTo>
                  <a:lnTo>
                    <a:pt x="182" y="3208"/>
                  </a:lnTo>
                  <a:lnTo>
                    <a:pt x="160" y="3222"/>
                  </a:lnTo>
                  <a:lnTo>
                    <a:pt x="141" y="3240"/>
                  </a:lnTo>
                  <a:lnTo>
                    <a:pt x="128" y="3262"/>
                  </a:lnTo>
                  <a:lnTo>
                    <a:pt x="119" y="3286"/>
                  </a:lnTo>
                  <a:lnTo>
                    <a:pt x="116" y="3313"/>
                  </a:lnTo>
                  <a:lnTo>
                    <a:pt x="1161" y="3313"/>
                  </a:lnTo>
                  <a:lnTo>
                    <a:pt x="1158" y="3286"/>
                  </a:lnTo>
                  <a:lnTo>
                    <a:pt x="1148" y="3262"/>
                  </a:lnTo>
                  <a:lnTo>
                    <a:pt x="1135" y="3240"/>
                  </a:lnTo>
                  <a:lnTo>
                    <a:pt x="1117" y="3222"/>
                  </a:lnTo>
                  <a:lnTo>
                    <a:pt x="1095" y="3208"/>
                  </a:lnTo>
                  <a:lnTo>
                    <a:pt x="1071" y="3200"/>
                  </a:lnTo>
                  <a:lnTo>
                    <a:pt x="1045" y="3196"/>
                  </a:lnTo>
                  <a:lnTo>
                    <a:pt x="233" y="3196"/>
                  </a:lnTo>
                  <a:close/>
                  <a:moveTo>
                    <a:pt x="464" y="2848"/>
                  </a:moveTo>
                  <a:lnTo>
                    <a:pt x="447" y="2852"/>
                  </a:lnTo>
                  <a:lnTo>
                    <a:pt x="431" y="2860"/>
                  </a:lnTo>
                  <a:lnTo>
                    <a:pt x="418" y="2873"/>
                  </a:lnTo>
                  <a:lnTo>
                    <a:pt x="409" y="2889"/>
                  </a:lnTo>
                  <a:lnTo>
                    <a:pt x="406" y="2907"/>
                  </a:lnTo>
                  <a:lnTo>
                    <a:pt x="406" y="3080"/>
                  </a:lnTo>
                  <a:lnTo>
                    <a:pt x="522" y="3080"/>
                  </a:lnTo>
                  <a:lnTo>
                    <a:pt x="522" y="2907"/>
                  </a:lnTo>
                  <a:lnTo>
                    <a:pt x="520" y="2890"/>
                  </a:lnTo>
                  <a:lnTo>
                    <a:pt x="515" y="2875"/>
                  </a:lnTo>
                  <a:lnTo>
                    <a:pt x="507" y="2864"/>
                  </a:lnTo>
                  <a:lnTo>
                    <a:pt x="494" y="2856"/>
                  </a:lnTo>
                  <a:lnTo>
                    <a:pt x="481" y="2850"/>
                  </a:lnTo>
                  <a:lnTo>
                    <a:pt x="464" y="2848"/>
                  </a:lnTo>
                  <a:close/>
                  <a:moveTo>
                    <a:pt x="464" y="2616"/>
                  </a:moveTo>
                  <a:lnTo>
                    <a:pt x="450" y="2618"/>
                  </a:lnTo>
                  <a:lnTo>
                    <a:pt x="436" y="2623"/>
                  </a:lnTo>
                  <a:lnTo>
                    <a:pt x="425" y="2632"/>
                  </a:lnTo>
                  <a:lnTo>
                    <a:pt x="415" y="2644"/>
                  </a:lnTo>
                  <a:lnTo>
                    <a:pt x="408" y="2657"/>
                  </a:lnTo>
                  <a:lnTo>
                    <a:pt x="406" y="2674"/>
                  </a:lnTo>
                  <a:lnTo>
                    <a:pt x="408" y="2690"/>
                  </a:lnTo>
                  <a:lnTo>
                    <a:pt x="413" y="2705"/>
                  </a:lnTo>
                  <a:lnTo>
                    <a:pt x="423" y="2716"/>
                  </a:lnTo>
                  <a:lnTo>
                    <a:pt x="434" y="2725"/>
                  </a:lnTo>
                  <a:lnTo>
                    <a:pt x="447" y="2730"/>
                  </a:lnTo>
                  <a:lnTo>
                    <a:pt x="464" y="2732"/>
                  </a:lnTo>
                  <a:lnTo>
                    <a:pt x="481" y="2730"/>
                  </a:lnTo>
                  <a:lnTo>
                    <a:pt x="494" y="2725"/>
                  </a:lnTo>
                  <a:lnTo>
                    <a:pt x="507" y="2716"/>
                  </a:lnTo>
                  <a:lnTo>
                    <a:pt x="515" y="2705"/>
                  </a:lnTo>
                  <a:lnTo>
                    <a:pt x="520" y="2690"/>
                  </a:lnTo>
                  <a:lnTo>
                    <a:pt x="522" y="2674"/>
                  </a:lnTo>
                  <a:lnTo>
                    <a:pt x="520" y="2657"/>
                  </a:lnTo>
                  <a:lnTo>
                    <a:pt x="515" y="2644"/>
                  </a:lnTo>
                  <a:lnTo>
                    <a:pt x="507" y="2632"/>
                  </a:lnTo>
                  <a:lnTo>
                    <a:pt x="494" y="2623"/>
                  </a:lnTo>
                  <a:lnTo>
                    <a:pt x="481" y="2618"/>
                  </a:lnTo>
                  <a:lnTo>
                    <a:pt x="464" y="2616"/>
                  </a:lnTo>
                  <a:close/>
                  <a:moveTo>
                    <a:pt x="464" y="1919"/>
                  </a:moveTo>
                  <a:lnTo>
                    <a:pt x="447" y="1923"/>
                  </a:lnTo>
                  <a:lnTo>
                    <a:pt x="431" y="1932"/>
                  </a:lnTo>
                  <a:lnTo>
                    <a:pt x="418" y="1944"/>
                  </a:lnTo>
                  <a:lnTo>
                    <a:pt x="409" y="1960"/>
                  </a:lnTo>
                  <a:lnTo>
                    <a:pt x="406" y="1978"/>
                  </a:lnTo>
                  <a:lnTo>
                    <a:pt x="406" y="2442"/>
                  </a:lnTo>
                  <a:lnTo>
                    <a:pt x="408" y="2459"/>
                  </a:lnTo>
                  <a:lnTo>
                    <a:pt x="413" y="2472"/>
                  </a:lnTo>
                  <a:lnTo>
                    <a:pt x="423" y="2484"/>
                  </a:lnTo>
                  <a:lnTo>
                    <a:pt x="434" y="2493"/>
                  </a:lnTo>
                  <a:lnTo>
                    <a:pt x="447" y="2498"/>
                  </a:lnTo>
                  <a:lnTo>
                    <a:pt x="464" y="2500"/>
                  </a:lnTo>
                  <a:lnTo>
                    <a:pt x="481" y="2498"/>
                  </a:lnTo>
                  <a:lnTo>
                    <a:pt x="494" y="2493"/>
                  </a:lnTo>
                  <a:lnTo>
                    <a:pt x="507" y="2484"/>
                  </a:lnTo>
                  <a:lnTo>
                    <a:pt x="515" y="2472"/>
                  </a:lnTo>
                  <a:lnTo>
                    <a:pt x="520" y="2459"/>
                  </a:lnTo>
                  <a:lnTo>
                    <a:pt x="522" y="2442"/>
                  </a:lnTo>
                  <a:lnTo>
                    <a:pt x="522" y="1978"/>
                  </a:lnTo>
                  <a:lnTo>
                    <a:pt x="520" y="1961"/>
                  </a:lnTo>
                  <a:lnTo>
                    <a:pt x="515" y="1946"/>
                  </a:lnTo>
                  <a:lnTo>
                    <a:pt x="507" y="1935"/>
                  </a:lnTo>
                  <a:lnTo>
                    <a:pt x="494" y="1927"/>
                  </a:lnTo>
                  <a:lnTo>
                    <a:pt x="481" y="1922"/>
                  </a:lnTo>
                  <a:lnTo>
                    <a:pt x="464" y="1919"/>
                  </a:lnTo>
                  <a:close/>
                  <a:moveTo>
                    <a:pt x="2263" y="1745"/>
                  </a:moveTo>
                  <a:lnTo>
                    <a:pt x="2263" y="1861"/>
                  </a:lnTo>
                  <a:lnTo>
                    <a:pt x="2727" y="1861"/>
                  </a:lnTo>
                  <a:lnTo>
                    <a:pt x="2727" y="1745"/>
                  </a:lnTo>
                  <a:lnTo>
                    <a:pt x="2263" y="1745"/>
                  </a:lnTo>
                  <a:close/>
                  <a:moveTo>
                    <a:pt x="464" y="1049"/>
                  </a:moveTo>
                  <a:lnTo>
                    <a:pt x="447" y="1052"/>
                  </a:lnTo>
                  <a:lnTo>
                    <a:pt x="431" y="1060"/>
                  </a:lnTo>
                  <a:lnTo>
                    <a:pt x="418" y="1074"/>
                  </a:lnTo>
                  <a:lnTo>
                    <a:pt x="409" y="1089"/>
                  </a:lnTo>
                  <a:lnTo>
                    <a:pt x="406" y="1107"/>
                  </a:lnTo>
                  <a:lnTo>
                    <a:pt x="406" y="1687"/>
                  </a:lnTo>
                  <a:lnTo>
                    <a:pt x="408" y="1703"/>
                  </a:lnTo>
                  <a:lnTo>
                    <a:pt x="413" y="1718"/>
                  </a:lnTo>
                  <a:lnTo>
                    <a:pt x="423" y="1729"/>
                  </a:lnTo>
                  <a:lnTo>
                    <a:pt x="434" y="1738"/>
                  </a:lnTo>
                  <a:lnTo>
                    <a:pt x="447" y="1743"/>
                  </a:lnTo>
                  <a:lnTo>
                    <a:pt x="464" y="1745"/>
                  </a:lnTo>
                  <a:lnTo>
                    <a:pt x="481" y="1743"/>
                  </a:lnTo>
                  <a:lnTo>
                    <a:pt x="494" y="1738"/>
                  </a:lnTo>
                  <a:lnTo>
                    <a:pt x="507" y="1729"/>
                  </a:lnTo>
                  <a:lnTo>
                    <a:pt x="515" y="1718"/>
                  </a:lnTo>
                  <a:lnTo>
                    <a:pt x="520" y="1703"/>
                  </a:lnTo>
                  <a:lnTo>
                    <a:pt x="522" y="1687"/>
                  </a:lnTo>
                  <a:lnTo>
                    <a:pt x="522" y="1107"/>
                  </a:lnTo>
                  <a:lnTo>
                    <a:pt x="520" y="1090"/>
                  </a:lnTo>
                  <a:lnTo>
                    <a:pt x="515" y="1076"/>
                  </a:lnTo>
                  <a:lnTo>
                    <a:pt x="507" y="1064"/>
                  </a:lnTo>
                  <a:lnTo>
                    <a:pt x="494" y="1056"/>
                  </a:lnTo>
                  <a:lnTo>
                    <a:pt x="481" y="1051"/>
                  </a:lnTo>
                  <a:lnTo>
                    <a:pt x="464" y="1049"/>
                  </a:lnTo>
                  <a:close/>
                  <a:moveTo>
                    <a:pt x="406" y="642"/>
                  </a:moveTo>
                  <a:lnTo>
                    <a:pt x="406" y="758"/>
                  </a:lnTo>
                  <a:lnTo>
                    <a:pt x="408" y="774"/>
                  </a:lnTo>
                  <a:lnTo>
                    <a:pt x="413" y="789"/>
                  </a:lnTo>
                  <a:lnTo>
                    <a:pt x="423" y="800"/>
                  </a:lnTo>
                  <a:lnTo>
                    <a:pt x="434" y="809"/>
                  </a:lnTo>
                  <a:lnTo>
                    <a:pt x="447" y="814"/>
                  </a:lnTo>
                  <a:lnTo>
                    <a:pt x="464" y="816"/>
                  </a:lnTo>
                  <a:lnTo>
                    <a:pt x="481" y="814"/>
                  </a:lnTo>
                  <a:lnTo>
                    <a:pt x="494" y="809"/>
                  </a:lnTo>
                  <a:lnTo>
                    <a:pt x="507" y="800"/>
                  </a:lnTo>
                  <a:lnTo>
                    <a:pt x="515" y="789"/>
                  </a:lnTo>
                  <a:lnTo>
                    <a:pt x="520" y="774"/>
                  </a:lnTo>
                  <a:lnTo>
                    <a:pt x="522" y="758"/>
                  </a:lnTo>
                  <a:lnTo>
                    <a:pt x="522" y="642"/>
                  </a:lnTo>
                  <a:lnTo>
                    <a:pt x="406" y="642"/>
                  </a:lnTo>
                  <a:close/>
                  <a:moveTo>
                    <a:pt x="757" y="112"/>
                  </a:moveTo>
                  <a:lnTo>
                    <a:pt x="708" y="116"/>
                  </a:lnTo>
                  <a:lnTo>
                    <a:pt x="660" y="124"/>
                  </a:lnTo>
                  <a:lnTo>
                    <a:pt x="614" y="137"/>
                  </a:lnTo>
                  <a:lnTo>
                    <a:pt x="569" y="156"/>
                  </a:lnTo>
                  <a:lnTo>
                    <a:pt x="525" y="178"/>
                  </a:lnTo>
                  <a:lnTo>
                    <a:pt x="485" y="205"/>
                  </a:lnTo>
                  <a:lnTo>
                    <a:pt x="446" y="236"/>
                  </a:lnTo>
                  <a:lnTo>
                    <a:pt x="413" y="269"/>
                  </a:lnTo>
                  <a:lnTo>
                    <a:pt x="383" y="307"/>
                  </a:lnTo>
                  <a:lnTo>
                    <a:pt x="357" y="347"/>
                  </a:lnTo>
                  <a:lnTo>
                    <a:pt x="334" y="389"/>
                  </a:lnTo>
                  <a:lnTo>
                    <a:pt x="317" y="434"/>
                  </a:lnTo>
                  <a:lnTo>
                    <a:pt x="304" y="479"/>
                  </a:lnTo>
                  <a:lnTo>
                    <a:pt x="296" y="526"/>
                  </a:lnTo>
                  <a:lnTo>
                    <a:pt x="3040" y="526"/>
                  </a:lnTo>
                  <a:lnTo>
                    <a:pt x="3062" y="524"/>
                  </a:lnTo>
                  <a:lnTo>
                    <a:pt x="3082" y="517"/>
                  </a:lnTo>
                  <a:lnTo>
                    <a:pt x="3098" y="506"/>
                  </a:lnTo>
                  <a:lnTo>
                    <a:pt x="3113" y="492"/>
                  </a:lnTo>
                  <a:lnTo>
                    <a:pt x="3123" y="474"/>
                  </a:lnTo>
                  <a:lnTo>
                    <a:pt x="3131" y="454"/>
                  </a:lnTo>
                  <a:lnTo>
                    <a:pt x="3133" y="434"/>
                  </a:lnTo>
                  <a:lnTo>
                    <a:pt x="3131" y="408"/>
                  </a:lnTo>
                  <a:lnTo>
                    <a:pt x="3122" y="386"/>
                  </a:lnTo>
                  <a:lnTo>
                    <a:pt x="3110" y="366"/>
                  </a:lnTo>
                  <a:lnTo>
                    <a:pt x="3093" y="350"/>
                  </a:lnTo>
                  <a:lnTo>
                    <a:pt x="3073" y="340"/>
                  </a:lnTo>
                  <a:lnTo>
                    <a:pt x="3052" y="335"/>
                  </a:lnTo>
                  <a:lnTo>
                    <a:pt x="807" y="113"/>
                  </a:lnTo>
                  <a:lnTo>
                    <a:pt x="757" y="112"/>
                  </a:lnTo>
                  <a:close/>
                  <a:moveTo>
                    <a:pt x="764" y="0"/>
                  </a:moveTo>
                  <a:lnTo>
                    <a:pt x="818" y="3"/>
                  </a:lnTo>
                  <a:lnTo>
                    <a:pt x="3058" y="224"/>
                  </a:lnTo>
                  <a:lnTo>
                    <a:pt x="3093" y="231"/>
                  </a:lnTo>
                  <a:lnTo>
                    <a:pt x="3126" y="242"/>
                  </a:lnTo>
                  <a:lnTo>
                    <a:pt x="3157" y="259"/>
                  </a:lnTo>
                  <a:lnTo>
                    <a:pt x="3183" y="280"/>
                  </a:lnTo>
                  <a:lnTo>
                    <a:pt x="3205" y="305"/>
                  </a:lnTo>
                  <a:lnTo>
                    <a:pt x="3224" y="333"/>
                  </a:lnTo>
                  <a:lnTo>
                    <a:pt x="3238" y="364"/>
                  </a:lnTo>
                  <a:lnTo>
                    <a:pt x="3246" y="397"/>
                  </a:lnTo>
                  <a:lnTo>
                    <a:pt x="3249" y="434"/>
                  </a:lnTo>
                  <a:lnTo>
                    <a:pt x="3246" y="467"/>
                  </a:lnTo>
                  <a:lnTo>
                    <a:pt x="3239" y="499"/>
                  </a:lnTo>
                  <a:lnTo>
                    <a:pt x="3226" y="529"/>
                  </a:lnTo>
                  <a:lnTo>
                    <a:pt x="3208" y="557"/>
                  </a:lnTo>
                  <a:lnTo>
                    <a:pt x="3188" y="581"/>
                  </a:lnTo>
                  <a:lnTo>
                    <a:pt x="3164" y="602"/>
                  </a:lnTo>
                  <a:lnTo>
                    <a:pt x="3137" y="618"/>
                  </a:lnTo>
                  <a:lnTo>
                    <a:pt x="3107" y="631"/>
                  </a:lnTo>
                  <a:lnTo>
                    <a:pt x="3075" y="639"/>
                  </a:lnTo>
                  <a:lnTo>
                    <a:pt x="3040" y="642"/>
                  </a:lnTo>
                  <a:lnTo>
                    <a:pt x="1103" y="642"/>
                  </a:lnTo>
                  <a:lnTo>
                    <a:pt x="1103" y="1176"/>
                  </a:lnTo>
                  <a:lnTo>
                    <a:pt x="1194" y="1125"/>
                  </a:lnTo>
                  <a:lnTo>
                    <a:pt x="1288" y="1080"/>
                  </a:lnTo>
                  <a:lnTo>
                    <a:pt x="1382" y="1040"/>
                  </a:lnTo>
                  <a:lnTo>
                    <a:pt x="1479" y="1007"/>
                  </a:lnTo>
                  <a:lnTo>
                    <a:pt x="1575" y="980"/>
                  </a:lnTo>
                  <a:lnTo>
                    <a:pt x="1674" y="959"/>
                  </a:lnTo>
                  <a:lnTo>
                    <a:pt x="1772" y="945"/>
                  </a:lnTo>
                  <a:lnTo>
                    <a:pt x="1872" y="935"/>
                  </a:lnTo>
                  <a:lnTo>
                    <a:pt x="1973" y="932"/>
                  </a:lnTo>
                  <a:lnTo>
                    <a:pt x="2837" y="932"/>
                  </a:lnTo>
                  <a:lnTo>
                    <a:pt x="2873" y="935"/>
                  </a:lnTo>
                  <a:lnTo>
                    <a:pt x="2906" y="943"/>
                  </a:lnTo>
                  <a:lnTo>
                    <a:pt x="2938" y="955"/>
                  </a:lnTo>
                  <a:lnTo>
                    <a:pt x="2968" y="972"/>
                  </a:lnTo>
                  <a:lnTo>
                    <a:pt x="2994" y="992"/>
                  </a:lnTo>
                  <a:lnTo>
                    <a:pt x="3017" y="1015"/>
                  </a:lnTo>
                  <a:lnTo>
                    <a:pt x="3037" y="1042"/>
                  </a:lnTo>
                  <a:lnTo>
                    <a:pt x="3053" y="1072"/>
                  </a:lnTo>
                  <a:lnTo>
                    <a:pt x="3065" y="1103"/>
                  </a:lnTo>
                  <a:lnTo>
                    <a:pt x="3072" y="1136"/>
                  </a:lnTo>
                  <a:lnTo>
                    <a:pt x="3075" y="1170"/>
                  </a:lnTo>
                  <a:lnTo>
                    <a:pt x="3075" y="1687"/>
                  </a:lnTo>
                  <a:lnTo>
                    <a:pt x="3073" y="1703"/>
                  </a:lnTo>
                  <a:lnTo>
                    <a:pt x="3067" y="1718"/>
                  </a:lnTo>
                  <a:lnTo>
                    <a:pt x="3059" y="1729"/>
                  </a:lnTo>
                  <a:lnTo>
                    <a:pt x="3048" y="1738"/>
                  </a:lnTo>
                  <a:lnTo>
                    <a:pt x="3033" y="1743"/>
                  </a:lnTo>
                  <a:lnTo>
                    <a:pt x="3017" y="1745"/>
                  </a:lnTo>
                  <a:lnTo>
                    <a:pt x="2843" y="1745"/>
                  </a:lnTo>
                  <a:lnTo>
                    <a:pt x="2843" y="1919"/>
                  </a:lnTo>
                  <a:lnTo>
                    <a:pt x="2841" y="1936"/>
                  </a:lnTo>
                  <a:lnTo>
                    <a:pt x="2836" y="1950"/>
                  </a:lnTo>
                  <a:lnTo>
                    <a:pt x="2827" y="1961"/>
                  </a:lnTo>
                  <a:lnTo>
                    <a:pt x="2815" y="1970"/>
                  </a:lnTo>
                  <a:lnTo>
                    <a:pt x="2801" y="1976"/>
                  </a:lnTo>
                  <a:lnTo>
                    <a:pt x="2785" y="1978"/>
                  </a:lnTo>
                  <a:lnTo>
                    <a:pt x="2204" y="1978"/>
                  </a:lnTo>
                  <a:lnTo>
                    <a:pt x="2189" y="1976"/>
                  </a:lnTo>
                  <a:lnTo>
                    <a:pt x="2174" y="1970"/>
                  </a:lnTo>
                  <a:lnTo>
                    <a:pt x="2163" y="1961"/>
                  </a:lnTo>
                  <a:lnTo>
                    <a:pt x="2154" y="1950"/>
                  </a:lnTo>
                  <a:lnTo>
                    <a:pt x="2148" y="1936"/>
                  </a:lnTo>
                  <a:lnTo>
                    <a:pt x="2146" y="1919"/>
                  </a:lnTo>
                  <a:lnTo>
                    <a:pt x="2146" y="1745"/>
                  </a:lnTo>
                  <a:lnTo>
                    <a:pt x="1973" y="1745"/>
                  </a:lnTo>
                  <a:lnTo>
                    <a:pt x="1903" y="1748"/>
                  </a:lnTo>
                  <a:lnTo>
                    <a:pt x="1835" y="1755"/>
                  </a:lnTo>
                  <a:lnTo>
                    <a:pt x="1766" y="1769"/>
                  </a:lnTo>
                  <a:lnTo>
                    <a:pt x="1700" y="1786"/>
                  </a:lnTo>
                  <a:lnTo>
                    <a:pt x="1634" y="1809"/>
                  </a:lnTo>
                  <a:lnTo>
                    <a:pt x="1571" y="1836"/>
                  </a:lnTo>
                  <a:lnTo>
                    <a:pt x="1510" y="1870"/>
                  </a:lnTo>
                  <a:lnTo>
                    <a:pt x="1451" y="1906"/>
                  </a:lnTo>
                  <a:lnTo>
                    <a:pt x="1394" y="1949"/>
                  </a:lnTo>
                  <a:lnTo>
                    <a:pt x="1340" y="1995"/>
                  </a:lnTo>
                  <a:lnTo>
                    <a:pt x="1297" y="2039"/>
                  </a:lnTo>
                  <a:lnTo>
                    <a:pt x="1257" y="2087"/>
                  </a:lnTo>
                  <a:lnTo>
                    <a:pt x="1222" y="2138"/>
                  </a:lnTo>
                  <a:lnTo>
                    <a:pt x="1191" y="2192"/>
                  </a:lnTo>
                  <a:lnTo>
                    <a:pt x="1165" y="2249"/>
                  </a:lnTo>
                  <a:lnTo>
                    <a:pt x="1143" y="2308"/>
                  </a:lnTo>
                  <a:lnTo>
                    <a:pt x="1126" y="2370"/>
                  </a:lnTo>
                  <a:lnTo>
                    <a:pt x="1113" y="2433"/>
                  </a:lnTo>
                  <a:lnTo>
                    <a:pt x="1105" y="2498"/>
                  </a:lnTo>
                  <a:lnTo>
                    <a:pt x="1103" y="2564"/>
                  </a:lnTo>
                  <a:lnTo>
                    <a:pt x="1103" y="3086"/>
                  </a:lnTo>
                  <a:lnTo>
                    <a:pt x="1134" y="3097"/>
                  </a:lnTo>
                  <a:lnTo>
                    <a:pt x="1164" y="3111"/>
                  </a:lnTo>
                  <a:lnTo>
                    <a:pt x="1191" y="3129"/>
                  </a:lnTo>
                  <a:lnTo>
                    <a:pt x="1216" y="3152"/>
                  </a:lnTo>
                  <a:lnTo>
                    <a:pt x="1237" y="3177"/>
                  </a:lnTo>
                  <a:lnTo>
                    <a:pt x="1253" y="3206"/>
                  </a:lnTo>
                  <a:lnTo>
                    <a:pt x="1266" y="3237"/>
                  </a:lnTo>
                  <a:lnTo>
                    <a:pt x="1274" y="3271"/>
                  </a:lnTo>
                  <a:lnTo>
                    <a:pt x="1276" y="3307"/>
                  </a:lnTo>
                  <a:lnTo>
                    <a:pt x="1276" y="3365"/>
                  </a:lnTo>
                  <a:lnTo>
                    <a:pt x="1275" y="3381"/>
                  </a:lnTo>
                  <a:lnTo>
                    <a:pt x="1269" y="3396"/>
                  </a:lnTo>
                  <a:lnTo>
                    <a:pt x="1261" y="3407"/>
                  </a:lnTo>
                  <a:lnTo>
                    <a:pt x="1249" y="3416"/>
                  </a:lnTo>
                  <a:lnTo>
                    <a:pt x="1235" y="3421"/>
                  </a:lnTo>
                  <a:lnTo>
                    <a:pt x="1218" y="3423"/>
                  </a:lnTo>
                  <a:lnTo>
                    <a:pt x="58" y="3423"/>
                  </a:lnTo>
                  <a:lnTo>
                    <a:pt x="41" y="3421"/>
                  </a:lnTo>
                  <a:lnTo>
                    <a:pt x="28" y="3416"/>
                  </a:lnTo>
                  <a:lnTo>
                    <a:pt x="16" y="3407"/>
                  </a:lnTo>
                  <a:lnTo>
                    <a:pt x="7" y="3396"/>
                  </a:lnTo>
                  <a:lnTo>
                    <a:pt x="2" y="3381"/>
                  </a:lnTo>
                  <a:lnTo>
                    <a:pt x="0" y="3365"/>
                  </a:lnTo>
                  <a:lnTo>
                    <a:pt x="0" y="3307"/>
                  </a:lnTo>
                  <a:lnTo>
                    <a:pt x="3" y="3272"/>
                  </a:lnTo>
                  <a:lnTo>
                    <a:pt x="10" y="3239"/>
                  </a:lnTo>
                  <a:lnTo>
                    <a:pt x="23" y="3208"/>
                  </a:lnTo>
                  <a:lnTo>
                    <a:pt x="40" y="3180"/>
                  </a:lnTo>
                  <a:lnTo>
                    <a:pt x="61" y="3154"/>
                  </a:lnTo>
                  <a:lnTo>
                    <a:pt x="85" y="3131"/>
                  </a:lnTo>
                  <a:lnTo>
                    <a:pt x="112" y="3111"/>
                  </a:lnTo>
                  <a:lnTo>
                    <a:pt x="142" y="3097"/>
                  </a:lnTo>
                  <a:lnTo>
                    <a:pt x="174" y="3086"/>
                  </a:lnTo>
                  <a:lnTo>
                    <a:pt x="174" y="584"/>
                  </a:lnTo>
                  <a:lnTo>
                    <a:pt x="176" y="535"/>
                  </a:lnTo>
                  <a:lnTo>
                    <a:pt x="183" y="487"/>
                  </a:lnTo>
                  <a:lnTo>
                    <a:pt x="193" y="440"/>
                  </a:lnTo>
                  <a:lnTo>
                    <a:pt x="207" y="393"/>
                  </a:lnTo>
                  <a:lnTo>
                    <a:pt x="225" y="347"/>
                  </a:lnTo>
                  <a:lnTo>
                    <a:pt x="247" y="304"/>
                  </a:lnTo>
                  <a:lnTo>
                    <a:pt x="272" y="262"/>
                  </a:lnTo>
                  <a:lnTo>
                    <a:pt x="302" y="224"/>
                  </a:lnTo>
                  <a:lnTo>
                    <a:pt x="335" y="187"/>
                  </a:lnTo>
                  <a:lnTo>
                    <a:pt x="372" y="154"/>
                  </a:lnTo>
                  <a:lnTo>
                    <a:pt x="413" y="120"/>
                  </a:lnTo>
                  <a:lnTo>
                    <a:pt x="458" y="89"/>
                  </a:lnTo>
                  <a:lnTo>
                    <a:pt x="506" y="63"/>
                  </a:lnTo>
                  <a:lnTo>
                    <a:pt x="554" y="41"/>
                  </a:lnTo>
                  <a:lnTo>
                    <a:pt x="605" y="23"/>
                  </a:lnTo>
                  <a:lnTo>
                    <a:pt x="657" y="11"/>
                  </a:lnTo>
                  <a:lnTo>
                    <a:pt x="710" y="2"/>
                  </a:lnTo>
                  <a:lnTo>
                    <a:pt x="7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Distribution Point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Local Pumping Station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BFC88B-7826-475C-8C8D-2172527CC597}"/>
              </a:ext>
            </a:extLst>
          </p:cNvPr>
          <p:cNvGrpSpPr/>
          <p:nvPr/>
        </p:nvGrpSpPr>
        <p:grpSpPr>
          <a:xfrm>
            <a:off x="6790068" y="1349386"/>
            <a:ext cx="443314" cy="694673"/>
            <a:chOff x="652463" y="4703763"/>
            <a:chExt cx="587375" cy="873125"/>
          </a:xfrm>
          <a:solidFill>
            <a:srgbClr val="FF0000"/>
          </a:solidFill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37F49F5-5B0F-45C7-AB0C-7C8ABDC6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4703763"/>
              <a:ext cx="23812" cy="23812"/>
            </a:xfrm>
            <a:custGeom>
              <a:avLst/>
              <a:gdLst>
                <a:gd name="T0" fmla="*/ 70 w 139"/>
                <a:gd name="T1" fmla="*/ 0 h 139"/>
                <a:gd name="T2" fmla="*/ 88 w 139"/>
                <a:gd name="T3" fmla="*/ 3 h 139"/>
                <a:gd name="T4" fmla="*/ 105 w 139"/>
                <a:gd name="T5" fmla="*/ 10 h 139"/>
                <a:gd name="T6" fmla="*/ 119 w 139"/>
                <a:gd name="T7" fmla="*/ 21 h 139"/>
                <a:gd name="T8" fmla="*/ 129 w 139"/>
                <a:gd name="T9" fmla="*/ 35 h 139"/>
                <a:gd name="T10" fmla="*/ 136 w 139"/>
                <a:gd name="T11" fmla="*/ 52 h 139"/>
                <a:gd name="T12" fmla="*/ 139 w 139"/>
                <a:gd name="T13" fmla="*/ 70 h 139"/>
                <a:gd name="T14" fmla="*/ 136 w 139"/>
                <a:gd name="T15" fmla="*/ 88 h 139"/>
                <a:gd name="T16" fmla="*/ 129 w 139"/>
                <a:gd name="T17" fmla="*/ 105 h 139"/>
                <a:gd name="T18" fmla="*/ 119 w 139"/>
                <a:gd name="T19" fmla="*/ 119 h 139"/>
                <a:gd name="T20" fmla="*/ 105 w 139"/>
                <a:gd name="T21" fmla="*/ 129 h 139"/>
                <a:gd name="T22" fmla="*/ 88 w 139"/>
                <a:gd name="T23" fmla="*/ 136 h 139"/>
                <a:gd name="T24" fmla="*/ 70 w 139"/>
                <a:gd name="T25" fmla="*/ 139 h 139"/>
                <a:gd name="T26" fmla="*/ 51 w 139"/>
                <a:gd name="T27" fmla="*/ 136 h 139"/>
                <a:gd name="T28" fmla="*/ 34 w 139"/>
                <a:gd name="T29" fmla="*/ 129 h 139"/>
                <a:gd name="T30" fmla="*/ 20 w 139"/>
                <a:gd name="T31" fmla="*/ 119 h 139"/>
                <a:gd name="T32" fmla="*/ 10 w 139"/>
                <a:gd name="T33" fmla="*/ 105 h 139"/>
                <a:gd name="T34" fmla="*/ 3 w 139"/>
                <a:gd name="T35" fmla="*/ 88 h 139"/>
                <a:gd name="T36" fmla="*/ 0 w 139"/>
                <a:gd name="T37" fmla="*/ 70 h 139"/>
                <a:gd name="T38" fmla="*/ 3 w 139"/>
                <a:gd name="T39" fmla="*/ 52 h 139"/>
                <a:gd name="T40" fmla="*/ 10 w 139"/>
                <a:gd name="T41" fmla="*/ 35 h 139"/>
                <a:gd name="T42" fmla="*/ 20 w 139"/>
                <a:gd name="T43" fmla="*/ 21 h 139"/>
                <a:gd name="T44" fmla="*/ 34 w 139"/>
                <a:gd name="T45" fmla="*/ 10 h 139"/>
                <a:gd name="T46" fmla="*/ 51 w 139"/>
                <a:gd name="T47" fmla="*/ 3 h 139"/>
                <a:gd name="T48" fmla="*/ 70 w 139"/>
                <a:gd name="T4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9">
                  <a:moveTo>
                    <a:pt x="70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1"/>
                  </a:lnTo>
                  <a:lnTo>
                    <a:pt x="129" y="35"/>
                  </a:lnTo>
                  <a:lnTo>
                    <a:pt x="136" y="52"/>
                  </a:lnTo>
                  <a:lnTo>
                    <a:pt x="139" y="70"/>
                  </a:lnTo>
                  <a:lnTo>
                    <a:pt x="136" y="88"/>
                  </a:lnTo>
                  <a:lnTo>
                    <a:pt x="129" y="105"/>
                  </a:lnTo>
                  <a:lnTo>
                    <a:pt x="119" y="119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70" y="139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10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6">
              <a:extLst>
                <a:ext uri="{FF2B5EF4-FFF2-40B4-BE49-F238E27FC236}">
                  <a16:creationId xmlns:a16="http://schemas.microsoft.com/office/drawing/2014/main" id="{52EC7B5B-C162-4488-BD0D-B5A755B3F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463" y="4989513"/>
              <a:ext cx="587375" cy="587375"/>
            </a:xfrm>
            <a:custGeom>
              <a:avLst/>
              <a:gdLst>
                <a:gd name="T0" fmla="*/ 801 w 3330"/>
                <a:gd name="T1" fmla="*/ 2447 h 3330"/>
                <a:gd name="T2" fmla="*/ 363 w 3330"/>
                <a:gd name="T3" fmla="*/ 2628 h 3330"/>
                <a:gd name="T4" fmla="*/ 2097 w 3330"/>
                <a:gd name="T5" fmla="*/ 2845 h 3330"/>
                <a:gd name="T6" fmla="*/ 1842 w 3330"/>
                <a:gd name="T7" fmla="*/ 2675 h 3330"/>
                <a:gd name="T8" fmla="*/ 1164 w 3330"/>
                <a:gd name="T9" fmla="*/ 2618 h 3330"/>
                <a:gd name="T10" fmla="*/ 1082 w 3330"/>
                <a:gd name="T11" fmla="*/ 2174 h 3330"/>
                <a:gd name="T12" fmla="*/ 1027 w 3330"/>
                <a:gd name="T13" fmla="*/ 2378 h 3330"/>
                <a:gd name="T14" fmla="*/ 1656 w 3330"/>
                <a:gd name="T15" fmla="*/ 2562 h 3330"/>
                <a:gd name="T16" fmla="*/ 2157 w 3330"/>
                <a:gd name="T17" fmla="*/ 2356 h 3330"/>
                <a:gd name="T18" fmla="*/ 2051 w 3330"/>
                <a:gd name="T19" fmla="*/ 2133 h 3330"/>
                <a:gd name="T20" fmla="*/ 1549 w 3330"/>
                <a:gd name="T21" fmla="*/ 2356 h 3330"/>
                <a:gd name="T22" fmla="*/ 2705 w 3330"/>
                <a:gd name="T23" fmla="*/ 2012 h 3330"/>
                <a:gd name="T24" fmla="*/ 2315 w 3330"/>
                <a:gd name="T25" fmla="*/ 2346 h 3330"/>
                <a:gd name="T26" fmla="*/ 2263 w 3330"/>
                <a:gd name="T27" fmla="*/ 2906 h 3330"/>
                <a:gd name="T28" fmla="*/ 2705 w 3330"/>
                <a:gd name="T29" fmla="*/ 3191 h 3330"/>
                <a:gd name="T30" fmla="*/ 3148 w 3330"/>
                <a:gd name="T31" fmla="*/ 2906 h 3330"/>
                <a:gd name="T32" fmla="*/ 3097 w 3330"/>
                <a:gd name="T33" fmla="*/ 2346 h 3330"/>
                <a:gd name="T34" fmla="*/ 2705 w 3330"/>
                <a:gd name="T35" fmla="*/ 2012 h 3330"/>
                <a:gd name="T36" fmla="*/ 2238 w 3330"/>
                <a:gd name="T37" fmla="*/ 2175 h 3330"/>
                <a:gd name="T38" fmla="*/ 2564 w 3330"/>
                <a:gd name="T39" fmla="*/ 1900 h 3330"/>
                <a:gd name="T40" fmla="*/ 1169 w 3330"/>
                <a:gd name="T41" fmla="*/ 1980 h 3330"/>
                <a:gd name="T42" fmla="*/ 1621 w 3330"/>
                <a:gd name="T43" fmla="*/ 2218 h 3330"/>
                <a:gd name="T44" fmla="*/ 2113 w 3330"/>
                <a:gd name="T45" fmla="*/ 1865 h 3330"/>
                <a:gd name="T46" fmla="*/ 848 w 3330"/>
                <a:gd name="T47" fmla="*/ 1388 h 3330"/>
                <a:gd name="T48" fmla="*/ 1856 w 3330"/>
                <a:gd name="T49" fmla="*/ 1194 h 3330"/>
                <a:gd name="T50" fmla="*/ 1880 w 3330"/>
                <a:gd name="T51" fmla="*/ 1312 h 3330"/>
                <a:gd name="T52" fmla="*/ 2074 w 3330"/>
                <a:gd name="T53" fmla="*/ 1238 h 3330"/>
                <a:gd name="T54" fmla="*/ 1162 w 3330"/>
                <a:gd name="T55" fmla="*/ 1194 h 3330"/>
                <a:gd name="T56" fmla="*/ 1186 w 3330"/>
                <a:gd name="T57" fmla="*/ 1312 h 3330"/>
                <a:gd name="T58" fmla="*/ 1379 w 3330"/>
                <a:gd name="T59" fmla="*/ 1238 h 3330"/>
                <a:gd name="T60" fmla="*/ 2203 w 3330"/>
                <a:gd name="T61" fmla="*/ 1188 h 3330"/>
                <a:gd name="T62" fmla="*/ 2346 w 3330"/>
                <a:gd name="T63" fmla="*/ 1242 h 3330"/>
                <a:gd name="T64" fmla="*/ 1509 w 3330"/>
                <a:gd name="T65" fmla="*/ 1311 h 3330"/>
                <a:gd name="T66" fmla="*/ 1672 w 3330"/>
                <a:gd name="T67" fmla="*/ 1188 h 3330"/>
                <a:gd name="T68" fmla="*/ 1542 w 3330"/>
                <a:gd name="T69" fmla="*/ 911 h 3330"/>
                <a:gd name="T70" fmla="*/ 1129 w 3330"/>
                <a:gd name="T71" fmla="*/ 188 h 3330"/>
                <a:gd name="T72" fmla="*/ 872 w 3330"/>
                <a:gd name="T73" fmla="*/ 501 h 3330"/>
                <a:gd name="T74" fmla="*/ 629 w 3330"/>
                <a:gd name="T75" fmla="*/ 1139 h 3330"/>
                <a:gd name="T76" fmla="*/ 1123 w 3330"/>
                <a:gd name="T77" fmla="*/ 957 h 3330"/>
                <a:gd name="T78" fmla="*/ 2010 w 3330"/>
                <a:gd name="T79" fmla="*/ 682 h 3330"/>
                <a:gd name="T80" fmla="*/ 2251 w 3330"/>
                <a:gd name="T81" fmla="*/ 543 h 3330"/>
                <a:gd name="T82" fmla="*/ 1827 w 3330"/>
                <a:gd name="T83" fmla="*/ 191 h 3330"/>
                <a:gd name="T84" fmla="*/ 1792 w 3330"/>
                <a:gd name="T85" fmla="*/ 35 h 3330"/>
                <a:gd name="T86" fmla="*/ 2331 w 3330"/>
                <a:gd name="T87" fmla="*/ 407 h 3330"/>
                <a:gd name="T88" fmla="*/ 2477 w 3330"/>
                <a:gd name="T89" fmla="*/ 1056 h 3330"/>
                <a:gd name="T90" fmla="*/ 2420 w 3330"/>
                <a:gd name="T91" fmla="*/ 1596 h 3330"/>
                <a:gd name="T92" fmla="*/ 3049 w 3330"/>
                <a:gd name="T93" fmla="*/ 1686 h 3330"/>
                <a:gd name="T94" fmla="*/ 3190 w 3330"/>
                <a:gd name="T95" fmla="*/ 2227 h 3330"/>
                <a:gd name="T96" fmla="*/ 3302 w 3330"/>
                <a:gd name="T97" fmla="*/ 2891 h 3330"/>
                <a:gd name="T98" fmla="*/ 2832 w 3330"/>
                <a:gd name="T99" fmla="*/ 3317 h 3330"/>
                <a:gd name="T100" fmla="*/ 114 w 3330"/>
                <a:gd name="T101" fmla="*/ 2602 h 3330"/>
                <a:gd name="T102" fmla="*/ 489 w 3330"/>
                <a:gd name="T103" fmla="*/ 2431 h 3330"/>
                <a:gd name="T104" fmla="*/ 857 w 3330"/>
                <a:gd name="T105" fmla="*/ 2257 h 3330"/>
                <a:gd name="T106" fmla="*/ 855 w 3330"/>
                <a:gd name="T107" fmla="*/ 1795 h 3330"/>
                <a:gd name="T108" fmla="*/ 558 w 3330"/>
                <a:gd name="T109" fmla="*/ 1520 h 3330"/>
                <a:gd name="T110" fmla="*/ 486 w 3330"/>
                <a:gd name="T111" fmla="*/ 1281 h 3330"/>
                <a:gd name="T112" fmla="*/ 627 w 3330"/>
                <a:gd name="T113" fmla="*/ 623 h 3330"/>
                <a:gd name="T114" fmla="*/ 864 w 3330"/>
                <a:gd name="T115" fmla="*/ 310 h 3330"/>
                <a:gd name="T116" fmla="*/ 806 w 3330"/>
                <a:gd name="T117" fmla="*/ 147 h 3330"/>
                <a:gd name="T118" fmla="*/ 1223 w 3330"/>
                <a:gd name="T119" fmla="*/ 26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0" h="3330">
                  <a:moveTo>
                    <a:pt x="138" y="2983"/>
                  </a:moveTo>
                  <a:lnTo>
                    <a:pt x="138" y="3191"/>
                  </a:lnTo>
                  <a:lnTo>
                    <a:pt x="2314" y="3191"/>
                  </a:lnTo>
                  <a:lnTo>
                    <a:pt x="2273" y="3155"/>
                  </a:lnTo>
                  <a:lnTo>
                    <a:pt x="2236" y="3117"/>
                  </a:lnTo>
                  <a:lnTo>
                    <a:pt x="2203" y="3075"/>
                  </a:lnTo>
                  <a:lnTo>
                    <a:pt x="2173" y="3030"/>
                  </a:lnTo>
                  <a:lnTo>
                    <a:pt x="2146" y="2983"/>
                  </a:lnTo>
                  <a:lnTo>
                    <a:pt x="138" y="2983"/>
                  </a:lnTo>
                  <a:close/>
                  <a:moveTo>
                    <a:pt x="860" y="2417"/>
                  </a:moveTo>
                  <a:lnTo>
                    <a:pt x="801" y="2447"/>
                  </a:lnTo>
                  <a:lnTo>
                    <a:pt x="743" y="2473"/>
                  </a:lnTo>
                  <a:lnTo>
                    <a:pt x="685" y="2498"/>
                  </a:lnTo>
                  <a:lnTo>
                    <a:pt x="631" y="2520"/>
                  </a:lnTo>
                  <a:lnTo>
                    <a:pt x="601" y="2532"/>
                  </a:lnTo>
                  <a:lnTo>
                    <a:pt x="570" y="2546"/>
                  </a:lnTo>
                  <a:lnTo>
                    <a:pt x="545" y="2558"/>
                  </a:lnTo>
                  <a:lnTo>
                    <a:pt x="517" y="2571"/>
                  </a:lnTo>
                  <a:lnTo>
                    <a:pt x="485" y="2585"/>
                  </a:lnTo>
                  <a:lnTo>
                    <a:pt x="449" y="2599"/>
                  </a:lnTo>
                  <a:lnTo>
                    <a:pt x="410" y="2614"/>
                  </a:lnTo>
                  <a:lnTo>
                    <a:pt x="363" y="2628"/>
                  </a:lnTo>
                  <a:lnTo>
                    <a:pt x="311" y="2643"/>
                  </a:lnTo>
                  <a:lnTo>
                    <a:pt x="304" y="2645"/>
                  </a:lnTo>
                  <a:lnTo>
                    <a:pt x="271" y="2659"/>
                  </a:lnTo>
                  <a:lnTo>
                    <a:pt x="242" y="2676"/>
                  </a:lnTo>
                  <a:lnTo>
                    <a:pt x="216" y="2697"/>
                  </a:lnTo>
                  <a:lnTo>
                    <a:pt x="193" y="2723"/>
                  </a:lnTo>
                  <a:lnTo>
                    <a:pt x="174" y="2750"/>
                  </a:lnTo>
                  <a:lnTo>
                    <a:pt x="158" y="2779"/>
                  </a:lnTo>
                  <a:lnTo>
                    <a:pt x="147" y="2811"/>
                  </a:lnTo>
                  <a:lnTo>
                    <a:pt x="140" y="2845"/>
                  </a:lnTo>
                  <a:lnTo>
                    <a:pt x="2097" y="2845"/>
                  </a:lnTo>
                  <a:lnTo>
                    <a:pt x="2088" y="2799"/>
                  </a:lnTo>
                  <a:lnTo>
                    <a:pt x="2083" y="2753"/>
                  </a:lnTo>
                  <a:lnTo>
                    <a:pt x="2081" y="2705"/>
                  </a:lnTo>
                  <a:lnTo>
                    <a:pt x="2083" y="2667"/>
                  </a:lnTo>
                  <a:lnTo>
                    <a:pt x="2086" y="2627"/>
                  </a:lnTo>
                  <a:lnTo>
                    <a:pt x="2091" y="2586"/>
                  </a:lnTo>
                  <a:lnTo>
                    <a:pt x="2047" y="2607"/>
                  </a:lnTo>
                  <a:lnTo>
                    <a:pt x="2000" y="2627"/>
                  </a:lnTo>
                  <a:lnTo>
                    <a:pt x="1950" y="2645"/>
                  </a:lnTo>
                  <a:lnTo>
                    <a:pt x="1897" y="2661"/>
                  </a:lnTo>
                  <a:lnTo>
                    <a:pt x="1842" y="2675"/>
                  </a:lnTo>
                  <a:lnTo>
                    <a:pt x="1783" y="2687"/>
                  </a:lnTo>
                  <a:lnTo>
                    <a:pt x="1722" y="2695"/>
                  </a:lnTo>
                  <a:lnTo>
                    <a:pt x="1657" y="2701"/>
                  </a:lnTo>
                  <a:lnTo>
                    <a:pt x="1590" y="2702"/>
                  </a:lnTo>
                  <a:lnTo>
                    <a:pt x="1520" y="2700"/>
                  </a:lnTo>
                  <a:lnTo>
                    <a:pt x="1452" y="2694"/>
                  </a:lnTo>
                  <a:lnTo>
                    <a:pt x="1388" y="2685"/>
                  </a:lnTo>
                  <a:lnTo>
                    <a:pt x="1327" y="2672"/>
                  </a:lnTo>
                  <a:lnTo>
                    <a:pt x="1269" y="2656"/>
                  </a:lnTo>
                  <a:lnTo>
                    <a:pt x="1215" y="2638"/>
                  </a:lnTo>
                  <a:lnTo>
                    <a:pt x="1164" y="2618"/>
                  </a:lnTo>
                  <a:lnTo>
                    <a:pt x="1117" y="2596"/>
                  </a:lnTo>
                  <a:lnTo>
                    <a:pt x="1073" y="2573"/>
                  </a:lnTo>
                  <a:lnTo>
                    <a:pt x="1032" y="2550"/>
                  </a:lnTo>
                  <a:lnTo>
                    <a:pt x="995" y="2526"/>
                  </a:lnTo>
                  <a:lnTo>
                    <a:pt x="961" y="2503"/>
                  </a:lnTo>
                  <a:lnTo>
                    <a:pt x="930" y="2479"/>
                  </a:lnTo>
                  <a:lnTo>
                    <a:pt x="903" y="2457"/>
                  </a:lnTo>
                  <a:lnTo>
                    <a:pt x="880" y="2436"/>
                  </a:lnTo>
                  <a:lnTo>
                    <a:pt x="860" y="2417"/>
                  </a:lnTo>
                  <a:close/>
                  <a:moveTo>
                    <a:pt x="1083" y="2090"/>
                  </a:moveTo>
                  <a:lnTo>
                    <a:pt x="1082" y="2174"/>
                  </a:lnTo>
                  <a:lnTo>
                    <a:pt x="1082" y="2203"/>
                  </a:lnTo>
                  <a:lnTo>
                    <a:pt x="1071" y="2228"/>
                  </a:lnTo>
                  <a:lnTo>
                    <a:pt x="1069" y="2231"/>
                  </a:lnTo>
                  <a:lnTo>
                    <a:pt x="1068" y="2235"/>
                  </a:lnTo>
                  <a:lnTo>
                    <a:pt x="1065" y="2239"/>
                  </a:lnTo>
                  <a:lnTo>
                    <a:pt x="1049" y="2266"/>
                  </a:lnTo>
                  <a:lnTo>
                    <a:pt x="1029" y="2292"/>
                  </a:lnTo>
                  <a:lnTo>
                    <a:pt x="1006" y="2316"/>
                  </a:lnTo>
                  <a:lnTo>
                    <a:pt x="979" y="2339"/>
                  </a:lnTo>
                  <a:lnTo>
                    <a:pt x="1002" y="2358"/>
                  </a:lnTo>
                  <a:lnTo>
                    <a:pt x="1027" y="2378"/>
                  </a:lnTo>
                  <a:lnTo>
                    <a:pt x="1057" y="2400"/>
                  </a:lnTo>
                  <a:lnTo>
                    <a:pt x="1089" y="2422"/>
                  </a:lnTo>
                  <a:lnTo>
                    <a:pt x="1145" y="2455"/>
                  </a:lnTo>
                  <a:lnTo>
                    <a:pt x="1204" y="2483"/>
                  </a:lnTo>
                  <a:lnTo>
                    <a:pt x="1264" y="2509"/>
                  </a:lnTo>
                  <a:lnTo>
                    <a:pt x="1327" y="2528"/>
                  </a:lnTo>
                  <a:lnTo>
                    <a:pt x="1391" y="2544"/>
                  </a:lnTo>
                  <a:lnTo>
                    <a:pt x="1455" y="2555"/>
                  </a:lnTo>
                  <a:lnTo>
                    <a:pt x="1523" y="2562"/>
                  </a:lnTo>
                  <a:lnTo>
                    <a:pt x="1590" y="2564"/>
                  </a:lnTo>
                  <a:lnTo>
                    <a:pt x="1656" y="2562"/>
                  </a:lnTo>
                  <a:lnTo>
                    <a:pt x="1719" y="2556"/>
                  </a:lnTo>
                  <a:lnTo>
                    <a:pt x="1779" y="2546"/>
                  </a:lnTo>
                  <a:lnTo>
                    <a:pt x="1836" y="2534"/>
                  </a:lnTo>
                  <a:lnTo>
                    <a:pt x="1889" y="2519"/>
                  </a:lnTo>
                  <a:lnTo>
                    <a:pt x="1939" y="2501"/>
                  </a:lnTo>
                  <a:lnTo>
                    <a:pt x="1987" y="2481"/>
                  </a:lnTo>
                  <a:lnTo>
                    <a:pt x="2030" y="2461"/>
                  </a:lnTo>
                  <a:lnTo>
                    <a:pt x="2071" y="2440"/>
                  </a:lnTo>
                  <a:lnTo>
                    <a:pt x="2108" y="2418"/>
                  </a:lnTo>
                  <a:lnTo>
                    <a:pt x="2142" y="2397"/>
                  </a:lnTo>
                  <a:lnTo>
                    <a:pt x="2157" y="2356"/>
                  </a:lnTo>
                  <a:lnTo>
                    <a:pt x="2176" y="2316"/>
                  </a:lnTo>
                  <a:lnTo>
                    <a:pt x="2151" y="2292"/>
                  </a:lnTo>
                  <a:lnTo>
                    <a:pt x="2131" y="2266"/>
                  </a:lnTo>
                  <a:lnTo>
                    <a:pt x="2115" y="2239"/>
                  </a:lnTo>
                  <a:lnTo>
                    <a:pt x="2113" y="2235"/>
                  </a:lnTo>
                  <a:lnTo>
                    <a:pt x="2111" y="2231"/>
                  </a:lnTo>
                  <a:lnTo>
                    <a:pt x="2110" y="2228"/>
                  </a:lnTo>
                  <a:lnTo>
                    <a:pt x="2099" y="2203"/>
                  </a:lnTo>
                  <a:lnTo>
                    <a:pt x="2099" y="2174"/>
                  </a:lnTo>
                  <a:lnTo>
                    <a:pt x="2098" y="2090"/>
                  </a:lnTo>
                  <a:lnTo>
                    <a:pt x="2051" y="2133"/>
                  </a:lnTo>
                  <a:lnTo>
                    <a:pt x="2005" y="2174"/>
                  </a:lnTo>
                  <a:lnTo>
                    <a:pt x="1958" y="2211"/>
                  </a:lnTo>
                  <a:lnTo>
                    <a:pt x="1909" y="2244"/>
                  </a:lnTo>
                  <a:lnTo>
                    <a:pt x="1862" y="2273"/>
                  </a:lnTo>
                  <a:lnTo>
                    <a:pt x="1814" y="2299"/>
                  </a:lnTo>
                  <a:lnTo>
                    <a:pt x="1767" y="2320"/>
                  </a:lnTo>
                  <a:lnTo>
                    <a:pt x="1721" y="2336"/>
                  </a:lnTo>
                  <a:lnTo>
                    <a:pt x="1676" y="2349"/>
                  </a:lnTo>
                  <a:lnTo>
                    <a:pt x="1632" y="2356"/>
                  </a:lnTo>
                  <a:lnTo>
                    <a:pt x="1590" y="2358"/>
                  </a:lnTo>
                  <a:lnTo>
                    <a:pt x="1549" y="2356"/>
                  </a:lnTo>
                  <a:lnTo>
                    <a:pt x="1505" y="2349"/>
                  </a:lnTo>
                  <a:lnTo>
                    <a:pt x="1460" y="2336"/>
                  </a:lnTo>
                  <a:lnTo>
                    <a:pt x="1414" y="2320"/>
                  </a:lnTo>
                  <a:lnTo>
                    <a:pt x="1366" y="2299"/>
                  </a:lnTo>
                  <a:lnTo>
                    <a:pt x="1319" y="2273"/>
                  </a:lnTo>
                  <a:lnTo>
                    <a:pt x="1271" y="2244"/>
                  </a:lnTo>
                  <a:lnTo>
                    <a:pt x="1223" y="2211"/>
                  </a:lnTo>
                  <a:lnTo>
                    <a:pt x="1176" y="2174"/>
                  </a:lnTo>
                  <a:lnTo>
                    <a:pt x="1129" y="2133"/>
                  </a:lnTo>
                  <a:lnTo>
                    <a:pt x="1083" y="2090"/>
                  </a:lnTo>
                  <a:close/>
                  <a:moveTo>
                    <a:pt x="2705" y="2012"/>
                  </a:moveTo>
                  <a:lnTo>
                    <a:pt x="2667" y="2015"/>
                  </a:lnTo>
                  <a:lnTo>
                    <a:pt x="2629" y="2024"/>
                  </a:lnTo>
                  <a:lnTo>
                    <a:pt x="2590" y="2039"/>
                  </a:lnTo>
                  <a:lnTo>
                    <a:pt x="2552" y="2061"/>
                  </a:lnTo>
                  <a:lnTo>
                    <a:pt x="2514" y="2088"/>
                  </a:lnTo>
                  <a:lnTo>
                    <a:pt x="2476" y="2120"/>
                  </a:lnTo>
                  <a:lnTo>
                    <a:pt x="2440" y="2157"/>
                  </a:lnTo>
                  <a:lnTo>
                    <a:pt x="2405" y="2200"/>
                  </a:lnTo>
                  <a:lnTo>
                    <a:pt x="2371" y="2247"/>
                  </a:lnTo>
                  <a:lnTo>
                    <a:pt x="2341" y="2296"/>
                  </a:lnTo>
                  <a:lnTo>
                    <a:pt x="2315" y="2346"/>
                  </a:lnTo>
                  <a:lnTo>
                    <a:pt x="2291" y="2398"/>
                  </a:lnTo>
                  <a:lnTo>
                    <a:pt x="2269" y="2450"/>
                  </a:lnTo>
                  <a:lnTo>
                    <a:pt x="2252" y="2503"/>
                  </a:lnTo>
                  <a:lnTo>
                    <a:pt x="2238" y="2555"/>
                  </a:lnTo>
                  <a:lnTo>
                    <a:pt x="2228" y="2607"/>
                  </a:lnTo>
                  <a:lnTo>
                    <a:pt x="2222" y="2657"/>
                  </a:lnTo>
                  <a:lnTo>
                    <a:pt x="2220" y="2705"/>
                  </a:lnTo>
                  <a:lnTo>
                    <a:pt x="2223" y="2759"/>
                  </a:lnTo>
                  <a:lnTo>
                    <a:pt x="2231" y="2809"/>
                  </a:lnTo>
                  <a:lnTo>
                    <a:pt x="2245" y="2859"/>
                  </a:lnTo>
                  <a:lnTo>
                    <a:pt x="2263" y="2906"/>
                  </a:lnTo>
                  <a:lnTo>
                    <a:pt x="2287" y="2951"/>
                  </a:lnTo>
                  <a:lnTo>
                    <a:pt x="2314" y="2992"/>
                  </a:lnTo>
                  <a:lnTo>
                    <a:pt x="2345" y="3031"/>
                  </a:lnTo>
                  <a:lnTo>
                    <a:pt x="2380" y="3066"/>
                  </a:lnTo>
                  <a:lnTo>
                    <a:pt x="2419" y="3098"/>
                  </a:lnTo>
                  <a:lnTo>
                    <a:pt x="2460" y="3125"/>
                  </a:lnTo>
                  <a:lnTo>
                    <a:pt x="2506" y="3148"/>
                  </a:lnTo>
                  <a:lnTo>
                    <a:pt x="2552" y="3167"/>
                  </a:lnTo>
                  <a:lnTo>
                    <a:pt x="2601" y="3180"/>
                  </a:lnTo>
                  <a:lnTo>
                    <a:pt x="2653" y="3189"/>
                  </a:lnTo>
                  <a:lnTo>
                    <a:pt x="2705" y="3191"/>
                  </a:lnTo>
                  <a:lnTo>
                    <a:pt x="2759" y="3189"/>
                  </a:lnTo>
                  <a:lnTo>
                    <a:pt x="2809" y="3180"/>
                  </a:lnTo>
                  <a:lnTo>
                    <a:pt x="2859" y="3167"/>
                  </a:lnTo>
                  <a:lnTo>
                    <a:pt x="2906" y="3148"/>
                  </a:lnTo>
                  <a:lnTo>
                    <a:pt x="2951" y="3125"/>
                  </a:lnTo>
                  <a:lnTo>
                    <a:pt x="2992" y="3097"/>
                  </a:lnTo>
                  <a:lnTo>
                    <a:pt x="3030" y="3066"/>
                  </a:lnTo>
                  <a:lnTo>
                    <a:pt x="3066" y="3031"/>
                  </a:lnTo>
                  <a:lnTo>
                    <a:pt x="3098" y="2992"/>
                  </a:lnTo>
                  <a:lnTo>
                    <a:pt x="3125" y="2951"/>
                  </a:lnTo>
                  <a:lnTo>
                    <a:pt x="3148" y="2906"/>
                  </a:lnTo>
                  <a:lnTo>
                    <a:pt x="3167" y="2859"/>
                  </a:lnTo>
                  <a:lnTo>
                    <a:pt x="3180" y="2809"/>
                  </a:lnTo>
                  <a:lnTo>
                    <a:pt x="3189" y="2759"/>
                  </a:lnTo>
                  <a:lnTo>
                    <a:pt x="3191" y="2705"/>
                  </a:lnTo>
                  <a:lnTo>
                    <a:pt x="3189" y="2657"/>
                  </a:lnTo>
                  <a:lnTo>
                    <a:pt x="3183" y="2607"/>
                  </a:lnTo>
                  <a:lnTo>
                    <a:pt x="3173" y="2555"/>
                  </a:lnTo>
                  <a:lnTo>
                    <a:pt x="3158" y="2503"/>
                  </a:lnTo>
                  <a:lnTo>
                    <a:pt x="3141" y="2450"/>
                  </a:lnTo>
                  <a:lnTo>
                    <a:pt x="3121" y="2398"/>
                  </a:lnTo>
                  <a:lnTo>
                    <a:pt x="3097" y="2346"/>
                  </a:lnTo>
                  <a:lnTo>
                    <a:pt x="3070" y="2296"/>
                  </a:lnTo>
                  <a:lnTo>
                    <a:pt x="3040" y="2247"/>
                  </a:lnTo>
                  <a:lnTo>
                    <a:pt x="3006" y="2200"/>
                  </a:lnTo>
                  <a:lnTo>
                    <a:pt x="2971" y="2157"/>
                  </a:lnTo>
                  <a:lnTo>
                    <a:pt x="2934" y="2120"/>
                  </a:lnTo>
                  <a:lnTo>
                    <a:pt x="2897" y="2088"/>
                  </a:lnTo>
                  <a:lnTo>
                    <a:pt x="2860" y="2061"/>
                  </a:lnTo>
                  <a:lnTo>
                    <a:pt x="2821" y="2039"/>
                  </a:lnTo>
                  <a:lnTo>
                    <a:pt x="2782" y="2024"/>
                  </a:lnTo>
                  <a:lnTo>
                    <a:pt x="2744" y="2015"/>
                  </a:lnTo>
                  <a:lnTo>
                    <a:pt x="2705" y="2012"/>
                  </a:lnTo>
                  <a:close/>
                  <a:moveTo>
                    <a:pt x="2595" y="1735"/>
                  </a:moveTo>
                  <a:lnTo>
                    <a:pt x="2705" y="1845"/>
                  </a:lnTo>
                  <a:lnTo>
                    <a:pt x="2815" y="1735"/>
                  </a:lnTo>
                  <a:lnTo>
                    <a:pt x="2595" y="1735"/>
                  </a:lnTo>
                  <a:close/>
                  <a:moveTo>
                    <a:pt x="2372" y="1706"/>
                  </a:moveTo>
                  <a:lnTo>
                    <a:pt x="2342" y="1766"/>
                  </a:lnTo>
                  <a:lnTo>
                    <a:pt x="2309" y="1823"/>
                  </a:lnTo>
                  <a:lnTo>
                    <a:pt x="2273" y="1879"/>
                  </a:lnTo>
                  <a:lnTo>
                    <a:pt x="2235" y="1931"/>
                  </a:lnTo>
                  <a:lnTo>
                    <a:pt x="2237" y="2173"/>
                  </a:lnTo>
                  <a:lnTo>
                    <a:pt x="2238" y="2175"/>
                  </a:lnTo>
                  <a:lnTo>
                    <a:pt x="2239" y="2177"/>
                  </a:lnTo>
                  <a:lnTo>
                    <a:pt x="2242" y="2181"/>
                  </a:lnTo>
                  <a:lnTo>
                    <a:pt x="2245" y="2187"/>
                  </a:lnTo>
                  <a:lnTo>
                    <a:pt x="2255" y="2171"/>
                  </a:lnTo>
                  <a:lnTo>
                    <a:pt x="2295" y="2115"/>
                  </a:lnTo>
                  <a:lnTo>
                    <a:pt x="2336" y="2065"/>
                  </a:lnTo>
                  <a:lnTo>
                    <a:pt x="2379" y="2020"/>
                  </a:lnTo>
                  <a:lnTo>
                    <a:pt x="2424" y="1981"/>
                  </a:lnTo>
                  <a:lnTo>
                    <a:pt x="2469" y="1949"/>
                  </a:lnTo>
                  <a:lnTo>
                    <a:pt x="2517" y="1921"/>
                  </a:lnTo>
                  <a:lnTo>
                    <a:pt x="2564" y="1900"/>
                  </a:lnTo>
                  <a:lnTo>
                    <a:pt x="2378" y="1714"/>
                  </a:lnTo>
                  <a:lnTo>
                    <a:pt x="2375" y="1710"/>
                  </a:lnTo>
                  <a:lnTo>
                    <a:pt x="2372" y="1706"/>
                  </a:lnTo>
                  <a:close/>
                  <a:moveTo>
                    <a:pt x="884" y="1527"/>
                  </a:moveTo>
                  <a:lnTo>
                    <a:pt x="910" y="1596"/>
                  </a:lnTo>
                  <a:lnTo>
                    <a:pt x="942" y="1665"/>
                  </a:lnTo>
                  <a:lnTo>
                    <a:pt x="979" y="1734"/>
                  </a:lnTo>
                  <a:lnTo>
                    <a:pt x="1021" y="1799"/>
                  </a:lnTo>
                  <a:lnTo>
                    <a:pt x="1068" y="1865"/>
                  </a:lnTo>
                  <a:lnTo>
                    <a:pt x="1120" y="1927"/>
                  </a:lnTo>
                  <a:lnTo>
                    <a:pt x="1169" y="1980"/>
                  </a:lnTo>
                  <a:lnTo>
                    <a:pt x="1219" y="2028"/>
                  </a:lnTo>
                  <a:lnTo>
                    <a:pt x="1271" y="2073"/>
                  </a:lnTo>
                  <a:lnTo>
                    <a:pt x="1324" y="2112"/>
                  </a:lnTo>
                  <a:lnTo>
                    <a:pt x="1377" y="2146"/>
                  </a:lnTo>
                  <a:lnTo>
                    <a:pt x="1417" y="2169"/>
                  </a:lnTo>
                  <a:lnTo>
                    <a:pt x="1455" y="2187"/>
                  </a:lnTo>
                  <a:lnTo>
                    <a:pt x="1492" y="2201"/>
                  </a:lnTo>
                  <a:lnTo>
                    <a:pt x="1528" y="2212"/>
                  </a:lnTo>
                  <a:lnTo>
                    <a:pt x="1560" y="2218"/>
                  </a:lnTo>
                  <a:lnTo>
                    <a:pt x="1590" y="2220"/>
                  </a:lnTo>
                  <a:lnTo>
                    <a:pt x="1621" y="2218"/>
                  </a:lnTo>
                  <a:lnTo>
                    <a:pt x="1653" y="2212"/>
                  </a:lnTo>
                  <a:lnTo>
                    <a:pt x="1688" y="2201"/>
                  </a:lnTo>
                  <a:lnTo>
                    <a:pt x="1726" y="2187"/>
                  </a:lnTo>
                  <a:lnTo>
                    <a:pt x="1764" y="2169"/>
                  </a:lnTo>
                  <a:lnTo>
                    <a:pt x="1803" y="2146"/>
                  </a:lnTo>
                  <a:lnTo>
                    <a:pt x="1857" y="2112"/>
                  </a:lnTo>
                  <a:lnTo>
                    <a:pt x="1909" y="2073"/>
                  </a:lnTo>
                  <a:lnTo>
                    <a:pt x="1962" y="2028"/>
                  </a:lnTo>
                  <a:lnTo>
                    <a:pt x="2012" y="1980"/>
                  </a:lnTo>
                  <a:lnTo>
                    <a:pt x="2061" y="1927"/>
                  </a:lnTo>
                  <a:lnTo>
                    <a:pt x="2113" y="1865"/>
                  </a:lnTo>
                  <a:lnTo>
                    <a:pt x="2159" y="1799"/>
                  </a:lnTo>
                  <a:lnTo>
                    <a:pt x="2202" y="1734"/>
                  </a:lnTo>
                  <a:lnTo>
                    <a:pt x="2238" y="1665"/>
                  </a:lnTo>
                  <a:lnTo>
                    <a:pt x="2270" y="1596"/>
                  </a:lnTo>
                  <a:lnTo>
                    <a:pt x="2297" y="1527"/>
                  </a:lnTo>
                  <a:lnTo>
                    <a:pt x="884" y="1527"/>
                  </a:lnTo>
                  <a:close/>
                  <a:moveTo>
                    <a:pt x="969" y="1219"/>
                  </a:moveTo>
                  <a:lnTo>
                    <a:pt x="901" y="1266"/>
                  </a:lnTo>
                  <a:lnTo>
                    <a:pt x="838" y="1313"/>
                  </a:lnTo>
                  <a:lnTo>
                    <a:pt x="842" y="1350"/>
                  </a:lnTo>
                  <a:lnTo>
                    <a:pt x="848" y="1388"/>
                  </a:lnTo>
                  <a:lnTo>
                    <a:pt x="1035" y="1388"/>
                  </a:lnTo>
                  <a:lnTo>
                    <a:pt x="1011" y="1364"/>
                  </a:lnTo>
                  <a:lnTo>
                    <a:pt x="992" y="1338"/>
                  </a:lnTo>
                  <a:lnTo>
                    <a:pt x="978" y="1311"/>
                  </a:lnTo>
                  <a:lnTo>
                    <a:pt x="969" y="1281"/>
                  </a:lnTo>
                  <a:lnTo>
                    <a:pt x="966" y="1249"/>
                  </a:lnTo>
                  <a:lnTo>
                    <a:pt x="969" y="1219"/>
                  </a:lnTo>
                  <a:close/>
                  <a:moveTo>
                    <a:pt x="1937" y="1180"/>
                  </a:moveTo>
                  <a:lnTo>
                    <a:pt x="1907" y="1182"/>
                  </a:lnTo>
                  <a:lnTo>
                    <a:pt x="1880" y="1187"/>
                  </a:lnTo>
                  <a:lnTo>
                    <a:pt x="1856" y="1194"/>
                  </a:lnTo>
                  <a:lnTo>
                    <a:pt x="1837" y="1204"/>
                  </a:lnTo>
                  <a:lnTo>
                    <a:pt x="1820" y="1215"/>
                  </a:lnTo>
                  <a:lnTo>
                    <a:pt x="1808" y="1226"/>
                  </a:lnTo>
                  <a:lnTo>
                    <a:pt x="1801" y="1238"/>
                  </a:lnTo>
                  <a:lnTo>
                    <a:pt x="1798" y="1249"/>
                  </a:lnTo>
                  <a:lnTo>
                    <a:pt x="1801" y="1260"/>
                  </a:lnTo>
                  <a:lnTo>
                    <a:pt x="1808" y="1271"/>
                  </a:lnTo>
                  <a:lnTo>
                    <a:pt x="1820" y="1284"/>
                  </a:lnTo>
                  <a:lnTo>
                    <a:pt x="1837" y="1294"/>
                  </a:lnTo>
                  <a:lnTo>
                    <a:pt x="1856" y="1304"/>
                  </a:lnTo>
                  <a:lnTo>
                    <a:pt x="1880" y="1312"/>
                  </a:lnTo>
                  <a:lnTo>
                    <a:pt x="1907" y="1317"/>
                  </a:lnTo>
                  <a:lnTo>
                    <a:pt x="1937" y="1318"/>
                  </a:lnTo>
                  <a:lnTo>
                    <a:pt x="1968" y="1317"/>
                  </a:lnTo>
                  <a:lnTo>
                    <a:pt x="1995" y="1312"/>
                  </a:lnTo>
                  <a:lnTo>
                    <a:pt x="2018" y="1304"/>
                  </a:lnTo>
                  <a:lnTo>
                    <a:pt x="2038" y="1294"/>
                  </a:lnTo>
                  <a:lnTo>
                    <a:pt x="2055" y="1284"/>
                  </a:lnTo>
                  <a:lnTo>
                    <a:pt x="2067" y="1271"/>
                  </a:lnTo>
                  <a:lnTo>
                    <a:pt x="2074" y="1260"/>
                  </a:lnTo>
                  <a:lnTo>
                    <a:pt x="2076" y="1249"/>
                  </a:lnTo>
                  <a:lnTo>
                    <a:pt x="2074" y="1238"/>
                  </a:lnTo>
                  <a:lnTo>
                    <a:pt x="2067" y="1226"/>
                  </a:lnTo>
                  <a:lnTo>
                    <a:pt x="2055" y="1215"/>
                  </a:lnTo>
                  <a:lnTo>
                    <a:pt x="2038" y="1204"/>
                  </a:lnTo>
                  <a:lnTo>
                    <a:pt x="2018" y="1194"/>
                  </a:lnTo>
                  <a:lnTo>
                    <a:pt x="1995" y="1187"/>
                  </a:lnTo>
                  <a:lnTo>
                    <a:pt x="1968" y="1182"/>
                  </a:lnTo>
                  <a:lnTo>
                    <a:pt x="1937" y="1180"/>
                  </a:lnTo>
                  <a:close/>
                  <a:moveTo>
                    <a:pt x="1243" y="1180"/>
                  </a:moveTo>
                  <a:lnTo>
                    <a:pt x="1213" y="1182"/>
                  </a:lnTo>
                  <a:lnTo>
                    <a:pt x="1186" y="1187"/>
                  </a:lnTo>
                  <a:lnTo>
                    <a:pt x="1162" y="1194"/>
                  </a:lnTo>
                  <a:lnTo>
                    <a:pt x="1142" y="1204"/>
                  </a:lnTo>
                  <a:lnTo>
                    <a:pt x="1126" y="1215"/>
                  </a:lnTo>
                  <a:lnTo>
                    <a:pt x="1114" y="1226"/>
                  </a:lnTo>
                  <a:lnTo>
                    <a:pt x="1107" y="1238"/>
                  </a:lnTo>
                  <a:lnTo>
                    <a:pt x="1105" y="1249"/>
                  </a:lnTo>
                  <a:lnTo>
                    <a:pt x="1107" y="1260"/>
                  </a:lnTo>
                  <a:lnTo>
                    <a:pt x="1114" y="1271"/>
                  </a:lnTo>
                  <a:lnTo>
                    <a:pt x="1126" y="1284"/>
                  </a:lnTo>
                  <a:lnTo>
                    <a:pt x="1142" y="1294"/>
                  </a:lnTo>
                  <a:lnTo>
                    <a:pt x="1162" y="1304"/>
                  </a:lnTo>
                  <a:lnTo>
                    <a:pt x="1186" y="1312"/>
                  </a:lnTo>
                  <a:lnTo>
                    <a:pt x="1213" y="1317"/>
                  </a:lnTo>
                  <a:lnTo>
                    <a:pt x="1243" y="1318"/>
                  </a:lnTo>
                  <a:lnTo>
                    <a:pt x="1273" y="1317"/>
                  </a:lnTo>
                  <a:lnTo>
                    <a:pt x="1301" y="1312"/>
                  </a:lnTo>
                  <a:lnTo>
                    <a:pt x="1325" y="1304"/>
                  </a:lnTo>
                  <a:lnTo>
                    <a:pt x="1344" y="1294"/>
                  </a:lnTo>
                  <a:lnTo>
                    <a:pt x="1360" y="1284"/>
                  </a:lnTo>
                  <a:lnTo>
                    <a:pt x="1372" y="1271"/>
                  </a:lnTo>
                  <a:lnTo>
                    <a:pt x="1379" y="1260"/>
                  </a:lnTo>
                  <a:lnTo>
                    <a:pt x="1382" y="1249"/>
                  </a:lnTo>
                  <a:lnTo>
                    <a:pt x="1379" y="1238"/>
                  </a:lnTo>
                  <a:lnTo>
                    <a:pt x="1372" y="1226"/>
                  </a:lnTo>
                  <a:lnTo>
                    <a:pt x="1360" y="1215"/>
                  </a:lnTo>
                  <a:lnTo>
                    <a:pt x="1344" y="1204"/>
                  </a:lnTo>
                  <a:lnTo>
                    <a:pt x="1325" y="1194"/>
                  </a:lnTo>
                  <a:lnTo>
                    <a:pt x="1301" y="1187"/>
                  </a:lnTo>
                  <a:lnTo>
                    <a:pt x="1273" y="1182"/>
                  </a:lnTo>
                  <a:lnTo>
                    <a:pt x="1243" y="1180"/>
                  </a:lnTo>
                  <a:close/>
                  <a:moveTo>
                    <a:pt x="2145" y="1110"/>
                  </a:moveTo>
                  <a:lnTo>
                    <a:pt x="2170" y="1133"/>
                  </a:lnTo>
                  <a:lnTo>
                    <a:pt x="2189" y="1159"/>
                  </a:lnTo>
                  <a:lnTo>
                    <a:pt x="2203" y="1188"/>
                  </a:lnTo>
                  <a:lnTo>
                    <a:pt x="2212" y="1217"/>
                  </a:lnTo>
                  <a:lnTo>
                    <a:pt x="2215" y="1249"/>
                  </a:lnTo>
                  <a:lnTo>
                    <a:pt x="2212" y="1281"/>
                  </a:lnTo>
                  <a:lnTo>
                    <a:pt x="2203" y="1311"/>
                  </a:lnTo>
                  <a:lnTo>
                    <a:pt x="2189" y="1338"/>
                  </a:lnTo>
                  <a:lnTo>
                    <a:pt x="2170" y="1364"/>
                  </a:lnTo>
                  <a:lnTo>
                    <a:pt x="2145" y="1388"/>
                  </a:lnTo>
                  <a:lnTo>
                    <a:pt x="2333" y="1388"/>
                  </a:lnTo>
                  <a:lnTo>
                    <a:pt x="2340" y="1339"/>
                  </a:lnTo>
                  <a:lnTo>
                    <a:pt x="2345" y="1291"/>
                  </a:lnTo>
                  <a:lnTo>
                    <a:pt x="2346" y="1242"/>
                  </a:lnTo>
                  <a:lnTo>
                    <a:pt x="2344" y="1176"/>
                  </a:lnTo>
                  <a:lnTo>
                    <a:pt x="2338" y="1110"/>
                  </a:lnTo>
                  <a:lnTo>
                    <a:pt x="2145" y="1110"/>
                  </a:lnTo>
                  <a:close/>
                  <a:moveTo>
                    <a:pt x="1452" y="1110"/>
                  </a:moveTo>
                  <a:lnTo>
                    <a:pt x="1475" y="1133"/>
                  </a:lnTo>
                  <a:lnTo>
                    <a:pt x="1494" y="1159"/>
                  </a:lnTo>
                  <a:lnTo>
                    <a:pt x="1509" y="1188"/>
                  </a:lnTo>
                  <a:lnTo>
                    <a:pt x="1518" y="1217"/>
                  </a:lnTo>
                  <a:lnTo>
                    <a:pt x="1521" y="1249"/>
                  </a:lnTo>
                  <a:lnTo>
                    <a:pt x="1518" y="1281"/>
                  </a:lnTo>
                  <a:lnTo>
                    <a:pt x="1509" y="1311"/>
                  </a:lnTo>
                  <a:lnTo>
                    <a:pt x="1494" y="1338"/>
                  </a:lnTo>
                  <a:lnTo>
                    <a:pt x="1475" y="1364"/>
                  </a:lnTo>
                  <a:lnTo>
                    <a:pt x="1452" y="1388"/>
                  </a:lnTo>
                  <a:lnTo>
                    <a:pt x="1729" y="1388"/>
                  </a:lnTo>
                  <a:lnTo>
                    <a:pt x="1705" y="1364"/>
                  </a:lnTo>
                  <a:lnTo>
                    <a:pt x="1686" y="1338"/>
                  </a:lnTo>
                  <a:lnTo>
                    <a:pt x="1672" y="1311"/>
                  </a:lnTo>
                  <a:lnTo>
                    <a:pt x="1663" y="1281"/>
                  </a:lnTo>
                  <a:lnTo>
                    <a:pt x="1660" y="1249"/>
                  </a:lnTo>
                  <a:lnTo>
                    <a:pt x="1663" y="1217"/>
                  </a:lnTo>
                  <a:lnTo>
                    <a:pt x="1672" y="1188"/>
                  </a:lnTo>
                  <a:lnTo>
                    <a:pt x="1686" y="1159"/>
                  </a:lnTo>
                  <a:lnTo>
                    <a:pt x="1705" y="1133"/>
                  </a:lnTo>
                  <a:lnTo>
                    <a:pt x="1729" y="1110"/>
                  </a:lnTo>
                  <a:lnTo>
                    <a:pt x="1452" y="1110"/>
                  </a:lnTo>
                  <a:close/>
                  <a:moveTo>
                    <a:pt x="2010" y="821"/>
                  </a:moveTo>
                  <a:lnTo>
                    <a:pt x="1930" y="824"/>
                  </a:lnTo>
                  <a:lnTo>
                    <a:pt x="1851" y="833"/>
                  </a:lnTo>
                  <a:lnTo>
                    <a:pt x="1772" y="846"/>
                  </a:lnTo>
                  <a:lnTo>
                    <a:pt x="1694" y="864"/>
                  </a:lnTo>
                  <a:lnTo>
                    <a:pt x="1618" y="885"/>
                  </a:lnTo>
                  <a:lnTo>
                    <a:pt x="1542" y="911"/>
                  </a:lnTo>
                  <a:lnTo>
                    <a:pt x="1468" y="939"/>
                  </a:lnTo>
                  <a:lnTo>
                    <a:pt x="1396" y="972"/>
                  </a:lnTo>
                  <a:lnTo>
                    <a:pt x="2221" y="972"/>
                  </a:lnTo>
                  <a:lnTo>
                    <a:pt x="2074" y="823"/>
                  </a:lnTo>
                  <a:lnTo>
                    <a:pt x="2010" y="821"/>
                  </a:lnTo>
                  <a:close/>
                  <a:moveTo>
                    <a:pt x="1502" y="139"/>
                  </a:moveTo>
                  <a:lnTo>
                    <a:pt x="1422" y="141"/>
                  </a:lnTo>
                  <a:lnTo>
                    <a:pt x="1344" y="148"/>
                  </a:lnTo>
                  <a:lnTo>
                    <a:pt x="1268" y="158"/>
                  </a:lnTo>
                  <a:lnTo>
                    <a:pt x="1197" y="173"/>
                  </a:lnTo>
                  <a:lnTo>
                    <a:pt x="1129" y="188"/>
                  </a:lnTo>
                  <a:lnTo>
                    <a:pt x="1067" y="204"/>
                  </a:lnTo>
                  <a:lnTo>
                    <a:pt x="1166" y="273"/>
                  </a:lnTo>
                  <a:lnTo>
                    <a:pt x="993" y="383"/>
                  </a:lnTo>
                  <a:lnTo>
                    <a:pt x="989" y="386"/>
                  </a:lnTo>
                  <a:lnTo>
                    <a:pt x="981" y="393"/>
                  </a:lnTo>
                  <a:lnTo>
                    <a:pt x="969" y="403"/>
                  </a:lnTo>
                  <a:lnTo>
                    <a:pt x="954" y="416"/>
                  </a:lnTo>
                  <a:lnTo>
                    <a:pt x="936" y="432"/>
                  </a:lnTo>
                  <a:lnTo>
                    <a:pt x="916" y="451"/>
                  </a:lnTo>
                  <a:lnTo>
                    <a:pt x="895" y="474"/>
                  </a:lnTo>
                  <a:lnTo>
                    <a:pt x="872" y="501"/>
                  </a:lnTo>
                  <a:lnTo>
                    <a:pt x="848" y="531"/>
                  </a:lnTo>
                  <a:lnTo>
                    <a:pt x="822" y="565"/>
                  </a:lnTo>
                  <a:lnTo>
                    <a:pt x="798" y="602"/>
                  </a:lnTo>
                  <a:lnTo>
                    <a:pt x="773" y="644"/>
                  </a:lnTo>
                  <a:lnTo>
                    <a:pt x="740" y="707"/>
                  </a:lnTo>
                  <a:lnTo>
                    <a:pt x="710" y="773"/>
                  </a:lnTo>
                  <a:lnTo>
                    <a:pt x="686" y="843"/>
                  </a:lnTo>
                  <a:lnTo>
                    <a:pt x="665" y="914"/>
                  </a:lnTo>
                  <a:lnTo>
                    <a:pt x="649" y="988"/>
                  </a:lnTo>
                  <a:lnTo>
                    <a:pt x="637" y="1063"/>
                  </a:lnTo>
                  <a:lnTo>
                    <a:pt x="629" y="1139"/>
                  </a:lnTo>
                  <a:lnTo>
                    <a:pt x="626" y="1218"/>
                  </a:lnTo>
                  <a:lnTo>
                    <a:pt x="627" y="1299"/>
                  </a:lnTo>
                  <a:lnTo>
                    <a:pt x="668" y="1266"/>
                  </a:lnTo>
                  <a:lnTo>
                    <a:pt x="713" y="1232"/>
                  </a:lnTo>
                  <a:lnTo>
                    <a:pt x="763" y="1195"/>
                  </a:lnTo>
                  <a:lnTo>
                    <a:pt x="815" y="1156"/>
                  </a:lnTo>
                  <a:lnTo>
                    <a:pt x="872" y="1117"/>
                  </a:lnTo>
                  <a:lnTo>
                    <a:pt x="930" y="1077"/>
                  </a:lnTo>
                  <a:lnTo>
                    <a:pt x="992" y="1036"/>
                  </a:lnTo>
                  <a:lnTo>
                    <a:pt x="1057" y="996"/>
                  </a:lnTo>
                  <a:lnTo>
                    <a:pt x="1123" y="957"/>
                  </a:lnTo>
                  <a:lnTo>
                    <a:pt x="1192" y="918"/>
                  </a:lnTo>
                  <a:lnTo>
                    <a:pt x="1270" y="877"/>
                  </a:lnTo>
                  <a:lnTo>
                    <a:pt x="1349" y="841"/>
                  </a:lnTo>
                  <a:lnTo>
                    <a:pt x="1426" y="807"/>
                  </a:lnTo>
                  <a:lnTo>
                    <a:pt x="1503" y="778"/>
                  </a:lnTo>
                  <a:lnTo>
                    <a:pt x="1577" y="753"/>
                  </a:lnTo>
                  <a:lnTo>
                    <a:pt x="1666" y="728"/>
                  </a:lnTo>
                  <a:lnTo>
                    <a:pt x="1754" y="707"/>
                  </a:lnTo>
                  <a:lnTo>
                    <a:pt x="1841" y="694"/>
                  </a:lnTo>
                  <a:lnTo>
                    <a:pt x="1926" y="685"/>
                  </a:lnTo>
                  <a:lnTo>
                    <a:pt x="2010" y="682"/>
                  </a:lnTo>
                  <a:lnTo>
                    <a:pt x="2082" y="684"/>
                  </a:lnTo>
                  <a:lnTo>
                    <a:pt x="2134" y="688"/>
                  </a:lnTo>
                  <a:lnTo>
                    <a:pt x="2172" y="726"/>
                  </a:lnTo>
                  <a:lnTo>
                    <a:pt x="2327" y="881"/>
                  </a:lnTo>
                  <a:lnTo>
                    <a:pt x="2321" y="821"/>
                  </a:lnTo>
                  <a:lnTo>
                    <a:pt x="2315" y="767"/>
                  </a:lnTo>
                  <a:lnTo>
                    <a:pt x="2307" y="716"/>
                  </a:lnTo>
                  <a:lnTo>
                    <a:pt x="2297" y="670"/>
                  </a:lnTo>
                  <a:lnTo>
                    <a:pt x="2285" y="627"/>
                  </a:lnTo>
                  <a:lnTo>
                    <a:pt x="2269" y="583"/>
                  </a:lnTo>
                  <a:lnTo>
                    <a:pt x="2251" y="543"/>
                  </a:lnTo>
                  <a:lnTo>
                    <a:pt x="2230" y="506"/>
                  </a:lnTo>
                  <a:lnTo>
                    <a:pt x="2205" y="468"/>
                  </a:lnTo>
                  <a:lnTo>
                    <a:pt x="2180" y="438"/>
                  </a:lnTo>
                  <a:lnTo>
                    <a:pt x="2151" y="407"/>
                  </a:lnTo>
                  <a:lnTo>
                    <a:pt x="2118" y="375"/>
                  </a:lnTo>
                  <a:lnTo>
                    <a:pt x="2080" y="342"/>
                  </a:lnTo>
                  <a:lnTo>
                    <a:pt x="2037" y="307"/>
                  </a:lnTo>
                  <a:lnTo>
                    <a:pt x="1989" y="271"/>
                  </a:lnTo>
                  <a:lnTo>
                    <a:pt x="1938" y="240"/>
                  </a:lnTo>
                  <a:lnTo>
                    <a:pt x="1884" y="214"/>
                  </a:lnTo>
                  <a:lnTo>
                    <a:pt x="1827" y="191"/>
                  </a:lnTo>
                  <a:lnTo>
                    <a:pt x="1768" y="173"/>
                  </a:lnTo>
                  <a:lnTo>
                    <a:pt x="1705" y="157"/>
                  </a:lnTo>
                  <a:lnTo>
                    <a:pt x="1640" y="147"/>
                  </a:lnTo>
                  <a:lnTo>
                    <a:pt x="1572" y="141"/>
                  </a:lnTo>
                  <a:lnTo>
                    <a:pt x="1502" y="139"/>
                  </a:lnTo>
                  <a:close/>
                  <a:moveTo>
                    <a:pt x="1502" y="0"/>
                  </a:moveTo>
                  <a:lnTo>
                    <a:pt x="1559" y="1"/>
                  </a:lnTo>
                  <a:lnTo>
                    <a:pt x="1618" y="5"/>
                  </a:lnTo>
                  <a:lnTo>
                    <a:pt x="1676" y="12"/>
                  </a:lnTo>
                  <a:lnTo>
                    <a:pt x="1734" y="22"/>
                  </a:lnTo>
                  <a:lnTo>
                    <a:pt x="1792" y="35"/>
                  </a:lnTo>
                  <a:lnTo>
                    <a:pt x="1850" y="51"/>
                  </a:lnTo>
                  <a:lnTo>
                    <a:pt x="1907" y="73"/>
                  </a:lnTo>
                  <a:lnTo>
                    <a:pt x="1963" y="97"/>
                  </a:lnTo>
                  <a:lnTo>
                    <a:pt x="2018" y="126"/>
                  </a:lnTo>
                  <a:lnTo>
                    <a:pt x="2072" y="159"/>
                  </a:lnTo>
                  <a:lnTo>
                    <a:pt x="2124" y="198"/>
                  </a:lnTo>
                  <a:lnTo>
                    <a:pt x="2176" y="241"/>
                  </a:lnTo>
                  <a:lnTo>
                    <a:pt x="2222" y="283"/>
                  </a:lnTo>
                  <a:lnTo>
                    <a:pt x="2263" y="324"/>
                  </a:lnTo>
                  <a:lnTo>
                    <a:pt x="2300" y="365"/>
                  </a:lnTo>
                  <a:lnTo>
                    <a:pt x="2331" y="407"/>
                  </a:lnTo>
                  <a:lnTo>
                    <a:pt x="2358" y="449"/>
                  </a:lnTo>
                  <a:lnTo>
                    <a:pt x="2381" y="493"/>
                  </a:lnTo>
                  <a:lnTo>
                    <a:pt x="2402" y="540"/>
                  </a:lnTo>
                  <a:lnTo>
                    <a:pt x="2419" y="589"/>
                  </a:lnTo>
                  <a:lnTo>
                    <a:pt x="2433" y="641"/>
                  </a:lnTo>
                  <a:lnTo>
                    <a:pt x="2444" y="697"/>
                  </a:lnTo>
                  <a:lnTo>
                    <a:pt x="2453" y="758"/>
                  </a:lnTo>
                  <a:lnTo>
                    <a:pt x="2461" y="823"/>
                  </a:lnTo>
                  <a:lnTo>
                    <a:pt x="2467" y="895"/>
                  </a:lnTo>
                  <a:lnTo>
                    <a:pt x="2472" y="972"/>
                  </a:lnTo>
                  <a:lnTo>
                    <a:pt x="2477" y="1056"/>
                  </a:lnTo>
                  <a:lnTo>
                    <a:pt x="2481" y="1146"/>
                  </a:lnTo>
                  <a:lnTo>
                    <a:pt x="2483" y="1189"/>
                  </a:lnTo>
                  <a:lnTo>
                    <a:pt x="2484" y="1233"/>
                  </a:lnTo>
                  <a:lnTo>
                    <a:pt x="2485" y="1236"/>
                  </a:lnTo>
                  <a:lnTo>
                    <a:pt x="2484" y="1235"/>
                  </a:lnTo>
                  <a:lnTo>
                    <a:pt x="2485" y="1242"/>
                  </a:lnTo>
                  <a:lnTo>
                    <a:pt x="2482" y="1315"/>
                  </a:lnTo>
                  <a:lnTo>
                    <a:pt x="2473" y="1388"/>
                  </a:lnTo>
                  <a:lnTo>
                    <a:pt x="2460" y="1458"/>
                  </a:lnTo>
                  <a:lnTo>
                    <a:pt x="2442" y="1528"/>
                  </a:lnTo>
                  <a:lnTo>
                    <a:pt x="2420" y="1596"/>
                  </a:lnTo>
                  <a:lnTo>
                    <a:pt x="2424" y="1596"/>
                  </a:lnTo>
                  <a:lnTo>
                    <a:pt x="2428" y="1595"/>
                  </a:lnTo>
                  <a:lnTo>
                    <a:pt x="2983" y="1595"/>
                  </a:lnTo>
                  <a:lnTo>
                    <a:pt x="2999" y="1597"/>
                  </a:lnTo>
                  <a:lnTo>
                    <a:pt x="3015" y="1603"/>
                  </a:lnTo>
                  <a:lnTo>
                    <a:pt x="3028" y="1613"/>
                  </a:lnTo>
                  <a:lnTo>
                    <a:pt x="3039" y="1625"/>
                  </a:lnTo>
                  <a:lnTo>
                    <a:pt x="3047" y="1639"/>
                  </a:lnTo>
                  <a:lnTo>
                    <a:pt x="3051" y="1655"/>
                  </a:lnTo>
                  <a:lnTo>
                    <a:pt x="3053" y="1671"/>
                  </a:lnTo>
                  <a:lnTo>
                    <a:pt x="3049" y="1686"/>
                  </a:lnTo>
                  <a:lnTo>
                    <a:pt x="3042" y="1701"/>
                  </a:lnTo>
                  <a:lnTo>
                    <a:pt x="3032" y="1714"/>
                  </a:lnTo>
                  <a:lnTo>
                    <a:pt x="2847" y="1900"/>
                  </a:lnTo>
                  <a:lnTo>
                    <a:pt x="2895" y="1921"/>
                  </a:lnTo>
                  <a:lnTo>
                    <a:pt x="2942" y="1949"/>
                  </a:lnTo>
                  <a:lnTo>
                    <a:pt x="2988" y="1981"/>
                  </a:lnTo>
                  <a:lnTo>
                    <a:pt x="3032" y="2020"/>
                  </a:lnTo>
                  <a:lnTo>
                    <a:pt x="3075" y="2065"/>
                  </a:lnTo>
                  <a:lnTo>
                    <a:pt x="3116" y="2115"/>
                  </a:lnTo>
                  <a:lnTo>
                    <a:pt x="3155" y="2171"/>
                  </a:lnTo>
                  <a:lnTo>
                    <a:pt x="3190" y="2227"/>
                  </a:lnTo>
                  <a:lnTo>
                    <a:pt x="3221" y="2285"/>
                  </a:lnTo>
                  <a:lnTo>
                    <a:pt x="3248" y="2345"/>
                  </a:lnTo>
                  <a:lnTo>
                    <a:pt x="3272" y="2406"/>
                  </a:lnTo>
                  <a:lnTo>
                    <a:pt x="3293" y="2467"/>
                  </a:lnTo>
                  <a:lnTo>
                    <a:pt x="3309" y="2529"/>
                  </a:lnTo>
                  <a:lnTo>
                    <a:pt x="3320" y="2589"/>
                  </a:lnTo>
                  <a:lnTo>
                    <a:pt x="3327" y="2649"/>
                  </a:lnTo>
                  <a:lnTo>
                    <a:pt x="3330" y="2705"/>
                  </a:lnTo>
                  <a:lnTo>
                    <a:pt x="3327" y="2769"/>
                  </a:lnTo>
                  <a:lnTo>
                    <a:pt x="3317" y="2832"/>
                  </a:lnTo>
                  <a:lnTo>
                    <a:pt x="3302" y="2891"/>
                  </a:lnTo>
                  <a:lnTo>
                    <a:pt x="3281" y="2949"/>
                  </a:lnTo>
                  <a:lnTo>
                    <a:pt x="3254" y="3003"/>
                  </a:lnTo>
                  <a:lnTo>
                    <a:pt x="3223" y="3055"/>
                  </a:lnTo>
                  <a:lnTo>
                    <a:pt x="3187" y="3103"/>
                  </a:lnTo>
                  <a:lnTo>
                    <a:pt x="3146" y="3147"/>
                  </a:lnTo>
                  <a:lnTo>
                    <a:pt x="3102" y="3188"/>
                  </a:lnTo>
                  <a:lnTo>
                    <a:pt x="3055" y="3223"/>
                  </a:lnTo>
                  <a:lnTo>
                    <a:pt x="3003" y="3254"/>
                  </a:lnTo>
                  <a:lnTo>
                    <a:pt x="2949" y="3281"/>
                  </a:lnTo>
                  <a:lnTo>
                    <a:pt x="2891" y="3302"/>
                  </a:lnTo>
                  <a:lnTo>
                    <a:pt x="2832" y="3317"/>
                  </a:lnTo>
                  <a:lnTo>
                    <a:pt x="2769" y="3327"/>
                  </a:lnTo>
                  <a:lnTo>
                    <a:pt x="2705" y="3330"/>
                  </a:lnTo>
                  <a:lnTo>
                    <a:pt x="0" y="3330"/>
                  </a:lnTo>
                  <a:lnTo>
                    <a:pt x="0" y="2874"/>
                  </a:lnTo>
                  <a:lnTo>
                    <a:pt x="3" y="2829"/>
                  </a:lnTo>
                  <a:lnTo>
                    <a:pt x="10" y="2787"/>
                  </a:lnTo>
                  <a:lnTo>
                    <a:pt x="22" y="2746"/>
                  </a:lnTo>
                  <a:lnTo>
                    <a:pt x="39" y="2706"/>
                  </a:lnTo>
                  <a:lnTo>
                    <a:pt x="61" y="2669"/>
                  </a:lnTo>
                  <a:lnTo>
                    <a:pt x="86" y="2635"/>
                  </a:lnTo>
                  <a:lnTo>
                    <a:pt x="114" y="2602"/>
                  </a:lnTo>
                  <a:lnTo>
                    <a:pt x="146" y="2574"/>
                  </a:lnTo>
                  <a:lnTo>
                    <a:pt x="182" y="2550"/>
                  </a:lnTo>
                  <a:lnTo>
                    <a:pt x="221" y="2529"/>
                  </a:lnTo>
                  <a:lnTo>
                    <a:pt x="262" y="2513"/>
                  </a:lnTo>
                  <a:lnTo>
                    <a:pt x="273" y="2510"/>
                  </a:lnTo>
                  <a:lnTo>
                    <a:pt x="322" y="2495"/>
                  </a:lnTo>
                  <a:lnTo>
                    <a:pt x="364" y="2482"/>
                  </a:lnTo>
                  <a:lnTo>
                    <a:pt x="402" y="2468"/>
                  </a:lnTo>
                  <a:lnTo>
                    <a:pt x="434" y="2456"/>
                  </a:lnTo>
                  <a:lnTo>
                    <a:pt x="463" y="2443"/>
                  </a:lnTo>
                  <a:lnTo>
                    <a:pt x="489" y="2431"/>
                  </a:lnTo>
                  <a:lnTo>
                    <a:pt x="514" y="2420"/>
                  </a:lnTo>
                  <a:lnTo>
                    <a:pt x="536" y="2409"/>
                  </a:lnTo>
                  <a:lnTo>
                    <a:pt x="558" y="2399"/>
                  </a:lnTo>
                  <a:lnTo>
                    <a:pt x="581" y="2390"/>
                  </a:lnTo>
                  <a:lnTo>
                    <a:pt x="636" y="2368"/>
                  </a:lnTo>
                  <a:lnTo>
                    <a:pt x="685" y="2347"/>
                  </a:lnTo>
                  <a:lnTo>
                    <a:pt x="730" y="2327"/>
                  </a:lnTo>
                  <a:lnTo>
                    <a:pt x="768" y="2308"/>
                  </a:lnTo>
                  <a:lnTo>
                    <a:pt x="802" y="2291"/>
                  </a:lnTo>
                  <a:lnTo>
                    <a:pt x="831" y="2273"/>
                  </a:lnTo>
                  <a:lnTo>
                    <a:pt x="857" y="2257"/>
                  </a:lnTo>
                  <a:lnTo>
                    <a:pt x="878" y="2242"/>
                  </a:lnTo>
                  <a:lnTo>
                    <a:pt x="895" y="2228"/>
                  </a:lnTo>
                  <a:lnTo>
                    <a:pt x="910" y="2216"/>
                  </a:lnTo>
                  <a:lnTo>
                    <a:pt x="921" y="2204"/>
                  </a:lnTo>
                  <a:lnTo>
                    <a:pt x="930" y="2194"/>
                  </a:lnTo>
                  <a:lnTo>
                    <a:pt x="936" y="2185"/>
                  </a:lnTo>
                  <a:lnTo>
                    <a:pt x="941" y="2177"/>
                  </a:lnTo>
                  <a:lnTo>
                    <a:pt x="944" y="2173"/>
                  </a:lnTo>
                  <a:lnTo>
                    <a:pt x="946" y="1931"/>
                  </a:lnTo>
                  <a:lnTo>
                    <a:pt x="898" y="1865"/>
                  </a:lnTo>
                  <a:lnTo>
                    <a:pt x="855" y="1795"/>
                  </a:lnTo>
                  <a:lnTo>
                    <a:pt x="815" y="1723"/>
                  </a:lnTo>
                  <a:lnTo>
                    <a:pt x="781" y="1647"/>
                  </a:lnTo>
                  <a:lnTo>
                    <a:pt x="752" y="1569"/>
                  </a:lnTo>
                  <a:lnTo>
                    <a:pt x="729" y="1490"/>
                  </a:lnTo>
                  <a:lnTo>
                    <a:pt x="710" y="1409"/>
                  </a:lnTo>
                  <a:lnTo>
                    <a:pt x="679" y="1433"/>
                  </a:lnTo>
                  <a:lnTo>
                    <a:pt x="650" y="1455"/>
                  </a:lnTo>
                  <a:lnTo>
                    <a:pt x="623" y="1475"/>
                  </a:lnTo>
                  <a:lnTo>
                    <a:pt x="598" y="1493"/>
                  </a:lnTo>
                  <a:lnTo>
                    <a:pt x="577" y="1508"/>
                  </a:lnTo>
                  <a:lnTo>
                    <a:pt x="558" y="1520"/>
                  </a:lnTo>
                  <a:lnTo>
                    <a:pt x="543" y="1529"/>
                  </a:lnTo>
                  <a:lnTo>
                    <a:pt x="530" y="1535"/>
                  </a:lnTo>
                  <a:lnTo>
                    <a:pt x="520" y="1536"/>
                  </a:lnTo>
                  <a:lnTo>
                    <a:pt x="516" y="1536"/>
                  </a:lnTo>
                  <a:lnTo>
                    <a:pt x="514" y="1535"/>
                  </a:lnTo>
                  <a:lnTo>
                    <a:pt x="511" y="1533"/>
                  </a:lnTo>
                  <a:lnTo>
                    <a:pt x="510" y="1530"/>
                  </a:lnTo>
                  <a:lnTo>
                    <a:pt x="509" y="1527"/>
                  </a:lnTo>
                  <a:lnTo>
                    <a:pt x="497" y="1441"/>
                  </a:lnTo>
                  <a:lnTo>
                    <a:pt x="490" y="1359"/>
                  </a:lnTo>
                  <a:lnTo>
                    <a:pt x="486" y="1281"/>
                  </a:lnTo>
                  <a:lnTo>
                    <a:pt x="487" y="1205"/>
                  </a:lnTo>
                  <a:lnTo>
                    <a:pt x="490" y="1133"/>
                  </a:lnTo>
                  <a:lnTo>
                    <a:pt x="496" y="1064"/>
                  </a:lnTo>
                  <a:lnTo>
                    <a:pt x="506" y="998"/>
                  </a:lnTo>
                  <a:lnTo>
                    <a:pt x="518" y="935"/>
                  </a:lnTo>
                  <a:lnTo>
                    <a:pt x="532" y="876"/>
                  </a:lnTo>
                  <a:lnTo>
                    <a:pt x="548" y="819"/>
                  </a:lnTo>
                  <a:lnTo>
                    <a:pt x="565" y="765"/>
                  </a:lnTo>
                  <a:lnTo>
                    <a:pt x="584" y="714"/>
                  </a:lnTo>
                  <a:lnTo>
                    <a:pt x="605" y="667"/>
                  </a:lnTo>
                  <a:lnTo>
                    <a:pt x="627" y="623"/>
                  </a:lnTo>
                  <a:lnTo>
                    <a:pt x="650" y="580"/>
                  </a:lnTo>
                  <a:lnTo>
                    <a:pt x="672" y="541"/>
                  </a:lnTo>
                  <a:lnTo>
                    <a:pt x="696" y="505"/>
                  </a:lnTo>
                  <a:lnTo>
                    <a:pt x="719" y="471"/>
                  </a:lnTo>
                  <a:lnTo>
                    <a:pt x="743" y="440"/>
                  </a:lnTo>
                  <a:lnTo>
                    <a:pt x="765" y="412"/>
                  </a:lnTo>
                  <a:lnTo>
                    <a:pt x="787" y="386"/>
                  </a:lnTo>
                  <a:lnTo>
                    <a:pt x="808" y="363"/>
                  </a:lnTo>
                  <a:lnTo>
                    <a:pt x="828" y="343"/>
                  </a:lnTo>
                  <a:lnTo>
                    <a:pt x="847" y="325"/>
                  </a:lnTo>
                  <a:lnTo>
                    <a:pt x="864" y="310"/>
                  </a:lnTo>
                  <a:lnTo>
                    <a:pt x="879" y="297"/>
                  </a:lnTo>
                  <a:lnTo>
                    <a:pt x="891" y="287"/>
                  </a:lnTo>
                  <a:lnTo>
                    <a:pt x="902" y="279"/>
                  </a:lnTo>
                  <a:lnTo>
                    <a:pt x="909" y="272"/>
                  </a:lnTo>
                  <a:lnTo>
                    <a:pt x="914" y="269"/>
                  </a:lnTo>
                  <a:lnTo>
                    <a:pt x="916" y="268"/>
                  </a:lnTo>
                  <a:lnTo>
                    <a:pt x="767" y="164"/>
                  </a:lnTo>
                  <a:lnTo>
                    <a:pt x="770" y="162"/>
                  </a:lnTo>
                  <a:lnTo>
                    <a:pt x="777" y="159"/>
                  </a:lnTo>
                  <a:lnTo>
                    <a:pt x="789" y="154"/>
                  </a:lnTo>
                  <a:lnTo>
                    <a:pt x="806" y="147"/>
                  </a:lnTo>
                  <a:lnTo>
                    <a:pt x="827" y="138"/>
                  </a:lnTo>
                  <a:lnTo>
                    <a:pt x="853" y="129"/>
                  </a:lnTo>
                  <a:lnTo>
                    <a:pt x="881" y="118"/>
                  </a:lnTo>
                  <a:lnTo>
                    <a:pt x="913" y="106"/>
                  </a:lnTo>
                  <a:lnTo>
                    <a:pt x="950" y="95"/>
                  </a:lnTo>
                  <a:lnTo>
                    <a:pt x="989" y="82"/>
                  </a:lnTo>
                  <a:lnTo>
                    <a:pt x="1030" y="70"/>
                  </a:lnTo>
                  <a:lnTo>
                    <a:pt x="1075" y="58"/>
                  </a:lnTo>
                  <a:lnTo>
                    <a:pt x="1122" y="46"/>
                  </a:lnTo>
                  <a:lnTo>
                    <a:pt x="1172" y="35"/>
                  </a:lnTo>
                  <a:lnTo>
                    <a:pt x="1223" y="26"/>
                  </a:lnTo>
                  <a:lnTo>
                    <a:pt x="1275" y="17"/>
                  </a:lnTo>
                  <a:lnTo>
                    <a:pt x="1330" y="10"/>
                  </a:lnTo>
                  <a:lnTo>
                    <a:pt x="1386" y="5"/>
                  </a:lnTo>
                  <a:lnTo>
                    <a:pt x="1443" y="1"/>
                  </a:lnTo>
                  <a:lnTo>
                    <a:pt x="15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7">
              <a:extLst>
                <a:ext uri="{FF2B5EF4-FFF2-40B4-BE49-F238E27FC236}">
                  <a16:creationId xmlns:a16="http://schemas.microsoft.com/office/drawing/2014/main" id="{0C259CCF-E133-4190-8F2F-C07676B83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088" y="5381626"/>
              <a:ext cx="96838" cy="146050"/>
            </a:xfrm>
            <a:custGeom>
              <a:avLst/>
              <a:gdLst>
                <a:gd name="T0" fmla="*/ 296 w 555"/>
                <a:gd name="T1" fmla="*/ 3 h 833"/>
                <a:gd name="T2" fmla="*/ 327 w 555"/>
                <a:gd name="T3" fmla="*/ 20 h 833"/>
                <a:gd name="T4" fmla="*/ 344 w 555"/>
                <a:gd name="T5" fmla="*/ 51 h 833"/>
                <a:gd name="T6" fmla="*/ 347 w 555"/>
                <a:gd name="T7" fmla="*/ 139 h 833"/>
                <a:gd name="T8" fmla="*/ 504 w 555"/>
                <a:gd name="T9" fmla="*/ 141 h 833"/>
                <a:gd name="T10" fmla="*/ 535 w 555"/>
                <a:gd name="T11" fmla="*/ 159 h 833"/>
                <a:gd name="T12" fmla="*/ 553 w 555"/>
                <a:gd name="T13" fmla="*/ 190 h 833"/>
                <a:gd name="T14" fmla="*/ 553 w 555"/>
                <a:gd name="T15" fmla="*/ 227 h 833"/>
                <a:gd name="T16" fmla="*/ 535 w 555"/>
                <a:gd name="T17" fmla="*/ 257 h 833"/>
                <a:gd name="T18" fmla="*/ 504 w 555"/>
                <a:gd name="T19" fmla="*/ 275 h 833"/>
                <a:gd name="T20" fmla="*/ 347 w 555"/>
                <a:gd name="T21" fmla="*/ 278 h 833"/>
                <a:gd name="T22" fmla="*/ 535 w 555"/>
                <a:gd name="T23" fmla="*/ 575 h 833"/>
                <a:gd name="T24" fmla="*/ 552 w 555"/>
                <a:gd name="T25" fmla="*/ 603 h 833"/>
                <a:gd name="T26" fmla="*/ 554 w 555"/>
                <a:gd name="T27" fmla="*/ 635 h 833"/>
                <a:gd name="T28" fmla="*/ 542 w 555"/>
                <a:gd name="T29" fmla="*/ 665 h 833"/>
                <a:gd name="T30" fmla="*/ 518 w 555"/>
                <a:gd name="T31" fmla="*/ 686 h 833"/>
                <a:gd name="T32" fmla="*/ 485 w 555"/>
                <a:gd name="T33" fmla="*/ 694 h 833"/>
                <a:gd name="T34" fmla="*/ 347 w 555"/>
                <a:gd name="T35" fmla="*/ 763 h 833"/>
                <a:gd name="T36" fmla="*/ 337 w 555"/>
                <a:gd name="T37" fmla="*/ 798 h 833"/>
                <a:gd name="T38" fmla="*/ 313 w 555"/>
                <a:gd name="T39" fmla="*/ 823 h 833"/>
                <a:gd name="T40" fmla="*/ 277 w 555"/>
                <a:gd name="T41" fmla="*/ 833 h 833"/>
                <a:gd name="T42" fmla="*/ 242 w 555"/>
                <a:gd name="T43" fmla="*/ 823 h 833"/>
                <a:gd name="T44" fmla="*/ 218 w 555"/>
                <a:gd name="T45" fmla="*/ 798 h 833"/>
                <a:gd name="T46" fmla="*/ 208 w 555"/>
                <a:gd name="T47" fmla="*/ 763 h 833"/>
                <a:gd name="T48" fmla="*/ 70 w 555"/>
                <a:gd name="T49" fmla="*/ 694 h 833"/>
                <a:gd name="T50" fmla="*/ 34 w 555"/>
                <a:gd name="T51" fmla="*/ 684 h 833"/>
                <a:gd name="T52" fmla="*/ 10 w 555"/>
                <a:gd name="T53" fmla="*/ 660 h 833"/>
                <a:gd name="T54" fmla="*/ 0 w 555"/>
                <a:gd name="T55" fmla="*/ 625 h 833"/>
                <a:gd name="T56" fmla="*/ 10 w 555"/>
                <a:gd name="T57" fmla="*/ 589 h 833"/>
                <a:gd name="T58" fmla="*/ 34 w 555"/>
                <a:gd name="T59" fmla="*/ 565 h 833"/>
                <a:gd name="T60" fmla="*/ 70 w 555"/>
                <a:gd name="T61" fmla="*/ 555 h 833"/>
                <a:gd name="T62" fmla="*/ 208 w 555"/>
                <a:gd name="T63" fmla="*/ 445 h 833"/>
                <a:gd name="T64" fmla="*/ 10 w 555"/>
                <a:gd name="T65" fmla="*/ 244 h 833"/>
                <a:gd name="T66" fmla="*/ 0 w 555"/>
                <a:gd name="T67" fmla="*/ 214 h 833"/>
                <a:gd name="T68" fmla="*/ 5 w 555"/>
                <a:gd name="T69" fmla="*/ 182 h 833"/>
                <a:gd name="T70" fmla="*/ 24 w 555"/>
                <a:gd name="T71" fmla="*/ 155 h 833"/>
                <a:gd name="T72" fmla="*/ 53 w 555"/>
                <a:gd name="T73" fmla="*/ 141 h 833"/>
                <a:gd name="T74" fmla="*/ 208 w 555"/>
                <a:gd name="T75" fmla="*/ 139 h 833"/>
                <a:gd name="T76" fmla="*/ 211 w 555"/>
                <a:gd name="T77" fmla="*/ 51 h 833"/>
                <a:gd name="T78" fmla="*/ 229 w 555"/>
                <a:gd name="T79" fmla="*/ 20 h 833"/>
                <a:gd name="T80" fmla="*/ 259 w 555"/>
                <a:gd name="T81" fmla="*/ 3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55" h="833">
                  <a:moveTo>
                    <a:pt x="277" y="0"/>
                  </a:moveTo>
                  <a:lnTo>
                    <a:pt x="296" y="3"/>
                  </a:lnTo>
                  <a:lnTo>
                    <a:pt x="313" y="10"/>
                  </a:lnTo>
                  <a:lnTo>
                    <a:pt x="327" y="20"/>
                  </a:lnTo>
                  <a:lnTo>
                    <a:pt x="337" y="34"/>
                  </a:lnTo>
                  <a:lnTo>
                    <a:pt x="344" y="51"/>
                  </a:lnTo>
                  <a:lnTo>
                    <a:pt x="347" y="70"/>
                  </a:lnTo>
                  <a:lnTo>
                    <a:pt x="347" y="139"/>
                  </a:lnTo>
                  <a:lnTo>
                    <a:pt x="485" y="139"/>
                  </a:lnTo>
                  <a:lnTo>
                    <a:pt x="504" y="141"/>
                  </a:lnTo>
                  <a:lnTo>
                    <a:pt x="521" y="148"/>
                  </a:lnTo>
                  <a:lnTo>
                    <a:pt x="535" y="159"/>
                  </a:lnTo>
                  <a:lnTo>
                    <a:pt x="546" y="174"/>
                  </a:lnTo>
                  <a:lnTo>
                    <a:pt x="553" y="190"/>
                  </a:lnTo>
                  <a:lnTo>
                    <a:pt x="555" y="208"/>
                  </a:lnTo>
                  <a:lnTo>
                    <a:pt x="553" y="227"/>
                  </a:lnTo>
                  <a:lnTo>
                    <a:pt x="546" y="243"/>
                  </a:lnTo>
                  <a:lnTo>
                    <a:pt x="535" y="257"/>
                  </a:lnTo>
                  <a:lnTo>
                    <a:pt x="521" y="268"/>
                  </a:lnTo>
                  <a:lnTo>
                    <a:pt x="504" y="275"/>
                  </a:lnTo>
                  <a:lnTo>
                    <a:pt x="485" y="278"/>
                  </a:lnTo>
                  <a:lnTo>
                    <a:pt x="347" y="278"/>
                  </a:lnTo>
                  <a:lnTo>
                    <a:pt x="347" y="387"/>
                  </a:lnTo>
                  <a:lnTo>
                    <a:pt x="535" y="575"/>
                  </a:lnTo>
                  <a:lnTo>
                    <a:pt x="545" y="588"/>
                  </a:lnTo>
                  <a:lnTo>
                    <a:pt x="552" y="603"/>
                  </a:lnTo>
                  <a:lnTo>
                    <a:pt x="555" y="619"/>
                  </a:lnTo>
                  <a:lnTo>
                    <a:pt x="554" y="635"/>
                  </a:lnTo>
                  <a:lnTo>
                    <a:pt x="550" y="651"/>
                  </a:lnTo>
                  <a:lnTo>
                    <a:pt x="542" y="665"/>
                  </a:lnTo>
                  <a:lnTo>
                    <a:pt x="531" y="677"/>
                  </a:lnTo>
                  <a:lnTo>
                    <a:pt x="518" y="686"/>
                  </a:lnTo>
                  <a:lnTo>
                    <a:pt x="502" y="692"/>
                  </a:lnTo>
                  <a:lnTo>
                    <a:pt x="485" y="694"/>
                  </a:lnTo>
                  <a:lnTo>
                    <a:pt x="347" y="694"/>
                  </a:lnTo>
                  <a:lnTo>
                    <a:pt x="347" y="763"/>
                  </a:lnTo>
                  <a:lnTo>
                    <a:pt x="344" y="782"/>
                  </a:lnTo>
                  <a:lnTo>
                    <a:pt x="337" y="798"/>
                  </a:lnTo>
                  <a:lnTo>
                    <a:pt x="327" y="812"/>
                  </a:lnTo>
                  <a:lnTo>
                    <a:pt x="313" y="823"/>
                  </a:lnTo>
                  <a:lnTo>
                    <a:pt x="296" y="830"/>
                  </a:lnTo>
                  <a:lnTo>
                    <a:pt x="277" y="833"/>
                  </a:lnTo>
                  <a:lnTo>
                    <a:pt x="259" y="830"/>
                  </a:lnTo>
                  <a:lnTo>
                    <a:pt x="242" y="823"/>
                  </a:lnTo>
                  <a:lnTo>
                    <a:pt x="229" y="812"/>
                  </a:lnTo>
                  <a:lnTo>
                    <a:pt x="218" y="798"/>
                  </a:lnTo>
                  <a:lnTo>
                    <a:pt x="211" y="782"/>
                  </a:lnTo>
                  <a:lnTo>
                    <a:pt x="208" y="763"/>
                  </a:lnTo>
                  <a:lnTo>
                    <a:pt x="208" y="694"/>
                  </a:lnTo>
                  <a:lnTo>
                    <a:pt x="70" y="694"/>
                  </a:lnTo>
                  <a:lnTo>
                    <a:pt x="51" y="691"/>
                  </a:lnTo>
                  <a:lnTo>
                    <a:pt x="34" y="684"/>
                  </a:lnTo>
                  <a:lnTo>
                    <a:pt x="20" y="674"/>
                  </a:lnTo>
                  <a:lnTo>
                    <a:pt x="10" y="660"/>
                  </a:lnTo>
                  <a:lnTo>
                    <a:pt x="3" y="643"/>
                  </a:lnTo>
                  <a:lnTo>
                    <a:pt x="0" y="625"/>
                  </a:lnTo>
                  <a:lnTo>
                    <a:pt x="3" y="606"/>
                  </a:lnTo>
                  <a:lnTo>
                    <a:pt x="10" y="589"/>
                  </a:lnTo>
                  <a:lnTo>
                    <a:pt x="20" y="575"/>
                  </a:lnTo>
                  <a:lnTo>
                    <a:pt x="34" y="565"/>
                  </a:lnTo>
                  <a:lnTo>
                    <a:pt x="51" y="558"/>
                  </a:lnTo>
                  <a:lnTo>
                    <a:pt x="70" y="555"/>
                  </a:lnTo>
                  <a:lnTo>
                    <a:pt x="208" y="555"/>
                  </a:lnTo>
                  <a:lnTo>
                    <a:pt x="208" y="445"/>
                  </a:lnTo>
                  <a:lnTo>
                    <a:pt x="20" y="257"/>
                  </a:lnTo>
                  <a:lnTo>
                    <a:pt x="10" y="244"/>
                  </a:lnTo>
                  <a:lnTo>
                    <a:pt x="3" y="230"/>
                  </a:lnTo>
                  <a:lnTo>
                    <a:pt x="0" y="214"/>
                  </a:lnTo>
                  <a:lnTo>
                    <a:pt x="1" y="198"/>
                  </a:lnTo>
                  <a:lnTo>
                    <a:pt x="5" y="182"/>
                  </a:lnTo>
                  <a:lnTo>
                    <a:pt x="13" y="168"/>
                  </a:lnTo>
                  <a:lnTo>
                    <a:pt x="24" y="155"/>
                  </a:lnTo>
                  <a:lnTo>
                    <a:pt x="38" y="146"/>
                  </a:lnTo>
                  <a:lnTo>
                    <a:pt x="53" y="141"/>
                  </a:lnTo>
                  <a:lnTo>
                    <a:pt x="70" y="139"/>
                  </a:lnTo>
                  <a:lnTo>
                    <a:pt x="208" y="139"/>
                  </a:lnTo>
                  <a:lnTo>
                    <a:pt x="208" y="70"/>
                  </a:lnTo>
                  <a:lnTo>
                    <a:pt x="211" y="51"/>
                  </a:lnTo>
                  <a:lnTo>
                    <a:pt x="218" y="34"/>
                  </a:lnTo>
                  <a:lnTo>
                    <a:pt x="229" y="20"/>
                  </a:lnTo>
                  <a:lnTo>
                    <a:pt x="242" y="10"/>
                  </a:lnTo>
                  <a:lnTo>
                    <a:pt x="259" y="3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E5AE58-E9A2-4874-9F05-F152FF60B29C}"/>
              </a:ext>
            </a:extLst>
          </p:cNvPr>
          <p:cNvGrpSpPr/>
          <p:nvPr/>
        </p:nvGrpSpPr>
        <p:grpSpPr>
          <a:xfrm>
            <a:off x="4675689" y="1019978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47" name="Freeform 355">
              <a:extLst>
                <a:ext uri="{FF2B5EF4-FFF2-40B4-BE49-F238E27FC236}">
                  <a16:creationId xmlns:a16="http://schemas.microsoft.com/office/drawing/2014/main" id="{3255A807-B44D-44C0-9FD5-0FC81EF3A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56">
              <a:extLst>
                <a:ext uri="{FF2B5EF4-FFF2-40B4-BE49-F238E27FC236}">
                  <a16:creationId xmlns:a16="http://schemas.microsoft.com/office/drawing/2014/main" id="{8E76D906-9CA9-4D03-A70C-924E2A57C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57">
              <a:extLst>
                <a:ext uri="{FF2B5EF4-FFF2-40B4-BE49-F238E27FC236}">
                  <a16:creationId xmlns:a16="http://schemas.microsoft.com/office/drawing/2014/main" id="{25778845-5DD5-4EBF-8999-AEA44E34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2531C8-CE64-4418-96D6-B47C7F7246F7}"/>
              </a:ext>
            </a:extLst>
          </p:cNvPr>
          <p:cNvGrpSpPr/>
          <p:nvPr/>
        </p:nvGrpSpPr>
        <p:grpSpPr>
          <a:xfrm>
            <a:off x="4721563" y="2754007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53" name="Freeform 355">
              <a:extLst>
                <a:ext uri="{FF2B5EF4-FFF2-40B4-BE49-F238E27FC236}">
                  <a16:creationId xmlns:a16="http://schemas.microsoft.com/office/drawing/2014/main" id="{53EB4262-DA78-4522-A1FA-3A728934E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56">
              <a:extLst>
                <a:ext uri="{FF2B5EF4-FFF2-40B4-BE49-F238E27FC236}">
                  <a16:creationId xmlns:a16="http://schemas.microsoft.com/office/drawing/2014/main" id="{86391F5A-6BDE-4958-B8A3-76086252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57">
              <a:extLst>
                <a:ext uri="{FF2B5EF4-FFF2-40B4-BE49-F238E27FC236}">
                  <a16:creationId xmlns:a16="http://schemas.microsoft.com/office/drawing/2014/main" id="{A468EBB9-54C7-4A65-9E0F-7428922F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2A8F3F-1857-40DC-8105-3C12C4B9F86D}"/>
              </a:ext>
            </a:extLst>
          </p:cNvPr>
          <p:cNvGrpSpPr/>
          <p:nvPr/>
        </p:nvGrpSpPr>
        <p:grpSpPr>
          <a:xfrm>
            <a:off x="2777350" y="2251842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61" name="Freeform 355">
              <a:extLst>
                <a:ext uri="{FF2B5EF4-FFF2-40B4-BE49-F238E27FC236}">
                  <a16:creationId xmlns:a16="http://schemas.microsoft.com/office/drawing/2014/main" id="{F3D58A8E-BE02-4F04-B12B-A4ECE7EDD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56">
              <a:extLst>
                <a:ext uri="{FF2B5EF4-FFF2-40B4-BE49-F238E27FC236}">
                  <a16:creationId xmlns:a16="http://schemas.microsoft.com/office/drawing/2014/main" id="{0A9E6E06-5C9C-4C26-8D49-4AB3AFBFB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57">
              <a:extLst>
                <a:ext uri="{FF2B5EF4-FFF2-40B4-BE49-F238E27FC236}">
                  <a16:creationId xmlns:a16="http://schemas.microsoft.com/office/drawing/2014/main" id="{43874970-6038-4ED2-A55A-183887445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677C4B-4503-4795-B428-2D7B95542F9E}"/>
              </a:ext>
            </a:extLst>
          </p:cNvPr>
          <p:cNvGrpSpPr/>
          <p:nvPr/>
        </p:nvGrpSpPr>
        <p:grpSpPr>
          <a:xfrm>
            <a:off x="6451585" y="2162941"/>
            <a:ext cx="585787" cy="390525"/>
            <a:chOff x="9072563" y="1998663"/>
            <a:chExt cx="585787" cy="390525"/>
          </a:xfrm>
          <a:solidFill>
            <a:srgbClr val="FF0000"/>
          </a:solidFill>
        </p:grpSpPr>
        <p:sp>
          <p:nvSpPr>
            <p:cNvPr id="75" name="Freeform 355">
              <a:extLst>
                <a:ext uri="{FF2B5EF4-FFF2-40B4-BE49-F238E27FC236}">
                  <a16:creationId xmlns:a16="http://schemas.microsoft.com/office/drawing/2014/main" id="{7A70A27D-8332-4899-8CB8-5649D6A7C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563" y="1998663"/>
              <a:ext cx="585787" cy="390525"/>
            </a:xfrm>
            <a:custGeom>
              <a:avLst/>
              <a:gdLst>
                <a:gd name="T0" fmla="*/ 3157 w 3321"/>
                <a:gd name="T1" fmla="*/ 1808 h 2211"/>
                <a:gd name="T2" fmla="*/ 302 w 3321"/>
                <a:gd name="T3" fmla="*/ 2048 h 2211"/>
                <a:gd name="T4" fmla="*/ 2275 w 3321"/>
                <a:gd name="T5" fmla="*/ 1619 h 2211"/>
                <a:gd name="T6" fmla="*/ 908 w 3321"/>
                <a:gd name="T7" fmla="*/ 1380 h 2211"/>
                <a:gd name="T8" fmla="*/ 908 w 3321"/>
                <a:gd name="T9" fmla="*/ 1380 h 2211"/>
                <a:gd name="T10" fmla="*/ 1170 w 3321"/>
                <a:gd name="T11" fmla="*/ 1489 h 2211"/>
                <a:gd name="T12" fmla="*/ 1071 w 3321"/>
                <a:gd name="T13" fmla="*/ 1305 h 2211"/>
                <a:gd name="T14" fmla="*/ 2190 w 3321"/>
                <a:gd name="T15" fmla="*/ 1432 h 2211"/>
                <a:gd name="T16" fmla="*/ 2255 w 3321"/>
                <a:gd name="T17" fmla="*/ 1289 h 2211"/>
                <a:gd name="T18" fmla="*/ 1084 w 3321"/>
                <a:gd name="T19" fmla="*/ 872 h 2211"/>
                <a:gd name="T20" fmla="*/ 1194 w 3321"/>
                <a:gd name="T21" fmla="*/ 695 h 2211"/>
                <a:gd name="T22" fmla="*/ 1508 w 3321"/>
                <a:gd name="T23" fmla="*/ 647 h 2211"/>
                <a:gd name="T24" fmla="*/ 1336 w 3321"/>
                <a:gd name="T25" fmla="*/ 747 h 2211"/>
                <a:gd name="T26" fmla="*/ 1220 w 3321"/>
                <a:gd name="T27" fmla="*/ 906 h 2211"/>
                <a:gd name="T28" fmla="*/ 1176 w 3321"/>
                <a:gd name="T29" fmla="*/ 1106 h 2211"/>
                <a:gd name="T30" fmla="*/ 1220 w 3321"/>
                <a:gd name="T31" fmla="*/ 1305 h 2211"/>
                <a:gd name="T32" fmla="*/ 1336 w 3321"/>
                <a:gd name="T33" fmla="*/ 1465 h 2211"/>
                <a:gd name="T34" fmla="*/ 1508 w 3321"/>
                <a:gd name="T35" fmla="*/ 1564 h 2211"/>
                <a:gd name="T36" fmla="*/ 1713 w 3321"/>
                <a:gd name="T37" fmla="*/ 1586 h 2211"/>
                <a:gd name="T38" fmla="*/ 1905 w 3321"/>
                <a:gd name="T39" fmla="*/ 1523 h 2211"/>
                <a:gd name="T40" fmla="*/ 2051 w 3321"/>
                <a:gd name="T41" fmla="*/ 1390 h 2211"/>
                <a:gd name="T42" fmla="*/ 2133 w 3321"/>
                <a:gd name="T43" fmla="*/ 1209 h 2211"/>
                <a:gd name="T44" fmla="*/ 2133 w 3321"/>
                <a:gd name="T45" fmla="*/ 1002 h 2211"/>
                <a:gd name="T46" fmla="*/ 2051 w 3321"/>
                <a:gd name="T47" fmla="*/ 821 h 2211"/>
                <a:gd name="T48" fmla="*/ 1905 w 3321"/>
                <a:gd name="T49" fmla="*/ 688 h 2211"/>
                <a:gd name="T50" fmla="*/ 1713 w 3321"/>
                <a:gd name="T51" fmla="*/ 625 h 2211"/>
                <a:gd name="T52" fmla="*/ 2151 w 3321"/>
                <a:gd name="T53" fmla="*/ 722 h 2211"/>
                <a:gd name="T54" fmla="*/ 2250 w 3321"/>
                <a:gd name="T55" fmla="*/ 906 h 2211"/>
                <a:gd name="T56" fmla="*/ 668 w 3321"/>
                <a:gd name="T57" fmla="*/ 693 h 2211"/>
                <a:gd name="T58" fmla="*/ 2515 w 3321"/>
                <a:gd name="T59" fmla="*/ 454 h 2211"/>
                <a:gd name="T60" fmla="*/ 3019 w 3321"/>
                <a:gd name="T61" fmla="*/ 163 h 2211"/>
                <a:gd name="T62" fmla="*/ 3019 w 3321"/>
                <a:gd name="T63" fmla="*/ 163 h 2211"/>
                <a:gd name="T64" fmla="*/ 567 w 3321"/>
                <a:gd name="T65" fmla="*/ 315 h 2211"/>
                <a:gd name="T66" fmla="*/ 311 w 3321"/>
                <a:gd name="T67" fmla="*/ 9 h 2211"/>
                <a:gd name="T68" fmla="*/ 1477 w 3321"/>
                <a:gd name="T69" fmla="*/ 511 h 2211"/>
                <a:gd name="T70" fmla="*/ 1723 w 3321"/>
                <a:gd name="T71" fmla="*/ 487 h 2211"/>
                <a:gd name="T72" fmla="*/ 1953 w 3321"/>
                <a:gd name="T73" fmla="*/ 558 h 2211"/>
                <a:gd name="T74" fmla="*/ 3044 w 3321"/>
                <a:gd name="T75" fmla="*/ 0 h 2211"/>
                <a:gd name="T76" fmla="*/ 3104 w 3321"/>
                <a:gd name="T77" fmla="*/ 34 h 2211"/>
                <a:gd name="T78" fmla="*/ 3318 w 3321"/>
                <a:gd name="T79" fmla="*/ 445 h 2211"/>
                <a:gd name="T80" fmla="*/ 2281 w 3321"/>
                <a:gd name="T81" fmla="*/ 1067 h 2211"/>
                <a:gd name="T82" fmla="*/ 3286 w 3321"/>
                <a:gd name="T83" fmla="*/ 1724 h 2211"/>
                <a:gd name="T84" fmla="*/ 3321 w 3321"/>
                <a:gd name="T85" fmla="*/ 1783 h 2211"/>
                <a:gd name="T86" fmla="*/ 3093 w 3321"/>
                <a:gd name="T87" fmla="*/ 2191 h 2211"/>
                <a:gd name="T88" fmla="*/ 3026 w 3321"/>
                <a:gd name="T89" fmla="*/ 2209 h 2211"/>
                <a:gd name="T90" fmla="*/ 1900 w 3321"/>
                <a:gd name="T91" fmla="*/ 1679 h 2211"/>
                <a:gd name="T92" fmla="*/ 1659 w 3321"/>
                <a:gd name="T93" fmla="*/ 1727 h 2211"/>
                <a:gd name="T94" fmla="*/ 1421 w 3321"/>
                <a:gd name="T95" fmla="*/ 1679 h 2211"/>
                <a:gd name="T96" fmla="*/ 295 w 3321"/>
                <a:gd name="T97" fmla="*/ 2209 h 2211"/>
                <a:gd name="T98" fmla="*/ 227 w 3321"/>
                <a:gd name="T99" fmla="*/ 2191 h 2211"/>
                <a:gd name="T100" fmla="*/ 0 w 3321"/>
                <a:gd name="T101" fmla="*/ 1783 h 2211"/>
                <a:gd name="T102" fmla="*/ 34 w 3321"/>
                <a:gd name="T103" fmla="*/ 1724 h 2211"/>
                <a:gd name="T104" fmla="*/ 1038 w 3321"/>
                <a:gd name="T105" fmla="*/ 1106 h 2211"/>
                <a:gd name="T106" fmla="*/ 9 w 3321"/>
                <a:gd name="T107" fmla="*/ 462 h 2211"/>
                <a:gd name="T108" fmla="*/ 9 w 3321"/>
                <a:gd name="T109" fmla="*/ 393 h 2211"/>
                <a:gd name="T110" fmla="*/ 259 w 3321"/>
                <a:gd name="T111" fmla="*/ 2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1" h="2211">
                  <a:moveTo>
                    <a:pt x="3132" y="1794"/>
                  </a:moveTo>
                  <a:lnTo>
                    <a:pt x="2754" y="1896"/>
                  </a:lnTo>
                  <a:lnTo>
                    <a:pt x="3019" y="2048"/>
                  </a:lnTo>
                  <a:lnTo>
                    <a:pt x="3157" y="1808"/>
                  </a:lnTo>
                  <a:lnTo>
                    <a:pt x="3132" y="1794"/>
                  </a:lnTo>
                  <a:close/>
                  <a:moveTo>
                    <a:pt x="429" y="1656"/>
                  </a:moveTo>
                  <a:lnTo>
                    <a:pt x="164" y="1808"/>
                  </a:lnTo>
                  <a:lnTo>
                    <a:pt x="302" y="2048"/>
                  </a:lnTo>
                  <a:lnTo>
                    <a:pt x="327" y="2033"/>
                  </a:lnTo>
                  <a:lnTo>
                    <a:pt x="429" y="1656"/>
                  </a:lnTo>
                  <a:close/>
                  <a:moveTo>
                    <a:pt x="2653" y="1518"/>
                  </a:moveTo>
                  <a:lnTo>
                    <a:pt x="2275" y="1619"/>
                  </a:lnTo>
                  <a:lnTo>
                    <a:pt x="2584" y="1797"/>
                  </a:lnTo>
                  <a:lnTo>
                    <a:pt x="2963" y="1697"/>
                  </a:lnTo>
                  <a:lnTo>
                    <a:pt x="2653" y="1518"/>
                  </a:lnTo>
                  <a:close/>
                  <a:moveTo>
                    <a:pt x="908" y="1380"/>
                  </a:moveTo>
                  <a:lnTo>
                    <a:pt x="598" y="1558"/>
                  </a:lnTo>
                  <a:lnTo>
                    <a:pt x="496" y="1936"/>
                  </a:lnTo>
                  <a:lnTo>
                    <a:pt x="806" y="1757"/>
                  </a:lnTo>
                  <a:lnTo>
                    <a:pt x="908" y="1380"/>
                  </a:lnTo>
                  <a:close/>
                  <a:moveTo>
                    <a:pt x="1071" y="1305"/>
                  </a:moveTo>
                  <a:lnTo>
                    <a:pt x="976" y="1660"/>
                  </a:lnTo>
                  <a:lnTo>
                    <a:pt x="1205" y="1528"/>
                  </a:lnTo>
                  <a:lnTo>
                    <a:pt x="1170" y="1489"/>
                  </a:lnTo>
                  <a:lnTo>
                    <a:pt x="1140" y="1447"/>
                  </a:lnTo>
                  <a:lnTo>
                    <a:pt x="1113" y="1401"/>
                  </a:lnTo>
                  <a:lnTo>
                    <a:pt x="1090" y="1354"/>
                  </a:lnTo>
                  <a:lnTo>
                    <a:pt x="1071" y="1305"/>
                  </a:lnTo>
                  <a:close/>
                  <a:moveTo>
                    <a:pt x="2255" y="1289"/>
                  </a:moveTo>
                  <a:lnTo>
                    <a:pt x="2237" y="1339"/>
                  </a:lnTo>
                  <a:lnTo>
                    <a:pt x="2215" y="1386"/>
                  </a:lnTo>
                  <a:lnTo>
                    <a:pt x="2190" y="1432"/>
                  </a:lnTo>
                  <a:lnTo>
                    <a:pt x="2161" y="1475"/>
                  </a:lnTo>
                  <a:lnTo>
                    <a:pt x="2127" y="1516"/>
                  </a:lnTo>
                  <a:lnTo>
                    <a:pt x="2484" y="1420"/>
                  </a:lnTo>
                  <a:lnTo>
                    <a:pt x="2255" y="1289"/>
                  </a:lnTo>
                  <a:close/>
                  <a:moveTo>
                    <a:pt x="1194" y="695"/>
                  </a:moveTo>
                  <a:lnTo>
                    <a:pt x="837" y="791"/>
                  </a:lnTo>
                  <a:lnTo>
                    <a:pt x="1066" y="922"/>
                  </a:lnTo>
                  <a:lnTo>
                    <a:pt x="1084" y="872"/>
                  </a:lnTo>
                  <a:lnTo>
                    <a:pt x="1105" y="825"/>
                  </a:lnTo>
                  <a:lnTo>
                    <a:pt x="1131" y="779"/>
                  </a:lnTo>
                  <a:lnTo>
                    <a:pt x="1160" y="736"/>
                  </a:lnTo>
                  <a:lnTo>
                    <a:pt x="1194" y="695"/>
                  </a:lnTo>
                  <a:close/>
                  <a:moveTo>
                    <a:pt x="1659" y="622"/>
                  </a:moveTo>
                  <a:lnTo>
                    <a:pt x="1608" y="625"/>
                  </a:lnTo>
                  <a:lnTo>
                    <a:pt x="1557" y="634"/>
                  </a:lnTo>
                  <a:lnTo>
                    <a:pt x="1508" y="647"/>
                  </a:lnTo>
                  <a:lnTo>
                    <a:pt x="1460" y="665"/>
                  </a:lnTo>
                  <a:lnTo>
                    <a:pt x="1416" y="688"/>
                  </a:lnTo>
                  <a:lnTo>
                    <a:pt x="1375" y="715"/>
                  </a:lnTo>
                  <a:lnTo>
                    <a:pt x="1336" y="747"/>
                  </a:lnTo>
                  <a:lnTo>
                    <a:pt x="1301" y="782"/>
                  </a:lnTo>
                  <a:lnTo>
                    <a:pt x="1270" y="821"/>
                  </a:lnTo>
                  <a:lnTo>
                    <a:pt x="1243" y="862"/>
                  </a:lnTo>
                  <a:lnTo>
                    <a:pt x="1220" y="906"/>
                  </a:lnTo>
                  <a:lnTo>
                    <a:pt x="1201" y="953"/>
                  </a:lnTo>
                  <a:lnTo>
                    <a:pt x="1188" y="1002"/>
                  </a:lnTo>
                  <a:lnTo>
                    <a:pt x="1179" y="1053"/>
                  </a:lnTo>
                  <a:lnTo>
                    <a:pt x="1176" y="1106"/>
                  </a:lnTo>
                  <a:lnTo>
                    <a:pt x="1179" y="1158"/>
                  </a:lnTo>
                  <a:lnTo>
                    <a:pt x="1188" y="1209"/>
                  </a:lnTo>
                  <a:lnTo>
                    <a:pt x="1201" y="1258"/>
                  </a:lnTo>
                  <a:lnTo>
                    <a:pt x="1220" y="1305"/>
                  </a:lnTo>
                  <a:lnTo>
                    <a:pt x="1243" y="1349"/>
                  </a:lnTo>
                  <a:lnTo>
                    <a:pt x="1270" y="1390"/>
                  </a:lnTo>
                  <a:lnTo>
                    <a:pt x="1301" y="1429"/>
                  </a:lnTo>
                  <a:lnTo>
                    <a:pt x="1336" y="1465"/>
                  </a:lnTo>
                  <a:lnTo>
                    <a:pt x="1375" y="1496"/>
                  </a:lnTo>
                  <a:lnTo>
                    <a:pt x="1416" y="1523"/>
                  </a:lnTo>
                  <a:lnTo>
                    <a:pt x="1460" y="1546"/>
                  </a:lnTo>
                  <a:lnTo>
                    <a:pt x="1508" y="1564"/>
                  </a:lnTo>
                  <a:lnTo>
                    <a:pt x="1557" y="1578"/>
                  </a:lnTo>
                  <a:lnTo>
                    <a:pt x="1608" y="1586"/>
                  </a:lnTo>
                  <a:lnTo>
                    <a:pt x="1659" y="1589"/>
                  </a:lnTo>
                  <a:lnTo>
                    <a:pt x="1713" y="1586"/>
                  </a:lnTo>
                  <a:lnTo>
                    <a:pt x="1764" y="1578"/>
                  </a:lnTo>
                  <a:lnTo>
                    <a:pt x="1813" y="1564"/>
                  </a:lnTo>
                  <a:lnTo>
                    <a:pt x="1860" y="1546"/>
                  </a:lnTo>
                  <a:lnTo>
                    <a:pt x="1905" y="1523"/>
                  </a:lnTo>
                  <a:lnTo>
                    <a:pt x="1946" y="1496"/>
                  </a:lnTo>
                  <a:lnTo>
                    <a:pt x="1985" y="1465"/>
                  </a:lnTo>
                  <a:lnTo>
                    <a:pt x="2020" y="1429"/>
                  </a:lnTo>
                  <a:lnTo>
                    <a:pt x="2051" y="1390"/>
                  </a:lnTo>
                  <a:lnTo>
                    <a:pt x="2078" y="1349"/>
                  </a:lnTo>
                  <a:lnTo>
                    <a:pt x="2101" y="1305"/>
                  </a:lnTo>
                  <a:lnTo>
                    <a:pt x="2119" y="1258"/>
                  </a:lnTo>
                  <a:lnTo>
                    <a:pt x="2133" y="1209"/>
                  </a:lnTo>
                  <a:lnTo>
                    <a:pt x="2142" y="1158"/>
                  </a:lnTo>
                  <a:lnTo>
                    <a:pt x="2145" y="1106"/>
                  </a:lnTo>
                  <a:lnTo>
                    <a:pt x="2142" y="1053"/>
                  </a:lnTo>
                  <a:lnTo>
                    <a:pt x="2133" y="1002"/>
                  </a:lnTo>
                  <a:lnTo>
                    <a:pt x="2119" y="953"/>
                  </a:lnTo>
                  <a:lnTo>
                    <a:pt x="2101" y="906"/>
                  </a:lnTo>
                  <a:lnTo>
                    <a:pt x="2078" y="862"/>
                  </a:lnTo>
                  <a:lnTo>
                    <a:pt x="2051" y="821"/>
                  </a:lnTo>
                  <a:lnTo>
                    <a:pt x="2020" y="782"/>
                  </a:lnTo>
                  <a:lnTo>
                    <a:pt x="1985" y="747"/>
                  </a:lnTo>
                  <a:lnTo>
                    <a:pt x="1946" y="715"/>
                  </a:lnTo>
                  <a:lnTo>
                    <a:pt x="1905" y="688"/>
                  </a:lnTo>
                  <a:lnTo>
                    <a:pt x="1860" y="665"/>
                  </a:lnTo>
                  <a:lnTo>
                    <a:pt x="1813" y="647"/>
                  </a:lnTo>
                  <a:lnTo>
                    <a:pt x="1764" y="634"/>
                  </a:lnTo>
                  <a:lnTo>
                    <a:pt x="1713" y="625"/>
                  </a:lnTo>
                  <a:lnTo>
                    <a:pt x="1659" y="622"/>
                  </a:lnTo>
                  <a:close/>
                  <a:moveTo>
                    <a:pt x="2345" y="552"/>
                  </a:moveTo>
                  <a:lnTo>
                    <a:pt x="2116" y="683"/>
                  </a:lnTo>
                  <a:lnTo>
                    <a:pt x="2151" y="722"/>
                  </a:lnTo>
                  <a:lnTo>
                    <a:pt x="2181" y="764"/>
                  </a:lnTo>
                  <a:lnTo>
                    <a:pt x="2208" y="810"/>
                  </a:lnTo>
                  <a:lnTo>
                    <a:pt x="2231" y="857"/>
                  </a:lnTo>
                  <a:lnTo>
                    <a:pt x="2250" y="906"/>
                  </a:lnTo>
                  <a:lnTo>
                    <a:pt x="2345" y="552"/>
                  </a:lnTo>
                  <a:close/>
                  <a:moveTo>
                    <a:pt x="736" y="414"/>
                  </a:moveTo>
                  <a:lnTo>
                    <a:pt x="358" y="514"/>
                  </a:lnTo>
                  <a:lnTo>
                    <a:pt x="668" y="693"/>
                  </a:lnTo>
                  <a:lnTo>
                    <a:pt x="1046" y="592"/>
                  </a:lnTo>
                  <a:lnTo>
                    <a:pt x="736" y="414"/>
                  </a:lnTo>
                  <a:close/>
                  <a:moveTo>
                    <a:pt x="2824" y="275"/>
                  </a:moveTo>
                  <a:lnTo>
                    <a:pt x="2515" y="454"/>
                  </a:lnTo>
                  <a:lnTo>
                    <a:pt x="2413" y="831"/>
                  </a:lnTo>
                  <a:lnTo>
                    <a:pt x="2723" y="653"/>
                  </a:lnTo>
                  <a:lnTo>
                    <a:pt x="2824" y="275"/>
                  </a:lnTo>
                  <a:close/>
                  <a:moveTo>
                    <a:pt x="3019" y="163"/>
                  </a:moveTo>
                  <a:lnTo>
                    <a:pt x="2994" y="178"/>
                  </a:lnTo>
                  <a:lnTo>
                    <a:pt x="2892" y="555"/>
                  </a:lnTo>
                  <a:lnTo>
                    <a:pt x="3157" y="403"/>
                  </a:lnTo>
                  <a:lnTo>
                    <a:pt x="3019" y="163"/>
                  </a:lnTo>
                  <a:close/>
                  <a:moveTo>
                    <a:pt x="302" y="163"/>
                  </a:moveTo>
                  <a:lnTo>
                    <a:pt x="164" y="403"/>
                  </a:lnTo>
                  <a:lnTo>
                    <a:pt x="189" y="417"/>
                  </a:lnTo>
                  <a:lnTo>
                    <a:pt x="567" y="315"/>
                  </a:lnTo>
                  <a:lnTo>
                    <a:pt x="302" y="163"/>
                  </a:lnTo>
                  <a:close/>
                  <a:moveTo>
                    <a:pt x="277" y="0"/>
                  </a:moveTo>
                  <a:lnTo>
                    <a:pt x="295" y="2"/>
                  </a:lnTo>
                  <a:lnTo>
                    <a:pt x="311" y="9"/>
                  </a:lnTo>
                  <a:lnTo>
                    <a:pt x="1316" y="588"/>
                  </a:lnTo>
                  <a:lnTo>
                    <a:pt x="1367" y="558"/>
                  </a:lnTo>
                  <a:lnTo>
                    <a:pt x="1421" y="532"/>
                  </a:lnTo>
                  <a:lnTo>
                    <a:pt x="1477" y="511"/>
                  </a:lnTo>
                  <a:lnTo>
                    <a:pt x="1537" y="496"/>
                  </a:lnTo>
                  <a:lnTo>
                    <a:pt x="1597" y="487"/>
                  </a:lnTo>
                  <a:lnTo>
                    <a:pt x="1659" y="484"/>
                  </a:lnTo>
                  <a:lnTo>
                    <a:pt x="1723" y="487"/>
                  </a:lnTo>
                  <a:lnTo>
                    <a:pt x="1784" y="496"/>
                  </a:lnTo>
                  <a:lnTo>
                    <a:pt x="1844" y="511"/>
                  </a:lnTo>
                  <a:lnTo>
                    <a:pt x="1900" y="532"/>
                  </a:lnTo>
                  <a:lnTo>
                    <a:pt x="1953" y="558"/>
                  </a:lnTo>
                  <a:lnTo>
                    <a:pt x="2005" y="588"/>
                  </a:lnTo>
                  <a:lnTo>
                    <a:pt x="3009" y="9"/>
                  </a:lnTo>
                  <a:lnTo>
                    <a:pt x="3026" y="2"/>
                  </a:lnTo>
                  <a:lnTo>
                    <a:pt x="3044" y="0"/>
                  </a:lnTo>
                  <a:lnTo>
                    <a:pt x="3062" y="2"/>
                  </a:lnTo>
                  <a:lnTo>
                    <a:pt x="3078" y="9"/>
                  </a:lnTo>
                  <a:lnTo>
                    <a:pt x="3093" y="20"/>
                  </a:lnTo>
                  <a:lnTo>
                    <a:pt x="3104" y="34"/>
                  </a:lnTo>
                  <a:lnTo>
                    <a:pt x="3312" y="393"/>
                  </a:lnTo>
                  <a:lnTo>
                    <a:pt x="3319" y="410"/>
                  </a:lnTo>
                  <a:lnTo>
                    <a:pt x="3321" y="428"/>
                  </a:lnTo>
                  <a:lnTo>
                    <a:pt x="3318" y="445"/>
                  </a:lnTo>
                  <a:lnTo>
                    <a:pt x="3312" y="462"/>
                  </a:lnTo>
                  <a:lnTo>
                    <a:pt x="3301" y="476"/>
                  </a:lnTo>
                  <a:lnTo>
                    <a:pt x="3286" y="487"/>
                  </a:lnTo>
                  <a:lnTo>
                    <a:pt x="2281" y="1067"/>
                  </a:lnTo>
                  <a:lnTo>
                    <a:pt x="2282" y="1106"/>
                  </a:lnTo>
                  <a:lnTo>
                    <a:pt x="2281" y="1144"/>
                  </a:lnTo>
                  <a:lnTo>
                    <a:pt x="3176" y="1661"/>
                  </a:lnTo>
                  <a:lnTo>
                    <a:pt x="3286" y="1724"/>
                  </a:lnTo>
                  <a:lnTo>
                    <a:pt x="3301" y="1735"/>
                  </a:lnTo>
                  <a:lnTo>
                    <a:pt x="3312" y="1749"/>
                  </a:lnTo>
                  <a:lnTo>
                    <a:pt x="3318" y="1765"/>
                  </a:lnTo>
                  <a:lnTo>
                    <a:pt x="3321" y="1783"/>
                  </a:lnTo>
                  <a:lnTo>
                    <a:pt x="3319" y="1801"/>
                  </a:lnTo>
                  <a:lnTo>
                    <a:pt x="3312" y="1818"/>
                  </a:lnTo>
                  <a:lnTo>
                    <a:pt x="3104" y="2177"/>
                  </a:lnTo>
                  <a:lnTo>
                    <a:pt x="3093" y="2191"/>
                  </a:lnTo>
                  <a:lnTo>
                    <a:pt x="3078" y="2202"/>
                  </a:lnTo>
                  <a:lnTo>
                    <a:pt x="3062" y="2209"/>
                  </a:lnTo>
                  <a:lnTo>
                    <a:pt x="3044" y="2211"/>
                  </a:lnTo>
                  <a:lnTo>
                    <a:pt x="3026" y="2209"/>
                  </a:lnTo>
                  <a:lnTo>
                    <a:pt x="3009" y="2202"/>
                  </a:lnTo>
                  <a:lnTo>
                    <a:pt x="2005" y="1622"/>
                  </a:lnTo>
                  <a:lnTo>
                    <a:pt x="1953" y="1653"/>
                  </a:lnTo>
                  <a:lnTo>
                    <a:pt x="1900" y="1679"/>
                  </a:lnTo>
                  <a:lnTo>
                    <a:pt x="1844" y="1700"/>
                  </a:lnTo>
                  <a:lnTo>
                    <a:pt x="1784" y="1715"/>
                  </a:lnTo>
                  <a:lnTo>
                    <a:pt x="1723" y="1724"/>
                  </a:lnTo>
                  <a:lnTo>
                    <a:pt x="1659" y="1727"/>
                  </a:lnTo>
                  <a:lnTo>
                    <a:pt x="1597" y="1724"/>
                  </a:lnTo>
                  <a:lnTo>
                    <a:pt x="1537" y="1715"/>
                  </a:lnTo>
                  <a:lnTo>
                    <a:pt x="1477" y="1700"/>
                  </a:lnTo>
                  <a:lnTo>
                    <a:pt x="1421" y="1679"/>
                  </a:lnTo>
                  <a:lnTo>
                    <a:pt x="1367" y="1653"/>
                  </a:lnTo>
                  <a:lnTo>
                    <a:pt x="1316" y="1622"/>
                  </a:lnTo>
                  <a:lnTo>
                    <a:pt x="311" y="2202"/>
                  </a:lnTo>
                  <a:lnTo>
                    <a:pt x="295" y="2209"/>
                  </a:lnTo>
                  <a:lnTo>
                    <a:pt x="277" y="2211"/>
                  </a:lnTo>
                  <a:lnTo>
                    <a:pt x="259" y="2209"/>
                  </a:lnTo>
                  <a:lnTo>
                    <a:pt x="243" y="2202"/>
                  </a:lnTo>
                  <a:lnTo>
                    <a:pt x="227" y="2191"/>
                  </a:lnTo>
                  <a:lnTo>
                    <a:pt x="216" y="2177"/>
                  </a:lnTo>
                  <a:lnTo>
                    <a:pt x="9" y="1818"/>
                  </a:lnTo>
                  <a:lnTo>
                    <a:pt x="2" y="1801"/>
                  </a:lnTo>
                  <a:lnTo>
                    <a:pt x="0" y="1783"/>
                  </a:lnTo>
                  <a:lnTo>
                    <a:pt x="2" y="1765"/>
                  </a:lnTo>
                  <a:lnTo>
                    <a:pt x="9" y="1749"/>
                  </a:lnTo>
                  <a:lnTo>
                    <a:pt x="20" y="1735"/>
                  </a:lnTo>
                  <a:lnTo>
                    <a:pt x="34" y="1724"/>
                  </a:lnTo>
                  <a:lnTo>
                    <a:pt x="504" y="1454"/>
                  </a:lnTo>
                  <a:lnTo>
                    <a:pt x="504" y="1454"/>
                  </a:lnTo>
                  <a:lnTo>
                    <a:pt x="1040" y="1144"/>
                  </a:lnTo>
                  <a:lnTo>
                    <a:pt x="1038" y="1106"/>
                  </a:lnTo>
                  <a:lnTo>
                    <a:pt x="1040" y="1067"/>
                  </a:lnTo>
                  <a:lnTo>
                    <a:pt x="34" y="487"/>
                  </a:lnTo>
                  <a:lnTo>
                    <a:pt x="20" y="476"/>
                  </a:lnTo>
                  <a:lnTo>
                    <a:pt x="9" y="462"/>
                  </a:lnTo>
                  <a:lnTo>
                    <a:pt x="2" y="445"/>
                  </a:lnTo>
                  <a:lnTo>
                    <a:pt x="0" y="428"/>
                  </a:lnTo>
                  <a:lnTo>
                    <a:pt x="2" y="410"/>
                  </a:lnTo>
                  <a:lnTo>
                    <a:pt x="9" y="393"/>
                  </a:lnTo>
                  <a:lnTo>
                    <a:pt x="216" y="34"/>
                  </a:lnTo>
                  <a:lnTo>
                    <a:pt x="227" y="20"/>
                  </a:lnTo>
                  <a:lnTo>
                    <a:pt x="243" y="9"/>
                  </a:lnTo>
                  <a:lnTo>
                    <a:pt x="259" y="2"/>
                  </a:lnTo>
                  <a:lnTo>
                    <a:pt x="2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56">
              <a:extLst>
                <a:ext uri="{FF2B5EF4-FFF2-40B4-BE49-F238E27FC236}">
                  <a16:creationId xmlns:a16="http://schemas.microsoft.com/office/drawing/2014/main" id="{DE258380-A76F-4C62-AD0A-1267E656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133601"/>
              <a:ext cx="23812" cy="85725"/>
            </a:xfrm>
            <a:custGeom>
              <a:avLst/>
              <a:gdLst>
                <a:gd name="T0" fmla="*/ 68 w 139"/>
                <a:gd name="T1" fmla="*/ 0 h 484"/>
                <a:gd name="T2" fmla="*/ 88 w 139"/>
                <a:gd name="T3" fmla="*/ 2 h 484"/>
                <a:gd name="T4" fmla="*/ 105 w 139"/>
                <a:gd name="T5" fmla="*/ 9 h 484"/>
                <a:gd name="T6" fmla="*/ 118 w 139"/>
                <a:gd name="T7" fmla="*/ 21 h 484"/>
                <a:gd name="T8" fmla="*/ 129 w 139"/>
                <a:gd name="T9" fmla="*/ 35 h 484"/>
                <a:gd name="T10" fmla="*/ 136 w 139"/>
                <a:gd name="T11" fmla="*/ 51 h 484"/>
                <a:gd name="T12" fmla="*/ 139 w 139"/>
                <a:gd name="T13" fmla="*/ 70 h 484"/>
                <a:gd name="T14" fmla="*/ 139 w 139"/>
                <a:gd name="T15" fmla="*/ 414 h 484"/>
                <a:gd name="T16" fmla="*/ 136 w 139"/>
                <a:gd name="T17" fmla="*/ 433 h 484"/>
                <a:gd name="T18" fmla="*/ 129 w 139"/>
                <a:gd name="T19" fmla="*/ 449 h 484"/>
                <a:gd name="T20" fmla="*/ 118 w 139"/>
                <a:gd name="T21" fmla="*/ 464 h 484"/>
                <a:gd name="T22" fmla="*/ 105 w 139"/>
                <a:gd name="T23" fmla="*/ 475 h 484"/>
                <a:gd name="T24" fmla="*/ 88 w 139"/>
                <a:gd name="T25" fmla="*/ 481 h 484"/>
                <a:gd name="T26" fmla="*/ 68 w 139"/>
                <a:gd name="T27" fmla="*/ 484 h 484"/>
                <a:gd name="T28" fmla="*/ 51 w 139"/>
                <a:gd name="T29" fmla="*/ 481 h 484"/>
                <a:gd name="T30" fmla="*/ 34 w 139"/>
                <a:gd name="T31" fmla="*/ 475 h 484"/>
                <a:gd name="T32" fmla="*/ 20 w 139"/>
                <a:gd name="T33" fmla="*/ 464 h 484"/>
                <a:gd name="T34" fmla="*/ 10 w 139"/>
                <a:gd name="T35" fmla="*/ 449 h 484"/>
                <a:gd name="T36" fmla="*/ 3 w 139"/>
                <a:gd name="T37" fmla="*/ 433 h 484"/>
                <a:gd name="T38" fmla="*/ 0 w 139"/>
                <a:gd name="T39" fmla="*/ 414 h 484"/>
                <a:gd name="T40" fmla="*/ 0 w 139"/>
                <a:gd name="T41" fmla="*/ 70 h 484"/>
                <a:gd name="T42" fmla="*/ 3 w 139"/>
                <a:gd name="T43" fmla="*/ 51 h 484"/>
                <a:gd name="T44" fmla="*/ 10 w 139"/>
                <a:gd name="T45" fmla="*/ 35 h 484"/>
                <a:gd name="T46" fmla="*/ 20 w 139"/>
                <a:gd name="T47" fmla="*/ 21 h 484"/>
                <a:gd name="T48" fmla="*/ 34 w 139"/>
                <a:gd name="T49" fmla="*/ 9 h 484"/>
                <a:gd name="T50" fmla="*/ 51 w 139"/>
                <a:gd name="T51" fmla="*/ 2 h 484"/>
                <a:gd name="T52" fmla="*/ 68 w 139"/>
                <a:gd name="T53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" h="484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1"/>
                  </a:lnTo>
                  <a:lnTo>
                    <a:pt x="129" y="35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414"/>
                  </a:lnTo>
                  <a:lnTo>
                    <a:pt x="136" y="433"/>
                  </a:lnTo>
                  <a:lnTo>
                    <a:pt x="129" y="449"/>
                  </a:lnTo>
                  <a:lnTo>
                    <a:pt x="118" y="464"/>
                  </a:lnTo>
                  <a:lnTo>
                    <a:pt x="105" y="475"/>
                  </a:lnTo>
                  <a:lnTo>
                    <a:pt x="88" y="481"/>
                  </a:lnTo>
                  <a:lnTo>
                    <a:pt x="68" y="484"/>
                  </a:lnTo>
                  <a:lnTo>
                    <a:pt x="51" y="481"/>
                  </a:lnTo>
                  <a:lnTo>
                    <a:pt x="34" y="475"/>
                  </a:lnTo>
                  <a:lnTo>
                    <a:pt x="20" y="464"/>
                  </a:lnTo>
                  <a:lnTo>
                    <a:pt x="10" y="449"/>
                  </a:lnTo>
                  <a:lnTo>
                    <a:pt x="3" y="433"/>
                  </a:lnTo>
                  <a:lnTo>
                    <a:pt x="0" y="414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7">
              <a:extLst>
                <a:ext uri="{FF2B5EF4-FFF2-40B4-BE49-F238E27FC236}">
                  <a16:creationId xmlns:a16="http://schemas.microsoft.com/office/drawing/2014/main" id="{FD5590F0-937B-4C4C-BC5C-16C30E346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550" y="2230438"/>
              <a:ext cx="23812" cy="25400"/>
            </a:xfrm>
            <a:custGeom>
              <a:avLst/>
              <a:gdLst>
                <a:gd name="T0" fmla="*/ 68 w 139"/>
                <a:gd name="T1" fmla="*/ 0 h 138"/>
                <a:gd name="T2" fmla="*/ 88 w 139"/>
                <a:gd name="T3" fmla="*/ 2 h 138"/>
                <a:gd name="T4" fmla="*/ 105 w 139"/>
                <a:gd name="T5" fmla="*/ 9 h 138"/>
                <a:gd name="T6" fmla="*/ 118 w 139"/>
                <a:gd name="T7" fmla="*/ 20 h 138"/>
                <a:gd name="T8" fmla="*/ 129 w 139"/>
                <a:gd name="T9" fmla="*/ 34 h 138"/>
                <a:gd name="T10" fmla="*/ 136 w 139"/>
                <a:gd name="T11" fmla="*/ 50 h 138"/>
                <a:gd name="T12" fmla="*/ 139 w 139"/>
                <a:gd name="T13" fmla="*/ 68 h 138"/>
                <a:gd name="T14" fmla="*/ 136 w 139"/>
                <a:gd name="T15" fmla="*/ 87 h 138"/>
                <a:gd name="T16" fmla="*/ 129 w 139"/>
                <a:gd name="T17" fmla="*/ 103 h 138"/>
                <a:gd name="T18" fmla="*/ 118 w 139"/>
                <a:gd name="T19" fmla="*/ 117 h 138"/>
                <a:gd name="T20" fmla="*/ 105 w 139"/>
                <a:gd name="T21" fmla="*/ 129 h 138"/>
                <a:gd name="T22" fmla="*/ 88 w 139"/>
                <a:gd name="T23" fmla="*/ 136 h 138"/>
                <a:gd name="T24" fmla="*/ 68 w 139"/>
                <a:gd name="T25" fmla="*/ 138 h 138"/>
                <a:gd name="T26" fmla="*/ 51 w 139"/>
                <a:gd name="T27" fmla="*/ 136 h 138"/>
                <a:gd name="T28" fmla="*/ 34 w 139"/>
                <a:gd name="T29" fmla="*/ 129 h 138"/>
                <a:gd name="T30" fmla="*/ 20 w 139"/>
                <a:gd name="T31" fmla="*/ 117 h 138"/>
                <a:gd name="T32" fmla="*/ 10 w 139"/>
                <a:gd name="T33" fmla="*/ 103 h 138"/>
                <a:gd name="T34" fmla="*/ 3 w 139"/>
                <a:gd name="T35" fmla="*/ 87 h 138"/>
                <a:gd name="T36" fmla="*/ 0 w 139"/>
                <a:gd name="T37" fmla="*/ 68 h 138"/>
                <a:gd name="T38" fmla="*/ 3 w 139"/>
                <a:gd name="T39" fmla="*/ 50 h 138"/>
                <a:gd name="T40" fmla="*/ 10 w 139"/>
                <a:gd name="T41" fmla="*/ 34 h 138"/>
                <a:gd name="T42" fmla="*/ 20 w 139"/>
                <a:gd name="T43" fmla="*/ 20 h 138"/>
                <a:gd name="T44" fmla="*/ 34 w 139"/>
                <a:gd name="T45" fmla="*/ 9 h 138"/>
                <a:gd name="T46" fmla="*/ 51 w 139"/>
                <a:gd name="T47" fmla="*/ 2 h 138"/>
                <a:gd name="T48" fmla="*/ 68 w 139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9" h="138">
                  <a:moveTo>
                    <a:pt x="68" y="0"/>
                  </a:moveTo>
                  <a:lnTo>
                    <a:pt x="88" y="2"/>
                  </a:lnTo>
                  <a:lnTo>
                    <a:pt x="105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9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5" y="129"/>
                  </a:lnTo>
                  <a:lnTo>
                    <a:pt x="88" y="136"/>
                  </a:lnTo>
                  <a:lnTo>
                    <a:pt x="68" y="138"/>
                  </a:lnTo>
                  <a:lnTo>
                    <a:pt x="51" y="136"/>
                  </a:lnTo>
                  <a:lnTo>
                    <a:pt x="34" y="129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71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90">
            <a:extLst>
              <a:ext uri="{FF2B5EF4-FFF2-40B4-BE49-F238E27FC236}">
                <a16:creationId xmlns:a16="http://schemas.microsoft.com/office/drawing/2014/main" id="{5016BDF5-90BA-4FA0-852F-56CC8B7E5190}"/>
              </a:ext>
            </a:extLst>
          </p:cNvPr>
          <p:cNvSpPr>
            <a:spLocks noEditPoints="1"/>
          </p:cNvSpPr>
          <p:nvPr/>
        </p:nvSpPr>
        <p:spPr bwMode="auto">
          <a:xfrm>
            <a:off x="7048206" y="1671352"/>
            <a:ext cx="856162" cy="1091714"/>
          </a:xfrm>
          <a:custGeom>
            <a:avLst/>
            <a:gdLst>
              <a:gd name="T0" fmla="*/ 1219 w 2714"/>
              <a:gd name="T1" fmla="*/ 2411 h 3266"/>
              <a:gd name="T2" fmla="*/ 1214 w 2714"/>
              <a:gd name="T3" fmla="*/ 2431 h 3266"/>
              <a:gd name="T4" fmla="*/ 1194 w 2714"/>
              <a:gd name="T5" fmla="*/ 2463 h 3266"/>
              <a:gd name="T6" fmla="*/ 1152 w 2714"/>
              <a:gd name="T7" fmla="*/ 2502 h 3266"/>
              <a:gd name="T8" fmla="*/ 1082 w 2714"/>
              <a:gd name="T9" fmla="*/ 2545 h 3266"/>
              <a:gd name="T10" fmla="*/ 972 w 2714"/>
              <a:gd name="T11" fmla="*/ 2587 h 3266"/>
              <a:gd name="T12" fmla="*/ 817 w 2714"/>
              <a:gd name="T13" fmla="*/ 2622 h 3266"/>
              <a:gd name="T14" fmla="*/ 649 w 2714"/>
              <a:gd name="T15" fmla="*/ 2645 h 3266"/>
              <a:gd name="T16" fmla="*/ 569 w 2714"/>
              <a:gd name="T17" fmla="*/ 2682 h 3266"/>
              <a:gd name="T18" fmla="*/ 522 w 2714"/>
              <a:gd name="T19" fmla="*/ 2740 h 3266"/>
              <a:gd name="T20" fmla="*/ 504 w 2714"/>
              <a:gd name="T21" fmla="*/ 2811 h 3266"/>
              <a:gd name="T22" fmla="*/ 511 w 2714"/>
              <a:gd name="T23" fmla="*/ 2885 h 3266"/>
              <a:gd name="T24" fmla="*/ 537 w 2714"/>
              <a:gd name="T25" fmla="*/ 2954 h 3266"/>
              <a:gd name="T26" fmla="*/ 530 w 2714"/>
              <a:gd name="T27" fmla="*/ 3017 h 3266"/>
              <a:gd name="T28" fmla="*/ 444 w 2714"/>
              <a:gd name="T29" fmla="*/ 3075 h 3266"/>
              <a:gd name="T30" fmla="*/ 387 w 2714"/>
              <a:gd name="T31" fmla="*/ 3112 h 3266"/>
              <a:gd name="T32" fmla="*/ 367 w 2714"/>
              <a:gd name="T33" fmla="*/ 3125 h 3266"/>
              <a:gd name="T34" fmla="*/ 548 w 2714"/>
              <a:gd name="T35" fmla="*/ 3109 h 3266"/>
              <a:gd name="T36" fmla="*/ 581 w 2714"/>
              <a:gd name="T37" fmla="*/ 3075 h 3266"/>
              <a:gd name="T38" fmla="*/ 636 w 2714"/>
              <a:gd name="T39" fmla="*/ 3059 h 3266"/>
              <a:gd name="T40" fmla="*/ 717 w 2714"/>
              <a:gd name="T41" fmla="*/ 3108 h 3266"/>
              <a:gd name="T42" fmla="*/ 810 w 2714"/>
              <a:gd name="T43" fmla="*/ 3137 h 3266"/>
              <a:gd name="T44" fmla="*/ 910 w 2714"/>
              <a:gd name="T45" fmla="*/ 3131 h 3266"/>
              <a:gd name="T46" fmla="*/ 1015 w 2714"/>
              <a:gd name="T47" fmla="*/ 3078 h 3266"/>
              <a:gd name="T48" fmla="*/ 1099 w 2714"/>
              <a:gd name="T49" fmla="*/ 2986 h 3266"/>
              <a:gd name="T50" fmla="*/ 1154 w 2714"/>
              <a:gd name="T51" fmla="*/ 2866 h 3266"/>
              <a:gd name="T52" fmla="*/ 1189 w 2714"/>
              <a:gd name="T53" fmla="*/ 2732 h 3266"/>
              <a:gd name="T54" fmla="*/ 1208 w 2714"/>
              <a:gd name="T55" fmla="*/ 2600 h 3266"/>
              <a:gd name="T56" fmla="*/ 1217 w 2714"/>
              <a:gd name="T57" fmla="*/ 2491 h 3266"/>
              <a:gd name="T58" fmla="*/ 1219 w 2714"/>
              <a:gd name="T59" fmla="*/ 2421 h 3266"/>
              <a:gd name="T60" fmla="*/ 2023 w 2714"/>
              <a:gd name="T61" fmla="*/ 1968 h 3266"/>
              <a:gd name="T62" fmla="*/ 2433 w 2714"/>
              <a:gd name="T63" fmla="*/ 1968 h 3266"/>
              <a:gd name="T64" fmla="*/ 1423 w 2714"/>
              <a:gd name="T65" fmla="*/ 2227 h 3266"/>
              <a:gd name="T66" fmla="*/ 1423 w 2714"/>
              <a:gd name="T67" fmla="*/ 1968 h 3266"/>
              <a:gd name="T68" fmla="*/ 1233 w 2714"/>
              <a:gd name="T69" fmla="*/ 2227 h 3266"/>
              <a:gd name="T70" fmla="*/ 223 w 2714"/>
              <a:gd name="T71" fmla="*/ 1968 h 3266"/>
              <a:gd name="T72" fmla="*/ 632 w 2714"/>
              <a:gd name="T73" fmla="*/ 1968 h 3266"/>
              <a:gd name="T74" fmla="*/ 2532 w 2714"/>
              <a:gd name="T75" fmla="*/ 0 h 3266"/>
              <a:gd name="T76" fmla="*/ 2714 w 2714"/>
              <a:gd name="T77" fmla="*/ 3266 h 3266"/>
              <a:gd name="T78" fmla="*/ 1554 w 2714"/>
              <a:gd name="T79" fmla="*/ 2850 h 3266"/>
              <a:gd name="T80" fmla="*/ 0 w 2714"/>
              <a:gd name="T81" fmla="*/ 1762 h 3266"/>
              <a:gd name="T82" fmla="*/ 1059 w 2714"/>
              <a:gd name="T83" fmla="*/ 1471 h 3266"/>
              <a:gd name="T84" fmla="*/ 1532 w 2714"/>
              <a:gd name="T85" fmla="*/ 1714 h 3266"/>
              <a:gd name="T86" fmla="*/ 2176 w 2714"/>
              <a:gd name="T87" fmla="*/ 1734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14" h="3266">
                <a:moveTo>
                  <a:pt x="1219" y="2406"/>
                </a:moveTo>
                <a:lnTo>
                  <a:pt x="1219" y="2407"/>
                </a:lnTo>
                <a:lnTo>
                  <a:pt x="1219" y="2411"/>
                </a:lnTo>
                <a:lnTo>
                  <a:pt x="1218" y="2416"/>
                </a:lnTo>
                <a:lnTo>
                  <a:pt x="1216" y="2422"/>
                </a:lnTo>
                <a:lnTo>
                  <a:pt x="1214" y="2431"/>
                </a:lnTo>
                <a:lnTo>
                  <a:pt x="1208" y="2440"/>
                </a:lnTo>
                <a:lnTo>
                  <a:pt x="1203" y="2451"/>
                </a:lnTo>
                <a:lnTo>
                  <a:pt x="1194" y="2463"/>
                </a:lnTo>
                <a:lnTo>
                  <a:pt x="1183" y="2475"/>
                </a:lnTo>
                <a:lnTo>
                  <a:pt x="1169" y="2488"/>
                </a:lnTo>
                <a:lnTo>
                  <a:pt x="1152" y="2502"/>
                </a:lnTo>
                <a:lnTo>
                  <a:pt x="1133" y="2517"/>
                </a:lnTo>
                <a:lnTo>
                  <a:pt x="1109" y="2530"/>
                </a:lnTo>
                <a:lnTo>
                  <a:pt x="1082" y="2545"/>
                </a:lnTo>
                <a:lnTo>
                  <a:pt x="1050" y="2559"/>
                </a:lnTo>
                <a:lnTo>
                  <a:pt x="1014" y="2573"/>
                </a:lnTo>
                <a:lnTo>
                  <a:pt x="972" y="2587"/>
                </a:lnTo>
                <a:lnTo>
                  <a:pt x="927" y="2599"/>
                </a:lnTo>
                <a:lnTo>
                  <a:pt x="875" y="2611"/>
                </a:lnTo>
                <a:lnTo>
                  <a:pt x="817" y="2622"/>
                </a:lnTo>
                <a:lnTo>
                  <a:pt x="754" y="2631"/>
                </a:lnTo>
                <a:lnTo>
                  <a:pt x="685" y="2640"/>
                </a:lnTo>
                <a:lnTo>
                  <a:pt x="649" y="2645"/>
                </a:lnTo>
                <a:lnTo>
                  <a:pt x="619" y="2654"/>
                </a:lnTo>
                <a:lnTo>
                  <a:pt x="592" y="2666"/>
                </a:lnTo>
                <a:lnTo>
                  <a:pt x="569" y="2682"/>
                </a:lnTo>
                <a:lnTo>
                  <a:pt x="550" y="2699"/>
                </a:lnTo>
                <a:lnTo>
                  <a:pt x="534" y="2719"/>
                </a:lnTo>
                <a:lnTo>
                  <a:pt x="522" y="2740"/>
                </a:lnTo>
                <a:lnTo>
                  <a:pt x="513" y="2763"/>
                </a:lnTo>
                <a:lnTo>
                  <a:pt x="506" y="2786"/>
                </a:lnTo>
                <a:lnTo>
                  <a:pt x="504" y="2811"/>
                </a:lnTo>
                <a:lnTo>
                  <a:pt x="503" y="2836"/>
                </a:lnTo>
                <a:lnTo>
                  <a:pt x="505" y="2861"/>
                </a:lnTo>
                <a:lnTo>
                  <a:pt x="511" y="2885"/>
                </a:lnTo>
                <a:lnTo>
                  <a:pt x="517" y="2910"/>
                </a:lnTo>
                <a:lnTo>
                  <a:pt x="526" y="2932"/>
                </a:lnTo>
                <a:lnTo>
                  <a:pt x="537" y="2954"/>
                </a:lnTo>
                <a:lnTo>
                  <a:pt x="550" y="2975"/>
                </a:lnTo>
                <a:lnTo>
                  <a:pt x="564" y="2993"/>
                </a:lnTo>
                <a:lnTo>
                  <a:pt x="530" y="3017"/>
                </a:lnTo>
                <a:lnTo>
                  <a:pt x="499" y="3038"/>
                </a:lnTo>
                <a:lnTo>
                  <a:pt x="469" y="3058"/>
                </a:lnTo>
                <a:lnTo>
                  <a:pt x="444" y="3075"/>
                </a:lnTo>
                <a:lnTo>
                  <a:pt x="421" y="3090"/>
                </a:lnTo>
                <a:lnTo>
                  <a:pt x="403" y="3103"/>
                </a:lnTo>
                <a:lnTo>
                  <a:pt x="387" y="3112"/>
                </a:lnTo>
                <a:lnTo>
                  <a:pt x="375" y="3120"/>
                </a:lnTo>
                <a:lnTo>
                  <a:pt x="369" y="3124"/>
                </a:lnTo>
                <a:lnTo>
                  <a:pt x="367" y="3125"/>
                </a:lnTo>
                <a:lnTo>
                  <a:pt x="541" y="3115"/>
                </a:lnTo>
                <a:lnTo>
                  <a:pt x="542" y="3114"/>
                </a:lnTo>
                <a:lnTo>
                  <a:pt x="548" y="3109"/>
                </a:lnTo>
                <a:lnTo>
                  <a:pt x="556" y="3101"/>
                </a:lnTo>
                <a:lnTo>
                  <a:pt x="566" y="3089"/>
                </a:lnTo>
                <a:lnTo>
                  <a:pt x="581" y="3075"/>
                </a:lnTo>
                <a:lnTo>
                  <a:pt x="596" y="3059"/>
                </a:lnTo>
                <a:lnTo>
                  <a:pt x="613" y="3040"/>
                </a:lnTo>
                <a:lnTo>
                  <a:pt x="636" y="3059"/>
                </a:lnTo>
                <a:lnTo>
                  <a:pt x="661" y="3077"/>
                </a:lnTo>
                <a:lnTo>
                  <a:pt x="689" y="3093"/>
                </a:lnTo>
                <a:lnTo>
                  <a:pt x="717" y="3108"/>
                </a:lnTo>
                <a:lnTo>
                  <a:pt x="746" y="3121"/>
                </a:lnTo>
                <a:lnTo>
                  <a:pt x="778" y="3130"/>
                </a:lnTo>
                <a:lnTo>
                  <a:pt x="810" y="3137"/>
                </a:lnTo>
                <a:lnTo>
                  <a:pt x="843" y="3139"/>
                </a:lnTo>
                <a:lnTo>
                  <a:pt x="876" y="3138"/>
                </a:lnTo>
                <a:lnTo>
                  <a:pt x="910" y="3131"/>
                </a:lnTo>
                <a:lnTo>
                  <a:pt x="945" y="3120"/>
                </a:lnTo>
                <a:lnTo>
                  <a:pt x="980" y="3103"/>
                </a:lnTo>
                <a:lnTo>
                  <a:pt x="1015" y="3078"/>
                </a:lnTo>
                <a:lnTo>
                  <a:pt x="1050" y="3049"/>
                </a:lnTo>
                <a:lnTo>
                  <a:pt x="1075" y="3020"/>
                </a:lnTo>
                <a:lnTo>
                  <a:pt x="1099" y="2986"/>
                </a:lnTo>
                <a:lnTo>
                  <a:pt x="1119" y="2949"/>
                </a:lnTo>
                <a:lnTo>
                  <a:pt x="1137" y="2909"/>
                </a:lnTo>
                <a:lnTo>
                  <a:pt x="1154" y="2866"/>
                </a:lnTo>
                <a:lnTo>
                  <a:pt x="1167" y="2822"/>
                </a:lnTo>
                <a:lnTo>
                  <a:pt x="1179" y="2777"/>
                </a:lnTo>
                <a:lnTo>
                  <a:pt x="1189" y="2732"/>
                </a:lnTo>
                <a:lnTo>
                  <a:pt x="1196" y="2686"/>
                </a:lnTo>
                <a:lnTo>
                  <a:pt x="1203" y="2643"/>
                </a:lnTo>
                <a:lnTo>
                  <a:pt x="1208" y="2600"/>
                </a:lnTo>
                <a:lnTo>
                  <a:pt x="1211" y="2560"/>
                </a:lnTo>
                <a:lnTo>
                  <a:pt x="1215" y="2524"/>
                </a:lnTo>
                <a:lnTo>
                  <a:pt x="1217" y="2491"/>
                </a:lnTo>
                <a:lnTo>
                  <a:pt x="1218" y="2463"/>
                </a:lnTo>
                <a:lnTo>
                  <a:pt x="1219" y="2439"/>
                </a:lnTo>
                <a:lnTo>
                  <a:pt x="1219" y="2421"/>
                </a:lnTo>
                <a:lnTo>
                  <a:pt x="1219" y="2411"/>
                </a:lnTo>
                <a:lnTo>
                  <a:pt x="1219" y="2406"/>
                </a:lnTo>
                <a:close/>
                <a:moveTo>
                  <a:pt x="2023" y="1968"/>
                </a:moveTo>
                <a:lnTo>
                  <a:pt x="2023" y="2227"/>
                </a:lnTo>
                <a:lnTo>
                  <a:pt x="2433" y="2227"/>
                </a:lnTo>
                <a:lnTo>
                  <a:pt x="2433" y="1968"/>
                </a:lnTo>
                <a:lnTo>
                  <a:pt x="2023" y="1968"/>
                </a:lnTo>
                <a:close/>
                <a:moveTo>
                  <a:pt x="1423" y="1968"/>
                </a:moveTo>
                <a:lnTo>
                  <a:pt x="1423" y="2227"/>
                </a:lnTo>
                <a:lnTo>
                  <a:pt x="1832" y="2227"/>
                </a:lnTo>
                <a:lnTo>
                  <a:pt x="1832" y="1968"/>
                </a:lnTo>
                <a:lnTo>
                  <a:pt x="1423" y="1968"/>
                </a:lnTo>
                <a:close/>
                <a:moveTo>
                  <a:pt x="824" y="1968"/>
                </a:moveTo>
                <a:lnTo>
                  <a:pt x="824" y="2227"/>
                </a:lnTo>
                <a:lnTo>
                  <a:pt x="1233" y="2227"/>
                </a:lnTo>
                <a:lnTo>
                  <a:pt x="1233" y="1968"/>
                </a:lnTo>
                <a:lnTo>
                  <a:pt x="824" y="1968"/>
                </a:lnTo>
                <a:close/>
                <a:moveTo>
                  <a:pt x="223" y="1968"/>
                </a:moveTo>
                <a:lnTo>
                  <a:pt x="223" y="2227"/>
                </a:lnTo>
                <a:lnTo>
                  <a:pt x="632" y="2227"/>
                </a:lnTo>
                <a:lnTo>
                  <a:pt x="632" y="1968"/>
                </a:lnTo>
                <a:lnTo>
                  <a:pt x="223" y="1968"/>
                </a:lnTo>
                <a:close/>
                <a:moveTo>
                  <a:pt x="2244" y="0"/>
                </a:moveTo>
                <a:lnTo>
                  <a:pt x="2532" y="0"/>
                </a:lnTo>
                <a:lnTo>
                  <a:pt x="2589" y="1734"/>
                </a:lnTo>
                <a:lnTo>
                  <a:pt x="2714" y="1734"/>
                </a:lnTo>
                <a:lnTo>
                  <a:pt x="2714" y="3266"/>
                </a:lnTo>
                <a:lnTo>
                  <a:pt x="2363" y="3266"/>
                </a:lnTo>
                <a:lnTo>
                  <a:pt x="2363" y="2850"/>
                </a:lnTo>
                <a:lnTo>
                  <a:pt x="1554" y="2850"/>
                </a:lnTo>
                <a:lnTo>
                  <a:pt x="1554" y="3266"/>
                </a:lnTo>
                <a:lnTo>
                  <a:pt x="0" y="3266"/>
                </a:lnTo>
                <a:lnTo>
                  <a:pt x="0" y="1762"/>
                </a:lnTo>
                <a:lnTo>
                  <a:pt x="594" y="1457"/>
                </a:lnTo>
                <a:lnTo>
                  <a:pt x="594" y="1714"/>
                </a:lnTo>
                <a:lnTo>
                  <a:pt x="1059" y="1471"/>
                </a:lnTo>
                <a:lnTo>
                  <a:pt x="1059" y="1700"/>
                </a:lnTo>
                <a:lnTo>
                  <a:pt x="1532" y="1457"/>
                </a:lnTo>
                <a:lnTo>
                  <a:pt x="1532" y="1714"/>
                </a:lnTo>
                <a:lnTo>
                  <a:pt x="1997" y="1471"/>
                </a:lnTo>
                <a:lnTo>
                  <a:pt x="1997" y="1734"/>
                </a:lnTo>
                <a:lnTo>
                  <a:pt x="2176" y="1734"/>
                </a:lnTo>
                <a:lnTo>
                  <a:pt x="22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68">
            <a:extLst>
              <a:ext uri="{FF2B5EF4-FFF2-40B4-BE49-F238E27FC236}">
                <a16:creationId xmlns:a16="http://schemas.microsoft.com/office/drawing/2014/main" id="{578DD171-D1E8-4DAC-B53F-63260931C054}"/>
              </a:ext>
            </a:extLst>
          </p:cNvPr>
          <p:cNvSpPr>
            <a:spLocks/>
          </p:cNvSpPr>
          <p:nvPr/>
        </p:nvSpPr>
        <p:spPr bwMode="auto">
          <a:xfrm flipH="1">
            <a:off x="427673" y="871197"/>
            <a:ext cx="1871006" cy="2123583"/>
          </a:xfrm>
          <a:custGeom>
            <a:avLst/>
            <a:gdLst>
              <a:gd name="connsiteX0" fmla="*/ 182931 w 477837"/>
              <a:gd name="connsiteY0" fmla="*/ 466725 h 492125"/>
              <a:gd name="connsiteX1" fmla="*/ 182931 w 477837"/>
              <a:gd name="connsiteY1" fmla="*/ 467360 h 492125"/>
              <a:gd name="connsiteX2" fmla="*/ 183227 w 477837"/>
              <a:gd name="connsiteY2" fmla="*/ 468471 h 492125"/>
              <a:gd name="connsiteX3" fmla="*/ 183670 w 477837"/>
              <a:gd name="connsiteY3" fmla="*/ 470059 h 492125"/>
              <a:gd name="connsiteX4" fmla="*/ 184113 w 477837"/>
              <a:gd name="connsiteY4" fmla="*/ 472281 h 492125"/>
              <a:gd name="connsiteX5" fmla="*/ 184851 w 477837"/>
              <a:gd name="connsiteY5" fmla="*/ 474821 h 492125"/>
              <a:gd name="connsiteX6" fmla="*/ 185294 w 477837"/>
              <a:gd name="connsiteY6" fmla="*/ 477361 h 492125"/>
              <a:gd name="connsiteX7" fmla="*/ 185589 w 477837"/>
              <a:gd name="connsiteY7" fmla="*/ 480060 h 492125"/>
              <a:gd name="connsiteX8" fmla="*/ 185737 w 477837"/>
              <a:gd name="connsiteY8" fmla="*/ 482441 h 492125"/>
              <a:gd name="connsiteX9" fmla="*/ 185589 w 477837"/>
              <a:gd name="connsiteY9" fmla="*/ 484505 h 492125"/>
              <a:gd name="connsiteX10" fmla="*/ 185146 w 477837"/>
              <a:gd name="connsiteY10" fmla="*/ 486410 h 492125"/>
              <a:gd name="connsiteX11" fmla="*/ 183817 w 477837"/>
              <a:gd name="connsiteY11" fmla="*/ 488474 h 492125"/>
              <a:gd name="connsiteX12" fmla="*/ 182045 w 477837"/>
              <a:gd name="connsiteY12" fmla="*/ 490220 h 492125"/>
              <a:gd name="connsiteX13" fmla="*/ 179978 w 477837"/>
              <a:gd name="connsiteY13" fmla="*/ 491490 h 492125"/>
              <a:gd name="connsiteX14" fmla="*/ 177615 w 477837"/>
              <a:gd name="connsiteY14" fmla="*/ 492125 h 492125"/>
              <a:gd name="connsiteX15" fmla="*/ 174957 w 477837"/>
              <a:gd name="connsiteY15" fmla="*/ 492125 h 492125"/>
              <a:gd name="connsiteX16" fmla="*/ 172594 w 477837"/>
              <a:gd name="connsiteY16" fmla="*/ 491490 h 492125"/>
              <a:gd name="connsiteX17" fmla="*/ 170231 w 477837"/>
              <a:gd name="connsiteY17" fmla="*/ 490061 h 492125"/>
              <a:gd name="connsiteX18" fmla="*/ 168459 w 477837"/>
              <a:gd name="connsiteY18" fmla="*/ 488315 h 492125"/>
              <a:gd name="connsiteX19" fmla="*/ 167425 w 477837"/>
              <a:gd name="connsiteY19" fmla="*/ 486093 h 492125"/>
              <a:gd name="connsiteX20" fmla="*/ 166687 w 477837"/>
              <a:gd name="connsiteY20" fmla="*/ 483711 h 492125"/>
              <a:gd name="connsiteX21" fmla="*/ 166687 w 477837"/>
              <a:gd name="connsiteY21" fmla="*/ 481171 h 492125"/>
              <a:gd name="connsiteX22" fmla="*/ 167425 w 477837"/>
              <a:gd name="connsiteY22" fmla="*/ 478631 h 492125"/>
              <a:gd name="connsiteX23" fmla="*/ 168311 w 477837"/>
              <a:gd name="connsiteY23" fmla="*/ 477203 h 492125"/>
              <a:gd name="connsiteX24" fmla="*/ 169788 w 477837"/>
              <a:gd name="connsiteY24" fmla="*/ 475615 h 492125"/>
              <a:gd name="connsiteX25" fmla="*/ 171708 w 477837"/>
              <a:gd name="connsiteY25" fmla="*/ 474028 h 492125"/>
              <a:gd name="connsiteX26" fmla="*/ 173628 w 477837"/>
              <a:gd name="connsiteY26" fmla="*/ 472281 h 492125"/>
              <a:gd name="connsiteX27" fmla="*/ 175990 w 477837"/>
              <a:gd name="connsiteY27" fmla="*/ 470853 h 492125"/>
              <a:gd name="connsiteX28" fmla="*/ 178058 w 477837"/>
              <a:gd name="connsiteY28" fmla="*/ 469583 h 492125"/>
              <a:gd name="connsiteX29" fmla="*/ 179978 w 477837"/>
              <a:gd name="connsiteY29" fmla="*/ 468471 h 492125"/>
              <a:gd name="connsiteX30" fmla="*/ 181454 w 477837"/>
              <a:gd name="connsiteY30" fmla="*/ 467678 h 492125"/>
              <a:gd name="connsiteX31" fmla="*/ 182340 w 477837"/>
              <a:gd name="connsiteY31" fmla="*/ 466884 h 492125"/>
              <a:gd name="connsiteX32" fmla="*/ 260702 w 477837"/>
              <a:gd name="connsiteY32" fmla="*/ 423862 h 492125"/>
              <a:gd name="connsiteX33" fmla="*/ 260986 w 477837"/>
              <a:gd name="connsiteY33" fmla="*/ 424346 h 492125"/>
              <a:gd name="connsiteX34" fmla="*/ 261271 w 477837"/>
              <a:gd name="connsiteY34" fmla="*/ 425635 h 492125"/>
              <a:gd name="connsiteX35" fmla="*/ 261697 w 477837"/>
              <a:gd name="connsiteY35" fmla="*/ 427407 h 492125"/>
              <a:gd name="connsiteX36" fmla="*/ 262124 w 477837"/>
              <a:gd name="connsiteY36" fmla="*/ 429663 h 492125"/>
              <a:gd name="connsiteX37" fmla="*/ 262836 w 477837"/>
              <a:gd name="connsiteY37" fmla="*/ 432564 h 492125"/>
              <a:gd name="connsiteX38" fmla="*/ 263405 w 477837"/>
              <a:gd name="connsiteY38" fmla="*/ 435625 h 492125"/>
              <a:gd name="connsiteX39" fmla="*/ 263974 w 477837"/>
              <a:gd name="connsiteY39" fmla="*/ 439009 h 492125"/>
              <a:gd name="connsiteX40" fmla="*/ 264685 w 477837"/>
              <a:gd name="connsiteY40" fmla="*/ 442393 h 492125"/>
              <a:gd name="connsiteX41" fmla="*/ 264970 w 477837"/>
              <a:gd name="connsiteY41" fmla="*/ 445777 h 492125"/>
              <a:gd name="connsiteX42" fmla="*/ 265112 w 477837"/>
              <a:gd name="connsiteY42" fmla="*/ 449161 h 492125"/>
              <a:gd name="connsiteX43" fmla="*/ 265112 w 477837"/>
              <a:gd name="connsiteY43" fmla="*/ 452062 h 492125"/>
              <a:gd name="connsiteX44" fmla="*/ 264970 w 477837"/>
              <a:gd name="connsiteY44" fmla="*/ 454640 h 492125"/>
              <a:gd name="connsiteX45" fmla="*/ 264401 w 477837"/>
              <a:gd name="connsiteY45" fmla="*/ 456896 h 492125"/>
              <a:gd name="connsiteX46" fmla="*/ 262693 w 477837"/>
              <a:gd name="connsiteY46" fmla="*/ 460119 h 492125"/>
              <a:gd name="connsiteX47" fmla="*/ 260275 w 477837"/>
              <a:gd name="connsiteY47" fmla="*/ 462858 h 492125"/>
              <a:gd name="connsiteX48" fmla="*/ 257429 w 477837"/>
              <a:gd name="connsiteY48" fmla="*/ 464953 h 492125"/>
              <a:gd name="connsiteX49" fmla="*/ 254441 w 477837"/>
              <a:gd name="connsiteY49" fmla="*/ 466242 h 492125"/>
              <a:gd name="connsiteX50" fmla="*/ 250885 w 477837"/>
              <a:gd name="connsiteY50" fmla="*/ 466725 h 492125"/>
              <a:gd name="connsiteX51" fmla="*/ 247470 w 477837"/>
              <a:gd name="connsiteY51" fmla="*/ 466564 h 492125"/>
              <a:gd name="connsiteX52" fmla="*/ 244056 w 477837"/>
              <a:gd name="connsiteY52" fmla="*/ 465436 h 492125"/>
              <a:gd name="connsiteX53" fmla="*/ 240925 w 477837"/>
              <a:gd name="connsiteY53" fmla="*/ 463664 h 492125"/>
              <a:gd name="connsiteX54" fmla="*/ 238507 w 477837"/>
              <a:gd name="connsiteY54" fmla="*/ 461247 h 492125"/>
              <a:gd name="connsiteX55" fmla="*/ 236657 w 477837"/>
              <a:gd name="connsiteY55" fmla="*/ 458185 h 492125"/>
              <a:gd name="connsiteX56" fmla="*/ 235377 w 477837"/>
              <a:gd name="connsiteY56" fmla="*/ 454801 h 492125"/>
              <a:gd name="connsiteX57" fmla="*/ 234950 w 477837"/>
              <a:gd name="connsiteY57" fmla="*/ 451417 h 492125"/>
              <a:gd name="connsiteX58" fmla="*/ 235092 w 477837"/>
              <a:gd name="connsiteY58" fmla="*/ 447711 h 492125"/>
              <a:gd name="connsiteX59" fmla="*/ 236088 w 477837"/>
              <a:gd name="connsiteY59" fmla="*/ 444166 h 492125"/>
              <a:gd name="connsiteX60" fmla="*/ 237084 w 477837"/>
              <a:gd name="connsiteY60" fmla="*/ 442071 h 492125"/>
              <a:gd name="connsiteX61" fmla="*/ 238791 w 477837"/>
              <a:gd name="connsiteY61" fmla="*/ 440137 h 492125"/>
              <a:gd name="connsiteX62" fmla="*/ 240783 w 477837"/>
              <a:gd name="connsiteY62" fmla="*/ 438042 h 492125"/>
              <a:gd name="connsiteX63" fmla="*/ 243202 w 477837"/>
              <a:gd name="connsiteY63" fmla="*/ 435787 h 492125"/>
              <a:gd name="connsiteX64" fmla="*/ 245621 w 477837"/>
              <a:gd name="connsiteY64" fmla="*/ 433853 h 492125"/>
              <a:gd name="connsiteX65" fmla="*/ 248324 w 477837"/>
              <a:gd name="connsiteY65" fmla="*/ 431919 h 492125"/>
              <a:gd name="connsiteX66" fmla="*/ 250885 w 477837"/>
              <a:gd name="connsiteY66" fmla="*/ 429986 h 492125"/>
              <a:gd name="connsiteX67" fmla="*/ 253588 w 477837"/>
              <a:gd name="connsiteY67" fmla="*/ 428374 h 492125"/>
              <a:gd name="connsiteX68" fmla="*/ 255864 w 477837"/>
              <a:gd name="connsiteY68" fmla="*/ 426924 h 492125"/>
              <a:gd name="connsiteX69" fmla="*/ 257856 w 477837"/>
              <a:gd name="connsiteY69" fmla="*/ 425796 h 492125"/>
              <a:gd name="connsiteX70" fmla="*/ 259421 w 477837"/>
              <a:gd name="connsiteY70" fmla="*/ 424829 h 492125"/>
              <a:gd name="connsiteX71" fmla="*/ 260417 w 477837"/>
              <a:gd name="connsiteY71" fmla="*/ 424185 h 492125"/>
              <a:gd name="connsiteX72" fmla="*/ 97184 w 477837"/>
              <a:gd name="connsiteY72" fmla="*/ 407987 h 492125"/>
              <a:gd name="connsiteX73" fmla="*/ 97482 w 477837"/>
              <a:gd name="connsiteY73" fmla="*/ 408306 h 492125"/>
              <a:gd name="connsiteX74" fmla="*/ 97780 w 477837"/>
              <a:gd name="connsiteY74" fmla="*/ 409424 h 492125"/>
              <a:gd name="connsiteX75" fmla="*/ 98077 w 477837"/>
              <a:gd name="connsiteY75" fmla="*/ 411182 h 492125"/>
              <a:gd name="connsiteX76" fmla="*/ 98673 w 477837"/>
              <a:gd name="connsiteY76" fmla="*/ 413258 h 492125"/>
              <a:gd name="connsiteX77" fmla="*/ 99268 w 477837"/>
              <a:gd name="connsiteY77" fmla="*/ 415814 h 492125"/>
              <a:gd name="connsiteX78" fmla="*/ 99566 w 477837"/>
              <a:gd name="connsiteY78" fmla="*/ 418370 h 492125"/>
              <a:gd name="connsiteX79" fmla="*/ 99863 w 477837"/>
              <a:gd name="connsiteY79" fmla="*/ 421086 h 492125"/>
              <a:gd name="connsiteX80" fmla="*/ 100012 w 477837"/>
              <a:gd name="connsiteY80" fmla="*/ 423482 h 492125"/>
              <a:gd name="connsiteX81" fmla="*/ 99863 w 477837"/>
              <a:gd name="connsiteY81" fmla="*/ 425719 h 492125"/>
              <a:gd name="connsiteX82" fmla="*/ 99566 w 477837"/>
              <a:gd name="connsiteY82" fmla="*/ 427477 h 492125"/>
              <a:gd name="connsiteX83" fmla="*/ 98226 w 477837"/>
              <a:gd name="connsiteY83" fmla="*/ 429713 h 492125"/>
              <a:gd name="connsiteX84" fmla="*/ 96440 w 477837"/>
              <a:gd name="connsiteY84" fmla="*/ 431470 h 492125"/>
              <a:gd name="connsiteX85" fmla="*/ 94208 w 477837"/>
              <a:gd name="connsiteY85" fmla="*/ 432748 h 492125"/>
              <a:gd name="connsiteX86" fmla="*/ 91826 w 477837"/>
              <a:gd name="connsiteY86" fmla="*/ 433387 h 492125"/>
              <a:gd name="connsiteX87" fmla="*/ 89296 w 477837"/>
              <a:gd name="connsiteY87" fmla="*/ 433387 h 492125"/>
              <a:gd name="connsiteX88" fmla="*/ 86766 w 477837"/>
              <a:gd name="connsiteY88" fmla="*/ 432748 h 492125"/>
              <a:gd name="connsiteX89" fmla="*/ 84534 w 477837"/>
              <a:gd name="connsiteY89" fmla="*/ 431311 h 492125"/>
              <a:gd name="connsiteX90" fmla="*/ 82748 w 477837"/>
              <a:gd name="connsiteY90" fmla="*/ 429553 h 492125"/>
              <a:gd name="connsiteX91" fmla="*/ 81557 w 477837"/>
              <a:gd name="connsiteY91" fmla="*/ 427317 h 492125"/>
              <a:gd name="connsiteX92" fmla="*/ 80962 w 477837"/>
              <a:gd name="connsiteY92" fmla="*/ 424921 h 492125"/>
              <a:gd name="connsiteX93" fmla="*/ 80962 w 477837"/>
              <a:gd name="connsiteY93" fmla="*/ 422364 h 492125"/>
              <a:gd name="connsiteX94" fmla="*/ 81557 w 477837"/>
              <a:gd name="connsiteY94" fmla="*/ 419968 h 492125"/>
              <a:gd name="connsiteX95" fmla="*/ 82599 w 477837"/>
              <a:gd name="connsiteY95" fmla="*/ 418211 h 492125"/>
              <a:gd name="connsiteX96" fmla="*/ 84087 w 477837"/>
              <a:gd name="connsiteY96" fmla="*/ 416613 h 492125"/>
              <a:gd name="connsiteX97" fmla="*/ 86022 w 477837"/>
              <a:gd name="connsiteY97" fmla="*/ 415175 h 492125"/>
              <a:gd name="connsiteX98" fmla="*/ 88106 w 477837"/>
              <a:gd name="connsiteY98" fmla="*/ 413418 h 492125"/>
              <a:gd name="connsiteX99" fmla="*/ 90189 w 477837"/>
              <a:gd name="connsiteY99" fmla="*/ 411980 h 492125"/>
              <a:gd name="connsiteX100" fmla="*/ 92422 w 477837"/>
              <a:gd name="connsiteY100" fmla="*/ 410702 h 492125"/>
              <a:gd name="connsiteX101" fmla="*/ 94357 w 477837"/>
              <a:gd name="connsiteY101" fmla="*/ 409584 h 492125"/>
              <a:gd name="connsiteX102" fmla="*/ 95845 w 477837"/>
              <a:gd name="connsiteY102" fmla="*/ 408626 h 492125"/>
              <a:gd name="connsiteX103" fmla="*/ 96887 w 477837"/>
              <a:gd name="connsiteY103" fmla="*/ 408146 h 492125"/>
              <a:gd name="connsiteX104" fmla="*/ 159468 w 477837"/>
              <a:gd name="connsiteY104" fmla="*/ 395287 h 492125"/>
              <a:gd name="connsiteX105" fmla="*/ 159605 w 477837"/>
              <a:gd name="connsiteY105" fmla="*/ 395604 h 492125"/>
              <a:gd name="connsiteX106" fmla="*/ 159741 w 477837"/>
              <a:gd name="connsiteY106" fmla="*/ 396874 h 492125"/>
              <a:gd name="connsiteX107" fmla="*/ 160151 w 477837"/>
              <a:gd name="connsiteY107" fmla="*/ 398621 h 492125"/>
              <a:gd name="connsiteX108" fmla="*/ 160560 w 477837"/>
              <a:gd name="connsiteY108" fmla="*/ 400684 h 492125"/>
              <a:gd name="connsiteX109" fmla="*/ 161242 w 477837"/>
              <a:gd name="connsiteY109" fmla="*/ 403224 h 492125"/>
              <a:gd name="connsiteX110" fmla="*/ 161515 w 477837"/>
              <a:gd name="connsiteY110" fmla="*/ 405764 h 492125"/>
              <a:gd name="connsiteX111" fmla="*/ 161788 w 477837"/>
              <a:gd name="connsiteY111" fmla="*/ 408463 h 492125"/>
              <a:gd name="connsiteX112" fmla="*/ 161924 w 477837"/>
              <a:gd name="connsiteY112" fmla="*/ 410844 h 492125"/>
              <a:gd name="connsiteX113" fmla="*/ 161788 w 477837"/>
              <a:gd name="connsiteY113" fmla="*/ 412908 h 492125"/>
              <a:gd name="connsiteX114" fmla="*/ 161378 w 477837"/>
              <a:gd name="connsiteY114" fmla="*/ 414813 h 492125"/>
              <a:gd name="connsiteX115" fmla="*/ 160151 w 477837"/>
              <a:gd name="connsiteY115" fmla="*/ 417036 h 492125"/>
              <a:gd name="connsiteX116" fmla="*/ 158513 w 477837"/>
              <a:gd name="connsiteY116" fmla="*/ 418623 h 492125"/>
              <a:gd name="connsiteX117" fmla="*/ 156604 w 477837"/>
              <a:gd name="connsiteY117" fmla="*/ 420052 h 492125"/>
              <a:gd name="connsiteX118" fmla="*/ 154284 w 477837"/>
              <a:gd name="connsiteY118" fmla="*/ 420687 h 492125"/>
              <a:gd name="connsiteX119" fmla="*/ 152102 w 477837"/>
              <a:gd name="connsiteY119" fmla="*/ 420687 h 492125"/>
              <a:gd name="connsiteX120" fmla="*/ 149646 w 477837"/>
              <a:gd name="connsiteY120" fmla="*/ 420052 h 492125"/>
              <a:gd name="connsiteX121" fmla="*/ 147736 w 477837"/>
              <a:gd name="connsiteY121" fmla="*/ 418464 h 492125"/>
              <a:gd name="connsiteX122" fmla="*/ 146099 w 477837"/>
              <a:gd name="connsiteY122" fmla="*/ 416718 h 492125"/>
              <a:gd name="connsiteX123" fmla="*/ 145144 w 477837"/>
              <a:gd name="connsiteY123" fmla="*/ 414654 h 492125"/>
              <a:gd name="connsiteX124" fmla="*/ 144462 w 477837"/>
              <a:gd name="connsiteY124" fmla="*/ 412114 h 492125"/>
              <a:gd name="connsiteX125" fmla="*/ 144462 w 477837"/>
              <a:gd name="connsiteY125" fmla="*/ 409733 h 492125"/>
              <a:gd name="connsiteX126" fmla="*/ 145144 w 477837"/>
              <a:gd name="connsiteY126" fmla="*/ 407193 h 492125"/>
              <a:gd name="connsiteX127" fmla="*/ 145963 w 477837"/>
              <a:gd name="connsiteY127" fmla="*/ 405606 h 492125"/>
              <a:gd name="connsiteX128" fmla="*/ 147327 w 477837"/>
              <a:gd name="connsiteY128" fmla="*/ 404018 h 492125"/>
              <a:gd name="connsiteX129" fmla="*/ 149100 w 477837"/>
              <a:gd name="connsiteY129" fmla="*/ 402431 h 492125"/>
              <a:gd name="connsiteX130" fmla="*/ 150874 w 477837"/>
              <a:gd name="connsiteY130" fmla="*/ 400843 h 492125"/>
              <a:gd name="connsiteX131" fmla="*/ 153057 w 477837"/>
              <a:gd name="connsiteY131" fmla="*/ 399414 h 492125"/>
              <a:gd name="connsiteX132" fmla="*/ 154966 w 477837"/>
              <a:gd name="connsiteY132" fmla="*/ 398144 h 492125"/>
              <a:gd name="connsiteX133" fmla="*/ 156740 w 477837"/>
              <a:gd name="connsiteY133" fmla="*/ 397033 h 492125"/>
              <a:gd name="connsiteX134" fmla="*/ 158104 w 477837"/>
              <a:gd name="connsiteY134" fmla="*/ 396081 h 492125"/>
              <a:gd name="connsiteX135" fmla="*/ 159059 w 477837"/>
              <a:gd name="connsiteY135" fmla="*/ 395446 h 492125"/>
              <a:gd name="connsiteX136" fmla="*/ 254282 w 477837"/>
              <a:gd name="connsiteY136" fmla="*/ 333375 h 492125"/>
              <a:gd name="connsiteX137" fmla="*/ 254432 w 477837"/>
              <a:gd name="connsiteY137" fmla="*/ 333851 h 492125"/>
              <a:gd name="connsiteX138" fmla="*/ 254730 w 477837"/>
              <a:gd name="connsiteY138" fmla="*/ 335121 h 492125"/>
              <a:gd name="connsiteX139" fmla="*/ 255328 w 477837"/>
              <a:gd name="connsiteY139" fmla="*/ 337185 h 492125"/>
              <a:gd name="connsiteX140" fmla="*/ 255925 w 477837"/>
              <a:gd name="connsiteY140" fmla="*/ 339566 h 492125"/>
              <a:gd name="connsiteX141" fmla="*/ 256522 w 477837"/>
              <a:gd name="connsiteY141" fmla="*/ 342582 h 492125"/>
              <a:gd name="connsiteX142" fmla="*/ 257269 w 477837"/>
              <a:gd name="connsiteY142" fmla="*/ 345757 h 492125"/>
              <a:gd name="connsiteX143" fmla="*/ 257866 w 477837"/>
              <a:gd name="connsiteY143" fmla="*/ 349091 h 492125"/>
              <a:gd name="connsiteX144" fmla="*/ 258314 w 477837"/>
              <a:gd name="connsiteY144" fmla="*/ 352425 h 492125"/>
              <a:gd name="connsiteX145" fmla="*/ 258613 w 477837"/>
              <a:gd name="connsiteY145" fmla="*/ 355759 h 492125"/>
              <a:gd name="connsiteX146" fmla="*/ 258762 w 477837"/>
              <a:gd name="connsiteY146" fmla="*/ 358775 h 492125"/>
              <a:gd name="connsiteX147" fmla="*/ 258314 w 477837"/>
              <a:gd name="connsiteY147" fmla="*/ 361633 h 492125"/>
              <a:gd name="connsiteX148" fmla="*/ 257717 w 477837"/>
              <a:gd name="connsiteY148" fmla="*/ 363855 h 492125"/>
              <a:gd name="connsiteX149" fmla="*/ 256074 w 477837"/>
              <a:gd name="connsiteY149" fmla="*/ 366871 h 492125"/>
              <a:gd name="connsiteX150" fmla="*/ 253835 w 477837"/>
              <a:gd name="connsiteY150" fmla="*/ 369411 h 492125"/>
              <a:gd name="connsiteX151" fmla="*/ 250998 w 477837"/>
              <a:gd name="connsiteY151" fmla="*/ 371158 h 492125"/>
              <a:gd name="connsiteX152" fmla="*/ 247862 w 477837"/>
              <a:gd name="connsiteY152" fmla="*/ 372586 h 492125"/>
              <a:gd name="connsiteX153" fmla="*/ 244577 w 477837"/>
              <a:gd name="connsiteY153" fmla="*/ 373063 h 492125"/>
              <a:gd name="connsiteX154" fmla="*/ 241143 w 477837"/>
              <a:gd name="connsiteY154" fmla="*/ 372904 h 492125"/>
              <a:gd name="connsiteX155" fmla="*/ 238007 w 477837"/>
              <a:gd name="connsiteY155" fmla="*/ 371951 h 492125"/>
              <a:gd name="connsiteX156" fmla="*/ 234871 w 477837"/>
              <a:gd name="connsiteY156" fmla="*/ 370046 h 492125"/>
              <a:gd name="connsiteX157" fmla="*/ 232333 w 477837"/>
              <a:gd name="connsiteY157" fmla="*/ 367824 h 492125"/>
              <a:gd name="connsiteX158" fmla="*/ 230392 w 477837"/>
              <a:gd name="connsiteY158" fmla="*/ 365125 h 492125"/>
              <a:gd name="connsiteX159" fmla="*/ 229048 w 477837"/>
              <a:gd name="connsiteY159" fmla="*/ 362109 h 492125"/>
              <a:gd name="connsiteX160" fmla="*/ 228600 w 477837"/>
              <a:gd name="connsiteY160" fmla="*/ 358775 h 492125"/>
              <a:gd name="connsiteX161" fmla="*/ 228749 w 477837"/>
              <a:gd name="connsiteY161" fmla="*/ 355441 h 492125"/>
              <a:gd name="connsiteX162" fmla="*/ 229795 w 477837"/>
              <a:gd name="connsiteY162" fmla="*/ 352107 h 492125"/>
              <a:gd name="connsiteX163" fmla="*/ 230989 w 477837"/>
              <a:gd name="connsiteY163" fmla="*/ 350202 h 492125"/>
              <a:gd name="connsiteX164" fmla="*/ 232333 w 477837"/>
              <a:gd name="connsiteY164" fmla="*/ 348297 h 492125"/>
              <a:gd name="connsiteX165" fmla="*/ 234573 w 477837"/>
              <a:gd name="connsiteY165" fmla="*/ 346234 h 492125"/>
              <a:gd name="connsiteX166" fmla="*/ 236812 w 477837"/>
              <a:gd name="connsiteY166" fmla="*/ 344329 h 492125"/>
              <a:gd name="connsiteX167" fmla="*/ 239201 w 477837"/>
              <a:gd name="connsiteY167" fmla="*/ 342582 h 492125"/>
              <a:gd name="connsiteX168" fmla="*/ 241889 w 477837"/>
              <a:gd name="connsiteY168" fmla="*/ 340677 h 492125"/>
              <a:gd name="connsiteX169" fmla="*/ 244428 w 477837"/>
              <a:gd name="connsiteY169" fmla="*/ 338931 h 492125"/>
              <a:gd name="connsiteX170" fmla="*/ 247115 w 477837"/>
              <a:gd name="connsiteY170" fmla="*/ 337502 h 492125"/>
              <a:gd name="connsiteX171" fmla="*/ 249355 w 477837"/>
              <a:gd name="connsiteY171" fmla="*/ 336074 h 492125"/>
              <a:gd name="connsiteX172" fmla="*/ 251296 w 477837"/>
              <a:gd name="connsiteY172" fmla="*/ 334962 h 492125"/>
              <a:gd name="connsiteX173" fmla="*/ 252789 w 477837"/>
              <a:gd name="connsiteY173" fmla="*/ 334010 h 492125"/>
              <a:gd name="connsiteX174" fmla="*/ 253984 w 477837"/>
              <a:gd name="connsiteY174" fmla="*/ 333534 h 492125"/>
              <a:gd name="connsiteX175" fmla="*/ 183058 w 477837"/>
              <a:gd name="connsiteY175" fmla="*/ 312737 h 492125"/>
              <a:gd name="connsiteX176" fmla="*/ 183058 w 477837"/>
              <a:gd name="connsiteY176" fmla="*/ 313216 h 492125"/>
              <a:gd name="connsiteX177" fmla="*/ 183356 w 477837"/>
              <a:gd name="connsiteY177" fmla="*/ 314334 h 492125"/>
              <a:gd name="connsiteX178" fmla="*/ 183802 w 477837"/>
              <a:gd name="connsiteY178" fmla="*/ 315932 h 492125"/>
              <a:gd name="connsiteX179" fmla="*/ 184249 w 477837"/>
              <a:gd name="connsiteY179" fmla="*/ 318328 h 492125"/>
              <a:gd name="connsiteX180" fmla="*/ 184844 w 477837"/>
              <a:gd name="connsiteY180" fmla="*/ 320724 h 492125"/>
              <a:gd name="connsiteX181" fmla="*/ 185291 w 477837"/>
              <a:gd name="connsiteY181" fmla="*/ 323280 h 492125"/>
              <a:gd name="connsiteX182" fmla="*/ 185588 w 477837"/>
              <a:gd name="connsiteY182" fmla="*/ 325996 h 492125"/>
              <a:gd name="connsiteX183" fmla="*/ 185737 w 477837"/>
              <a:gd name="connsiteY183" fmla="*/ 328392 h 492125"/>
              <a:gd name="connsiteX184" fmla="*/ 185588 w 477837"/>
              <a:gd name="connsiteY184" fmla="*/ 330629 h 492125"/>
              <a:gd name="connsiteX185" fmla="*/ 185142 w 477837"/>
              <a:gd name="connsiteY185" fmla="*/ 332386 h 492125"/>
              <a:gd name="connsiteX186" fmla="*/ 183951 w 477837"/>
              <a:gd name="connsiteY186" fmla="*/ 334622 h 492125"/>
              <a:gd name="connsiteX187" fmla="*/ 182165 w 477837"/>
              <a:gd name="connsiteY187" fmla="*/ 336380 h 492125"/>
              <a:gd name="connsiteX188" fmla="*/ 180082 w 477837"/>
              <a:gd name="connsiteY188" fmla="*/ 337658 h 492125"/>
              <a:gd name="connsiteX189" fmla="*/ 177700 w 477837"/>
              <a:gd name="connsiteY189" fmla="*/ 338137 h 492125"/>
              <a:gd name="connsiteX190" fmla="*/ 175021 w 477837"/>
              <a:gd name="connsiteY190" fmla="*/ 338137 h 492125"/>
              <a:gd name="connsiteX191" fmla="*/ 172640 w 477837"/>
              <a:gd name="connsiteY191" fmla="*/ 337498 h 492125"/>
              <a:gd name="connsiteX192" fmla="*/ 170259 w 477837"/>
              <a:gd name="connsiteY192" fmla="*/ 336220 h 492125"/>
              <a:gd name="connsiteX193" fmla="*/ 168473 w 477837"/>
              <a:gd name="connsiteY193" fmla="*/ 334303 h 492125"/>
              <a:gd name="connsiteX194" fmla="*/ 167431 w 477837"/>
              <a:gd name="connsiteY194" fmla="*/ 332226 h 492125"/>
              <a:gd name="connsiteX195" fmla="*/ 166687 w 477837"/>
              <a:gd name="connsiteY195" fmla="*/ 329670 h 492125"/>
              <a:gd name="connsiteX196" fmla="*/ 166687 w 477837"/>
              <a:gd name="connsiteY196" fmla="*/ 327274 h 492125"/>
              <a:gd name="connsiteX197" fmla="*/ 167431 w 477837"/>
              <a:gd name="connsiteY197" fmla="*/ 324878 h 492125"/>
              <a:gd name="connsiteX198" fmla="*/ 168324 w 477837"/>
              <a:gd name="connsiteY198" fmla="*/ 323120 h 492125"/>
              <a:gd name="connsiteX199" fmla="*/ 169812 w 477837"/>
              <a:gd name="connsiteY199" fmla="*/ 321523 h 492125"/>
              <a:gd name="connsiteX200" fmla="*/ 171747 w 477837"/>
              <a:gd name="connsiteY200" fmla="*/ 319925 h 492125"/>
              <a:gd name="connsiteX201" fmla="*/ 173682 w 477837"/>
              <a:gd name="connsiteY201" fmla="*/ 318488 h 492125"/>
              <a:gd name="connsiteX202" fmla="*/ 176063 w 477837"/>
              <a:gd name="connsiteY202" fmla="*/ 316730 h 492125"/>
              <a:gd name="connsiteX203" fmla="*/ 178147 w 477837"/>
              <a:gd name="connsiteY203" fmla="*/ 315452 h 492125"/>
              <a:gd name="connsiteX204" fmla="*/ 180082 w 477837"/>
              <a:gd name="connsiteY204" fmla="*/ 314334 h 492125"/>
              <a:gd name="connsiteX205" fmla="*/ 181570 w 477837"/>
              <a:gd name="connsiteY205" fmla="*/ 313535 h 492125"/>
              <a:gd name="connsiteX206" fmla="*/ 182463 w 477837"/>
              <a:gd name="connsiteY206" fmla="*/ 312896 h 492125"/>
              <a:gd name="connsiteX207" fmla="*/ 116031 w 477837"/>
              <a:gd name="connsiteY207" fmla="*/ 312737 h 492125"/>
              <a:gd name="connsiteX208" fmla="*/ 116175 w 477837"/>
              <a:gd name="connsiteY208" fmla="*/ 313198 h 492125"/>
              <a:gd name="connsiteX209" fmla="*/ 116608 w 477837"/>
              <a:gd name="connsiteY209" fmla="*/ 314429 h 492125"/>
              <a:gd name="connsiteX210" fmla="*/ 117185 w 477837"/>
              <a:gd name="connsiteY210" fmla="*/ 316275 h 492125"/>
              <a:gd name="connsiteX211" fmla="*/ 117763 w 477837"/>
              <a:gd name="connsiteY211" fmla="*/ 318890 h 492125"/>
              <a:gd name="connsiteX212" fmla="*/ 118340 w 477837"/>
              <a:gd name="connsiteY212" fmla="*/ 321813 h 492125"/>
              <a:gd name="connsiteX213" fmla="*/ 119206 w 477837"/>
              <a:gd name="connsiteY213" fmla="*/ 325043 h 492125"/>
              <a:gd name="connsiteX214" fmla="*/ 119783 w 477837"/>
              <a:gd name="connsiteY214" fmla="*/ 328427 h 492125"/>
              <a:gd name="connsiteX215" fmla="*/ 120216 w 477837"/>
              <a:gd name="connsiteY215" fmla="*/ 331965 h 492125"/>
              <a:gd name="connsiteX216" fmla="*/ 120649 w 477837"/>
              <a:gd name="connsiteY216" fmla="*/ 335196 h 492125"/>
              <a:gd name="connsiteX217" fmla="*/ 120649 w 477837"/>
              <a:gd name="connsiteY217" fmla="*/ 338272 h 492125"/>
              <a:gd name="connsiteX218" fmla="*/ 120216 w 477837"/>
              <a:gd name="connsiteY218" fmla="*/ 341041 h 492125"/>
              <a:gd name="connsiteX219" fmla="*/ 119639 w 477837"/>
              <a:gd name="connsiteY219" fmla="*/ 343349 h 492125"/>
              <a:gd name="connsiteX220" fmla="*/ 117907 w 477837"/>
              <a:gd name="connsiteY220" fmla="*/ 346272 h 492125"/>
              <a:gd name="connsiteX221" fmla="*/ 115742 w 477837"/>
              <a:gd name="connsiteY221" fmla="*/ 348887 h 492125"/>
              <a:gd name="connsiteX222" fmla="*/ 112856 w 477837"/>
              <a:gd name="connsiteY222" fmla="*/ 350733 h 492125"/>
              <a:gd name="connsiteX223" fmla="*/ 109825 w 477837"/>
              <a:gd name="connsiteY223" fmla="*/ 351963 h 492125"/>
              <a:gd name="connsiteX224" fmla="*/ 106362 w 477837"/>
              <a:gd name="connsiteY224" fmla="*/ 352425 h 492125"/>
              <a:gd name="connsiteX225" fmla="*/ 103042 w 477837"/>
              <a:gd name="connsiteY225" fmla="*/ 352271 h 492125"/>
              <a:gd name="connsiteX226" fmla="*/ 99579 w 477837"/>
              <a:gd name="connsiteY226" fmla="*/ 351348 h 492125"/>
              <a:gd name="connsiteX227" fmla="*/ 96548 w 477837"/>
              <a:gd name="connsiteY227" fmla="*/ 349656 h 492125"/>
              <a:gd name="connsiteX228" fmla="*/ 94095 w 477837"/>
              <a:gd name="connsiteY228" fmla="*/ 347348 h 492125"/>
              <a:gd name="connsiteX229" fmla="*/ 92219 w 477837"/>
              <a:gd name="connsiteY229" fmla="*/ 344579 h 492125"/>
              <a:gd name="connsiteX230" fmla="*/ 90920 w 477837"/>
              <a:gd name="connsiteY230" fmla="*/ 341503 h 492125"/>
              <a:gd name="connsiteX231" fmla="*/ 90487 w 477837"/>
              <a:gd name="connsiteY231" fmla="*/ 338119 h 492125"/>
              <a:gd name="connsiteX232" fmla="*/ 90631 w 477837"/>
              <a:gd name="connsiteY232" fmla="*/ 334581 h 492125"/>
              <a:gd name="connsiteX233" fmla="*/ 91497 w 477837"/>
              <a:gd name="connsiteY233" fmla="*/ 331350 h 492125"/>
              <a:gd name="connsiteX234" fmla="*/ 92652 w 477837"/>
              <a:gd name="connsiteY234" fmla="*/ 329350 h 492125"/>
              <a:gd name="connsiteX235" fmla="*/ 94239 w 477837"/>
              <a:gd name="connsiteY235" fmla="*/ 327504 h 492125"/>
              <a:gd name="connsiteX236" fmla="*/ 96260 w 477837"/>
              <a:gd name="connsiteY236" fmla="*/ 325658 h 492125"/>
              <a:gd name="connsiteX237" fmla="*/ 98424 w 477837"/>
              <a:gd name="connsiteY237" fmla="*/ 323659 h 492125"/>
              <a:gd name="connsiteX238" fmla="*/ 101166 w 477837"/>
              <a:gd name="connsiteY238" fmla="*/ 321813 h 492125"/>
              <a:gd name="connsiteX239" fmla="*/ 103620 w 477837"/>
              <a:gd name="connsiteY239" fmla="*/ 319967 h 492125"/>
              <a:gd name="connsiteX240" fmla="*/ 106362 w 477837"/>
              <a:gd name="connsiteY240" fmla="*/ 318275 h 492125"/>
              <a:gd name="connsiteX241" fmla="*/ 108959 w 477837"/>
              <a:gd name="connsiteY241" fmla="*/ 316736 h 492125"/>
              <a:gd name="connsiteX242" fmla="*/ 111268 w 477837"/>
              <a:gd name="connsiteY242" fmla="*/ 315352 h 492125"/>
              <a:gd name="connsiteX243" fmla="*/ 113145 w 477837"/>
              <a:gd name="connsiteY243" fmla="*/ 314275 h 492125"/>
              <a:gd name="connsiteX244" fmla="*/ 114732 w 477837"/>
              <a:gd name="connsiteY244" fmla="*/ 313352 h 492125"/>
              <a:gd name="connsiteX245" fmla="*/ 115742 w 477837"/>
              <a:gd name="connsiteY245" fmla="*/ 312891 h 492125"/>
              <a:gd name="connsiteX246" fmla="*/ 338130 w 477837"/>
              <a:gd name="connsiteY246" fmla="*/ 301625 h 492125"/>
              <a:gd name="connsiteX247" fmla="*/ 338279 w 477837"/>
              <a:gd name="connsiteY247" fmla="*/ 301947 h 492125"/>
              <a:gd name="connsiteX248" fmla="*/ 338726 w 477837"/>
              <a:gd name="connsiteY248" fmla="*/ 303075 h 492125"/>
              <a:gd name="connsiteX249" fmla="*/ 339173 w 477837"/>
              <a:gd name="connsiteY249" fmla="*/ 305170 h 492125"/>
              <a:gd name="connsiteX250" fmla="*/ 339770 w 477837"/>
              <a:gd name="connsiteY250" fmla="*/ 307426 h 492125"/>
              <a:gd name="connsiteX251" fmla="*/ 340515 w 477837"/>
              <a:gd name="connsiteY251" fmla="*/ 310165 h 492125"/>
              <a:gd name="connsiteX252" fmla="*/ 341111 w 477837"/>
              <a:gd name="connsiteY252" fmla="*/ 313227 h 492125"/>
              <a:gd name="connsiteX253" fmla="*/ 341708 w 477837"/>
              <a:gd name="connsiteY253" fmla="*/ 316611 h 492125"/>
              <a:gd name="connsiteX254" fmla="*/ 342304 w 477837"/>
              <a:gd name="connsiteY254" fmla="*/ 319995 h 492125"/>
              <a:gd name="connsiteX255" fmla="*/ 342602 w 477837"/>
              <a:gd name="connsiteY255" fmla="*/ 323540 h 492125"/>
              <a:gd name="connsiteX256" fmla="*/ 342900 w 477837"/>
              <a:gd name="connsiteY256" fmla="*/ 326601 h 492125"/>
              <a:gd name="connsiteX257" fmla="*/ 342900 w 477837"/>
              <a:gd name="connsiteY257" fmla="*/ 329663 h 492125"/>
              <a:gd name="connsiteX258" fmla="*/ 342602 w 477837"/>
              <a:gd name="connsiteY258" fmla="*/ 332241 h 492125"/>
              <a:gd name="connsiteX259" fmla="*/ 342006 w 477837"/>
              <a:gd name="connsiteY259" fmla="*/ 334497 h 492125"/>
              <a:gd name="connsiteX260" fmla="*/ 340068 w 477837"/>
              <a:gd name="connsiteY260" fmla="*/ 337720 h 492125"/>
              <a:gd name="connsiteX261" fmla="*/ 337683 w 477837"/>
              <a:gd name="connsiteY261" fmla="*/ 340459 h 492125"/>
              <a:gd name="connsiteX262" fmla="*/ 334702 w 477837"/>
              <a:gd name="connsiteY262" fmla="*/ 342554 h 492125"/>
              <a:gd name="connsiteX263" fmla="*/ 331422 w 477837"/>
              <a:gd name="connsiteY263" fmla="*/ 343843 h 492125"/>
              <a:gd name="connsiteX264" fmla="*/ 327994 w 477837"/>
              <a:gd name="connsiteY264" fmla="*/ 344488 h 492125"/>
              <a:gd name="connsiteX265" fmla="*/ 324416 w 477837"/>
              <a:gd name="connsiteY265" fmla="*/ 344165 h 492125"/>
              <a:gd name="connsiteX266" fmla="*/ 320690 w 477837"/>
              <a:gd name="connsiteY266" fmla="*/ 343199 h 492125"/>
              <a:gd name="connsiteX267" fmla="*/ 317560 w 477837"/>
              <a:gd name="connsiteY267" fmla="*/ 341265 h 492125"/>
              <a:gd name="connsiteX268" fmla="*/ 315026 w 477837"/>
              <a:gd name="connsiteY268" fmla="*/ 338848 h 492125"/>
              <a:gd name="connsiteX269" fmla="*/ 312939 w 477837"/>
              <a:gd name="connsiteY269" fmla="*/ 335947 h 492125"/>
              <a:gd name="connsiteX270" fmla="*/ 311746 w 477837"/>
              <a:gd name="connsiteY270" fmla="*/ 332563 h 492125"/>
              <a:gd name="connsiteX271" fmla="*/ 311150 w 477837"/>
              <a:gd name="connsiteY271" fmla="*/ 328857 h 492125"/>
              <a:gd name="connsiteX272" fmla="*/ 311299 w 477837"/>
              <a:gd name="connsiteY272" fmla="*/ 325312 h 492125"/>
              <a:gd name="connsiteX273" fmla="*/ 312342 w 477837"/>
              <a:gd name="connsiteY273" fmla="*/ 321606 h 492125"/>
              <a:gd name="connsiteX274" fmla="*/ 313535 w 477837"/>
              <a:gd name="connsiteY274" fmla="*/ 319672 h 492125"/>
              <a:gd name="connsiteX275" fmla="*/ 315175 w 477837"/>
              <a:gd name="connsiteY275" fmla="*/ 317739 h 492125"/>
              <a:gd name="connsiteX276" fmla="*/ 317262 w 477837"/>
              <a:gd name="connsiteY276" fmla="*/ 315483 h 492125"/>
              <a:gd name="connsiteX277" fmla="*/ 319796 w 477837"/>
              <a:gd name="connsiteY277" fmla="*/ 313549 h 492125"/>
              <a:gd name="connsiteX278" fmla="*/ 322479 w 477837"/>
              <a:gd name="connsiteY278" fmla="*/ 311454 h 492125"/>
              <a:gd name="connsiteX279" fmla="*/ 325311 w 477837"/>
              <a:gd name="connsiteY279" fmla="*/ 309359 h 492125"/>
              <a:gd name="connsiteX280" fmla="*/ 327994 w 477837"/>
              <a:gd name="connsiteY280" fmla="*/ 307587 h 492125"/>
              <a:gd name="connsiteX281" fmla="*/ 330677 w 477837"/>
              <a:gd name="connsiteY281" fmla="*/ 305976 h 492125"/>
              <a:gd name="connsiteX282" fmla="*/ 333062 w 477837"/>
              <a:gd name="connsiteY282" fmla="*/ 304364 h 492125"/>
              <a:gd name="connsiteX283" fmla="*/ 335298 w 477837"/>
              <a:gd name="connsiteY283" fmla="*/ 303236 h 492125"/>
              <a:gd name="connsiteX284" fmla="*/ 336938 w 477837"/>
              <a:gd name="connsiteY284" fmla="*/ 302430 h 492125"/>
              <a:gd name="connsiteX285" fmla="*/ 337832 w 477837"/>
              <a:gd name="connsiteY285" fmla="*/ 301786 h 492125"/>
              <a:gd name="connsiteX286" fmla="*/ 273503 w 477837"/>
              <a:gd name="connsiteY286" fmla="*/ 0 h 492125"/>
              <a:gd name="connsiteX287" fmla="*/ 283446 w 477837"/>
              <a:gd name="connsiteY287" fmla="*/ 474 h 492125"/>
              <a:gd name="connsiteX288" fmla="*/ 292956 w 477837"/>
              <a:gd name="connsiteY288" fmla="*/ 2055 h 492125"/>
              <a:gd name="connsiteX289" fmla="*/ 302179 w 477837"/>
              <a:gd name="connsiteY289" fmla="*/ 4268 h 492125"/>
              <a:gd name="connsiteX290" fmla="*/ 311113 w 477837"/>
              <a:gd name="connsiteY290" fmla="*/ 7430 h 492125"/>
              <a:gd name="connsiteX291" fmla="*/ 319615 w 477837"/>
              <a:gd name="connsiteY291" fmla="*/ 11382 h 492125"/>
              <a:gd name="connsiteX292" fmla="*/ 327828 w 477837"/>
              <a:gd name="connsiteY292" fmla="*/ 16124 h 492125"/>
              <a:gd name="connsiteX293" fmla="*/ 335322 w 477837"/>
              <a:gd name="connsiteY293" fmla="*/ 21499 h 492125"/>
              <a:gd name="connsiteX294" fmla="*/ 342239 w 477837"/>
              <a:gd name="connsiteY294" fmla="*/ 27665 h 492125"/>
              <a:gd name="connsiteX295" fmla="*/ 348867 w 477837"/>
              <a:gd name="connsiteY295" fmla="*/ 34304 h 492125"/>
              <a:gd name="connsiteX296" fmla="*/ 354775 w 477837"/>
              <a:gd name="connsiteY296" fmla="*/ 41576 h 492125"/>
              <a:gd name="connsiteX297" fmla="*/ 359963 w 477837"/>
              <a:gd name="connsiteY297" fmla="*/ 49638 h 492125"/>
              <a:gd name="connsiteX298" fmla="*/ 364574 w 477837"/>
              <a:gd name="connsiteY298" fmla="*/ 57859 h 492125"/>
              <a:gd name="connsiteX299" fmla="*/ 368321 w 477837"/>
              <a:gd name="connsiteY299" fmla="*/ 66553 h 492125"/>
              <a:gd name="connsiteX300" fmla="*/ 371923 w 477837"/>
              <a:gd name="connsiteY300" fmla="*/ 66237 h 492125"/>
              <a:gd name="connsiteX301" fmla="*/ 375526 w 477837"/>
              <a:gd name="connsiteY301" fmla="*/ 65921 h 492125"/>
              <a:gd name="connsiteX302" fmla="*/ 385325 w 477837"/>
              <a:gd name="connsiteY302" fmla="*/ 66395 h 492125"/>
              <a:gd name="connsiteX303" fmla="*/ 394979 w 477837"/>
              <a:gd name="connsiteY303" fmla="*/ 67818 h 492125"/>
              <a:gd name="connsiteX304" fmla="*/ 404346 w 477837"/>
              <a:gd name="connsiteY304" fmla="*/ 70031 h 492125"/>
              <a:gd name="connsiteX305" fmla="*/ 413136 w 477837"/>
              <a:gd name="connsiteY305" fmla="*/ 73351 h 492125"/>
              <a:gd name="connsiteX306" fmla="*/ 421638 w 477837"/>
              <a:gd name="connsiteY306" fmla="*/ 77145 h 492125"/>
              <a:gd name="connsiteX307" fmla="*/ 429707 w 477837"/>
              <a:gd name="connsiteY307" fmla="*/ 81887 h 492125"/>
              <a:gd name="connsiteX308" fmla="*/ 437345 w 477837"/>
              <a:gd name="connsiteY308" fmla="*/ 87262 h 492125"/>
              <a:gd name="connsiteX309" fmla="*/ 444550 w 477837"/>
              <a:gd name="connsiteY309" fmla="*/ 93428 h 492125"/>
              <a:gd name="connsiteX310" fmla="*/ 451034 w 477837"/>
              <a:gd name="connsiteY310" fmla="*/ 100067 h 492125"/>
              <a:gd name="connsiteX311" fmla="*/ 456942 w 477837"/>
              <a:gd name="connsiteY311" fmla="*/ 107339 h 492125"/>
              <a:gd name="connsiteX312" fmla="*/ 462130 w 477837"/>
              <a:gd name="connsiteY312" fmla="*/ 115243 h 492125"/>
              <a:gd name="connsiteX313" fmla="*/ 466741 w 477837"/>
              <a:gd name="connsiteY313" fmla="*/ 123622 h 492125"/>
              <a:gd name="connsiteX314" fmla="*/ 470488 w 477837"/>
              <a:gd name="connsiteY314" fmla="*/ 132474 h 492125"/>
              <a:gd name="connsiteX315" fmla="*/ 473658 w 477837"/>
              <a:gd name="connsiteY315" fmla="*/ 141485 h 492125"/>
              <a:gd name="connsiteX316" fmla="*/ 475964 w 477837"/>
              <a:gd name="connsiteY316" fmla="*/ 151128 h 492125"/>
              <a:gd name="connsiteX317" fmla="*/ 477261 w 477837"/>
              <a:gd name="connsiteY317" fmla="*/ 160930 h 492125"/>
              <a:gd name="connsiteX318" fmla="*/ 477837 w 477837"/>
              <a:gd name="connsiteY318" fmla="*/ 171047 h 492125"/>
              <a:gd name="connsiteX319" fmla="*/ 477261 w 477837"/>
              <a:gd name="connsiteY319" fmla="*/ 181164 h 492125"/>
              <a:gd name="connsiteX320" fmla="*/ 475964 w 477837"/>
              <a:gd name="connsiteY320" fmla="*/ 190966 h 492125"/>
              <a:gd name="connsiteX321" fmla="*/ 473658 w 477837"/>
              <a:gd name="connsiteY321" fmla="*/ 200609 h 492125"/>
              <a:gd name="connsiteX322" fmla="*/ 470488 w 477837"/>
              <a:gd name="connsiteY322" fmla="*/ 209778 h 492125"/>
              <a:gd name="connsiteX323" fmla="*/ 466741 w 477837"/>
              <a:gd name="connsiteY323" fmla="*/ 218472 h 492125"/>
              <a:gd name="connsiteX324" fmla="*/ 462130 w 477837"/>
              <a:gd name="connsiteY324" fmla="*/ 226693 h 492125"/>
              <a:gd name="connsiteX325" fmla="*/ 456942 w 477837"/>
              <a:gd name="connsiteY325" fmla="*/ 234597 h 492125"/>
              <a:gd name="connsiteX326" fmla="*/ 451034 w 477837"/>
              <a:gd name="connsiteY326" fmla="*/ 241869 h 492125"/>
              <a:gd name="connsiteX327" fmla="*/ 444550 w 477837"/>
              <a:gd name="connsiteY327" fmla="*/ 248666 h 492125"/>
              <a:gd name="connsiteX328" fmla="*/ 437345 w 477837"/>
              <a:gd name="connsiteY328" fmla="*/ 254674 h 492125"/>
              <a:gd name="connsiteX329" fmla="*/ 429852 w 477837"/>
              <a:gd name="connsiteY329" fmla="*/ 260049 h 492125"/>
              <a:gd name="connsiteX330" fmla="*/ 421638 w 477837"/>
              <a:gd name="connsiteY330" fmla="*/ 264791 h 492125"/>
              <a:gd name="connsiteX331" fmla="*/ 413136 w 477837"/>
              <a:gd name="connsiteY331" fmla="*/ 268743 h 492125"/>
              <a:gd name="connsiteX332" fmla="*/ 404346 w 477837"/>
              <a:gd name="connsiteY332" fmla="*/ 271905 h 492125"/>
              <a:gd name="connsiteX333" fmla="*/ 394979 w 477837"/>
              <a:gd name="connsiteY333" fmla="*/ 274118 h 492125"/>
              <a:gd name="connsiteX334" fmla="*/ 385325 w 477837"/>
              <a:gd name="connsiteY334" fmla="*/ 275699 h 492125"/>
              <a:gd name="connsiteX335" fmla="*/ 375526 w 477837"/>
              <a:gd name="connsiteY335" fmla="*/ 276173 h 492125"/>
              <a:gd name="connsiteX336" fmla="*/ 365727 w 477837"/>
              <a:gd name="connsiteY336" fmla="*/ 275699 h 492125"/>
              <a:gd name="connsiteX337" fmla="*/ 356360 w 477837"/>
              <a:gd name="connsiteY337" fmla="*/ 274118 h 492125"/>
              <a:gd name="connsiteX338" fmla="*/ 347138 w 477837"/>
              <a:gd name="connsiteY338" fmla="*/ 271905 h 492125"/>
              <a:gd name="connsiteX339" fmla="*/ 338348 w 477837"/>
              <a:gd name="connsiteY339" fmla="*/ 268585 h 492125"/>
              <a:gd name="connsiteX340" fmla="*/ 329846 w 477837"/>
              <a:gd name="connsiteY340" fmla="*/ 264633 h 492125"/>
              <a:gd name="connsiteX341" fmla="*/ 321776 w 477837"/>
              <a:gd name="connsiteY341" fmla="*/ 260049 h 492125"/>
              <a:gd name="connsiteX342" fmla="*/ 316012 w 477837"/>
              <a:gd name="connsiteY342" fmla="*/ 267162 h 492125"/>
              <a:gd name="connsiteX343" fmla="*/ 309528 w 477837"/>
              <a:gd name="connsiteY343" fmla="*/ 273960 h 492125"/>
              <a:gd name="connsiteX344" fmla="*/ 302323 w 477837"/>
              <a:gd name="connsiteY344" fmla="*/ 279967 h 492125"/>
              <a:gd name="connsiteX345" fmla="*/ 294829 w 477837"/>
              <a:gd name="connsiteY345" fmla="*/ 285500 h 492125"/>
              <a:gd name="connsiteX346" fmla="*/ 286760 w 477837"/>
              <a:gd name="connsiteY346" fmla="*/ 290243 h 492125"/>
              <a:gd name="connsiteX347" fmla="*/ 278258 w 477837"/>
              <a:gd name="connsiteY347" fmla="*/ 294195 h 492125"/>
              <a:gd name="connsiteX348" fmla="*/ 269468 w 477837"/>
              <a:gd name="connsiteY348" fmla="*/ 297356 h 492125"/>
              <a:gd name="connsiteX349" fmla="*/ 260245 w 477837"/>
              <a:gd name="connsiteY349" fmla="*/ 299728 h 492125"/>
              <a:gd name="connsiteX350" fmla="*/ 250591 w 477837"/>
              <a:gd name="connsiteY350" fmla="*/ 301151 h 492125"/>
              <a:gd name="connsiteX351" fmla="*/ 240792 w 477837"/>
              <a:gd name="connsiteY351" fmla="*/ 301625 h 492125"/>
              <a:gd name="connsiteX352" fmla="*/ 231858 w 477837"/>
              <a:gd name="connsiteY352" fmla="*/ 301151 h 492125"/>
              <a:gd name="connsiteX353" fmla="*/ 223067 w 477837"/>
              <a:gd name="connsiteY353" fmla="*/ 300044 h 492125"/>
              <a:gd name="connsiteX354" fmla="*/ 214566 w 477837"/>
              <a:gd name="connsiteY354" fmla="*/ 297989 h 492125"/>
              <a:gd name="connsiteX355" fmla="*/ 206208 w 477837"/>
              <a:gd name="connsiteY355" fmla="*/ 295301 h 492125"/>
              <a:gd name="connsiteX356" fmla="*/ 198282 w 477837"/>
              <a:gd name="connsiteY356" fmla="*/ 291824 h 492125"/>
              <a:gd name="connsiteX357" fmla="*/ 190645 w 477837"/>
              <a:gd name="connsiteY357" fmla="*/ 287871 h 492125"/>
              <a:gd name="connsiteX358" fmla="*/ 183440 w 477837"/>
              <a:gd name="connsiteY358" fmla="*/ 283287 h 492125"/>
              <a:gd name="connsiteX359" fmla="*/ 176667 w 477837"/>
              <a:gd name="connsiteY359" fmla="*/ 277912 h 492125"/>
              <a:gd name="connsiteX360" fmla="*/ 170327 w 477837"/>
              <a:gd name="connsiteY360" fmla="*/ 272221 h 492125"/>
              <a:gd name="connsiteX361" fmla="*/ 163266 w 477837"/>
              <a:gd name="connsiteY361" fmla="*/ 277122 h 492125"/>
              <a:gd name="connsiteX362" fmla="*/ 155628 w 477837"/>
              <a:gd name="connsiteY362" fmla="*/ 281706 h 492125"/>
              <a:gd name="connsiteX363" fmla="*/ 147703 w 477837"/>
              <a:gd name="connsiteY363" fmla="*/ 285500 h 492125"/>
              <a:gd name="connsiteX364" fmla="*/ 139345 w 477837"/>
              <a:gd name="connsiteY364" fmla="*/ 288820 h 492125"/>
              <a:gd name="connsiteX365" fmla="*/ 130411 w 477837"/>
              <a:gd name="connsiteY365" fmla="*/ 291349 h 492125"/>
              <a:gd name="connsiteX366" fmla="*/ 121333 w 477837"/>
              <a:gd name="connsiteY366" fmla="*/ 293404 h 492125"/>
              <a:gd name="connsiteX367" fmla="*/ 111822 w 477837"/>
              <a:gd name="connsiteY367" fmla="*/ 294511 h 492125"/>
              <a:gd name="connsiteX368" fmla="*/ 102023 w 477837"/>
              <a:gd name="connsiteY368" fmla="*/ 294985 h 492125"/>
              <a:gd name="connsiteX369" fmla="*/ 92224 w 477837"/>
              <a:gd name="connsiteY369" fmla="*/ 294511 h 492125"/>
              <a:gd name="connsiteX370" fmla="*/ 82714 w 477837"/>
              <a:gd name="connsiteY370" fmla="*/ 293404 h 492125"/>
              <a:gd name="connsiteX371" fmla="*/ 73347 w 477837"/>
              <a:gd name="connsiteY371" fmla="*/ 291349 h 492125"/>
              <a:gd name="connsiteX372" fmla="*/ 64557 w 477837"/>
              <a:gd name="connsiteY372" fmla="*/ 288820 h 492125"/>
              <a:gd name="connsiteX373" fmla="*/ 56055 w 477837"/>
              <a:gd name="connsiteY373" fmla="*/ 285500 h 492125"/>
              <a:gd name="connsiteX374" fmla="*/ 47985 w 477837"/>
              <a:gd name="connsiteY374" fmla="*/ 281706 h 492125"/>
              <a:gd name="connsiteX375" fmla="*/ 40348 w 477837"/>
              <a:gd name="connsiteY375" fmla="*/ 277122 h 492125"/>
              <a:gd name="connsiteX376" fmla="*/ 33287 w 477837"/>
              <a:gd name="connsiteY376" fmla="*/ 272063 h 492125"/>
              <a:gd name="connsiteX377" fmla="*/ 26659 w 477837"/>
              <a:gd name="connsiteY377" fmla="*/ 266530 h 492125"/>
              <a:gd name="connsiteX378" fmla="*/ 20750 w 477837"/>
              <a:gd name="connsiteY378" fmla="*/ 260523 h 492125"/>
              <a:gd name="connsiteX379" fmla="*/ 15563 w 477837"/>
              <a:gd name="connsiteY379" fmla="*/ 254041 h 492125"/>
              <a:gd name="connsiteX380" fmla="*/ 11096 w 477837"/>
              <a:gd name="connsiteY380" fmla="*/ 247086 h 492125"/>
              <a:gd name="connsiteX381" fmla="*/ 7061 w 477837"/>
              <a:gd name="connsiteY381" fmla="*/ 239972 h 492125"/>
              <a:gd name="connsiteX382" fmla="*/ 4035 w 477837"/>
              <a:gd name="connsiteY382" fmla="*/ 232226 h 492125"/>
              <a:gd name="connsiteX383" fmla="*/ 1873 w 477837"/>
              <a:gd name="connsiteY383" fmla="*/ 224321 h 492125"/>
              <a:gd name="connsiteX384" fmla="*/ 432 w 477837"/>
              <a:gd name="connsiteY384" fmla="*/ 216259 h 492125"/>
              <a:gd name="connsiteX385" fmla="*/ 0 w 477837"/>
              <a:gd name="connsiteY385" fmla="*/ 207723 h 492125"/>
              <a:gd name="connsiteX386" fmla="*/ 432 w 477837"/>
              <a:gd name="connsiteY386" fmla="*/ 199502 h 492125"/>
              <a:gd name="connsiteX387" fmla="*/ 1729 w 477837"/>
              <a:gd name="connsiteY387" fmla="*/ 191440 h 492125"/>
              <a:gd name="connsiteX388" fmla="*/ 3891 w 477837"/>
              <a:gd name="connsiteY388" fmla="*/ 183694 h 492125"/>
              <a:gd name="connsiteX389" fmla="*/ 6917 w 477837"/>
              <a:gd name="connsiteY389" fmla="*/ 176264 h 492125"/>
              <a:gd name="connsiteX390" fmla="*/ 10663 w 477837"/>
              <a:gd name="connsiteY390" fmla="*/ 169150 h 492125"/>
              <a:gd name="connsiteX391" fmla="*/ 15131 w 477837"/>
              <a:gd name="connsiteY391" fmla="*/ 162352 h 492125"/>
              <a:gd name="connsiteX392" fmla="*/ 20174 w 477837"/>
              <a:gd name="connsiteY392" fmla="*/ 155871 h 492125"/>
              <a:gd name="connsiteX393" fmla="*/ 26082 w 477837"/>
              <a:gd name="connsiteY393" fmla="*/ 149864 h 492125"/>
              <a:gd name="connsiteX394" fmla="*/ 32278 w 477837"/>
              <a:gd name="connsiteY394" fmla="*/ 144489 h 492125"/>
              <a:gd name="connsiteX395" fmla="*/ 39195 w 477837"/>
              <a:gd name="connsiteY395" fmla="*/ 139430 h 492125"/>
              <a:gd name="connsiteX396" fmla="*/ 46689 w 477837"/>
              <a:gd name="connsiteY396" fmla="*/ 135004 h 492125"/>
              <a:gd name="connsiteX397" fmla="*/ 54614 w 477837"/>
              <a:gd name="connsiteY397" fmla="*/ 131052 h 492125"/>
              <a:gd name="connsiteX398" fmla="*/ 62828 w 477837"/>
              <a:gd name="connsiteY398" fmla="*/ 127732 h 492125"/>
              <a:gd name="connsiteX399" fmla="*/ 71618 w 477837"/>
              <a:gd name="connsiteY399" fmla="*/ 125044 h 492125"/>
              <a:gd name="connsiteX400" fmla="*/ 73779 w 477837"/>
              <a:gd name="connsiteY400" fmla="*/ 115718 h 492125"/>
              <a:gd name="connsiteX401" fmla="*/ 76950 w 477837"/>
              <a:gd name="connsiteY401" fmla="*/ 106549 h 492125"/>
              <a:gd name="connsiteX402" fmla="*/ 80696 w 477837"/>
              <a:gd name="connsiteY402" fmla="*/ 98012 h 492125"/>
              <a:gd name="connsiteX403" fmla="*/ 85452 w 477837"/>
              <a:gd name="connsiteY403" fmla="*/ 89634 h 492125"/>
              <a:gd name="connsiteX404" fmla="*/ 90639 w 477837"/>
              <a:gd name="connsiteY404" fmla="*/ 82046 h 492125"/>
              <a:gd name="connsiteX405" fmla="*/ 96547 w 477837"/>
              <a:gd name="connsiteY405" fmla="*/ 74774 h 492125"/>
              <a:gd name="connsiteX406" fmla="*/ 103176 w 477837"/>
              <a:gd name="connsiteY406" fmla="*/ 68292 h 492125"/>
              <a:gd name="connsiteX407" fmla="*/ 110093 w 477837"/>
              <a:gd name="connsiteY407" fmla="*/ 62285 h 492125"/>
              <a:gd name="connsiteX408" fmla="*/ 117730 w 477837"/>
              <a:gd name="connsiteY408" fmla="*/ 56910 h 492125"/>
              <a:gd name="connsiteX409" fmla="*/ 125656 w 477837"/>
              <a:gd name="connsiteY409" fmla="*/ 52168 h 492125"/>
              <a:gd name="connsiteX410" fmla="*/ 134157 w 477837"/>
              <a:gd name="connsiteY410" fmla="*/ 48374 h 492125"/>
              <a:gd name="connsiteX411" fmla="*/ 143092 w 477837"/>
              <a:gd name="connsiteY411" fmla="*/ 45370 h 492125"/>
              <a:gd name="connsiteX412" fmla="*/ 152170 w 477837"/>
              <a:gd name="connsiteY412" fmla="*/ 43157 h 492125"/>
              <a:gd name="connsiteX413" fmla="*/ 161825 w 477837"/>
              <a:gd name="connsiteY413" fmla="*/ 41576 h 492125"/>
              <a:gd name="connsiteX414" fmla="*/ 171624 w 477837"/>
              <a:gd name="connsiteY414" fmla="*/ 41102 h 492125"/>
              <a:gd name="connsiteX415" fmla="*/ 178252 w 477837"/>
              <a:gd name="connsiteY415" fmla="*/ 41418 h 492125"/>
              <a:gd name="connsiteX416" fmla="*/ 184881 w 477837"/>
              <a:gd name="connsiteY416" fmla="*/ 42050 h 492125"/>
              <a:gd name="connsiteX417" fmla="*/ 191509 w 477837"/>
              <a:gd name="connsiteY417" fmla="*/ 43315 h 492125"/>
              <a:gd name="connsiteX418" fmla="*/ 197273 w 477837"/>
              <a:gd name="connsiteY418" fmla="*/ 35569 h 492125"/>
              <a:gd name="connsiteX419" fmla="*/ 203902 w 477837"/>
              <a:gd name="connsiteY419" fmla="*/ 28771 h 492125"/>
              <a:gd name="connsiteX420" fmla="*/ 211107 w 477837"/>
              <a:gd name="connsiteY420" fmla="*/ 22448 h 492125"/>
              <a:gd name="connsiteX421" fmla="*/ 218600 w 477837"/>
              <a:gd name="connsiteY421" fmla="*/ 16757 h 492125"/>
              <a:gd name="connsiteX422" fmla="*/ 226814 w 477837"/>
              <a:gd name="connsiteY422" fmla="*/ 11856 h 492125"/>
              <a:gd name="connsiteX423" fmla="*/ 235316 w 477837"/>
              <a:gd name="connsiteY423" fmla="*/ 7746 h 492125"/>
              <a:gd name="connsiteX424" fmla="*/ 244394 w 477837"/>
              <a:gd name="connsiteY424" fmla="*/ 4426 h 492125"/>
              <a:gd name="connsiteX425" fmla="*/ 253761 w 477837"/>
              <a:gd name="connsiteY425" fmla="*/ 2055 h 492125"/>
              <a:gd name="connsiteX426" fmla="*/ 263560 w 477837"/>
              <a:gd name="connsiteY426" fmla="*/ 474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</a:cxnLst>
            <a:rect l="l" t="t" r="r" b="b"/>
            <a:pathLst>
              <a:path w="477837" h="492125">
                <a:moveTo>
                  <a:pt x="182931" y="466725"/>
                </a:moveTo>
                <a:lnTo>
                  <a:pt x="182931" y="467360"/>
                </a:lnTo>
                <a:lnTo>
                  <a:pt x="183227" y="468471"/>
                </a:lnTo>
                <a:lnTo>
                  <a:pt x="183670" y="470059"/>
                </a:lnTo>
                <a:lnTo>
                  <a:pt x="184113" y="472281"/>
                </a:lnTo>
                <a:lnTo>
                  <a:pt x="184851" y="474821"/>
                </a:lnTo>
                <a:lnTo>
                  <a:pt x="185294" y="477361"/>
                </a:lnTo>
                <a:lnTo>
                  <a:pt x="185589" y="480060"/>
                </a:lnTo>
                <a:lnTo>
                  <a:pt x="185737" y="482441"/>
                </a:lnTo>
                <a:lnTo>
                  <a:pt x="185589" y="484505"/>
                </a:lnTo>
                <a:lnTo>
                  <a:pt x="185146" y="486410"/>
                </a:lnTo>
                <a:lnTo>
                  <a:pt x="183817" y="488474"/>
                </a:lnTo>
                <a:lnTo>
                  <a:pt x="182045" y="490220"/>
                </a:lnTo>
                <a:lnTo>
                  <a:pt x="179978" y="491490"/>
                </a:lnTo>
                <a:lnTo>
                  <a:pt x="177615" y="492125"/>
                </a:lnTo>
                <a:lnTo>
                  <a:pt x="174957" y="492125"/>
                </a:lnTo>
                <a:lnTo>
                  <a:pt x="172594" y="491490"/>
                </a:lnTo>
                <a:lnTo>
                  <a:pt x="170231" y="490061"/>
                </a:lnTo>
                <a:lnTo>
                  <a:pt x="168459" y="488315"/>
                </a:lnTo>
                <a:lnTo>
                  <a:pt x="167425" y="486093"/>
                </a:lnTo>
                <a:lnTo>
                  <a:pt x="166687" y="483711"/>
                </a:lnTo>
                <a:lnTo>
                  <a:pt x="166687" y="481171"/>
                </a:lnTo>
                <a:lnTo>
                  <a:pt x="167425" y="478631"/>
                </a:lnTo>
                <a:lnTo>
                  <a:pt x="168311" y="477203"/>
                </a:lnTo>
                <a:lnTo>
                  <a:pt x="169788" y="475615"/>
                </a:lnTo>
                <a:lnTo>
                  <a:pt x="171708" y="474028"/>
                </a:lnTo>
                <a:lnTo>
                  <a:pt x="173628" y="472281"/>
                </a:lnTo>
                <a:lnTo>
                  <a:pt x="175990" y="470853"/>
                </a:lnTo>
                <a:lnTo>
                  <a:pt x="178058" y="469583"/>
                </a:lnTo>
                <a:lnTo>
                  <a:pt x="179978" y="468471"/>
                </a:lnTo>
                <a:lnTo>
                  <a:pt x="181454" y="467678"/>
                </a:lnTo>
                <a:lnTo>
                  <a:pt x="182340" y="466884"/>
                </a:lnTo>
                <a:close/>
                <a:moveTo>
                  <a:pt x="260702" y="423862"/>
                </a:moveTo>
                <a:lnTo>
                  <a:pt x="260986" y="424346"/>
                </a:lnTo>
                <a:lnTo>
                  <a:pt x="261271" y="425635"/>
                </a:lnTo>
                <a:lnTo>
                  <a:pt x="261697" y="427407"/>
                </a:lnTo>
                <a:lnTo>
                  <a:pt x="262124" y="429663"/>
                </a:lnTo>
                <a:lnTo>
                  <a:pt x="262836" y="432564"/>
                </a:lnTo>
                <a:lnTo>
                  <a:pt x="263405" y="435625"/>
                </a:lnTo>
                <a:lnTo>
                  <a:pt x="263974" y="439009"/>
                </a:lnTo>
                <a:lnTo>
                  <a:pt x="264685" y="442393"/>
                </a:lnTo>
                <a:lnTo>
                  <a:pt x="264970" y="445777"/>
                </a:lnTo>
                <a:lnTo>
                  <a:pt x="265112" y="449161"/>
                </a:lnTo>
                <a:lnTo>
                  <a:pt x="265112" y="452062"/>
                </a:lnTo>
                <a:lnTo>
                  <a:pt x="264970" y="454640"/>
                </a:lnTo>
                <a:lnTo>
                  <a:pt x="264401" y="456896"/>
                </a:lnTo>
                <a:lnTo>
                  <a:pt x="262693" y="460119"/>
                </a:lnTo>
                <a:lnTo>
                  <a:pt x="260275" y="462858"/>
                </a:lnTo>
                <a:lnTo>
                  <a:pt x="257429" y="464953"/>
                </a:lnTo>
                <a:lnTo>
                  <a:pt x="254441" y="466242"/>
                </a:lnTo>
                <a:lnTo>
                  <a:pt x="250885" y="466725"/>
                </a:lnTo>
                <a:lnTo>
                  <a:pt x="247470" y="466564"/>
                </a:lnTo>
                <a:lnTo>
                  <a:pt x="244056" y="465436"/>
                </a:lnTo>
                <a:lnTo>
                  <a:pt x="240925" y="463664"/>
                </a:lnTo>
                <a:lnTo>
                  <a:pt x="238507" y="461247"/>
                </a:lnTo>
                <a:lnTo>
                  <a:pt x="236657" y="458185"/>
                </a:lnTo>
                <a:lnTo>
                  <a:pt x="235377" y="454801"/>
                </a:lnTo>
                <a:lnTo>
                  <a:pt x="234950" y="451417"/>
                </a:lnTo>
                <a:lnTo>
                  <a:pt x="235092" y="447711"/>
                </a:lnTo>
                <a:lnTo>
                  <a:pt x="236088" y="444166"/>
                </a:lnTo>
                <a:lnTo>
                  <a:pt x="237084" y="442071"/>
                </a:lnTo>
                <a:lnTo>
                  <a:pt x="238791" y="440137"/>
                </a:lnTo>
                <a:lnTo>
                  <a:pt x="240783" y="438042"/>
                </a:lnTo>
                <a:lnTo>
                  <a:pt x="243202" y="435787"/>
                </a:lnTo>
                <a:lnTo>
                  <a:pt x="245621" y="433853"/>
                </a:lnTo>
                <a:lnTo>
                  <a:pt x="248324" y="431919"/>
                </a:lnTo>
                <a:lnTo>
                  <a:pt x="250885" y="429986"/>
                </a:lnTo>
                <a:lnTo>
                  <a:pt x="253588" y="428374"/>
                </a:lnTo>
                <a:lnTo>
                  <a:pt x="255864" y="426924"/>
                </a:lnTo>
                <a:lnTo>
                  <a:pt x="257856" y="425796"/>
                </a:lnTo>
                <a:lnTo>
                  <a:pt x="259421" y="424829"/>
                </a:lnTo>
                <a:lnTo>
                  <a:pt x="260417" y="424185"/>
                </a:lnTo>
                <a:close/>
                <a:moveTo>
                  <a:pt x="97184" y="407987"/>
                </a:moveTo>
                <a:lnTo>
                  <a:pt x="97482" y="408306"/>
                </a:lnTo>
                <a:lnTo>
                  <a:pt x="97780" y="409424"/>
                </a:lnTo>
                <a:lnTo>
                  <a:pt x="98077" y="411182"/>
                </a:lnTo>
                <a:lnTo>
                  <a:pt x="98673" y="413258"/>
                </a:lnTo>
                <a:lnTo>
                  <a:pt x="99268" y="415814"/>
                </a:lnTo>
                <a:lnTo>
                  <a:pt x="99566" y="418370"/>
                </a:lnTo>
                <a:lnTo>
                  <a:pt x="99863" y="421086"/>
                </a:lnTo>
                <a:lnTo>
                  <a:pt x="100012" y="423482"/>
                </a:lnTo>
                <a:lnTo>
                  <a:pt x="99863" y="425719"/>
                </a:lnTo>
                <a:lnTo>
                  <a:pt x="99566" y="427477"/>
                </a:lnTo>
                <a:lnTo>
                  <a:pt x="98226" y="429713"/>
                </a:lnTo>
                <a:lnTo>
                  <a:pt x="96440" y="431470"/>
                </a:lnTo>
                <a:lnTo>
                  <a:pt x="94208" y="432748"/>
                </a:lnTo>
                <a:lnTo>
                  <a:pt x="91826" y="433387"/>
                </a:lnTo>
                <a:lnTo>
                  <a:pt x="89296" y="433387"/>
                </a:lnTo>
                <a:lnTo>
                  <a:pt x="86766" y="432748"/>
                </a:lnTo>
                <a:lnTo>
                  <a:pt x="84534" y="431311"/>
                </a:lnTo>
                <a:lnTo>
                  <a:pt x="82748" y="429553"/>
                </a:lnTo>
                <a:lnTo>
                  <a:pt x="81557" y="427317"/>
                </a:lnTo>
                <a:lnTo>
                  <a:pt x="80962" y="424921"/>
                </a:lnTo>
                <a:lnTo>
                  <a:pt x="80962" y="422364"/>
                </a:lnTo>
                <a:lnTo>
                  <a:pt x="81557" y="419968"/>
                </a:lnTo>
                <a:lnTo>
                  <a:pt x="82599" y="418211"/>
                </a:lnTo>
                <a:lnTo>
                  <a:pt x="84087" y="416613"/>
                </a:lnTo>
                <a:lnTo>
                  <a:pt x="86022" y="415175"/>
                </a:lnTo>
                <a:lnTo>
                  <a:pt x="88106" y="413418"/>
                </a:lnTo>
                <a:lnTo>
                  <a:pt x="90189" y="411980"/>
                </a:lnTo>
                <a:lnTo>
                  <a:pt x="92422" y="410702"/>
                </a:lnTo>
                <a:lnTo>
                  <a:pt x="94357" y="409584"/>
                </a:lnTo>
                <a:lnTo>
                  <a:pt x="95845" y="408626"/>
                </a:lnTo>
                <a:lnTo>
                  <a:pt x="96887" y="408146"/>
                </a:lnTo>
                <a:close/>
                <a:moveTo>
                  <a:pt x="159468" y="395287"/>
                </a:moveTo>
                <a:lnTo>
                  <a:pt x="159605" y="395604"/>
                </a:lnTo>
                <a:lnTo>
                  <a:pt x="159741" y="396874"/>
                </a:lnTo>
                <a:lnTo>
                  <a:pt x="160151" y="398621"/>
                </a:lnTo>
                <a:lnTo>
                  <a:pt x="160560" y="400684"/>
                </a:lnTo>
                <a:lnTo>
                  <a:pt x="161242" y="403224"/>
                </a:lnTo>
                <a:lnTo>
                  <a:pt x="161515" y="405764"/>
                </a:lnTo>
                <a:lnTo>
                  <a:pt x="161788" y="408463"/>
                </a:lnTo>
                <a:lnTo>
                  <a:pt x="161924" y="410844"/>
                </a:lnTo>
                <a:lnTo>
                  <a:pt x="161788" y="412908"/>
                </a:lnTo>
                <a:lnTo>
                  <a:pt x="161378" y="414813"/>
                </a:lnTo>
                <a:lnTo>
                  <a:pt x="160151" y="417036"/>
                </a:lnTo>
                <a:lnTo>
                  <a:pt x="158513" y="418623"/>
                </a:lnTo>
                <a:lnTo>
                  <a:pt x="156604" y="420052"/>
                </a:lnTo>
                <a:lnTo>
                  <a:pt x="154284" y="420687"/>
                </a:lnTo>
                <a:lnTo>
                  <a:pt x="152102" y="420687"/>
                </a:lnTo>
                <a:lnTo>
                  <a:pt x="149646" y="420052"/>
                </a:lnTo>
                <a:lnTo>
                  <a:pt x="147736" y="418464"/>
                </a:lnTo>
                <a:lnTo>
                  <a:pt x="146099" y="416718"/>
                </a:lnTo>
                <a:lnTo>
                  <a:pt x="145144" y="414654"/>
                </a:lnTo>
                <a:lnTo>
                  <a:pt x="144462" y="412114"/>
                </a:lnTo>
                <a:lnTo>
                  <a:pt x="144462" y="409733"/>
                </a:lnTo>
                <a:lnTo>
                  <a:pt x="145144" y="407193"/>
                </a:lnTo>
                <a:lnTo>
                  <a:pt x="145963" y="405606"/>
                </a:lnTo>
                <a:lnTo>
                  <a:pt x="147327" y="404018"/>
                </a:lnTo>
                <a:lnTo>
                  <a:pt x="149100" y="402431"/>
                </a:lnTo>
                <a:lnTo>
                  <a:pt x="150874" y="400843"/>
                </a:lnTo>
                <a:lnTo>
                  <a:pt x="153057" y="399414"/>
                </a:lnTo>
                <a:lnTo>
                  <a:pt x="154966" y="398144"/>
                </a:lnTo>
                <a:lnTo>
                  <a:pt x="156740" y="397033"/>
                </a:lnTo>
                <a:lnTo>
                  <a:pt x="158104" y="396081"/>
                </a:lnTo>
                <a:lnTo>
                  <a:pt x="159059" y="395446"/>
                </a:lnTo>
                <a:close/>
                <a:moveTo>
                  <a:pt x="254282" y="333375"/>
                </a:moveTo>
                <a:lnTo>
                  <a:pt x="254432" y="333851"/>
                </a:lnTo>
                <a:lnTo>
                  <a:pt x="254730" y="335121"/>
                </a:lnTo>
                <a:lnTo>
                  <a:pt x="255328" y="337185"/>
                </a:lnTo>
                <a:lnTo>
                  <a:pt x="255925" y="339566"/>
                </a:lnTo>
                <a:lnTo>
                  <a:pt x="256522" y="342582"/>
                </a:lnTo>
                <a:lnTo>
                  <a:pt x="257269" y="345757"/>
                </a:lnTo>
                <a:lnTo>
                  <a:pt x="257866" y="349091"/>
                </a:lnTo>
                <a:lnTo>
                  <a:pt x="258314" y="352425"/>
                </a:lnTo>
                <a:lnTo>
                  <a:pt x="258613" y="355759"/>
                </a:lnTo>
                <a:lnTo>
                  <a:pt x="258762" y="358775"/>
                </a:lnTo>
                <a:lnTo>
                  <a:pt x="258314" y="361633"/>
                </a:lnTo>
                <a:lnTo>
                  <a:pt x="257717" y="363855"/>
                </a:lnTo>
                <a:lnTo>
                  <a:pt x="256074" y="366871"/>
                </a:lnTo>
                <a:lnTo>
                  <a:pt x="253835" y="369411"/>
                </a:lnTo>
                <a:lnTo>
                  <a:pt x="250998" y="371158"/>
                </a:lnTo>
                <a:lnTo>
                  <a:pt x="247862" y="372586"/>
                </a:lnTo>
                <a:lnTo>
                  <a:pt x="244577" y="373063"/>
                </a:lnTo>
                <a:lnTo>
                  <a:pt x="241143" y="372904"/>
                </a:lnTo>
                <a:lnTo>
                  <a:pt x="238007" y="371951"/>
                </a:lnTo>
                <a:lnTo>
                  <a:pt x="234871" y="370046"/>
                </a:lnTo>
                <a:lnTo>
                  <a:pt x="232333" y="367824"/>
                </a:lnTo>
                <a:lnTo>
                  <a:pt x="230392" y="365125"/>
                </a:lnTo>
                <a:lnTo>
                  <a:pt x="229048" y="362109"/>
                </a:lnTo>
                <a:lnTo>
                  <a:pt x="228600" y="358775"/>
                </a:lnTo>
                <a:lnTo>
                  <a:pt x="228749" y="355441"/>
                </a:lnTo>
                <a:lnTo>
                  <a:pt x="229795" y="352107"/>
                </a:lnTo>
                <a:lnTo>
                  <a:pt x="230989" y="350202"/>
                </a:lnTo>
                <a:lnTo>
                  <a:pt x="232333" y="348297"/>
                </a:lnTo>
                <a:lnTo>
                  <a:pt x="234573" y="346234"/>
                </a:lnTo>
                <a:lnTo>
                  <a:pt x="236812" y="344329"/>
                </a:lnTo>
                <a:lnTo>
                  <a:pt x="239201" y="342582"/>
                </a:lnTo>
                <a:lnTo>
                  <a:pt x="241889" y="340677"/>
                </a:lnTo>
                <a:lnTo>
                  <a:pt x="244428" y="338931"/>
                </a:lnTo>
                <a:lnTo>
                  <a:pt x="247115" y="337502"/>
                </a:lnTo>
                <a:lnTo>
                  <a:pt x="249355" y="336074"/>
                </a:lnTo>
                <a:lnTo>
                  <a:pt x="251296" y="334962"/>
                </a:lnTo>
                <a:lnTo>
                  <a:pt x="252789" y="334010"/>
                </a:lnTo>
                <a:lnTo>
                  <a:pt x="253984" y="333534"/>
                </a:lnTo>
                <a:close/>
                <a:moveTo>
                  <a:pt x="183058" y="312737"/>
                </a:moveTo>
                <a:lnTo>
                  <a:pt x="183058" y="313216"/>
                </a:lnTo>
                <a:lnTo>
                  <a:pt x="183356" y="314334"/>
                </a:lnTo>
                <a:lnTo>
                  <a:pt x="183802" y="315932"/>
                </a:lnTo>
                <a:lnTo>
                  <a:pt x="184249" y="318328"/>
                </a:lnTo>
                <a:lnTo>
                  <a:pt x="184844" y="320724"/>
                </a:lnTo>
                <a:lnTo>
                  <a:pt x="185291" y="323280"/>
                </a:lnTo>
                <a:lnTo>
                  <a:pt x="185588" y="325996"/>
                </a:lnTo>
                <a:lnTo>
                  <a:pt x="185737" y="328392"/>
                </a:lnTo>
                <a:lnTo>
                  <a:pt x="185588" y="330629"/>
                </a:lnTo>
                <a:lnTo>
                  <a:pt x="185142" y="332386"/>
                </a:lnTo>
                <a:lnTo>
                  <a:pt x="183951" y="334622"/>
                </a:lnTo>
                <a:lnTo>
                  <a:pt x="182165" y="336380"/>
                </a:lnTo>
                <a:lnTo>
                  <a:pt x="180082" y="337658"/>
                </a:lnTo>
                <a:lnTo>
                  <a:pt x="177700" y="338137"/>
                </a:lnTo>
                <a:lnTo>
                  <a:pt x="175021" y="338137"/>
                </a:lnTo>
                <a:lnTo>
                  <a:pt x="172640" y="337498"/>
                </a:lnTo>
                <a:lnTo>
                  <a:pt x="170259" y="336220"/>
                </a:lnTo>
                <a:lnTo>
                  <a:pt x="168473" y="334303"/>
                </a:lnTo>
                <a:lnTo>
                  <a:pt x="167431" y="332226"/>
                </a:lnTo>
                <a:lnTo>
                  <a:pt x="166687" y="329670"/>
                </a:lnTo>
                <a:lnTo>
                  <a:pt x="166687" y="327274"/>
                </a:lnTo>
                <a:lnTo>
                  <a:pt x="167431" y="324878"/>
                </a:lnTo>
                <a:lnTo>
                  <a:pt x="168324" y="323120"/>
                </a:lnTo>
                <a:lnTo>
                  <a:pt x="169812" y="321523"/>
                </a:lnTo>
                <a:lnTo>
                  <a:pt x="171747" y="319925"/>
                </a:lnTo>
                <a:lnTo>
                  <a:pt x="173682" y="318488"/>
                </a:lnTo>
                <a:lnTo>
                  <a:pt x="176063" y="316730"/>
                </a:lnTo>
                <a:lnTo>
                  <a:pt x="178147" y="315452"/>
                </a:lnTo>
                <a:lnTo>
                  <a:pt x="180082" y="314334"/>
                </a:lnTo>
                <a:lnTo>
                  <a:pt x="181570" y="313535"/>
                </a:lnTo>
                <a:lnTo>
                  <a:pt x="182463" y="312896"/>
                </a:lnTo>
                <a:close/>
                <a:moveTo>
                  <a:pt x="116031" y="312737"/>
                </a:moveTo>
                <a:lnTo>
                  <a:pt x="116175" y="313198"/>
                </a:lnTo>
                <a:lnTo>
                  <a:pt x="116608" y="314429"/>
                </a:lnTo>
                <a:lnTo>
                  <a:pt x="117185" y="316275"/>
                </a:lnTo>
                <a:lnTo>
                  <a:pt x="117763" y="318890"/>
                </a:lnTo>
                <a:lnTo>
                  <a:pt x="118340" y="321813"/>
                </a:lnTo>
                <a:lnTo>
                  <a:pt x="119206" y="325043"/>
                </a:lnTo>
                <a:lnTo>
                  <a:pt x="119783" y="328427"/>
                </a:lnTo>
                <a:lnTo>
                  <a:pt x="120216" y="331965"/>
                </a:lnTo>
                <a:lnTo>
                  <a:pt x="120649" y="335196"/>
                </a:lnTo>
                <a:lnTo>
                  <a:pt x="120649" y="338272"/>
                </a:lnTo>
                <a:lnTo>
                  <a:pt x="120216" y="341041"/>
                </a:lnTo>
                <a:lnTo>
                  <a:pt x="119639" y="343349"/>
                </a:lnTo>
                <a:lnTo>
                  <a:pt x="117907" y="346272"/>
                </a:lnTo>
                <a:lnTo>
                  <a:pt x="115742" y="348887"/>
                </a:lnTo>
                <a:lnTo>
                  <a:pt x="112856" y="350733"/>
                </a:lnTo>
                <a:lnTo>
                  <a:pt x="109825" y="351963"/>
                </a:lnTo>
                <a:lnTo>
                  <a:pt x="106362" y="352425"/>
                </a:lnTo>
                <a:lnTo>
                  <a:pt x="103042" y="352271"/>
                </a:lnTo>
                <a:lnTo>
                  <a:pt x="99579" y="351348"/>
                </a:lnTo>
                <a:lnTo>
                  <a:pt x="96548" y="349656"/>
                </a:lnTo>
                <a:lnTo>
                  <a:pt x="94095" y="347348"/>
                </a:lnTo>
                <a:lnTo>
                  <a:pt x="92219" y="344579"/>
                </a:lnTo>
                <a:lnTo>
                  <a:pt x="90920" y="341503"/>
                </a:lnTo>
                <a:lnTo>
                  <a:pt x="90487" y="338119"/>
                </a:lnTo>
                <a:lnTo>
                  <a:pt x="90631" y="334581"/>
                </a:lnTo>
                <a:lnTo>
                  <a:pt x="91497" y="331350"/>
                </a:lnTo>
                <a:lnTo>
                  <a:pt x="92652" y="329350"/>
                </a:lnTo>
                <a:lnTo>
                  <a:pt x="94239" y="327504"/>
                </a:lnTo>
                <a:lnTo>
                  <a:pt x="96260" y="325658"/>
                </a:lnTo>
                <a:lnTo>
                  <a:pt x="98424" y="323659"/>
                </a:lnTo>
                <a:lnTo>
                  <a:pt x="101166" y="321813"/>
                </a:lnTo>
                <a:lnTo>
                  <a:pt x="103620" y="319967"/>
                </a:lnTo>
                <a:lnTo>
                  <a:pt x="106362" y="318275"/>
                </a:lnTo>
                <a:lnTo>
                  <a:pt x="108959" y="316736"/>
                </a:lnTo>
                <a:lnTo>
                  <a:pt x="111268" y="315352"/>
                </a:lnTo>
                <a:lnTo>
                  <a:pt x="113145" y="314275"/>
                </a:lnTo>
                <a:lnTo>
                  <a:pt x="114732" y="313352"/>
                </a:lnTo>
                <a:lnTo>
                  <a:pt x="115742" y="312891"/>
                </a:lnTo>
                <a:close/>
                <a:moveTo>
                  <a:pt x="338130" y="301625"/>
                </a:moveTo>
                <a:lnTo>
                  <a:pt x="338279" y="301947"/>
                </a:lnTo>
                <a:lnTo>
                  <a:pt x="338726" y="303075"/>
                </a:lnTo>
                <a:lnTo>
                  <a:pt x="339173" y="305170"/>
                </a:lnTo>
                <a:lnTo>
                  <a:pt x="339770" y="307426"/>
                </a:lnTo>
                <a:lnTo>
                  <a:pt x="340515" y="310165"/>
                </a:lnTo>
                <a:lnTo>
                  <a:pt x="341111" y="313227"/>
                </a:lnTo>
                <a:lnTo>
                  <a:pt x="341708" y="316611"/>
                </a:lnTo>
                <a:lnTo>
                  <a:pt x="342304" y="319995"/>
                </a:lnTo>
                <a:lnTo>
                  <a:pt x="342602" y="323540"/>
                </a:lnTo>
                <a:lnTo>
                  <a:pt x="342900" y="326601"/>
                </a:lnTo>
                <a:lnTo>
                  <a:pt x="342900" y="329663"/>
                </a:lnTo>
                <a:lnTo>
                  <a:pt x="342602" y="332241"/>
                </a:lnTo>
                <a:lnTo>
                  <a:pt x="342006" y="334497"/>
                </a:lnTo>
                <a:lnTo>
                  <a:pt x="340068" y="337720"/>
                </a:lnTo>
                <a:lnTo>
                  <a:pt x="337683" y="340459"/>
                </a:lnTo>
                <a:lnTo>
                  <a:pt x="334702" y="342554"/>
                </a:lnTo>
                <a:lnTo>
                  <a:pt x="331422" y="343843"/>
                </a:lnTo>
                <a:lnTo>
                  <a:pt x="327994" y="344488"/>
                </a:lnTo>
                <a:lnTo>
                  <a:pt x="324416" y="344165"/>
                </a:lnTo>
                <a:lnTo>
                  <a:pt x="320690" y="343199"/>
                </a:lnTo>
                <a:lnTo>
                  <a:pt x="317560" y="341265"/>
                </a:lnTo>
                <a:lnTo>
                  <a:pt x="315026" y="338848"/>
                </a:lnTo>
                <a:lnTo>
                  <a:pt x="312939" y="335947"/>
                </a:lnTo>
                <a:lnTo>
                  <a:pt x="311746" y="332563"/>
                </a:lnTo>
                <a:lnTo>
                  <a:pt x="311150" y="328857"/>
                </a:lnTo>
                <a:lnTo>
                  <a:pt x="311299" y="325312"/>
                </a:lnTo>
                <a:lnTo>
                  <a:pt x="312342" y="321606"/>
                </a:lnTo>
                <a:lnTo>
                  <a:pt x="313535" y="319672"/>
                </a:lnTo>
                <a:lnTo>
                  <a:pt x="315175" y="317739"/>
                </a:lnTo>
                <a:lnTo>
                  <a:pt x="317262" y="315483"/>
                </a:lnTo>
                <a:lnTo>
                  <a:pt x="319796" y="313549"/>
                </a:lnTo>
                <a:lnTo>
                  <a:pt x="322479" y="311454"/>
                </a:lnTo>
                <a:lnTo>
                  <a:pt x="325311" y="309359"/>
                </a:lnTo>
                <a:lnTo>
                  <a:pt x="327994" y="307587"/>
                </a:lnTo>
                <a:lnTo>
                  <a:pt x="330677" y="305976"/>
                </a:lnTo>
                <a:lnTo>
                  <a:pt x="333062" y="304364"/>
                </a:lnTo>
                <a:lnTo>
                  <a:pt x="335298" y="303236"/>
                </a:lnTo>
                <a:lnTo>
                  <a:pt x="336938" y="302430"/>
                </a:lnTo>
                <a:lnTo>
                  <a:pt x="337832" y="301786"/>
                </a:lnTo>
                <a:close/>
                <a:moveTo>
                  <a:pt x="273503" y="0"/>
                </a:moveTo>
                <a:lnTo>
                  <a:pt x="283446" y="474"/>
                </a:lnTo>
                <a:lnTo>
                  <a:pt x="292956" y="2055"/>
                </a:lnTo>
                <a:lnTo>
                  <a:pt x="302179" y="4268"/>
                </a:lnTo>
                <a:lnTo>
                  <a:pt x="311113" y="7430"/>
                </a:lnTo>
                <a:lnTo>
                  <a:pt x="319615" y="11382"/>
                </a:lnTo>
                <a:lnTo>
                  <a:pt x="327828" y="16124"/>
                </a:lnTo>
                <a:lnTo>
                  <a:pt x="335322" y="21499"/>
                </a:lnTo>
                <a:lnTo>
                  <a:pt x="342239" y="27665"/>
                </a:lnTo>
                <a:lnTo>
                  <a:pt x="348867" y="34304"/>
                </a:lnTo>
                <a:lnTo>
                  <a:pt x="354775" y="41576"/>
                </a:lnTo>
                <a:lnTo>
                  <a:pt x="359963" y="49638"/>
                </a:lnTo>
                <a:lnTo>
                  <a:pt x="364574" y="57859"/>
                </a:lnTo>
                <a:lnTo>
                  <a:pt x="368321" y="66553"/>
                </a:lnTo>
                <a:lnTo>
                  <a:pt x="371923" y="66237"/>
                </a:lnTo>
                <a:lnTo>
                  <a:pt x="375526" y="65921"/>
                </a:lnTo>
                <a:lnTo>
                  <a:pt x="385325" y="66395"/>
                </a:lnTo>
                <a:lnTo>
                  <a:pt x="394979" y="67818"/>
                </a:lnTo>
                <a:lnTo>
                  <a:pt x="404346" y="70031"/>
                </a:lnTo>
                <a:lnTo>
                  <a:pt x="413136" y="73351"/>
                </a:lnTo>
                <a:lnTo>
                  <a:pt x="421638" y="77145"/>
                </a:lnTo>
                <a:lnTo>
                  <a:pt x="429707" y="81887"/>
                </a:lnTo>
                <a:lnTo>
                  <a:pt x="437345" y="87262"/>
                </a:lnTo>
                <a:lnTo>
                  <a:pt x="444550" y="93428"/>
                </a:lnTo>
                <a:lnTo>
                  <a:pt x="451034" y="100067"/>
                </a:lnTo>
                <a:lnTo>
                  <a:pt x="456942" y="107339"/>
                </a:lnTo>
                <a:lnTo>
                  <a:pt x="462130" y="115243"/>
                </a:lnTo>
                <a:lnTo>
                  <a:pt x="466741" y="123622"/>
                </a:lnTo>
                <a:lnTo>
                  <a:pt x="470488" y="132474"/>
                </a:lnTo>
                <a:lnTo>
                  <a:pt x="473658" y="141485"/>
                </a:lnTo>
                <a:lnTo>
                  <a:pt x="475964" y="151128"/>
                </a:lnTo>
                <a:lnTo>
                  <a:pt x="477261" y="160930"/>
                </a:lnTo>
                <a:lnTo>
                  <a:pt x="477837" y="171047"/>
                </a:lnTo>
                <a:lnTo>
                  <a:pt x="477261" y="181164"/>
                </a:lnTo>
                <a:lnTo>
                  <a:pt x="475964" y="190966"/>
                </a:lnTo>
                <a:lnTo>
                  <a:pt x="473658" y="200609"/>
                </a:lnTo>
                <a:lnTo>
                  <a:pt x="470488" y="209778"/>
                </a:lnTo>
                <a:lnTo>
                  <a:pt x="466741" y="218472"/>
                </a:lnTo>
                <a:lnTo>
                  <a:pt x="462130" y="226693"/>
                </a:lnTo>
                <a:lnTo>
                  <a:pt x="456942" y="234597"/>
                </a:lnTo>
                <a:lnTo>
                  <a:pt x="451034" y="241869"/>
                </a:lnTo>
                <a:lnTo>
                  <a:pt x="444550" y="248666"/>
                </a:lnTo>
                <a:lnTo>
                  <a:pt x="437345" y="254674"/>
                </a:lnTo>
                <a:lnTo>
                  <a:pt x="429852" y="260049"/>
                </a:lnTo>
                <a:lnTo>
                  <a:pt x="421638" y="264791"/>
                </a:lnTo>
                <a:lnTo>
                  <a:pt x="413136" y="268743"/>
                </a:lnTo>
                <a:lnTo>
                  <a:pt x="404346" y="271905"/>
                </a:lnTo>
                <a:lnTo>
                  <a:pt x="394979" y="274118"/>
                </a:lnTo>
                <a:lnTo>
                  <a:pt x="385325" y="275699"/>
                </a:lnTo>
                <a:lnTo>
                  <a:pt x="375526" y="276173"/>
                </a:lnTo>
                <a:lnTo>
                  <a:pt x="365727" y="275699"/>
                </a:lnTo>
                <a:lnTo>
                  <a:pt x="356360" y="274118"/>
                </a:lnTo>
                <a:lnTo>
                  <a:pt x="347138" y="271905"/>
                </a:lnTo>
                <a:lnTo>
                  <a:pt x="338348" y="268585"/>
                </a:lnTo>
                <a:lnTo>
                  <a:pt x="329846" y="264633"/>
                </a:lnTo>
                <a:lnTo>
                  <a:pt x="321776" y="260049"/>
                </a:lnTo>
                <a:lnTo>
                  <a:pt x="316012" y="267162"/>
                </a:lnTo>
                <a:lnTo>
                  <a:pt x="309528" y="273960"/>
                </a:lnTo>
                <a:lnTo>
                  <a:pt x="302323" y="279967"/>
                </a:lnTo>
                <a:lnTo>
                  <a:pt x="294829" y="285500"/>
                </a:lnTo>
                <a:lnTo>
                  <a:pt x="286760" y="290243"/>
                </a:lnTo>
                <a:lnTo>
                  <a:pt x="278258" y="294195"/>
                </a:lnTo>
                <a:lnTo>
                  <a:pt x="269468" y="297356"/>
                </a:lnTo>
                <a:lnTo>
                  <a:pt x="260245" y="299728"/>
                </a:lnTo>
                <a:lnTo>
                  <a:pt x="250591" y="301151"/>
                </a:lnTo>
                <a:lnTo>
                  <a:pt x="240792" y="301625"/>
                </a:lnTo>
                <a:lnTo>
                  <a:pt x="231858" y="301151"/>
                </a:lnTo>
                <a:lnTo>
                  <a:pt x="223067" y="300044"/>
                </a:lnTo>
                <a:lnTo>
                  <a:pt x="214566" y="297989"/>
                </a:lnTo>
                <a:lnTo>
                  <a:pt x="206208" y="295301"/>
                </a:lnTo>
                <a:lnTo>
                  <a:pt x="198282" y="291824"/>
                </a:lnTo>
                <a:lnTo>
                  <a:pt x="190645" y="287871"/>
                </a:lnTo>
                <a:lnTo>
                  <a:pt x="183440" y="283287"/>
                </a:lnTo>
                <a:lnTo>
                  <a:pt x="176667" y="277912"/>
                </a:lnTo>
                <a:lnTo>
                  <a:pt x="170327" y="272221"/>
                </a:lnTo>
                <a:lnTo>
                  <a:pt x="163266" y="277122"/>
                </a:lnTo>
                <a:lnTo>
                  <a:pt x="155628" y="281706"/>
                </a:lnTo>
                <a:lnTo>
                  <a:pt x="147703" y="285500"/>
                </a:lnTo>
                <a:lnTo>
                  <a:pt x="139345" y="288820"/>
                </a:lnTo>
                <a:lnTo>
                  <a:pt x="130411" y="291349"/>
                </a:lnTo>
                <a:lnTo>
                  <a:pt x="121333" y="293404"/>
                </a:lnTo>
                <a:lnTo>
                  <a:pt x="111822" y="294511"/>
                </a:lnTo>
                <a:lnTo>
                  <a:pt x="102023" y="294985"/>
                </a:lnTo>
                <a:lnTo>
                  <a:pt x="92224" y="294511"/>
                </a:lnTo>
                <a:lnTo>
                  <a:pt x="82714" y="293404"/>
                </a:lnTo>
                <a:lnTo>
                  <a:pt x="73347" y="291349"/>
                </a:lnTo>
                <a:lnTo>
                  <a:pt x="64557" y="288820"/>
                </a:lnTo>
                <a:lnTo>
                  <a:pt x="56055" y="285500"/>
                </a:lnTo>
                <a:lnTo>
                  <a:pt x="47985" y="281706"/>
                </a:lnTo>
                <a:lnTo>
                  <a:pt x="40348" y="277122"/>
                </a:lnTo>
                <a:lnTo>
                  <a:pt x="33287" y="272063"/>
                </a:lnTo>
                <a:lnTo>
                  <a:pt x="26659" y="266530"/>
                </a:lnTo>
                <a:lnTo>
                  <a:pt x="20750" y="260523"/>
                </a:lnTo>
                <a:lnTo>
                  <a:pt x="15563" y="254041"/>
                </a:lnTo>
                <a:lnTo>
                  <a:pt x="11096" y="247086"/>
                </a:lnTo>
                <a:lnTo>
                  <a:pt x="7061" y="239972"/>
                </a:lnTo>
                <a:lnTo>
                  <a:pt x="4035" y="232226"/>
                </a:lnTo>
                <a:lnTo>
                  <a:pt x="1873" y="224321"/>
                </a:lnTo>
                <a:lnTo>
                  <a:pt x="432" y="216259"/>
                </a:lnTo>
                <a:lnTo>
                  <a:pt x="0" y="207723"/>
                </a:lnTo>
                <a:lnTo>
                  <a:pt x="432" y="199502"/>
                </a:lnTo>
                <a:lnTo>
                  <a:pt x="1729" y="191440"/>
                </a:lnTo>
                <a:lnTo>
                  <a:pt x="3891" y="183694"/>
                </a:lnTo>
                <a:lnTo>
                  <a:pt x="6917" y="176264"/>
                </a:lnTo>
                <a:lnTo>
                  <a:pt x="10663" y="169150"/>
                </a:lnTo>
                <a:lnTo>
                  <a:pt x="15131" y="162352"/>
                </a:lnTo>
                <a:lnTo>
                  <a:pt x="20174" y="155871"/>
                </a:lnTo>
                <a:lnTo>
                  <a:pt x="26082" y="149864"/>
                </a:lnTo>
                <a:lnTo>
                  <a:pt x="32278" y="144489"/>
                </a:lnTo>
                <a:lnTo>
                  <a:pt x="39195" y="139430"/>
                </a:lnTo>
                <a:lnTo>
                  <a:pt x="46689" y="135004"/>
                </a:lnTo>
                <a:lnTo>
                  <a:pt x="54614" y="131052"/>
                </a:lnTo>
                <a:lnTo>
                  <a:pt x="62828" y="127732"/>
                </a:lnTo>
                <a:lnTo>
                  <a:pt x="71618" y="125044"/>
                </a:lnTo>
                <a:lnTo>
                  <a:pt x="73779" y="115718"/>
                </a:lnTo>
                <a:lnTo>
                  <a:pt x="76950" y="106549"/>
                </a:lnTo>
                <a:lnTo>
                  <a:pt x="80696" y="98012"/>
                </a:lnTo>
                <a:lnTo>
                  <a:pt x="85452" y="89634"/>
                </a:lnTo>
                <a:lnTo>
                  <a:pt x="90639" y="82046"/>
                </a:lnTo>
                <a:lnTo>
                  <a:pt x="96547" y="74774"/>
                </a:lnTo>
                <a:lnTo>
                  <a:pt x="103176" y="68292"/>
                </a:lnTo>
                <a:lnTo>
                  <a:pt x="110093" y="62285"/>
                </a:lnTo>
                <a:lnTo>
                  <a:pt x="117730" y="56910"/>
                </a:lnTo>
                <a:lnTo>
                  <a:pt x="125656" y="52168"/>
                </a:lnTo>
                <a:lnTo>
                  <a:pt x="134157" y="48374"/>
                </a:lnTo>
                <a:lnTo>
                  <a:pt x="143092" y="45370"/>
                </a:lnTo>
                <a:lnTo>
                  <a:pt x="152170" y="43157"/>
                </a:lnTo>
                <a:lnTo>
                  <a:pt x="161825" y="41576"/>
                </a:lnTo>
                <a:lnTo>
                  <a:pt x="171624" y="41102"/>
                </a:lnTo>
                <a:lnTo>
                  <a:pt x="178252" y="41418"/>
                </a:lnTo>
                <a:lnTo>
                  <a:pt x="184881" y="42050"/>
                </a:lnTo>
                <a:lnTo>
                  <a:pt x="191509" y="43315"/>
                </a:lnTo>
                <a:lnTo>
                  <a:pt x="197273" y="35569"/>
                </a:lnTo>
                <a:lnTo>
                  <a:pt x="203902" y="28771"/>
                </a:lnTo>
                <a:lnTo>
                  <a:pt x="211107" y="22448"/>
                </a:lnTo>
                <a:lnTo>
                  <a:pt x="218600" y="16757"/>
                </a:lnTo>
                <a:lnTo>
                  <a:pt x="226814" y="11856"/>
                </a:lnTo>
                <a:lnTo>
                  <a:pt x="235316" y="7746"/>
                </a:lnTo>
                <a:lnTo>
                  <a:pt x="244394" y="4426"/>
                </a:lnTo>
                <a:lnTo>
                  <a:pt x="253761" y="2055"/>
                </a:lnTo>
                <a:lnTo>
                  <a:pt x="263560" y="4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80BA31-9ED7-4A1B-A198-9E04FF7DB21C}"/>
              </a:ext>
            </a:extLst>
          </p:cNvPr>
          <p:cNvSpPr/>
          <p:nvPr/>
        </p:nvSpPr>
        <p:spPr>
          <a:xfrm>
            <a:off x="243755" y="3125853"/>
            <a:ext cx="2210953" cy="774335"/>
          </a:xfrm>
          <a:custGeom>
            <a:avLst/>
            <a:gdLst>
              <a:gd name="connsiteX0" fmla="*/ 0 w 2210953"/>
              <a:gd name="connsiteY0" fmla="*/ 387168 h 774335"/>
              <a:gd name="connsiteX1" fmla="*/ 1105477 w 2210953"/>
              <a:gd name="connsiteY1" fmla="*/ 0 h 774335"/>
              <a:gd name="connsiteX2" fmla="*/ 2210954 w 2210953"/>
              <a:gd name="connsiteY2" fmla="*/ 387168 h 774335"/>
              <a:gd name="connsiteX3" fmla="*/ 1105477 w 2210953"/>
              <a:gd name="connsiteY3" fmla="*/ 774336 h 774335"/>
              <a:gd name="connsiteX4" fmla="*/ 0 w 2210953"/>
              <a:gd name="connsiteY4" fmla="*/ 387168 h 77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953" h="774335" fill="none" extrusionOk="0">
                <a:moveTo>
                  <a:pt x="0" y="387168"/>
                </a:moveTo>
                <a:cubicBezTo>
                  <a:pt x="131916" y="254937"/>
                  <a:pt x="475444" y="88736"/>
                  <a:pt x="1105477" y="0"/>
                </a:cubicBezTo>
                <a:cubicBezTo>
                  <a:pt x="1725342" y="-2451"/>
                  <a:pt x="2187741" y="197234"/>
                  <a:pt x="2210954" y="387168"/>
                </a:cubicBezTo>
                <a:cubicBezTo>
                  <a:pt x="2253611" y="647310"/>
                  <a:pt x="1645529" y="817633"/>
                  <a:pt x="1105477" y="774336"/>
                </a:cubicBezTo>
                <a:cubicBezTo>
                  <a:pt x="466815" y="789877"/>
                  <a:pt x="42878" y="619357"/>
                  <a:pt x="0" y="387168"/>
                </a:cubicBezTo>
                <a:close/>
              </a:path>
              <a:path w="2210953" h="774335" stroke="0" extrusionOk="0">
                <a:moveTo>
                  <a:pt x="0" y="387168"/>
                </a:moveTo>
                <a:cubicBezTo>
                  <a:pt x="-26364" y="20985"/>
                  <a:pt x="576672" y="55191"/>
                  <a:pt x="1105477" y="0"/>
                </a:cubicBezTo>
                <a:cubicBezTo>
                  <a:pt x="1739574" y="24985"/>
                  <a:pt x="2274449" y="173563"/>
                  <a:pt x="2210954" y="387168"/>
                </a:cubicBezTo>
                <a:cubicBezTo>
                  <a:pt x="2176603" y="515792"/>
                  <a:pt x="1641820" y="690346"/>
                  <a:pt x="1105477" y="774336"/>
                </a:cubicBezTo>
                <a:cubicBezTo>
                  <a:pt x="472024" y="716696"/>
                  <a:pt x="18395" y="603247"/>
                  <a:pt x="0" y="38716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4076488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6D6F2-5D1A-4BD5-9AB3-50DFC9B0E1A2}"/>
              </a:ext>
            </a:extLst>
          </p:cNvPr>
          <p:cNvSpPr txBox="1"/>
          <p:nvPr/>
        </p:nvSpPr>
        <p:spPr>
          <a:xfrm>
            <a:off x="1367790" y="165198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/>
              <a:t>Data as a Commodity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455AB-A7FD-4A83-A59C-C0A7A7C02417}"/>
              </a:ext>
            </a:extLst>
          </p:cNvPr>
          <p:cNvSpPr/>
          <p:nvPr/>
        </p:nvSpPr>
        <p:spPr>
          <a:xfrm>
            <a:off x="3536897" y="2149079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BBF085-9C5D-494B-B87C-529D06FC7754}"/>
              </a:ext>
            </a:extLst>
          </p:cNvPr>
          <p:cNvSpPr/>
          <p:nvPr/>
        </p:nvSpPr>
        <p:spPr>
          <a:xfrm>
            <a:off x="3528701" y="3217545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58541-383E-4555-8D8E-10D8005949BE}"/>
              </a:ext>
            </a:extLst>
          </p:cNvPr>
          <p:cNvSpPr/>
          <p:nvPr/>
        </p:nvSpPr>
        <p:spPr>
          <a:xfrm>
            <a:off x="3509430" y="4103908"/>
            <a:ext cx="1179800" cy="58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5G Core Network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1843D34-5E8A-4742-B806-4A5FBA826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53223" y="2718273"/>
            <a:ext cx="1127502" cy="461994"/>
          </a:xfrm>
          <a:prstGeom prst="bentConnector2">
            <a:avLst/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9B9087-3F91-410D-839C-A2FB7C251938}"/>
              </a:ext>
            </a:extLst>
          </p:cNvPr>
          <p:cNvCxnSpPr/>
          <p:nvPr/>
        </p:nvCxnSpPr>
        <p:spPr>
          <a:xfrm>
            <a:off x="3085977" y="3502246"/>
            <a:ext cx="44272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024506F-B0E3-4099-986B-04A61D614456}"/>
              </a:ext>
            </a:extLst>
          </p:cNvPr>
          <p:cNvCxnSpPr>
            <a:cxnSpLocks/>
          </p:cNvCxnSpPr>
          <p:nvPr/>
        </p:nvCxnSpPr>
        <p:spPr>
          <a:xfrm>
            <a:off x="3034045" y="3516314"/>
            <a:ext cx="475385" cy="911555"/>
          </a:xfrm>
          <a:prstGeom prst="bentConnector3">
            <a:avLst>
              <a:gd name="adj1" fmla="val 50000"/>
            </a:avLst>
          </a:prstGeom>
          <a:ln w="952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6">
            <a:extLst>
              <a:ext uri="{FF2B5EF4-FFF2-40B4-BE49-F238E27FC236}">
                <a16:creationId xmlns:a16="http://schemas.microsoft.com/office/drawing/2014/main" id="{EF9361C1-0788-4F25-B1F7-7864C52663AB}"/>
              </a:ext>
            </a:extLst>
          </p:cNvPr>
          <p:cNvSpPr>
            <a:spLocks noEditPoints="1"/>
          </p:cNvSpPr>
          <p:nvPr/>
        </p:nvSpPr>
        <p:spPr bwMode="auto">
          <a:xfrm>
            <a:off x="2497014" y="3266751"/>
            <a:ext cx="588963" cy="327025"/>
          </a:xfrm>
          <a:custGeom>
            <a:avLst/>
            <a:gdLst>
              <a:gd name="T0" fmla="*/ 2902 w 3336"/>
              <a:gd name="T1" fmla="*/ 1095 h 1854"/>
              <a:gd name="T2" fmla="*/ 2902 w 3336"/>
              <a:gd name="T3" fmla="*/ 1164 h 1854"/>
              <a:gd name="T4" fmla="*/ 2966 w 3336"/>
              <a:gd name="T5" fmla="*/ 1182 h 1854"/>
              <a:gd name="T6" fmla="*/ 3003 w 3336"/>
              <a:gd name="T7" fmla="*/ 1129 h 1854"/>
              <a:gd name="T8" fmla="*/ 2966 w 3336"/>
              <a:gd name="T9" fmla="*/ 1076 h 1854"/>
              <a:gd name="T10" fmla="*/ 2725 w 3336"/>
              <a:gd name="T11" fmla="*/ 1185 h 1854"/>
              <a:gd name="T12" fmla="*/ 2777 w 3336"/>
              <a:gd name="T13" fmla="*/ 1147 h 1854"/>
              <a:gd name="T14" fmla="*/ 2758 w 3336"/>
              <a:gd name="T15" fmla="*/ 1083 h 1854"/>
              <a:gd name="T16" fmla="*/ 722 w 3336"/>
              <a:gd name="T17" fmla="*/ 1073 h 1854"/>
              <a:gd name="T18" fmla="*/ 670 w 3336"/>
              <a:gd name="T19" fmla="*/ 1111 h 1854"/>
              <a:gd name="T20" fmla="*/ 689 w 3336"/>
              <a:gd name="T21" fmla="*/ 1175 h 1854"/>
              <a:gd name="T22" fmla="*/ 1112 w 3336"/>
              <a:gd name="T23" fmla="*/ 1073 h 1854"/>
              <a:gd name="T24" fmla="*/ 466 w 3336"/>
              <a:gd name="T25" fmla="*/ 1083 h 1854"/>
              <a:gd name="T26" fmla="*/ 447 w 3336"/>
              <a:gd name="T27" fmla="*/ 1147 h 1854"/>
              <a:gd name="T28" fmla="*/ 501 w 3336"/>
              <a:gd name="T29" fmla="*/ 1185 h 1854"/>
              <a:gd name="T30" fmla="*/ 553 w 3336"/>
              <a:gd name="T31" fmla="*/ 1147 h 1854"/>
              <a:gd name="T32" fmla="*/ 534 w 3336"/>
              <a:gd name="T33" fmla="*/ 1083 h 1854"/>
              <a:gd name="T34" fmla="*/ 1261 w 3336"/>
              <a:gd name="T35" fmla="*/ 853 h 1854"/>
              <a:gd name="T36" fmla="*/ 1223 w 3336"/>
              <a:gd name="T37" fmla="*/ 906 h 1854"/>
              <a:gd name="T38" fmla="*/ 1245 w 3336"/>
              <a:gd name="T39" fmla="*/ 1733 h 1854"/>
              <a:gd name="T40" fmla="*/ 2076 w 3336"/>
              <a:gd name="T41" fmla="*/ 1740 h 1854"/>
              <a:gd name="T42" fmla="*/ 2113 w 3336"/>
              <a:gd name="T43" fmla="*/ 1687 h 1854"/>
              <a:gd name="T44" fmla="*/ 2091 w 3336"/>
              <a:gd name="T45" fmla="*/ 860 h 1854"/>
              <a:gd name="T46" fmla="*/ 1613 w 3336"/>
              <a:gd name="T47" fmla="*/ 515 h 1854"/>
              <a:gd name="T48" fmla="*/ 1613 w 3336"/>
              <a:gd name="T49" fmla="*/ 515 h 1854"/>
              <a:gd name="T50" fmla="*/ 1780 w 3336"/>
              <a:gd name="T51" fmla="*/ 292 h 1854"/>
              <a:gd name="T52" fmla="*/ 2496 w 3336"/>
              <a:gd name="T53" fmla="*/ 9 h 1854"/>
              <a:gd name="T54" fmla="*/ 2586 w 3336"/>
              <a:gd name="T55" fmla="*/ 83 h 1854"/>
              <a:gd name="T56" fmla="*/ 2614 w 3336"/>
              <a:gd name="T57" fmla="*/ 459 h 1854"/>
              <a:gd name="T58" fmla="*/ 2576 w 3336"/>
              <a:gd name="T59" fmla="*/ 513 h 1854"/>
              <a:gd name="T60" fmla="*/ 2057 w 3336"/>
              <a:gd name="T61" fmla="*/ 738 h 1854"/>
              <a:gd name="T62" fmla="*/ 2165 w 3336"/>
              <a:gd name="T63" fmla="*/ 778 h 1854"/>
              <a:gd name="T64" fmla="*/ 3170 w 3336"/>
              <a:gd name="T65" fmla="*/ 850 h 1854"/>
              <a:gd name="T66" fmla="*/ 3278 w 3336"/>
              <a:gd name="T67" fmla="*/ 888 h 1854"/>
              <a:gd name="T68" fmla="*/ 3334 w 3336"/>
              <a:gd name="T69" fmla="*/ 987 h 1854"/>
              <a:gd name="T70" fmla="*/ 3153 w 3336"/>
              <a:gd name="T71" fmla="*/ 1076 h 1854"/>
              <a:gd name="T72" fmla="*/ 3114 w 3336"/>
              <a:gd name="T73" fmla="*/ 1129 h 1854"/>
              <a:gd name="T74" fmla="*/ 3151 w 3336"/>
              <a:gd name="T75" fmla="*/ 1182 h 1854"/>
              <a:gd name="T76" fmla="*/ 3334 w 3336"/>
              <a:gd name="T77" fmla="*/ 1606 h 1854"/>
              <a:gd name="T78" fmla="*/ 3278 w 3336"/>
              <a:gd name="T79" fmla="*/ 1704 h 1854"/>
              <a:gd name="T80" fmla="*/ 3170 w 3336"/>
              <a:gd name="T81" fmla="*/ 1742 h 1854"/>
              <a:gd name="T82" fmla="*/ 2165 w 3336"/>
              <a:gd name="T83" fmla="*/ 1814 h 1854"/>
              <a:gd name="T84" fmla="*/ 2057 w 3336"/>
              <a:gd name="T85" fmla="*/ 1854 h 1854"/>
              <a:gd name="T86" fmla="*/ 1194 w 3336"/>
              <a:gd name="T87" fmla="*/ 1832 h 1854"/>
              <a:gd name="T88" fmla="*/ 1123 w 3336"/>
              <a:gd name="T89" fmla="*/ 1742 h 1854"/>
              <a:gd name="T90" fmla="*/ 82 w 3336"/>
              <a:gd name="T91" fmla="*/ 1720 h 1854"/>
              <a:gd name="T92" fmla="*/ 10 w 3336"/>
              <a:gd name="T93" fmla="*/ 1635 h 1854"/>
              <a:gd name="T94" fmla="*/ 278 w 3336"/>
              <a:gd name="T95" fmla="*/ 1185 h 1854"/>
              <a:gd name="T96" fmla="*/ 331 w 3336"/>
              <a:gd name="T97" fmla="*/ 1147 h 1854"/>
              <a:gd name="T98" fmla="*/ 312 w 3336"/>
              <a:gd name="T99" fmla="*/ 1083 h 1854"/>
              <a:gd name="T100" fmla="*/ 0 w 3336"/>
              <a:gd name="T101" fmla="*/ 1017 h 1854"/>
              <a:gd name="T102" fmla="*/ 38 w 3336"/>
              <a:gd name="T103" fmla="*/ 909 h 1854"/>
              <a:gd name="T104" fmla="*/ 137 w 3336"/>
              <a:gd name="T105" fmla="*/ 853 h 1854"/>
              <a:gd name="T106" fmla="*/ 1151 w 3336"/>
              <a:gd name="T107" fmla="*/ 799 h 1854"/>
              <a:gd name="T108" fmla="*/ 1249 w 3336"/>
              <a:gd name="T109" fmla="*/ 741 h 1854"/>
              <a:gd name="T110" fmla="*/ 778 w 3336"/>
              <a:gd name="T111" fmla="*/ 515 h 1854"/>
              <a:gd name="T112" fmla="*/ 725 w 3336"/>
              <a:gd name="T113" fmla="*/ 478 h 1854"/>
              <a:gd name="T114" fmla="*/ 736 w 3336"/>
              <a:gd name="T115" fmla="*/ 112 h 1854"/>
              <a:gd name="T116" fmla="*/ 818 w 3336"/>
              <a:gd name="T117" fmla="*/ 18 h 1854"/>
              <a:gd name="T118" fmla="*/ 945 w 3336"/>
              <a:gd name="T119" fmla="*/ 7 h 1854"/>
              <a:gd name="T120" fmla="*/ 2417 w 3336"/>
              <a:gd name="T121" fmla="*/ 1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6" h="1854">
                <a:moveTo>
                  <a:pt x="2947" y="1073"/>
                </a:moveTo>
                <a:lnTo>
                  <a:pt x="2928" y="1076"/>
                </a:lnTo>
                <a:lnTo>
                  <a:pt x="2913" y="1083"/>
                </a:lnTo>
                <a:lnTo>
                  <a:pt x="2902" y="1095"/>
                </a:lnTo>
                <a:lnTo>
                  <a:pt x="2894" y="1111"/>
                </a:lnTo>
                <a:lnTo>
                  <a:pt x="2892" y="1129"/>
                </a:lnTo>
                <a:lnTo>
                  <a:pt x="2894" y="1147"/>
                </a:lnTo>
                <a:lnTo>
                  <a:pt x="2902" y="1164"/>
                </a:lnTo>
                <a:lnTo>
                  <a:pt x="2913" y="1175"/>
                </a:lnTo>
                <a:lnTo>
                  <a:pt x="2928" y="1182"/>
                </a:lnTo>
                <a:lnTo>
                  <a:pt x="2947" y="1185"/>
                </a:lnTo>
                <a:lnTo>
                  <a:pt x="2966" y="1182"/>
                </a:lnTo>
                <a:lnTo>
                  <a:pt x="2981" y="1175"/>
                </a:lnTo>
                <a:lnTo>
                  <a:pt x="2993" y="1164"/>
                </a:lnTo>
                <a:lnTo>
                  <a:pt x="3000" y="1147"/>
                </a:lnTo>
                <a:lnTo>
                  <a:pt x="3003" y="1129"/>
                </a:lnTo>
                <a:lnTo>
                  <a:pt x="3000" y="1111"/>
                </a:lnTo>
                <a:lnTo>
                  <a:pt x="2993" y="1095"/>
                </a:lnTo>
                <a:lnTo>
                  <a:pt x="2981" y="1083"/>
                </a:lnTo>
                <a:lnTo>
                  <a:pt x="2966" y="1076"/>
                </a:lnTo>
                <a:lnTo>
                  <a:pt x="2947" y="1073"/>
                </a:lnTo>
                <a:close/>
                <a:moveTo>
                  <a:pt x="2224" y="1073"/>
                </a:moveTo>
                <a:lnTo>
                  <a:pt x="2224" y="1185"/>
                </a:lnTo>
                <a:lnTo>
                  <a:pt x="2725" y="1185"/>
                </a:lnTo>
                <a:lnTo>
                  <a:pt x="2743" y="1182"/>
                </a:lnTo>
                <a:lnTo>
                  <a:pt x="2758" y="1175"/>
                </a:lnTo>
                <a:lnTo>
                  <a:pt x="2770" y="1164"/>
                </a:lnTo>
                <a:lnTo>
                  <a:pt x="2777" y="1147"/>
                </a:lnTo>
                <a:lnTo>
                  <a:pt x="2780" y="1129"/>
                </a:lnTo>
                <a:lnTo>
                  <a:pt x="2777" y="1111"/>
                </a:lnTo>
                <a:lnTo>
                  <a:pt x="2770" y="1095"/>
                </a:lnTo>
                <a:lnTo>
                  <a:pt x="2758" y="1083"/>
                </a:lnTo>
                <a:lnTo>
                  <a:pt x="2743" y="1076"/>
                </a:lnTo>
                <a:lnTo>
                  <a:pt x="2725" y="1073"/>
                </a:lnTo>
                <a:lnTo>
                  <a:pt x="2224" y="1073"/>
                </a:lnTo>
                <a:close/>
                <a:moveTo>
                  <a:pt x="722" y="1073"/>
                </a:moveTo>
                <a:lnTo>
                  <a:pt x="704" y="1076"/>
                </a:lnTo>
                <a:lnTo>
                  <a:pt x="689" y="1083"/>
                </a:lnTo>
                <a:lnTo>
                  <a:pt x="677" y="1095"/>
                </a:lnTo>
                <a:lnTo>
                  <a:pt x="670" y="1111"/>
                </a:lnTo>
                <a:lnTo>
                  <a:pt x="667" y="1129"/>
                </a:lnTo>
                <a:lnTo>
                  <a:pt x="670" y="1147"/>
                </a:lnTo>
                <a:lnTo>
                  <a:pt x="677" y="1164"/>
                </a:lnTo>
                <a:lnTo>
                  <a:pt x="689" y="1175"/>
                </a:lnTo>
                <a:lnTo>
                  <a:pt x="704" y="1182"/>
                </a:lnTo>
                <a:lnTo>
                  <a:pt x="722" y="1185"/>
                </a:lnTo>
                <a:lnTo>
                  <a:pt x="1112" y="1185"/>
                </a:lnTo>
                <a:lnTo>
                  <a:pt x="1112" y="1073"/>
                </a:lnTo>
                <a:lnTo>
                  <a:pt x="722" y="1073"/>
                </a:lnTo>
                <a:close/>
                <a:moveTo>
                  <a:pt x="501" y="1073"/>
                </a:moveTo>
                <a:lnTo>
                  <a:pt x="482" y="1076"/>
                </a:lnTo>
                <a:lnTo>
                  <a:pt x="466" y="1083"/>
                </a:lnTo>
                <a:lnTo>
                  <a:pt x="455" y="1095"/>
                </a:lnTo>
                <a:lnTo>
                  <a:pt x="447" y="1111"/>
                </a:lnTo>
                <a:lnTo>
                  <a:pt x="445" y="1129"/>
                </a:lnTo>
                <a:lnTo>
                  <a:pt x="447" y="1147"/>
                </a:lnTo>
                <a:lnTo>
                  <a:pt x="455" y="1164"/>
                </a:lnTo>
                <a:lnTo>
                  <a:pt x="466" y="1175"/>
                </a:lnTo>
                <a:lnTo>
                  <a:pt x="482" y="1182"/>
                </a:lnTo>
                <a:lnTo>
                  <a:pt x="501" y="1185"/>
                </a:lnTo>
                <a:lnTo>
                  <a:pt x="519" y="1182"/>
                </a:lnTo>
                <a:lnTo>
                  <a:pt x="534" y="1175"/>
                </a:lnTo>
                <a:lnTo>
                  <a:pt x="546" y="1164"/>
                </a:lnTo>
                <a:lnTo>
                  <a:pt x="553" y="1147"/>
                </a:lnTo>
                <a:lnTo>
                  <a:pt x="557" y="1129"/>
                </a:lnTo>
                <a:lnTo>
                  <a:pt x="553" y="1111"/>
                </a:lnTo>
                <a:lnTo>
                  <a:pt x="546" y="1095"/>
                </a:lnTo>
                <a:lnTo>
                  <a:pt x="534" y="1083"/>
                </a:lnTo>
                <a:lnTo>
                  <a:pt x="519" y="1076"/>
                </a:lnTo>
                <a:lnTo>
                  <a:pt x="501" y="1073"/>
                </a:lnTo>
                <a:close/>
                <a:moveTo>
                  <a:pt x="1279" y="850"/>
                </a:moveTo>
                <a:lnTo>
                  <a:pt x="1261" y="853"/>
                </a:lnTo>
                <a:lnTo>
                  <a:pt x="1245" y="860"/>
                </a:lnTo>
                <a:lnTo>
                  <a:pt x="1233" y="872"/>
                </a:lnTo>
                <a:lnTo>
                  <a:pt x="1226" y="887"/>
                </a:lnTo>
                <a:lnTo>
                  <a:pt x="1223" y="906"/>
                </a:lnTo>
                <a:lnTo>
                  <a:pt x="1223" y="1687"/>
                </a:lnTo>
                <a:lnTo>
                  <a:pt x="1226" y="1706"/>
                </a:lnTo>
                <a:lnTo>
                  <a:pt x="1233" y="1721"/>
                </a:lnTo>
                <a:lnTo>
                  <a:pt x="1245" y="1733"/>
                </a:lnTo>
                <a:lnTo>
                  <a:pt x="1261" y="1740"/>
                </a:lnTo>
                <a:lnTo>
                  <a:pt x="1279" y="1742"/>
                </a:lnTo>
                <a:lnTo>
                  <a:pt x="2057" y="1742"/>
                </a:lnTo>
                <a:lnTo>
                  <a:pt x="2076" y="1740"/>
                </a:lnTo>
                <a:lnTo>
                  <a:pt x="2091" y="1733"/>
                </a:lnTo>
                <a:lnTo>
                  <a:pt x="2104" y="1721"/>
                </a:lnTo>
                <a:lnTo>
                  <a:pt x="2111" y="1706"/>
                </a:lnTo>
                <a:lnTo>
                  <a:pt x="2113" y="1687"/>
                </a:lnTo>
                <a:lnTo>
                  <a:pt x="2113" y="906"/>
                </a:lnTo>
                <a:lnTo>
                  <a:pt x="2111" y="887"/>
                </a:lnTo>
                <a:lnTo>
                  <a:pt x="2104" y="872"/>
                </a:lnTo>
                <a:lnTo>
                  <a:pt x="2091" y="860"/>
                </a:lnTo>
                <a:lnTo>
                  <a:pt x="2076" y="853"/>
                </a:lnTo>
                <a:lnTo>
                  <a:pt x="2057" y="850"/>
                </a:lnTo>
                <a:lnTo>
                  <a:pt x="1279" y="850"/>
                </a:lnTo>
                <a:close/>
                <a:moveTo>
                  <a:pt x="1613" y="515"/>
                </a:moveTo>
                <a:lnTo>
                  <a:pt x="1613" y="738"/>
                </a:lnTo>
                <a:lnTo>
                  <a:pt x="1724" y="738"/>
                </a:lnTo>
                <a:lnTo>
                  <a:pt x="1724" y="515"/>
                </a:lnTo>
                <a:lnTo>
                  <a:pt x="1613" y="515"/>
                </a:lnTo>
                <a:close/>
                <a:moveTo>
                  <a:pt x="1557" y="292"/>
                </a:moveTo>
                <a:lnTo>
                  <a:pt x="1557" y="404"/>
                </a:lnTo>
                <a:lnTo>
                  <a:pt x="1780" y="404"/>
                </a:lnTo>
                <a:lnTo>
                  <a:pt x="1780" y="292"/>
                </a:lnTo>
                <a:lnTo>
                  <a:pt x="1557" y="292"/>
                </a:lnTo>
                <a:close/>
                <a:moveTo>
                  <a:pt x="2444" y="0"/>
                </a:moveTo>
                <a:lnTo>
                  <a:pt x="2470" y="3"/>
                </a:lnTo>
                <a:lnTo>
                  <a:pt x="2496" y="9"/>
                </a:lnTo>
                <a:lnTo>
                  <a:pt x="2520" y="20"/>
                </a:lnTo>
                <a:lnTo>
                  <a:pt x="2542" y="36"/>
                </a:lnTo>
                <a:lnTo>
                  <a:pt x="2566" y="57"/>
                </a:lnTo>
                <a:lnTo>
                  <a:pt x="2586" y="83"/>
                </a:lnTo>
                <a:lnTo>
                  <a:pt x="2600" y="112"/>
                </a:lnTo>
                <a:lnTo>
                  <a:pt x="2610" y="142"/>
                </a:lnTo>
                <a:lnTo>
                  <a:pt x="2614" y="175"/>
                </a:lnTo>
                <a:lnTo>
                  <a:pt x="2614" y="459"/>
                </a:lnTo>
                <a:lnTo>
                  <a:pt x="2610" y="478"/>
                </a:lnTo>
                <a:lnTo>
                  <a:pt x="2603" y="493"/>
                </a:lnTo>
                <a:lnTo>
                  <a:pt x="2592" y="506"/>
                </a:lnTo>
                <a:lnTo>
                  <a:pt x="2576" y="513"/>
                </a:lnTo>
                <a:lnTo>
                  <a:pt x="2558" y="515"/>
                </a:lnTo>
                <a:lnTo>
                  <a:pt x="1835" y="515"/>
                </a:lnTo>
                <a:lnTo>
                  <a:pt x="1835" y="738"/>
                </a:lnTo>
                <a:lnTo>
                  <a:pt x="2057" y="738"/>
                </a:lnTo>
                <a:lnTo>
                  <a:pt x="2087" y="741"/>
                </a:lnTo>
                <a:lnTo>
                  <a:pt x="2116" y="749"/>
                </a:lnTo>
                <a:lnTo>
                  <a:pt x="2142" y="762"/>
                </a:lnTo>
                <a:lnTo>
                  <a:pt x="2165" y="778"/>
                </a:lnTo>
                <a:lnTo>
                  <a:pt x="2186" y="799"/>
                </a:lnTo>
                <a:lnTo>
                  <a:pt x="2202" y="822"/>
                </a:lnTo>
                <a:lnTo>
                  <a:pt x="2213" y="850"/>
                </a:lnTo>
                <a:lnTo>
                  <a:pt x="3170" y="850"/>
                </a:lnTo>
                <a:lnTo>
                  <a:pt x="3200" y="853"/>
                </a:lnTo>
                <a:lnTo>
                  <a:pt x="3229" y="860"/>
                </a:lnTo>
                <a:lnTo>
                  <a:pt x="3255" y="872"/>
                </a:lnTo>
                <a:lnTo>
                  <a:pt x="3278" y="888"/>
                </a:lnTo>
                <a:lnTo>
                  <a:pt x="3298" y="909"/>
                </a:lnTo>
                <a:lnTo>
                  <a:pt x="3314" y="932"/>
                </a:lnTo>
                <a:lnTo>
                  <a:pt x="3326" y="958"/>
                </a:lnTo>
                <a:lnTo>
                  <a:pt x="3334" y="987"/>
                </a:lnTo>
                <a:lnTo>
                  <a:pt x="3336" y="1017"/>
                </a:lnTo>
                <a:lnTo>
                  <a:pt x="3336" y="1073"/>
                </a:lnTo>
                <a:lnTo>
                  <a:pt x="3170" y="1073"/>
                </a:lnTo>
                <a:lnTo>
                  <a:pt x="3153" y="1076"/>
                </a:lnTo>
                <a:lnTo>
                  <a:pt x="3138" y="1084"/>
                </a:lnTo>
                <a:lnTo>
                  <a:pt x="3126" y="1098"/>
                </a:lnTo>
                <a:lnTo>
                  <a:pt x="3117" y="1113"/>
                </a:lnTo>
                <a:lnTo>
                  <a:pt x="3114" y="1129"/>
                </a:lnTo>
                <a:lnTo>
                  <a:pt x="3116" y="1147"/>
                </a:lnTo>
                <a:lnTo>
                  <a:pt x="3123" y="1164"/>
                </a:lnTo>
                <a:lnTo>
                  <a:pt x="3136" y="1175"/>
                </a:lnTo>
                <a:lnTo>
                  <a:pt x="3151" y="1182"/>
                </a:lnTo>
                <a:lnTo>
                  <a:pt x="3170" y="1185"/>
                </a:lnTo>
                <a:lnTo>
                  <a:pt x="3336" y="1185"/>
                </a:lnTo>
                <a:lnTo>
                  <a:pt x="3336" y="1576"/>
                </a:lnTo>
                <a:lnTo>
                  <a:pt x="3334" y="1606"/>
                </a:lnTo>
                <a:lnTo>
                  <a:pt x="3326" y="1635"/>
                </a:lnTo>
                <a:lnTo>
                  <a:pt x="3314" y="1661"/>
                </a:lnTo>
                <a:lnTo>
                  <a:pt x="3298" y="1684"/>
                </a:lnTo>
                <a:lnTo>
                  <a:pt x="3278" y="1704"/>
                </a:lnTo>
                <a:lnTo>
                  <a:pt x="3255" y="1720"/>
                </a:lnTo>
                <a:lnTo>
                  <a:pt x="3229" y="1732"/>
                </a:lnTo>
                <a:lnTo>
                  <a:pt x="3200" y="1740"/>
                </a:lnTo>
                <a:lnTo>
                  <a:pt x="3170" y="1742"/>
                </a:lnTo>
                <a:lnTo>
                  <a:pt x="2213" y="1742"/>
                </a:lnTo>
                <a:lnTo>
                  <a:pt x="2202" y="1770"/>
                </a:lnTo>
                <a:lnTo>
                  <a:pt x="2186" y="1794"/>
                </a:lnTo>
                <a:lnTo>
                  <a:pt x="2165" y="1814"/>
                </a:lnTo>
                <a:lnTo>
                  <a:pt x="2142" y="1832"/>
                </a:lnTo>
                <a:lnTo>
                  <a:pt x="2116" y="1844"/>
                </a:lnTo>
                <a:lnTo>
                  <a:pt x="2087" y="1852"/>
                </a:lnTo>
                <a:lnTo>
                  <a:pt x="2057" y="1854"/>
                </a:lnTo>
                <a:lnTo>
                  <a:pt x="1279" y="1854"/>
                </a:lnTo>
                <a:lnTo>
                  <a:pt x="1249" y="1852"/>
                </a:lnTo>
                <a:lnTo>
                  <a:pt x="1220" y="1844"/>
                </a:lnTo>
                <a:lnTo>
                  <a:pt x="1194" y="1832"/>
                </a:lnTo>
                <a:lnTo>
                  <a:pt x="1171" y="1814"/>
                </a:lnTo>
                <a:lnTo>
                  <a:pt x="1151" y="1794"/>
                </a:lnTo>
                <a:lnTo>
                  <a:pt x="1135" y="1770"/>
                </a:lnTo>
                <a:lnTo>
                  <a:pt x="1123" y="1742"/>
                </a:lnTo>
                <a:lnTo>
                  <a:pt x="167" y="1742"/>
                </a:lnTo>
                <a:lnTo>
                  <a:pt x="137" y="1740"/>
                </a:lnTo>
                <a:lnTo>
                  <a:pt x="107" y="1732"/>
                </a:lnTo>
                <a:lnTo>
                  <a:pt x="82" y="1720"/>
                </a:lnTo>
                <a:lnTo>
                  <a:pt x="59" y="1704"/>
                </a:lnTo>
                <a:lnTo>
                  <a:pt x="38" y="1684"/>
                </a:lnTo>
                <a:lnTo>
                  <a:pt x="22" y="1661"/>
                </a:lnTo>
                <a:lnTo>
                  <a:pt x="10" y="1635"/>
                </a:lnTo>
                <a:lnTo>
                  <a:pt x="3" y="1606"/>
                </a:lnTo>
                <a:lnTo>
                  <a:pt x="0" y="1576"/>
                </a:lnTo>
                <a:lnTo>
                  <a:pt x="0" y="1185"/>
                </a:lnTo>
                <a:lnTo>
                  <a:pt x="278" y="1185"/>
                </a:lnTo>
                <a:lnTo>
                  <a:pt x="296" y="1182"/>
                </a:lnTo>
                <a:lnTo>
                  <a:pt x="312" y="1175"/>
                </a:lnTo>
                <a:lnTo>
                  <a:pt x="324" y="1164"/>
                </a:lnTo>
                <a:lnTo>
                  <a:pt x="331" y="1147"/>
                </a:lnTo>
                <a:lnTo>
                  <a:pt x="334" y="1129"/>
                </a:lnTo>
                <a:lnTo>
                  <a:pt x="331" y="1111"/>
                </a:lnTo>
                <a:lnTo>
                  <a:pt x="324" y="1095"/>
                </a:lnTo>
                <a:lnTo>
                  <a:pt x="312" y="1083"/>
                </a:lnTo>
                <a:lnTo>
                  <a:pt x="296" y="1076"/>
                </a:lnTo>
                <a:lnTo>
                  <a:pt x="278" y="1073"/>
                </a:lnTo>
                <a:lnTo>
                  <a:pt x="0" y="1073"/>
                </a:lnTo>
                <a:lnTo>
                  <a:pt x="0" y="1017"/>
                </a:lnTo>
                <a:lnTo>
                  <a:pt x="3" y="987"/>
                </a:lnTo>
                <a:lnTo>
                  <a:pt x="10" y="958"/>
                </a:lnTo>
                <a:lnTo>
                  <a:pt x="22" y="932"/>
                </a:lnTo>
                <a:lnTo>
                  <a:pt x="38" y="909"/>
                </a:lnTo>
                <a:lnTo>
                  <a:pt x="59" y="888"/>
                </a:lnTo>
                <a:lnTo>
                  <a:pt x="82" y="872"/>
                </a:lnTo>
                <a:lnTo>
                  <a:pt x="107" y="860"/>
                </a:lnTo>
                <a:lnTo>
                  <a:pt x="137" y="853"/>
                </a:lnTo>
                <a:lnTo>
                  <a:pt x="167" y="850"/>
                </a:lnTo>
                <a:lnTo>
                  <a:pt x="1123" y="850"/>
                </a:lnTo>
                <a:lnTo>
                  <a:pt x="1135" y="822"/>
                </a:lnTo>
                <a:lnTo>
                  <a:pt x="1151" y="799"/>
                </a:lnTo>
                <a:lnTo>
                  <a:pt x="1171" y="778"/>
                </a:lnTo>
                <a:lnTo>
                  <a:pt x="1194" y="762"/>
                </a:lnTo>
                <a:lnTo>
                  <a:pt x="1220" y="749"/>
                </a:lnTo>
                <a:lnTo>
                  <a:pt x="1249" y="741"/>
                </a:lnTo>
                <a:lnTo>
                  <a:pt x="1279" y="738"/>
                </a:lnTo>
                <a:lnTo>
                  <a:pt x="1502" y="738"/>
                </a:lnTo>
                <a:lnTo>
                  <a:pt x="1502" y="515"/>
                </a:lnTo>
                <a:lnTo>
                  <a:pt x="778" y="515"/>
                </a:lnTo>
                <a:lnTo>
                  <a:pt x="760" y="513"/>
                </a:lnTo>
                <a:lnTo>
                  <a:pt x="745" y="506"/>
                </a:lnTo>
                <a:lnTo>
                  <a:pt x="733" y="493"/>
                </a:lnTo>
                <a:lnTo>
                  <a:pt x="725" y="478"/>
                </a:lnTo>
                <a:lnTo>
                  <a:pt x="722" y="459"/>
                </a:lnTo>
                <a:lnTo>
                  <a:pt x="722" y="175"/>
                </a:lnTo>
                <a:lnTo>
                  <a:pt x="726" y="142"/>
                </a:lnTo>
                <a:lnTo>
                  <a:pt x="736" y="112"/>
                </a:lnTo>
                <a:lnTo>
                  <a:pt x="750" y="83"/>
                </a:lnTo>
                <a:lnTo>
                  <a:pt x="768" y="57"/>
                </a:lnTo>
                <a:lnTo>
                  <a:pt x="789" y="36"/>
                </a:lnTo>
                <a:lnTo>
                  <a:pt x="818" y="18"/>
                </a:lnTo>
                <a:lnTo>
                  <a:pt x="848" y="6"/>
                </a:lnTo>
                <a:lnTo>
                  <a:pt x="879" y="0"/>
                </a:lnTo>
                <a:lnTo>
                  <a:pt x="912" y="1"/>
                </a:lnTo>
                <a:lnTo>
                  <a:pt x="945" y="7"/>
                </a:lnTo>
                <a:lnTo>
                  <a:pt x="1513" y="181"/>
                </a:lnTo>
                <a:lnTo>
                  <a:pt x="1829" y="181"/>
                </a:lnTo>
                <a:lnTo>
                  <a:pt x="2391" y="7"/>
                </a:lnTo>
                <a:lnTo>
                  <a:pt x="2417" y="1"/>
                </a:lnTo>
                <a:lnTo>
                  <a:pt x="244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65AB6B-6171-4828-8A80-8F36FD81D619}"/>
              </a:ext>
            </a:extLst>
          </p:cNvPr>
          <p:cNvSpPr/>
          <p:nvPr/>
        </p:nvSpPr>
        <p:spPr>
          <a:xfrm>
            <a:off x="5287838" y="1736642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339098-D6AC-451C-8120-A3488B0DA427}"/>
              </a:ext>
            </a:extLst>
          </p:cNvPr>
          <p:cNvSpPr/>
          <p:nvPr/>
        </p:nvSpPr>
        <p:spPr>
          <a:xfrm>
            <a:off x="5287838" y="882533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976CE-B9B5-4D02-B643-5ABF0DF3CC0E}"/>
              </a:ext>
            </a:extLst>
          </p:cNvPr>
          <p:cNvSpPr/>
          <p:nvPr/>
        </p:nvSpPr>
        <p:spPr>
          <a:xfrm>
            <a:off x="5287838" y="2615475"/>
            <a:ext cx="856162" cy="6512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Edge Computing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9DBF8FC-1D25-4BFD-8A24-C63F984AF4C6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4716697" y="2443930"/>
            <a:ext cx="571141" cy="497183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14F189E-F279-4195-BF19-7426630CCE74}"/>
              </a:ext>
            </a:extLst>
          </p:cNvPr>
          <p:cNvCxnSpPr>
            <a:cxnSpLocks/>
            <a:stCxn id="38" idx="3"/>
            <a:endCxn id="54" idx="1"/>
          </p:cNvCxnSpPr>
          <p:nvPr/>
        </p:nvCxnSpPr>
        <p:spPr>
          <a:xfrm flipV="1">
            <a:off x="4716697" y="2062280"/>
            <a:ext cx="571141" cy="381650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53E981-3EFB-40FC-8CBA-353B19B034D8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 flipV="1">
            <a:off x="4716697" y="1208171"/>
            <a:ext cx="571141" cy="1235759"/>
          </a:xfrm>
          <a:prstGeom prst="bentConnector3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6524B6-4C15-4B58-B4D4-B1BB08C5E482}"/>
              </a:ext>
            </a:extLst>
          </p:cNvPr>
          <p:cNvGrpSpPr/>
          <p:nvPr/>
        </p:nvGrpSpPr>
        <p:grpSpPr>
          <a:xfrm>
            <a:off x="6903547" y="3211102"/>
            <a:ext cx="1009170" cy="760989"/>
            <a:chOff x="4435475" y="1962150"/>
            <a:chExt cx="555625" cy="4651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8C841B61-2372-414D-B4A2-8B73C8BBC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475" y="1962150"/>
              <a:ext cx="296863" cy="400050"/>
            </a:xfrm>
            <a:custGeom>
              <a:avLst/>
              <a:gdLst>
                <a:gd name="T0" fmla="*/ 752 w 1867"/>
                <a:gd name="T1" fmla="*/ 1587 h 2522"/>
                <a:gd name="T2" fmla="*/ 1207 w 1867"/>
                <a:gd name="T3" fmla="*/ 1624 h 2522"/>
                <a:gd name="T4" fmla="*/ 1090 w 1867"/>
                <a:gd name="T5" fmla="*/ 1411 h 2522"/>
                <a:gd name="T6" fmla="*/ 879 w 1867"/>
                <a:gd name="T7" fmla="*/ 1422 h 2522"/>
                <a:gd name="T8" fmla="*/ 649 w 1867"/>
                <a:gd name="T9" fmla="*/ 750 h 2522"/>
                <a:gd name="T10" fmla="*/ 615 w 1867"/>
                <a:gd name="T11" fmla="*/ 979 h 2522"/>
                <a:gd name="T12" fmla="*/ 740 w 1867"/>
                <a:gd name="T13" fmla="*/ 1185 h 2522"/>
                <a:gd name="T14" fmla="*/ 924 w 1867"/>
                <a:gd name="T15" fmla="*/ 1281 h 2522"/>
                <a:gd name="T16" fmla="*/ 1129 w 1867"/>
                <a:gd name="T17" fmla="*/ 1233 h 2522"/>
                <a:gd name="T18" fmla="*/ 1286 w 1867"/>
                <a:gd name="T19" fmla="*/ 1044 h 2522"/>
                <a:gd name="T20" fmla="*/ 1353 w 1867"/>
                <a:gd name="T21" fmla="*/ 787 h 2522"/>
                <a:gd name="T22" fmla="*/ 1277 w 1867"/>
                <a:gd name="T23" fmla="*/ 668 h 2522"/>
                <a:gd name="T24" fmla="*/ 762 w 1867"/>
                <a:gd name="T25" fmla="*/ 639 h 2522"/>
                <a:gd name="T26" fmla="*/ 923 w 1867"/>
                <a:gd name="T27" fmla="*/ 157 h 2522"/>
                <a:gd name="T28" fmla="*/ 779 w 1867"/>
                <a:gd name="T29" fmla="*/ 200 h 2522"/>
                <a:gd name="T30" fmla="*/ 618 w 1867"/>
                <a:gd name="T31" fmla="*/ 292 h 2522"/>
                <a:gd name="T32" fmla="*/ 527 w 1867"/>
                <a:gd name="T33" fmla="*/ 481 h 2522"/>
                <a:gd name="T34" fmla="*/ 558 w 1867"/>
                <a:gd name="T35" fmla="*/ 625 h 2522"/>
                <a:gd name="T36" fmla="*/ 647 w 1867"/>
                <a:gd name="T37" fmla="*/ 437 h 2522"/>
                <a:gd name="T38" fmla="*/ 746 w 1867"/>
                <a:gd name="T39" fmla="*/ 418 h 2522"/>
                <a:gd name="T40" fmla="*/ 805 w 1867"/>
                <a:gd name="T41" fmla="*/ 491 h 2522"/>
                <a:gd name="T42" fmla="*/ 1251 w 1867"/>
                <a:gd name="T43" fmla="*/ 518 h 2522"/>
                <a:gd name="T44" fmla="*/ 1409 w 1867"/>
                <a:gd name="T45" fmla="*/ 572 h 2522"/>
                <a:gd name="T46" fmla="*/ 1333 w 1867"/>
                <a:gd name="T47" fmla="*/ 328 h 2522"/>
                <a:gd name="T48" fmla="*/ 1152 w 1867"/>
                <a:gd name="T49" fmla="*/ 175 h 2522"/>
                <a:gd name="T50" fmla="*/ 1070 w 1867"/>
                <a:gd name="T51" fmla="*/ 3 h 2522"/>
                <a:gd name="T52" fmla="*/ 1332 w 1867"/>
                <a:gd name="T53" fmla="*/ 114 h 2522"/>
                <a:gd name="T54" fmla="*/ 1506 w 1867"/>
                <a:gd name="T55" fmla="*/ 345 h 2522"/>
                <a:gd name="T56" fmla="*/ 1552 w 1867"/>
                <a:gd name="T57" fmla="*/ 649 h 2522"/>
                <a:gd name="T58" fmla="*/ 1493 w 1867"/>
                <a:gd name="T59" fmla="*/ 849 h 2522"/>
                <a:gd name="T60" fmla="*/ 1409 w 1867"/>
                <a:gd name="T61" fmla="*/ 1123 h 2522"/>
                <a:gd name="T62" fmla="*/ 1259 w 1867"/>
                <a:gd name="T63" fmla="*/ 1316 h 2522"/>
                <a:gd name="T64" fmla="*/ 1286 w 1867"/>
                <a:gd name="T65" fmla="*/ 1492 h 2522"/>
                <a:gd name="T66" fmla="*/ 1450 w 1867"/>
                <a:gd name="T67" fmla="*/ 1604 h 2522"/>
                <a:gd name="T68" fmla="*/ 1633 w 1867"/>
                <a:gd name="T69" fmla="*/ 1631 h 2522"/>
                <a:gd name="T70" fmla="*/ 1825 w 1867"/>
                <a:gd name="T71" fmla="*/ 1750 h 2522"/>
                <a:gd name="T72" fmla="*/ 1860 w 1867"/>
                <a:gd name="T73" fmla="*/ 1858 h 2522"/>
                <a:gd name="T74" fmla="*/ 1794 w 1867"/>
                <a:gd name="T75" fmla="*/ 1901 h 2522"/>
                <a:gd name="T76" fmla="*/ 1712 w 1867"/>
                <a:gd name="T77" fmla="*/ 1842 h 2522"/>
                <a:gd name="T78" fmla="*/ 1561 w 1867"/>
                <a:gd name="T79" fmla="*/ 1765 h 2522"/>
                <a:gd name="T80" fmla="*/ 1369 w 1867"/>
                <a:gd name="T81" fmla="*/ 1731 h 2522"/>
                <a:gd name="T82" fmla="*/ 964 w 1867"/>
                <a:gd name="T83" fmla="*/ 2262 h 2522"/>
                <a:gd name="T84" fmla="*/ 558 w 1867"/>
                <a:gd name="T85" fmla="*/ 1731 h 2522"/>
                <a:gd name="T86" fmla="*/ 360 w 1867"/>
                <a:gd name="T87" fmla="*/ 1765 h 2522"/>
                <a:gd name="T88" fmla="*/ 196 w 1867"/>
                <a:gd name="T89" fmla="*/ 1867 h 2522"/>
                <a:gd name="T90" fmla="*/ 146 w 1867"/>
                <a:gd name="T91" fmla="*/ 2377 h 2522"/>
                <a:gd name="T92" fmla="*/ 1425 w 1867"/>
                <a:gd name="T93" fmla="*/ 2413 h 2522"/>
                <a:gd name="T94" fmla="*/ 1414 w 1867"/>
                <a:gd name="T95" fmla="*/ 2501 h 2522"/>
                <a:gd name="T96" fmla="*/ 53 w 1867"/>
                <a:gd name="T97" fmla="*/ 2520 h 2522"/>
                <a:gd name="T98" fmla="*/ 0 w 1867"/>
                <a:gd name="T99" fmla="*/ 2450 h 2522"/>
                <a:gd name="T100" fmla="*/ 45 w 1867"/>
                <a:gd name="T101" fmla="*/ 1833 h 2522"/>
                <a:gd name="T102" fmla="*/ 204 w 1867"/>
                <a:gd name="T103" fmla="*/ 1668 h 2522"/>
                <a:gd name="T104" fmla="*/ 395 w 1867"/>
                <a:gd name="T105" fmla="*/ 1616 h 2522"/>
                <a:gd name="T106" fmla="*/ 585 w 1867"/>
                <a:gd name="T107" fmla="*/ 1550 h 2522"/>
                <a:gd name="T108" fmla="*/ 693 w 1867"/>
                <a:gd name="T109" fmla="*/ 1383 h 2522"/>
                <a:gd name="T110" fmla="*/ 542 w 1867"/>
                <a:gd name="T111" fmla="*/ 1167 h 2522"/>
                <a:gd name="T112" fmla="*/ 434 w 1867"/>
                <a:gd name="T113" fmla="*/ 853 h 2522"/>
                <a:gd name="T114" fmla="*/ 381 w 1867"/>
                <a:gd name="T115" fmla="*/ 688 h 2522"/>
                <a:gd name="T116" fmla="*/ 392 w 1867"/>
                <a:gd name="T117" fmla="*/ 416 h 2522"/>
                <a:gd name="T118" fmla="*/ 508 w 1867"/>
                <a:gd name="T119" fmla="*/ 196 h 2522"/>
                <a:gd name="T120" fmla="*/ 708 w 1867"/>
                <a:gd name="T121" fmla="*/ 67 h 2522"/>
                <a:gd name="T122" fmla="*/ 953 w 1867"/>
                <a:gd name="T123" fmla="*/ 3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67" h="2522">
                  <a:moveTo>
                    <a:pt x="837" y="1411"/>
                  </a:moveTo>
                  <a:lnTo>
                    <a:pt x="823" y="1459"/>
                  </a:lnTo>
                  <a:lnTo>
                    <a:pt x="804" y="1505"/>
                  </a:lnTo>
                  <a:lnTo>
                    <a:pt x="780" y="1548"/>
                  </a:lnTo>
                  <a:lnTo>
                    <a:pt x="752" y="1587"/>
                  </a:lnTo>
                  <a:lnTo>
                    <a:pt x="720" y="1624"/>
                  </a:lnTo>
                  <a:lnTo>
                    <a:pt x="684" y="1657"/>
                  </a:lnTo>
                  <a:lnTo>
                    <a:pt x="964" y="2061"/>
                  </a:lnTo>
                  <a:lnTo>
                    <a:pt x="1243" y="1657"/>
                  </a:lnTo>
                  <a:lnTo>
                    <a:pt x="1207" y="1624"/>
                  </a:lnTo>
                  <a:lnTo>
                    <a:pt x="1175" y="1587"/>
                  </a:lnTo>
                  <a:lnTo>
                    <a:pt x="1148" y="1548"/>
                  </a:lnTo>
                  <a:lnTo>
                    <a:pt x="1123" y="1505"/>
                  </a:lnTo>
                  <a:lnTo>
                    <a:pt x="1104" y="1459"/>
                  </a:lnTo>
                  <a:lnTo>
                    <a:pt x="1090" y="1411"/>
                  </a:lnTo>
                  <a:lnTo>
                    <a:pt x="1049" y="1422"/>
                  </a:lnTo>
                  <a:lnTo>
                    <a:pt x="1006" y="1428"/>
                  </a:lnTo>
                  <a:lnTo>
                    <a:pt x="964" y="1430"/>
                  </a:lnTo>
                  <a:lnTo>
                    <a:pt x="920" y="1428"/>
                  </a:lnTo>
                  <a:lnTo>
                    <a:pt x="879" y="1422"/>
                  </a:lnTo>
                  <a:lnTo>
                    <a:pt x="837" y="1411"/>
                  </a:lnTo>
                  <a:close/>
                  <a:moveTo>
                    <a:pt x="730" y="618"/>
                  </a:moveTo>
                  <a:lnTo>
                    <a:pt x="706" y="664"/>
                  </a:lnTo>
                  <a:lnTo>
                    <a:pt x="679" y="708"/>
                  </a:lnTo>
                  <a:lnTo>
                    <a:pt x="649" y="750"/>
                  </a:lnTo>
                  <a:lnTo>
                    <a:pt x="615" y="789"/>
                  </a:lnTo>
                  <a:lnTo>
                    <a:pt x="578" y="826"/>
                  </a:lnTo>
                  <a:lnTo>
                    <a:pt x="587" y="878"/>
                  </a:lnTo>
                  <a:lnTo>
                    <a:pt x="599" y="929"/>
                  </a:lnTo>
                  <a:lnTo>
                    <a:pt x="615" y="979"/>
                  </a:lnTo>
                  <a:lnTo>
                    <a:pt x="633" y="1026"/>
                  </a:lnTo>
                  <a:lnTo>
                    <a:pt x="655" y="1070"/>
                  </a:lnTo>
                  <a:lnTo>
                    <a:pt x="681" y="1111"/>
                  </a:lnTo>
                  <a:lnTo>
                    <a:pt x="708" y="1150"/>
                  </a:lnTo>
                  <a:lnTo>
                    <a:pt x="740" y="1185"/>
                  </a:lnTo>
                  <a:lnTo>
                    <a:pt x="774" y="1214"/>
                  </a:lnTo>
                  <a:lnTo>
                    <a:pt x="809" y="1239"/>
                  </a:lnTo>
                  <a:lnTo>
                    <a:pt x="847" y="1259"/>
                  </a:lnTo>
                  <a:lnTo>
                    <a:pt x="885" y="1273"/>
                  </a:lnTo>
                  <a:lnTo>
                    <a:pt x="924" y="1281"/>
                  </a:lnTo>
                  <a:lnTo>
                    <a:pt x="964" y="1285"/>
                  </a:lnTo>
                  <a:lnTo>
                    <a:pt x="1006" y="1281"/>
                  </a:lnTo>
                  <a:lnTo>
                    <a:pt x="1048" y="1271"/>
                  </a:lnTo>
                  <a:lnTo>
                    <a:pt x="1089" y="1255"/>
                  </a:lnTo>
                  <a:lnTo>
                    <a:pt x="1129" y="1233"/>
                  </a:lnTo>
                  <a:lnTo>
                    <a:pt x="1166" y="1204"/>
                  </a:lnTo>
                  <a:lnTo>
                    <a:pt x="1201" y="1170"/>
                  </a:lnTo>
                  <a:lnTo>
                    <a:pt x="1234" y="1129"/>
                  </a:lnTo>
                  <a:lnTo>
                    <a:pt x="1261" y="1089"/>
                  </a:lnTo>
                  <a:lnTo>
                    <a:pt x="1286" y="1044"/>
                  </a:lnTo>
                  <a:lnTo>
                    <a:pt x="1306" y="997"/>
                  </a:lnTo>
                  <a:lnTo>
                    <a:pt x="1323" y="947"/>
                  </a:lnTo>
                  <a:lnTo>
                    <a:pt x="1337" y="895"/>
                  </a:lnTo>
                  <a:lnTo>
                    <a:pt x="1348" y="842"/>
                  </a:lnTo>
                  <a:lnTo>
                    <a:pt x="1353" y="787"/>
                  </a:lnTo>
                  <a:lnTo>
                    <a:pt x="1355" y="730"/>
                  </a:lnTo>
                  <a:lnTo>
                    <a:pt x="1342" y="709"/>
                  </a:lnTo>
                  <a:lnTo>
                    <a:pt x="1324" y="691"/>
                  </a:lnTo>
                  <a:lnTo>
                    <a:pt x="1302" y="677"/>
                  </a:lnTo>
                  <a:lnTo>
                    <a:pt x="1277" y="668"/>
                  </a:lnTo>
                  <a:lnTo>
                    <a:pt x="1251" y="665"/>
                  </a:lnTo>
                  <a:lnTo>
                    <a:pt x="870" y="665"/>
                  </a:lnTo>
                  <a:lnTo>
                    <a:pt x="832" y="662"/>
                  </a:lnTo>
                  <a:lnTo>
                    <a:pt x="796" y="654"/>
                  </a:lnTo>
                  <a:lnTo>
                    <a:pt x="762" y="639"/>
                  </a:lnTo>
                  <a:lnTo>
                    <a:pt x="730" y="618"/>
                  </a:lnTo>
                  <a:lnTo>
                    <a:pt x="730" y="618"/>
                  </a:lnTo>
                  <a:close/>
                  <a:moveTo>
                    <a:pt x="1010" y="146"/>
                  </a:moveTo>
                  <a:lnTo>
                    <a:pt x="967" y="149"/>
                  </a:lnTo>
                  <a:lnTo>
                    <a:pt x="923" y="157"/>
                  </a:lnTo>
                  <a:lnTo>
                    <a:pt x="882" y="170"/>
                  </a:lnTo>
                  <a:lnTo>
                    <a:pt x="840" y="190"/>
                  </a:lnTo>
                  <a:lnTo>
                    <a:pt x="825" y="195"/>
                  </a:lnTo>
                  <a:lnTo>
                    <a:pt x="809" y="197"/>
                  </a:lnTo>
                  <a:lnTo>
                    <a:pt x="779" y="200"/>
                  </a:lnTo>
                  <a:lnTo>
                    <a:pt x="749" y="208"/>
                  </a:lnTo>
                  <a:lnTo>
                    <a:pt x="713" y="221"/>
                  </a:lnTo>
                  <a:lnTo>
                    <a:pt x="678" y="240"/>
                  </a:lnTo>
                  <a:lnTo>
                    <a:pt x="647" y="263"/>
                  </a:lnTo>
                  <a:lnTo>
                    <a:pt x="618" y="292"/>
                  </a:lnTo>
                  <a:lnTo>
                    <a:pt x="592" y="323"/>
                  </a:lnTo>
                  <a:lnTo>
                    <a:pt x="570" y="358"/>
                  </a:lnTo>
                  <a:lnTo>
                    <a:pt x="552" y="397"/>
                  </a:lnTo>
                  <a:lnTo>
                    <a:pt x="537" y="437"/>
                  </a:lnTo>
                  <a:lnTo>
                    <a:pt x="527" y="481"/>
                  </a:lnTo>
                  <a:lnTo>
                    <a:pt x="520" y="526"/>
                  </a:lnTo>
                  <a:lnTo>
                    <a:pt x="517" y="573"/>
                  </a:lnTo>
                  <a:lnTo>
                    <a:pt x="519" y="621"/>
                  </a:lnTo>
                  <a:lnTo>
                    <a:pt x="525" y="670"/>
                  </a:lnTo>
                  <a:lnTo>
                    <a:pt x="558" y="625"/>
                  </a:lnTo>
                  <a:lnTo>
                    <a:pt x="587" y="578"/>
                  </a:lnTo>
                  <a:lnTo>
                    <a:pt x="609" y="527"/>
                  </a:lnTo>
                  <a:lnTo>
                    <a:pt x="626" y="475"/>
                  </a:lnTo>
                  <a:lnTo>
                    <a:pt x="634" y="455"/>
                  </a:lnTo>
                  <a:lnTo>
                    <a:pt x="647" y="437"/>
                  </a:lnTo>
                  <a:lnTo>
                    <a:pt x="663" y="424"/>
                  </a:lnTo>
                  <a:lnTo>
                    <a:pt x="683" y="415"/>
                  </a:lnTo>
                  <a:lnTo>
                    <a:pt x="704" y="411"/>
                  </a:lnTo>
                  <a:lnTo>
                    <a:pt x="725" y="412"/>
                  </a:lnTo>
                  <a:lnTo>
                    <a:pt x="746" y="418"/>
                  </a:lnTo>
                  <a:lnTo>
                    <a:pt x="764" y="430"/>
                  </a:lnTo>
                  <a:lnTo>
                    <a:pt x="778" y="445"/>
                  </a:lnTo>
                  <a:lnTo>
                    <a:pt x="788" y="464"/>
                  </a:lnTo>
                  <a:lnTo>
                    <a:pt x="796" y="478"/>
                  </a:lnTo>
                  <a:lnTo>
                    <a:pt x="805" y="491"/>
                  </a:lnTo>
                  <a:lnTo>
                    <a:pt x="818" y="501"/>
                  </a:lnTo>
                  <a:lnTo>
                    <a:pt x="834" y="511"/>
                  </a:lnTo>
                  <a:lnTo>
                    <a:pt x="851" y="517"/>
                  </a:lnTo>
                  <a:lnTo>
                    <a:pt x="870" y="518"/>
                  </a:lnTo>
                  <a:lnTo>
                    <a:pt x="1251" y="518"/>
                  </a:lnTo>
                  <a:lnTo>
                    <a:pt x="1286" y="522"/>
                  </a:lnTo>
                  <a:lnTo>
                    <a:pt x="1320" y="528"/>
                  </a:lnTo>
                  <a:lnTo>
                    <a:pt x="1352" y="539"/>
                  </a:lnTo>
                  <a:lnTo>
                    <a:pt x="1382" y="553"/>
                  </a:lnTo>
                  <a:lnTo>
                    <a:pt x="1409" y="572"/>
                  </a:lnTo>
                  <a:lnTo>
                    <a:pt x="1404" y="518"/>
                  </a:lnTo>
                  <a:lnTo>
                    <a:pt x="1394" y="466"/>
                  </a:lnTo>
                  <a:lnTo>
                    <a:pt x="1378" y="417"/>
                  </a:lnTo>
                  <a:lnTo>
                    <a:pt x="1358" y="372"/>
                  </a:lnTo>
                  <a:lnTo>
                    <a:pt x="1333" y="328"/>
                  </a:lnTo>
                  <a:lnTo>
                    <a:pt x="1304" y="288"/>
                  </a:lnTo>
                  <a:lnTo>
                    <a:pt x="1271" y="253"/>
                  </a:lnTo>
                  <a:lnTo>
                    <a:pt x="1234" y="223"/>
                  </a:lnTo>
                  <a:lnTo>
                    <a:pt x="1194" y="196"/>
                  </a:lnTo>
                  <a:lnTo>
                    <a:pt x="1152" y="175"/>
                  </a:lnTo>
                  <a:lnTo>
                    <a:pt x="1106" y="159"/>
                  </a:lnTo>
                  <a:lnTo>
                    <a:pt x="1059" y="149"/>
                  </a:lnTo>
                  <a:lnTo>
                    <a:pt x="1010" y="146"/>
                  </a:lnTo>
                  <a:close/>
                  <a:moveTo>
                    <a:pt x="1010" y="0"/>
                  </a:moveTo>
                  <a:lnTo>
                    <a:pt x="1070" y="3"/>
                  </a:lnTo>
                  <a:lnTo>
                    <a:pt x="1127" y="14"/>
                  </a:lnTo>
                  <a:lnTo>
                    <a:pt x="1183" y="30"/>
                  </a:lnTo>
                  <a:lnTo>
                    <a:pt x="1235" y="52"/>
                  </a:lnTo>
                  <a:lnTo>
                    <a:pt x="1285" y="80"/>
                  </a:lnTo>
                  <a:lnTo>
                    <a:pt x="1332" y="114"/>
                  </a:lnTo>
                  <a:lnTo>
                    <a:pt x="1375" y="151"/>
                  </a:lnTo>
                  <a:lnTo>
                    <a:pt x="1415" y="194"/>
                  </a:lnTo>
                  <a:lnTo>
                    <a:pt x="1450" y="241"/>
                  </a:lnTo>
                  <a:lnTo>
                    <a:pt x="1481" y="291"/>
                  </a:lnTo>
                  <a:lnTo>
                    <a:pt x="1506" y="345"/>
                  </a:lnTo>
                  <a:lnTo>
                    <a:pt x="1527" y="401"/>
                  </a:lnTo>
                  <a:lnTo>
                    <a:pt x="1542" y="461"/>
                  </a:lnTo>
                  <a:lnTo>
                    <a:pt x="1552" y="523"/>
                  </a:lnTo>
                  <a:lnTo>
                    <a:pt x="1555" y="586"/>
                  </a:lnTo>
                  <a:lnTo>
                    <a:pt x="1552" y="649"/>
                  </a:lnTo>
                  <a:lnTo>
                    <a:pt x="1543" y="710"/>
                  </a:lnTo>
                  <a:lnTo>
                    <a:pt x="1528" y="770"/>
                  </a:lnTo>
                  <a:lnTo>
                    <a:pt x="1507" y="828"/>
                  </a:lnTo>
                  <a:lnTo>
                    <a:pt x="1501" y="839"/>
                  </a:lnTo>
                  <a:lnTo>
                    <a:pt x="1493" y="849"/>
                  </a:lnTo>
                  <a:lnTo>
                    <a:pt x="1484" y="907"/>
                  </a:lnTo>
                  <a:lnTo>
                    <a:pt x="1470" y="964"/>
                  </a:lnTo>
                  <a:lnTo>
                    <a:pt x="1454" y="1020"/>
                  </a:lnTo>
                  <a:lnTo>
                    <a:pt x="1433" y="1073"/>
                  </a:lnTo>
                  <a:lnTo>
                    <a:pt x="1409" y="1123"/>
                  </a:lnTo>
                  <a:lnTo>
                    <a:pt x="1382" y="1171"/>
                  </a:lnTo>
                  <a:lnTo>
                    <a:pt x="1351" y="1217"/>
                  </a:lnTo>
                  <a:lnTo>
                    <a:pt x="1322" y="1253"/>
                  </a:lnTo>
                  <a:lnTo>
                    <a:pt x="1291" y="1286"/>
                  </a:lnTo>
                  <a:lnTo>
                    <a:pt x="1259" y="1316"/>
                  </a:lnTo>
                  <a:lnTo>
                    <a:pt x="1226" y="1342"/>
                  </a:lnTo>
                  <a:lnTo>
                    <a:pt x="1234" y="1384"/>
                  </a:lnTo>
                  <a:lnTo>
                    <a:pt x="1247" y="1422"/>
                  </a:lnTo>
                  <a:lnTo>
                    <a:pt x="1265" y="1459"/>
                  </a:lnTo>
                  <a:lnTo>
                    <a:pt x="1286" y="1492"/>
                  </a:lnTo>
                  <a:lnTo>
                    <a:pt x="1313" y="1523"/>
                  </a:lnTo>
                  <a:lnTo>
                    <a:pt x="1342" y="1550"/>
                  </a:lnTo>
                  <a:lnTo>
                    <a:pt x="1375" y="1572"/>
                  </a:lnTo>
                  <a:lnTo>
                    <a:pt x="1411" y="1591"/>
                  </a:lnTo>
                  <a:lnTo>
                    <a:pt x="1450" y="1604"/>
                  </a:lnTo>
                  <a:lnTo>
                    <a:pt x="1490" y="1612"/>
                  </a:lnTo>
                  <a:lnTo>
                    <a:pt x="1533" y="1616"/>
                  </a:lnTo>
                  <a:lnTo>
                    <a:pt x="1541" y="1616"/>
                  </a:lnTo>
                  <a:lnTo>
                    <a:pt x="1587" y="1621"/>
                  </a:lnTo>
                  <a:lnTo>
                    <a:pt x="1633" y="1631"/>
                  </a:lnTo>
                  <a:lnTo>
                    <a:pt x="1675" y="1644"/>
                  </a:lnTo>
                  <a:lnTo>
                    <a:pt x="1717" y="1665"/>
                  </a:lnTo>
                  <a:lnTo>
                    <a:pt x="1756" y="1688"/>
                  </a:lnTo>
                  <a:lnTo>
                    <a:pt x="1792" y="1717"/>
                  </a:lnTo>
                  <a:lnTo>
                    <a:pt x="1825" y="1750"/>
                  </a:lnTo>
                  <a:lnTo>
                    <a:pt x="1854" y="1786"/>
                  </a:lnTo>
                  <a:lnTo>
                    <a:pt x="1862" y="1803"/>
                  </a:lnTo>
                  <a:lnTo>
                    <a:pt x="1867" y="1821"/>
                  </a:lnTo>
                  <a:lnTo>
                    <a:pt x="1867" y="1840"/>
                  </a:lnTo>
                  <a:lnTo>
                    <a:pt x="1860" y="1858"/>
                  </a:lnTo>
                  <a:lnTo>
                    <a:pt x="1851" y="1874"/>
                  </a:lnTo>
                  <a:lnTo>
                    <a:pt x="1837" y="1887"/>
                  </a:lnTo>
                  <a:lnTo>
                    <a:pt x="1823" y="1895"/>
                  </a:lnTo>
                  <a:lnTo>
                    <a:pt x="1809" y="1900"/>
                  </a:lnTo>
                  <a:lnTo>
                    <a:pt x="1794" y="1901"/>
                  </a:lnTo>
                  <a:lnTo>
                    <a:pt x="1777" y="1899"/>
                  </a:lnTo>
                  <a:lnTo>
                    <a:pt x="1761" y="1893"/>
                  </a:lnTo>
                  <a:lnTo>
                    <a:pt x="1746" y="1883"/>
                  </a:lnTo>
                  <a:lnTo>
                    <a:pt x="1735" y="1870"/>
                  </a:lnTo>
                  <a:lnTo>
                    <a:pt x="1712" y="1842"/>
                  </a:lnTo>
                  <a:lnTo>
                    <a:pt x="1687" y="1819"/>
                  </a:lnTo>
                  <a:lnTo>
                    <a:pt x="1658" y="1799"/>
                  </a:lnTo>
                  <a:lnTo>
                    <a:pt x="1627" y="1783"/>
                  </a:lnTo>
                  <a:lnTo>
                    <a:pt x="1595" y="1771"/>
                  </a:lnTo>
                  <a:lnTo>
                    <a:pt x="1561" y="1765"/>
                  </a:lnTo>
                  <a:lnTo>
                    <a:pt x="1526" y="1761"/>
                  </a:lnTo>
                  <a:lnTo>
                    <a:pt x="1519" y="1761"/>
                  </a:lnTo>
                  <a:lnTo>
                    <a:pt x="1467" y="1757"/>
                  </a:lnTo>
                  <a:lnTo>
                    <a:pt x="1417" y="1747"/>
                  </a:lnTo>
                  <a:lnTo>
                    <a:pt x="1369" y="1731"/>
                  </a:lnTo>
                  <a:lnTo>
                    <a:pt x="1023" y="2230"/>
                  </a:lnTo>
                  <a:lnTo>
                    <a:pt x="1012" y="2244"/>
                  </a:lnTo>
                  <a:lnTo>
                    <a:pt x="998" y="2253"/>
                  </a:lnTo>
                  <a:lnTo>
                    <a:pt x="981" y="2260"/>
                  </a:lnTo>
                  <a:lnTo>
                    <a:pt x="964" y="2262"/>
                  </a:lnTo>
                  <a:lnTo>
                    <a:pt x="946" y="2260"/>
                  </a:lnTo>
                  <a:lnTo>
                    <a:pt x="930" y="2253"/>
                  </a:lnTo>
                  <a:lnTo>
                    <a:pt x="916" y="2244"/>
                  </a:lnTo>
                  <a:lnTo>
                    <a:pt x="904" y="2230"/>
                  </a:lnTo>
                  <a:lnTo>
                    <a:pt x="558" y="1731"/>
                  </a:lnTo>
                  <a:lnTo>
                    <a:pt x="511" y="1747"/>
                  </a:lnTo>
                  <a:lnTo>
                    <a:pt x="461" y="1757"/>
                  </a:lnTo>
                  <a:lnTo>
                    <a:pt x="408" y="1761"/>
                  </a:lnTo>
                  <a:lnTo>
                    <a:pt x="401" y="1761"/>
                  </a:lnTo>
                  <a:lnTo>
                    <a:pt x="360" y="1765"/>
                  </a:lnTo>
                  <a:lnTo>
                    <a:pt x="321" y="1775"/>
                  </a:lnTo>
                  <a:lnTo>
                    <a:pt x="284" y="1790"/>
                  </a:lnTo>
                  <a:lnTo>
                    <a:pt x="251" y="1811"/>
                  </a:lnTo>
                  <a:lnTo>
                    <a:pt x="221" y="1837"/>
                  </a:lnTo>
                  <a:lnTo>
                    <a:pt x="196" y="1867"/>
                  </a:lnTo>
                  <a:lnTo>
                    <a:pt x="174" y="1900"/>
                  </a:lnTo>
                  <a:lnTo>
                    <a:pt x="158" y="1937"/>
                  </a:lnTo>
                  <a:lnTo>
                    <a:pt x="149" y="1975"/>
                  </a:lnTo>
                  <a:lnTo>
                    <a:pt x="146" y="2017"/>
                  </a:lnTo>
                  <a:lnTo>
                    <a:pt x="146" y="2377"/>
                  </a:lnTo>
                  <a:lnTo>
                    <a:pt x="1363" y="2377"/>
                  </a:lnTo>
                  <a:lnTo>
                    <a:pt x="1382" y="2379"/>
                  </a:lnTo>
                  <a:lnTo>
                    <a:pt x="1399" y="2386"/>
                  </a:lnTo>
                  <a:lnTo>
                    <a:pt x="1414" y="2398"/>
                  </a:lnTo>
                  <a:lnTo>
                    <a:pt x="1425" y="2413"/>
                  </a:lnTo>
                  <a:lnTo>
                    <a:pt x="1433" y="2430"/>
                  </a:lnTo>
                  <a:lnTo>
                    <a:pt x="1435" y="2450"/>
                  </a:lnTo>
                  <a:lnTo>
                    <a:pt x="1433" y="2469"/>
                  </a:lnTo>
                  <a:lnTo>
                    <a:pt x="1425" y="2486"/>
                  </a:lnTo>
                  <a:lnTo>
                    <a:pt x="1414" y="2501"/>
                  </a:lnTo>
                  <a:lnTo>
                    <a:pt x="1399" y="2513"/>
                  </a:lnTo>
                  <a:lnTo>
                    <a:pt x="1382" y="2520"/>
                  </a:lnTo>
                  <a:lnTo>
                    <a:pt x="1363" y="2522"/>
                  </a:lnTo>
                  <a:lnTo>
                    <a:pt x="73" y="2522"/>
                  </a:lnTo>
                  <a:lnTo>
                    <a:pt x="53" y="2520"/>
                  </a:lnTo>
                  <a:lnTo>
                    <a:pt x="36" y="2513"/>
                  </a:lnTo>
                  <a:lnTo>
                    <a:pt x="21" y="2501"/>
                  </a:lnTo>
                  <a:lnTo>
                    <a:pt x="10" y="2486"/>
                  </a:lnTo>
                  <a:lnTo>
                    <a:pt x="2" y="2469"/>
                  </a:lnTo>
                  <a:lnTo>
                    <a:pt x="0" y="2450"/>
                  </a:lnTo>
                  <a:lnTo>
                    <a:pt x="0" y="2017"/>
                  </a:lnTo>
                  <a:lnTo>
                    <a:pt x="3" y="1968"/>
                  </a:lnTo>
                  <a:lnTo>
                    <a:pt x="12" y="1921"/>
                  </a:lnTo>
                  <a:lnTo>
                    <a:pt x="26" y="1875"/>
                  </a:lnTo>
                  <a:lnTo>
                    <a:pt x="45" y="1833"/>
                  </a:lnTo>
                  <a:lnTo>
                    <a:pt x="69" y="1792"/>
                  </a:lnTo>
                  <a:lnTo>
                    <a:pt x="98" y="1755"/>
                  </a:lnTo>
                  <a:lnTo>
                    <a:pt x="130" y="1722"/>
                  </a:lnTo>
                  <a:lnTo>
                    <a:pt x="166" y="1692"/>
                  </a:lnTo>
                  <a:lnTo>
                    <a:pt x="204" y="1668"/>
                  </a:lnTo>
                  <a:lnTo>
                    <a:pt x="247" y="1647"/>
                  </a:lnTo>
                  <a:lnTo>
                    <a:pt x="291" y="1632"/>
                  </a:lnTo>
                  <a:lnTo>
                    <a:pt x="338" y="1621"/>
                  </a:lnTo>
                  <a:lnTo>
                    <a:pt x="387" y="1616"/>
                  </a:lnTo>
                  <a:lnTo>
                    <a:pt x="395" y="1616"/>
                  </a:lnTo>
                  <a:lnTo>
                    <a:pt x="437" y="1612"/>
                  </a:lnTo>
                  <a:lnTo>
                    <a:pt x="478" y="1604"/>
                  </a:lnTo>
                  <a:lnTo>
                    <a:pt x="516" y="1591"/>
                  </a:lnTo>
                  <a:lnTo>
                    <a:pt x="552" y="1572"/>
                  </a:lnTo>
                  <a:lnTo>
                    <a:pt x="585" y="1550"/>
                  </a:lnTo>
                  <a:lnTo>
                    <a:pt x="615" y="1523"/>
                  </a:lnTo>
                  <a:lnTo>
                    <a:pt x="641" y="1492"/>
                  </a:lnTo>
                  <a:lnTo>
                    <a:pt x="664" y="1458"/>
                  </a:lnTo>
                  <a:lnTo>
                    <a:pt x="681" y="1422"/>
                  </a:lnTo>
                  <a:lnTo>
                    <a:pt x="693" y="1383"/>
                  </a:lnTo>
                  <a:lnTo>
                    <a:pt x="701" y="1342"/>
                  </a:lnTo>
                  <a:lnTo>
                    <a:pt x="657" y="1306"/>
                  </a:lnTo>
                  <a:lnTo>
                    <a:pt x="616" y="1264"/>
                  </a:lnTo>
                  <a:lnTo>
                    <a:pt x="578" y="1218"/>
                  </a:lnTo>
                  <a:lnTo>
                    <a:pt x="542" y="1167"/>
                  </a:lnTo>
                  <a:lnTo>
                    <a:pt x="513" y="1111"/>
                  </a:lnTo>
                  <a:lnTo>
                    <a:pt x="486" y="1052"/>
                  </a:lnTo>
                  <a:lnTo>
                    <a:pt x="464" y="989"/>
                  </a:lnTo>
                  <a:lnTo>
                    <a:pt x="447" y="923"/>
                  </a:lnTo>
                  <a:lnTo>
                    <a:pt x="434" y="853"/>
                  </a:lnTo>
                  <a:lnTo>
                    <a:pt x="428" y="843"/>
                  </a:lnTo>
                  <a:lnTo>
                    <a:pt x="421" y="832"/>
                  </a:lnTo>
                  <a:lnTo>
                    <a:pt x="405" y="789"/>
                  </a:lnTo>
                  <a:lnTo>
                    <a:pt x="392" y="744"/>
                  </a:lnTo>
                  <a:lnTo>
                    <a:pt x="381" y="688"/>
                  </a:lnTo>
                  <a:lnTo>
                    <a:pt x="373" y="631"/>
                  </a:lnTo>
                  <a:lnTo>
                    <a:pt x="371" y="576"/>
                  </a:lnTo>
                  <a:lnTo>
                    <a:pt x="374" y="522"/>
                  </a:lnTo>
                  <a:lnTo>
                    <a:pt x="381" y="468"/>
                  </a:lnTo>
                  <a:lnTo>
                    <a:pt x="392" y="416"/>
                  </a:lnTo>
                  <a:lnTo>
                    <a:pt x="408" y="367"/>
                  </a:lnTo>
                  <a:lnTo>
                    <a:pt x="428" y="319"/>
                  </a:lnTo>
                  <a:lnTo>
                    <a:pt x="451" y="276"/>
                  </a:lnTo>
                  <a:lnTo>
                    <a:pt x="478" y="234"/>
                  </a:lnTo>
                  <a:lnTo>
                    <a:pt x="508" y="196"/>
                  </a:lnTo>
                  <a:lnTo>
                    <a:pt x="542" y="161"/>
                  </a:lnTo>
                  <a:lnTo>
                    <a:pt x="580" y="131"/>
                  </a:lnTo>
                  <a:lnTo>
                    <a:pt x="620" y="104"/>
                  </a:lnTo>
                  <a:lnTo>
                    <a:pt x="663" y="83"/>
                  </a:lnTo>
                  <a:lnTo>
                    <a:pt x="708" y="67"/>
                  </a:lnTo>
                  <a:lnTo>
                    <a:pt x="747" y="58"/>
                  </a:lnTo>
                  <a:lnTo>
                    <a:pt x="786" y="52"/>
                  </a:lnTo>
                  <a:lnTo>
                    <a:pt x="840" y="30"/>
                  </a:lnTo>
                  <a:lnTo>
                    <a:pt x="896" y="13"/>
                  </a:lnTo>
                  <a:lnTo>
                    <a:pt x="953" y="3"/>
                  </a:lnTo>
                  <a:lnTo>
                    <a:pt x="10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880EADB9-95E8-416F-8B44-2D31B21B5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6300" y="2009775"/>
              <a:ext cx="304800" cy="417513"/>
            </a:xfrm>
            <a:custGeom>
              <a:avLst/>
              <a:gdLst>
                <a:gd name="T0" fmla="*/ 284 w 1928"/>
                <a:gd name="T1" fmla="*/ 1896 h 2628"/>
                <a:gd name="T2" fmla="*/ 146 w 1928"/>
                <a:gd name="T3" fmla="*/ 2122 h 2628"/>
                <a:gd name="T4" fmla="*/ 1732 w 1928"/>
                <a:gd name="T5" fmla="*/ 1971 h 2628"/>
                <a:gd name="T6" fmla="*/ 1518 w 1928"/>
                <a:gd name="T7" fmla="*/ 1866 h 2628"/>
                <a:gd name="T8" fmla="*/ 1305 w 1928"/>
                <a:gd name="T9" fmla="*/ 2081 h 2628"/>
                <a:gd name="T10" fmla="*/ 964 w 1928"/>
                <a:gd name="T11" fmla="*/ 2215 h 2628"/>
                <a:gd name="T12" fmla="*/ 623 w 1928"/>
                <a:gd name="T13" fmla="*/ 2081 h 2628"/>
                <a:gd name="T14" fmla="*/ 824 w 1928"/>
                <a:gd name="T15" fmla="*/ 1562 h 2628"/>
                <a:gd name="T16" fmla="*/ 619 w 1928"/>
                <a:gd name="T17" fmla="*/ 1806 h 2628"/>
                <a:gd name="T18" fmla="*/ 826 w 1928"/>
                <a:gd name="T19" fmla="*/ 2041 h 2628"/>
                <a:gd name="T20" fmla="*/ 1143 w 1928"/>
                <a:gd name="T21" fmla="*/ 2020 h 2628"/>
                <a:gd name="T22" fmla="*/ 1268 w 1928"/>
                <a:gd name="T23" fmla="*/ 1782 h 2628"/>
                <a:gd name="T24" fmla="*/ 1091 w 1928"/>
                <a:gd name="T25" fmla="*/ 1516 h 2628"/>
                <a:gd name="T26" fmla="*/ 1187 w 1928"/>
                <a:gd name="T27" fmla="*/ 721 h 2628"/>
                <a:gd name="T28" fmla="*/ 977 w 1928"/>
                <a:gd name="T29" fmla="*/ 904 h 2628"/>
                <a:gd name="T30" fmla="*/ 677 w 1928"/>
                <a:gd name="T31" fmla="*/ 950 h 2628"/>
                <a:gd name="T32" fmla="*/ 698 w 1928"/>
                <a:gd name="T33" fmla="*/ 1241 h 2628"/>
                <a:gd name="T34" fmla="*/ 963 w 1928"/>
                <a:gd name="T35" fmla="*/ 1389 h 2628"/>
                <a:gd name="T36" fmla="*/ 1218 w 1928"/>
                <a:gd name="T37" fmla="*/ 1254 h 2628"/>
                <a:gd name="T38" fmla="*/ 1352 w 1928"/>
                <a:gd name="T39" fmla="*/ 896 h 2628"/>
                <a:gd name="T40" fmla="*/ 880 w 1928"/>
                <a:gd name="T41" fmla="*/ 146 h 2628"/>
                <a:gd name="T42" fmla="*/ 636 w 1928"/>
                <a:gd name="T43" fmla="*/ 225 h 2628"/>
                <a:gd name="T44" fmla="*/ 416 w 1928"/>
                <a:gd name="T45" fmla="*/ 544 h 2628"/>
                <a:gd name="T46" fmla="*/ 399 w 1928"/>
                <a:gd name="T47" fmla="*/ 912 h 2628"/>
                <a:gd name="T48" fmla="*/ 576 w 1928"/>
                <a:gd name="T49" fmla="*/ 835 h 2628"/>
                <a:gd name="T50" fmla="*/ 883 w 1928"/>
                <a:gd name="T51" fmla="*/ 776 h 2628"/>
                <a:gd name="T52" fmla="*/ 1067 w 1928"/>
                <a:gd name="T53" fmla="*/ 634 h 2628"/>
                <a:gd name="T54" fmla="*/ 1180 w 1928"/>
                <a:gd name="T55" fmla="*/ 553 h 2628"/>
                <a:gd name="T56" fmla="*/ 1485 w 1928"/>
                <a:gd name="T57" fmla="*/ 825 h 2628"/>
                <a:gd name="T58" fmla="*/ 1564 w 1928"/>
                <a:gd name="T59" fmla="*/ 654 h 2628"/>
                <a:gd name="T60" fmla="*/ 1394 w 1928"/>
                <a:gd name="T61" fmla="*/ 304 h 2628"/>
                <a:gd name="T62" fmla="*/ 1131 w 1928"/>
                <a:gd name="T63" fmla="*/ 195 h 2628"/>
                <a:gd name="T64" fmla="*/ 1060 w 1928"/>
                <a:gd name="T65" fmla="*/ 189 h 2628"/>
                <a:gd name="T66" fmla="*/ 880 w 1928"/>
                <a:gd name="T67" fmla="*/ 146 h 2628"/>
                <a:gd name="T68" fmla="*/ 1111 w 1928"/>
                <a:gd name="T69" fmla="*/ 49 h 2628"/>
                <a:gd name="T70" fmla="*/ 1355 w 1928"/>
                <a:gd name="T71" fmla="*/ 100 h 2628"/>
                <a:gd name="T72" fmla="*/ 1640 w 1928"/>
                <a:gd name="T73" fmla="*/ 401 h 2628"/>
                <a:gd name="T74" fmla="*/ 1707 w 1928"/>
                <a:gd name="T75" fmla="*/ 841 h 2628"/>
                <a:gd name="T76" fmla="*/ 1553 w 1928"/>
                <a:gd name="T77" fmla="*/ 1201 h 2628"/>
                <a:gd name="T78" fmla="*/ 1445 w 1928"/>
                <a:gd name="T79" fmla="*/ 1182 h 2628"/>
                <a:gd name="T80" fmla="*/ 1226 w 1928"/>
                <a:gd name="T81" fmla="*/ 1447 h 2628"/>
                <a:gd name="T82" fmla="*/ 1376 w 1928"/>
                <a:gd name="T83" fmla="*/ 1678 h 2628"/>
                <a:gd name="T84" fmla="*/ 1636 w 1928"/>
                <a:gd name="T85" fmla="*/ 1736 h 2628"/>
                <a:gd name="T86" fmla="*/ 1882 w 1928"/>
                <a:gd name="T87" fmla="*/ 1937 h 2628"/>
                <a:gd name="T88" fmla="*/ 1917 w 1928"/>
                <a:gd name="T89" fmla="*/ 2592 h 2628"/>
                <a:gd name="T90" fmla="*/ 36 w 1928"/>
                <a:gd name="T91" fmla="*/ 2617 h 2628"/>
                <a:gd name="T92" fmla="*/ 12 w 1928"/>
                <a:gd name="T93" fmla="*/ 2026 h 2628"/>
                <a:gd name="T94" fmla="*/ 205 w 1928"/>
                <a:gd name="T95" fmla="*/ 1772 h 2628"/>
                <a:gd name="T96" fmla="*/ 477 w 1928"/>
                <a:gd name="T97" fmla="*/ 1710 h 2628"/>
                <a:gd name="T98" fmla="*/ 681 w 1928"/>
                <a:gd name="T99" fmla="*/ 1528 h 2628"/>
                <a:gd name="T100" fmla="*/ 545 w 1928"/>
                <a:gd name="T101" fmla="*/ 1276 h 2628"/>
                <a:gd name="T102" fmla="*/ 418 w 1928"/>
                <a:gd name="T103" fmla="*/ 1171 h 2628"/>
                <a:gd name="T104" fmla="*/ 294 w 1928"/>
                <a:gd name="T105" fmla="*/ 1077 h 2628"/>
                <a:gd name="T106" fmla="*/ 245 w 1928"/>
                <a:gd name="T107" fmla="*/ 659 h 2628"/>
                <a:gd name="T108" fmla="*/ 407 w 1928"/>
                <a:gd name="T109" fmla="*/ 246 h 2628"/>
                <a:gd name="T110" fmla="*/ 746 w 1928"/>
                <a:gd name="T111" fmla="*/ 15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28" h="2628">
                  <a:moveTo>
                    <a:pt x="482" y="1859"/>
                  </a:moveTo>
                  <a:lnTo>
                    <a:pt x="446" y="1864"/>
                  </a:lnTo>
                  <a:lnTo>
                    <a:pt x="409" y="1866"/>
                  </a:lnTo>
                  <a:lnTo>
                    <a:pt x="401" y="1867"/>
                  </a:lnTo>
                  <a:lnTo>
                    <a:pt x="360" y="1870"/>
                  </a:lnTo>
                  <a:lnTo>
                    <a:pt x="320" y="1880"/>
                  </a:lnTo>
                  <a:lnTo>
                    <a:pt x="284" y="1896"/>
                  </a:lnTo>
                  <a:lnTo>
                    <a:pt x="250" y="1916"/>
                  </a:lnTo>
                  <a:lnTo>
                    <a:pt x="220" y="1942"/>
                  </a:lnTo>
                  <a:lnTo>
                    <a:pt x="195" y="1971"/>
                  </a:lnTo>
                  <a:lnTo>
                    <a:pt x="175" y="2005"/>
                  </a:lnTo>
                  <a:lnTo>
                    <a:pt x="159" y="2042"/>
                  </a:lnTo>
                  <a:lnTo>
                    <a:pt x="149" y="2081"/>
                  </a:lnTo>
                  <a:lnTo>
                    <a:pt x="146" y="2122"/>
                  </a:lnTo>
                  <a:lnTo>
                    <a:pt x="146" y="2481"/>
                  </a:lnTo>
                  <a:lnTo>
                    <a:pt x="1781" y="2481"/>
                  </a:lnTo>
                  <a:lnTo>
                    <a:pt x="1781" y="2122"/>
                  </a:lnTo>
                  <a:lnTo>
                    <a:pt x="1778" y="2081"/>
                  </a:lnTo>
                  <a:lnTo>
                    <a:pt x="1768" y="2042"/>
                  </a:lnTo>
                  <a:lnTo>
                    <a:pt x="1753" y="2005"/>
                  </a:lnTo>
                  <a:lnTo>
                    <a:pt x="1732" y="1971"/>
                  </a:lnTo>
                  <a:lnTo>
                    <a:pt x="1706" y="1942"/>
                  </a:lnTo>
                  <a:lnTo>
                    <a:pt x="1677" y="1916"/>
                  </a:lnTo>
                  <a:lnTo>
                    <a:pt x="1643" y="1896"/>
                  </a:lnTo>
                  <a:lnTo>
                    <a:pt x="1606" y="1880"/>
                  </a:lnTo>
                  <a:lnTo>
                    <a:pt x="1567" y="1870"/>
                  </a:lnTo>
                  <a:lnTo>
                    <a:pt x="1526" y="1867"/>
                  </a:lnTo>
                  <a:lnTo>
                    <a:pt x="1518" y="1866"/>
                  </a:lnTo>
                  <a:lnTo>
                    <a:pt x="1481" y="1864"/>
                  </a:lnTo>
                  <a:lnTo>
                    <a:pt x="1445" y="1859"/>
                  </a:lnTo>
                  <a:lnTo>
                    <a:pt x="1427" y="1909"/>
                  </a:lnTo>
                  <a:lnTo>
                    <a:pt x="1403" y="1956"/>
                  </a:lnTo>
                  <a:lnTo>
                    <a:pt x="1375" y="2002"/>
                  </a:lnTo>
                  <a:lnTo>
                    <a:pt x="1342" y="2043"/>
                  </a:lnTo>
                  <a:lnTo>
                    <a:pt x="1305" y="2081"/>
                  </a:lnTo>
                  <a:lnTo>
                    <a:pt x="1264" y="2115"/>
                  </a:lnTo>
                  <a:lnTo>
                    <a:pt x="1220" y="2144"/>
                  </a:lnTo>
                  <a:lnTo>
                    <a:pt x="1174" y="2168"/>
                  </a:lnTo>
                  <a:lnTo>
                    <a:pt x="1125" y="2188"/>
                  </a:lnTo>
                  <a:lnTo>
                    <a:pt x="1072" y="2203"/>
                  </a:lnTo>
                  <a:lnTo>
                    <a:pt x="1019" y="2212"/>
                  </a:lnTo>
                  <a:lnTo>
                    <a:pt x="964" y="2215"/>
                  </a:lnTo>
                  <a:lnTo>
                    <a:pt x="909" y="2212"/>
                  </a:lnTo>
                  <a:lnTo>
                    <a:pt x="854" y="2203"/>
                  </a:lnTo>
                  <a:lnTo>
                    <a:pt x="802" y="2188"/>
                  </a:lnTo>
                  <a:lnTo>
                    <a:pt x="753" y="2168"/>
                  </a:lnTo>
                  <a:lnTo>
                    <a:pt x="707" y="2144"/>
                  </a:lnTo>
                  <a:lnTo>
                    <a:pt x="663" y="2115"/>
                  </a:lnTo>
                  <a:lnTo>
                    <a:pt x="623" y="2081"/>
                  </a:lnTo>
                  <a:lnTo>
                    <a:pt x="585" y="2043"/>
                  </a:lnTo>
                  <a:lnTo>
                    <a:pt x="552" y="2002"/>
                  </a:lnTo>
                  <a:lnTo>
                    <a:pt x="525" y="1956"/>
                  </a:lnTo>
                  <a:lnTo>
                    <a:pt x="500" y="1909"/>
                  </a:lnTo>
                  <a:lnTo>
                    <a:pt x="482" y="1859"/>
                  </a:lnTo>
                  <a:close/>
                  <a:moveTo>
                    <a:pt x="837" y="1516"/>
                  </a:moveTo>
                  <a:lnTo>
                    <a:pt x="824" y="1562"/>
                  </a:lnTo>
                  <a:lnTo>
                    <a:pt x="805" y="1605"/>
                  </a:lnTo>
                  <a:lnTo>
                    <a:pt x="783" y="1647"/>
                  </a:lnTo>
                  <a:lnTo>
                    <a:pt x="758" y="1685"/>
                  </a:lnTo>
                  <a:lnTo>
                    <a:pt x="728" y="1720"/>
                  </a:lnTo>
                  <a:lnTo>
                    <a:pt x="695" y="1753"/>
                  </a:lnTo>
                  <a:lnTo>
                    <a:pt x="659" y="1782"/>
                  </a:lnTo>
                  <a:lnTo>
                    <a:pt x="619" y="1806"/>
                  </a:lnTo>
                  <a:lnTo>
                    <a:pt x="634" y="1851"/>
                  </a:lnTo>
                  <a:lnTo>
                    <a:pt x="656" y="1893"/>
                  </a:lnTo>
                  <a:lnTo>
                    <a:pt x="681" y="1931"/>
                  </a:lnTo>
                  <a:lnTo>
                    <a:pt x="712" y="1965"/>
                  </a:lnTo>
                  <a:lnTo>
                    <a:pt x="746" y="1995"/>
                  </a:lnTo>
                  <a:lnTo>
                    <a:pt x="784" y="2020"/>
                  </a:lnTo>
                  <a:lnTo>
                    <a:pt x="826" y="2041"/>
                  </a:lnTo>
                  <a:lnTo>
                    <a:pt x="869" y="2056"/>
                  </a:lnTo>
                  <a:lnTo>
                    <a:pt x="916" y="2066"/>
                  </a:lnTo>
                  <a:lnTo>
                    <a:pt x="964" y="2069"/>
                  </a:lnTo>
                  <a:lnTo>
                    <a:pt x="1012" y="2066"/>
                  </a:lnTo>
                  <a:lnTo>
                    <a:pt x="1058" y="2056"/>
                  </a:lnTo>
                  <a:lnTo>
                    <a:pt x="1101" y="2041"/>
                  </a:lnTo>
                  <a:lnTo>
                    <a:pt x="1143" y="2020"/>
                  </a:lnTo>
                  <a:lnTo>
                    <a:pt x="1181" y="1995"/>
                  </a:lnTo>
                  <a:lnTo>
                    <a:pt x="1215" y="1965"/>
                  </a:lnTo>
                  <a:lnTo>
                    <a:pt x="1246" y="1931"/>
                  </a:lnTo>
                  <a:lnTo>
                    <a:pt x="1271" y="1893"/>
                  </a:lnTo>
                  <a:lnTo>
                    <a:pt x="1293" y="1851"/>
                  </a:lnTo>
                  <a:lnTo>
                    <a:pt x="1308" y="1806"/>
                  </a:lnTo>
                  <a:lnTo>
                    <a:pt x="1268" y="1782"/>
                  </a:lnTo>
                  <a:lnTo>
                    <a:pt x="1232" y="1753"/>
                  </a:lnTo>
                  <a:lnTo>
                    <a:pt x="1199" y="1720"/>
                  </a:lnTo>
                  <a:lnTo>
                    <a:pt x="1169" y="1685"/>
                  </a:lnTo>
                  <a:lnTo>
                    <a:pt x="1144" y="1647"/>
                  </a:lnTo>
                  <a:lnTo>
                    <a:pt x="1121" y="1605"/>
                  </a:lnTo>
                  <a:lnTo>
                    <a:pt x="1103" y="1562"/>
                  </a:lnTo>
                  <a:lnTo>
                    <a:pt x="1091" y="1516"/>
                  </a:lnTo>
                  <a:lnTo>
                    <a:pt x="1049" y="1526"/>
                  </a:lnTo>
                  <a:lnTo>
                    <a:pt x="1007" y="1533"/>
                  </a:lnTo>
                  <a:lnTo>
                    <a:pt x="963" y="1536"/>
                  </a:lnTo>
                  <a:lnTo>
                    <a:pt x="920" y="1533"/>
                  </a:lnTo>
                  <a:lnTo>
                    <a:pt x="879" y="1526"/>
                  </a:lnTo>
                  <a:lnTo>
                    <a:pt x="837" y="1516"/>
                  </a:lnTo>
                  <a:close/>
                  <a:moveTo>
                    <a:pt x="1187" y="721"/>
                  </a:moveTo>
                  <a:lnTo>
                    <a:pt x="1176" y="742"/>
                  </a:lnTo>
                  <a:lnTo>
                    <a:pt x="1151" y="779"/>
                  </a:lnTo>
                  <a:lnTo>
                    <a:pt x="1124" y="812"/>
                  </a:lnTo>
                  <a:lnTo>
                    <a:pt x="1092" y="842"/>
                  </a:lnTo>
                  <a:lnTo>
                    <a:pt x="1057" y="868"/>
                  </a:lnTo>
                  <a:lnTo>
                    <a:pt x="1018" y="888"/>
                  </a:lnTo>
                  <a:lnTo>
                    <a:pt x="977" y="904"/>
                  </a:lnTo>
                  <a:lnTo>
                    <a:pt x="933" y="916"/>
                  </a:lnTo>
                  <a:lnTo>
                    <a:pt x="888" y="922"/>
                  </a:lnTo>
                  <a:lnTo>
                    <a:pt x="842" y="923"/>
                  </a:lnTo>
                  <a:lnTo>
                    <a:pt x="813" y="923"/>
                  </a:lnTo>
                  <a:lnTo>
                    <a:pt x="766" y="927"/>
                  </a:lnTo>
                  <a:lnTo>
                    <a:pt x="720" y="936"/>
                  </a:lnTo>
                  <a:lnTo>
                    <a:pt x="677" y="950"/>
                  </a:lnTo>
                  <a:lnTo>
                    <a:pt x="631" y="970"/>
                  </a:lnTo>
                  <a:lnTo>
                    <a:pt x="589" y="995"/>
                  </a:lnTo>
                  <a:lnTo>
                    <a:pt x="603" y="1052"/>
                  </a:lnTo>
                  <a:lnTo>
                    <a:pt x="621" y="1105"/>
                  </a:lnTo>
                  <a:lnTo>
                    <a:pt x="644" y="1154"/>
                  </a:lnTo>
                  <a:lnTo>
                    <a:pt x="669" y="1200"/>
                  </a:lnTo>
                  <a:lnTo>
                    <a:pt x="698" y="1241"/>
                  </a:lnTo>
                  <a:lnTo>
                    <a:pt x="730" y="1278"/>
                  </a:lnTo>
                  <a:lnTo>
                    <a:pt x="764" y="1311"/>
                  </a:lnTo>
                  <a:lnTo>
                    <a:pt x="801" y="1338"/>
                  </a:lnTo>
                  <a:lnTo>
                    <a:pt x="840" y="1360"/>
                  </a:lnTo>
                  <a:lnTo>
                    <a:pt x="879" y="1376"/>
                  </a:lnTo>
                  <a:lnTo>
                    <a:pt x="920" y="1386"/>
                  </a:lnTo>
                  <a:lnTo>
                    <a:pt x="963" y="1389"/>
                  </a:lnTo>
                  <a:lnTo>
                    <a:pt x="1003" y="1387"/>
                  </a:lnTo>
                  <a:lnTo>
                    <a:pt x="1042" y="1377"/>
                  </a:lnTo>
                  <a:lnTo>
                    <a:pt x="1080" y="1364"/>
                  </a:lnTo>
                  <a:lnTo>
                    <a:pt x="1117" y="1344"/>
                  </a:lnTo>
                  <a:lnTo>
                    <a:pt x="1152" y="1319"/>
                  </a:lnTo>
                  <a:lnTo>
                    <a:pt x="1186" y="1289"/>
                  </a:lnTo>
                  <a:lnTo>
                    <a:pt x="1218" y="1254"/>
                  </a:lnTo>
                  <a:lnTo>
                    <a:pt x="1249" y="1212"/>
                  </a:lnTo>
                  <a:lnTo>
                    <a:pt x="1276" y="1167"/>
                  </a:lnTo>
                  <a:lnTo>
                    <a:pt x="1299" y="1118"/>
                  </a:lnTo>
                  <a:lnTo>
                    <a:pt x="1318" y="1067"/>
                  </a:lnTo>
                  <a:lnTo>
                    <a:pt x="1334" y="1011"/>
                  </a:lnTo>
                  <a:lnTo>
                    <a:pt x="1346" y="955"/>
                  </a:lnTo>
                  <a:lnTo>
                    <a:pt x="1352" y="896"/>
                  </a:lnTo>
                  <a:lnTo>
                    <a:pt x="1353" y="890"/>
                  </a:lnTo>
                  <a:lnTo>
                    <a:pt x="1326" y="850"/>
                  </a:lnTo>
                  <a:lnTo>
                    <a:pt x="1296" y="811"/>
                  </a:lnTo>
                  <a:lnTo>
                    <a:pt x="1262" y="777"/>
                  </a:lnTo>
                  <a:lnTo>
                    <a:pt x="1226" y="747"/>
                  </a:lnTo>
                  <a:lnTo>
                    <a:pt x="1187" y="721"/>
                  </a:lnTo>
                  <a:close/>
                  <a:moveTo>
                    <a:pt x="880" y="146"/>
                  </a:moveTo>
                  <a:lnTo>
                    <a:pt x="869" y="146"/>
                  </a:lnTo>
                  <a:lnTo>
                    <a:pt x="865" y="146"/>
                  </a:lnTo>
                  <a:lnTo>
                    <a:pt x="816" y="150"/>
                  </a:lnTo>
                  <a:lnTo>
                    <a:pt x="769" y="161"/>
                  </a:lnTo>
                  <a:lnTo>
                    <a:pt x="723" y="177"/>
                  </a:lnTo>
                  <a:lnTo>
                    <a:pt x="679" y="198"/>
                  </a:lnTo>
                  <a:lnTo>
                    <a:pt x="636" y="225"/>
                  </a:lnTo>
                  <a:lnTo>
                    <a:pt x="596" y="257"/>
                  </a:lnTo>
                  <a:lnTo>
                    <a:pt x="558" y="293"/>
                  </a:lnTo>
                  <a:lnTo>
                    <a:pt x="523" y="336"/>
                  </a:lnTo>
                  <a:lnTo>
                    <a:pt x="490" y="382"/>
                  </a:lnTo>
                  <a:lnTo>
                    <a:pt x="461" y="433"/>
                  </a:lnTo>
                  <a:lnTo>
                    <a:pt x="436" y="488"/>
                  </a:lnTo>
                  <a:lnTo>
                    <a:pt x="416" y="544"/>
                  </a:lnTo>
                  <a:lnTo>
                    <a:pt x="401" y="603"/>
                  </a:lnTo>
                  <a:lnTo>
                    <a:pt x="391" y="663"/>
                  </a:lnTo>
                  <a:lnTo>
                    <a:pt x="385" y="725"/>
                  </a:lnTo>
                  <a:lnTo>
                    <a:pt x="385" y="788"/>
                  </a:lnTo>
                  <a:lnTo>
                    <a:pt x="387" y="830"/>
                  </a:lnTo>
                  <a:lnTo>
                    <a:pt x="392" y="869"/>
                  </a:lnTo>
                  <a:lnTo>
                    <a:pt x="399" y="912"/>
                  </a:lnTo>
                  <a:lnTo>
                    <a:pt x="409" y="955"/>
                  </a:lnTo>
                  <a:lnTo>
                    <a:pt x="433" y="932"/>
                  </a:lnTo>
                  <a:lnTo>
                    <a:pt x="461" y="908"/>
                  </a:lnTo>
                  <a:lnTo>
                    <a:pt x="489" y="887"/>
                  </a:lnTo>
                  <a:lnTo>
                    <a:pt x="518" y="868"/>
                  </a:lnTo>
                  <a:lnTo>
                    <a:pt x="547" y="851"/>
                  </a:lnTo>
                  <a:lnTo>
                    <a:pt x="576" y="835"/>
                  </a:lnTo>
                  <a:lnTo>
                    <a:pt x="601" y="823"/>
                  </a:lnTo>
                  <a:lnTo>
                    <a:pt x="625" y="813"/>
                  </a:lnTo>
                  <a:lnTo>
                    <a:pt x="684" y="794"/>
                  </a:lnTo>
                  <a:lnTo>
                    <a:pt x="746" y="783"/>
                  </a:lnTo>
                  <a:lnTo>
                    <a:pt x="809" y="777"/>
                  </a:lnTo>
                  <a:lnTo>
                    <a:pt x="847" y="777"/>
                  </a:lnTo>
                  <a:lnTo>
                    <a:pt x="883" y="776"/>
                  </a:lnTo>
                  <a:lnTo>
                    <a:pt x="918" y="770"/>
                  </a:lnTo>
                  <a:lnTo>
                    <a:pt x="950" y="758"/>
                  </a:lnTo>
                  <a:lnTo>
                    <a:pt x="980" y="742"/>
                  </a:lnTo>
                  <a:lnTo>
                    <a:pt x="1007" y="723"/>
                  </a:lnTo>
                  <a:lnTo>
                    <a:pt x="1030" y="698"/>
                  </a:lnTo>
                  <a:lnTo>
                    <a:pt x="1048" y="671"/>
                  </a:lnTo>
                  <a:lnTo>
                    <a:pt x="1067" y="634"/>
                  </a:lnTo>
                  <a:lnTo>
                    <a:pt x="1083" y="595"/>
                  </a:lnTo>
                  <a:lnTo>
                    <a:pt x="1093" y="578"/>
                  </a:lnTo>
                  <a:lnTo>
                    <a:pt x="1105" y="563"/>
                  </a:lnTo>
                  <a:lnTo>
                    <a:pt x="1122" y="554"/>
                  </a:lnTo>
                  <a:lnTo>
                    <a:pt x="1142" y="548"/>
                  </a:lnTo>
                  <a:lnTo>
                    <a:pt x="1161" y="548"/>
                  </a:lnTo>
                  <a:lnTo>
                    <a:pt x="1180" y="553"/>
                  </a:lnTo>
                  <a:lnTo>
                    <a:pt x="1233" y="578"/>
                  </a:lnTo>
                  <a:lnTo>
                    <a:pt x="1283" y="609"/>
                  </a:lnTo>
                  <a:lnTo>
                    <a:pt x="1331" y="644"/>
                  </a:lnTo>
                  <a:lnTo>
                    <a:pt x="1375" y="684"/>
                  </a:lnTo>
                  <a:lnTo>
                    <a:pt x="1415" y="727"/>
                  </a:lnTo>
                  <a:lnTo>
                    <a:pt x="1452" y="774"/>
                  </a:lnTo>
                  <a:lnTo>
                    <a:pt x="1485" y="825"/>
                  </a:lnTo>
                  <a:lnTo>
                    <a:pt x="1514" y="880"/>
                  </a:lnTo>
                  <a:lnTo>
                    <a:pt x="1537" y="935"/>
                  </a:lnTo>
                  <a:lnTo>
                    <a:pt x="1552" y="881"/>
                  </a:lnTo>
                  <a:lnTo>
                    <a:pt x="1562" y="827"/>
                  </a:lnTo>
                  <a:lnTo>
                    <a:pt x="1567" y="771"/>
                  </a:lnTo>
                  <a:lnTo>
                    <a:pt x="1568" y="713"/>
                  </a:lnTo>
                  <a:lnTo>
                    <a:pt x="1564" y="654"/>
                  </a:lnTo>
                  <a:lnTo>
                    <a:pt x="1553" y="595"/>
                  </a:lnTo>
                  <a:lnTo>
                    <a:pt x="1538" y="539"/>
                  </a:lnTo>
                  <a:lnTo>
                    <a:pt x="1518" y="485"/>
                  </a:lnTo>
                  <a:lnTo>
                    <a:pt x="1494" y="433"/>
                  </a:lnTo>
                  <a:lnTo>
                    <a:pt x="1464" y="386"/>
                  </a:lnTo>
                  <a:lnTo>
                    <a:pt x="1430" y="342"/>
                  </a:lnTo>
                  <a:lnTo>
                    <a:pt x="1394" y="304"/>
                  </a:lnTo>
                  <a:lnTo>
                    <a:pt x="1355" y="272"/>
                  </a:lnTo>
                  <a:lnTo>
                    <a:pt x="1314" y="245"/>
                  </a:lnTo>
                  <a:lnTo>
                    <a:pt x="1271" y="224"/>
                  </a:lnTo>
                  <a:lnTo>
                    <a:pt x="1227" y="208"/>
                  </a:lnTo>
                  <a:lnTo>
                    <a:pt x="1181" y="198"/>
                  </a:lnTo>
                  <a:lnTo>
                    <a:pt x="1134" y="195"/>
                  </a:lnTo>
                  <a:lnTo>
                    <a:pt x="1131" y="195"/>
                  </a:lnTo>
                  <a:lnTo>
                    <a:pt x="1125" y="195"/>
                  </a:lnTo>
                  <a:lnTo>
                    <a:pt x="1115" y="196"/>
                  </a:lnTo>
                  <a:lnTo>
                    <a:pt x="1105" y="196"/>
                  </a:lnTo>
                  <a:lnTo>
                    <a:pt x="1098" y="196"/>
                  </a:lnTo>
                  <a:lnTo>
                    <a:pt x="1095" y="196"/>
                  </a:lnTo>
                  <a:lnTo>
                    <a:pt x="1077" y="195"/>
                  </a:lnTo>
                  <a:lnTo>
                    <a:pt x="1060" y="189"/>
                  </a:lnTo>
                  <a:lnTo>
                    <a:pt x="1028" y="175"/>
                  </a:lnTo>
                  <a:lnTo>
                    <a:pt x="997" y="164"/>
                  </a:lnTo>
                  <a:lnTo>
                    <a:pt x="967" y="157"/>
                  </a:lnTo>
                  <a:lnTo>
                    <a:pt x="941" y="151"/>
                  </a:lnTo>
                  <a:lnTo>
                    <a:pt x="916" y="148"/>
                  </a:lnTo>
                  <a:lnTo>
                    <a:pt x="896" y="146"/>
                  </a:lnTo>
                  <a:lnTo>
                    <a:pt x="880" y="146"/>
                  </a:lnTo>
                  <a:close/>
                  <a:moveTo>
                    <a:pt x="861" y="0"/>
                  </a:moveTo>
                  <a:lnTo>
                    <a:pt x="911" y="0"/>
                  </a:lnTo>
                  <a:lnTo>
                    <a:pt x="961" y="6"/>
                  </a:lnTo>
                  <a:lnTo>
                    <a:pt x="1010" y="16"/>
                  </a:lnTo>
                  <a:lnTo>
                    <a:pt x="1059" y="30"/>
                  </a:lnTo>
                  <a:lnTo>
                    <a:pt x="1105" y="49"/>
                  </a:lnTo>
                  <a:lnTo>
                    <a:pt x="1111" y="49"/>
                  </a:lnTo>
                  <a:lnTo>
                    <a:pt x="1119" y="49"/>
                  </a:lnTo>
                  <a:lnTo>
                    <a:pt x="1129" y="48"/>
                  </a:lnTo>
                  <a:lnTo>
                    <a:pt x="1137" y="48"/>
                  </a:lnTo>
                  <a:lnTo>
                    <a:pt x="1194" y="52"/>
                  </a:lnTo>
                  <a:lnTo>
                    <a:pt x="1249" y="62"/>
                  </a:lnTo>
                  <a:lnTo>
                    <a:pt x="1303" y="79"/>
                  </a:lnTo>
                  <a:lnTo>
                    <a:pt x="1355" y="100"/>
                  </a:lnTo>
                  <a:lnTo>
                    <a:pt x="1405" y="129"/>
                  </a:lnTo>
                  <a:lnTo>
                    <a:pt x="1453" y="163"/>
                  </a:lnTo>
                  <a:lnTo>
                    <a:pt x="1499" y="201"/>
                  </a:lnTo>
                  <a:lnTo>
                    <a:pt x="1540" y="246"/>
                  </a:lnTo>
                  <a:lnTo>
                    <a:pt x="1579" y="295"/>
                  </a:lnTo>
                  <a:lnTo>
                    <a:pt x="1612" y="346"/>
                  </a:lnTo>
                  <a:lnTo>
                    <a:pt x="1640" y="401"/>
                  </a:lnTo>
                  <a:lnTo>
                    <a:pt x="1665" y="459"/>
                  </a:lnTo>
                  <a:lnTo>
                    <a:pt x="1685" y="519"/>
                  </a:lnTo>
                  <a:lnTo>
                    <a:pt x="1700" y="580"/>
                  </a:lnTo>
                  <a:lnTo>
                    <a:pt x="1710" y="644"/>
                  </a:lnTo>
                  <a:lnTo>
                    <a:pt x="1714" y="709"/>
                  </a:lnTo>
                  <a:lnTo>
                    <a:pt x="1714" y="776"/>
                  </a:lnTo>
                  <a:lnTo>
                    <a:pt x="1707" y="841"/>
                  </a:lnTo>
                  <a:lnTo>
                    <a:pt x="1696" y="905"/>
                  </a:lnTo>
                  <a:lnTo>
                    <a:pt x="1680" y="967"/>
                  </a:lnTo>
                  <a:lnTo>
                    <a:pt x="1659" y="1026"/>
                  </a:lnTo>
                  <a:lnTo>
                    <a:pt x="1632" y="1084"/>
                  </a:lnTo>
                  <a:lnTo>
                    <a:pt x="1601" y="1138"/>
                  </a:lnTo>
                  <a:lnTo>
                    <a:pt x="1565" y="1189"/>
                  </a:lnTo>
                  <a:lnTo>
                    <a:pt x="1553" y="1201"/>
                  </a:lnTo>
                  <a:lnTo>
                    <a:pt x="1539" y="1209"/>
                  </a:lnTo>
                  <a:lnTo>
                    <a:pt x="1523" y="1215"/>
                  </a:lnTo>
                  <a:lnTo>
                    <a:pt x="1507" y="1217"/>
                  </a:lnTo>
                  <a:lnTo>
                    <a:pt x="1486" y="1214"/>
                  </a:lnTo>
                  <a:lnTo>
                    <a:pt x="1469" y="1206"/>
                  </a:lnTo>
                  <a:lnTo>
                    <a:pt x="1455" y="1195"/>
                  </a:lnTo>
                  <a:lnTo>
                    <a:pt x="1445" y="1182"/>
                  </a:lnTo>
                  <a:lnTo>
                    <a:pt x="1437" y="1166"/>
                  </a:lnTo>
                  <a:lnTo>
                    <a:pt x="1412" y="1223"/>
                  </a:lnTo>
                  <a:lnTo>
                    <a:pt x="1381" y="1276"/>
                  </a:lnTo>
                  <a:lnTo>
                    <a:pt x="1347" y="1326"/>
                  </a:lnTo>
                  <a:lnTo>
                    <a:pt x="1310" y="1371"/>
                  </a:lnTo>
                  <a:lnTo>
                    <a:pt x="1269" y="1412"/>
                  </a:lnTo>
                  <a:lnTo>
                    <a:pt x="1226" y="1447"/>
                  </a:lnTo>
                  <a:lnTo>
                    <a:pt x="1233" y="1488"/>
                  </a:lnTo>
                  <a:lnTo>
                    <a:pt x="1246" y="1526"/>
                  </a:lnTo>
                  <a:lnTo>
                    <a:pt x="1264" y="1564"/>
                  </a:lnTo>
                  <a:lnTo>
                    <a:pt x="1286" y="1597"/>
                  </a:lnTo>
                  <a:lnTo>
                    <a:pt x="1312" y="1628"/>
                  </a:lnTo>
                  <a:lnTo>
                    <a:pt x="1342" y="1654"/>
                  </a:lnTo>
                  <a:lnTo>
                    <a:pt x="1376" y="1678"/>
                  </a:lnTo>
                  <a:lnTo>
                    <a:pt x="1411" y="1696"/>
                  </a:lnTo>
                  <a:lnTo>
                    <a:pt x="1450" y="1710"/>
                  </a:lnTo>
                  <a:lnTo>
                    <a:pt x="1490" y="1718"/>
                  </a:lnTo>
                  <a:lnTo>
                    <a:pt x="1533" y="1720"/>
                  </a:lnTo>
                  <a:lnTo>
                    <a:pt x="1540" y="1721"/>
                  </a:lnTo>
                  <a:lnTo>
                    <a:pt x="1589" y="1725"/>
                  </a:lnTo>
                  <a:lnTo>
                    <a:pt x="1636" y="1736"/>
                  </a:lnTo>
                  <a:lnTo>
                    <a:pt x="1681" y="1752"/>
                  </a:lnTo>
                  <a:lnTo>
                    <a:pt x="1722" y="1772"/>
                  </a:lnTo>
                  <a:lnTo>
                    <a:pt x="1762" y="1798"/>
                  </a:lnTo>
                  <a:lnTo>
                    <a:pt x="1798" y="1827"/>
                  </a:lnTo>
                  <a:lnTo>
                    <a:pt x="1830" y="1861"/>
                  </a:lnTo>
                  <a:lnTo>
                    <a:pt x="1858" y="1897"/>
                  </a:lnTo>
                  <a:lnTo>
                    <a:pt x="1882" y="1937"/>
                  </a:lnTo>
                  <a:lnTo>
                    <a:pt x="1901" y="1980"/>
                  </a:lnTo>
                  <a:lnTo>
                    <a:pt x="1916" y="2026"/>
                  </a:lnTo>
                  <a:lnTo>
                    <a:pt x="1924" y="2074"/>
                  </a:lnTo>
                  <a:lnTo>
                    <a:pt x="1928" y="2122"/>
                  </a:lnTo>
                  <a:lnTo>
                    <a:pt x="1928" y="2555"/>
                  </a:lnTo>
                  <a:lnTo>
                    <a:pt x="1924" y="2574"/>
                  </a:lnTo>
                  <a:lnTo>
                    <a:pt x="1917" y="2592"/>
                  </a:lnTo>
                  <a:lnTo>
                    <a:pt x="1905" y="2607"/>
                  </a:lnTo>
                  <a:lnTo>
                    <a:pt x="1891" y="2617"/>
                  </a:lnTo>
                  <a:lnTo>
                    <a:pt x="1873" y="2625"/>
                  </a:lnTo>
                  <a:lnTo>
                    <a:pt x="1854" y="2628"/>
                  </a:lnTo>
                  <a:lnTo>
                    <a:pt x="73" y="2628"/>
                  </a:lnTo>
                  <a:lnTo>
                    <a:pt x="53" y="2625"/>
                  </a:lnTo>
                  <a:lnTo>
                    <a:pt x="36" y="2617"/>
                  </a:lnTo>
                  <a:lnTo>
                    <a:pt x="22" y="2607"/>
                  </a:lnTo>
                  <a:lnTo>
                    <a:pt x="10" y="2592"/>
                  </a:lnTo>
                  <a:lnTo>
                    <a:pt x="2" y="2574"/>
                  </a:lnTo>
                  <a:lnTo>
                    <a:pt x="0" y="2555"/>
                  </a:lnTo>
                  <a:lnTo>
                    <a:pt x="0" y="2122"/>
                  </a:lnTo>
                  <a:lnTo>
                    <a:pt x="2" y="2074"/>
                  </a:lnTo>
                  <a:lnTo>
                    <a:pt x="12" y="2026"/>
                  </a:lnTo>
                  <a:lnTo>
                    <a:pt x="26" y="1980"/>
                  </a:lnTo>
                  <a:lnTo>
                    <a:pt x="45" y="1937"/>
                  </a:lnTo>
                  <a:lnTo>
                    <a:pt x="69" y="1897"/>
                  </a:lnTo>
                  <a:lnTo>
                    <a:pt x="97" y="1861"/>
                  </a:lnTo>
                  <a:lnTo>
                    <a:pt x="129" y="1827"/>
                  </a:lnTo>
                  <a:lnTo>
                    <a:pt x="165" y="1798"/>
                  </a:lnTo>
                  <a:lnTo>
                    <a:pt x="205" y="1772"/>
                  </a:lnTo>
                  <a:lnTo>
                    <a:pt x="247" y="1752"/>
                  </a:lnTo>
                  <a:lnTo>
                    <a:pt x="292" y="1736"/>
                  </a:lnTo>
                  <a:lnTo>
                    <a:pt x="339" y="1725"/>
                  </a:lnTo>
                  <a:lnTo>
                    <a:pt x="386" y="1721"/>
                  </a:lnTo>
                  <a:lnTo>
                    <a:pt x="394" y="1720"/>
                  </a:lnTo>
                  <a:lnTo>
                    <a:pt x="436" y="1718"/>
                  </a:lnTo>
                  <a:lnTo>
                    <a:pt x="477" y="1710"/>
                  </a:lnTo>
                  <a:lnTo>
                    <a:pt x="516" y="1696"/>
                  </a:lnTo>
                  <a:lnTo>
                    <a:pt x="552" y="1678"/>
                  </a:lnTo>
                  <a:lnTo>
                    <a:pt x="585" y="1654"/>
                  </a:lnTo>
                  <a:lnTo>
                    <a:pt x="615" y="1628"/>
                  </a:lnTo>
                  <a:lnTo>
                    <a:pt x="641" y="1597"/>
                  </a:lnTo>
                  <a:lnTo>
                    <a:pt x="663" y="1564"/>
                  </a:lnTo>
                  <a:lnTo>
                    <a:pt x="681" y="1528"/>
                  </a:lnTo>
                  <a:lnTo>
                    <a:pt x="694" y="1488"/>
                  </a:lnTo>
                  <a:lnTo>
                    <a:pt x="701" y="1447"/>
                  </a:lnTo>
                  <a:lnTo>
                    <a:pt x="671" y="1423"/>
                  </a:lnTo>
                  <a:lnTo>
                    <a:pt x="642" y="1398"/>
                  </a:lnTo>
                  <a:lnTo>
                    <a:pt x="614" y="1369"/>
                  </a:lnTo>
                  <a:lnTo>
                    <a:pt x="578" y="1324"/>
                  </a:lnTo>
                  <a:lnTo>
                    <a:pt x="545" y="1276"/>
                  </a:lnTo>
                  <a:lnTo>
                    <a:pt x="516" y="1224"/>
                  </a:lnTo>
                  <a:lnTo>
                    <a:pt x="491" y="1169"/>
                  </a:lnTo>
                  <a:lnTo>
                    <a:pt x="469" y="1111"/>
                  </a:lnTo>
                  <a:lnTo>
                    <a:pt x="458" y="1128"/>
                  </a:lnTo>
                  <a:lnTo>
                    <a:pt x="447" y="1144"/>
                  </a:lnTo>
                  <a:lnTo>
                    <a:pt x="434" y="1159"/>
                  </a:lnTo>
                  <a:lnTo>
                    <a:pt x="418" y="1171"/>
                  </a:lnTo>
                  <a:lnTo>
                    <a:pt x="400" y="1177"/>
                  </a:lnTo>
                  <a:lnTo>
                    <a:pt x="381" y="1179"/>
                  </a:lnTo>
                  <a:lnTo>
                    <a:pt x="361" y="1175"/>
                  </a:lnTo>
                  <a:lnTo>
                    <a:pt x="344" y="1167"/>
                  </a:lnTo>
                  <a:lnTo>
                    <a:pt x="329" y="1153"/>
                  </a:lnTo>
                  <a:lnTo>
                    <a:pt x="318" y="1137"/>
                  </a:lnTo>
                  <a:lnTo>
                    <a:pt x="294" y="1077"/>
                  </a:lnTo>
                  <a:lnTo>
                    <a:pt x="275" y="1017"/>
                  </a:lnTo>
                  <a:lnTo>
                    <a:pt x="259" y="954"/>
                  </a:lnTo>
                  <a:lnTo>
                    <a:pt x="247" y="889"/>
                  </a:lnTo>
                  <a:lnTo>
                    <a:pt x="242" y="843"/>
                  </a:lnTo>
                  <a:lnTo>
                    <a:pt x="240" y="793"/>
                  </a:lnTo>
                  <a:lnTo>
                    <a:pt x="240" y="725"/>
                  </a:lnTo>
                  <a:lnTo>
                    <a:pt x="245" y="659"/>
                  </a:lnTo>
                  <a:lnTo>
                    <a:pt x="255" y="594"/>
                  </a:lnTo>
                  <a:lnTo>
                    <a:pt x="268" y="530"/>
                  </a:lnTo>
                  <a:lnTo>
                    <a:pt x="287" y="469"/>
                  </a:lnTo>
                  <a:lnTo>
                    <a:pt x="311" y="409"/>
                  </a:lnTo>
                  <a:lnTo>
                    <a:pt x="339" y="351"/>
                  </a:lnTo>
                  <a:lnTo>
                    <a:pt x="370" y="297"/>
                  </a:lnTo>
                  <a:lnTo>
                    <a:pt x="407" y="246"/>
                  </a:lnTo>
                  <a:lnTo>
                    <a:pt x="447" y="197"/>
                  </a:lnTo>
                  <a:lnTo>
                    <a:pt x="491" y="154"/>
                  </a:lnTo>
                  <a:lnTo>
                    <a:pt x="537" y="115"/>
                  </a:lnTo>
                  <a:lnTo>
                    <a:pt x="586" y="82"/>
                  </a:lnTo>
                  <a:lnTo>
                    <a:pt x="637" y="55"/>
                  </a:lnTo>
                  <a:lnTo>
                    <a:pt x="691" y="32"/>
                  </a:lnTo>
                  <a:lnTo>
                    <a:pt x="746" y="15"/>
                  </a:lnTo>
                  <a:lnTo>
                    <a:pt x="802" y="5"/>
                  </a:lnTo>
                  <a:lnTo>
                    <a:pt x="8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D18607-EA0A-4E66-A04B-B579E3720BDF}"/>
              </a:ext>
            </a:extLst>
          </p:cNvPr>
          <p:cNvGrpSpPr/>
          <p:nvPr/>
        </p:nvGrpSpPr>
        <p:grpSpPr>
          <a:xfrm>
            <a:off x="6984087" y="770998"/>
            <a:ext cx="1069667" cy="651275"/>
            <a:chOff x="3459163" y="4338638"/>
            <a:chExt cx="587375" cy="3429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9CFEEE6D-9048-4AFF-ADCC-83C50C1C8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4608513"/>
              <a:ext cx="23813" cy="23813"/>
            </a:xfrm>
            <a:custGeom>
              <a:avLst/>
              <a:gdLst>
                <a:gd name="T0" fmla="*/ 70 w 138"/>
                <a:gd name="T1" fmla="*/ 0 h 140"/>
                <a:gd name="T2" fmla="*/ 87 w 138"/>
                <a:gd name="T3" fmla="*/ 2 h 140"/>
                <a:gd name="T4" fmla="*/ 104 w 138"/>
                <a:gd name="T5" fmla="*/ 9 h 140"/>
                <a:gd name="T6" fmla="*/ 118 w 138"/>
                <a:gd name="T7" fmla="*/ 21 h 140"/>
                <a:gd name="T8" fmla="*/ 130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30 w 138"/>
                <a:gd name="T17" fmla="*/ 104 h 140"/>
                <a:gd name="T18" fmla="*/ 118 w 138"/>
                <a:gd name="T19" fmla="*/ 118 h 140"/>
                <a:gd name="T20" fmla="*/ 104 w 138"/>
                <a:gd name="T21" fmla="*/ 130 h 140"/>
                <a:gd name="T22" fmla="*/ 87 w 138"/>
                <a:gd name="T23" fmla="*/ 137 h 140"/>
                <a:gd name="T24" fmla="*/ 70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70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70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30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30" y="104"/>
                  </a:lnTo>
                  <a:lnTo>
                    <a:pt x="118" y="118"/>
                  </a:lnTo>
                  <a:lnTo>
                    <a:pt x="104" y="130"/>
                  </a:lnTo>
                  <a:lnTo>
                    <a:pt x="87" y="137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1CA1E1BC-EB0A-4213-987E-DF1A2FE0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88" y="4608513"/>
              <a:ext cx="23813" cy="23813"/>
            </a:xfrm>
            <a:custGeom>
              <a:avLst/>
              <a:gdLst>
                <a:gd name="T0" fmla="*/ 69 w 138"/>
                <a:gd name="T1" fmla="*/ 0 h 140"/>
                <a:gd name="T2" fmla="*/ 86 w 138"/>
                <a:gd name="T3" fmla="*/ 2 h 140"/>
                <a:gd name="T4" fmla="*/ 103 w 138"/>
                <a:gd name="T5" fmla="*/ 9 h 140"/>
                <a:gd name="T6" fmla="*/ 118 w 138"/>
                <a:gd name="T7" fmla="*/ 21 h 140"/>
                <a:gd name="T8" fmla="*/ 129 w 138"/>
                <a:gd name="T9" fmla="*/ 36 h 140"/>
                <a:gd name="T10" fmla="*/ 136 w 138"/>
                <a:gd name="T11" fmla="*/ 52 h 140"/>
                <a:gd name="T12" fmla="*/ 138 w 138"/>
                <a:gd name="T13" fmla="*/ 70 h 140"/>
                <a:gd name="T14" fmla="*/ 136 w 138"/>
                <a:gd name="T15" fmla="*/ 87 h 140"/>
                <a:gd name="T16" fmla="*/ 129 w 138"/>
                <a:gd name="T17" fmla="*/ 104 h 140"/>
                <a:gd name="T18" fmla="*/ 118 w 138"/>
                <a:gd name="T19" fmla="*/ 118 h 140"/>
                <a:gd name="T20" fmla="*/ 103 w 138"/>
                <a:gd name="T21" fmla="*/ 130 h 140"/>
                <a:gd name="T22" fmla="*/ 86 w 138"/>
                <a:gd name="T23" fmla="*/ 137 h 140"/>
                <a:gd name="T24" fmla="*/ 69 w 138"/>
                <a:gd name="T25" fmla="*/ 140 h 140"/>
                <a:gd name="T26" fmla="*/ 51 w 138"/>
                <a:gd name="T27" fmla="*/ 137 h 140"/>
                <a:gd name="T28" fmla="*/ 35 w 138"/>
                <a:gd name="T29" fmla="*/ 130 h 140"/>
                <a:gd name="T30" fmla="*/ 20 w 138"/>
                <a:gd name="T31" fmla="*/ 118 h 140"/>
                <a:gd name="T32" fmla="*/ 9 w 138"/>
                <a:gd name="T33" fmla="*/ 104 h 140"/>
                <a:gd name="T34" fmla="*/ 2 w 138"/>
                <a:gd name="T35" fmla="*/ 87 h 140"/>
                <a:gd name="T36" fmla="*/ 0 w 138"/>
                <a:gd name="T37" fmla="*/ 70 h 140"/>
                <a:gd name="T38" fmla="*/ 2 w 138"/>
                <a:gd name="T39" fmla="*/ 52 h 140"/>
                <a:gd name="T40" fmla="*/ 9 w 138"/>
                <a:gd name="T41" fmla="*/ 36 h 140"/>
                <a:gd name="T42" fmla="*/ 20 w 138"/>
                <a:gd name="T43" fmla="*/ 21 h 140"/>
                <a:gd name="T44" fmla="*/ 35 w 138"/>
                <a:gd name="T45" fmla="*/ 9 h 140"/>
                <a:gd name="T46" fmla="*/ 51 w 138"/>
                <a:gd name="T47" fmla="*/ 2 h 140"/>
                <a:gd name="T48" fmla="*/ 69 w 138"/>
                <a:gd name="T4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40">
                  <a:moveTo>
                    <a:pt x="69" y="0"/>
                  </a:moveTo>
                  <a:lnTo>
                    <a:pt x="86" y="2"/>
                  </a:lnTo>
                  <a:lnTo>
                    <a:pt x="103" y="9"/>
                  </a:lnTo>
                  <a:lnTo>
                    <a:pt x="118" y="21"/>
                  </a:lnTo>
                  <a:lnTo>
                    <a:pt x="129" y="36"/>
                  </a:lnTo>
                  <a:lnTo>
                    <a:pt x="136" y="52"/>
                  </a:lnTo>
                  <a:lnTo>
                    <a:pt x="138" y="70"/>
                  </a:lnTo>
                  <a:lnTo>
                    <a:pt x="136" y="87"/>
                  </a:lnTo>
                  <a:lnTo>
                    <a:pt x="129" y="104"/>
                  </a:lnTo>
                  <a:lnTo>
                    <a:pt x="118" y="118"/>
                  </a:lnTo>
                  <a:lnTo>
                    <a:pt x="103" y="130"/>
                  </a:lnTo>
                  <a:lnTo>
                    <a:pt x="86" y="137"/>
                  </a:lnTo>
                  <a:lnTo>
                    <a:pt x="69" y="140"/>
                  </a:lnTo>
                  <a:lnTo>
                    <a:pt x="51" y="137"/>
                  </a:lnTo>
                  <a:lnTo>
                    <a:pt x="35" y="130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6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D94DF5C-E210-4818-B2F7-E862E6A85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9163" y="4338638"/>
              <a:ext cx="587375" cy="342900"/>
            </a:xfrm>
            <a:custGeom>
              <a:avLst/>
              <a:gdLst>
                <a:gd name="T0" fmla="*/ 2399 w 3330"/>
                <a:gd name="T1" fmla="*/ 1472 h 1942"/>
                <a:gd name="T2" fmla="*/ 2381 w 3330"/>
                <a:gd name="T3" fmla="*/ 1690 h 1942"/>
                <a:gd name="T4" fmla="*/ 2567 w 3330"/>
                <a:gd name="T5" fmla="*/ 1803 h 1942"/>
                <a:gd name="T6" fmla="*/ 2752 w 3330"/>
                <a:gd name="T7" fmla="*/ 1690 h 1942"/>
                <a:gd name="T8" fmla="*/ 2735 w 3330"/>
                <a:gd name="T9" fmla="*/ 1472 h 1942"/>
                <a:gd name="T10" fmla="*/ 625 w 3330"/>
                <a:gd name="T11" fmla="*/ 1387 h 1942"/>
                <a:gd name="T12" fmla="*/ 440 w 3330"/>
                <a:gd name="T13" fmla="*/ 1499 h 1942"/>
                <a:gd name="T14" fmla="*/ 456 w 3330"/>
                <a:gd name="T15" fmla="*/ 1717 h 1942"/>
                <a:gd name="T16" fmla="*/ 658 w 3330"/>
                <a:gd name="T17" fmla="*/ 1800 h 1942"/>
                <a:gd name="T18" fmla="*/ 821 w 3330"/>
                <a:gd name="T19" fmla="*/ 1661 h 1942"/>
                <a:gd name="T20" fmla="*/ 771 w 3330"/>
                <a:gd name="T21" fmla="*/ 1448 h 1942"/>
                <a:gd name="T22" fmla="*/ 141 w 3330"/>
                <a:gd name="T23" fmla="*/ 1405 h 1942"/>
                <a:gd name="T24" fmla="*/ 325 w 3330"/>
                <a:gd name="T25" fmla="*/ 1420 h 1942"/>
                <a:gd name="T26" fmla="*/ 2295 w 3330"/>
                <a:gd name="T27" fmla="*/ 1380 h 1942"/>
                <a:gd name="T28" fmla="*/ 2567 w 3330"/>
                <a:gd name="T29" fmla="*/ 1248 h 1942"/>
                <a:gd name="T30" fmla="*/ 2840 w 3330"/>
                <a:gd name="T31" fmla="*/ 1380 h 1942"/>
                <a:gd name="T32" fmla="*/ 3182 w 3330"/>
                <a:gd name="T33" fmla="*/ 1421 h 1942"/>
                <a:gd name="T34" fmla="*/ 3003 w 3330"/>
                <a:gd name="T35" fmla="*/ 1228 h 1942"/>
                <a:gd name="T36" fmla="*/ 3017 w 3330"/>
                <a:gd name="T37" fmla="*/ 1119 h 1942"/>
                <a:gd name="T38" fmla="*/ 3171 w 3330"/>
                <a:gd name="T39" fmla="*/ 991 h 1942"/>
                <a:gd name="T40" fmla="*/ 1943 w 3330"/>
                <a:gd name="T41" fmla="*/ 1456 h 1942"/>
                <a:gd name="T42" fmla="*/ 1248 w 3330"/>
                <a:gd name="T43" fmla="*/ 971 h 1942"/>
                <a:gd name="T44" fmla="*/ 2081 w 3330"/>
                <a:gd name="T45" fmla="*/ 832 h 1942"/>
                <a:gd name="T46" fmla="*/ 1943 w 3330"/>
                <a:gd name="T47" fmla="*/ 693 h 1942"/>
                <a:gd name="T48" fmla="*/ 1248 w 3330"/>
                <a:gd name="T49" fmla="*/ 693 h 1942"/>
                <a:gd name="T50" fmla="*/ 902 w 3330"/>
                <a:gd name="T51" fmla="*/ 832 h 1942"/>
                <a:gd name="T52" fmla="*/ 416 w 3330"/>
                <a:gd name="T53" fmla="*/ 693 h 1942"/>
                <a:gd name="T54" fmla="*/ 1040 w 3330"/>
                <a:gd name="T55" fmla="*/ 832 h 1942"/>
                <a:gd name="T56" fmla="*/ 693 w 3330"/>
                <a:gd name="T57" fmla="*/ 693 h 1942"/>
                <a:gd name="T58" fmla="*/ 2290 w 3330"/>
                <a:gd name="T59" fmla="*/ 416 h 1942"/>
                <a:gd name="T60" fmla="*/ 2150 w 3330"/>
                <a:gd name="T61" fmla="*/ 555 h 1942"/>
                <a:gd name="T62" fmla="*/ 1873 w 3330"/>
                <a:gd name="T63" fmla="*/ 416 h 1942"/>
                <a:gd name="T64" fmla="*/ 1457 w 3330"/>
                <a:gd name="T65" fmla="*/ 555 h 1942"/>
                <a:gd name="T66" fmla="*/ 1318 w 3330"/>
                <a:gd name="T67" fmla="*/ 416 h 1942"/>
                <a:gd name="T68" fmla="*/ 833 w 3330"/>
                <a:gd name="T69" fmla="*/ 416 h 1942"/>
                <a:gd name="T70" fmla="*/ 693 w 3330"/>
                <a:gd name="T71" fmla="*/ 555 h 1942"/>
                <a:gd name="T72" fmla="*/ 416 w 3330"/>
                <a:gd name="T73" fmla="*/ 416 h 1942"/>
                <a:gd name="T74" fmla="*/ 138 w 3330"/>
                <a:gd name="T75" fmla="*/ 208 h 1942"/>
                <a:gd name="T76" fmla="*/ 835 w 3330"/>
                <a:gd name="T77" fmla="*/ 1319 h 1942"/>
                <a:gd name="T78" fmla="*/ 1110 w 3330"/>
                <a:gd name="T79" fmla="*/ 971 h 1942"/>
                <a:gd name="T80" fmla="*/ 278 w 3330"/>
                <a:gd name="T81" fmla="*/ 901 h 1942"/>
                <a:gd name="T82" fmla="*/ 347 w 3330"/>
                <a:gd name="T83" fmla="*/ 277 h 1942"/>
                <a:gd name="T84" fmla="*/ 2724 w 3330"/>
                <a:gd name="T85" fmla="*/ 141 h 1942"/>
                <a:gd name="T86" fmla="*/ 2801 w 3330"/>
                <a:gd name="T87" fmla="*/ 23 h 1942"/>
                <a:gd name="T88" fmla="*/ 2913 w 3330"/>
                <a:gd name="T89" fmla="*/ 208 h 1942"/>
                <a:gd name="T90" fmla="*/ 3303 w 3330"/>
                <a:gd name="T91" fmla="*/ 937 h 1942"/>
                <a:gd name="T92" fmla="*/ 3307 w 3330"/>
                <a:gd name="T93" fmla="*/ 1482 h 1942"/>
                <a:gd name="T94" fmla="*/ 3122 w 3330"/>
                <a:gd name="T95" fmla="*/ 1595 h 1942"/>
                <a:gd name="T96" fmla="*/ 2812 w 3330"/>
                <a:gd name="T97" fmla="*/ 1840 h 1942"/>
                <a:gd name="T98" fmla="*/ 2520 w 3330"/>
                <a:gd name="T99" fmla="*/ 1938 h 1942"/>
                <a:gd name="T100" fmla="*/ 2267 w 3330"/>
                <a:gd name="T101" fmla="*/ 1769 h 1942"/>
                <a:gd name="T102" fmla="*/ 959 w 3330"/>
                <a:gd name="T103" fmla="*/ 1687 h 1942"/>
                <a:gd name="T104" fmla="*/ 759 w 3330"/>
                <a:gd name="T105" fmla="*/ 1915 h 1942"/>
                <a:gd name="T106" fmla="*/ 449 w 3330"/>
                <a:gd name="T107" fmla="*/ 1895 h 1942"/>
                <a:gd name="T108" fmla="*/ 281 w 3330"/>
                <a:gd name="T109" fmla="*/ 1641 h 1942"/>
                <a:gd name="T110" fmla="*/ 61 w 3330"/>
                <a:gd name="T111" fmla="*/ 1533 h 1942"/>
                <a:gd name="T112" fmla="*/ 3 w 3330"/>
                <a:gd name="T113" fmla="*/ 174 h 1942"/>
                <a:gd name="T114" fmla="*/ 142 w 3330"/>
                <a:gd name="T115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30" h="1942">
                  <a:moveTo>
                    <a:pt x="2567" y="1387"/>
                  </a:moveTo>
                  <a:lnTo>
                    <a:pt x="2533" y="1389"/>
                  </a:lnTo>
                  <a:lnTo>
                    <a:pt x="2501" y="1397"/>
                  </a:lnTo>
                  <a:lnTo>
                    <a:pt x="2471" y="1410"/>
                  </a:lnTo>
                  <a:lnTo>
                    <a:pt x="2444" y="1426"/>
                  </a:lnTo>
                  <a:lnTo>
                    <a:pt x="2420" y="1448"/>
                  </a:lnTo>
                  <a:lnTo>
                    <a:pt x="2399" y="1472"/>
                  </a:lnTo>
                  <a:lnTo>
                    <a:pt x="2381" y="1499"/>
                  </a:lnTo>
                  <a:lnTo>
                    <a:pt x="2369" y="1529"/>
                  </a:lnTo>
                  <a:lnTo>
                    <a:pt x="2361" y="1561"/>
                  </a:lnTo>
                  <a:lnTo>
                    <a:pt x="2358" y="1595"/>
                  </a:lnTo>
                  <a:lnTo>
                    <a:pt x="2361" y="1628"/>
                  </a:lnTo>
                  <a:lnTo>
                    <a:pt x="2369" y="1661"/>
                  </a:lnTo>
                  <a:lnTo>
                    <a:pt x="2381" y="1690"/>
                  </a:lnTo>
                  <a:lnTo>
                    <a:pt x="2399" y="1717"/>
                  </a:lnTo>
                  <a:lnTo>
                    <a:pt x="2420" y="1742"/>
                  </a:lnTo>
                  <a:lnTo>
                    <a:pt x="2444" y="1762"/>
                  </a:lnTo>
                  <a:lnTo>
                    <a:pt x="2471" y="1780"/>
                  </a:lnTo>
                  <a:lnTo>
                    <a:pt x="2501" y="1792"/>
                  </a:lnTo>
                  <a:lnTo>
                    <a:pt x="2533" y="1800"/>
                  </a:lnTo>
                  <a:lnTo>
                    <a:pt x="2567" y="1803"/>
                  </a:lnTo>
                  <a:lnTo>
                    <a:pt x="2600" y="1800"/>
                  </a:lnTo>
                  <a:lnTo>
                    <a:pt x="2633" y="1792"/>
                  </a:lnTo>
                  <a:lnTo>
                    <a:pt x="2662" y="1780"/>
                  </a:lnTo>
                  <a:lnTo>
                    <a:pt x="2689" y="1762"/>
                  </a:lnTo>
                  <a:lnTo>
                    <a:pt x="2713" y="1742"/>
                  </a:lnTo>
                  <a:lnTo>
                    <a:pt x="2735" y="1717"/>
                  </a:lnTo>
                  <a:lnTo>
                    <a:pt x="2752" y="1690"/>
                  </a:lnTo>
                  <a:lnTo>
                    <a:pt x="2764" y="1661"/>
                  </a:lnTo>
                  <a:lnTo>
                    <a:pt x="2772" y="1628"/>
                  </a:lnTo>
                  <a:lnTo>
                    <a:pt x="2775" y="1595"/>
                  </a:lnTo>
                  <a:lnTo>
                    <a:pt x="2772" y="1561"/>
                  </a:lnTo>
                  <a:lnTo>
                    <a:pt x="2764" y="1529"/>
                  </a:lnTo>
                  <a:lnTo>
                    <a:pt x="2752" y="1499"/>
                  </a:lnTo>
                  <a:lnTo>
                    <a:pt x="2735" y="1472"/>
                  </a:lnTo>
                  <a:lnTo>
                    <a:pt x="2713" y="1448"/>
                  </a:lnTo>
                  <a:lnTo>
                    <a:pt x="2689" y="1426"/>
                  </a:lnTo>
                  <a:lnTo>
                    <a:pt x="2662" y="1410"/>
                  </a:lnTo>
                  <a:lnTo>
                    <a:pt x="2633" y="1397"/>
                  </a:lnTo>
                  <a:lnTo>
                    <a:pt x="2600" y="1389"/>
                  </a:lnTo>
                  <a:lnTo>
                    <a:pt x="2567" y="1387"/>
                  </a:lnTo>
                  <a:close/>
                  <a:moveTo>
                    <a:pt x="625" y="1387"/>
                  </a:moveTo>
                  <a:lnTo>
                    <a:pt x="590" y="1389"/>
                  </a:lnTo>
                  <a:lnTo>
                    <a:pt x="559" y="1397"/>
                  </a:lnTo>
                  <a:lnTo>
                    <a:pt x="529" y="1410"/>
                  </a:lnTo>
                  <a:lnTo>
                    <a:pt x="502" y="1426"/>
                  </a:lnTo>
                  <a:lnTo>
                    <a:pt x="477" y="1448"/>
                  </a:lnTo>
                  <a:lnTo>
                    <a:pt x="456" y="1472"/>
                  </a:lnTo>
                  <a:lnTo>
                    <a:pt x="440" y="1499"/>
                  </a:lnTo>
                  <a:lnTo>
                    <a:pt x="427" y="1529"/>
                  </a:lnTo>
                  <a:lnTo>
                    <a:pt x="419" y="1561"/>
                  </a:lnTo>
                  <a:lnTo>
                    <a:pt x="416" y="1595"/>
                  </a:lnTo>
                  <a:lnTo>
                    <a:pt x="419" y="1628"/>
                  </a:lnTo>
                  <a:lnTo>
                    <a:pt x="427" y="1661"/>
                  </a:lnTo>
                  <a:lnTo>
                    <a:pt x="440" y="1690"/>
                  </a:lnTo>
                  <a:lnTo>
                    <a:pt x="456" y="1717"/>
                  </a:lnTo>
                  <a:lnTo>
                    <a:pt x="477" y="1742"/>
                  </a:lnTo>
                  <a:lnTo>
                    <a:pt x="502" y="1762"/>
                  </a:lnTo>
                  <a:lnTo>
                    <a:pt x="529" y="1780"/>
                  </a:lnTo>
                  <a:lnTo>
                    <a:pt x="559" y="1792"/>
                  </a:lnTo>
                  <a:lnTo>
                    <a:pt x="590" y="1800"/>
                  </a:lnTo>
                  <a:lnTo>
                    <a:pt x="625" y="1803"/>
                  </a:lnTo>
                  <a:lnTo>
                    <a:pt x="658" y="1800"/>
                  </a:lnTo>
                  <a:lnTo>
                    <a:pt x="690" y="1792"/>
                  </a:lnTo>
                  <a:lnTo>
                    <a:pt x="719" y="1780"/>
                  </a:lnTo>
                  <a:lnTo>
                    <a:pt x="747" y="1762"/>
                  </a:lnTo>
                  <a:lnTo>
                    <a:pt x="771" y="1742"/>
                  </a:lnTo>
                  <a:lnTo>
                    <a:pt x="792" y="1717"/>
                  </a:lnTo>
                  <a:lnTo>
                    <a:pt x="809" y="1690"/>
                  </a:lnTo>
                  <a:lnTo>
                    <a:pt x="821" y="1661"/>
                  </a:lnTo>
                  <a:lnTo>
                    <a:pt x="829" y="1628"/>
                  </a:lnTo>
                  <a:lnTo>
                    <a:pt x="833" y="1595"/>
                  </a:lnTo>
                  <a:lnTo>
                    <a:pt x="829" y="1561"/>
                  </a:lnTo>
                  <a:lnTo>
                    <a:pt x="821" y="1529"/>
                  </a:lnTo>
                  <a:lnTo>
                    <a:pt x="809" y="1499"/>
                  </a:lnTo>
                  <a:lnTo>
                    <a:pt x="792" y="1472"/>
                  </a:lnTo>
                  <a:lnTo>
                    <a:pt x="771" y="1448"/>
                  </a:lnTo>
                  <a:lnTo>
                    <a:pt x="747" y="1426"/>
                  </a:lnTo>
                  <a:lnTo>
                    <a:pt x="719" y="1410"/>
                  </a:lnTo>
                  <a:lnTo>
                    <a:pt x="690" y="1397"/>
                  </a:lnTo>
                  <a:lnTo>
                    <a:pt x="658" y="1389"/>
                  </a:lnTo>
                  <a:lnTo>
                    <a:pt x="625" y="1387"/>
                  </a:lnTo>
                  <a:close/>
                  <a:moveTo>
                    <a:pt x="138" y="1387"/>
                  </a:moveTo>
                  <a:lnTo>
                    <a:pt x="141" y="1405"/>
                  </a:lnTo>
                  <a:lnTo>
                    <a:pt x="148" y="1421"/>
                  </a:lnTo>
                  <a:lnTo>
                    <a:pt x="159" y="1436"/>
                  </a:lnTo>
                  <a:lnTo>
                    <a:pt x="174" y="1447"/>
                  </a:lnTo>
                  <a:lnTo>
                    <a:pt x="190" y="1454"/>
                  </a:lnTo>
                  <a:lnTo>
                    <a:pt x="208" y="1456"/>
                  </a:lnTo>
                  <a:lnTo>
                    <a:pt x="307" y="1456"/>
                  </a:lnTo>
                  <a:lnTo>
                    <a:pt x="325" y="1420"/>
                  </a:lnTo>
                  <a:lnTo>
                    <a:pt x="347" y="1387"/>
                  </a:lnTo>
                  <a:lnTo>
                    <a:pt x="138" y="1387"/>
                  </a:lnTo>
                  <a:close/>
                  <a:moveTo>
                    <a:pt x="2081" y="971"/>
                  </a:moveTo>
                  <a:lnTo>
                    <a:pt x="2081" y="1456"/>
                  </a:lnTo>
                  <a:lnTo>
                    <a:pt x="2249" y="1456"/>
                  </a:lnTo>
                  <a:lnTo>
                    <a:pt x="2269" y="1416"/>
                  </a:lnTo>
                  <a:lnTo>
                    <a:pt x="2295" y="1380"/>
                  </a:lnTo>
                  <a:lnTo>
                    <a:pt x="2324" y="1348"/>
                  </a:lnTo>
                  <a:lnTo>
                    <a:pt x="2357" y="1319"/>
                  </a:lnTo>
                  <a:lnTo>
                    <a:pt x="2394" y="1294"/>
                  </a:lnTo>
                  <a:lnTo>
                    <a:pt x="2433" y="1275"/>
                  </a:lnTo>
                  <a:lnTo>
                    <a:pt x="2475" y="1260"/>
                  </a:lnTo>
                  <a:lnTo>
                    <a:pt x="2521" y="1251"/>
                  </a:lnTo>
                  <a:lnTo>
                    <a:pt x="2567" y="1248"/>
                  </a:lnTo>
                  <a:lnTo>
                    <a:pt x="2614" y="1251"/>
                  </a:lnTo>
                  <a:lnTo>
                    <a:pt x="2658" y="1260"/>
                  </a:lnTo>
                  <a:lnTo>
                    <a:pt x="2700" y="1275"/>
                  </a:lnTo>
                  <a:lnTo>
                    <a:pt x="2740" y="1294"/>
                  </a:lnTo>
                  <a:lnTo>
                    <a:pt x="2777" y="1319"/>
                  </a:lnTo>
                  <a:lnTo>
                    <a:pt x="2810" y="1348"/>
                  </a:lnTo>
                  <a:lnTo>
                    <a:pt x="2840" y="1380"/>
                  </a:lnTo>
                  <a:lnTo>
                    <a:pt x="2864" y="1416"/>
                  </a:lnTo>
                  <a:lnTo>
                    <a:pt x="2885" y="1456"/>
                  </a:lnTo>
                  <a:lnTo>
                    <a:pt x="3122" y="1456"/>
                  </a:lnTo>
                  <a:lnTo>
                    <a:pt x="3140" y="1454"/>
                  </a:lnTo>
                  <a:lnTo>
                    <a:pt x="3156" y="1447"/>
                  </a:lnTo>
                  <a:lnTo>
                    <a:pt x="3171" y="1436"/>
                  </a:lnTo>
                  <a:lnTo>
                    <a:pt x="3182" y="1421"/>
                  </a:lnTo>
                  <a:lnTo>
                    <a:pt x="3189" y="1405"/>
                  </a:lnTo>
                  <a:lnTo>
                    <a:pt x="3191" y="1387"/>
                  </a:lnTo>
                  <a:lnTo>
                    <a:pt x="3191" y="1248"/>
                  </a:lnTo>
                  <a:lnTo>
                    <a:pt x="3053" y="1248"/>
                  </a:lnTo>
                  <a:lnTo>
                    <a:pt x="3034" y="1246"/>
                  </a:lnTo>
                  <a:lnTo>
                    <a:pt x="3017" y="1239"/>
                  </a:lnTo>
                  <a:lnTo>
                    <a:pt x="3003" y="1228"/>
                  </a:lnTo>
                  <a:lnTo>
                    <a:pt x="2992" y="1214"/>
                  </a:lnTo>
                  <a:lnTo>
                    <a:pt x="2986" y="1197"/>
                  </a:lnTo>
                  <a:lnTo>
                    <a:pt x="2983" y="1178"/>
                  </a:lnTo>
                  <a:lnTo>
                    <a:pt x="2986" y="1160"/>
                  </a:lnTo>
                  <a:lnTo>
                    <a:pt x="2992" y="1144"/>
                  </a:lnTo>
                  <a:lnTo>
                    <a:pt x="3003" y="1130"/>
                  </a:lnTo>
                  <a:lnTo>
                    <a:pt x="3017" y="1119"/>
                  </a:lnTo>
                  <a:lnTo>
                    <a:pt x="3034" y="1112"/>
                  </a:lnTo>
                  <a:lnTo>
                    <a:pt x="3053" y="1110"/>
                  </a:lnTo>
                  <a:lnTo>
                    <a:pt x="3191" y="1110"/>
                  </a:lnTo>
                  <a:lnTo>
                    <a:pt x="3191" y="1040"/>
                  </a:lnTo>
                  <a:lnTo>
                    <a:pt x="3189" y="1022"/>
                  </a:lnTo>
                  <a:lnTo>
                    <a:pt x="3182" y="1005"/>
                  </a:lnTo>
                  <a:lnTo>
                    <a:pt x="3171" y="991"/>
                  </a:lnTo>
                  <a:lnTo>
                    <a:pt x="3156" y="980"/>
                  </a:lnTo>
                  <a:lnTo>
                    <a:pt x="3140" y="974"/>
                  </a:lnTo>
                  <a:lnTo>
                    <a:pt x="3122" y="971"/>
                  </a:lnTo>
                  <a:lnTo>
                    <a:pt x="2081" y="971"/>
                  </a:lnTo>
                  <a:close/>
                  <a:moveTo>
                    <a:pt x="1664" y="971"/>
                  </a:moveTo>
                  <a:lnTo>
                    <a:pt x="1664" y="1456"/>
                  </a:lnTo>
                  <a:lnTo>
                    <a:pt x="1943" y="1456"/>
                  </a:lnTo>
                  <a:lnTo>
                    <a:pt x="1943" y="971"/>
                  </a:lnTo>
                  <a:lnTo>
                    <a:pt x="1664" y="971"/>
                  </a:lnTo>
                  <a:close/>
                  <a:moveTo>
                    <a:pt x="1248" y="971"/>
                  </a:moveTo>
                  <a:lnTo>
                    <a:pt x="1248" y="1456"/>
                  </a:lnTo>
                  <a:lnTo>
                    <a:pt x="1526" y="1456"/>
                  </a:lnTo>
                  <a:lnTo>
                    <a:pt x="1526" y="971"/>
                  </a:lnTo>
                  <a:lnTo>
                    <a:pt x="1248" y="971"/>
                  </a:lnTo>
                  <a:close/>
                  <a:moveTo>
                    <a:pt x="2290" y="693"/>
                  </a:moveTo>
                  <a:lnTo>
                    <a:pt x="2290" y="832"/>
                  </a:lnTo>
                  <a:lnTo>
                    <a:pt x="2358" y="832"/>
                  </a:lnTo>
                  <a:lnTo>
                    <a:pt x="2358" y="693"/>
                  </a:lnTo>
                  <a:lnTo>
                    <a:pt x="2290" y="693"/>
                  </a:lnTo>
                  <a:close/>
                  <a:moveTo>
                    <a:pt x="2081" y="693"/>
                  </a:moveTo>
                  <a:lnTo>
                    <a:pt x="2081" y="832"/>
                  </a:lnTo>
                  <a:lnTo>
                    <a:pt x="2150" y="832"/>
                  </a:lnTo>
                  <a:lnTo>
                    <a:pt x="2150" y="693"/>
                  </a:lnTo>
                  <a:lnTo>
                    <a:pt x="2081" y="693"/>
                  </a:lnTo>
                  <a:close/>
                  <a:moveTo>
                    <a:pt x="1873" y="693"/>
                  </a:moveTo>
                  <a:lnTo>
                    <a:pt x="1873" y="832"/>
                  </a:lnTo>
                  <a:lnTo>
                    <a:pt x="1943" y="832"/>
                  </a:lnTo>
                  <a:lnTo>
                    <a:pt x="1943" y="693"/>
                  </a:lnTo>
                  <a:lnTo>
                    <a:pt x="1873" y="693"/>
                  </a:lnTo>
                  <a:close/>
                  <a:moveTo>
                    <a:pt x="1664" y="693"/>
                  </a:moveTo>
                  <a:lnTo>
                    <a:pt x="1664" y="832"/>
                  </a:lnTo>
                  <a:lnTo>
                    <a:pt x="1735" y="832"/>
                  </a:lnTo>
                  <a:lnTo>
                    <a:pt x="1735" y="693"/>
                  </a:lnTo>
                  <a:lnTo>
                    <a:pt x="1664" y="693"/>
                  </a:lnTo>
                  <a:close/>
                  <a:moveTo>
                    <a:pt x="1248" y="693"/>
                  </a:moveTo>
                  <a:lnTo>
                    <a:pt x="1248" y="832"/>
                  </a:lnTo>
                  <a:lnTo>
                    <a:pt x="1318" y="832"/>
                  </a:lnTo>
                  <a:lnTo>
                    <a:pt x="1318" y="693"/>
                  </a:lnTo>
                  <a:lnTo>
                    <a:pt x="1248" y="693"/>
                  </a:lnTo>
                  <a:close/>
                  <a:moveTo>
                    <a:pt x="833" y="693"/>
                  </a:moveTo>
                  <a:lnTo>
                    <a:pt x="833" y="832"/>
                  </a:lnTo>
                  <a:lnTo>
                    <a:pt x="902" y="832"/>
                  </a:lnTo>
                  <a:lnTo>
                    <a:pt x="902" y="693"/>
                  </a:lnTo>
                  <a:lnTo>
                    <a:pt x="833" y="693"/>
                  </a:lnTo>
                  <a:close/>
                  <a:moveTo>
                    <a:pt x="416" y="693"/>
                  </a:moveTo>
                  <a:lnTo>
                    <a:pt x="416" y="832"/>
                  </a:lnTo>
                  <a:lnTo>
                    <a:pt x="485" y="832"/>
                  </a:lnTo>
                  <a:lnTo>
                    <a:pt x="485" y="693"/>
                  </a:lnTo>
                  <a:lnTo>
                    <a:pt x="416" y="693"/>
                  </a:lnTo>
                  <a:close/>
                  <a:moveTo>
                    <a:pt x="1457" y="693"/>
                  </a:moveTo>
                  <a:lnTo>
                    <a:pt x="1457" y="832"/>
                  </a:lnTo>
                  <a:lnTo>
                    <a:pt x="1526" y="832"/>
                  </a:lnTo>
                  <a:lnTo>
                    <a:pt x="1526" y="693"/>
                  </a:lnTo>
                  <a:lnTo>
                    <a:pt x="1457" y="693"/>
                  </a:lnTo>
                  <a:close/>
                  <a:moveTo>
                    <a:pt x="1040" y="693"/>
                  </a:moveTo>
                  <a:lnTo>
                    <a:pt x="1040" y="832"/>
                  </a:lnTo>
                  <a:lnTo>
                    <a:pt x="1110" y="832"/>
                  </a:lnTo>
                  <a:lnTo>
                    <a:pt x="1110" y="693"/>
                  </a:lnTo>
                  <a:lnTo>
                    <a:pt x="1040" y="693"/>
                  </a:lnTo>
                  <a:close/>
                  <a:moveTo>
                    <a:pt x="625" y="693"/>
                  </a:moveTo>
                  <a:lnTo>
                    <a:pt x="625" y="832"/>
                  </a:lnTo>
                  <a:lnTo>
                    <a:pt x="693" y="832"/>
                  </a:lnTo>
                  <a:lnTo>
                    <a:pt x="693" y="693"/>
                  </a:lnTo>
                  <a:lnTo>
                    <a:pt x="625" y="693"/>
                  </a:lnTo>
                  <a:close/>
                  <a:moveTo>
                    <a:pt x="2498" y="416"/>
                  </a:moveTo>
                  <a:lnTo>
                    <a:pt x="2498" y="832"/>
                  </a:lnTo>
                  <a:lnTo>
                    <a:pt x="3009" y="832"/>
                  </a:lnTo>
                  <a:lnTo>
                    <a:pt x="2801" y="416"/>
                  </a:lnTo>
                  <a:lnTo>
                    <a:pt x="2498" y="416"/>
                  </a:lnTo>
                  <a:close/>
                  <a:moveTo>
                    <a:pt x="2290" y="416"/>
                  </a:moveTo>
                  <a:lnTo>
                    <a:pt x="2290" y="555"/>
                  </a:lnTo>
                  <a:lnTo>
                    <a:pt x="2358" y="555"/>
                  </a:lnTo>
                  <a:lnTo>
                    <a:pt x="2358" y="416"/>
                  </a:lnTo>
                  <a:lnTo>
                    <a:pt x="2290" y="416"/>
                  </a:lnTo>
                  <a:close/>
                  <a:moveTo>
                    <a:pt x="2081" y="416"/>
                  </a:moveTo>
                  <a:lnTo>
                    <a:pt x="2081" y="555"/>
                  </a:lnTo>
                  <a:lnTo>
                    <a:pt x="2150" y="555"/>
                  </a:lnTo>
                  <a:lnTo>
                    <a:pt x="2150" y="416"/>
                  </a:lnTo>
                  <a:lnTo>
                    <a:pt x="2081" y="416"/>
                  </a:lnTo>
                  <a:close/>
                  <a:moveTo>
                    <a:pt x="1873" y="416"/>
                  </a:moveTo>
                  <a:lnTo>
                    <a:pt x="1873" y="555"/>
                  </a:lnTo>
                  <a:lnTo>
                    <a:pt x="1943" y="555"/>
                  </a:lnTo>
                  <a:lnTo>
                    <a:pt x="1943" y="416"/>
                  </a:lnTo>
                  <a:lnTo>
                    <a:pt x="1873" y="416"/>
                  </a:lnTo>
                  <a:close/>
                  <a:moveTo>
                    <a:pt x="1664" y="416"/>
                  </a:moveTo>
                  <a:lnTo>
                    <a:pt x="1664" y="555"/>
                  </a:lnTo>
                  <a:lnTo>
                    <a:pt x="1735" y="555"/>
                  </a:lnTo>
                  <a:lnTo>
                    <a:pt x="1735" y="416"/>
                  </a:lnTo>
                  <a:lnTo>
                    <a:pt x="1664" y="416"/>
                  </a:lnTo>
                  <a:close/>
                  <a:moveTo>
                    <a:pt x="1457" y="416"/>
                  </a:moveTo>
                  <a:lnTo>
                    <a:pt x="1457" y="555"/>
                  </a:lnTo>
                  <a:lnTo>
                    <a:pt x="1526" y="555"/>
                  </a:lnTo>
                  <a:lnTo>
                    <a:pt x="1526" y="416"/>
                  </a:lnTo>
                  <a:lnTo>
                    <a:pt x="1457" y="416"/>
                  </a:lnTo>
                  <a:close/>
                  <a:moveTo>
                    <a:pt x="1248" y="416"/>
                  </a:moveTo>
                  <a:lnTo>
                    <a:pt x="1248" y="555"/>
                  </a:lnTo>
                  <a:lnTo>
                    <a:pt x="1318" y="555"/>
                  </a:lnTo>
                  <a:lnTo>
                    <a:pt x="1318" y="416"/>
                  </a:lnTo>
                  <a:lnTo>
                    <a:pt x="1248" y="416"/>
                  </a:lnTo>
                  <a:close/>
                  <a:moveTo>
                    <a:pt x="1040" y="416"/>
                  </a:moveTo>
                  <a:lnTo>
                    <a:pt x="1040" y="555"/>
                  </a:lnTo>
                  <a:lnTo>
                    <a:pt x="1110" y="555"/>
                  </a:lnTo>
                  <a:lnTo>
                    <a:pt x="1110" y="416"/>
                  </a:lnTo>
                  <a:lnTo>
                    <a:pt x="1040" y="416"/>
                  </a:lnTo>
                  <a:close/>
                  <a:moveTo>
                    <a:pt x="833" y="416"/>
                  </a:moveTo>
                  <a:lnTo>
                    <a:pt x="833" y="555"/>
                  </a:lnTo>
                  <a:lnTo>
                    <a:pt x="902" y="555"/>
                  </a:lnTo>
                  <a:lnTo>
                    <a:pt x="902" y="416"/>
                  </a:lnTo>
                  <a:lnTo>
                    <a:pt x="833" y="416"/>
                  </a:lnTo>
                  <a:close/>
                  <a:moveTo>
                    <a:pt x="625" y="416"/>
                  </a:moveTo>
                  <a:lnTo>
                    <a:pt x="625" y="555"/>
                  </a:lnTo>
                  <a:lnTo>
                    <a:pt x="693" y="555"/>
                  </a:lnTo>
                  <a:lnTo>
                    <a:pt x="693" y="416"/>
                  </a:lnTo>
                  <a:lnTo>
                    <a:pt x="625" y="416"/>
                  </a:lnTo>
                  <a:close/>
                  <a:moveTo>
                    <a:pt x="416" y="416"/>
                  </a:moveTo>
                  <a:lnTo>
                    <a:pt x="416" y="555"/>
                  </a:lnTo>
                  <a:lnTo>
                    <a:pt x="485" y="555"/>
                  </a:lnTo>
                  <a:lnTo>
                    <a:pt x="485" y="416"/>
                  </a:lnTo>
                  <a:lnTo>
                    <a:pt x="416" y="416"/>
                  </a:lnTo>
                  <a:close/>
                  <a:moveTo>
                    <a:pt x="208" y="138"/>
                  </a:moveTo>
                  <a:lnTo>
                    <a:pt x="190" y="141"/>
                  </a:lnTo>
                  <a:lnTo>
                    <a:pt x="174" y="148"/>
                  </a:lnTo>
                  <a:lnTo>
                    <a:pt x="159" y="158"/>
                  </a:lnTo>
                  <a:lnTo>
                    <a:pt x="148" y="173"/>
                  </a:lnTo>
                  <a:lnTo>
                    <a:pt x="141" y="190"/>
                  </a:lnTo>
                  <a:lnTo>
                    <a:pt x="138" y="208"/>
                  </a:lnTo>
                  <a:lnTo>
                    <a:pt x="138" y="1248"/>
                  </a:lnTo>
                  <a:lnTo>
                    <a:pt x="625" y="1248"/>
                  </a:lnTo>
                  <a:lnTo>
                    <a:pt x="671" y="1251"/>
                  </a:lnTo>
                  <a:lnTo>
                    <a:pt x="715" y="1260"/>
                  </a:lnTo>
                  <a:lnTo>
                    <a:pt x="758" y="1275"/>
                  </a:lnTo>
                  <a:lnTo>
                    <a:pt x="797" y="1294"/>
                  </a:lnTo>
                  <a:lnTo>
                    <a:pt x="835" y="1319"/>
                  </a:lnTo>
                  <a:lnTo>
                    <a:pt x="868" y="1348"/>
                  </a:lnTo>
                  <a:lnTo>
                    <a:pt x="897" y="1380"/>
                  </a:lnTo>
                  <a:lnTo>
                    <a:pt x="921" y="1416"/>
                  </a:lnTo>
                  <a:lnTo>
                    <a:pt x="942" y="1456"/>
                  </a:lnTo>
                  <a:lnTo>
                    <a:pt x="942" y="1456"/>
                  </a:lnTo>
                  <a:lnTo>
                    <a:pt x="1110" y="1456"/>
                  </a:lnTo>
                  <a:lnTo>
                    <a:pt x="1110" y="971"/>
                  </a:lnTo>
                  <a:lnTo>
                    <a:pt x="347" y="971"/>
                  </a:lnTo>
                  <a:lnTo>
                    <a:pt x="328" y="968"/>
                  </a:lnTo>
                  <a:lnTo>
                    <a:pt x="312" y="961"/>
                  </a:lnTo>
                  <a:lnTo>
                    <a:pt x="298" y="950"/>
                  </a:lnTo>
                  <a:lnTo>
                    <a:pt x="287" y="936"/>
                  </a:lnTo>
                  <a:lnTo>
                    <a:pt x="280" y="920"/>
                  </a:lnTo>
                  <a:lnTo>
                    <a:pt x="278" y="901"/>
                  </a:lnTo>
                  <a:lnTo>
                    <a:pt x="278" y="346"/>
                  </a:lnTo>
                  <a:lnTo>
                    <a:pt x="280" y="328"/>
                  </a:lnTo>
                  <a:lnTo>
                    <a:pt x="287" y="312"/>
                  </a:lnTo>
                  <a:lnTo>
                    <a:pt x="298" y="298"/>
                  </a:lnTo>
                  <a:lnTo>
                    <a:pt x="312" y="287"/>
                  </a:lnTo>
                  <a:lnTo>
                    <a:pt x="328" y="279"/>
                  </a:lnTo>
                  <a:lnTo>
                    <a:pt x="347" y="277"/>
                  </a:lnTo>
                  <a:lnTo>
                    <a:pt x="2775" y="277"/>
                  </a:lnTo>
                  <a:lnTo>
                    <a:pt x="2775" y="208"/>
                  </a:lnTo>
                  <a:lnTo>
                    <a:pt x="2772" y="190"/>
                  </a:lnTo>
                  <a:lnTo>
                    <a:pt x="2765" y="173"/>
                  </a:lnTo>
                  <a:lnTo>
                    <a:pt x="2755" y="158"/>
                  </a:lnTo>
                  <a:lnTo>
                    <a:pt x="2741" y="148"/>
                  </a:lnTo>
                  <a:lnTo>
                    <a:pt x="2724" y="141"/>
                  </a:lnTo>
                  <a:lnTo>
                    <a:pt x="2705" y="138"/>
                  </a:lnTo>
                  <a:lnTo>
                    <a:pt x="208" y="138"/>
                  </a:lnTo>
                  <a:close/>
                  <a:moveTo>
                    <a:pt x="208" y="0"/>
                  </a:moveTo>
                  <a:lnTo>
                    <a:pt x="2705" y="0"/>
                  </a:lnTo>
                  <a:lnTo>
                    <a:pt x="2739" y="2"/>
                  </a:lnTo>
                  <a:lnTo>
                    <a:pt x="2771" y="10"/>
                  </a:lnTo>
                  <a:lnTo>
                    <a:pt x="2801" y="23"/>
                  </a:lnTo>
                  <a:lnTo>
                    <a:pt x="2828" y="39"/>
                  </a:lnTo>
                  <a:lnTo>
                    <a:pt x="2853" y="61"/>
                  </a:lnTo>
                  <a:lnTo>
                    <a:pt x="2873" y="85"/>
                  </a:lnTo>
                  <a:lnTo>
                    <a:pt x="2890" y="112"/>
                  </a:lnTo>
                  <a:lnTo>
                    <a:pt x="2903" y="142"/>
                  </a:lnTo>
                  <a:lnTo>
                    <a:pt x="2911" y="174"/>
                  </a:lnTo>
                  <a:lnTo>
                    <a:pt x="2913" y="208"/>
                  </a:lnTo>
                  <a:lnTo>
                    <a:pt x="2913" y="330"/>
                  </a:lnTo>
                  <a:lnTo>
                    <a:pt x="3168" y="837"/>
                  </a:lnTo>
                  <a:lnTo>
                    <a:pt x="3201" y="847"/>
                  </a:lnTo>
                  <a:lnTo>
                    <a:pt x="3232" y="864"/>
                  </a:lnTo>
                  <a:lnTo>
                    <a:pt x="3259" y="884"/>
                  </a:lnTo>
                  <a:lnTo>
                    <a:pt x="3284" y="909"/>
                  </a:lnTo>
                  <a:lnTo>
                    <a:pt x="3303" y="937"/>
                  </a:lnTo>
                  <a:lnTo>
                    <a:pt x="3318" y="968"/>
                  </a:lnTo>
                  <a:lnTo>
                    <a:pt x="3327" y="1004"/>
                  </a:lnTo>
                  <a:lnTo>
                    <a:pt x="3330" y="1040"/>
                  </a:lnTo>
                  <a:lnTo>
                    <a:pt x="3330" y="1387"/>
                  </a:lnTo>
                  <a:lnTo>
                    <a:pt x="3327" y="1420"/>
                  </a:lnTo>
                  <a:lnTo>
                    <a:pt x="3319" y="1453"/>
                  </a:lnTo>
                  <a:lnTo>
                    <a:pt x="3307" y="1482"/>
                  </a:lnTo>
                  <a:lnTo>
                    <a:pt x="3290" y="1509"/>
                  </a:lnTo>
                  <a:lnTo>
                    <a:pt x="3268" y="1533"/>
                  </a:lnTo>
                  <a:lnTo>
                    <a:pt x="3244" y="1555"/>
                  </a:lnTo>
                  <a:lnTo>
                    <a:pt x="3217" y="1572"/>
                  </a:lnTo>
                  <a:lnTo>
                    <a:pt x="3188" y="1584"/>
                  </a:lnTo>
                  <a:lnTo>
                    <a:pt x="3155" y="1592"/>
                  </a:lnTo>
                  <a:lnTo>
                    <a:pt x="3122" y="1595"/>
                  </a:lnTo>
                  <a:lnTo>
                    <a:pt x="2913" y="1595"/>
                  </a:lnTo>
                  <a:lnTo>
                    <a:pt x="2910" y="1641"/>
                  </a:lnTo>
                  <a:lnTo>
                    <a:pt x="2901" y="1687"/>
                  </a:lnTo>
                  <a:lnTo>
                    <a:pt x="2886" y="1729"/>
                  </a:lnTo>
                  <a:lnTo>
                    <a:pt x="2866" y="1769"/>
                  </a:lnTo>
                  <a:lnTo>
                    <a:pt x="2842" y="1807"/>
                  </a:lnTo>
                  <a:lnTo>
                    <a:pt x="2812" y="1840"/>
                  </a:lnTo>
                  <a:lnTo>
                    <a:pt x="2779" y="1869"/>
                  </a:lnTo>
                  <a:lnTo>
                    <a:pt x="2742" y="1895"/>
                  </a:lnTo>
                  <a:lnTo>
                    <a:pt x="2701" y="1915"/>
                  </a:lnTo>
                  <a:lnTo>
                    <a:pt x="2659" y="1929"/>
                  </a:lnTo>
                  <a:lnTo>
                    <a:pt x="2614" y="1938"/>
                  </a:lnTo>
                  <a:lnTo>
                    <a:pt x="2567" y="1942"/>
                  </a:lnTo>
                  <a:lnTo>
                    <a:pt x="2520" y="1938"/>
                  </a:lnTo>
                  <a:lnTo>
                    <a:pt x="2474" y="1929"/>
                  </a:lnTo>
                  <a:lnTo>
                    <a:pt x="2432" y="1915"/>
                  </a:lnTo>
                  <a:lnTo>
                    <a:pt x="2392" y="1895"/>
                  </a:lnTo>
                  <a:lnTo>
                    <a:pt x="2355" y="1869"/>
                  </a:lnTo>
                  <a:lnTo>
                    <a:pt x="2322" y="1840"/>
                  </a:lnTo>
                  <a:lnTo>
                    <a:pt x="2293" y="1807"/>
                  </a:lnTo>
                  <a:lnTo>
                    <a:pt x="2267" y="1769"/>
                  </a:lnTo>
                  <a:lnTo>
                    <a:pt x="2247" y="1729"/>
                  </a:lnTo>
                  <a:lnTo>
                    <a:pt x="2232" y="1687"/>
                  </a:lnTo>
                  <a:lnTo>
                    <a:pt x="2223" y="1641"/>
                  </a:lnTo>
                  <a:lnTo>
                    <a:pt x="2220" y="1595"/>
                  </a:lnTo>
                  <a:lnTo>
                    <a:pt x="971" y="1595"/>
                  </a:lnTo>
                  <a:lnTo>
                    <a:pt x="968" y="1641"/>
                  </a:lnTo>
                  <a:lnTo>
                    <a:pt x="959" y="1687"/>
                  </a:lnTo>
                  <a:lnTo>
                    <a:pt x="944" y="1729"/>
                  </a:lnTo>
                  <a:lnTo>
                    <a:pt x="923" y="1769"/>
                  </a:lnTo>
                  <a:lnTo>
                    <a:pt x="899" y="1807"/>
                  </a:lnTo>
                  <a:lnTo>
                    <a:pt x="870" y="1840"/>
                  </a:lnTo>
                  <a:lnTo>
                    <a:pt x="837" y="1869"/>
                  </a:lnTo>
                  <a:lnTo>
                    <a:pt x="799" y="1895"/>
                  </a:lnTo>
                  <a:lnTo>
                    <a:pt x="759" y="1915"/>
                  </a:lnTo>
                  <a:lnTo>
                    <a:pt x="716" y="1929"/>
                  </a:lnTo>
                  <a:lnTo>
                    <a:pt x="671" y="1938"/>
                  </a:lnTo>
                  <a:lnTo>
                    <a:pt x="625" y="1942"/>
                  </a:lnTo>
                  <a:lnTo>
                    <a:pt x="577" y="1938"/>
                  </a:lnTo>
                  <a:lnTo>
                    <a:pt x="532" y="1929"/>
                  </a:lnTo>
                  <a:lnTo>
                    <a:pt x="489" y="1915"/>
                  </a:lnTo>
                  <a:lnTo>
                    <a:pt x="449" y="1895"/>
                  </a:lnTo>
                  <a:lnTo>
                    <a:pt x="413" y="1869"/>
                  </a:lnTo>
                  <a:lnTo>
                    <a:pt x="379" y="1840"/>
                  </a:lnTo>
                  <a:lnTo>
                    <a:pt x="350" y="1807"/>
                  </a:lnTo>
                  <a:lnTo>
                    <a:pt x="325" y="1769"/>
                  </a:lnTo>
                  <a:lnTo>
                    <a:pt x="305" y="1729"/>
                  </a:lnTo>
                  <a:lnTo>
                    <a:pt x="290" y="1687"/>
                  </a:lnTo>
                  <a:lnTo>
                    <a:pt x="281" y="1641"/>
                  </a:lnTo>
                  <a:lnTo>
                    <a:pt x="278" y="1595"/>
                  </a:lnTo>
                  <a:lnTo>
                    <a:pt x="208" y="1595"/>
                  </a:lnTo>
                  <a:lnTo>
                    <a:pt x="175" y="1592"/>
                  </a:lnTo>
                  <a:lnTo>
                    <a:pt x="142" y="1584"/>
                  </a:lnTo>
                  <a:lnTo>
                    <a:pt x="113" y="1572"/>
                  </a:lnTo>
                  <a:lnTo>
                    <a:pt x="86" y="1555"/>
                  </a:lnTo>
                  <a:lnTo>
                    <a:pt x="61" y="1533"/>
                  </a:lnTo>
                  <a:lnTo>
                    <a:pt x="40" y="1509"/>
                  </a:lnTo>
                  <a:lnTo>
                    <a:pt x="23" y="1482"/>
                  </a:lnTo>
                  <a:lnTo>
                    <a:pt x="11" y="1453"/>
                  </a:lnTo>
                  <a:lnTo>
                    <a:pt x="3" y="1420"/>
                  </a:lnTo>
                  <a:lnTo>
                    <a:pt x="0" y="1387"/>
                  </a:lnTo>
                  <a:lnTo>
                    <a:pt x="0" y="208"/>
                  </a:lnTo>
                  <a:lnTo>
                    <a:pt x="3" y="174"/>
                  </a:lnTo>
                  <a:lnTo>
                    <a:pt x="11" y="142"/>
                  </a:lnTo>
                  <a:lnTo>
                    <a:pt x="23" y="112"/>
                  </a:lnTo>
                  <a:lnTo>
                    <a:pt x="40" y="85"/>
                  </a:lnTo>
                  <a:lnTo>
                    <a:pt x="61" y="61"/>
                  </a:lnTo>
                  <a:lnTo>
                    <a:pt x="86" y="39"/>
                  </a:lnTo>
                  <a:lnTo>
                    <a:pt x="113" y="23"/>
                  </a:lnTo>
                  <a:lnTo>
                    <a:pt x="142" y="10"/>
                  </a:lnTo>
                  <a:lnTo>
                    <a:pt x="175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20CA02-7DC9-4A9A-8E8B-D000EE0EC203}"/>
              </a:ext>
            </a:extLst>
          </p:cNvPr>
          <p:cNvCxnSpPr>
            <a:cxnSpLocks/>
          </p:cNvCxnSpPr>
          <p:nvPr/>
        </p:nvCxnSpPr>
        <p:spPr>
          <a:xfrm flipH="1">
            <a:off x="4683405" y="3512724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7DE3BC0-B7D9-4BA7-9669-866C720A5511}"/>
              </a:ext>
            </a:extLst>
          </p:cNvPr>
          <p:cNvCxnSpPr>
            <a:cxnSpLocks/>
          </p:cNvCxnSpPr>
          <p:nvPr/>
        </p:nvCxnSpPr>
        <p:spPr>
          <a:xfrm flipH="1">
            <a:off x="4683405" y="4378147"/>
            <a:ext cx="610108" cy="0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FC9B09-EA9D-4970-9019-42B49A0B16F5}"/>
              </a:ext>
            </a:extLst>
          </p:cNvPr>
          <p:cNvSpPr txBox="1"/>
          <p:nvPr/>
        </p:nvSpPr>
        <p:spPr>
          <a:xfrm>
            <a:off x="551837" y="1306190"/>
            <a:ext cx="14269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Public &amp; Private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Clouds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2EA09-6BD9-47E8-ADBD-5B9195E7AE45}"/>
              </a:ext>
            </a:extLst>
          </p:cNvPr>
          <p:cNvSpPr txBox="1"/>
          <p:nvPr/>
        </p:nvSpPr>
        <p:spPr>
          <a:xfrm>
            <a:off x="950812" y="3258479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Internet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B27BF2-18B1-4840-A479-F3637805C2EE}"/>
              </a:ext>
            </a:extLst>
          </p:cNvPr>
          <p:cNvGrpSpPr/>
          <p:nvPr/>
        </p:nvGrpSpPr>
        <p:grpSpPr>
          <a:xfrm rot="5400000">
            <a:off x="6296655" y="815383"/>
            <a:ext cx="555625" cy="658158"/>
            <a:chOff x="2538413" y="1971675"/>
            <a:chExt cx="555625" cy="444500"/>
          </a:xfrm>
          <a:solidFill>
            <a:srgbClr val="FF0000"/>
          </a:solidFill>
        </p:grpSpPr>
        <p:sp>
          <p:nvSpPr>
            <p:cNvPr id="82" name="Freeform 67">
              <a:extLst>
                <a:ext uri="{FF2B5EF4-FFF2-40B4-BE49-F238E27FC236}">
                  <a16:creationId xmlns:a16="http://schemas.microsoft.com/office/drawing/2014/main" id="{6B9C3459-5362-48A5-B87E-8281F6A59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>
              <a:extLst>
                <a:ext uri="{FF2B5EF4-FFF2-40B4-BE49-F238E27FC236}">
                  <a16:creationId xmlns:a16="http://schemas.microsoft.com/office/drawing/2014/main" id="{00F88674-F824-444B-839A-FF0D25B75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>
              <a:extLst>
                <a:ext uri="{FF2B5EF4-FFF2-40B4-BE49-F238E27FC236}">
                  <a16:creationId xmlns:a16="http://schemas.microsoft.com/office/drawing/2014/main" id="{6D17EDBF-E90A-40E0-8403-FE72F7197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950AAA0-D8D9-46E3-BDE4-7606B276C57B}"/>
              </a:ext>
            </a:extLst>
          </p:cNvPr>
          <p:cNvGrpSpPr/>
          <p:nvPr/>
        </p:nvGrpSpPr>
        <p:grpSpPr>
          <a:xfrm rot="5952145">
            <a:off x="6296654" y="1867214"/>
            <a:ext cx="555625" cy="658157"/>
            <a:chOff x="2538413" y="1971675"/>
            <a:chExt cx="555625" cy="444500"/>
          </a:xfrm>
          <a:solidFill>
            <a:srgbClr val="FFC000"/>
          </a:solidFill>
        </p:grpSpPr>
        <p:sp>
          <p:nvSpPr>
            <p:cNvPr id="86" name="Freeform 67">
              <a:extLst>
                <a:ext uri="{FF2B5EF4-FFF2-40B4-BE49-F238E27FC236}">
                  <a16:creationId xmlns:a16="http://schemas.microsoft.com/office/drawing/2014/main" id="{996AC2F2-8B84-403F-9751-918D74BE07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8">
              <a:extLst>
                <a:ext uri="{FF2B5EF4-FFF2-40B4-BE49-F238E27FC236}">
                  <a16:creationId xmlns:a16="http://schemas.microsoft.com/office/drawing/2014/main" id="{086D321C-5BDF-4C0B-8860-6FCCCA989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9">
              <a:extLst>
                <a:ext uri="{FF2B5EF4-FFF2-40B4-BE49-F238E27FC236}">
                  <a16:creationId xmlns:a16="http://schemas.microsoft.com/office/drawing/2014/main" id="{BF878D26-3874-40B5-9715-27E6F7D04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5F5EB2-CA40-4AD8-B67A-8B1AFE9E9996}"/>
              </a:ext>
            </a:extLst>
          </p:cNvPr>
          <p:cNvGrpSpPr/>
          <p:nvPr/>
        </p:nvGrpSpPr>
        <p:grpSpPr>
          <a:xfrm rot="6358247">
            <a:off x="6229389" y="2823240"/>
            <a:ext cx="555625" cy="658157"/>
            <a:chOff x="2538413" y="1971675"/>
            <a:chExt cx="555625" cy="4445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id="{F1B754DE-D35D-41F7-83C3-8DFFB4619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2144713"/>
              <a:ext cx="311150" cy="141288"/>
            </a:xfrm>
            <a:custGeom>
              <a:avLst/>
              <a:gdLst>
                <a:gd name="T0" fmla="*/ 897 w 1960"/>
                <a:gd name="T1" fmla="*/ 151 h 892"/>
                <a:gd name="T2" fmla="*/ 732 w 1960"/>
                <a:gd name="T3" fmla="*/ 174 h 892"/>
                <a:gd name="T4" fmla="*/ 573 w 1960"/>
                <a:gd name="T5" fmla="*/ 216 h 892"/>
                <a:gd name="T6" fmla="*/ 421 w 1960"/>
                <a:gd name="T7" fmla="*/ 280 h 892"/>
                <a:gd name="T8" fmla="*/ 279 w 1960"/>
                <a:gd name="T9" fmla="*/ 363 h 892"/>
                <a:gd name="T10" fmla="*/ 148 w 1960"/>
                <a:gd name="T11" fmla="*/ 463 h 892"/>
                <a:gd name="T12" fmla="*/ 482 w 1960"/>
                <a:gd name="T13" fmla="*/ 703 h 892"/>
                <a:gd name="T14" fmla="*/ 596 w 1960"/>
                <a:gd name="T15" fmla="*/ 635 h 892"/>
                <a:gd name="T16" fmla="*/ 718 w 1960"/>
                <a:gd name="T17" fmla="*/ 586 h 892"/>
                <a:gd name="T18" fmla="*/ 848 w 1960"/>
                <a:gd name="T19" fmla="*/ 555 h 892"/>
                <a:gd name="T20" fmla="*/ 981 w 1960"/>
                <a:gd name="T21" fmla="*/ 544 h 892"/>
                <a:gd name="T22" fmla="*/ 1114 w 1960"/>
                <a:gd name="T23" fmla="*/ 555 h 892"/>
                <a:gd name="T24" fmla="*/ 1242 w 1960"/>
                <a:gd name="T25" fmla="*/ 586 h 892"/>
                <a:gd name="T26" fmla="*/ 1366 w 1960"/>
                <a:gd name="T27" fmla="*/ 635 h 892"/>
                <a:gd name="T28" fmla="*/ 1479 w 1960"/>
                <a:gd name="T29" fmla="*/ 703 h 892"/>
                <a:gd name="T30" fmla="*/ 1532 w 1960"/>
                <a:gd name="T31" fmla="*/ 745 h 892"/>
                <a:gd name="T32" fmla="*/ 1749 w 1960"/>
                <a:gd name="T33" fmla="*/ 410 h 892"/>
                <a:gd name="T34" fmla="*/ 1612 w 1960"/>
                <a:gd name="T35" fmla="*/ 318 h 892"/>
                <a:gd name="T36" fmla="*/ 1465 w 1960"/>
                <a:gd name="T37" fmla="*/ 245 h 892"/>
                <a:gd name="T38" fmla="*/ 1309 w 1960"/>
                <a:gd name="T39" fmla="*/ 192 h 892"/>
                <a:gd name="T40" fmla="*/ 1147 w 1960"/>
                <a:gd name="T41" fmla="*/ 160 h 892"/>
                <a:gd name="T42" fmla="*/ 981 w 1960"/>
                <a:gd name="T43" fmla="*/ 148 h 892"/>
                <a:gd name="T44" fmla="*/ 1066 w 1960"/>
                <a:gd name="T45" fmla="*/ 4 h 892"/>
                <a:gd name="T46" fmla="*/ 1235 w 1960"/>
                <a:gd name="T47" fmla="*/ 24 h 892"/>
                <a:gd name="T48" fmla="*/ 1400 w 1960"/>
                <a:gd name="T49" fmla="*/ 64 h 892"/>
                <a:gd name="T50" fmla="*/ 1557 w 1960"/>
                <a:gd name="T51" fmla="*/ 124 h 892"/>
                <a:gd name="T52" fmla="*/ 1706 w 1960"/>
                <a:gd name="T53" fmla="*/ 202 h 892"/>
                <a:gd name="T54" fmla="*/ 1847 w 1960"/>
                <a:gd name="T55" fmla="*/ 299 h 892"/>
                <a:gd name="T56" fmla="*/ 1929 w 1960"/>
                <a:gd name="T57" fmla="*/ 371 h 892"/>
                <a:gd name="T58" fmla="*/ 1952 w 1960"/>
                <a:gd name="T59" fmla="*/ 412 h 892"/>
                <a:gd name="T60" fmla="*/ 1960 w 1960"/>
                <a:gd name="T61" fmla="*/ 459 h 892"/>
                <a:gd name="T62" fmla="*/ 1954 w 1960"/>
                <a:gd name="T63" fmla="*/ 507 h 892"/>
                <a:gd name="T64" fmla="*/ 1933 w 1960"/>
                <a:gd name="T65" fmla="*/ 549 h 892"/>
                <a:gd name="T66" fmla="*/ 1636 w 1960"/>
                <a:gd name="T67" fmla="*/ 849 h 892"/>
                <a:gd name="T68" fmla="*/ 1598 w 1960"/>
                <a:gd name="T69" fmla="*/ 876 h 892"/>
                <a:gd name="T70" fmla="*/ 1554 w 1960"/>
                <a:gd name="T71" fmla="*/ 890 h 892"/>
                <a:gd name="T72" fmla="*/ 1506 w 1960"/>
                <a:gd name="T73" fmla="*/ 890 h 892"/>
                <a:gd name="T74" fmla="*/ 1458 w 1960"/>
                <a:gd name="T75" fmla="*/ 873 h 892"/>
                <a:gd name="T76" fmla="*/ 1387 w 1960"/>
                <a:gd name="T77" fmla="*/ 820 h 892"/>
                <a:gd name="T78" fmla="*/ 1281 w 1960"/>
                <a:gd name="T79" fmla="*/ 759 h 892"/>
                <a:gd name="T80" fmla="*/ 1165 w 1960"/>
                <a:gd name="T81" fmla="*/ 716 h 892"/>
                <a:gd name="T82" fmla="*/ 1043 w 1960"/>
                <a:gd name="T83" fmla="*/ 695 h 892"/>
                <a:gd name="T84" fmla="*/ 918 w 1960"/>
                <a:gd name="T85" fmla="*/ 695 h 892"/>
                <a:gd name="T86" fmla="*/ 797 w 1960"/>
                <a:gd name="T87" fmla="*/ 716 h 892"/>
                <a:gd name="T88" fmla="*/ 681 w 1960"/>
                <a:gd name="T89" fmla="*/ 759 h 892"/>
                <a:gd name="T90" fmla="*/ 573 w 1960"/>
                <a:gd name="T91" fmla="*/ 820 h 892"/>
                <a:gd name="T92" fmla="*/ 501 w 1960"/>
                <a:gd name="T93" fmla="*/ 873 h 892"/>
                <a:gd name="T94" fmla="*/ 450 w 1960"/>
                <a:gd name="T95" fmla="*/ 891 h 892"/>
                <a:gd name="T96" fmla="*/ 397 w 1960"/>
                <a:gd name="T97" fmla="*/ 889 h 892"/>
                <a:gd name="T98" fmla="*/ 347 w 1960"/>
                <a:gd name="T99" fmla="*/ 867 h 892"/>
                <a:gd name="T100" fmla="*/ 44 w 1960"/>
                <a:gd name="T101" fmla="*/ 569 h 892"/>
                <a:gd name="T102" fmla="*/ 16 w 1960"/>
                <a:gd name="T103" fmla="*/ 529 h 892"/>
                <a:gd name="T104" fmla="*/ 1 w 1960"/>
                <a:gd name="T105" fmla="*/ 484 h 892"/>
                <a:gd name="T106" fmla="*/ 3 w 1960"/>
                <a:gd name="T107" fmla="*/ 435 h 892"/>
                <a:gd name="T108" fmla="*/ 19 w 1960"/>
                <a:gd name="T109" fmla="*/ 390 h 892"/>
                <a:gd name="T110" fmla="*/ 49 w 1960"/>
                <a:gd name="T111" fmla="*/ 353 h 892"/>
                <a:gd name="T112" fmla="*/ 183 w 1960"/>
                <a:gd name="T113" fmla="*/ 248 h 892"/>
                <a:gd name="T114" fmla="*/ 328 w 1960"/>
                <a:gd name="T115" fmla="*/ 161 h 892"/>
                <a:gd name="T116" fmla="*/ 482 w 1960"/>
                <a:gd name="T117" fmla="*/ 92 h 892"/>
                <a:gd name="T118" fmla="*/ 643 w 1960"/>
                <a:gd name="T119" fmla="*/ 42 h 892"/>
                <a:gd name="T120" fmla="*/ 810 w 1960"/>
                <a:gd name="T121" fmla="*/ 11 h 892"/>
                <a:gd name="T122" fmla="*/ 981 w 1960"/>
                <a:gd name="T123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0" h="892">
                  <a:moveTo>
                    <a:pt x="981" y="148"/>
                  </a:moveTo>
                  <a:lnTo>
                    <a:pt x="897" y="151"/>
                  </a:lnTo>
                  <a:lnTo>
                    <a:pt x="814" y="160"/>
                  </a:lnTo>
                  <a:lnTo>
                    <a:pt x="732" y="174"/>
                  </a:lnTo>
                  <a:lnTo>
                    <a:pt x="652" y="192"/>
                  </a:lnTo>
                  <a:lnTo>
                    <a:pt x="573" y="216"/>
                  </a:lnTo>
                  <a:lnTo>
                    <a:pt x="496" y="245"/>
                  </a:lnTo>
                  <a:lnTo>
                    <a:pt x="421" y="280"/>
                  </a:lnTo>
                  <a:lnTo>
                    <a:pt x="349" y="318"/>
                  </a:lnTo>
                  <a:lnTo>
                    <a:pt x="279" y="363"/>
                  </a:lnTo>
                  <a:lnTo>
                    <a:pt x="212" y="410"/>
                  </a:lnTo>
                  <a:lnTo>
                    <a:pt x="148" y="463"/>
                  </a:lnTo>
                  <a:lnTo>
                    <a:pt x="430" y="745"/>
                  </a:lnTo>
                  <a:lnTo>
                    <a:pt x="482" y="703"/>
                  </a:lnTo>
                  <a:lnTo>
                    <a:pt x="537" y="667"/>
                  </a:lnTo>
                  <a:lnTo>
                    <a:pt x="596" y="635"/>
                  </a:lnTo>
                  <a:lnTo>
                    <a:pt x="656" y="608"/>
                  </a:lnTo>
                  <a:lnTo>
                    <a:pt x="718" y="586"/>
                  </a:lnTo>
                  <a:lnTo>
                    <a:pt x="782" y="567"/>
                  </a:lnTo>
                  <a:lnTo>
                    <a:pt x="848" y="555"/>
                  </a:lnTo>
                  <a:lnTo>
                    <a:pt x="914" y="547"/>
                  </a:lnTo>
                  <a:lnTo>
                    <a:pt x="981" y="544"/>
                  </a:lnTo>
                  <a:lnTo>
                    <a:pt x="1048" y="547"/>
                  </a:lnTo>
                  <a:lnTo>
                    <a:pt x="1114" y="555"/>
                  </a:lnTo>
                  <a:lnTo>
                    <a:pt x="1179" y="567"/>
                  </a:lnTo>
                  <a:lnTo>
                    <a:pt x="1242" y="586"/>
                  </a:lnTo>
                  <a:lnTo>
                    <a:pt x="1305" y="608"/>
                  </a:lnTo>
                  <a:lnTo>
                    <a:pt x="1366" y="635"/>
                  </a:lnTo>
                  <a:lnTo>
                    <a:pt x="1423" y="667"/>
                  </a:lnTo>
                  <a:lnTo>
                    <a:pt x="1479" y="703"/>
                  </a:lnTo>
                  <a:lnTo>
                    <a:pt x="1532" y="745"/>
                  </a:lnTo>
                  <a:lnTo>
                    <a:pt x="1532" y="745"/>
                  </a:lnTo>
                  <a:lnTo>
                    <a:pt x="1813" y="463"/>
                  </a:lnTo>
                  <a:lnTo>
                    <a:pt x="1749" y="410"/>
                  </a:lnTo>
                  <a:lnTo>
                    <a:pt x="1682" y="361"/>
                  </a:lnTo>
                  <a:lnTo>
                    <a:pt x="1612" y="318"/>
                  </a:lnTo>
                  <a:lnTo>
                    <a:pt x="1539" y="279"/>
                  </a:lnTo>
                  <a:lnTo>
                    <a:pt x="1465" y="245"/>
                  </a:lnTo>
                  <a:lnTo>
                    <a:pt x="1388" y="216"/>
                  </a:lnTo>
                  <a:lnTo>
                    <a:pt x="1309" y="192"/>
                  </a:lnTo>
                  <a:lnTo>
                    <a:pt x="1229" y="172"/>
                  </a:lnTo>
                  <a:lnTo>
                    <a:pt x="1147" y="160"/>
                  </a:lnTo>
                  <a:lnTo>
                    <a:pt x="1064" y="151"/>
                  </a:lnTo>
                  <a:lnTo>
                    <a:pt x="981" y="148"/>
                  </a:lnTo>
                  <a:close/>
                  <a:moveTo>
                    <a:pt x="981" y="0"/>
                  </a:moveTo>
                  <a:lnTo>
                    <a:pt x="1066" y="4"/>
                  </a:lnTo>
                  <a:lnTo>
                    <a:pt x="1151" y="11"/>
                  </a:lnTo>
                  <a:lnTo>
                    <a:pt x="1235" y="24"/>
                  </a:lnTo>
                  <a:lnTo>
                    <a:pt x="1318" y="42"/>
                  </a:lnTo>
                  <a:lnTo>
                    <a:pt x="1400" y="64"/>
                  </a:lnTo>
                  <a:lnTo>
                    <a:pt x="1480" y="92"/>
                  </a:lnTo>
                  <a:lnTo>
                    <a:pt x="1557" y="124"/>
                  </a:lnTo>
                  <a:lnTo>
                    <a:pt x="1633" y="161"/>
                  </a:lnTo>
                  <a:lnTo>
                    <a:pt x="1706" y="202"/>
                  </a:lnTo>
                  <a:lnTo>
                    <a:pt x="1777" y="248"/>
                  </a:lnTo>
                  <a:lnTo>
                    <a:pt x="1847" y="299"/>
                  </a:lnTo>
                  <a:lnTo>
                    <a:pt x="1911" y="353"/>
                  </a:lnTo>
                  <a:lnTo>
                    <a:pt x="1929" y="371"/>
                  </a:lnTo>
                  <a:lnTo>
                    <a:pt x="1941" y="390"/>
                  </a:lnTo>
                  <a:lnTo>
                    <a:pt x="1952" y="412"/>
                  </a:lnTo>
                  <a:lnTo>
                    <a:pt x="1958" y="435"/>
                  </a:lnTo>
                  <a:lnTo>
                    <a:pt x="1960" y="459"/>
                  </a:lnTo>
                  <a:lnTo>
                    <a:pt x="1959" y="484"/>
                  </a:lnTo>
                  <a:lnTo>
                    <a:pt x="1954" y="507"/>
                  </a:lnTo>
                  <a:lnTo>
                    <a:pt x="1946" y="529"/>
                  </a:lnTo>
                  <a:lnTo>
                    <a:pt x="1933" y="549"/>
                  </a:lnTo>
                  <a:lnTo>
                    <a:pt x="1918" y="569"/>
                  </a:lnTo>
                  <a:lnTo>
                    <a:pt x="1636" y="849"/>
                  </a:lnTo>
                  <a:lnTo>
                    <a:pt x="1618" y="865"/>
                  </a:lnTo>
                  <a:lnTo>
                    <a:pt x="1598" y="876"/>
                  </a:lnTo>
                  <a:lnTo>
                    <a:pt x="1576" y="886"/>
                  </a:lnTo>
                  <a:lnTo>
                    <a:pt x="1554" y="890"/>
                  </a:lnTo>
                  <a:lnTo>
                    <a:pt x="1532" y="892"/>
                  </a:lnTo>
                  <a:lnTo>
                    <a:pt x="1506" y="890"/>
                  </a:lnTo>
                  <a:lnTo>
                    <a:pt x="1482" y="884"/>
                  </a:lnTo>
                  <a:lnTo>
                    <a:pt x="1458" y="873"/>
                  </a:lnTo>
                  <a:lnTo>
                    <a:pt x="1436" y="857"/>
                  </a:lnTo>
                  <a:lnTo>
                    <a:pt x="1387" y="820"/>
                  </a:lnTo>
                  <a:lnTo>
                    <a:pt x="1335" y="786"/>
                  </a:lnTo>
                  <a:lnTo>
                    <a:pt x="1281" y="759"/>
                  </a:lnTo>
                  <a:lnTo>
                    <a:pt x="1223" y="735"/>
                  </a:lnTo>
                  <a:lnTo>
                    <a:pt x="1165" y="716"/>
                  </a:lnTo>
                  <a:lnTo>
                    <a:pt x="1104" y="703"/>
                  </a:lnTo>
                  <a:lnTo>
                    <a:pt x="1043" y="695"/>
                  </a:lnTo>
                  <a:lnTo>
                    <a:pt x="981" y="692"/>
                  </a:lnTo>
                  <a:lnTo>
                    <a:pt x="918" y="695"/>
                  </a:lnTo>
                  <a:lnTo>
                    <a:pt x="856" y="703"/>
                  </a:lnTo>
                  <a:lnTo>
                    <a:pt x="797" y="716"/>
                  </a:lnTo>
                  <a:lnTo>
                    <a:pt x="737" y="735"/>
                  </a:lnTo>
                  <a:lnTo>
                    <a:pt x="681" y="759"/>
                  </a:lnTo>
                  <a:lnTo>
                    <a:pt x="626" y="786"/>
                  </a:lnTo>
                  <a:lnTo>
                    <a:pt x="573" y="820"/>
                  </a:lnTo>
                  <a:lnTo>
                    <a:pt x="525" y="857"/>
                  </a:lnTo>
                  <a:lnTo>
                    <a:pt x="501" y="873"/>
                  </a:lnTo>
                  <a:lnTo>
                    <a:pt x="477" y="885"/>
                  </a:lnTo>
                  <a:lnTo>
                    <a:pt x="450" y="891"/>
                  </a:lnTo>
                  <a:lnTo>
                    <a:pt x="423" y="892"/>
                  </a:lnTo>
                  <a:lnTo>
                    <a:pt x="397" y="889"/>
                  </a:lnTo>
                  <a:lnTo>
                    <a:pt x="371" y="881"/>
                  </a:lnTo>
                  <a:lnTo>
                    <a:pt x="347" y="867"/>
                  </a:lnTo>
                  <a:lnTo>
                    <a:pt x="325" y="849"/>
                  </a:lnTo>
                  <a:lnTo>
                    <a:pt x="44" y="569"/>
                  </a:lnTo>
                  <a:lnTo>
                    <a:pt x="28" y="549"/>
                  </a:lnTo>
                  <a:lnTo>
                    <a:pt x="16" y="529"/>
                  </a:lnTo>
                  <a:lnTo>
                    <a:pt x="7" y="507"/>
                  </a:lnTo>
                  <a:lnTo>
                    <a:pt x="1" y="484"/>
                  </a:lnTo>
                  <a:lnTo>
                    <a:pt x="0" y="459"/>
                  </a:lnTo>
                  <a:lnTo>
                    <a:pt x="3" y="435"/>
                  </a:lnTo>
                  <a:lnTo>
                    <a:pt x="10" y="412"/>
                  </a:lnTo>
                  <a:lnTo>
                    <a:pt x="19" y="390"/>
                  </a:lnTo>
                  <a:lnTo>
                    <a:pt x="33" y="371"/>
                  </a:lnTo>
                  <a:lnTo>
                    <a:pt x="49" y="353"/>
                  </a:lnTo>
                  <a:lnTo>
                    <a:pt x="115" y="299"/>
                  </a:lnTo>
                  <a:lnTo>
                    <a:pt x="183" y="248"/>
                  </a:lnTo>
                  <a:lnTo>
                    <a:pt x="254" y="202"/>
                  </a:lnTo>
                  <a:lnTo>
                    <a:pt x="328" y="161"/>
                  </a:lnTo>
                  <a:lnTo>
                    <a:pt x="404" y="124"/>
                  </a:lnTo>
                  <a:lnTo>
                    <a:pt x="482" y="92"/>
                  </a:lnTo>
                  <a:lnTo>
                    <a:pt x="562" y="64"/>
                  </a:lnTo>
                  <a:lnTo>
                    <a:pt x="643" y="42"/>
                  </a:lnTo>
                  <a:lnTo>
                    <a:pt x="726" y="24"/>
                  </a:lnTo>
                  <a:lnTo>
                    <a:pt x="810" y="11"/>
                  </a:lnTo>
                  <a:lnTo>
                    <a:pt x="895" y="4"/>
                  </a:lnTo>
                  <a:lnTo>
                    <a:pt x="981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>
              <a:extLst>
                <a:ext uri="{FF2B5EF4-FFF2-40B4-BE49-F238E27FC236}">
                  <a16:creationId xmlns:a16="http://schemas.microsoft.com/office/drawing/2014/main" id="{877D795E-C754-4F0E-AC98-F17605706F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7013" y="2317750"/>
              <a:ext cx="98425" cy="98425"/>
            </a:xfrm>
            <a:custGeom>
              <a:avLst/>
              <a:gdLst>
                <a:gd name="T0" fmla="*/ 286 w 623"/>
                <a:gd name="T1" fmla="*/ 149 h 622"/>
                <a:gd name="T2" fmla="*/ 237 w 623"/>
                <a:gd name="T3" fmla="*/ 165 h 622"/>
                <a:gd name="T4" fmla="*/ 196 w 623"/>
                <a:gd name="T5" fmla="*/ 195 h 622"/>
                <a:gd name="T6" fmla="*/ 163 w 623"/>
                <a:gd name="T7" fmla="*/ 243 h 622"/>
                <a:gd name="T8" fmla="*/ 149 w 623"/>
                <a:gd name="T9" fmla="*/ 297 h 622"/>
                <a:gd name="T10" fmla="*/ 153 w 623"/>
                <a:gd name="T11" fmla="*/ 352 h 622"/>
                <a:gd name="T12" fmla="*/ 177 w 623"/>
                <a:gd name="T13" fmla="*/ 403 h 622"/>
                <a:gd name="T14" fmla="*/ 218 w 623"/>
                <a:gd name="T15" fmla="*/ 445 h 622"/>
                <a:gd name="T16" fmla="*/ 270 w 623"/>
                <a:gd name="T17" fmla="*/ 469 h 622"/>
                <a:gd name="T18" fmla="*/ 326 w 623"/>
                <a:gd name="T19" fmla="*/ 473 h 622"/>
                <a:gd name="T20" fmla="*/ 380 w 623"/>
                <a:gd name="T21" fmla="*/ 460 h 622"/>
                <a:gd name="T22" fmla="*/ 427 w 623"/>
                <a:gd name="T23" fmla="*/ 427 h 622"/>
                <a:gd name="T24" fmla="*/ 458 w 623"/>
                <a:gd name="T25" fmla="*/ 385 h 622"/>
                <a:gd name="T26" fmla="*/ 473 w 623"/>
                <a:gd name="T27" fmla="*/ 336 h 622"/>
                <a:gd name="T28" fmla="*/ 473 w 623"/>
                <a:gd name="T29" fmla="*/ 285 h 622"/>
                <a:gd name="T30" fmla="*/ 458 w 623"/>
                <a:gd name="T31" fmla="*/ 237 h 622"/>
                <a:gd name="T32" fmla="*/ 427 w 623"/>
                <a:gd name="T33" fmla="*/ 195 h 622"/>
                <a:gd name="T34" fmla="*/ 408 w 623"/>
                <a:gd name="T35" fmla="*/ 179 h 622"/>
                <a:gd name="T36" fmla="*/ 362 w 623"/>
                <a:gd name="T37" fmla="*/ 156 h 622"/>
                <a:gd name="T38" fmla="*/ 312 w 623"/>
                <a:gd name="T39" fmla="*/ 147 h 622"/>
                <a:gd name="T40" fmla="*/ 352 w 623"/>
                <a:gd name="T41" fmla="*/ 3 h 622"/>
                <a:gd name="T42" fmla="*/ 431 w 623"/>
                <a:gd name="T43" fmla="*/ 23 h 622"/>
                <a:gd name="T44" fmla="*/ 501 w 623"/>
                <a:gd name="T45" fmla="*/ 63 h 622"/>
                <a:gd name="T46" fmla="*/ 559 w 623"/>
                <a:gd name="T47" fmla="*/ 122 h 622"/>
                <a:gd name="T48" fmla="*/ 599 w 623"/>
                <a:gd name="T49" fmla="*/ 192 h 622"/>
                <a:gd name="T50" fmla="*/ 620 w 623"/>
                <a:gd name="T51" fmla="*/ 269 h 622"/>
                <a:gd name="T52" fmla="*/ 620 w 623"/>
                <a:gd name="T53" fmla="*/ 352 h 622"/>
                <a:gd name="T54" fmla="*/ 599 w 623"/>
                <a:gd name="T55" fmla="*/ 430 h 622"/>
                <a:gd name="T56" fmla="*/ 559 w 623"/>
                <a:gd name="T57" fmla="*/ 500 h 622"/>
                <a:gd name="T58" fmla="*/ 500 w 623"/>
                <a:gd name="T59" fmla="*/ 558 h 622"/>
                <a:gd name="T60" fmla="*/ 429 w 623"/>
                <a:gd name="T61" fmla="*/ 599 h 622"/>
                <a:gd name="T62" fmla="*/ 351 w 623"/>
                <a:gd name="T63" fmla="*/ 619 h 622"/>
                <a:gd name="T64" fmla="*/ 271 w 623"/>
                <a:gd name="T65" fmla="*/ 619 h 622"/>
                <a:gd name="T66" fmla="*/ 195 w 623"/>
                <a:gd name="T67" fmla="*/ 599 h 622"/>
                <a:gd name="T68" fmla="*/ 124 w 623"/>
                <a:gd name="T69" fmla="*/ 558 h 622"/>
                <a:gd name="T70" fmla="*/ 64 w 623"/>
                <a:gd name="T71" fmla="*/ 499 h 622"/>
                <a:gd name="T72" fmla="*/ 24 w 623"/>
                <a:gd name="T73" fmla="*/ 428 h 622"/>
                <a:gd name="T74" fmla="*/ 2 w 623"/>
                <a:gd name="T75" fmla="*/ 350 h 622"/>
                <a:gd name="T76" fmla="*/ 2 w 623"/>
                <a:gd name="T77" fmla="*/ 272 h 622"/>
                <a:gd name="T78" fmla="*/ 24 w 623"/>
                <a:gd name="T79" fmla="*/ 194 h 622"/>
                <a:gd name="T80" fmla="*/ 64 w 623"/>
                <a:gd name="T81" fmla="*/ 123 h 622"/>
                <a:gd name="T82" fmla="*/ 122 w 623"/>
                <a:gd name="T83" fmla="*/ 63 h 622"/>
                <a:gd name="T84" fmla="*/ 193 w 623"/>
                <a:gd name="T85" fmla="*/ 23 h 622"/>
                <a:gd name="T86" fmla="*/ 270 w 623"/>
                <a:gd name="T87" fmla="*/ 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3" h="622">
                  <a:moveTo>
                    <a:pt x="312" y="147"/>
                  </a:moveTo>
                  <a:lnTo>
                    <a:pt x="286" y="149"/>
                  </a:lnTo>
                  <a:lnTo>
                    <a:pt x="261" y="156"/>
                  </a:lnTo>
                  <a:lnTo>
                    <a:pt x="237" y="165"/>
                  </a:lnTo>
                  <a:lnTo>
                    <a:pt x="216" y="179"/>
                  </a:lnTo>
                  <a:lnTo>
                    <a:pt x="196" y="195"/>
                  </a:lnTo>
                  <a:lnTo>
                    <a:pt x="177" y="219"/>
                  </a:lnTo>
                  <a:lnTo>
                    <a:pt x="163" y="243"/>
                  </a:lnTo>
                  <a:lnTo>
                    <a:pt x="153" y="269"/>
                  </a:lnTo>
                  <a:lnTo>
                    <a:pt x="149" y="297"/>
                  </a:lnTo>
                  <a:lnTo>
                    <a:pt x="149" y="325"/>
                  </a:lnTo>
                  <a:lnTo>
                    <a:pt x="153" y="352"/>
                  </a:lnTo>
                  <a:lnTo>
                    <a:pt x="163" y="379"/>
                  </a:lnTo>
                  <a:lnTo>
                    <a:pt x="177" y="403"/>
                  </a:lnTo>
                  <a:lnTo>
                    <a:pt x="196" y="427"/>
                  </a:lnTo>
                  <a:lnTo>
                    <a:pt x="218" y="445"/>
                  </a:lnTo>
                  <a:lnTo>
                    <a:pt x="244" y="460"/>
                  </a:lnTo>
                  <a:lnTo>
                    <a:pt x="270" y="469"/>
                  </a:lnTo>
                  <a:lnTo>
                    <a:pt x="298" y="473"/>
                  </a:lnTo>
                  <a:lnTo>
                    <a:pt x="326" y="473"/>
                  </a:lnTo>
                  <a:lnTo>
                    <a:pt x="353" y="469"/>
                  </a:lnTo>
                  <a:lnTo>
                    <a:pt x="380" y="460"/>
                  </a:lnTo>
                  <a:lnTo>
                    <a:pt x="404" y="445"/>
                  </a:lnTo>
                  <a:lnTo>
                    <a:pt x="427" y="427"/>
                  </a:lnTo>
                  <a:lnTo>
                    <a:pt x="444" y="406"/>
                  </a:lnTo>
                  <a:lnTo>
                    <a:pt x="458" y="385"/>
                  </a:lnTo>
                  <a:lnTo>
                    <a:pt x="467" y="362"/>
                  </a:lnTo>
                  <a:lnTo>
                    <a:pt x="473" y="336"/>
                  </a:lnTo>
                  <a:lnTo>
                    <a:pt x="475" y="311"/>
                  </a:lnTo>
                  <a:lnTo>
                    <a:pt x="473" y="285"/>
                  </a:lnTo>
                  <a:lnTo>
                    <a:pt x="467" y="260"/>
                  </a:lnTo>
                  <a:lnTo>
                    <a:pt x="458" y="237"/>
                  </a:lnTo>
                  <a:lnTo>
                    <a:pt x="444" y="215"/>
                  </a:lnTo>
                  <a:lnTo>
                    <a:pt x="427" y="195"/>
                  </a:lnTo>
                  <a:lnTo>
                    <a:pt x="427" y="195"/>
                  </a:lnTo>
                  <a:lnTo>
                    <a:pt x="408" y="179"/>
                  </a:lnTo>
                  <a:lnTo>
                    <a:pt x="385" y="165"/>
                  </a:lnTo>
                  <a:lnTo>
                    <a:pt x="362" y="156"/>
                  </a:lnTo>
                  <a:lnTo>
                    <a:pt x="337" y="149"/>
                  </a:lnTo>
                  <a:lnTo>
                    <a:pt x="312" y="147"/>
                  </a:lnTo>
                  <a:close/>
                  <a:moveTo>
                    <a:pt x="312" y="0"/>
                  </a:moveTo>
                  <a:lnTo>
                    <a:pt x="352" y="3"/>
                  </a:lnTo>
                  <a:lnTo>
                    <a:pt x="393" y="10"/>
                  </a:lnTo>
                  <a:lnTo>
                    <a:pt x="431" y="23"/>
                  </a:lnTo>
                  <a:lnTo>
                    <a:pt x="467" y="41"/>
                  </a:lnTo>
                  <a:lnTo>
                    <a:pt x="501" y="63"/>
                  </a:lnTo>
                  <a:lnTo>
                    <a:pt x="532" y="91"/>
                  </a:lnTo>
                  <a:lnTo>
                    <a:pt x="559" y="122"/>
                  </a:lnTo>
                  <a:lnTo>
                    <a:pt x="582" y="156"/>
                  </a:lnTo>
                  <a:lnTo>
                    <a:pt x="599" y="192"/>
                  </a:lnTo>
                  <a:lnTo>
                    <a:pt x="613" y="230"/>
                  </a:lnTo>
                  <a:lnTo>
                    <a:pt x="620" y="269"/>
                  </a:lnTo>
                  <a:lnTo>
                    <a:pt x="623" y="311"/>
                  </a:lnTo>
                  <a:lnTo>
                    <a:pt x="620" y="352"/>
                  </a:lnTo>
                  <a:lnTo>
                    <a:pt x="613" y="392"/>
                  </a:lnTo>
                  <a:lnTo>
                    <a:pt x="599" y="430"/>
                  </a:lnTo>
                  <a:lnTo>
                    <a:pt x="582" y="466"/>
                  </a:lnTo>
                  <a:lnTo>
                    <a:pt x="559" y="500"/>
                  </a:lnTo>
                  <a:lnTo>
                    <a:pt x="532" y="531"/>
                  </a:lnTo>
                  <a:lnTo>
                    <a:pt x="500" y="558"/>
                  </a:lnTo>
                  <a:lnTo>
                    <a:pt x="465" y="582"/>
                  </a:lnTo>
                  <a:lnTo>
                    <a:pt x="429" y="599"/>
                  </a:lnTo>
                  <a:lnTo>
                    <a:pt x="391" y="611"/>
                  </a:lnTo>
                  <a:lnTo>
                    <a:pt x="351" y="619"/>
                  </a:lnTo>
                  <a:lnTo>
                    <a:pt x="312" y="622"/>
                  </a:lnTo>
                  <a:lnTo>
                    <a:pt x="271" y="619"/>
                  </a:lnTo>
                  <a:lnTo>
                    <a:pt x="232" y="611"/>
                  </a:lnTo>
                  <a:lnTo>
                    <a:pt x="195" y="599"/>
                  </a:lnTo>
                  <a:lnTo>
                    <a:pt x="158" y="582"/>
                  </a:lnTo>
                  <a:lnTo>
                    <a:pt x="124" y="558"/>
                  </a:lnTo>
                  <a:lnTo>
                    <a:pt x="92" y="531"/>
                  </a:lnTo>
                  <a:lnTo>
                    <a:pt x="64" y="499"/>
                  </a:lnTo>
                  <a:lnTo>
                    <a:pt x="41" y="465"/>
                  </a:lnTo>
                  <a:lnTo>
                    <a:pt x="24" y="428"/>
                  </a:lnTo>
                  <a:lnTo>
                    <a:pt x="11" y="389"/>
                  </a:lnTo>
                  <a:lnTo>
                    <a:pt x="2" y="350"/>
                  </a:lnTo>
                  <a:lnTo>
                    <a:pt x="0" y="311"/>
                  </a:lnTo>
                  <a:lnTo>
                    <a:pt x="2" y="272"/>
                  </a:lnTo>
                  <a:lnTo>
                    <a:pt x="11" y="232"/>
                  </a:lnTo>
                  <a:lnTo>
                    <a:pt x="24" y="194"/>
                  </a:lnTo>
                  <a:lnTo>
                    <a:pt x="41" y="157"/>
                  </a:lnTo>
                  <a:lnTo>
                    <a:pt x="64" y="123"/>
                  </a:lnTo>
                  <a:lnTo>
                    <a:pt x="92" y="91"/>
                  </a:lnTo>
                  <a:lnTo>
                    <a:pt x="122" y="63"/>
                  </a:lnTo>
                  <a:lnTo>
                    <a:pt x="157" y="41"/>
                  </a:lnTo>
                  <a:lnTo>
                    <a:pt x="193" y="23"/>
                  </a:lnTo>
                  <a:lnTo>
                    <a:pt x="231" y="10"/>
                  </a:lnTo>
                  <a:lnTo>
                    <a:pt x="270" y="3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>
              <a:extLst>
                <a:ext uri="{FF2B5EF4-FFF2-40B4-BE49-F238E27FC236}">
                  <a16:creationId xmlns:a16="http://schemas.microsoft.com/office/drawing/2014/main" id="{ADDB395C-5161-46BF-8780-B90FCAF8E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8413" y="1971675"/>
              <a:ext cx="555625" cy="192088"/>
            </a:xfrm>
            <a:custGeom>
              <a:avLst/>
              <a:gdLst>
                <a:gd name="T0" fmla="*/ 1473 w 3504"/>
                <a:gd name="T1" fmla="*/ 165 h 1209"/>
                <a:gd name="T2" fmla="*/ 1143 w 3504"/>
                <a:gd name="T3" fmla="*/ 227 h 1209"/>
                <a:gd name="T4" fmla="*/ 823 w 3504"/>
                <a:gd name="T5" fmla="*/ 338 h 1209"/>
                <a:gd name="T6" fmla="*/ 519 w 3504"/>
                <a:gd name="T7" fmla="*/ 496 h 1209"/>
                <a:gd name="T8" fmla="*/ 237 w 3504"/>
                <a:gd name="T9" fmla="*/ 701 h 1209"/>
                <a:gd name="T10" fmla="*/ 507 w 3504"/>
                <a:gd name="T11" fmla="*/ 992 h 1209"/>
                <a:gd name="T12" fmla="*/ 762 w 3504"/>
                <a:gd name="T13" fmla="*/ 812 h 1209"/>
                <a:gd name="T14" fmla="*/ 1040 w 3504"/>
                <a:gd name="T15" fmla="*/ 678 h 1209"/>
                <a:gd name="T16" fmla="*/ 1337 w 3504"/>
                <a:gd name="T17" fmla="*/ 588 h 1209"/>
                <a:gd name="T18" fmla="*/ 1647 w 3504"/>
                <a:gd name="T19" fmla="*/ 547 h 1209"/>
                <a:gd name="T20" fmla="*/ 1961 w 3504"/>
                <a:gd name="T21" fmla="*/ 556 h 1209"/>
                <a:gd name="T22" fmla="*/ 2267 w 3504"/>
                <a:gd name="T23" fmla="*/ 613 h 1209"/>
                <a:gd name="T24" fmla="*/ 2558 w 3504"/>
                <a:gd name="T25" fmla="*/ 718 h 1209"/>
                <a:gd name="T26" fmla="*/ 2829 w 3504"/>
                <a:gd name="T27" fmla="*/ 868 h 1209"/>
                <a:gd name="T28" fmla="*/ 3075 w 3504"/>
                <a:gd name="T29" fmla="*/ 1061 h 1209"/>
                <a:gd name="T30" fmla="*/ 3266 w 3504"/>
                <a:gd name="T31" fmla="*/ 701 h 1209"/>
                <a:gd name="T32" fmla="*/ 2984 w 3504"/>
                <a:gd name="T33" fmla="*/ 496 h 1209"/>
                <a:gd name="T34" fmla="*/ 2679 w 3504"/>
                <a:gd name="T35" fmla="*/ 338 h 1209"/>
                <a:gd name="T36" fmla="*/ 2360 w 3504"/>
                <a:gd name="T37" fmla="*/ 227 h 1209"/>
                <a:gd name="T38" fmla="*/ 2030 w 3504"/>
                <a:gd name="T39" fmla="*/ 165 h 1209"/>
                <a:gd name="T40" fmla="*/ 1695 w 3504"/>
                <a:gd name="T41" fmla="*/ 149 h 1209"/>
                <a:gd name="T42" fmla="*/ 1867 w 3504"/>
                <a:gd name="T43" fmla="*/ 3 h 1209"/>
                <a:gd name="T44" fmla="*/ 2209 w 3504"/>
                <a:gd name="T45" fmla="*/ 43 h 1209"/>
                <a:gd name="T46" fmla="*/ 2545 w 3504"/>
                <a:gd name="T47" fmla="*/ 129 h 1209"/>
                <a:gd name="T48" fmla="*/ 2869 w 3504"/>
                <a:gd name="T49" fmla="*/ 262 h 1209"/>
                <a:gd name="T50" fmla="*/ 3174 w 3504"/>
                <a:gd name="T51" fmla="*/ 444 h 1209"/>
                <a:gd name="T52" fmla="*/ 3456 w 3504"/>
                <a:gd name="T53" fmla="*/ 672 h 1209"/>
                <a:gd name="T54" fmla="*/ 3495 w 3504"/>
                <a:gd name="T55" fmla="*/ 732 h 1209"/>
                <a:gd name="T56" fmla="*/ 3500 w 3504"/>
                <a:gd name="T57" fmla="*/ 808 h 1209"/>
                <a:gd name="T58" fmla="*/ 3460 w 3504"/>
                <a:gd name="T59" fmla="*/ 885 h 1209"/>
                <a:gd name="T60" fmla="*/ 3141 w 3504"/>
                <a:gd name="T61" fmla="*/ 1194 h 1209"/>
                <a:gd name="T62" fmla="*/ 3074 w 3504"/>
                <a:gd name="T63" fmla="*/ 1209 h 1209"/>
                <a:gd name="T64" fmla="*/ 2996 w 3504"/>
                <a:gd name="T65" fmla="*/ 1186 h 1209"/>
                <a:gd name="T66" fmla="*/ 2825 w 3504"/>
                <a:gd name="T67" fmla="*/ 1046 h 1209"/>
                <a:gd name="T68" fmla="*/ 2583 w 3504"/>
                <a:gd name="T69" fmla="*/ 894 h 1209"/>
                <a:gd name="T70" fmla="*/ 2320 w 3504"/>
                <a:gd name="T71" fmla="*/ 783 h 1209"/>
                <a:gd name="T72" fmla="*/ 2041 w 3504"/>
                <a:gd name="T73" fmla="*/ 715 h 1209"/>
                <a:gd name="T74" fmla="*/ 1752 w 3504"/>
                <a:gd name="T75" fmla="*/ 691 h 1209"/>
                <a:gd name="T76" fmla="*/ 1463 w 3504"/>
                <a:gd name="T77" fmla="*/ 715 h 1209"/>
                <a:gd name="T78" fmla="*/ 1184 w 3504"/>
                <a:gd name="T79" fmla="*/ 783 h 1209"/>
                <a:gd name="T80" fmla="*/ 921 w 3504"/>
                <a:gd name="T81" fmla="*/ 894 h 1209"/>
                <a:gd name="T82" fmla="*/ 678 w 3504"/>
                <a:gd name="T83" fmla="*/ 1046 h 1209"/>
                <a:gd name="T84" fmla="*/ 506 w 3504"/>
                <a:gd name="T85" fmla="*/ 1187 h 1209"/>
                <a:gd name="T86" fmla="*/ 425 w 3504"/>
                <a:gd name="T87" fmla="*/ 1209 h 1209"/>
                <a:gd name="T88" fmla="*/ 347 w 3504"/>
                <a:gd name="T89" fmla="*/ 1184 h 1209"/>
                <a:gd name="T90" fmla="*/ 24 w 3504"/>
                <a:gd name="T91" fmla="*/ 862 h 1209"/>
                <a:gd name="T92" fmla="*/ 0 w 3504"/>
                <a:gd name="T93" fmla="*/ 778 h 1209"/>
                <a:gd name="T94" fmla="*/ 18 w 3504"/>
                <a:gd name="T95" fmla="*/ 711 h 1209"/>
                <a:gd name="T96" fmla="*/ 138 w 3504"/>
                <a:gd name="T97" fmla="*/ 592 h 1209"/>
                <a:gd name="T98" fmla="*/ 429 w 3504"/>
                <a:gd name="T99" fmla="*/ 378 h 1209"/>
                <a:gd name="T100" fmla="*/ 740 w 3504"/>
                <a:gd name="T101" fmla="*/ 213 h 1209"/>
                <a:gd name="T102" fmla="*/ 1069 w 3504"/>
                <a:gd name="T103" fmla="*/ 95 h 1209"/>
                <a:gd name="T104" fmla="*/ 1407 w 3504"/>
                <a:gd name="T105" fmla="*/ 24 h 1209"/>
                <a:gd name="T106" fmla="*/ 1752 w 3504"/>
                <a:gd name="T107" fmla="*/ 0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504" h="1209">
                  <a:moveTo>
                    <a:pt x="1695" y="149"/>
                  </a:moveTo>
                  <a:lnTo>
                    <a:pt x="1584" y="154"/>
                  </a:lnTo>
                  <a:lnTo>
                    <a:pt x="1473" y="165"/>
                  </a:lnTo>
                  <a:lnTo>
                    <a:pt x="1363" y="181"/>
                  </a:lnTo>
                  <a:lnTo>
                    <a:pt x="1252" y="201"/>
                  </a:lnTo>
                  <a:lnTo>
                    <a:pt x="1143" y="227"/>
                  </a:lnTo>
                  <a:lnTo>
                    <a:pt x="1035" y="259"/>
                  </a:lnTo>
                  <a:lnTo>
                    <a:pt x="929" y="296"/>
                  </a:lnTo>
                  <a:lnTo>
                    <a:pt x="823" y="338"/>
                  </a:lnTo>
                  <a:lnTo>
                    <a:pt x="720" y="386"/>
                  </a:lnTo>
                  <a:lnTo>
                    <a:pt x="619" y="438"/>
                  </a:lnTo>
                  <a:lnTo>
                    <a:pt x="519" y="496"/>
                  </a:lnTo>
                  <a:lnTo>
                    <a:pt x="422" y="560"/>
                  </a:lnTo>
                  <a:lnTo>
                    <a:pt x="329" y="628"/>
                  </a:lnTo>
                  <a:lnTo>
                    <a:pt x="237" y="701"/>
                  </a:lnTo>
                  <a:lnTo>
                    <a:pt x="148" y="781"/>
                  </a:lnTo>
                  <a:lnTo>
                    <a:pt x="429" y="1061"/>
                  </a:lnTo>
                  <a:lnTo>
                    <a:pt x="507" y="992"/>
                  </a:lnTo>
                  <a:lnTo>
                    <a:pt x="589" y="927"/>
                  </a:lnTo>
                  <a:lnTo>
                    <a:pt x="674" y="868"/>
                  </a:lnTo>
                  <a:lnTo>
                    <a:pt x="762" y="812"/>
                  </a:lnTo>
                  <a:lnTo>
                    <a:pt x="852" y="763"/>
                  </a:lnTo>
                  <a:lnTo>
                    <a:pt x="946" y="718"/>
                  </a:lnTo>
                  <a:lnTo>
                    <a:pt x="1040" y="678"/>
                  </a:lnTo>
                  <a:lnTo>
                    <a:pt x="1137" y="643"/>
                  </a:lnTo>
                  <a:lnTo>
                    <a:pt x="1236" y="613"/>
                  </a:lnTo>
                  <a:lnTo>
                    <a:pt x="1337" y="588"/>
                  </a:lnTo>
                  <a:lnTo>
                    <a:pt x="1439" y="569"/>
                  </a:lnTo>
                  <a:lnTo>
                    <a:pt x="1542" y="556"/>
                  </a:lnTo>
                  <a:lnTo>
                    <a:pt x="1647" y="547"/>
                  </a:lnTo>
                  <a:lnTo>
                    <a:pt x="1752" y="544"/>
                  </a:lnTo>
                  <a:lnTo>
                    <a:pt x="1857" y="547"/>
                  </a:lnTo>
                  <a:lnTo>
                    <a:pt x="1961" y="556"/>
                  </a:lnTo>
                  <a:lnTo>
                    <a:pt x="2065" y="569"/>
                  </a:lnTo>
                  <a:lnTo>
                    <a:pt x="2167" y="588"/>
                  </a:lnTo>
                  <a:lnTo>
                    <a:pt x="2267" y="613"/>
                  </a:lnTo>
                  <a:lnTo>
                    <a:pt x="2366" y="643"/>
                  </a:lnTo>
                  <a:lnTo>
                    <a:pt x="2463" y="678"/>
                  </a:lnTo>
                  <a:lnTo>
                    <a:pt x="2558" y="718"/>
                  </a:lnTo>
                  <a:lnTo>
                    <a:pt x="2651" y="763"/>
                  </a:lnTo>
                  <a:lnTo>
                    <a:pt x="2741" y="812"/>
                  </a:lnTo>
                  <a:lnTo>
                    <a:pt x="2829" y="868"/>
                  </a:lnTo>
                  <a:lnTo>
                    <a:pt x="2914" y="927"/>
                  </a:lnTo>
                  <a:lnTo>
                    <a:pt x="2996" y="992"/>
                  </a:lnTo>
                  <a:lnTo>
                    <a:pt x="3075" y="1061"/>
                  </a:lnTo>
                  <a:lnTo>
                    <a:pt x="3355" y="781"/>
                  </a:lnTo>
                  <a:lnTo>
                    <a:pt x="3355" y="781"/>
                  </a:lnTo>
                  <a:lnTo>
                    <a:pt x="3266" y="701"/>
                  </a:lnTo>
                  <a:lnTo>
                    <a:pt x="3175" y="628"/>
                  </a:lnTo>
                  <a:lnTo>
                    <a:pt x="3080" y="560"/>
                  </a:lnTo>
                  <a:lnTo>
                    <a:pt x="2984" y="496"/>
                  </a:lnTo>
                  <a:lnTo>
                    <a:pt x="2885" y="439"/>
                  </a:lnTo>
                  <a:lnTo>
                    <a:pt x="2784" y="386"/>
                  </a:lnTo>
                  <a:lnTo>
                    <a:pt x="2679" y="338"/>
                  </a:lnTo>
                  <a:lnTo>
                    <a:pt x="2575" y="296"/>
                  </a:lnTo>
                  <a:lnTo>
                    <a:pt x="2468" y="259"/>
                  </a:lnTo>
                  <a:lnTo>
                    <a:pt x="2360" y="227"/>
                  </a:lnTo>
                  <a:lnTo>
                    <a:pt x="2251" y="201"/>
                  </a:lnTo>
                  <a:lnTo>
                    <a:pt x="2141" y="181"/>
                  </a:lnTo>
                  <a:lnTo>
                    <a:pt x="2030" y="165"/>
                  </a:lnTo>
                  <a:lnTo>
                    <a:pt x="1919" y="154"/>
                  </a:lnTo>
                  <a:lnTo>
                    <a:pt x="1807" y="149"/>
                  </a:lnTo>
                  <a:lnTo>
                    <a:pt x="1695" y="149"/>
                  </a:lnTo>
                  <a:close/>
                  <a:moveTo>
                    <a:pt x="1752" y="0"/>
                  </a:moveTo>
                  <a:lnTo>
                    <a:pt x="1752" y="0"/>
                  </a:lnTo>
                  <a:lnTo>
                    <a:pt x="1867" y="3"/>
                  </a:lnTo>
                  <a:lnTo>
                    <a:pt x="1982" y="11"/>
                  </a:lnTo>
                  <a:lnTo>
                    <a:pt x="2095" y="24"/>
                  </a:lnTo>
                  <a:lnTo>
                    <a:pt x="2209" y="43"/>
                  </a:lnTo>
                  <a:lnTo>
                    <a:pt x="2323" y="66"/>
                  </a:lnTo>
                  <a:lnTo>
                    <a:pt x="2435" y="95"/>
                  </a:lnTo>
                  <a:lnTo>
                    <a:pt x="2545" y="129"/>
                  </a:lnTo>
                  <a:lnTo>
                    <a:pt x="2655" y="168"/>
                  </a:lnTo>
                  <a:lnTo>
                    <a:pt x="2762" y="213"/>
                  </a:lnTo>
                  <a:lnTo>
                    <a:pt x="2869" y="262"/>
                  </a:lnTo>
                  <a:lnTo>
                    <a:pt x="2973" y="318"/>
                  </a:lnTo>
                  <a:lnTo>
                    <a:pt x="3075" y="378"/>
                  </a:lnTo>
                  <a:lnTo>
                    <a:pt x="3174" y="444"/>
                  </a:lnTo>
                  <a:lnTo>
                    <a:pt x="3271" y="515"/>
                  </a:lnTo>
                  <a:lnTo>
                    <a:pt x="3365" y="592"/>
                  </a:lnTo>
                  <a:lnTo>
                    <a:pt x="3456" y="672"/>
                  </a:lnTo>
                  <a:lnTo>
                    <a:pt x="3473" y="690"/>
                  </a:lnTo>
                  <a:lnTo>
                    <a:pt x="3486" y="711"/>
                  </a:lnTo>
                  <a:lnTo>
                    <a:pt x="3495" y="732"/>
                  </a:lnTo>
                  <a:lnTo>
                    <a:pt x="3500" y="754"/>
                  </a:lnTo>
                  <a:lnTo>
                    <a:pt x="3504" y="778"/>
                  </a:lnTo>
                  <a:lnTo>
                    <a:pt x="3500" y="808"/>
                  </a:lnTo>
                  <a:lnTo>
                    <a:pt x="3492" y="836"/>
                  </a:lnTo>
                  <a:lnTo>
                    <a:pt x="3479" y="862"/>
                  </a:lnTo>
                  <a:lnTo>
                    <a:pt x="3460" y="885"/>
                  </a:lnTo>
                  <a:lnTo>
                    <a:pt x="3179" y="1165"/>
                  </a:lnTo>
                  <a:lnTo>
                    <a:pt x="3161" y="1181"/>
                  </a:lnTo>
                  <a:lnTo>
                    <a:pt x="3141" y="1194"/>
                  </a:lnTo>
                  <a:lnTo>
                    <a:pt x="3120" y="1202"/>
                  </a:lnTo>
                  <a:lnTo>
                    <a:pt x="3097" y="1207"/>
                  </a:lnTo>
                  <a:lnTo>
                    <a:pt x="3074" y="1209"/>
                  </a:lnTo>
                  <a:lnTo>
                    <a:pt x="3047" y="1206"/>
                  </a:lnTo>
                  <a:lnTo>
                    <a:pt x="3022" y="1199"/>
                  </a:lnTo>
                  <a:lnTo>
                    <a:pt x="2996" y="1186"/>
                  </a:lnTo>
                  <a:lnTo>
                    <a:pt x="2974" y="1169"/>
                  </a:lnTo>
                  <a:lnTo>
                    <a:pt x="2902" y="1106"/>
                  </a:lnTo>
                  <a:lnTo>
                    <a:pt x="2825" y="1046"/>
                  </a:lnTo>
                  <a:lnTo>
                    <a:pt x="2747" y="991"/>
                  </a:lnTo>
                  <a:lnTo>
                    <a:pt x="2665" y="940"/>
                  </a:lnTo>
                  <a:lnTo>
                    <a:pt x="2583" y="894"/>
                  </a:lnTo>
                  <a:lnTo>
                    <a:pt x="2496" y="852"/>
                  </a:lnTo>
                  <a:lnTo>
                    <a:pt x="2409" y="815"/>
                  </a:lnTo>
                  <a:lnTo>
                    <a:pt x="2320" y="783"/>
                  </a:lnTo>
                  <a:lnTo>
                    <a:pt x="2228" y="755"/>
                  </a:lnTo>
                  <a:lnTo>
                    <a:pt x="2135" y="733"/>
                  </a:lnTo>
                  <a:lnTo>
                    <a:pt x="2041" y="715"/>
                  </a:lnTo>
                  <a:lnTo>
                    <a:pt x="1945" y="702"/>
                  </a:lnTo>
                  <a:lnTo>
                    <a:pt x="1849" y="695"/>
                  </a:lnTo>
                  <a:lnTo>
                    <a:pt x="1752" y="691"/>
                  </a:lnTo>
                  <a:lnTo>
                    <a:pt x="1654" y="695"/>
                  </a:lnTo>
                  <a:lnTo>
                    <a:pt x="1558" y="702"/>
                  </a:lnTo>
                  <a:lnTo>
                    <a:pt x="1463" y="715"/>
                  </a:lnTo>
                  <a:lnTo>
                    <a:pt x="1368" y="733"/>
                  </a:lnTo>
                  <a:lnTo>
                    <a:pt x="1275" y="755"/>
                  </a:lnTo>
                  <a:lnTo>
                    <a:pt x="1184" y="783"/>
                  </a:lnTo>
                  <a:lnTo>
                    <a:pt x="1094" y="815"/>
                  </a:lnTo>
                  <a:lnTo>
                    <a:pt x="1006" y="852"/>
                  </a:lnTo>
                  <a:lnTo>
                    <a:pt x="921" y="894"/>
                  </a:lnTo>
                  <a:lnTo>
                    <a:pt x="837" y="940"/>
                  </a:lnTo>
                  <a:lnTo>
                    <a:pt x="756" y="991"/>
                  </a:lnTo>
                  <a:lnTo>
                    <a:pt x="678" y="1046"/>
                  </a:lnTo>
                  <a:lnTo>
                    <a:pt x="602" y="1106"/>
                  </a:lnTo>
                  <a:lnTo>
                    <a:pt x="530" y="1169"/>
                  </a:lnTo>
                  <a:lnTo>
                    <a:pt x="506" y="1187"/>
                  </a:lnTo>
                  <a:lnTo>
                    <a:pt x="481" y="1200"/>
                  </a:lnTo>
                  <a:lnTo>
                    <a:pt x="453" y="1206"/>
                  </a:lnTo>
                  <a:lnTo>
                    <a:pt x="425" y="1209"/>
                  </a:lnTo>
                  <a:lnTo>
                    <a:pt x="399" y="1205"/>
                  </a:lnTo>
                  <a:lnTo>
                    <a:pt x="372" y="1198"/>
                  </a:lnTo>
                  <a:lnTo>
                    <a:pt x="347" y="1184"/>
                  </a:lnTo>
                  <a:lnTo>
                    <a:pt x="324" y="1165"/>
                  </a:lnTo>
                  <a:lnTo>
                    <a:pt x="44" y="885"/>
                  </a:lnTo>
                  <a:lnTo>
                    <a:pt x="24" y="862"/>
                  </a:lnTo>
                  <a:lnTo>
                    <a:pt x="11" y="836"/>
                  </a:lnTo>
                  <a:lnTo>
                    <a:pt x="2" y="808"/>
                  </a:lnTo>
                  <a:lnTo>
                    <a:pt x="0" y="778"/>
                  </a:lnTo>
                  <a:lnTo>
                    <a:pt x="2" y="754"/>
                  </a:lnTo>
                  <a:lnTo>
                    <a:pt x="9" y="732"/>
                  </a:lnTo>
                  <a:lnTo>
                    <a:pt x="18" y="711"/>
                  </a:lnTo>
                  <a:lnTo>
                    <a:pt x="31" y="690"/>
                  </a:lnTo>
                  <a:lnTo>
                    <a:pt x="47" y="672"/>
                  </a:lnTo>
                  <a:lnTo>
                    <a:pt x="138" y="592"/>
                  </a:lnTo>
                  <a:lnTo>
                    <a:pt x="232" y="515"/>
                  </a:lnTo>
                  <a:lnTo>
                    <a:pt x="329" y="444"/>
                  </a:lnTo>
                  <a:lnTo>
                    <a:pt x="429" y="378"/>
                  </a:lnTo>
                  <a:lnTo>
                    <a:pt x="531" y="318"/>
                  </a:lnTo>
                  <a:lnTo>
                    <a:pt x="635" y="262"/>
                  </a:lnTo>
                  <a:lnTo>
                    <a:pt x="740" y="213"/>
                  </a:lnTo>
                  <a:lnTo>
                    <a:pt x="849" y="168"/>
                  </a:lnTo>
                  <a:lnTo>
                    <a:pt x="958" y="129"/>
                  </a:lnTo>
                  <a:lnTo>
                    <a:pt x="1069" y="95"/>
                  </a:lnTo>
                  <a:lnTo>
                    <a:pt x="1181" y="66"/>
                  </a:lnTo>
                  <a:lnTo>
                    <a:pt x="1293" y="43"/>
                  </a:lnTo>
                  <a:lnTo>
                    <a:pt x="1407" y="24"/>
                  </a:lnTo>
                  <a:lnTo>
                    <a:pt x="1522" y="11"/>
                  </a:lnTo>
                  <a:lnTo>
                    <a:pt x="1637" y="3"/>
                  </a:lnTo>
                  <a:lnTo>
                    <a:pt x="1752" y="0"/>
                  </a:lnTo>
                  <a:close/>
                </a:path>
              </a:pathLst>
            </a:custGeom>
            <a:grpFill/>
            <a:ln w="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D8C988B-1EEB-4A4C-A561-C2F4C4044D29}"/>
              </a:ext>
            </a:extLst>
          </p:cNvPr>
          <p:cNvSpPr txBox="1"/>
          <p:nvPr/>
        </p:nvSpPr>
        <p:spPr>
          <a:xfrm>
            <a:off x="6081858" y="1408922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38D67D-522B-43E5-AC96-3D1A23FE8D7B}"/>
              </a:ext>
            </a:extLst>
          </p:cNvPr>
          <p:cNvSpPr txBox="1"/>
          <p:nvPr/>
        </p:nvSpPr>
        <p:spPr>
          <a:xfrm>
            <a:off x="6103541" y="2504134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BCEB40-DACD-4063-90AF-FDFBD095E664}"/>
              </a:ext>
            </a:extLst>
          </p:cNvPr>
          <p:cNvSpPr txBox="1"/>
          <p:nvPr/>
        </p:nvSpPr>
        <p:spPr>
          <a:xfrm>
            <a:off x="6002522" y="3462770"/>
            <a:ext cx="11031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</a:t>
            </a:r>
          </a:p>
        </p:txBody>
      </p:sp>
    </p:spTree>
    <p:extLst>
      <p:ext uri="{BB962C8B-B14F-4D97-AF65-F5344CB8AC3E}">
        <p14:creationId xmlns:p14="http://schemas.microsoft.com/office/powerpoint/2010/main" val="133439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+68%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1377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</a:t>
            </a:r>
            <a:r>
              <a:rPr lang="en" sz="1400" dirty="0">
                <a:solidFill>
                  <a:schemeClr val="bg1"/>
                </a:solidFill>
              </a:rPr>
              <a:t>f Indian organizations were hit by ransomware in </a:t>
            </a:r>
            <a:r>
              <a:rPr lang="en-US" sz="1400" dirty="0" err="1">
                <a:solidFill>
                  <a:schemeClr val="bg1"/>
                </a:solidFill>
              </a:rPr>
              <a:t>th</a:t>
            </a:r>
            <a:r>
              <a:rPr lang="en" sz="1400" dirty="0">
                <a:solidFill>
                  <a:schemeClr val="bg1"/>
                </a:solidFill>
              </a:rPr>
              <a:t>e last 12 months and India is far more likely to be hit than any other country.</a:t>
            </a:r>
          </a:p>
          <a:p>
            <a:pPr algn="ctr"/>
            <a:endParaRPr lang="en" sz="1400" dirty="0">
              <a:solidFill>
                <a:schemeClr val="bg1"/>
              </a:solidFill>
            </a:endParaRPr>
          </a:p>
          <a:p>
            <a:pPr algn="ctr"/>
            <a:r>
              <a:rPr lang="en" sz="700" dirty="0">
                <a:solidFill>
                  <a:schemeClr val="bg1"/>
                </a:solidFill>
              </a:rPr>
              <a:t>(Source: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https://www.business-standard.com/article/technology/india-tops-ransomware-attacks-globally-with-68-entities-impacted-sophos-121060100982_1.html</a:t>
            </a:r>
            <a:r>
              <a:rPr lang="en" sz="700" dirty="0">
                <a:solidFill>
                  <a:schemeClr val="bg1"/>
                </a:solidFill>
              </a:rPr>
              <a:t>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Actively Protecting 5G Wireless Networks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Course Focus</a:t>
            </a:r>
          </a:p>
        </p:txBody>
      </p:sp>
      <p:sp>
        <p:nvSpPr>
          <p:cNvPr id="103" name="Freeform 110"/>
          <p:cNvSpPr>
            <a:spLocks/>
          </p:cNvSpPr>
          <p:nvPr/>
        </p:nvSpPr>
        <p:spPr bwMode="auto">
          <a:xfrm>
            <a:off x="192409" y="1898739"/>
            <a:ext cx="7366482" cy="1844254"/>
          </a:xfrm>
          <a:custGeom>
            <a:avLst/>
            <a:gdLst>
              <a:gd name="T0" fmla="*/ 1652 w 1772"/>
              <a:gd name="T1" fmla="*/ 3 h 442"/>
              <a:gd name="T2" fmla="*/ 1623 w 1772"/>
              <a:gd name="T3" fmla="*/ 3 h 442"/>
              <a:gd name="T4" fmla="*/ 1504 w 1772"/>
              <a:gd name="T5" fmla="*/ 89 h 442"/>
              <a:gd name="T6" fmla="*/ 1478 w 1772"/>
              <a:gd name="T7" fmla="*/ 189 h 442"/>
              <a:gd name="T8" fmla="*/ 1387 w 1772"/>
              <a:gd name="T9" fmla="*/ 141 h 442"/>
              <a:gd name="T10" fmla="*/ 1296 w 1772"/>
              <a:gd name="T11" fmla="*/ 189 h 442"/>
              <a:gd name="T12" fmla="*/ 1271 w 1772"/>
              <a:gd name="T13" fmla="*/ 89 h 442"/>
              <a:gd name="T14" fmla="*/ 1151 w 1772"/>
              <a:gd name="T15" fmla="*/ 3 h 442"/>
              <a:gd name="T16" fmla="*/ 1122 w 1772"/>
              <a:gd name="T17" fmla="*/ 3 h 442"/>
              <a:gd name="T18" fmla="*/ 1002 w 1772"/>
              <a:gd name="T19" fmla="*/ 89 h 442"/>
              <a:gd name="T20" fmla="*/ 977 w 1772"/>
              <a:gd name="T21" fmla="*/ 189 h 442"/>
              <a:gd name="T22" fmla="*/ 886 w 1772"/>
              <a:gd name="T23" fmla="*/ 141 h 442"/>
              <a:gd name="T24" fmla="*/ 795 w 1772"/>
              <a:gd name="T25" fmla="*/ 189 h 442"/>
              <a:gd name="T26" fmla="*/ 770 w 1772"/>
              <a:gd name="T27" fmla="*/ 89 h 442"/>
              <a:gd name="T28" fmla="*/ 650 w 1772"/>
              <a:gd name="T29" fmla="*/ 3 h 442"/>
              <a:gd name="T30" fmla="*/ 621 w 1772"/>
              <a:gd name="T31" fmla="*/ 3 h 442"/>
              <a:gd name="T32" fmla="*/ 501 w 1772"/>
              <a:gd name="T33" fmla="*/ 89 h 442"/>
              <a:gd name="T34" fmla="*/ 476 w 1772"/>
              <a:gd name="T35" fmla="*/ 189 h 442"/>
              <a:gd name="T36" fmla="*/ 385 w 1772"/>
              <a:gd name="T37" fmla="*/ 141 h 442"/>
              <a:gd name="T38" fmla="*/ 294 w 1772"/>
              <a:gd name="T39" fmla="*/ 189 h 442"/>
              <a:gd name="T40" fmla="*/ 268 w 1772"/>
              <a:gd name="T41" fmla="*/ 89 h 442"/>
              <a:gd name="T42" fmla="*/ 149 w 1772"/>
              <a:gd name="T43" fmla="*/ 3 h 442"/>
              <a:gd name="T44" fmla="*/ 120 w 1772"/>
              <a:gd name="T45" fmla="*/ 3 h 442"/>
              <a:gd name="T46" fmla="*/ 0 w 1772"/>
              <a:gd name="T47" fmla="*/ 89 h 442"/>
              <a:gd name="T48" fmla="*/ 14 w 1772"/>
              <a:gd name="T49" fmla="*/ 236 h 442"/>
              <a:gd name="T50" fmla="*/ 134 w 1772"/>
              <a:gd name="T51" fmla="*/ 300 h 442"/>
              <a:gd name="T52" fmla="*/ 225 w 1772"/>
              <a:gd name="T53" fmla="*/ 252 h 442"/>
              <a:gd name="T54" fmla="*/ 251 w 1772"/>
              <a:gd name="T55" fmla="*/ 352 h 442"/>
              <a:gd name="T56" fmla="*/ 370 w 1772"/>
              <a:gd name="T57" fmla="*/ 438 h 442"/>
              <a:gd name="T58" fmla="*/ 399 w 1772"/>
              <a:gd name="T59" fmla="*/ 438 h 442"/>
              <a:gd name="T60" fmla="*/ 519 w 1772"/>
              <a:gd name="T61" fmla="*/ 352 h 442"/>
              <a:gd name="T62" fmla="*/ 544 w 1772"/>
              <a:gd name="T63" fmla="*/ 252 h 442"/>
              <a:gd name="T64" fmla="*/ 635 w 1772"/>
              <a:gd name="T65" fmla="*/ 300 h 442"/>
              <a:gd name="T66" fmla="*/ 726 w 1772"/>
              <a:gd name="T67" fmla="*/ 252 h 442"/>
              <a:gd name="T68" fmla="*/ 752 w 1772"/>
              <a:gd name="T69" fmla="*/ 352 h 442"/>
              <a:gd name="T70" fmla="*/ 871 w 1772"/>
              <a:gd name="T71" fmla="*/ 438 h 442"/>
              <a:gd name="T72" fmla="*/ 901 w 1772"/>
              <a:gd name="T73" fmla="*/ 438 h 442"/>
              <a:gd name="T74" fmla="*/ 1020 w 1772"/>
              <a:gd name="T75" fmla="*/ 352 h 442"/>
              <a:gd name="T76" fmla="*/ 1046 w 1772"/>
              <a:gd name="T77" fmla="*/ 252 h 442"/>
              <a:gd name="T78" fmla="*/ 1137 w 1772"/>
              <a:gd name="T79" fmla="*/ 300 h 442"/>
              <a:gd name="T80" fmla="*/ 1228 w 1772"/>
              <a:gd name="T81" fmla="*/ 252 h 442"/>
              <a:gd name="T82" fmla="*/ 1253 w 1772"/>
              <a:gd name="T83" fmla="*/ 352 h 442"/>
              <a:gd name="T84" fmla="*/ 1373 w 1772"/>
              <a:gd name="T85" fmla="*/ 438 h 442"/>
              <a:gd name="T86" fmla="*/ 1402 w 1772"/>
              <a:gd name="T87" fmla="*/ 438 h 442"/>
              <a:gd name="T88" fmla="*/ 1521 w 1772"/>
              <a:gd name="T89" fmla="*/ 352 h 442"/>
              <a:gd name="T90" fmla="*/ 1547 w 1772"/>
              <a:gd name="T91" fmla="*/ 252 h 442"/>
              <a:gd name="T92" fmla="*/ 1638 w 1772"/>
              <a:gd name="T93" fmla="*/ 300 h 442"/>
              <a:gd name="T94" fmla="*/ 1758 w 1772"/>
              <a:gd name="T95" fmla="*/ 236 h 442"/>
              <a:gd name="T96" fmla="*/ 1772 w 1772"/>
              <a:gd name="T97" fmla="*/ 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72" h="442">
                <a:moveTo>
                  <a:pt x="1758" y="64"/>
                </a:moveTo>
                <a:cubicBezTo>
                  <a:pt x="1652" y="3"/>
                  <a:pt x="1652" y="3"/>
                  <a:pt x="1652" y="3"/>
                </a:cubicBezTo>
                <a:cubicBezTo>
                  <a:pt x="1648" y="1"/>
                  <a:pt x="1643" y="0"/>
                  <a:pt x="1638" y="0"/>
                </a:cubicBezTo>
                <a:cubicBezTo>
                  <a:pt x="1633" y="0"/>
                  <a:pt x="1628" y="1"/>
                  <a:pt x="1623" y="3"/>
                </a:cubicBezTo>
                <a:cubicBezTo>
                  <a:pt x="1518" y="64"/>
                  <a:pt x="1518" y="64"/>
                  <a:pt x="1518" y="64"/>
                </a:cubicBezTo>
                <a:cubicBezTo>
                  <a:pt x="1509" y="69"/>
                  <a:pt x="1504" y="79"/>
                  <a:pt x="1504" y="89"/>
                </a:cubicBezTo>
                <a:cubicBezTo>
                  <a:pt x="1504" y="174"/>
                  <a:pt x="1504" y="174"/>
                  <a:pt x="1504" y="174"/>
                </a:cubicBezTo>
                <a:cubicBezTo>
                  <a:pt x="1504" y="187"/>
                  <a:pt x="1490" y="195"/>
                  <a:pt x="1478" y="189"/>
                </a:cubicBezTo>
                <a:cubicBezTo>
                  <a:pt x="1402" y="145"/>
                  <a:pt x="1402" y="145"/>
                  <a:pt x="1402" y="145"/>
                </a:cubicBezTo>
                <a:cubicBezTo>
                  <a:pt x="1397" y="142"/>
                  <a:pt x="1392" y="141"/>
                  <a:pt x="1387" y="141"/>
                </a:cubicBezTo>
                <a:cubicBezTo>
                  <a:pt x="1382" y="141"/>
                  <a:pt x="1377" y="142"/>
                  <a:pt x="1373" y="145"/>
                </a:cubicBezTo>
                <a:cubicBezTo>
                  <a:pt x="1296" y="189"/>
                  <a:pt x="1296" y="189"/>
                  <a:pt x="1296" y="189"/>
                </a:cubicBezTo>
                <a:cubicBezTo>
                  <a:pt x="1285" y="195"/>
                  <a:pt x="1271" y="187"/>
                  <a:pt x="1271" y="174"/>
                </a:cubicBezTo>
                <a:cubicBezTo>
                  <a:pt x="1271" y="89"/>
                  <a:pt x="1271" y="89"/>
                  <a:pt x="1271" y="89"/>
                </a:cubicBezTo>
                <a:cubicBezTo>
                  <a:pt x="1271" y="79"/>
                  <a:pt x="1265" y="69"/>
                  <a:pt x="1256" y="64"/>
                </a:cubicBezTo>
                <a:cubicBezTo>
                  <a:pt x="1151" y="3"/>
                  <a:pt x="1151" y="3"/>
                  <a:pt x="1151" y="3"/>
                </a:cubicBezTo>
                <a:cubicBezTo>
                  <a:pt x="1147" y="1"/>
                  <a:pt x="1142" y="0"/>
                  <a:pt x="1137" y="0"/>
                </a:cubicBezTo>
                <a:cubicBezTo>
                  <a:pt x="1132" y="0"/>
                  <a:pt x="1127" y="1"/>
                  <a:pt x="1122" y="3"/>
                </a:cubicBezTo>
                <a:cubicBezTo>
                  <a:pt x="1017" y="64"/>
                  <a:pt x="1017" y="64"/>
                  <a:pt x="1017" y="64"/>
                </a:cubicBezTo>
                <a:cubicBezTo>
                  <a:pt x="1008" y="69"/>
                  <a:pt x="1002" y="79"/>
                  <a:pt x="1002" y="89"/>
                </a:cubicBezTo>
                <a:cubicBezTo>
                  <a:pt x="1002" y="174"/>
                  <a:pt x="1002" y="174"/>
                  <a:pt x="1002" y="174"/>
                </a:cubicBezTo>
                <a:cubicBezTo>
                  <a:pt x="1002" y="187"/>
                  <a:pt x="988" y="195"/>
                  <a:pt x="977" y="189"/>
                </a:cubicBezTo>
                <a:cubicBezTo>
                  <a:pt x="901" y="145"/>
                  <a:pt x="901" y="145"/>
                  <a:pt x="901" y="145"/>
                </a:cubicBezTo>
                <a:cubicBezTo>
                  <a:pt x="896" y="142"/>
                  <a:pt x="891" y="141"/>
                  <a:pt x="886" y="141"/>
                </a:cubicBezTo>
                <a:cubicBezTo>
                  <a:pt x="881" y="141"/>
                  <a:pt x="876" y="142"/>
                  <a:pt x="871" y="145"/>
                </a:cubicBezTo>
                <a:cubicBezTo>
                  <a:pt x="795" y="189"/>
                  <a:pt x="795" y="189"/>
                  <a:pt x="795" y="189"/>
                </a:cubicBezTo>
                <a:cubicBezTo>
                  <a:pt x="784" y="195"/>
                  <a:pt x="770" y="187"/>
                  <a:pt x="770" y="174"/>
                </a:cubicBezTo>
                <a:cubicBezTo>
                  <a:pt x="770" y="89"/>
                  <a:pt x="770" y="89"/>
                  <a:pt x="770" y="89"/>
                </a:cubicBezTo>
                <a:cubicBezTo>
                  <a:pt x="770" y="79"/>
                  <a:pt x="764" y="69"/>
                  <a:pt x="755" y="64"/>
                </a:cubicBezTo>
                <a:cubicBezTo>
                  <a:pt x="650" y="3"/>
                  <a:pt x="650" y="3"/>
                  <a:pt x="650" y="3"/>
                </a:cubicBezTo>
                <a:cubicBezTo>
                  <a:pt x="645" y="1"/>
                  <a:pt x="640" y="0"/>
                  <a:pt x="635" y="0"/>
                </a:cubicBezTo>
                <a:cubicBezTo>
                  <a:pt x="630" y="0"/>
                  <a:pt x="625" y="1"/>
                  <a:pt x="621" y="3"/>
                </a:cubicBezTo>
                <a:cubicBezTo>
                  <a:pt x="516" y="64"/>
                  <a:pt x="516" y="64"/>
                  <a:pt x="516" y="64"/>
                </a:cubicBezTo>
                <a:cubicBezTo>
                  <a:pt x="507" y="69"/>
                  <a:pt x="501" y="79"/>
                  <a:pt x="501" y="89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1" y="187"/>
                  <a:pt x="487" y="195"/>
                  <a:pt x="476" y="189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395" y="142"/>
                  <a:pt x="390" y="141"/>
                  <a:pt x="385" y="141"/>
                </a:cubicBezTo>
                <a:cubicBezTo>
                  <a:pt x="380" y="141"/>
                  <a:pt x="375" y="142"/>
                  <a:pt x="370" y="145"/>
                </a:cubicBezTo>
                <a:cubicBezTo>
                  <a:pt x="294" y="189"/>
                  <a:pt x="294" y="189"/>
                  <a:pt x="294" y="189"/>
                </a:cubicBezTo>
                <a:cubicBezTo>
                  <a:pt x="282" y="195"/>
                  <a:pt x="268" y="187"/>
                  <a:pt x="268" y="174"/>
                </a:cubicBezTo>
                <a:cubicBezTo>
                  <a:pt x="268" y="89"/>
                  <a:pt x="268" y="89"/>
                  <a:pt x="268" y="89"/>
                </a:cubicBezTo>
                <a:cubicBezTo>
                  <a:pt x="268" y="79"/>
                  <a:pt x="263" y="69"/>
                  <a:pt x="254" y="64"/>
                </a:cubicBezTo>
                <a:cubicBezTo>
                  <a:pt x="149" y="3"/>
                  <a:pt x="149" y="3"/>
                  <a:pt x="149" y="3"/>
                </a:cubicBezTo>
                <a:cubicBezTo>
                  <a:pt x="144" y="1"/>
                  <a:pt x="139" y="0"/>
                  <a:pt x="134" y="0"/>
                </a:cubicBezTo>
                <a:cubicBezTo>
                  <a:pt x="129" y="0"/>
                  <a:pt x="124" y="1"/>
                  <a:pt x="120" y="3"/>
                </a:cubicBezTo>
                <a:cubicBezTo>
                  <a:pt x="14" y="64"/>
                  <a:pt x="14" y="64"/>
                  <a:pt x="14" y="64"/>
                </a:cubicBezTo>
                <a:cubicBezTo>
                  <a:pt x="5" y="69"/>
                  <a:pt x="0" y="79"/>
                  <a:pt x="0" y="89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1"/>
                  <a:pt x="5" y="231"/>
                  <a:pt x="14" y="236"/>
                </a:cubicBezTo>
                <a:cubicBezTo>
                  <a:pt x="120" y="297"/>
                  <a:pt x="120" y="297"/>
                  <a:pt x="120" y="297"/>
                </a:cubicBezTo>
                <a:cubicBezTo>
                  <a:pt x="124" y="299"/>
                  <a:pt x="129" y="300"/>
                  <a:pt x="134" y="300"/>
                </a:cubicBezTo>
                <a:cubicBezTo>
                  <a:pt x="139" y="300"/>
                  <a:pt x="144" y="299"/>
                  <a:pt x="149" y="297"/>
                </a:cubicBezTo>
                <a:cubicBezTo>
                  <a:pt x="225" y="252"/>
                  <a:pt x="225" y="252"/>
                  <a:pt x="225" y="252"/>
                </a:cubicBezTo>
                <a:cubicBezTo>
                  <a:pt x="236" y="246"/>
                  <a:pt x="251" y="254"/>
                  <a:pt x="251" y="267"/>
                </a:cubicBezTo>
                <a:cubicBezTo>
                  <a:pt x="251" y="352"/>
                  <a:pt x="251" y="352"/>
                  <a:pt x="251" y="352"/>
                </a:cubicBezTo>
                <a:cubicBezTo>
                  <a:pt x="251" y="362"/>
                  <a:pt x="256" y="372"/>
                  <a:pt x="265" y="377"/>
                </a:cubicBezTo>
                <a:cubicBezTo>
                  <a:pt x="370" y="438"/>
                  <a:pt x="370" y="438"/>
                  <a:pt x="370" y="438"/>
                </a:cubicBezTo>
                <a:cubicBezTo>
                  <a:pt x="375" y="440"/>
                  <a:pt x="380" y="442"/>
                  <a:pt x="385" y="442"/>
                </a:cubicBezTo>
                <a:cubicBezTo>
                  <a:pt x="390" y="442"/>
                  <a:pt x="395" y="440"/>
                  <a:pt x="399" y="438"/>
                </a:cubicBezTo>
                <a:cubicBezTo>
                  <a:pt x="504" y="377"/>
                  <a:pt x="504" y="377"/>
                  <a:pt x="504" y="377"/>
                </a:cubicBezTo>
                <a:cubicBezTo>
                  <a:pt x="513" y="372"/>
                  <a:pt x="519" y="362"/>
                  <a:pt x="519" y="352"/>
                </a:cubicBezTo>
                <a:cubicBezTo>
                  <a:pt x="519" y="267"/>
                  <a:pt x="519" y="267"/>
                  <a:pt x="519" y="267"/>
                </a:cubicBezTo>
                <a:cubicBezTo>
                  <a:pt x="519" y="254"/>
                  <a:pt x="533" y="246"/>
                  <a:pt x="544" y="252"/>
                </a:cubicBezTo>
                <a:cubicBezTo>
                  <a:pt x="621" y="297"/>
                  <a:pt x="621" y="297"/>
                  <a:pt x="621" y="297"/>
                </a:cubicBezTo>
                <a:cubicBezTo>
                  <a:pt x="625" y="299"/>
                  <a:pt x="630" y="300"/>
                  <a:pt x="635" y="300"/>
                </a:cubicBezTo>
                <a:cubicBezTo>
                  <a:pt x="640" y="300"/>
                  <a:pt x="645" y="299"/>
                  <a:pt x="650" y="297"/>
                </a:cubicBezTo>
                <a:cubicBezTo>
                  <a:pt x="726" y="252"/>
                  <a:pt x="726" y="252"/>
                  <a:pt x="726" y="252"/>
                </a:cubicBezTo>
                <a:cubicBezTo>
                  <a:pt x="738" y="246"/>
                  <a:pt x="752" y="254"/>
                  <a:pt x="752" y="267"/>
                </a:cubicBezTo>
                <a:cubicBezTo>
                  <a:pt x="752" y="352"/>
                  <a:pt x="752" y="352"/>
                  <a:pt x="752" y="352"/>
                </a:cubicBezTo>
                <a:cubicBezTo>
                  <a:pt x="752" y="362"/>
                  <a:pt x="757" y="372"/>
                  <a:pt x="766" y="377"/>
                </a:cubicBezTo>
                <a:cubicBezTo>
                  <a:pt x="871" y="438"/>
                  <a:pt x="871" y="438"/>
                  <a:pt x="871" y="438"/>
                </a:cubicBezTo>
                <a:cubicBezTo>
                  <a:pt x="876" y="440"/>
                  <a:pt x="881" y="442"/>
                  <a:pt x="886" y="442"/>
                </a:cubicBezTo>
                <a:cubicBezTo>
                  <a:pt x="891" y="442"/>
                  <a:pt x="896" y="440"/>
                  <a:pt x="901" y="438"/>
                </a:cubicBezTo>
                <a:cubicBezTo>
                  <a:pt x="1006" y="377"/>
                  <a:pt x="1006" y="377"/>
                  <a:pt x="1006" y="377"/>
                </a:cubicBezTo>
                <a:cubicBezTo>
                  <a:pt x="1015" y="372"/>
                  <a:pt x="1020" y="362"/>
                  <a:pt x="1020" y="352"/>
                </a:cubicBezTo>
                <a:cubicBezTo>
                  <a:pt x="1020" y="267"/>
                  <a:pt x="1020" y="267"/>
                  <a:pt x="1020" y="267"/>
                </a:cubicBezTo>
                <a:cubicBezTo>
                  <a:pt x="1020" y="254"/>
                  <a:pt x="1034" y="246"/>
                  <a:pt x="1046" y="252"/>
                </a:cubicBezTo>
                <a:cubicBezTo>
                  <a:pt x="1122" y="297"/>
                  <a:pt x="1122" y="297"/>
                  <a:pt x="1122" y="297"/>
                </a:cubicBezTo>
                <a:cubicBezTo>
                  <a:pt x="1127" y="299"/>
                  <a:pt x="1132" y="300"/>
                  <a:pt x="1137" y="300"/>
                </a:cubicBezTo>
                <a:cubicBezTo>
                  <a:pt x="1142" y="300"/>
                  <a:pt x="1147" y="299"/>
                  <a:pt x="1151" y="297"/>
                </a:cubicBezTo>
                <a:cubicBezTo>
                  <a:pt x="1228" y="252"/>
                  <a:pt x="1228" y="252"/>
                  <a:pt x="1228" y="252"/>
                </a:cubicBezTo>
                <a:cubicBezTo>
                  <a:pt x="1239" y="246"/>
                  <a:pt x="1253" y="254"/>
                  <a:pt x="1253" y="267"/>
                </a:cubicBezTo>
                <a:cubicBezTo>
                  <a:pt x="1253" y="352"/>
                  <a:pt x="1253" y="352"/>
                  <a:pt x="1253" y="352"/>
                </a:cubicBezTo>
                <a:cubicBezTo>
                  <a:pt x="1253" y="362"/>
                  <a:pt x="1259" y="372"/>
                  <a:pt x="1268" y="377"/>
                </a:cubicBezTo>
                <a:cubicBezTo>
                  <a:pt x="1373" y="438"/>
                  <a:pt x="1373" y="438"/>
                  <a:pt x="1373" y="438"/>
                </a:cubicBezTo>
                <a:cubicBezTo>
                  <a:pt x="1377" y="440"/>
                  <a:pt x="1382" y="442"/>
                  <a:pt x="1387" y="442"/>
                </a:cubicBezTo>
                <a:cubicBezTo>
                  <a:pt x="1392" y="442"/>
                  <a:pt x="1397" y="440"/>
                  <a:pt x="1402" y="438"/>
                </a:cubicBezTo>
                <a:cubicBezTo>
                  <a:pt x="1507" y="377"/>
                  <a:pt x="1507" y="377"/>
                  <a:pt x="1507" y="377"/>
                </a:cubicBezTo>
                <a:cubicBezTo>
                  <a:pt x="1516" y="372"/>
                  <a:pt x="1521" y="362"/>
                  <a:pt x="1521" y="352"/>
                </a:cubicBezTo>
                <a:cubicBezTo>
                  <a:pt x="1521" y="267"/>
                  <a:pt x="1521" y="267"/>
                  <a:pt x="1521" y="267"/>
                </a:cubicBezTo>
                <a:cubicBezTo>
                  <a:pt x="1521" y="254"/>
                  <a:pt x="1536" y="246"/>
                  <a:pt x="1547" y="252"/>
                </a:cubicBezTo>
                <a:cubicBezTo>
                  <a:pt x="1623" y="297"/>
                  <a:pt x="1623" y="297"/>
                  <a:pt x="1623" y="297"/>
                </a:cubicBezTo>
                <a:cubicBezTo>
                  <a:pt x="1628" y="299"/>
                  <a:pt x="1633" y="300"/>
                  <a:pt x="1638" y="300"/>
                </a:cubicBezTo>
                <a:cubicBezTo>
                  <a:pt x="1643" y="300"/>
                  <a:pt x="1648" y="299"/>
                  <a:pt x="1652" y="297"/>
                </a:cubicBezTo>
                <a:cubicBezTo>
                  <a:pt x="1758" y="236"/>
                  <a:pt x="1758" y="236"/>
                  <a:pt x="1758" y="236"/>
                </a:cubicBezTo>
                <a:cubicBezTo>
                  <a:pt x="1767" y="231"/>
                  <a:pt x="1772" y="221"/>
                  <a:pt x="1772" y="211"/>
                </a:cubicBezTo>
                <a:cubicBezTo>
                  <a:pt x="1772" y="89"/>
                  <a:pt x="1772" y="89"/>
                  <a:pt x="1772" y="89"/>
                </a:cubicBezTo>
                <a:cubicBezTo>
                  <a:pt x="1772" y="79"/>
                  <a:pt x="1767" y="69"/>
                  <a:pt x="1758" y="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30" name="Group 2129"/>
          <p:cNvGrpSpPr/>
          <p:nvPr/>
        </p:nvGrpSpPr>
        <p:grpSpPr>
          <a:xfrm>
            <a:off x="2324719" y="1961531"/>
            <a:ext cx="1018731" cy="1157489"/>
            <a:chOff x="3168650" y="2033589"/>
            <a:chExt cx="920750" cy="1046163"/>
          </a:xfrm>
        </p:grpSpPr>
        <p:sp>
          <p:nvSpPr>
            <p:cNvPr id="104" name="Freeform 111"/>
            <p:cNvSpPr>
              <a:spLocks/>
            </p:cNvSpPr>
            <p:nvPr/>
          </p:nvSpPr>
          <p:spPr bwMode="auto">
            <a:xfrm>
              <a:off x="3168650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13"/>
            <p:cNvSpPr>
              <a:spLocks/>
            </p:cNvSpPr>
            <p:nvPr/>
          </p:nvSpPr>
          <p:spPr bwMode="auto">
            <a:xfrm>
              <a:off x="329247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6 w 178"/>
                <a:gd name="T7" fmla="*/ 2 h 202"/>
                <a:gd name="T8" fmla="*/ 83 w 178"/>
                <a:gd name="T9" fmla="*/ 2 h 202"/>
                <a:gd name="T10" fmla="*/ 7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7 w 178"/>
                <a:gd name="T17" fmla="*/ 156 h 202"/>
                <a:gd name="T18" fmla="*/ 83 w 178"/>
                <a:gd name="T19" fmla="*/ 200 h 202"/>
                <a:gd name="T20" fmla="*/ 96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2" y="202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9" name="Group 2128"/>
          <p:cNvGrpSpPr/>
          <p:nvPr/>
        </p:nvGrpSpPr>
        <p:grpSpPr>
          <a:xfrm>
            <a:off x="3368041" y="2548179"/>
            <a:ext cx="1015219" cy="1162758"/>
            <a:chOff x="4111625" y="2563814"/>
            <a:chExt cx="917575" cy="1050925"/>
          </a:xfrm>
        </p:grpSpPr>
        <p:sp>
          <p:nvSpPr>
            <p:cNvPr id="107" name="Freeform 114"/>
            <p:cNvSpPr>
              <a:spLocks/>
            </p:cNvSpPr>
            <p:nvPr/>
          </p:nvSpPr>
          <p:spPr bwMode="auto">
            <a:xfrm>
              <a:off x="4111625" y="2563814"/>
              <a:ext cx="917575" cy="1050925"/>
            </a:xfrm>
            <a:custGeom>
              <a:avLst/>
              <a:gdLst>
                <a:gd name="T0" fmla="*/ 0 w 244"/>
                <a:gd name="T1" fmla="*/ 79 h 279"/>
                <a:gd name="T2" fmla="*/ 0 w 244"/>
                <a:gd name="T3" fmla="*/ 200 h 279"/>
                <a:gd name="T4" fmla="*/ 8 w 244"/>
                <a:gd name="T5" fmla="*/ 215 h 279"/>
                <a:gd name="T6" fmla="*/ 113 w 244"/>
                <a:gd name="T7" fmla="*/ 276 h 279"/>
                <a:gd name="T8" fmla="*/ 131 w 244"/>
                <a:gd name="T9" fmla="*/ 276 h 279"/>
                <a:gd name="T10" fmla="*/ 236 w 244"/>
                <a:gd name="T11" fmla="*/ 215 h 279"/>
                <a:gd name="T12" fmla="*/ 244 w 244"/>
                <a:gd name="T13" fmla="*/ 200 h 279"/>
                <a:gd name="T14" fmla="*/ 244 w 244"/>
                <a:gd name="T15" fmla="*/ 79 h 279"/>
                <a:gd name="T16" fmla="*/ 236 w 244"/>
                <a:gd name="T17" fmla="*/ 64 h 279"/>
                <a:gd name="T18" fmla="*/ 131 w 244"/>
                <a:gd name="T19" fmla="*/ 3 h 279"/>
                <a:gd name="T20" fmla="*/ 113 w 244"/>
                <a:gd name="T21" fmla="*/ 3 h 279"/>
                <a:gd name="T22" fmla="*/ 8 w 244"/>
                <a:gd name="T23" fmla="*/ 64 h 279"/>
                <a:gd name="T24" fmla="*/ 0 w 244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119" y="279"/>
                    <a:pt x="125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4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6"/>
            <p:cNvSpPr>
              <a:spLocks/>
            </p:cNvSpPr>
            <p:nvPr/>
          </p:nvSpPr>
          <p:spPr bwMode="auto">
            <a:xfrm>
              <a:off x="4235450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3 w 178"/>
                <a:gd name="T7" fmla="*/ 200 h 203"/>
                <a:gd name="T8" fmla="*/ 95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5 w 178"/>
                <a:gd name="T19" fmla="*/ 2 h 203"/>
                <a:gd name="T20" fmla="*/ 83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1" y="203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1" name="Group 2130"/>
          <p:cNvGrpSpPr/>
          <p:nvPr/>
        </p:nvGrpSpPr>
        <p:grpSpPr>
          <a:xfrm>
            <a:off x="1281398" y="2548179"/>
            <a:ext cx="1018731" cy="1162758"/>
            <a:chOff x="2225675" y="2563814"/>
            <a:chExt cx="920750" cy="1050925"/>
          </a:xfrm>
        </p:grpSpPr>
        <p:sp>
          <p:nvSpPr>
            <p:cNvPr id="110" name="Freeform 117"/>
            <p:cNvSpPr>
              <a:spLocks/>
            </p:cNvSpPr>
            <p:nvPr/>
          </p:nvSpPr>
          <p:spPr bwMode="auto">
            <a:xfrm>
              <a:off x="2225675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2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4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2352675" y="2706689"/>
              <a:ext cx="669925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6 w 178"/>
                <a:gd name="T5" fmla="*/ 156 h 203"/>
                <a:gd name="T6" fmla="*/ 82 w 178"/>
                <a:gd name="T7" fmla="*/ 200 h 203"/>
                <a:gd name="T8" fmla="*/ 95 w 178"/>
                <a:gd name="T9" fmla="*/ 200 h 203"/>
                <a:gd name="T10" fmla="*/ 171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1 w 178"/>
                <a:gd name="T17" fmla="*/ 46 h 203"/>
                <a:gd name="T18" fmla="*/ 95 w 178"/>
                <a:gd name="T19" fmla="*/ 2 h 203"/>
                <a:gd name="T20" fmla="*/ 82 w 178"/>
                <a:gd name="T21" fmla="*/ 2 h 203"/>
                <a:gd name="T22" fmla="*/ 6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3"/>
                    <a:pt x="91" y="203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5" y="49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32" name="Group 2131"/>
          <p:cNvGrpSpPr/>
          <p:nvPr/>
        </p:nvGrpSpPr>
        <p:grpSpPr>
          <a:xfrm>
            <a:off x="241589" y="1961531"/>
            <a:ext cx="1015219" cy="1157489"/>
            <a:chOff x="1285875" y="2033589"/>
            <a:chExt cx="917575" cy="1046163"/>
          </a:xfrm>
        </p:grpSpPr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1285875" y="2033589"/>
              <a:ext cx="917575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Freeform 122"/>
            <p:cNvSpPr>
              <a:spLocks/>
            </p:cNvSpPr>
            <p:nvPr/>
          </p:nvSpPr>
          <p:spPr bwMode="auto">
            <a:xfrm>
              <a:off x="1409700" y="2176464"/>
              <a:ext cx="669925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8" name="Group 2127"/>
          <p:cNvGrpSpPr/>
          <p:nvPr/>
        </p:nvGrpSpPr>
        <p:grpSpPr>
          <a:xfrm>
            <a:off x="4407849" y="1961531"/>
            <a:ext cx="1018731" cy="1157489"/>
            <a:chOff x="5051425" y="2033589"/>
            <a:chExt cx="920750" cy="1046163"/>
          </a:xfrm>
        </p:grpSpPr>
        <p:sp>
          <p:nvSpPr>
            <p:cNvPr id="2114" name="Freeform 123"/>
            <p:cNvSpPr>
              <a:spLocks/>
            </p:cNvSpPr>
            <p:nvPr/>
          </p:nvSpPr>
          <p:spPr bwMode="auto">
            <a:xfrm>
              <a:off x="5051425" y="2033589"/>
              <a:ext cx="920750" cy="1046163"/>
            </a:xfrm>
            <a:custGeom>
              <a:avLst/>
              <a:gdLst>
                <a:gd name="T0" fmla="*/ 245 w 245"/>
                <a:gd name="T1" fmla="*/ 200 h 278"/>
                <a:gd name="T2" fmla="*/ 245 w 245"/>
                <a:gd name="T3" fmla="*/ 78 h 278"/>
                <a:gd name="T4" fmla="*/ 236 w 245"/>
                <a:gd name="T5" fmla="*/ 63 h 278"/>
                <a:gd name="T6" fmla="*/ 131 w 245"/>
                <a:gd name="T7" fmla="*/ 3 h 278"/>
                <a:gd name="T8" fmla="*/ 114 w 245"/>
                <a:gd name="T9" fmla="*/ 3 h 278"/>
                <a:gd name="T10" fmla="*/ 9 w 245"/>
                <a:gd name="T11" fmla="*/ 63 h 278"/>
                <a:gd name="T12" fmla="*/ 0 w 245"/>
                <a:gd name="T13" fmla="*/ 78 h 278"/>
                <a:gd name="T14" fmla="*/ 0 w 245"/>
                <a:gd name="T15" fmla="*/ 200 h 278"/>
                <a:gd name="T16" fmla="*/ 9 w 245"/>
                <a:gd name="T17" fmla="*/ 215 h 278"/>
                <a:gd name="T18" fmla="*/ 114 w 245"/>
                <a:gd name="T19" fmla="*/ 275 h 278"/>
                <a:gd name="T20" fmla="*/ 131 w 245"/>
                <a:gd name="T21" fmla="*/ 275 h 278"/>
                <a:gd name="T22" fmla="*/ 236 w 245"/>
                <a:gd name="T23" fmla="*/ 215 h 278"/>
                <a:gd name="T24" fmla="*/ 245 w 245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8">
                  <a:moveTo>
                    <a:pt x="245" y="200"/>
                  </a:moveTo>
                  <a:cubicBezTo>
                    <a:pt x="245" y="78"/>
                    <a:pt x="245" y="78"/>
                    <a:pt x="245" y="78"/>
                  </a:cubicBezTo>
                  <a:cubicBezTo>
                    <a:pt x="245" y="72"/>
                    <a:pt x="242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4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4" y="212"/>
                    <a:pt x="9" y="21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9" y="278"/>
                    <a:pt x="126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2" y="212"/>
                    <a:pt x="245" y="206"/>
                    <a:pt x="245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6" name="Freeform 125"/>
            <p:cNvSpPr>
              <a:spLocks/>
            </p:cNvSpPr>
            <p:nvPr/>
          </p:nvSpPr>
          <p:spPr bwMode="auto">
            <a:xfrm>
              <a:off x="5178425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1 w 178"/>
                <a:gd name="T5" fmla="*/ 46 h 202"/>
                <a:gd name="T6" fmla="*/ 95 w 178"/>
                <a:gd name="T7" fmla="*/ 2 h 202"/>
                <a:gd name="T8" fmla="*/ 82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2 w 178"/>
                <a:gd name="T19" fmla="*/ 200 h 202"/>
                <a:gd name="T20" fmla="*/ 95 w 178"/>
                <a:gd name="T21" fmla="*/ 200 h 202"/>
                <a:gd name="T22" fmla="*/ 171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5" y="48"/>
                    <a:pt x="171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6" y="0"/>
                    <a:pt x="82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2" y="200"/>
                    <a:pt x="82" y="200"/>
                    <a:pt x="82" y="200"/>
                  </a:cubicBezTo>
                  <a:cubicBezTo>
                    <a:pt x="86" y="202"/>
                    <a:pt x="91" y="202"/>
                    <a:pt x="95" y="200"/>
                  </a:cubicBezTo>
                  <a:cubicBezTo>
                    <a:pt x="171" y="156"/>
                    <a:pt x="171" y="156"/>
                    <a:pt x="171" y="156"/>
                  </a:cubicBezTo>
                  <a:cubicBezTo>
                    <a:pt x="175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7" name="Group 2126"/>
          <p:cNvGrpSpPr/>
          <p:nvPr/>
        </p:nvGrpSpPr>
        <p:grpSpPr>
          <a:xfrm>
            <a:off x="5451171" y="2548179"/>
            <a:ext cx="1018731" cy="1162758"/>
            <a:chOff x="5994400" y="2563814"/>
            <a:chExt cx="920750" cy="1050925"/>
          </a:xfrm>
        </p:grpSpPr>
        <p:sp>
          <p:nvSpPr>
            <p:cNvPr id="2117" name="Freeform 126"/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Freeform 128"/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6" name="Group 2125"/>
          <p:cNvGrpSpPr/>
          <p:nvPr/>
        </p:nvGrpSpPr>
        <p:grpSpPr>
          <a:xfrm>
            <a:off x="6494491" y="1961531"/>
            <a:ext cx="1013463" cy="1157489"/>
            <a:chOff x="6937375" y="2033589"/>
            <a:chExt cx="915988" cy="1046163"/>
          </a:xfrm>
        </p:grpSpPr>
        <p:sp>
          <p:nvSpPr>
            <p:cNvPr id="2120" name="Freeform 129"/>
            <p:cNvSpPr>
              <a:spLocks/>
            </p:cNvSpPr>
            <p:nvPr/>
          </p:nvSpPr>
          <p:spPr bwMode="auto">
            <a:xfrm>
              <a:off x="6937375" y="2033589"/>
              <a:ext cx="915988" cy="1046163"/>
            </a:xfrm>
            <a:custGeom>
              <a:avLst/>
              <a:gdLst>
                <a:gd name="T0" fmla="*/ 244 w 244"/>
                <a:gd name="T1" fmla="*/ 200 h 278"/>
                <a:gd name="T2" fmla="*/ 244 w 244"/>
                <a:gd name="T3" fmla="*/ 78 h 278"/>
                <a:gd name="T4" fmla="*/ 236 w 244"/>
                <a:gd name="T5" fmla="*/ 63 h 278"/>
                <a:gd name="T6" fmla="*/ 131 w 244"/>
                <a:gd name="T7" fmla="*/ 3 h 278"/>
                <a:gd name="T8" fmla="*/ 113 w 244"/>
                <a:gd name="T9" fmla="*/ 3 h 278"/>
                <a:gd name="T10" fmla="*/ 8 w 244"/>
                <a:gd name="T11" fmla="*/ 63 h 278"/>
                <a:gd name="T12" fmla="*/ 0 w 244"/>
                <a:gd name="T13" fmla="*/ 78 h 278"/>
                <a:gd name="T14" fmla="*/ 0 w 244"/>
                <a:gd name="T15" fmla="*/ 200 h 278"/>
                <a:gd name="T16" fmla="*/ 8 w 244"/>
                <a:gd name="T17" fmla="*/ 215 h 278"/>
                <a:gd name="T18" fmla="*/ 113 w 244"/>
                <a:gd name="T19" fmla="*/ 275 h 278"/>
                <a:gd name="T20" fmla="*/ 131 w 244"/>
                <a:gd name="T21" fmla="*/ 275 h 278"/>
                <a:gd name="T22" fmla="*/ 236 w 244"/>
                <a:gd name="T23" fmla="*/ 215 h 278"/>
                <a:gd name="T24" fmla="*/ 244 w 244"/>
                <a:gd name="T25" fmla="*/ 20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278">
                  <a:moveTo>
                    <a:pt x="244" y="200"/>
                  </a:moveTo>
                  <a:cubicBezTo>
                    <a:pt x="244" y="78"/>
                    <a:pt x="244" y="78"/>
                    <a:pt x="244" y="78"/>
                  </a:cubicBezTo>
                  <a:cubicBezTo>
                    <a:pt x="244" y="72"/>
                    <a:pt x="241" y="66"/>
                    <a:pt x="236" y="6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0"/>
                    <a:pt x="119" y="0"/>
                    <a:pt x="113" y="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3" y="66"/>
                    <a:pt x="0" y="72"/>
                    <a:pt x="0" y="7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8" y="215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19" y="278"/>
                    <a:pt x="125" y="278"/>
                    <a:pt x="131" y="275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4" y="206"/>
                    <a:pt x="244" y="20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2" name="Freeform 131"/>
            <p:cNvSpPr>
              <a:spLocks/>
            </p:cNvSpPr>
            <p:nvPr/>
          </p:nvSpPr>
          <p:spPr bwMode="auto">
            <a:xfrm>
              <a:off x="7061200" y="2176464"/>
              <a:ext cx="668338" cy="760413"/>
            </a:xfrm>
            <a:custGeom>
              <a:avLst/>
              <a:gdLst>
                <a:gd name="T0" fmla="*/ 178 w 178"/>
                <a:gd name="T1" fmla="*/ 145 h 202"/>
                <a:gd name="T2" fmla="*/ 178 w 178"/>
                <a:gd name="T3" fmla="*/ 57 h 202"/>
                <a:gd name="T4" fmla="*/ 172 w 178"/>
                <a:gd name="T5" fmla="*/ 46 h 202"/>
                <a:gd name="T6" fmla="*/ 95 w 178"/>
                <a:gd name="T7" fmla="*/ 2 h 202"/>
                <a:gd name="T8" fmla="*/ 83 w 178"/>
                <a:gd name="T9" fmla="*/ 2 h 202"/>
                <a:gd name="T10" fmla="*/ 6 w 178"/>
                <a:gd name="T11" fmla="*/ 46 h 202"/>
                <a:gd name="T12" fmla="*/ 0 w 178"/>
                <a:gd name="T13" fmla="*/ 57 h 202"/>
                <a:gd name="T14" fmla="*/ 0 w 178"/>
                <a:gd name="T15" fmla="*/ 145 h 202"/>
                <a:gd name="T16" fmla="*/ 6 w 178"/>
                <a:gd name="T17" fmla="*/ 156 h 202"/>
                <a:gd name="T18" fmla="*/ 83 w 178"/>
                <a:gd name="T19" fmla="*/ 200 h 202"/>
                <a:gd name="T20" fmla="*/ 95 w 178"/>
                <a:gd name="T21" fmla="*/ 200 h 202"/>
                <a:gd name="T22" fmla="*/ 172 w 178"/>
                <a:gd name="T23" fmla="*/ 156 h 202"/>
                <a:gd name="T24" fmla="*/ 178 w 178"/>
                <a:gd name="T25" fmla="*/ 14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2">
                  <a:moveTo>
                    <a:pt x="178" y="145"/>
                  </a:moveTo>
                  <a:cubicBezTo>
                    <a:pt x="178" y="57"/>
                    <a:pt x="178" y="57"/>
                    <a:pt x="178" y="57"/>
                  </a:cubicBezTo>
                  <a:cubicBezTo>
                    <a:pt x="178" y="52"/>
                    <a:pt x="176" y="48"/>
                    <a:pt x="172" y="46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1" y="0"/>
                    <a:pt x="87" y="0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2"/>
                    <a:pt x="0" y="57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2" y="154"/>
                    <a:pt x="6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2"/>
                    <a:pt x="91" y="202"/>
                    <a:pt x="95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8981" y="3031546"/>
            <a:ext cx="324940" cy="713291"/>
            <a:chOff x="3365331" y="3031546"/>
            <a:chExt cx="324940" cy="713291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3530434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12"/>
            <p:cNvSpPr>
              <a:spLocks/>
            </p:cNvSpPr>
            <p:nvPr/>
          </p:nvSpPr>
          <p:spPr bwMode="auto">
            <a:xfrm>
              <a:off x="3365331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6 w 78"/>
                <a:gd name="T5" fmla="*/ 20 h 88"/>
                <a:gd name="T6" fmla="*/ 42 w 78"/>
                <a:gd name="T7" fmla="*/ 1 h 88"/>
                <a:gd name="T8" fmla="*/ 37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7 w 78"/>
                <a:gd name="T19" fmla="*/ 87 h 88"/>
                <a:gd name="T20" fmla="*/ 42 w 78"/>
                <a:gd name="T21" fmla="*/ 87 h 88"/>
                <a:gd name="T22" fmla="*/ 76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2302" y="1896893"/>
            <a:ext cx="324940" cy="726880"/>
            <a:chOff x="4408652" y="1896893"/>
            <a:chExt cx="324940" cy="726880"/>
          </a:xfrm>
        </p:grpSpPr>
        <p:cxnSp>
          <p:nvCxnSpPr>
            <p:cNvPr id="171" name="Straight Connector 170"/>
            <p:cNvCxnSpPr/>
            <p:nvPr/>
          </p:nvCxnSpPr>
          <p:spPr>
            <a:xfrm flipV="1">
              <a:off x="457112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15"/>
            <p:cNvSpPr>
              <a:spLocks/>
            </p:cNvSpPr>
            <p:nvPr/>
          </p:nvSpPr>
          <p:spPr bwMode="auto">
            <a:xfrm>
              <a:off x="440865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6 w 78"/>
                <a:gd name="T7" fmla="*/ 87 h 88"/>
                <a:gd name="T8" fmla="*/ 42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2 w 78"/>
                <a:gd name="T19" fmla="*/ 1 h 88"/>
                <a:gd name="T20" fmla="*/ 36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87606" y="3031546"/>
            <a:ext cx="323184" cy="713291"/>
            <a:chOff x="1283956" y="3031546"/>
            <a:chExt cx="323184" cy="713291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1445549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2" name="Freeform 121"/>
            <p:cNvSpPr>
              <a:spLocks/>
            </p:cNvSpPr>
            <p:nvPr/>
          </p:nvSpPr>
          <p:spPr bwMode="auto">
            <a:xfrm>
              <a:off x="1283956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5622" y="3031546"/>
            <a:ext cx="323184" cy="713291"/>
            <a:chOff x="5453730" y="3031546"/>
            <a:chExt cx="323184" cy="713291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5615321" y="3031546"/>
              <a:ext cx="0" cy="3551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5" name="Freeform 124"/>
            <p:cNvSpPr>
              <a:spLocks/>
            </p:cNvSpPr>
            <p:nvPr/>
          </p:nvSpPr>
          <p:spPr bwMode="auto">
            <a:xfrm>
              <a:off x="5453730" y="3377742"/>
              <a:ext cx="323184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1 w 78"/>
                <a:gd name="T7" fmla="*/ 1 h 88"/>
                <a:gd name="T8" fmla="*/ 36 w 78"/>
                <a:gd name="T9" fmla="*/ 1 h 88"/>
                <a:gd name="T10" fmla="*/ 2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2 w 78"/>
                <a:gd name="T17" fmla="*/ 68 h 88"/>
                <a:gd name="T18" fmla="*/ 36 w 78"/>
                <a:gd name="T19" fmla="*/ 87 h 88"/>
                <a:gd name="T20" fmla="*/ 41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5432" y="1896893"/>
            <a:ext cx="324940" cy="726880"/>
            <a:chOff x="6491782" y="1896893"/>
            <a:chExt cx="324940" cy="726880"/>
          </a:xfrm>
        </p:grpSpPr>
        <p:cxnSp>
          <p:nvCxnSpPr>
            <p:cNvPr id="175" name="Straight Connector 174"/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8" name="Freeform 127"/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29172" y="1896893"/>
            <a:ext cx="323184" cy="726880"/>
            <a:chOff x="2325522" y="1896893"/>
            <a:chExt cx="323184" cy="726880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2487113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8"/>
            <p:cNvSpPr>
              <a:spLocks/>
            </p:cNvSpPr>
            <p:nvPr/>
          </p:nvSpPr>
          <p:spPr bwMode="auto">
            <a:xfrm>
              <a:off x="2325522" y="1896893"/>
              <a:ext cx="323184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2 w 78"/>
                <a:gd name="T5" fmla="*/ 68 h 88"/>
                <a:gd name="T6" fmla="*/ 36 w 78"/>
                <a:gd name="T7" fmla="*/ 87 h 88"/>
                <a:gd name="T8" fmla="*/ 41 w 78"/>
                <a:gd name="T9" fmla="*/ 87 h 88"/>
                <a:gd name="T10" fmla="*/ 75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5 w 78"/>
                <a:gd name="T17" fmla="*/ 20 h 88"/>
                <a:gd name="T18" fmla="*/ 41 w 78"/>
                <a:gd name="T19" fmla="*/ 1 h 88"/>
                <a:gd name="T20" fmla="*/ 36 w 78"/>
                <a:gd name="T21" fmla="*/ 1 h 88"/>
                <a:gd name="T22" fmla="*/ 2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2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1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8753" y="3075490"/>
            <a:ext cx="324940" cy="669347"/>
            <a:chOff x="7535103" y="3075490"/>
            <a:chExt cx="324940" cy="669347"/>
          </a:xfrm>
          <a:solidFill>
            <a:schemeClr val="accent6">
              <a:lumMod val="75000"/>
            </a:schemeClr>
          </a:solidFill>
        </p:grpSpPr>
        <p:sp>
          <p:nvSpPr>
            <p:cNvPr id="2121" name="Freeform 130"/>
            <p:cNvSpPr>
              <a:spLocks/>
            </p:cNvSpPr>
            <p:nvPr/>
          </p:nvSpPr>
          <p:spPr bwMode="auto">
            <a:xfrm>
              <a:off x="7535103" y="3377742"/>
              <a:ext cx="324940" cy="367095"/>
            </a:xfrm>
            <a:custGeom>
              <a:avLst/>
              <a:gdLst>
                <a:gd name="T0" fmla="*/ 78 w 78"/>
                <a:gd name="T1" fmla="*/ 63 h 88"/>
                <a:gd name="T2" fmla="*/ 78 w 78"/>
                <a:gd name="T3" fmla="*/ 25 h 88"/>
                <a:gd name="T4" fmla="*/ 75 w 78"/>
                <a:gd name="T5" fmla="*/ 20 h 88"/>
                <a:gd name="T6" fmla="*/ 42 w 78"/>
                <a:gd name="T7" fmla="*/ 1 h 88"/>
                <a:gd name="T8" fmla="*/ 36 w 78"/>
                <a:gd name="T9" fmla="*/ 1 h 88"/>
                <a:gd name="T10" fmla="*/ 3 w 78"/>
                <a:gd name="T11" fmla="*/ 20 h 88"/>
                <a:gd name="T12" fmla="*/ 0 w 78"/>
                <a:gd name="T13" fmla="*/ 25 h 88"/>
                <a:gd name="T14" fmla="*/ 0 w 78"/>
                <a:gd name="T15" fmla="*/ 63 h 88"/>
                <a:gd name="T16" fmla="*/ 3 w 78"/>
                <a:gd name="T17" fmla="*/ 68 h 88"/>
                <a:gd name="T18" fmla="*/ 36 w 78"/>
                <a:gd name="T19" fmla="*/ 87 h 88"/>
                <a:gd name="T20" fmla="*/ 42 w 78"/>
                <a:gd name="T21" fmla="*/ 87 h 88"/>
                <a:gd name="T22" fmla="*/ 75 w 78"/>
                <a:gd name="T23" fmla="*/ 68 h 88"/>
                <a:gd name="T24" fmla="*/ 78 w 78"/>
                <a:gd name="T25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78" y="63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5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6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7" y="67"/>
                    <a:pt x="78" y="65"/>
                    <a:pt x="78" y="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7697574" y="3075490"/>
              <a:ext cx="1" cy="311219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16"/>
          <p:cNvSpPr>
            <a:spLocks noEditPoints="1"/>
          </p:cNvSpPr>
          <p:nvPr/>
        </p:nvSpPr>
        <p:spPr bwMode="auto">
          <a:xfrm>
            <a:off x="634696" y="2381788"/>
            <a:ext cx="229004" cy="316976"/>
          </a:xfrm>
          <a:custGeom>
            <a:avLst/>
            <a:gdLst>
              <a:gd name="T0" fmla="*/ 1103 w 2460"/>
              <a:gd name="T1" fmla="*/ 3146 h 3405"/>
              <a:gd name="T2" fmla="*/ 1260 w 2460"/>
              <a:gd name="T3" fmla="*/ 3203 h 3405"/>
              <a:gd name="T4" fmla="*/ 1386 w 2460"/>
              <a:gd name="T5" fmla="*/ 3098 h 3405"/>
              <a:gd name="T6" fmla="*/ 811 w 2460"/>
              <a:gd name="T7" fmla="*/ 2807 h 3405"/>
              <a:gd name="T8" fmla="*/ 1303 w 2460"/>
              <a:gd name="T9" fmla="*/ 2807 h 3405"/>
              <a:gd name="T10" fmla="*/ 1575 w 2460"/>
              <a:gd name="T11" fmla="*/ 2807 h 3405"/>
              <a:gd name="T12" fmla="*/ 769 w 2460"/>
              <a:gd name="T13" fmla="*/ 2422 h 3405"/>
              <a:gd name="T14" fmla="*/ 1341 w 2460"/>
              <a:gd name="T15" fmla="*/ 551 h 3405"/>
              <a:gd name="T16" fmla="*/ 1411 w 2460"/>
              <a:gd name="T17" fmla="*/ 655 h 3405"/>
              <a:gd name="T18" fmla="*/ 1551 w 2460"/>
              <a:gd name="T19" fmla="*/ 1146 h 3405"/>
              <a:gd name="T20" fmla="*/ 1610 w 2460"/>
              <a:gd name="T21" fmla="*/ 1250 h 3405"/>
              <a:gd name="T22" fmla="*/ 1184 w 2460"/>
              <a:gd name="T23" fmla="*/ 1922 h 3405"/>
              <a:gd name="T24" fmla="*/ 1065 w 2460"/>
              <a:gd name="T25" fmla="*/ 1882 h 3405"/>
              <a:gd name="T26" fmla="*/ 1332 w 2460"/>
              <a:gd name="T27" fmla="*/ 1337 h 3405"/>
              <a:gd name="T28" fmla="*/ 863 w 2460"/>
              <a:gd name="T29" fmla="*/ 1286 h 3405"/>
              <a:gd name="T30" fmla="*/ 1226 w 2460"/>
              <a:gd name="T31" fmla="*/ 593 h 3405"/>
              <a:gd name="T32" fmla="*/ 1230 w 2460"/>
              <a:gd name="T33" fmla="*/ 199 h 3405"/>
              <a:gd name="T34" fmla="*/ 777 w 2460"/>
              <a:gd name="T35" fmla="*/ 304 h 3405"/>
              <a:gd name="T36" fmla="*/ 426 w 2460"/>
              <a:gd name="T37" fmla="*/ 586 h 3405"/>
              <a:gd name="T38" fmla="*/ 226 w 2460"/>
              <a:gd name="T39" fmla="*/ 995 h 3405"/>
              <a:gd name="T40" fmla="*/ 226 w 2460"/>
              <a:gd name="T41" fmla="*/ 1463 h 3405"/>
              <a:gd name="T42" fmla="*/ 419 w 2460"/>
              <a:gd name="T43" fmla="*/ 1867 h 3405"/>
              <a:gd name="T44" fmla="*/ 714 w 2460"/>
              <a:gd name="T45" fmla="*/ 2127 h 3405"/>
              <a:gd name="T46" fmla="*/ 1716 w 2460"/>
              <a:gd name="T47" fmla="*/ 2187 h 3405"/>
              <a:gd name="T48" fmla="*/ 1885 w 2460"/>
              <a:gd name="T49" fmla="*/ 2026 h 3405"/>
              <a:gd name="T50" fmla="*/ 2160 w 2460"/>
              <a:gd name="T51" fmla="*/ 1677 h 3405"/>
              <a:gd name="T52" fmla="*/ 2261 w 2460"/>
              <a:gd name="T53" fmla="*/ 1230 h 3405"/>
              <a:gd name="T54" fmla="*/ 2156 w 2460"/>
              <a:gd name="T55" fmla="*/ 777 h 3405"/>
              <a:gd name="T56" fmla="*/ 1874 w 2460"/>
              <a:gd name="T57" fmla="*/ 426 h 3405"/>
              <a:gd name="T58" fmla="*/ 1466 w 2460"/>
              <a:gd name="T59" fmla="*/ 227 h 3405"/>
              <a:gd name="T60" fmla="*/ 1403 w 2460"/>
              <a:gd name="T61" fmla="*/ 12 h 3405"/>
              <a:gd name="T62" fmla="*/ 1874 w 2460"/>
              <a:gd name="T63" fmla="*/ 183 h 3405"/>
              <a:gd name="T64" fmla="*/ 2232 w 2460"/>
              <a:gd name="T65" fmla="*/ 518 h 3405"/>
              <a:gd name="T66" fmla="*/ 2433 w 2460"/>
              <a:gd name="T67" fmla="*/ 972 h 3405"/>
              <a:gd name="T68" fmla="*/ 2436 w 2460"/>
              <a:gd name="T69" fmla="*/ 1474 h 3405"/>
              <a:gd name="T70" fmla="*/ 2252 w 2460"/>
              <a:gd name="T71" fmla="*/ 1917 h 3405"/>
              <a:gd name="T72" fmla="*/ 1909 w 2460"/>
              <a:gd name="T73" fmla="*/ 2257 h 3405"/>
              <a:gd name="T74" fmla="*/ 1892 w 2460"/>
              <a:gd name="T75" fmla="*/ 2415 h 3405"/>
              <a:gd name="T76" fmla="*/ 1864 w 2460"/>
              <a:gd name="T77" fmla="*/ 2674 h 3405"/>
              <a:gd name="T78" fmla="*/ 1842 w 2460"/>
              <a:gd name="T79" fmla="*/ 2884 h 3405"/>
              <a:gd name="T80" fmla="*/ 1798 w 2460"/>
              <a:gd name="T81" fmla="*/ 2987 h 3405"/>
              <a:gd name="T82" fmla="*/ 1593 w 2460"/>
              <a:gd name="T83" fmla="*/ 3085 h 3405"/>
              <a:gd name="T84" fmla="*/ 1472 w 2460"/>
              <a:gd name="T85" fmla="*/ 3312 h 3405"/>
              <a:gd name="T86" fmla="*/ 1230 w 2460"/>
              <a:gd name="T87" fmla="*/ 3405 h 3405"/>
              <a:gd name="T88" fmla="*/ 988 w 2460"/>
              <a:gd name="T89" fmla="*/ 3312 h 3405"/>
              <a:gd name="T90" fmla="*/ 867 w 2460"/>
              <a:gd name="T91" fmla="*/ 3085 h 3405"/>
              <a:gd name="T92" fmla="*/ 662 w 2460"/>
              <a:gd name="T93" fmla="*/ 2987 h 3405"/>
              <a:gd name="T94" fmla="*/ 619 w 2460"/>
              <a:gd name="T95" fmla="*/ 2888 h 3405"/>
              <a:gd name="T96" fmla="*/ 597 w 2460"/>
              <a:gd name="T97" fmla="*/ 2686 h 3405"/>
              <a:gd name="T98" fmla="*/ 569 w 2460"/>
              <a:gd name="T99" fmla="*/ 2426 h 3405"/>
              <a:gd name="T100" fmla="*/ 551 w 2460"/>
              <a:gd name="T101" fmla="*/ 2257 h 3405"/>
              <a:gd name="T102" fmla="*/ 208 w 2460"/>
              <a:gd name="T103" fmla="*/ 1917 h 3405"/>
              <a:gd name="T104" fmla="*/ 24 w 2460"/>
              <a:gd name="T105" fmla="*/ 1474 h 3405"/>
              <a:gd name="T106" fmla="*/ 27 w 2460"/>
              <a:gd name="T107" fmla="*/ 972 h 3405"/>
              <a:gd name="T108" fmla="*/ 228 w 2460"/>
              <a:gd name="T109" fmla="*/ 518 h 3405"/>
              <a:gd name="T110" fmla="*/ 586 w 2460"/>
              <a:gd name="T111" fmla="*/ 183 h 3405"/>
              <a:gd name="T112" fmla="*/ 1057 w 2460"/>
              <a:gd name="T113" fmla="*/ 12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60" h="3405">
                <a:moveTo>
                  <a:pt x="1064" y="3006"/>
                </a:moveTo>
                <a:lnTo>
                  <a:pt x="1064" y="3040"/>
                </a:lnTo>
                <a:lnTo>
                  <a:pt x="1066" y="3069"/>
                </a:lnTo>
                <a:lnTo>
                  <a:pt x="1074" y="3098"/>
                </a:lnTo>
                <a:lnTo>
                  <a:pt x="1087" y="3123"/>
                </a:lnTo>
                <a:lnTo>
                  <a:pt x="1103" y="3146"/>
                </a:lnTo>
                <a:lnTo>
                  <a:pt x="1123" y="3167"/>
                </a:lnTo>
                <a:lnTo>
                  <a:pt x="1146" y="3183"/>
                </a:lnTo>
                <a:lnTo>
                  <a:pt x="1172" y="3196"/>
                </a:lnTo>
                <a:lnTo>
                  <a:pt x="1200" y="3203"/>
                </a:lnTo>
                <a:lnTo>
                  <a:pt x="1230" y="3206"/>
                </a:lnTo>
                <a:lnTo>
                  <a:pt x="1260" y="3203"/>
                </a:lnTo>
                <a:lnTo>
                  <a:pt x="1288" y="3196"/>
                </a:lnTo>
                <a:lnTo>
                  <a:pt x="1314" y="3183"/>
                </a:lnTo>
                <a:lnTo>
                  <a:pt x="1337" y="3167"/>
                </a:lnTo>
                <a:lnTo>
                  <a:pt x="1357" y="3146"/>
                </a:lnTo>
                <a:lnTo>
                  <a:pt x="1373" y="3123"/>
                </a:lnTo>
                <a:lnTo>
                  <a:pt x="1386" y="3098"/>
                </a:lnTo>
                <a:lnTo>
                  <a:pt x="1394" y="3069"/>
                </a:lnTo>
                <a:lnTo>
                  <a:pt x="1396" y="3040"/>
                </a:lnTo>
                <a:lnTo>
                  <a:pt x="1396" y="3006"/>
                </a:lnTo>
                <a:lnTo>
                  <a:pt x="1064" y="3006"/>
                </a:lnTo>
                <a:close/>
                <a:moveTo>
                  <a:pt x="801" y="2714"/>
                </a:moveTo>
                <a:lnTo>
                  <a:pt x="811" y="2807"/>
                </a:lnTo>
                <a:lnTo>
                  <a:pt x="953" y="2807"/>
                </a:lnTo>
                <a:lnTo>
                  <a:pt x="997" y="2807"/>
                </a:lnTo>
                <a:lnTo>
                  <a:pt x="1044" y="2807"/>
                </a:lnTo>
                <a:lnTo>
                  <a:pt x="1198" y="2807"/>
                </a:lnTo>
                <a:lnTo>
                  <a:pt x="1251" y="2807"/>
                </a:lnTo>
                <a:lnTo>
                  <a:pt x="1303" y="2807"/>
                </a:lnTo>
                <a:lnTo>
                  <a:pt x="1356" y="2807"/>
                </a:lnTo>
                <a:lnTo>
                  <a:pt x="1405" y="2807"/>
                </a:lnTo>
                <a:lnTo>
                  <a:pt x="1454" y="2807"/>
                </a:lnTo>
                <a:lnTo>
                  <a:pt x="1498" y="2807"/>
                </a:lnTo>
                <a:lnTo>
                  <a:pt x="1539" y="2807"/>
                </a:lnTo>
                <a:lnTo>
                  <a:pt x="1575" y="2807"/>
                </a:lnTo>
                <a:lnTo>
                  <a:pt x="1606" y="2807"/>
                </a:lnTo>
                <a:lnTo>
                  <a:pt x="1631" y="2807"/>
                </a:lnTo>
                <a:lnTo>
                  <a:pt x="1649" y="2807"/>
                </a:lnTo>
                <a:lnTo>
                  <a:pt x="1659" y="2714"/>
                </a:lnTo>
                <a:lnTo>
                  <a:pt x="801" y="2714"/>
                </a:lnTo>
                <a:close/>
                <a:moveTo>
                  <a:pt x="769" y="2422"/>
                </a:moveTo>
                <a:lnTo>
                  <a:pt x="779" y="2515"/>
                </a:lnTo>
                <a:lnTo>
                  <a:pt x="1681" y="2515"/>
                </a:lnTo>
                <a:lnTo>
                  <a:pt x="1691" y="2422"/>
                </a:lnTo>
                <a:lnTo>
                  <a:pt x="769" y="2422"/>
                </a:lnTo>
                <a:close/>
                <a:moveTo>
                  <a:pt x="1320" y="546"/>
                </a:moveTo>
                <a:lnTo>
                  <a:pt x="1341" y="551"/>
                </a:lnTo>
                <a:lnTo>
                  <a:pt x="1363" y="560"/>
                </a:lnTo>
                <a:lnTo>
                  <a:pt x="1381" y="575"/>
                </a:lnTo>
                <a:lnTo>
                  <a:pt x="1395" y="592"/>
                </a:lnTo>
                <a:lnTo>
                  <a:pt x="1404" y="612"/>
                </a:lnTo>
                <a:lnTo>
                  <a:pt x="1410" y="633"/>
                </a:lnTo>
                <a:lnTo>
                  <a:pt x="1411" y="655"/>
                </a:lnTo>
                <a:lnTo>
                  <a:pt x="1405" y="677"/>
                </a:lnTo>
                <a:lnTo>
                  <a:pt x="1396" y="698"/>
                </a:lnTo>
                <a:lnTo>
                  <a:pt x="1128" y="1137"/>
                </a:lnTo>
                <a:lnTo>
                  <a:pt x="1511" y="1137"/>
                </a:lnTo>
                <a:lnTo>
                  <a:pt x="1531" y="1139"/>
                </a:lnTo>
                <a:lnTo>
                  <a:pt x="1551" y="1146"/>
                </a:lnTo>
                <a:lnTo>
                  <a:pt x="1569" y="1157"/>
                </a:lnTo>
                <a:lnTo>
                  <a:pt x="1585" y="1171"/>
                </a:lnTo>
                <a:lnTo>
                  <a:pt x="1597" y="1189"/>
                </a:lnTo>
                <a:lnTo>
                  <a:pt x="1606" y="1208"/>
                </a:lnTo>
                <a:lnTo>
                  <a:pt x="1610" y="1228"/>
                </a:lnTo>
                <a:lnTo>
                  <a:pt x="1610" y="1250"/>
                </a:lnTo>
                <a:lnTo>
                  <a:pt x="1605" y="1270"/>
                </a:lnTo>
                <a:lnTo>
                  <a:pt x="1595" y="1289"/>
                </a:lnTo>
                <a:lnTo>
                  <a:pt x="1234" y="1880"/>
                </a:lnTo>
                <a:lnTo>
                  <a:pt x="1221" y="1899"/>
                </a:lnTo>
                <a:lnTo>
                  <a:pt x="1203" y="1912"/>
                </a:lnTo>
                <a:lnTo>
                  <a:pt x="1184" y="1922"/>
                </a:lnTo>
                <a:lnTo>
                  <a:pt x="1162" y="1927"/>
                </a:lnTo>
                <a:lnTo>
                  <a:pt x="1140" y="1927"/>
                </a:lnTo>
                <a:lnTo>
                  <a:pt x="1119" y="1923"/>
                </a:lnTo>
                <a:lnTo>
                  <a:pt x="1097" y="1913"/>
                </a:lnTo>
                <a:lnTo>
                  <a:pt x="1079" y="1900"/>
                </a:lnTo>
                <a:lnTo>
                  <a:pt x="1065" y="1882"/>
                </a:lnTo>
                <a:lnTo>
                  <a:pt x="1056" y="1862"/>
                </a:lnTo>
                <a:lnTo>
                  <a:pt x="1050" y="1841"/>
                </a:lnTo>
                <a:lnTo>
                  <a:pt x="1049" y="1819"/>
                </a:lnTo>
                <a:lnTo>
                  <a:pt x="1055" y="1797"/>
                </a:lnTo>
                <a:lnTo>
                  <a:pt x="1064" y="1777"/>
                </a:lnTo>
                <a:lnTo>
                  <a:pt x="1332" y="1337"/>
                </a:lnTo>
                <a:lnTo>
                  <a:pt x="949" y="1337"/>
                </a:lnTo>
                <a:lnTo>
                  <a:pt x="929" y="1334"/>
                </a:lnTo>
                <a:lnTo>
                  <a:pt x="909" y="1328"/>
                </a:lnTo>
                <a:lnTo>
                  <a:pt x="891" y="1318"/>
                </a:lnTo>
                <a:lnTo>
                  <a:pt x="875" y="1303"/>
                </a:lnTo>
                <a:lnTo>
                  <a:pt x="863" y="1286"/>
                </a:lnTo>
                <a:lnTo>
                  <a:pt x="854" y="1266"/>
                </a:lnTo>
                <a:lnTo>
                  <a:pt x="850" y="1245"/>
                </a:lnTo>
                <a:lnTo>
                  <a:pt x="850" y="1225"/>
                </a:lnTo>
                <a:lnTo>
                  <a:pt x="855" y="1204"/>
                </a:lnTo>
                <a:lnTo>
                  <a:pt x="865" y="1185"/>
                </a:lnTo>
                <a:lnTo>
                  <a:pt x="1226" y="593"/>
                </a:lnTo>
                <a:lnTo>
                  <a:pt x="1239" y="576"/>
                </a:lnTo>
                <a:lnTo>
                  <a:pt x="1257" y="561"/>
                </a:lnTo>
                <a:lnTo>
                  <a:pt x="1276" y="552"/>
                </a:lnTo>
                <a:lnTo>
                  <a:pt x="1298" y="547"/>
                </a:lnTo>
                <a:lnTo>
                  <a:pt x="1320" y="546"/>
                </a:lnTo>
                <a:close/>
                <a:moveTo>
                  <a:pt x="1230" y="199"/>
                </a:moveTo>
                <a:lnTo>
                  <a:pt x="1150" y="202"/>
                </a:lnTo>
                <a:lnTo>
                  <a:pt x="1071" y="212"/>
                </a:lnTo>
                <a:lnTo>
                  <a:pt x="994" y="227"/>
                </a:lnTo>
                <a:lnTo>
                  <a:pt x="919" y="248"/>
                </a:lnTo>
                <a:lnTo>
                  <a:pt x="847" y="273"/>
                </a:lnTo>
                <a:lnTo>
                  <a:pt x="777" y="304"/>
                </a:lnTo>
                <a:lnTo>
                  <a:pt x="710" y="341"/>
                </a:lnTo>
                <a:lnTo>
                  <a:pt x="646" y="381"/>
                </a:lnTo>
                <a:lnTo>
                  <a:pt x="586" y="426"/>
                </a:lnTo>
                <a:lnTo>
                  <a:pt x="528" y="476"/>
                </a:lnTo>
                <a:lnTo>
                  <a:pt x="476" y="529"/>
                </a:lnTo>
                <a:lnTo>
                  <a:pt x="426" y="586"/>
                </a:lnTo>
                <a:lnTo>
                  <a:pt x="381" y="647"/>
                </a:lnTo>
                <a:lnTo>
                  <a:pt x="341" y="711"/>
                </a:lnTo>
                <a:lnTo>
                  <a:pt x="304" y="777"/>
                </a:lnTo>
                <a:lnTo>
                  <a:pt x="273" y="847"/>
                </a:lnTo>
                <a:lnTo>
                  <a:pt x="247" y="919"/>
                </a:lnTo>
                <a:lnTo>
                  <a:pt x="226" y="995"/>
                </a:lnTo>
                <a:lnTo>
                  <a:pt x="212" y="1071"/>
                </a:lnTo>
                <a:lnTo>
                  <a:pt x="202" y="1149"/>
                </a:lnTo>
                <a:lnTo>
                  <a:pt x="199" y="1230"/>
                </a:lnTo>
                <a:lnTo>
                  <a:pt x="202" y="1309"/>
                </a:lnTo>
                <a:lnTo>
                  <a:pt x="211" y="1387"/>
                </a:lnTo>
                <a:lnTo>
                  <a:pt x="226" y="1463"/>
                </a:lnTo>
                <a:lnTo>
                  <a:pt x="246" y="1536"/>
                </a:lnTo>
                <a:lnTo>
                  <a:pt x="270" y="1608"/>
                </a:lnTo>
                <a:lnTo>
                  <a:pt x="300" y="1677"/>
                </a:lnTo>
                <a:lnTo>
                  <a:pt x="335" y="1743"/>
                </a:lnTo>
                <a:lnTo>
                  <a:pt x="375" y="1807"/>
                </a:lnTo>
                <a:lnTo>
                  <a:pt x="419" y="1867"/>
                </a:lnTo>
                <a:lnTo>
                  <a:pt x="467" y="1923"/>
                </a:lnTo>
                <a:lnTo>
                  <a:pt x="519" y="1977"/>
                </a:lnTo>
                <a:lnTo>
                  <a:pt x="575" y="2026"/>
                </a:lnTo>
                <a:lnTo>
                  <a:pt x="634" y="2071"/>
                </a:lnTo>
                <a:lnTo>
                  <a:pt x="697" y="2112"/>
                </a:lnTo>
                <a:lnTo>
                  <a:pt x="714" y="2127"/>
                </a:lnTo>
                <a:lnTo>
                  <a:pt x="729" y="2144"/>
                </a:lnTo>
                <a:lnTo>
                  <a:pt x="739" y="2165"/>
                </a:lnTo>
                <a:lnTo>
                  <a:pt x="744" y="2187"/>
                </a:lnTo>
                <a:lnTo>
                  <a:pt x="748" y="2223"/>
                </a:lnTo>
                <a:lnTo>
                  <a:pt x="1712" y="2223"/>
                </a:lnTo>
                <a:lnTo>
                  <a:pt x="1716" y="2187"/>
                </a:lnTo>
                <a:lnTo>
                  <a:pt x="1721" y="2165"/>
                </a:lnTo>
                <a:lnTo>
                  <a:pt x="1731" y="2144"/>
                </a:lnTo>
                <a:lnTo>
                  <a:pt x="1746" y="2127"/>
                </a:lnTo>
                <a:lnTo>
                  <a:pt x="1763" y="2112"/>
                </a:lnTo>
                <a:lnTo>
                  <a:pt x="1826" y="2071"/>
                </a:lnTo>
                <a:lnTo>
                  <a:pt x="1885" y="2026"/>
                </a:lnTo>
                <a:lnTo>
                  <a:pt x="1941" y="1977"/>
                </a:lnTo>
                <a:lnTo>
                  <a:pt x="1993" y="1923"/>
                </a:lnTo>
                <a:lnTo>
                  <a:pt x="2041" y="1867"/>
                </a:lnTo>
                <a:lnTo>
                  <a:pt x="2084" y="1807"/>
                </a:lnTo>
                <a:lnTo>
                  <a:pt x="2125" y="1743"/>
                </a:lnTo>
                <a:lnTo>
                  <a:pt x="2160" y="1677"/>
                </a:lnTo>
                <a:lnTo>
                  <a:pt x="2190" y="1608"/>
                </a:lnTo>
                <a:lnTo>
                  <a:pt x="2214" y="1536"/>
                </a:lnTo>
                <a:lnTo>
                  <a:pt x="2234" y="1463"/>
                </a:lnTo>
                <a:lnTo>
                  <a:pt x="2249" y="1387"/>
                </a:lnTo>
                <a:lnTo>
                  <a:pt x="2258" y="1309"/>
                </a:lnTo>
                <a:lnTo>
                  <a:pt x="2261" y="1230"/>
                </a:lnTo>
                <a:lnTo>
                  <a:pt x="2258" y="1149"/>
                </a:lnTo>
                <a:lnTo>
                  <a:pt x="2248" y="1071"/>
                </a:lnTo>
                <a:lnTo>
                  <a:pt x="2234" y="995"/>
                </a:lnTo>
                <a:lnTo>
                  <a:pt x="2213" y="919"/>
                </a:lnTo>
                <a:lnTo>
                  <a:pt x="2187" y="847"/>
                </a:lnTo>
                <a:lnTo>
                  <a:pt x="2156" y="777"/>
                </a:lnTo>
                <a:lnTo>
                  <a:pt x="2119" y="711"/>
                </a:lnTo>
                <a:lnTo>
                  <a:pt x="2079" y="647"/>
                </a:lnTo>
                <a:lnTo>
                  <a:pt x="2034" y="586"/>
                </a:lnTo>
                <a:lnTo>
                  <a:pt x="1984" y="529"/>
                </a:lnTo>
                <a:lnTo>
                  <a:pt x="1932" y="476"/>
                </a:lnTo>
                <a:lnTo>
                  <a:pt x="1874" y="426"/>
                </a:lnTo>
                <a:lnTo>
                  <a:pt x="1814" y="381"/>
                </a:lnTo>
                <a:lnTo>
                  <a:pt x="1750" y="341"/>
                </a:lnTo>
                <a:lnTo>
                  <a:pt x="1683" y="304"/>
                </a:lnTo>
                <a:lnTo>
                  <a:pt x="1613" y="273"/>
                </a:lnTo>
                <a:lnTo>
                  <a:pt x="1541" y="248"/>
                </a:lnTo>
                <a:lnTo>
                  <a:pt x="1466" y="227"/>
                </a:lnTo>
                <a:lnTo>
                  <a:pt x="1389" y="212"/>
                </a:lnTo>
                <a:lnTo>
                  <a:pt x="1310" y="202"/>
                </a:lnTo>
                <a:lnTo>
                  <a:pt x="1230" y="199"/>
                </a:lnTo>
                <a:close/>
                <a:moveTo>
                  <a:pt x="1230" y="0"/>
                </a:moveTo>
                <a:lnTo>
                  <a:pt x="1318" y="3"/>
                </a:lnTo>
                <a:lnTo>
                  <a:pt x="1403" y="12"/>
                </a:lnTo>
                <a:lnTo>
                  <a:pt x="1488" y="27"/>
                </a:lnTo>
                <a:lnTo>
                  <a:pt x="1571" y="47"/>
                </a:lnTo>
                <a:lnTo>
                  <a:pt x="1650" y="74"/>
                </a:lnTo>
                <a:lnTo>
                  <a:pt x="1727" y="105"/>
                </a:lnTo>
                <a:lnTo>
                  <a:pt x="1803" y="141"/>
                </a:lnTo>
                <a:lnTo>
                  <a:pt x="1874" y="183"/>
                </a:lnTo>
                <a:lnTo>
                  <a:pt x="1943" y="228"/>
                </a:lnTo>
                <a:lnTo>
                  <a:pt x="2008" y="278"/>
                </a:lnTo>
                <a:lnTo>
                  <a:pt x="2070" y="332"/>
                </a:lnTo>
                <a:lnTo>
                  <a:pt x="2128" y="390"/>
                </a:lnTo>
                <a:lnTo>
                  <a:pt x="2182" y="452"/>
                </a:lnTo>
                <a:lnTo>
                  <a:pt x="2232" y="518"/>
                </a:lnTo>
                <a:lnTo>
                  <a:pt x="2278" y="586"/>
                </a:lnTo>
                <a:lnTo>
                  <a:pt x="2319" y="658"/>
                </a:lnTo>
                <a:lnTo>
                  <a:pt x="2355" y="733"/>
                </a:lnTo>
                <a:lnTo>
                  <a:pt x="2387" y="810"/>
                </a:lnTo>
                <a:lnTo>
                  <a:pt x="2413" y="890"/>
                </a:lnTo>
                <a:lnTo>
                  <a:pt x="2433" y="972"/>
                </a:lnTo>
                <a:lnTo>
                  <a:pt x="2449" y="1057"/>
                </a:lnTo>
                <a:lnTo>
                  <a:pt x="2457" y="1142"/>
                </a:lnTo>
                <a:lnTo>
                  <a:pt x="2460" y="1230"/>
                </a:lnTo>
                <a:lnTo>
                  <a:pt x="2458" y="1314"/>
                </a:lnTo>
                <a:lnTo>
                  <a:pt x="2450" y="1395"/>
                </a:lnTo>
                <a:lnTo>
                  <a:pt x="2436" y="1474"/>
                </a:lnTo>
                <a:lnTo>
                  <a:pt x="2418" y="1554"/>
                </a:lnTo>
                <a:lnTo>
                  <a:pt x="2394" y="1630"/>
                </a:lnTo>
                <a:lnTo>
                  <a:pt x="2365" y="1706"/>
                </a:lnTo>
                <a:lnTo>
                  <a:pt x="2332" y="1779"/>
                </a:lnTo>
                <a:lnTo>
                  <a:pt x="2294" y="1849"/>
                </a:lnTo>
                <a:lnTo>
                  <a:pt x="2252" y="1917"/>
                </a:lnTo>
                <a:lnTo>
                  <a:pt x="2204" y="1982"/>
                </a:lnTo>
                <a:lnTo>
                  <a:pt x="2154" y="2044"/>
                </a:lnTo>
                <a:lnTo>
                  <a:pt x="2098" y="2102"/>
                </a:lnTo>
                <a:lnTo>
                  <a:pt x="2039" y="2158"/>
                </a:lnTo>
                <a:lnTo>
                  <a:pt x="1976" y="2209"/>
                </a:lnTo>
                <a:lnTo>
                  <a:pt x="1909" y="2257"/>
                </a:lnTo>
                <a:lnTo>
                  <a:pt x="1908" y="2270"/>
                </a:lnTo>
                <a:lnTo>
                  <a:pt x="1906" y="2290"/>
                </a:lnTo>
                <a:lnTo>
                  <a:pt x="1903" y="2314"/>
                </a:lnTo>
                <a:lnTo>
                  <a:pt x="1900" y="2344"/>
                </a:lnTo>
                <a:lnTo>
                  <a:pt x="1897" y="2378"/>
                </a:lnTo>
                <a:lnTo>
                  <a:pt x="1892" y="2415"/>
                </a:lnTo>
                <a:lnTo>
                  <a:pt x="1887" y="2456"/>
                </a:lnTo>
                <a:lnTo>
                  <a:pt x="1883" y="2499"/>
                </a:lnTo>
                <a:lnTo>
                  <a:pt x="1878" y="2542"/>
                </a:lnTo>
                <a:lnTo>
                  <a:pt x="1874" y="2587"/>
                </a:lnTo>
                <a:lnTo>
                  <a:pt x="1869" y="2631"/>
                </a:lnTo>
                <a:lnTo>
                  <a:pt x="1864" y="2674"/>
                </a:lnTo>
                <a:lnTo>
                  <a:pt x="1859" y="2718"/>
                </a:lnTo>
                <a:lnTo>
                  <a:pt x="1855" y="2758"/>
                </a:lnTo>
                <a:lnTo>
                  <a:pt x="1851" y="2795"/>
                </a:lnTo>
                <a:lnTo>
                  <a:pt x="1847" y="2829"/>
                </a:lnTo>
                <a:lnTo>
                  <a:pt x="1844" y="2859"/>
                </a:lnTo>
                <a:lnTo>
                  <a:pt x="1842" y="2884"/>
                </a:lnTo>
                <a:lnTo>
                  <a:pt x="1839" y="2904"/>
                </a:lnTo>
                <a:lnTo>
                  <a:pt x="1838" y="2917"/>
                </a:lnTo>
                <a:lnTo>
                  <a:pt x="1834" y="2938"/>
                </a:lnTo>
                <a:lnTo>
                  <a:pt x="1824" y="2957"/>
                </a:lnTo>
                <a:lnTo>
                  <a:pt x="1813" y="2974"/>
                </a:lnTo>
                <a:lnTo>
                  <a:pt x="1798" y="2987"/>
                </a:lnTo>
                <a:lnTo>
                  <a:pt x="1780" y="2997"/>
                </a:lnTo>
                <a:lnTo>
                  <a:pt x="1760" y="3004"/>
                </a:lnTo>
                <a:lnTo>
                  <a:pt x="1739" y="3006"/>
                </a:lnTo>
                <a:lnTo>
                  <a:pt x="1595" y="3006"/>
                </a:lnTo>
                <a:lnTo>
                  <a:pt x="1595" y="3040"/>
                </a:lnTo>
                <a:lnTo>
                  <a:pt x="1593" y="3085"/>
                </a:lnTo>
                <a:lnTo>
                  <a:pt x="1585" y="3130"/>
                </a:lnTo>
                <a:lnTo>
                  <a:pt x="1572" y="3172"/>
                </a:lnTo>
                <a:lnTo>
                  <a:pt x="1553" y="3211"/>
                </a:lnTo>
                <a:lnTo>
                  <a:pt x="1530" y="3248"/>
                </a:lnTo>
                <a:lnTo>
                  <a:pt x="1503" y="3282"/>
                </a:lnTo>
                <a:lnTo>
                  <a:pt x="1472" y="3312"/>
                </a:lnTo>
                <a:lnTo>
                  <a:pt x="1438" y="3339"/>
                </a:lnTo>
                <a:lnTo>
                  <a:pt x="1402" y="3362"/>
                </a:lnTo>
                <a:lnTo>
                  <a:pt x="1362" y="3380"/>
                </a:lnTo>
                <a:lnTo>
                  <a:pt x="1320" y="3394"/>
                </a:lnTo>
                <a:lnTo>
                  <a:pt x="1275" y="3402"/>
                </a:lnTo>
                <a:lnTo>
                  <a:pt x="1230" y="3405"/>
                </a:lnTo>
                <a:lnTo>
                  <a:pt x="1185" y="3402"/>
                </a:lnTo>
                <a:lnTo>
                  <a:pt x="1140" y="3394"/>
                </a:lnTo>
                <a:lnTo>
                  <a:pt x="1098" y="3380"/>
                </a:lnTo>
                <a:lnTo>
                  <a:pt x="1058" y="3362"/>
                </a:lnTo>
                <a:lnTo>
                  <a:pt x="1022" y="3339"/>
                </a:lnTo>
                <a:lnTo>
                  <a:pt x="988" y="3312"/>
                </a:lnTo>
                <a:lnTo>
                  <a:pt x="957" y="3282"/>
                </a:lnTo>
                <a:lnTo>
                  <a:pt x="930" y="3248"/>
                </a:lnTo>
                <a:lnTo>
                  <a:pt x="907" y="3211"/>
                </a:lnTo>
                <a:lnTo>
                  <a:pt x="888" y="3172"/>
                </a:lnTo>
                <a:lnTo>
                  <a:pt x="875" y="3130"/>
                </a:lnTo>
                <a:lnTo>
                  <a:pt x="867" y="3085"/>
                </a:lnTo>
                <a:lnTo>
                  <a:pt x="865" y="3040"/>
                </a:lnTo>
                <a:lnTo>
                  <a:pt x="865" y="3006"/>
                </a:lnTo>
                <a:lnTo>
                  <a:pt x="721" y="3006"/>
                </a:lnTo>
                <a:lnTo>
                  <a:pt x="700" y="3004"/>
                </a:lnTo>
                <a:lnTo>
                  <a:pt x="680" y="2997"/>
                </a:lnTo>
                <a:lnTo>
                  <a:pt x="662" y="2987"/>
                </a:lnTo>
                <a:lnTo>
                  <a:pt x="647" y="2974"/>
                </a:lnTo>
                <a:lnTo>
                  <a:pt x="636" y="2957"/>
                </a:lnTo>
                <a:lnTo>
                  <a:pt x="626" y="2938"/>
                </a:lnTo>
                <a:lnTo>
                  <a:pt x="622" y="2917"/>
                </a:lnTo>
                <a:lnTo>
                  <a:pt x="621" y="2906"/>
                </a:lnTo>
                <a:lnTo>
                  <a:pt x="619" y="2888"/>
                </a:lnTo>
                <a:lnTo>
                  <a:pt x="616" y="2864"/>
                </a:lnTo>
                <a:lnTo>
                  <a:pt x="613" y="2836"/>
                </a:lnTo>
                <a:lnTo>
                  <a:pt x="610" y="2803"/>
                </a:lnTo>
                <a:lnTo>
                  <a:pt x="606" y="2767"/>
                </a:lnTo>
                <a:lnTo>
                  <a:pt x="602" y="2727"/>
                </a:lnTo>
                <a:lnTo>
                  <a:pt x="597" y="2686"/>
                </a:lnTo>
                <a:lnTo>
                  <a:pt x="592" y="2642"/>
                </a:lnTo>
                <a:lnTo>
                  <a:pt x="587" y="2598"/>
                </a:lnTo>
                <a:lnTo>
                  <a:pt x="583" y="2554"/>
                </a:lnTo>
                <a:lnTo>
                  <a:pt x="578" y="2509"/>
                </a:lnTo>
                <a:lnTo>
                  <a:pt x="574" y="2467"/>
                </a:lnTo>
                <a:lnTo>
                  <a:pt x="569" y="2426"/>
                </a:lnTo>
                <a:lnTo>
                  <a:pt x="564" y="2388"/>
                </a:lnTo>
                <a:lnTo>
                  <a:pt x="561" y="2353"/>
                </a:lnTo>
                <a:lnTo>
                  <a:pt x="557" y="2321"/>
                </a:lnTo>
                <a:lnTo>
                  <a:pt x="555" y="2294"/>
                </a:lnTo>
                <a:lnTo>
                  <a:pt x="552" y="2272"/>
                </a:lnTo>
                <a:lnTo>
                  <a:pt x="551" y="2257"/>
                </a:lnTo>
                <a:lnTo>
                  <a:pt x="484" y="2209"/>
                </a:lnTo>
                <a:lnTo>
                  <a:pt x="421" y="2158"/>
                </a:lnTo>
                <a:lnTo>
                  <a:pt x="362" y="2102"/>
                </a:lnTo>
                <a:lnTo>
                  <a:pt x="306" y="2043"/>
                </a:lnTo>
                <a:lnTo>
                  <a:pt x="256" y="1981"/>
                </a:lnTo>
                <a:lnTo>
                  <a:pt x="208" y="1917"/>
                </a:lnTo>
                <a:lnTo>
                  <a:pt x="166" y="1849"/>
                </a:lnTo>
                <a:lnTo>
                  <a:pt x="128" y="1779"/>
                </a:lnTo>
                <a:lnTo>
                  <a:pt x="95" y="1706"/>
                </a:lnTo>
                <a:lnTo>
                  <a:pt x="66" y="1630"/>
                </a:lnTo>
                <a:lnTo>
                  <a:pt x="42" y="1554"/>
                </a:lnTo>
                <a:lnTo>
                  <a:pt x="24" y="1474"/>
                </a:lnTo>
                <a:lnTo>
                  <a:pt x="10" y="1395"/>
                </a:lnTo>
                <a:lnTo>
                  <a:pt x="2" y="1314"/>
                </a:lnTo>
                <a:lnTo>
                  <a:pt x="0" y="1230"/>
                </a:lnTo>
                <a:lnTo>
                  <a:pt x="3" y="1142"/>
                </a:lnTo>
                <a:lnTo>
                  <a:pt x="11" y="1057"/>
                </a:lnTo>
                <a:lnTo>
                  <a:pt x="27" y="972"/>
                </a:lnTo>
                <a:lnTo>
                  <a:pt x="47" y="890"/>
                </a:lnTo>
                <a:lnTo>
                  <a:pt x="73" y="810"/>
                </a:lnTo>
                <a:lnTo>
                  <a:pt x="105" y="733"/>
                </a:lnTo>
                <a:lnTo>
                  <a:pt x="141" y="658"/>
                </a:lnTo>
                <a:lnTo>
                  <a:pt x="182" y="586"/>
                </a:lnTo>
                <a:lnTo>
                  <a:pt x="228" y="518"/>
                </a:lnTo>
                <a:lnTo>
                  <a:pt x="278" y="452"/>
                </a:lnTo>
                <a:lnTo>
                  <a:pt x="332" y="390"/>
                </a:lnTo>
                <a:lnTo>
                  <a:pt x="390" y="332"/>
                </a:lnTo>
                <a:lnTo>
                  <a:pt x="452" y="278"/>
                </a:lnTo>
                <a:lnTo>
                  <a:pt x="517" y="228"/>
                </a:lnTo>
                <a:lnTo>
                  <a:pt x="586" y="183"/>
                </a:lnTo>
                <a:lnTo>
                  <a:pt x="657" y="141"/>
                </a:lnTo>
                <a:lnTo>
                  <a:pt x="733" y="105"/>
                </a:lnTo>
                <a:lnTo>
                  <a:pt x="810" y="74"/>
                </a:lnTo>
                <a:lnTo>
                  <a:pt x="889" y="47"/>
                </a:lnTo>
                <a:lnTo>
                  <a:pt x="972" y="27"/>
                </a:lnTo>
                <a:lnTo>
                  <a:pt x="1057" y="12"/>
                </a:lnTo>
                <a:lnTo>
                  <a:pt x="1142" y="3"/>
                </a:lnTo>
                <a:lnTo>
                  <a:pt x="12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21"/>
          <p:cNvSpPr>
            <a:spLocks noEditPoints="1"/>
          </p:cNvSpPr>
          <p:nvPr/>
        </p:nvSpPr>
        <p:spPr bwMode="auto">
          <a:xfrm>
            <a:off x="1588819" y="2971071"/>
            <a:ext cx="351885" cy="316976"/>
          </a:xfrm>
          <a:custGeom>
            <a:avLst/>
            <a:gdLst>
              <a:gd name="T0" fmla="*/ 2843 w 3528"/>
              <a:gd name="T1" fmla="*/ 2279 h 3179"/>
              <a:gd name="T2" fmla="*/ 3029 w 3528"/>
              <a:gd name="T3" fmla="*/ 2279 h 3179"/>
              <a:gd name="T4" fmla="*/ 1282 w 3528"/>
              <a:gd name="T5" fmla="*/ 1999 h 3179"/>
              <a:gd name="T6" fmla="*/ 1201 w 3528"/>
              <a:gd name="T7" fmla="*/ 2167 h 3179"/>
              <a:gd name="T8" fmla="*/ 1382 w 3528"/>
              <a:gd name="T9" fmla="*/ 2126 h 3179"/>
              <a:gd name="T10" fmla="*/ 2085 w 3528"/>
              <a:gd name="T11" fmla="*/ 1864 h 3179"/>
              <a:gd name="T12" fmla="*/ 2044 w 3528"/>
              <a:gd name="T13" fmla="*/ 2046 h 3179"/>
              <a:gd name="T14" fmla="*/ 2212 w 3528"/>
              <a:gd name="T15" fmla="*/ 1965 h 3179"/>
              <a:gd name="T16" fmla="*/ 2890 w 3528"/>
              <a:gd name="T17" fmla="*/ 1376 h 3179"/>
              <a:gd name="T18" fmla="*/ 2890 w 3528"/>
              <a:gd name="T19" fmla="*/ 1562 h 3179"/>
              <a:gd name="T20" fmla="*/ 3036 w 3528"/>
              <a:gd name="T21" fmla="*/ 1445 h 3179"/>
              <a:gd name="T22" fmla="*/ 2044 w 3528"/>
              <a:gd name="T23" fmla="*/ 782 h 3179"/>
              <a:gd name="T24" fmla="*/ 2085 w 3528"/>
              <a:gd name="T25" fmla="*/ 963 h 3179"/>
              <a:gd name="T26" fmla="*/ 2201 w 3528"/>
              <a:gd name="T27" fmla="*/ 817 h 3179"/>
              <a:gd name="T28" fmla="*/ 973 w 3528"/>
              <a:gd name="T29" fmla="*/ 2135 h 3179"/>
              <a:gd name="T30" fmla="*/ 1192 w 3528"/>
              <a:gd name="T31" fmla="*/ 1806 h 3179"/>
              <a:gd name="T32" fmla="*/ 1195 w 3528"/>
              <a:gd name="T33" fmla="*/ 885 h 3179"/>
              <a:gd name="T34" fmla="*/ 1258 w 3528"/>
              <a:gd name="T35" fmla="*/ 486 h 3179"/>
              <a:gd name="T36" fmla="*/ 1217 w 3528"/>
              <a:gd name="T37" fmla="*/ 667 h 3179"/>
              <a:gd name="T38" fmla="*/ 1386 w 3528"/>
              <a:gd name="T39" fmla="*/ 586 h 3179"/>
              <a:gd name="T40" fmla="*/ 500 w 3528"/>
              <a:gd name="T41" fmla="*/ 11 h 3179"/>
              <a:gd name="T42" fmla="*/ 1054 w 3528"/>
              <a:gd name="T43" fmla="*/ 375 h 3179"/>
              <a:gd name="T44" fmla="*/ 1451 w 3528"/>
              <a:gd name="T45" fmla="*/ 326 h 3179"/>
              <a:gd name="T46" fmla="*/ 1565 w 3528"/>
              <a:gd name="T47" fmla="*/ 711 h 3179"/>
              <a:gd name="T48" fmla="*/ 1801 w 3528"/>
              <a:gd name="T49" fmla="*/ 816 h 3179"/>
              <a:gd name="T50" fmla="*/ 2108 w 3528"/>
              <a:gd name="T51" fmla="*/ 552 h 3179"/>
              <a:gd name="T52" fmla="*/ 2415 w 3528"/>
              <a:gd name="T53" fmla="*/ 816 h 3179"/>
              <a:gd name="T54" fmla="*/ 2982 w 3528"/>
              <a:gd name="T55" fmla="*/ 1162 h 3179"/>
              <a:gd name="T56" fmla="*/ 3246 w 3528"/>
              <a:gd name="T57" fmla="*/ 1469 h 3179"/>
              <a:gd name="T58" fmla="*/ 2982 w 3528"/>
              <a:gd name="T59" fmla="*/ 1776 h 3179"/>
              <a:gd name="T60" fmla="*/ 2639 w 3528"/>
              <a:gd name="T61" fmla="*/ 1557 h 3179"/>
              <a:gd name="T62" fmla="*/ 2146 w 3528"/>
              <a:gd name="T63" fmla="*/ 1170 h 3179"/>
              <a:gd name="T64" fmla="*/ 2238 w 3528"/>
              <a:gd name="T65" fmla="*/ 1683 h 3179"/>
              <a:gd name="T66" fmla="*/ 2715 w 3528"/>
              <a:gd name="T67" fmla="*/ 2015 h 3179"/>
              <a:gd name="T68" fmla="*/ 3105 w 3528"/>
              <a:gd name="T69" fmla="*/ 1973 h 3179"/>
              <a:gd name="T70" fmla="*/ 3217 w 3528"/>
              <a:gd name="T71" fmla="*/ 2365 h 3179"/>
              <a:gd name="T72" fmla="*/ 2847 w 3528"/>
              <a:gd name="T73" fmla="*/ 2532 h 3179"/>
              <a:gd name="T74" fmla="*/ 2355 w 3528"/>
              <a:gd name="T75" fmla="*/ 2154 h 3179"/>
              <a:gd name="T76" fmla="*/ 1978 w 3528"/>
              <a:gd name="T77" fmla="*/ 2246 h 3179"/>
              <a:gd name="T78" fmla="*/ 1811 w 3528"/>
              <a:gd name="T79" fmla="*/ 1880 h 3179"/>
              <a:gd name="T80" fmla="*/ 1592 w 3528"/>
              <a:gd name="T81" fmla="*/ 2103 h 3179"/>
              <a:gd name="T82" fmla="*/ 1328 w 3528"/>
              <a:gd name="T83" fmla="*/ 2410 h 3179"/>
              <a:gd name="T84" fmla="*/ 3470 w 3528"/>
              <a:gd name="T85" fmla="*/ 2630 h 3179"/>
              <a:gd name="T86" fmla="*/ 3470 w 3528"/>
              <a:gd name="T87" fmla="*/ 2816 h 3179"/>
              <a:gd name="T88" fmla="*/ 2959 w 3528"/>
              <a:gd name="T89" fmla="*/ 3176 h 3179"/>
              <a:gd name="T90" fmla="*/ 2212 w 3528"/>
              <a:gd name="T91" fmla="*/ 2827 h 3179"/>
              <a:gd name="T92" fmla="*/ 2063 w 3528"/>
              <a:gd name="T93" fmla="*/ 3168 h 3179"/>
              <a:gd name="T94" fmla="*/ 1375 w 3528"/>
              <a:gd name="T95" fmla="*/ 3120 h 3179"/>
              <a:gd name="T96" fmla="*/ 1189 w 3528"/>
              <a:gd name="T97" fmla="*/ 3120 h 3179"/>
              <a:gd name="T98" fmla="*/ 500 w 3528"/>
              <a:gd name="T99" fmla="*/ 3168 h 3179"/>
              <a:gd name="T100" fmla="*/ 352 w 3528"/>
              <a:gd name="T101" fmla="*/ 2827 h 3179"/>
              <a:gd name="T102" fmla="*/ 11 w 3528"/>
              <a:gd name="T103" fmla="*/ 2678 h 3179"/>
              <a:gd name="T104" fmla="*/ 58 w 3528"/>
              <a:gd name="T105" fmla="*/ 1990 h 3179"/>
              <a:gd name="T106" fmla="*/ 58 w 3528"/>
              <a:gd name="T107" fmla="*/ 1803 h 3179"/>
              <a:gd name="T108" fmla="*/ 11 w 3528"/>
              <a:gd name="T109" fmla="*/ 1115 h 3179"/>
              <a:gd name="T110" fmla="*/ 352 w 3528"/>
              <a:gd name="T111" fmla="*/ 966 h 3179"/>
              <a:gd name="T112" fmla="*/ 3 w 3528"/>
              <a:gd name="T113" fmla="*/ 218 h 3179"/>
              <a:gd name="T114" fmla="*/ 362 w 3528"/>
              <a:gd name="T115" fmla="*/ 59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28" h="3179">
                <a:moveTo>
                  <a:pt x="2936" y="2131"/>
                </a:moveTo>
                <a:lnTo>
                  <a:pt x="2911" y="2134"/>
                </a:lnTo>
                <a:lnTo>
                  <a:pt x="2890" y="2141"/>
                </a:lnTo>
                <a:lnTo>
                  <a:pt x="2871" y="2153"/>
                </a:lnTo>
                <a:lnTo>
                  <a:pt x="2854" y="2169"/>
                </a:lnTo>
                <a:lnTo>
                  <a:pt x="2843" y="2188"/>
                </a:lnTo>
                <a:lnTo>
                  <a:pt x="2835" y="2211"/>
                </a:lnTo>
                <a:lnTo>
                  <a:pt x="2832" y="2234"/>
                </a:lnTo>
                <a:lnTo>
                  <a:pt x="2835" y="2258"/>
                </a:lnTo>
                <a:lnTo>
                  <a:pt x="2843" y="2279"/>
                </a:lnTo>
                <a:lnTo>
                  <a:pt x="2854" y="2299"/>
                </a:lnTo>
                <a:lnTo>
                  <a:pt x="2871" y="2315"/>
                </a:lnTo>
                <a:lnTo>
                  <a:pt x="2890" y="2326"/>
                </a:lnTo>
                <a:lnTo>
                  <a:pt x="2912" y="2335"/>
                </a:lnTo>
                <a:lnTo>
                  <a:pt x="2936" y="2337"/>
                </a:lnTo>
                <a:lnTo>
                  <a:pt x="2959" y="2335"/>
                </a:lnTo>
                <a:lnTo>
                  <a:pt x="2981" y="2326"/>
                </a:lnTo>
                <a:lnTo>
                  <a:pt x="3000" y="2315"/>
                </a:lnTo>
                <a:lnTo>
                  <a:pt x="3016" y="2299"/>
                </a:lnTo>
                <a:lnTo>
                  <a:pt x="3029" y="2279"/>
                </a:lnTo>
                <a:lnTo>
                  <a:pt x="3036" y="2258"/>
                </a:lnTo>
                <a:lnTo>
                  <a:pt x="3038" y="2234"/>
                </a:lnTo>
                <a:lnTo>
                  <a:pt x="3036" y="2210"/>
                </a:lnTo>
                <a:lnTo>
                  <a:pt x="3029" y="2188"/>
                </a:lnTo>
                <a:lnTo>
                  <a:pt x="3016" y="2169"/>
                </a:lnTo>
                <a:lnTo>
                  <a:pt x="3000" y="2153"/>
                </a:lnTo>
                <a:lnTo>
                  <a:pt x="2981" y="2141"/>
                </a:lnTo>
                <a:lnTo>
                  <a:pt x="2959" y="2134"/>
                </a:lnTo>
                <a:lnTo>
                  <a:pt x="2936" y="2131"/>
                </a:lnTo>
                <a:close/>
                <a:moveTo>
                  <a:pt x="1282" y="1999"/>
                </a:moveTo>
                <a:lnTo>
                  <a:pt x="1258" y="2002"/>
                </a:lnTo>
                <a:lnTo>
                  <a:pt x="1236" y="2010"/>
                </a:lnTo>
                <a:lnTo>
                  <a:pt x="1217" y="2023"/>
                </a:lnTo>
                <a:lnTo>
                  <a:pt x="1201" y="2039"/>
                </a:lnTo>
                <a:lnTo>
                  <a:pt x="1189" y="2058"/>
                </a:lnTo>
                <a:lnTo>
                  <a:pt x="1181" y="2079"/>
                </a:lnTo>
                <a:lnTo>
                  <a:pt x="1178" y="2103"/>
                </a:lnTo>
                <a:lnTo>
                  <a:pt x="1181" y="2126"/>
                </a:lnTo>
                <a:lnTo>
                  <a:pt x="1189" y="2148"/>
                </a:lnTo>
                <a:lnTo>
                  <a:pt x="1201" y="2167"/>
                </a:lnTo>
                <a:lnTo>
                  <a:pt x="1217" y="2183"/>
                </a:lnTo>
                <a:lnTo>
                  <a:pt x="1236" y="2196"/>
                </a:lnTo>
                <a:lnTo>
                  <a:pt x="1257" y="2203"/>
                </a:lnTo>
                <a:lnTo>
                  <a:pt x="1282" y="2207"/>
                </a:lnTo>
                <a:lnTo>
                  <a:pt x="1305" y="2203"/>
                </a:lnTo>
                <a:lnTo>
                  <a:pt x="1327" y="2196"/>
                </a:lnTo>
                <a:lnTo>
                  <a:pt x="1346" y="2184"/>
                </a:lnTo>
                <a:lnTo>
                  <a:pt x="1362" y="2168"/>
                </a:lnTo>
                <a:lnTo>
                  <a:pt x="1375" y="2149"/>
                </a:lnTo>
                <a:lnTo>
                  <a:pt x="1382" y="2126"/>
                </a:lnTo>
                <a:lnTo>
                  <a:pt x="1386" y="2103"/>
                </a:lnTo>
                <a:lnTo>
                  <a:pt x="1382" y="2079"/>
                </a:lnTo>
                <a:lnTo>
                  <a:pt x="1375" y="2058"/>
                </a:lnTo>
                <a:lnTo>
                  <a:pt x="1362" y="2039"/>
                </a:lnTo>
                <a:lnTo>
                  <a:pt x="1346" y="2023"/>
                </a:lnTo>
                <a:lnTo>
                  <a:pt x="1327" y="2010"/>
                </a:lnTo>
                <a:lnTo>
                  <a:pt x="1305" y="2002"/>
                </a:lnTo>
                <a:lnTo>
                  <a:pt x="1282" y="1999"/>
                </a:lnTo>
                <a:close/>
                <a:moveTo>
                  <a:pt x="2108" y="1862"/>
                </a:moveTo>
                <a:lnTo>
                  <a:pt x="2085" y="1864"/>
                </a:lnTo>
                <a:lnTo>
                  <a:pt x="2063" y="1872"/>
                </a:lnTo>
                <a:lnTo>
                  <a:pt x="2044" y="1885"/>
                </a:lnTo>
                <a:lnTo>
                  <a:pt x="2028" y="1900"/>
                </a:lnTo>
                <a:lnTo>
                  <a:pt x="2016" y="1919"/>
                </a:lnTo>
                <a:lnTo>
                  <a:pt x="2008" y="1941"/>
                </a:lnTo>
                <a:lnTo>
                  <a:pt x="2006" y="1965"/>
                </a:lnTo>
                <a:lnTo>
                  <a:pt x="2008" y="1988"/>
                </a:lnTo>
                <a:lnTo>
                  <a:pt x="2015" y="2011"/>
                </a:lnTo>
                <a:lnTo>
                  <a:pt x="2028" y="2030"/>
                </a:lnTo>
                <a:lnTo>
                  <a:pt x="2044" y="2046"/>
                </a:lnTo>
                <a:lnTo>
                  <a:pt x="2063" y="2058"/>
                </a:lnTo>
                <a:lnTo>
                  <a:pt x="2085" y="2065"/>
                </a:lnTo>
                <a:lnTo>
                  <a:pt x="2108" y="2069"/>
                </a:lnTo>
                <a:lnTo>
                  <a:pt x="2133" y="2065"/>
                </a:lnTo>
                <a:lnTo>
                  <a:pt x="2154" y="2058"/>
                </a:lnTo>
                <a:lnTo>
                  <a:pt x="2173" y="2046"/>
                </a:lnTo>
                <a:lnTo>
                  <a:pt x="2189" y="2029"/>
                </a:lnTo>
                <a:lnTo>
                  <a:pt x="2201" y="2011"/>
                </a:lnTo>
                <a:lnTo>
                  <a:pt x="2209" y="1988"/>
                </a:lnTo>
                <a:lnTo>
                  <a:pt x="2212" y="1965"/>
                </a:lnTo>
                <a:lnTo>
                  <a:pt x="2209" y="1941"/>
                </a:lnTo>
                <a:lnTo>
                  <a:pt x="2201" y="1920"/>
                </a:lnTo>
                <a:lnTo>
                  <a:pt x="2189" y="1901"/>
                </a:lnTo>
                <a:lnTo>
                  <a:pt x="2173" y="1885"/>
                </a:lnTo>
                <a:lnTo>
                  <a:pt x="2154" y="1872"/>
                </a:lnTo>
                <a:lnTo>
                  <a:pt x="2132" y="1864"/>
                </a:lnTo>
                <a:lnTo>
                  <a:pt x="2108" y="1862"/>
                </a:lnTo>
                <a:close/>
                <a:moveTo>
                  <a:pt x="2936" y="1365"/>
                </a:moveTo>
                <a:lnTo>
                  <a:pt x="2912" y="1368"/>
                </a:lnTo>
                <a:lnTo>
                  <a:pt x="2890" y="1376"/>
                </a:lnTo>
                <a:lnTo>
                  <a:pt x="2871" y="1387"/>
                </a:lnTo>
                <a:lnTo>
                  <a:pt x="2854" y="1403"/>
                </a:lnTo>
                <a:lnTo>
                  <a:pt x="2843" y="1423"/>
                </a:lnTo>
                <a:lnTo>
                  <a:pt x="2835" y="1445"/>
                </a:lnTo>
                <a:lnTo>
                  <a:pt x="2832" y="1469"/>
                </a:lnTo>
                <a:lnTo>
                  <a:pt x="2835" y="1492"/>
                </a:lnTo>
                <a:lnTo>
                  <a:pt x="2843" y="1514"/>
                </a:lnTo>
                <a:lnTo>
                  <a:pt x="2854" y="1533"/>
                </a:lnTo>
                <a:lnTo>
                  <a:pt x="2871" y="1549"/>
                </a:lnTo>
                <a:lnTo>
                  <a:pt x="2890" y="1562"/>
                </a:lnTo>
                <a:lnTo>
                  <a:pt x="2912" y="1569"/>
                </a:lnTo>
                <a:lnTo>
                  <a:pt x="2936" y="1571"/>
                </a:lnTo>
                <a:lnTo>
                  <a:pt x="2959" y="1569"/>
                </a:lnTo>
                <a:lnTo>
                  <a:pt x="2981" y="1562"/>
                </a:lnTo>
                <a:lnTo>
                  <a:pt x="3000" y="1549"/>
                </a:lnTo>
                <a:lnTo>
                  <a:pt x="3016" y="1533"/>
                </a:lnTo>
                <a:lnTo>
                  <a:pt x="3029" y="1514"/>
                </a:lnTo>
                <a:lnTo>
                  <a:pt x="3036" y="1492"/>
                </a:lnTo>
                <a:lnTo>
                  <a:pt x="3038" y="1469"/>
                </a:lnTo>
                <a:lnTo>
                  <a:pt x="3036" y="1445"/>
                </a:lnTo>
                <a:lnTo>
                  <a:pt x="3029" y="1423"/>
                </a:lnTo>
                <a:lnTo>
                  <a:pt x="3016" y="1403"/>
                </a:lnTo>
                <a:lnTo>
                  <a:pt x="3000" y="1387"/>
                </a:lnTo>
                <a:lnTo>
                  <a:pt x="2981" y="1376"/>
                </a:lnTo>
                <a:lnTo>
                  <a:pt x="2959" y="1368"/>
                </a:lnTo>
                <a:lnTo>
                  <a:pt x="2936" y="1365"/>
                </a:lnTo>
                <a:close/>
                <a:moveTo>
                  <a:pt x="2108" y="758"/>
                </a:moveTo>
                <a:lnTo>
                  <a:pt x="2085" y="762"/>
                </a:lnTo>
                <a:lnTo>
                  <a:pt x="2063" y="769"/>
                </a:lnTo>
                <a:lnTo>
                  <a:pt x="2044" y="782"/>
                </a:lnTo>
                <a:lnTo>
                  <a:pt x="2028" y="798"/>
                </a:lnTo>
                <a:lnTo>
                  <a:pt x="2015" y="817"/>
                </a:lnTo>
                <a:lnTo>
                  <a:pt x="2008" y="839"/>
                </a:lnTo>
                <a:lnTo>
                  <a:pt x="2006" y="862"/>
                </a:lnTo>
                <a:lnTo>
                  <a:pt x="2008" y="886"/>
                </a:lnTo>
                <a:lnTo>
                  <a:pt x="2015" y="908"/>
                </a:lnTo>
                <a:lnTo>
                  <a:pt x="2028" y="927"/>
                </a:lnTo>
                <a:lnTo>
                  <a:pt x="2044" y="943"/>
                </a:lnTo>
                <a:lnTo>
                  <a:pt x="2063" y="955"/>
                </a:lnTo>
                <a:lnTo>
                  <a:pt x="2085" y="963"/>
                </a:lnTo>
                <a:lnTo>
                  <a:pt x="2108" y="966"/>
                </a:lnTo>
                <a:lnTo>
                  <a:pt x="2133" y="963"/>
                </a:lnTo>
                <a:lnTo>
                  <a:pt x="2155" y="955"/>
                </a:lnTo>
                <a:lnTo>
                  <a:pt x="2175" y="942"/>
                </a:lnTo>
                <a:lnTo>
                  <a:pt x="2189" y="926"/>
                </a:lnTo>
                <a:lnTo>
                  <a:pt x="2201" y="907"/>
                </a:lnTo>
                <a:lnTo>
                  <a:pt x="2209" y="886"/>
                </a:lnTo>
                <a:lnTo>
                  <a:pt x="2212" y="862"/>
                </a:lnTo>
                <a:lnTo>
                  <a:pt x="2209" y="839"/>
                </a:lnTo>
                <a:lnTo>
                  <a:pt x="2201" y="817"/>
                </a:lnTo>
                <a:lnTo>
                  <a:pt x="2189" y="798"/>
                </a:lnTo>
                <a:lnTo>
                  <a:pt x="2173" y="782"/>
                </a:lnTo>
                <a:lnTo>
                  <a:pt x="2154" y="769"/>
                </a:lnTo>
                <a:lnTo>
                  <a:pt x="2132" y="762"/>
                </a:lnTo>
                <a:lnTo>
                  <a:pt x="2108" y="758"/>
                </a:lnTo>
                <a:close/>
                <a:moveTo>
                  <a:pt x="558" y="690"/>
                </a:moveTo>
                <a:lnTo>
                  <a:pt x="558" y="2517"/>
                </a:lnTo>
                <a:lnTo>
                  <a:pt x="986" y="2196"/>
                </a:lnTo>
                <a:lnTo>
                  <a:pt x="978" y="2166"/>
                </a:lnTo>
                <a:lnTo>
                  <a:pt x="973" y="2135"/>
                </a:lnTo>
                <a:lnTo>
                  <a:pt x="972" y="2103"/>
                </a:lnTo>
                <a:lnTo>
                  <a:pt x="975" y="2057"/>
                </a:lnTo>
                <a:lnTo>
                  <a:pt x="985" y="2014"/>
                </a:lnTo>
                <a:lnTo>
                  <a:pt x="1001" y="1972"/>
                </a:lnTo>
                <a:lnTo>
                  <a:pt x="1022" y="1934"/>
                </a:lnTo>
                <a:lnTo>
                  <a:pt x="1048" y="1900"/>
                </a:lnTo>
                <a:lnTo>
                  <a:pt x="1079" y="1869"/>
                </a:lnTo>
                <a:lnTo>
                  <a:pt x="1113" y="1843"/>
                </a:lnTo>
                <a:lnTo>
                  <a:pt x="1151" y="1822"/>
                </a:lnTo>
                <a:lnTo>
                  <a:pt x="1192" y="1806"/>
                </a:lnTo>
                <a:lnTo>
                  <a:pt x="1236" y="1796"/>
                </a:lnTo>
                <a:lnTo>
                  <a:pt x="1282" y="1793"/>
                </a:lnTo>
                <a:lnTo>
                  <a:pt x="1320" y="1795"/>
                </a:lnTo>
                <a:lnTo>
                  <a:pt x="1358" y="1802"/>
                </a:lnTo>
                <a:lnTo>
                  <a:pt x="1638" y="1382"/>
                </a:lnTo>
                <a:lnTo>
                  <a:pt x="1344" y="890"/>
                </a:lnTo>
                <a:lnTo>
                  <a:pt x="1313" y="895"/>
                </a:lnTo>
                <a:lnTo>
                  <a:pt x="1282" y="896"/>
                </a:lnTo>
                <a:lnTo>
                  <a:pt x="1238" y="893"/>
                </a:lnTo>
                <a:lnTo>
                  <a:pt x="1195" y="885"/>
                </a:lnTo>
                <a:lnTo>
                  <a:pt x="1156" y="870"/>
                </a:lnTo>
                <a:lnTo>
                  <a:pt x="1118" y="850"/>
                </a:lnTo>
                <a:lnTo>
                  <a:pt x="1084" y="826"/>
                </a:lnTo>
                <a:lnTo>
                  <a:pt x="1054" y="797"/>
                </a:lnTo>
                <a:lnTo>
                  <a:pt x="1027" y="765"/>
                </a:lnTo>
                <a:lnTo>
                  <a:pt x="1006" y="728"/>
                </a:lnTo>
                <a:lnTo>
                  <a:pt x="989" y="690"/>
                </a:lnTo>
                <a:lnTo>
                  <a:pt x="558" y="690"/>
                </a:lnTo>
                <a:close/>
                <a:moveTo>
                  <a:pt x="1282" y="483"/>
                </a:moveTo>
                <a:lnTo>
                  <a:pt x="1258" y="486"/>
                </a:lnTo>
                <a:lnTo>
                  <a:pt x="1236" y="493"/>
                </a:lnTo>
                <a:lnTo>
                  <a:pt x="1217" y="506"/>
                </a:lnTo>
                <a:lnTo>
                  <a:pt x="1201" y="522"/>
                </a:lnTo>
                <a:lnTo>
                  <a:pt x="1189" y="541"/>
                </a:lnTo>
                <a:lnTo>
                  <a:pt x="1181" y="563"/>
                </a:lnTo>
                <a:lnTo>
                  <a:pt x="1178" y="586"/>
                </a:lnTo>
                <a:lnTo>
                  <a:pt x="1181" y="610"/>
                </a:lnTo>
                <a:lnTo>
                  <a:pt x="1189" y="632"/>
                </a:lnTo>
                <a:lnTo>
                  <a:pt x="1201" y="651"/>
                </a:lnTo>
                <a:lnTo>
                  <a:pt x="1217" y="667"/>
                </a:lnTo>
                <a:lnTo>
                  <a:pt x="1236" y="679"/>
                </a:lnTo>
                <a:lnTo>
                  <a:pt x="1258" y="687"/>
                </a:lnTo>
                <a:lnTo>
                  <a:pt x="1282" y="690"/>
                </a:lnTo>
                <a:lnTo>
                  <a:pt x="1304" y="687"/>
                </a:lnTo>
                <a:lnTo>
                  <a:pt x="1326" y="679"/>
                </a:lnTo>
                <a:lnTo>
                  <a:pt x="1345" y="667"/>
                </a:lnTo>
                <a:lnTo>
                  <a:pt x="1362" y="651"/>
                </a:lnTo>
                <a:lnTo>
                  <a:pt x="1374" y="633"/>
                </a:lnTo>
                <a:lnTo>
                  <a:pt x="1382" y="611"/>
                </a:lnTo>
                <a:lnTo>
                  <a:pt x="1386" y="586"/>
                </a:lnTo>
                <a:lnTo>
                  <a:pt x="1382" y="563"/>
                </a:lnTo>
                <a:lnTo>
                  <a:pt x="1375" y="541"/>
                </a:lnTo>
                <a:lnTo>
                  <a:pt x="1362" y="522"/>
                </a:lnTo>
                <a:lnTo>
                  <a:pt x="1346" y="506"/>
                </a:lnTo>
                <a:lnTo>
                  <a:pt x="1327" y="493"/>
                </a:lnTo>
                <a:lnTo>
                  <a:pt x="1305" y="486"/>
                </a:lnTo>
                <a:lnTo>
                  <a:pt x="1282" y="483"/>
                </a:lnTo>
                <a:close/>
                <a:moveTo>
                  <a:pt x="454" y="0"/>
                </a:moveTo>
                <a:lnTo>
                  <a:pt x="479" y="3"/>
                </a:lnTo>
                <a:lnTo>
                  <a:pt x="500" y="11"/>
                </a:lnTo>
                <a:lnTo>
                  <a:pt x="520" y="23"/>
                </a:lnTo>
                <a:lnTo>
                  <a:pt x="536" y="40"/>
                </a:lnTo>
                <a:lnTo>
                  <a:pt x="547" y="59"/>
                </a:lnTo>
                <a:lnTo>
                  <a:pt x="556" y="80"/>
                </a:lnTo>
                <a:lnTo>
                  <a:pt x="558" y="104"/>
                </a:lnTo>
                <a:lnTo>
                  <a:pt x="558" y="483"/>
                </a:lnTo>
                <a:lnTo>
                  <a:pt x="989" y="483"/>
                </a:lnTo>
                <a:lnTo>
                  <a:pt x="1006" y="444"/>
                </a:lnTo>
                <a:lnTo>
                  <a:pt x="1027" y="409"/>
                </a:lnTo>
                <a:lnTo>
                  <a:pt x="1054" y="375"/>
                </a:lnTo>
                <a:lnTo>
                  <a:pt x="1084" y="348"/>
                </a:lnTo>
                <a:lnTo>
                  <a:pt x="1118" y="323"/>
                </a:lnTo>
                <a:lnTo>
                  <a:pt x="1156" y="303"/>
                </a:lnTo>
                <a:lnTo>
                  <a:pt x="1195" y="289"/>
                </a:lnTo>
                <a:lnTo>
                  <a:pt x="1238" y="279"/>
                </a:lnTo>
                <a:lnTo>
                  <a:pt x="1282" y="276"/>
                </a:lnTo>
                <a:lnTo>
                  <a:pt x="1328" y="279"/>
                </a:lnTo>
                <a:lnTo>
                  <a:pt x="1372" y="289"/>
                </a:lnTo>
                <a:lnTo>
                  <a:pt x="1412" y="305"/>
                </a:lnTo>
                <a:lnTo>
                  <a:pt x="1451" y="326"/>
                </a:lnTo>
                <a:lnTo>
                  <a:pt x="1485" y="352"/>
                </a:lnTo>
                <a:lnTo>
                  <a:pt x="1516" y="383"/>
                </a:lnTo>
                <a:lnTo>
                  <a:pt x="1542" y="417"/>
                </a:lnTo>
                <a:lnTo>
                  <a:pt x="1563" y="456"/>
                </a:lnTo>
                <a:lnTo>
                  <a:pt x="1579" y="497"/>
                </a:lnTo>
                <a:lnTo>
                  <a:pt x="1589" y="540"/>
                </a:lnTo>
                <a:lnTo>
                  <a:pt x="1592" y="586"/>
                </a:lnTo>
                <a:lnTo>
                  <a:pt x="1589" y="630"/>
                </a:lnTo>
                <a:lnTo>
                  <a:pt x="1580" y="672"/>
                </a:lnTo>
                <a:lnTo>
                  <a:pt x="1565" y="711"/>
                </a:lnTo>
                <a:lnTo>
                  <a:pt x="1545" y="749"/>
                </a:lnTo>
                <a:lnTo>
                  <a:pt x="1520" y="784"/>
                </a:lnTo>
                <a:lnTo>
                  <a:pt x="1765" y="1192"/>
                </a:lnTo>
                <a:lnTo>
                  <a:pt x="1860" y="1048"/>
                </a:lnTo>
                <a:lnTo>
                  <a:pt x="1839" y="1015"/>
                </a:lnTo>
                <a:lnTo>
                  <a:pt x="1822" y="980"/>
                </a:lnTo>
                <a:lnTo>
                  <a:pt x="1809" y="941"/>
                </a:lnTo>
                <a:lnTo>
                  <a:pt x="1801" y="903"/>
                </a:lnTo>
                <a:lnTo>
                  <a:pt x="1798" y="862"/>
                </a:lnTo>
                <a:lnTo>
                  <a:pt x="1801" y="816"/>
                </a:lnTo>
                <a:lnTo>
                  <a:pt x="1812" y="772"/>
                </a:lnTo>
                <a:lnTo>
                  <a:pt x="1827" y="732"/>
                </a:lnTo>
                <a:lnTo>
                  <a:pt x="1848" y="693"/>
                </a:lnTo>
                <a:lnTo>
                  <a:pt x="1874" y="659"/>
                </a:lnTo>
                <a:lnTo>
                  <a:pt x="1905" y="628"/>
                </a:lnTo>
                <a:lnTo>
                  <a:pt x="1939" y="602"/>
                </a:lnTo>
                <a:lnTo>
                  <a:pt x="1978" y="581"/>
                </a:lnTo>
                <a:lnTo>
                  <a:pt x="2020" y="565"/>
                </a:lnTo>
                <a:lnTo>
                  <a:pt x="2062" y="555"/>
                </a:lnTo>
                <a:lnTo>
                  <a:pt x="2108" y="552"/>
                </a:lnTo>
                <a:lnTo>
                  <a:pt x="2154" y="555"/>
                </a:lnTo>
                <a:lnTo>
                  <a:pt x="2198" y="565"/>
                </a:lnTo>
                <a:lnTo>
                  <a:pt x="2239" y="581"/>
                </a:lnTo>
                <a:lnTo>
                  <a:pt x="2277" y="602"/>
                </a:lnTo>
                <a:lnTo>
                  <a:pt x="2311" y="628"/>
                </a:lnTo>
                <a:lnTo>
                  <a:pt x="2342" y="659"/>
                </a:lnTo>
                <a:lnTo>
                  <a:pt x="2369" y="693"/>
                </a:lnTo>
                <a:lnTo>
                  <a:pt x="2389" y="732"/>
                </a:lnTo>
                <a:lnTo>
                  <a:pt x="2405" y="772"/>
                </a:lnTo>
                <a:lnTo>
                  <a:pt x="2415" y="816"/>
                </a:lnTo>
                <a:lnTo>
                  <a:pt x="2418" y="862"/>
                </a:lnTo>
                <a:lnTo>
                  <a:pt x="2415" y="908"/>
                </a:lnTo>
                <a:lnTo>
                  <a:pt x="2405" y="952"/>
                </a:lnTo>
                <a:lnTo>
                  <a:pt x="2760" y="1212"/>
                </a:lnTo>
                <a:lnTo>
                  <a:pt x="2791" y="1194"/>
                </a:lnTo>
                <a:lnTo>
                  <a:pt x="2826" y="1179"/>
                </a:lnTo>
                <a:lnTo>
                  <a:pt x="2860" y="1167"/>
                </a:lnTo>
                <a:lnTo>
                  <a:pt x="2897" y="1161"/>
                </a:lnTo>
                <a:lnTo>
                  <a:pt x="2936" y="1158"/>
                </a:lnTo>
                <a:lnTo>
                  <a:pt x="2982" y="1162"/>
                </a:lnTo>
                <a:lnTo>
                  <a:pt x="3024" y="1171"/>
                </a:lnTo>
                <a:lnTo>
                  <a:pt x="3066" y="1187"/>
                </a:lnTo>
                <a:lnTo>
                  <a:pt x="3105" y="1209"/>
                </a:lnTo>
                <a:lnTo>
                  <a:pt x="3139" y="1234"/>
                </a:lnTo>
                <a:lnTo>
                  <a:pt x="3170" y="1265"/>
                </a:lnTo>
                <a:lnTo>
                  <a:pt x="3196" y="1300"/>
                </a:lnTo>
                <a:lnTo>
                  <a:pt x="3217" y="1338"/>
                </a:lnTo>
                <a:lnTo>
                  <a:pt x="3232" y="1379"/>
                </a:lnTo>
                <a:lnTo>
                  <a:pt x="3243" y="1423"/>
                </a:lnTo>
                <a:lnTo>
                  <a:pt x="3246" y="1469"/>
                </a:lnTo>
                <a:lnTo>
                  <a:pt x="3243" y="1515"/>
                </a:lnTo>
                <a:lnTo>
                  <a:pt x="3232" y="1557"/>
                </a:lnTo>
                <a:lnTo>
                  <a:pt x="3217" y="1599"/>
                </a:lnTo>
                <a:lnTo>
                  <a:pt x="3196" y="1638"/>
                </a:lnTo>
                <a:lnTo>
                  <a:pt x="3170" y="1672"/>
                </a:lnTo>
                <a:lnTo>
                  <a:pt x="3139" y="1703"/>
                </a:lnTo>
                <a:lnTo>
                  <a:pt x="3105" y="1729"/>
                </a:lnTo>
                <a:lnTo>
                  <a:pt x="3066" y="1750"/>
                </a:lnTo>
                <a:lnTo>
                  <a:pt x="3024" y="1766"/>
                </a:lnTo>
                <a:lnTo>
                  <a:pt x="2982" y="1776"/>
                </a:lnTo>
                <a:lnTo>
                  <a:pt x="2936" y="1779"/>
                </a:lnTo>
                <a:lnTo>
                  <a:pt x="2890" y="1776"/>
                </a:lnTo>
                <a:lnTo>
                  <a:pt x="2846" y="1766"/>
                </a:lnTo>
                <a:lnTo>
                  <a:pt x="2805" y="1750"/>
                </a:lnTo>
                <a:lnTo>
                  <a:pt x="2767" y="1729"/>
                </a:lnTo>
                <a:lnTo>
                  <a:pt x="2733" y="1703"/>
                </a:lnTo>
                <a:lnTo>
                  <a:pt x="2702" y="1672"/>
                </a:lnTo>
                <a:lnTo>
                  <a:pt x="2675" y="1638"/>
                </a:lnTo>
                <a:lnTo>
                  <a:pt x="2655" y="1599"/>
                </a:lnTo>
                <a:lnTo>
                  <a:pt x="2639" y="1557"/>
                </a:lnTo>
                <a:lnTo>
                  <a:pt x="2629" y="1515"/>
                </a:lnTo>
                <a:lnTo>
                  <a:pt x="2626" y="1469"/>
                </a:lnTo>
                <a:lnTo>
                  <a:pt x="2627" y="1438"/>
                </a:lnTo>
                <a:lnTo>
                  <a:pt x="2631" y="1408"/>
                </a:lnTo>
                <a:lnTo>
                  <a:pt x="2639" y="1379"/>
                </a:lnTo>
                <a:lnTo>
                  <a:pt x="2284" y="1119"/>
                </a:lnTo>
                <a:lnTo>
                  <a:pt x="2252" y="1137"/>
                </a:lnTo>
                <a:lnTo>
                  <a:pt x="2217" y="1152"/>
                </a:lnTo>
                <a:lnTo>
                  <a:pt x="2182" y="1164"/>
                </a:lnTo>
                <a:lnTo>
                  <a:pt x="2146" y="1170"/>
                </a:lnTo>
                <a:lnTo>
                  <a:pt x="2108" y="1172"/>
                </a:lnTo>
                <a:lnTo>
                  <a:pt x="2070" y="1170"/>
                </a:lnTo>
                <a:lnTo>
                  <a:pt x="2032" y="1163"/>
                </a:lnTo>
                <a:lnTo>
                  <a:pt x="1883" y="1387"/>
                </a:lnTo>
                <a:lnTo>
                  <a:pt x="2046" y="1661"/>
                </a:lnTo>
                <a:lnTo>
                  <a:pt x="2077" y="1657"/>
                </a:lnTo>
                <a:lnTo>
                  <a:pt x="2108" y="1655"/>
                </a:lnTo>
                <a:lnTo>
                  <a:pt x="2153" y="1658"/>
                </a:lnTo>
                <a:lnTo>
                  <a:pt x="2197" y="1668"/>
                </a:lnTo>
                <a:lnTo>
                  <a:pt x="2238" y="1683"/>
                </a:lnTo>
                <a:lnTo>
                  <a:pt x="2275" y="1704"/>
                </a:lnTo>
                <a:lnTo>
                  <a:pt x="2309" y="1729"/>
                </a:lnTo>
                <a:lnTo>
                  <a:pt x="2340" y="1758"/>
                </a:lnTo>
                <a:lnTo>
                  <a:pt x="2366" y="1793"/>
                </a:lnTo>
                <a:lnTo>
                  <a:pt x="2387" y="1829"/>
                </a:lnTo>
                <a:lnTo>
                  <a:pt x="2403" y="1870"/>
                </a:lnTo>
                <a:lnTo>
                  <a:pt x="2414" y="1913"/>
                </a:lnTo>
                <a:lnTo>
                  <a:pt x="2418" y="1957"/>
                </a:lnTo>
                <a:lnTo>
                  <a:pt x="2689" y="2045"/>
                </a:lnTo>
                <a:lnTo>
                  <a:pt x="2715" y="2015"/>
                </a:lnTo>
                <a:lnTo>
                  <a:pt x="2745" y="1988"/>
                </a:lnTo>
                <a:lnTo>
                  <a:pt x="2779" y="1966"/>
                </a:lnTo>
                <a:lnTo>
                  <a:pt x="2815" y="1948"/>
                </a:lnTo>
                <a:lnTo>
                  <a:pt x="2853" y="1935"/>
                </a:lnTo>
                <a:lnTo>
                  <a:pt x="2894" y="1926"/>
                </a:lnTo>
                <a:lnTo>
                  <a:pt x="2936" y="1924"/>
                </a:lnTo>
                <a:lnTo>
                  <a:pt x="2982" y="1927"/>
                </a:lnTo>
                <a:lnTo>
                  <a:pt x="3024" y="1937"/>
                </a:lnTo>
                <a:lnTo>
                  <a:pt x="3066" y="1953"/>
                </a:lnTo>
                <a:lnTo>
                  <a:pt x="3105" y="1973"/>
                </a:lnTo>
                <a:lnTo>
                  <a:pt x="3139" y="2000"/>
                </a:lnTo>
                <a:lnTo>
                  <a:pt x="3170" y="2030"/>
                </a:lnTo>
                <a:lnTo>
                  <a:pt x="3196" y="2065"/>
                </a:lnTo>
                <a:lnTo>
                  <a:pt x="3217" y="2103"/>
                </a:lnTo>
                <a:lnTo>
                  <a:pt x="3232" y="2145"/>
                </a:lnTo>
                <a:lnTo>
                  <a:pt x="3243" y="2188"/>
                </a:lnTo>
                <a:lnTo>
                  <a:pt x="3246" y="2234"/>
                </a:lnTo>
                <a:lnTo>
                  <a:pt x="3243" y="2279"/>
                </a:lnTo>
                <a:lnTo>
                  <a:pt x="3232" y="2323"/>
                </a:lnTo>
                <a:lnTo>
                  <a:pt x="3217" y="2365"/>
                </a:lnTo>
                <a:lnTo>
                  <a:pt x="3196" y="2402"/>
                </a:lnTo>
                <a:lnTo>
                  <a:pt x="3170" y="2438"/>
                </a:lnTo>
                <a:lnTo>
                  <a:pt x="3139" y="2468"/>
                </a:lnTo>
                <a:lnTo>
                  <a:pt x="3105" y="2494"/>
                </a:lnTo>
                <a:lnTo>
                  <a:pt x="3066" y="2516"/>
                </a:lnTo>
                <a:lnTo>
                  <a:pt x="3024" y="2531"/>
                </a:lnTo>
                <a:lnTo>
                  <a:pt x="2982" y="2541"/>
                </a:lnTo>
                <a:lnTo>
                  <a:pt x="2936" y="2545"/>
                </a:lnTo>
                <a:lnTo>
                  <a:pt x="2891" y="2541"/>
                </a:lnTo>
                <a:lnTo>
                  <a:pt x="2847" y="2532"/>
                </a:lnTo>
                <a:lnTo>
                  <a:pt x="2806" y="2516"/>
                </a:lnTo>
                <a:lnTo>
                  <a:pt x="2769" y="2495"/>
                </a:lnTo>
                <a:lnTo>
                  <a:pt x="2735" y="2471"/>
                </a:lnTo>
                <a:lnTo>
                  <a:pt x="2704" y="2441"/>
                </a:lnTo>
                <a:lnTo>
                  <a:pt x="2678" y="2407"/>
                </a:lnTo>
                <a:lnTo>
                  <a:pt x="2657" y="2369"/>
                </a:lnTo>
                <a:lnTo>
                  <a:pt x="2641" y="2330"/>
                </a:lnTo>
                <a:lnTo>
                  <a:pt x="2630" y="2287"/>
                </a:lnTo>
                <a:lnTo>
                  <a:pt x="2626" y="2242"/>
                </a:lnTo>
                <a:lnTo>
                  <a:pt x="2355" y="2154"/>
                </a:lnTo>
                <a:lnTo>
                  <a:pt x="2328" y="2184"/>
                </a:lnTo>
                <a:lnTo>
                  <a:pt x="2299" y="2211"/>
                </a:lnTo>
                <a:lnTo>
                  <a:pt x="2265" y="2233"/>
                </a:lnTo>
                <a:lnTo>
                  <a:pt x="2229" y="2252"/>
                </a:lnTo>
                <a:lnTo>
                  <a:pt x="2191" y="2264"/>
                </a:lnTo>
                <a:lnTo>
                  <a:pt x="2150" y="2273"/>
                </a:lnTo>
                <a:lnTo>
                  <a:pt x="2108" y="2275"/>
                </a:lnTo>
                <a:lnTo>
                  <a:pt x="2062" y="2272"/>
                </a:lnTo>
                <a:lnTo>
                  <a:pt x="2020" y="2262"/>
                </a:lnTo>
                <a:lnTo>
                  <a:pt x="1978" y="2246"/>
                </a:lnTo>
                <a:lnTo>
                  <a:pt x="1939" y="2226"/>
                </a:lnTo>
                <a:lnTo>
                  <a:pt x="1905" y="2199"/>
                </a:lnTo>
                <a:lnTo>
                  <a:pt x="1874" y="2168"/>
                </a:lnTo>
                <a:lnTo>
                  <a:pt x="1848" y="2134"/>
                </a:lnTo>
                <a:lnTo>
                  <a:pt x="1827" y="2095"/>
                </a:lnTo>
                <a:lnTo>
                  <a:pt x="1812" y="2055"/>
                </a:lnTo>
                <a:lnTo>
                  <a:pt x="1801" y="2011"/>
                </a:lnTo>
                <a:lnTo>
                  <a:pt x="1798" y="1965"/>
                </a:lnTo>
                <a:lnTo>
                  <a:pt x="1801" y="1922"/>
                </a:lnTo>
                <a:lnTo>
                  <a:pt x="1811" y="1880"/>
                </a:lnTo>
                <a:lnTo>
                  <a:pt x="1825" y="1840"/>
                </a:lnTo>
                <a:lnTo>
                  <a:pt x="1845" y="1802"/>
                </a:lnTo>
                <a:lnTo>
                  <a:pt x="1870" y="1768"/>
                </a:lnTo>
                <a:lnTo>
                  <a:pt x="1755" y="1578"/>
                </a:lnTo>
                <a:lnTo>
                  <a:pt x="1530" y="1917"/>
                </a:lnTo>
                <a:lnTo>
                  <a:pt x="1551" y="1950"/>
                </a:lnTo>
                <a:lnTo>
                  <a:pt x="1568" y="1986"/>
                </a:lnTo>
                <a:lnTo>
                  <a:pt x="1581" y="2024"/>
                </a:lnTo>
                <a:lnTo>
                  <a:pt x="1589" y="2062"/>
                </a:lnTo>
                <a:lnTo>
                  <a:pt x="1592" y="2103"/>
                </a:lnTo>
                <a:lnTo>
                  <a:pt x="1589" y="2149"/>
                </a:lnTo>
                <a:lnTo>
                  <a:pt x="1579" y="2193"/>
                </a:lnTo>
                <a:lnTo>
                  <a:pt x="1563" y="2233"/>
                </a:lnTo>
                <a:lnTo>
                  <a:pt x="1542" y="2272"/>
                </a:lnTo>
                <a:lnTo>
                  <a:pt x="1516" y="2306"/>
                </a:lnTo>
                <a:lnTo>
                  <a:pt x="1485" y="2337"/>
                </a:lnTo>
                <a:lnTo>
                  <a:pt x="1451" y="2363"/>
                </a:lnTo>
                <a:lnTo>
                  <a:pt x="1412" y="2384"/>
                </a:lnTo>
                <a:lnTo>
                  <a:pt x="1372" y="2400"/>
                </a:lnTo>
                <a:lnTo>
                  <a:pt x="1328" y="2410"/>
                </a:lnTo>
                <a:lnTo>
                  <a:pt x="1282" y="2413"/>
                </a:lnTo>
                <a:lnTo>
                  <a:pt x="1245" y="2411"/>
                </a:lnTo>
                <a:lnTo>
                  <a:pt x="1209" y="2405"/>
                </a:lnTo>
                <a:lnTo>
                  <a:pt x="1175" y="2394"/>
                </a:lnTo>
                <a:lnTo>
                  <a:pt x="1142" y="2380"/>
                </a:lnTo>
                <a:lnTo>
                  <a:pt x="1110" y="2361"/>
                </a:lnTo>
                <a:lnTo>
                  <a:pt x="764" y="2621"/>
                </a:lnTo>
                <a:lnTo>
                  <a:pt x="3424" y="2621"/>
                </a:lnTo>
                <a:lnTo>
                  <a:pt x="3448" y="2623"/>
                </a:lnTo>
                <a:lnTo>
                  <a:pt x="3470" y="2630"/>
                </a:lnTo>
                <a:lnTo>
                  <a:pt x="3490" y="2643"/>
                </a:lnTo>
                <a:lnTo>
                  <a:pt x="3506" y="2659"/>
                </a:lnTo>
                <a:lnTo>
                  <a:pt x="3517" y="2678"/>
                </a:lnTo>
                <a:lnTo>
                  <a:pt x="3525" y="2700"/>
                </a:lnTo>
                <a:lnTo>
                  <a:pt x="3528" y="2723"/>
                </a:lnTo>
                <a:lnTo>
                  <a:pt x="3525" y="2747"/>
                </a:lnTo>
                <a:lnTo>
                  <a:pt x="3517" y="2769"/>
                </a:lnTo>
                <a:lnTo>
                  <a:pt x="3506" y="2789"/>
                </a:lnTo>
                <a:lnTo>
                  <a:pt x="3490" y="2805"/>
                </a:lnTo>
                <a:lnTo>
                  <a:pt x="3470" y="2816"/>
                </a:lnTo>
                <a:lnTo>
                  <a:pt x="3448" y="2824"/>
                </a:lnTo>
                <a:lnTo>
                  <a:pt x="3424" y="2827"/>
                </a:lnTo>
                <a:lnTo>
                  <a:pt x="3038" y="2827"/>
                </a:lnTo>
                <a:lnTo>
                  <a:pt x="3038" y="3075"/>
                </a:lnTo>
                <a:lnTo>
                  <a:pt x="3036" y="3099"/>
                </a:lnTo>
                <a:lnTo>
                  <a:pt x="3029" y="3120"/>
                </a:lnTo>
                <a:lnTo>
                  <a:pt x="3016" y="3139"/>
                </a:lnTo>
                <a:lnTo>
                  <a:pt x="3000" y="3155"/>
                </a:lnTo>
                <a:lnTo>
                  <a:pt x="2981" y="3168"/>
                </a:lnTo>
                <a:lnTo>
                  <a:pt x="2959" y="3176"/>
                </a:lnTo>
                <a:lnTo>
                  <a:pt x="2936" y="3179"/>
                </a:lnTo>
                <a:lnTo>
                  <a:pt x="2912" y="3176"/>
                </a:lnTo>
                <a:lnTo>
                  <a:pt x="2890" y="3168"/>
                </a:lnTo>
                <a:lnTo>
                  <a:pt x="2871" y="3155"/>
                </a:lnTo>
                <a:lnTo>
                  <a:pt x="2854" y="3139"/>
                </a:lnTo>
                <a:lnTo>
                  <a:pt x="2843" y="3120"/>
                </a:lnTo>
                <a:lnTo>
                  <a:pt x="2835" y="3099"/>
                </a:lnTo>
                <a:lnTo>
                  <a:pt x="2832" y="3075"/>
                </a:lnTo>
                <a:lnTo>
                  <a:pt x="2832" y="2827"/>
                </a:lnTo>
                <a:lnTo>
                  <a:pt x="2212" y="2827"/>
                </a:lnTo>
                <a:lnTo>
                  <a:pt x="2212" y="3075"/>
                </a:lnTo>
                <a:lnTo>
                  <a:pt x="2209" y="3099"/>
                </a:lnTo>
                <a:lnTo>
                  <a:pt x="2201" y="3120"/>
                </a:lnTo>
                <a:lnTo>
                  <a:pt x="2189" y="3139"/>
                </a:lnTo>
                <a:lnTo>
                  <a:pt x="2173" y="3155"/>
                </a:lnTo>
                <a:lnTo>
                  <a:pt x="2154" y="3168"/>
                </a:lnTo>
                <a:lnTo>
                  <a:pt x="2132" y="3176"/>
                </a:lnTo>
                <a:lnTo>
                  <a:pt x="2108" y="3179"/>
                </a:lnTo>
                <a:lnTo>
                  <a:pt x="2085" y="3176"/>
                </a:lnTo>
                <a:lnTo>
                  <a:pt x="2063" y="3168"/>
                </a:lnTo>
                <a:lnTo>
                  <a:pt x="2044" y="3155"/>
                </a:lnTo>
                <a:lnTo>
                  <a:pt x="2028" y="3139"/>
                </a:lnTo>
                <a:lnTo>
                  <a:pt x="2015" y="3120"/>
                </a:lnTo>
                <a:lnTo>
                  <a:pt x="2008" y="3099"/>
                </a:lnTo>
                <a:lnTo>
                  <a:pt x="2006" y="3075"/>
                </a:lnTo>
                <a:lnTo>
                  <a:pt x="2006" y="2827"/>
                </a:lnTo>
                <a:lnTo>
                  <a:pt x="1386" y="2827"/>
                </a:lnTo>
                <a:lnTo>
                  <a:pt x="1386" y="3075"/>
                </a:lnTo>
                <a:lnTo>
                  <a:pt x="1382" y="3099"/>
                </a:lnTo>
                <a:lnTo>
                  <a:pt x="1375" y="3120"/>
                </a:lnTo>
                <a:lnTo>
                  <a:pt x="1362" y="3139"/>
                </a:lnTo>
                <a:lnTo>
                  <a:pt x="1346" y="3155"/>
                </a:lnTo>
                <a:lnTo>
                  <a:pt x="1327" y="3168"/>
                </a:lnTo>
                <a:lnTo>
                  <a:pt x="1305" y="3176"/>
                </a:lnTo>
                <a:lnTo>
                  <a:pt x="1282" y="3179"/>
                </a:lnTo>
                <a:lnTo>
                  <a:pt x="1258" y="3176"/>
                </a:lnTo>
                <a:lnTo>
                  <a:pt x="1236" y="3168"/>
                </a:lnTo>
                <a:lnTo>
                  <a:pt x="1217" y="3155"/>
                </a:lnTo>
                <a:lnTo>
                  <a:pt x="1201" y="3139"/>
                </a:lnTo>
                <a:lnTo>
                  <a:pt x="1189" y="3120"/>
                </a:lnTo>
                <a:lnTo>
                  <a:pt x="1181" y="3099"/>
                </a:lnTo>
                <a:lnTo>
                  <a:pt x="1178" y="3075"/>
                </a:lnTo>
                <a:lnTo>
                  <a:pt x="1178" y="2827"/>
                </a:lnTo>
                <a:lnTo>
                  <a:pt x="558" y="2827"/>
                </a:lnTo>
                <a:lnTo>
                  <a:pt x="558" y="3075"/>
                </a:lnTo>
                <a:lnTo>
                  <a:pt x="556" y="3099"/>
                </a:lnTo>
                <a:lnTo>
                  <a:pt x="547" y="3120"/>
                </a:lnTo>
                <a:lnTo>
                  <a:pt x="536" y="3139"/>
                </a:lnTo>
                <a:lnTo>
                  <a:pt x="520" y="3155"/>
                </a:lnTo>
                <a:lnTo>
                  <a:pt x="500" y="3168"/>
                </a:lnTo>
                <a:lnTo>
                  <a:pt x="479" y="3176"/>
                </a:lnTo>
                <a:lnTo>
                  <a:pt x="454" y="3179"/>
                </a:lnTo>
                <a:lnTo>
                  <a:pt x="431" y="3176"/>
                </a:lnTo>
                <a:lnTo>
                  <a:pt x="409" y="3168"/>
                </a:lnTo>
                <a:lnTo>
                  <a:pt x="390" y="3155"/>
                </a:lnTo>
                <a:lnTo>
                  <a:pt x="374" y="3139"/>
                </a:lnTo>
                <a:lnTo>
                  <a:pt x="362" y="3120"/>
                </a:lnTo>
                <a:lnTo>
                  <a:pt x="354" y="3099"/>
                </a:lnTo>
                <a:lnTo>
                  <a:pt x="352" y="3075"/>
                </a:lnTo>
                <a:lnTo>
                  <a:pt x="352" y="2827"/>
                </a:lnTo>
                <a:lnTo>
                  <a:pt x="104" y="2827"/>
                </a:lnTo>
                <a:lnTo>
                  <a:pt x="80" y="2824"/>
                </a:lnTo>
                <a:lnTo>
                  <a:pt x="58" y="2816"/>
                </a:lnTo>
                <a:lnTo>
                  <a:pt x="38" y="2805"/>
                </a:lnTo>
                <a:lnTo>
                  <a:pt x="22" y="2789"/>
                </a:lnTo>
                <a:lnTo>
                  <a:pt x="11" y="2769"/>
                </a:lnTo>
                <a:lnTo>
                  <a:pt x="3" y="2747"/>
                </a:lnTo>
                <a:lnTo>
                  <a:pt x="0" y="2723"/>
                </a:lnTo>
                <a:lnTo>
                  <a:pt x="3" y="2700"/>
                </a:lnTo>
                <a:lnTo>
                  <a:pt x="11" y="2678"/>
                </a:lnTo>
                <a:lnTo>
                  <a:pt x="22" y="2659"/>
                </a:lnTo>
                <a:lnTo>
                  <a:pt x="38" y="2643"/>
                </a:lnTo>
                <a:lnTo>
                  <a:pt x="58" y="2630"/>
                </a:lnTo>
                <a:lnTo>
                  <a:pt x="80" y="2623"/>
                </a:lnTo>
                <a:lnTo>
                  <a:pt x="104" y="2621"/>
                </a:lnTo>
                <a:lnTo>
                  <a:pt x="352" y="2621"/>
                </a:lnTo>
                <a:lnTo>
                  <a:pt x="352" y="1999"/>
                </a:lnTo>
                <a:lnTo>
                  <a:pt x="104" y="1999"/>
                </a:lnTo>
                <a:lnTo>
                  <a:pt x="80" y="1997"/>
                </a:lnTo>
                <a:lnTo>
                  <a:pt x="58" y="1990"/>
                </a:lnTo>
                <a:lnTo>
                  <a:pt x="38" y="1977"/>
                </a:lnTo>
                <a:lnTo>
                  <a:pt x="22" y="1961"/>
                </a:lnTo>
                <a:lnTo>
                  <a:pt x="11" y="1941"/>
                </a:lnTo>
                <a:lnTo>
                  <a:pt x="3" y="1920"/>
                </a:lnTo>
                <a:lnTo>
                  <a:pt x="0" y="1896"/>
                </a:lnTo>
                <a:lnTo>
                  <a:pt x="3" y="1873"/>
                </a:lnTo>
                <a:lnTo>
                  <a:pt x="11" y="1850"/>
                </a:lnTo>
                <a:lnTo>
                  <a:pt x="22" y="1831"/>
                </a:lnTo>
                <a:lnTo>
                  <a:pt x="38" y="1815"/>
                </a:lnTo>
                <a:lnTo>
                  <a:pt x="58" y="1803"/>
                </a:lnTo>
                <a:lnTo>
                  <a:pt x="80" y="1796"/>
                </a:lnTo>
                <a:lnTo>
                  <a:pt x="104" y="1793"/>
                </a:lnTo>
                <a:lnTo>
                  <a:pt x="352" y="1793"/>
                </a:lnTo>
                <a:lnTo>
                  <a:pt x="352" y="1172"/>
                </a:lnTo>
                <a:lnTo>
                  <a:pt x="104" y="1172"/>
                </a:lnTo>
                <a:lnTo>
                  <a:pt x="80" y="1170"/>
                </a:lnTo>
                <a:lnTo>
                  <a:pt x="58" y="1162"/>
                </a:lnTo>
                <a:lnTo>
                  <a:pt x="38" y="1150"/>
                </a:lnTo>
                <a:lnTo>
                  <a:pt x="22" y="1134"/>
                </a:lnTo>
                <a:lnTo>
                  <a:pt x="11" y="1115"/>
                </a:lnTo>
                <a:lnTo>
                  <a:pt x="3" y="1093"/>
                </a:lnTo>
                <a:lnTo>
                  <a:pt x="0" y="1069"/>
                </a:lnTo>
                <a:lnTo>
                  <a:pt x="3" y="1045"/>
                </a:lnTo>
                <a:lnTo>
                  <a:pt x="11" y="1024"/>
                </a:lnTo>
                <a:lnTo>
                  <a:pt x="22" y="1004"/>
                </a:lnTo>
                <a:lnTo>
                  <a:pt x="38" y="988"/>
                </a:lnTo>
                <a:lnTo>
                  <a:pt x="58" y="977"/>
                </a:lnTo>
                <a:lnTo>
                  <a:pt x="80" y="968"/>
                </a:lnTo>
                <a:lnTo>
                  <a:pt x="104" y="966"/>
                </a:lnTo>
                <a:lnTo>
                  <a:pt x="352" y="966"/>
                </a:lnTo>
                <a:lnTo>
                  <a:pt x="352" y="345"/>
                </a:lnTo>
                <a:lnTo>
                  <a:pt x="104" y="345"/>
                </a:lnTo>
                <a:lnTo>
                  <a:pt x="80" y="342"/>
                </a:lnTo>
                <a:lnTo>
                  <a:pt x="58" y="335"/>
                </a:lnTo>
                <a:lnTo>
                  <a:pt x="38" y="322"/>
                </a:lnTo>
                <a:lnTo>
                  <a:pt x="22" y="306"/>
                </a:lnTo>
                <a:lnTo>
                  <a:pt x="11" y="287"/>
                </a:lnTo>
                <a:lnTo>
                  <a:pt x="3" y="265"/>
                </a:lnTo>
                <a:lnTo>
                  <a:pt x="0" y="242"/>
                </a:lnTo>
                <a:lnTo>
                  <a:pt x="3" y="218"/>
                </a:lnTo>
                <a:lnTo>
                  <a:pt x="11" y="196"/>
                </a:lnTo>
                <a:lnTo>
                  <a:pt x="22" y="176"/>
                </a:lnTo>
                <a:lnTo>
                  <a:pt x="38" y="161"/>
                </a:lnTo>
                <a:lnTo>
                  <a:pt x="58" y="149"/>
                </a:lnTo>
                <a:lnTo>
                  <a:pt x="80" y="141"/>
                </a:lnTo>
                <a:lnTo>
                  <a:pt x="104" y="138"/>
                </a:lnTo>
                <a:lnTo>
                  <a:pt x="352" y="138"/>
                </a:lnTo>
                <a:lnTo>
                  <a:pt x="352" y="104"/>
                </a:lnTo>
                <a:lnTo>
                  <a:pt x="354" y="80"/>
                </a:lnTo>
                <a:lnTo>
                  <a:pt x="362" y="59"/>
                </a:lnTo>
                <a:lnTo>
                  <a:pt x="374" y="40"/>
                </a:lnTo>
                <a:lnTo>
                  <a:pt x="390" y="23"/>
                </a:lnTo>
                <a:lnTo>
                  <a:pt x="409" y="11"/>
                </a:lnTo>
                <a:lnTo>
                  <a:pt x="431" y="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26"/>
          <p:cNvSpPr>
            <a:spLocks noEditPoints="1"/>
          </p:cNvSpPr>
          <p:nvPr/>
        </p:nvSpPr>
        <p:spPr bwMode="auto">
          <a:xfrm>
            <a:off x="2680285" y="2381788"/>
            <a:ext cx="316976" cy="316976"/>
          </a:xfrm>
          <a:custGeom>
            <a:avLst/>
            <a:gdLst>
              <a:gd name="T0" fmla="*/ 1416 w 3405"/>
              <a:gd name="T1" fmla="*/ 2820 h 3405"/>
              <a:gd name="T2" fmla="*/ 1577 w 3405"/>
              <a:gd name="T3" fmla="*/ 3178 h 3405"/>
              <a:gd name="T4" fmla="*/ 1953 w 3405"/>
              <a:gd name="T5" fmla="*/ 3069 h 3405"/>
              <a:gd name="T6" fmla="*/ 1899 w 3405"/>
              <a:gd name="T7" fmla="*/ 2681 h 3405"/>
              <a:gd name="T8" fmla="*/ 1796 w 3405"/>
              <a:gd name="T9" fmla="*/ 1609 h 3405"/>
              <a:gd name="T10" fmla="*/ 1754 w 3405"/>
              <a:gd name="T11" fmla="*/ 1825 h 3405"/>
              <a:gd name="T12" fmla="*/ 1569 w 3405"/>
              <a:gd name="T13" fmla="*/ 1703 h 3405"/>
              <a:gd name="T14" fmla="*/ 2862 w 3405"/>
              <a:gd name="T15" fmla="*/ 1406 h 3405"/>
              <a:gd name="T16" fmla="*/ 2607 w 3405"/>
              <a:gd name="T17" fmla="*/ 1703 h 3405"/>
              <a:gd name="T18" fmla="*/ 2862 w 3405"/>
              <a:gd name="T19" fmla="*/ 1999 h 3405"/>
              <a:gd name="T20" fmla="*/ 3192 w 3405"/>
              <a:gd name="T21" fmla="*/ 1789 h 3405"/>
              <a:gd name="T22" fmla="*/ 3033 w 3405"/>
              <a:gd name="T23" fmla="*/ 1431 h 3405"/>
              <a:gd name="T24" fmla="*/ 273 w 3405"/>
              <a:gd name="T25" fmla="*/ 1506 h 3405"/>
              <a:gd name="T26" fmla="*/ 273 w 3405"/>
              <a:gd name="T27" fmla="*/ 1899 h 3405"/>
              <a:gd name="T28" fmla="*/ 625 w 3405"/>
              <a:gd name="T29" fmla="*/ 1974 h 3405"/>
              <a:gd name="T30" fmla="*/ 785 w 3405"/>
              <a:gd name="T31" fmla="*/ 1616 h 3405"/>
              <a:gd name="T32" fmla="*/ 598 w 3405"/>
              <a:gd name="T33" fmla="*/ 598 h 3405"/>
              <a:gd name="T34" fmla="*/ 952 w 3405"/>
              <a:gd name="T35" fmla="*/ 1495 h 3405"/>
              <a:gd name="T36" fmla="*/ 899 w 3405"/>
              <a:gd name="T37" fmla="*/ 2000 h 3405"/>
              <a:gd name="T38" fmla="*/ 838 w 3405"/>
              <a:gd name="T39" fmla="*/ 2353 h 3405"/>
              <a:gd name="T40" fmla="*/ 668 w 3405"/>
              <a:gd name="T41" fmla="*/ 2412 h 3405"/>
              <a:gd name="T42" fmla="*/ 1405 w 3405"/>
              <a:gd name="T43" fmla="*/ 2505 h 3405"/>
              <a:gd name="T44" fmla="*/ 1911 w 3405"/>
              <a:gd name="T45" fmla="*/ 2453 h 3405"/>
              <a:gd name="T46" fmla="*/ 2309 w 3405"/>
              <a:gd name="T47" fmla="*/ 2572 h 3405"/>
              <a:gd name="T48" fmla="*/ 2436 w 3405"/>
              <a:gd name="T49" fmla="*/ 2699 h 3405"/>
              <a:gd name="T50" fmla="*/ 2575 w 3405"/>
              <a:gd name="T51" fmla="*/ 2075 h 3405"/>
              <a:gd name="T52" fmla="*/ 2420 w 3405"/>
              <a:gd name="T53" fmla="*/ 1594 h 3405"/>
              <a:gd name="T54" fmla="*/ 2596 w 3405"/>
              <a:gd name="T55" fmla="*/ 1134 h 3405"/>
              <a:gd name="T56" fmla="*/ 2656 w 3405"/>
              <a:gd name="T57" fmla="*/ 965 h 3405"/>
              <a:gd name="T58" fmla="*/ 2136 w 3405"/>
              <a:gd name="T59" fmla="*/ 746 h 3405"/>
              <a:gd name="T60" fmla="*/ 1703 w 3405"/>
              <a:gd name="T61" fmla="*/ 998 h 3405"/>
              <a:gd name="T62" fmla="*/ 1269 w 3405"/>
              <a:gd name="T63" fmla="*/ 745 h 3405"/>
              <a:gd name="T64" fmla="*/ 979 w 3405"/>
              <a:gd name="T65" fmla="*/ 791 h 3405"/>
              <a:gd name="T66" fmla="*/ 1658 w 3405"/>
              <a:gd name="T67" fmla="*/ 203 h 3405"/>
              <a:gd name="T68" fmla="*/ 1403 w 3405"/>
              <a:gd name="T69" fmla="*/ 498 h 3405"/>
              <a:gd name="T70" fmla="*/ 1658 w 3405"/>
              <a:gd name="T71" fmla="*/ 795 h 3405"/>
              <a:gd name="T72" fmla="*/ 1989 w 3405"/>
              <a:gd name="T73" fmla="*/ 585 h 3405"/>
              <a:gd name="T74" fmla="*/ 1828 w 3405"/>
              <a:gd name="T75" fmla="*/ 227 h 3405"/>
              <a:gd name="T76" fmla="*/ 2000 w 3405"/>
              <a:gd name="T77" fmla="*/ 98 h 3405"/>
              <a:gd name="T78" fmla="*/ 2950 w 3405"/>
              <a:gd name="T79" fmla="*/ 410 h 3405"/>
              <a:gd name="T80" fmla="*/ 3135 w 3405"/>
              <a:gd name="T81" fmla="*/ 965 h 3405"/>
              <a:gd name="T82" fmla="*/ 3231 w 3405"/>
              <a:gd name="T83" fmla="*/ 1116 h 3405"/>
              <a:gd name="T84" fmla="*/ 3379 w 3405"/>
              <a:gd name="T85" fmla="*/ 1544 h 3405"/>
              <a:gd name="T86" fmla="*/ 3274 w 3405"/>
              <a:gd name="T87" fmla="*/ 2039 h 3405"/>
              <a:gd name="T88" fmla="*/ 2984 w 3405"/>
              <a:gd name="T89" fmla="*/ 2969 h 3405"/>
              <a:gd name="T90" fmla="*/ 2440 w 3405"/>
              <a:gd name="T91" fmla="*/ 3157 h 3405"/>
              <a:gd name="T92" fmla="*/ 2271 w 3405"/>
              <a:gd name="T93" fmla="*/ 3216 h 3405"/>
              <a:gd name="T94" fmla="*/ 1811 w 3405"/>
              <a:gd name="T95" fmla="*/ 3394 h 3405"/>
              <a:gd name="T96" fmla="*/ 1330 w 3405"/>
              <a:gd name="T97" fmla="*/ 3237 h 3405"/>
              <a:gd name="T98" fmla="*/ 421 w 3405"/>
              <a:gd name="T99" fmla="*/ 2969 h 3405"/>
              <a:gd name="T100" fmla="*/ 227 w 3405"/>
              <a:gd name="T101" fmla="*/ 2436 h 3405"/>
              <a:gd name="T102" fmla="*/ 299 w 3405"/>
              <a:gd name="T103" fmla="*/ 2160 h 3405"/>
              <a:gd name="T104" fmla="*/ 3 w 3405"/>
              <a:gd name="T105" fmla="*/ 1757 h 3405"/>
              <a:gd name="T106" fmla="*/ 208 w 3405"/>
              <a:gd name="T107" fmla="*/ 1297 h 3405"/>
              <a:gd name="T108" fmla="*/ 455 w 3405"/>
              <a:gd name="T109" fmla="*/ 410 h 3405"/>
              <a:gd name="T110" fmla="*/ 979 w 3405"/>
              <a:gd name="T111" fmla="*/ 206 h 3405"/>
              <a:gd name="T112" fmla="*/ 1269 w 3405"/>
              <a:gd name="T113" fmla="*/ 253 h 3405"/>
              <a:gd name="T114" fmla="*/ 1703 w 3405"/>
              <a:gd name="T11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05" h="3405">
                <a:moveTo>
                  <a:pt x="1703" y="2607"/>
                </a:moveTo>
                <a:lnTo>
                  <a:pt x="1658" y="2611"/>
                </a:lnTo>
                <a:lnTo>
                  <a:pt x="1616" y="2620"/>
                </a:lnTo>
                <a:lnTo>
                  <a:pt x="1577" y="2635"/>
                </a:lnTo>
                <a:lnTo>
                  <a:pt x="1539" y="2655"/>
                </a:lnTo>
                <a:lnTo>
                  <a:pt x="1506" y="2681"/>
                </a:lnTo>
                <a:lnTo>
                  <a:pt x="1477" y="2710"/>
                </a:lnTo>
                <a:lnTo>
                  <a:pt x="1452" y="2744"/>
                </a:lnTo>
                <a:lnTo>
                  <a:pt x="1431" y="2780"/>
                </a:lnTo>
                <a:lnTo>
                  <a:pt x="1416" y="2820"/>
                </a:lnTo>
                <a:lnTo>
                  <a:pt x="1406" y="2862"/>
                </a:lnTo>
                <a:lnTo>
                  <a:pt x="1403" y="2907"/>
                </a:lnTo>
                <a:lnTo>
                  <a:pt x="1406" y="2950"/>
                </a:lnTo>
                <a:lnTo>
                  <a:pt x="1416" y="2992"/>
                </a:lnTo>
                <a:lnTo>
                  <a:pt x="1431" y="3033"/>
                </a:lnTo>
                <a:lnTo>
                  <a:pt x="1452" y="3069"/>
                </a:lnTo>
                <a:lnTo>
                  <a:pt x="1477" y="3103"/>
                </a:lnTo>
                <a:lnTo>
                  <a:pt x="1506" y="3132"/>
                </a:lnTo>
                <a:lnTo>
                  <a:pt x="1539" y="3157"/>
                </a:lnTo>
                <a:lnTo>
                  <a:pt x="1577" y="3178"/>
                </a:lnTo>
                <a:lnTo>
                  <a:pt x="1616" y="3192"/>
                </a:lnTo>
                <a:lnTo>
                  <a:pt x="1658" y="3202"/>
                </a:lnTo>
                <a:lnTo>
                  <a:pt x="1703" y="3206"/>
                </a:lnTo>
                <a:lnTo>
                  <a:pt x="1747" y="3202"/>
                </a:lnTo>
                <a:lnTo>
                  <a:pt x="1789" y="3192"/>
                </a:lnTo>
                <a:lnTo>
                  <a:pt x="1828" y="3178"/>
                </a:lnTo>
                <a:lnTo>
                  <a:pt x="1866" y="3157"/>
                </a:lnTo>
                <a:lnTo>
                  <a:pt x="1899" y="3132"/>
                </a:lnTo>
                <a:lnTo>
                  <a:pt x="1928" y="3103"/>
                </a:lnTo>
                <a:lnTo>
                  <a:pt x="1953" y="3069"/>
                </a:lnTo>
                <a:lnTo>
                  <a:pt x="1974" y="3033"/>
                </a:lnTo>
                <a:lnTo>
                  <a:pt x="1989" y="2992"/>
                </a:lnTo>
                <a:lnTo>
                  <a:pt x="1999" y="2950"/>
                </a:lnTo>
                <a:lnTo>
                  <a:pt x="2002" y="2907"/>
                </a:lnTo>
                <a:lnTo>
                  <a:pt x="1999" y="2862"/>
                </a:lnTo>
                <a:lnTo>
                  <a:pt x="1989" y="2820"/>
                </a:lnTo>
                <a:lnTo>
                  <a:pt x="1974" y="2780"/>
                </a:lnTo>
                <a:lnTo>
                  <a:pt x="1953" y="2744"/>
                </a:lnTo>
                <a:lnTo>
                  <a:pt x="1928" y="2710"/>
                </a:lnTo>
                <a:lnTo>
                  <a:pt x="1899" y="2681"/>
                </a:lnTo>
                <a:lnTo>
                  <a:pt x="1866" y="2655"/>
                </a:lnTo>
                <a:lnTo>
                  <a:pt x="1828" y="2635"/>
                </a:lnTo>
                <a:lnTo>
                  <a:pt x="1789" y="2620"/>
                </a:lnTo>
                <a:lnTo>
                  <a:pt x="1747" y="2611"/>
                </a:lnTo>
                <a:lnTo>
                  <a:pt x="1703" y="2607"/>
                </a:lnTo>
                <a:close/>
                <a:moveTo>
                  <a:pt x="1703" y="1569"/>
                </a:moveTo>
                <a:lnTo>
                  <a:pt x="1729" y="1572"/>
                </a:lnTo>
                <a:lnTo>
                  <a:pt x="1754" y="1580"/>
                </a:lnTo>
                <a:lnTo>
                  <a:pt x="1777" y="1592"/>
                </a:lnTo>
                <a:lnTo>
                  <a:pt x="1796" y="1609"/>
                </a:lnTo>
                <a:lnTo>
                  <a:pt x="1813" y="1628"/>
                </a:lnTo>
                <a:lnTo>
                  <a:pt x="1825" y="1651"/>
                </a:lnTo>
                <a:lnTo>
                  <a:pt x="1833" y="1676"/>
                </a:lnTo>
                <a:lnTo>
                  <a:pt x="1836" y="1703"/>
                </a:lnTo>
                <a:lnTo>
                  <a:pt x="1833" y="1729"/>
                </a:lnTo>
                <a:lnTo>
                  <a:pt x="1825" y="1754"/>
                </a:lnTo>
                <a:lnTo>
                  <a:pt x="1813" y="1777"/>
                </a:lnTo>
                <a:lnTo>
                  <a:pt x="1796" y="1796"/>
                </a:lnTo>
                <a:lnTo>
                  <a:pt x="1777" y="1813"/>
                </a:lnTo>
                <a:lnTo>
                  <a:pt x="1754" y="1825"/>
                </a:lnTo>
                <a:lnTo>
                  <a:pt x="1729" y="1833"/>
                </a:lnTo>
                <a:lnTo>
                  <a:pt x="1703" y="1836"/>
                </a:lnTo>
                <a:lnTo>
                  <a:pt x="1676" y="1833"/>
                </a:lnTo>
                <a:lnTo>
                  <a:pt x="1651" y="1825"/>
                </a:lnTo>
                <a:lnTo>
                  <a:pt x="1628" y="1813"/>
                </a:lnTo>
                <a:lnTo>
                  <a:pt x="1609" y="1796"/>
                </a:lnTo>
                <a:lnTo>
                  <a:pt x="1592" y="1777"/>
                </a:lnTo>
                <a:lnTo>
                  <a:pt x="1580" y="1754"/>
                </a:lnTo>
                <a:lnTo>
                  <a:pt x="1572" y="1729"/>
                </a:lnTo>
                <a:lnTo>
                  <a:pt x="1569" y="1703"/>
                </a:lnTo>
                <a:lnTo>
                  <a:pt x="1572" y="1676"/>
                </a:lnTo>
                <a:lnTo>
                  <a:pt x="1580" y="1651"/>
                </a:lnTo>
                <a:lnTo>
                  <a:pt x="1592" y="1628"/>
                </a:lnTo>
                <a:lnTo>
                  <a:pt x="1609" y="1609"/>
                </a:lnTo>
                <a:lnTo>
                  <a:pt x="1628" y="1592"/>
                </a:lnTo>
                <a:lnTo>
                  <a:pt x="1651" y="1580"/>
                </a:lnTo>
                <a:lnTo>
                  <a:pt x="1676" y="1572"/>
                </a:lnTo>
                <a:lnTo>
                  <a:pt x="1703" y="1569"/>
                </a:lnTo>
                <a:close/>
                <a:moveTo>
                  <a:pt x="2907" y="1403"/>
                </a:moveTo>
                <a:lnTo>
                  <a:pt x="2862" y="1406"/>
                </a:lnTo>
                <a:lnTo>
                  <a:pt x="2820" y="1416"/>
                </a:lnTo>
                <a:lnTo>
                  <a:pt x="2780" y="1431"/>
                </a:lnTo>
                <a:lnTo>
                  <a:pt x="2744" y="1452"/>
                </a:lnTo>
                <a:lnTo>
                  <a:pt x="2710" y="1477"/>
                </a:lnTo>
                <a:lnTo>
                  <a:pt x="2681" y="1506"/>
                </a:lnTo>
                <a:lnTo>
                  <a:pt x="2655" y="1539"/>
                </a:lnTo>
                <a:lnTo>
                  <a:pt x="2635" y="1577"/>
                </a:lnTo>
                <a:lnTo>
                  <a:pt x="2620" y="1616"/>
                </a:lnTo>
                <a:lnTo>
                  <a:pt x="2611" y="1658"/>
                </a:lnTo>
                <a:lnTo>
                  <a:pt x="2607" y="1703"/>
                </a:lnTo>
                <a:lnTo>
                  <a:pt x="2611" y="1747"/>
                </a:lnTo>
                <a:lnTo>
                  <a:pt x="2620" y="1789"/>
                </a:lnTo>
                <a:lnTo>
                  <a:pt x="2635" y="1828"/>
                </a:lnTo>
                <a:lnTo>
                  <a:pt x="2655" y="1866"/>
                </a:lnTo>
                <a:lnTo>
                  <a:pt x="2681" y="1899"/>
                </a:lnTo>
                <a:lnTo>
                  <a:pt x="2710" y="1928"/>
                </a:lnTo>
                <a:lnTo>
                  <a:pt x="2744" y="1953"/>
                </a:lnTo>
                <a:lnTo>
                  <a:pt x="2780" y="1974"/>
                </a:lnTo>
                <a:lnTo>
                  <a:pt x="2820" y="1989"/>
                </a:lnTo>
                <a:lnTo>
                  <a:pt x="2862" y="1999"/>
                </a:lnTo>
                <a:lnTo>
                  <a:pt x="2907" y="2002"/>
                </a:lnTo>
                <a:lnTo>
                  <a:pt x="2950" y="1999"/>
                </a:lnTo>
                <a:lnTo>
                  <a:pt x="2992" y="1989"/>
                </a:lnTo>
                <a:lnTo>
                  <a:pt x="3033" y="1974"/>
                </a:lnTo>
                <a:lnTo>
                  <a:pt x="3069" y="1953"/>
                </a:lnTo>
                <a:lnTo>
                  <a:pt x="3103" y="1928"/>
                </a:lnTo>
                <a:lnTo>
                  <a:pt x="3132" y="1899"/>
                </a:lnTo>
                <a:lnTo>
                  <a:pt x="3157" y="1866"/>
                </a:lnTo>
                <a:lnTo>
                  <a:pt x="3178" y="1828"/>
                </a:lnTo>
                <a:lnTo>
                  <a:pt x="3192" y="1789"/>
                </a:lnTo>
                <a:lnTo>
                  <a:pt x="3202" y="1747"/>
                </a:lnTo>
                <a:lnTo>
                  <a:pt x="3206" y="1703"/>
                </a:lnTo>
                <a:lnTo>
                  <a:pt x="3202" y="1658"/>
                </a:lnTo>
                <a:lnTo>
                  <a:pt x="3192" y="1616"/>
                </a:lnTo>
                <a:lnTo>
                  <a:pt x="3178" y="1577"/>
                </a:lnTo>
                <a:lnTo>
                  <a:pt x="3157" y="1539"/>
                </a:lnTo>
                <a:lnTo>
                  <a:pt x="3132" y="1506"/>
                </a:lnTo>
                <a:lnTo>
                  <a:pt x="3103" y="1477"/>
                </a:lnTo>
                <a:lnTo>
                  <a:pt x="3069" y="1452"/>
                </a:lnTo>
                <a:lnTo>
                  <a:pt x="3033" y="1431"/>
                </a:lnTo>
                <a:lnTo>
                  <a:pt x="2992" y="1416"/>
                </a:lnTo>
                <a:lnTo>
                  <a:pt x="2950" y="1406"/>
                </a:lnTo>
                <a:lnTo>
                  <a:pt x="2907" y="1403"/>
                </a:lnTo>
                <a:close/>
                <a:moveTo>
                  <a:pt x="498" y="1403"/>
                </a:moveTo>
                <a:lnTo>
                  <a:pt x="455" y="1406"/>
                </a:lnTo>
                <a:lnTo>
                  <a:pt x="413" y="1416"/>
                </a:lnTo>
                <a:lnTo>
                  <a:pt x="372" y="1431"/>
                </a:lnTo>
                <a:lnTo>
                  <a:pt x="336" y="1452"/>
                </a:lnTo>
                <a:lnTo>
                  <a:pt x="302" y="1477"/>
                </a:lnTo>
                <a:lnTo>
                  <a:pt x="273" y="1506"/>
                </a:lnTo>
                <a:lnTo>
                  <a:pt x="248" y="1539"/>
                </a:lnTo>
                <a:lnTo>
                  <a:pt x="227" y="1577"/>
                </a:lnTo>
                <a:lnTo>
                  <a:pt x="213" y="1616"/>
                </a:lnTo>
                <a:lnTo>
                  <a:pt x="203" y="1658"/>
                </a:lnTo>
                <a:lnTo>
                  <a:pt x="199" y="1703"/>
                </a:lnTo>
                <a:lnTo>
                  <a:pt x="203" y="1747"/>
                </a:lnTo>
                <a:lnTo>
                  <a:pt x="213" y="1789"/>
                </a:lnTo>
                <a:lnTo>
                  <a:pt x="227" y="1828"/>
                </a:lnTo>
                <a:lnTo>
                  <a:pt x="248" y="1866"/>
                </a:lnTo>
                <a:lnTo>
                  <a:pt x="273" y="1899"/>
                </a:lnTo>
                <a:lnTo>
                  <a:pt x="302" y="1928"/>
                </a:lnTo>
                <a:lnTo>
                  <a:pt x="336" y="1953"/>
                </a:lnTo>
                <a:lnTo>
                  <a:pt x="372" y="1974"/>
                </a:lnTo>
                <a:lnTo>
                  <a:pt x="413" y="1989"/>
                </a:lnTo>
                <a:lnTo>
                  <a:pt x="455" y="1999"/>
                </a:lnTo>
                <a:lnTo>
                  <a:pt x="498" y="2002"/>
                </a:lnTo>
                <a:lnTo>
                  <a:pt x="498" y="2002"/>
                </a:lnTo>
                <a:lnTo>
                  <a:pt x="543" y="1999"/>
                </a:lnTo>
                <a:lnTo>
                  <a:pt x="585" y="1989"/>
                </a:lnTo>
                <a:lnTo>
                  <a:pt x="625" y="1974"/>
                </a:lnTo>
                <a:lnTo>
                  <a:pt x="661" y="1953"/>
                </a:lnTo>
                <a:lnTo>
                  <a:pt x="695" y="1928"/>
                </a:lnTo>
                <a:lnTo>
                  <a:pt x="724" y="1899"/>
                </a:lnTo>
                <a:lnTo>
                  <a:pt x="750" y="1866"/>
                </a:lnTo>
                <a:lnTo>
                  <a:pt x="770" y="1828"/>
                </a:lnTo>
                <a:lnTo>
                  <a:pt x="785" y="1789"/>
                </a:lnTo>
                <a:lnTo>
                  <a:pt x="795" y="1747"/>
                </a:lnTo>
                <a:lnTo>
                  <a:pt x="798" y="1703"/>
                </a:lnTo>
                <a:lnTo>
                  <a:pt x="795" y="1658"/>
                </a:lnTo>
                <a:lnTo>
                  <a:pt x="785" y="1616"/>
                </a:lnTo>
                <a:lnTo>
                  <a:pt x="770" y="1577"/>
                </a:lnTo>
                <a:lnTo>
                  <a:pt x="750" y="1539"/>
                </a:lnTo>
                <a:lnTo>
                  <a:pt x="724" y="1506"/>
                </a:lnTo>
                <a:lnTo>
                  <a:pt x="695" y="1477"/>
                </a:lnTo>
                <a:lnTo>
                  <a:pt x="661" y="1452"/>
                </a:lnTo>
                <a:lnTo>
                  <a:pt x="625" y="1431"/>
                </a:lnTo>
                <a:lnTo>
                  <a:pt x="585" y="1416"/>
                </a:lnTo>
                <a:lnTo>
                  <a:pt x="543" y="1406"/>
                </a:lnTo>
                <a:lnTo>
                  <a:pt x="498" y="1403"/>
                </a:lnTo>
                <a:close/>
                <a:moveTo>
                  <a:pt x="598" y="598"/>
                </a:moveTo>
                <a:lnTo>
                  <a:pt x="598" y="1213"/>
                </a:lnTo>
                <a:lnTo>
                  <a:pt x="650" y="1227"/>
                </a:lnTo>
                <a:lnTo>
                  <a:pt x="700" y="1245"/>
                </a:lnTo>
                <a:lnTo>
                  <a:pt x="746" y="1269"/>
                </a:lnTo>
                <a:lnTo>
                  <a:pt x="789" y="1297"/>
                </a:lnTo>
                <a:lnTo>
                  <a:pt x="830" y="1330"/>
                </a:lnTo>
                <a:lnTo>
                  <a:pt x="867" y="1366"/>
                </a:lnTo>
                <a:lnTo>
                  <a:pt x="900" y="1405"/>
                </a:lnTo>
                <a:lnTo>
                  <a:pt x="928" y="1449"/>
                </a:lnTo>
                <a:lnTo>
                  <a:pt x="952" y="1495"/>
                </a:lnTo>
                <a:lnTo>
                  <a:pt x="972" y="1544"/>
                </a:lnTo>
                <a:lnTo>
                  <a:pt x="985" y="1594"/>
                </a:lnTo>
                <a:lnTo>
                  <a:pt x="995" y="1648"/>
                </a:lnTo>
                <a:lnTo>
                  <a:pt x="998" y="1703"/>
                </a:lnTo>
                <a:lnTo>
                  <a:pt x="995" y="1757"/>
                </a:lnTo>
                <a:lnTo>
                  <a:pt x="985" y="1811"/>
                </a:lnTo>
                <a:lnTo>
                  <a:pt x="971" y="1861"/>
                </a:lnTo>
                <a:lnTo>
                  <a:pt x="952" y="1911"/>
                </a:lnTo>
                <a:lnTo>
                  <a:pt x="928" y="1956"/>
                </a:lnTo>
                <a:lnTo>
                  <a:pt x="899" y="2000"/>
                </a:lnTo>
                <a:lnTo>
                  <a:pt x="866" y="2040"/>
                </a:lnTo>
                <a:lnTo>
                  <a:pt x="829" y="2076"/>
                </a:lnTo>
                <a:lnTo>
                  <a:pt x="788" y="2108"/>
                </a:lnTo>
                <a:lnTo>
                  <a:pt x="745" y="2136"/>
                </a:lnTo>
                <a:lnTo>
                  <a:pt x="698" y="2160"/>
                </a:lnTo>
                <a:lnTo>
                  <a:pt x="809" y="2271"/>
                </a:lnTo>
                <a:lnTo>
                  <a:pt x="823" y="2289"/>
                </a:lnTo>
                <a:lnTo>
                  <a:pt x="833" y="2309"/>
                </a:lnTo>
                <a:lnTo>
                  <a:pt x="838" y="2331"/>
                </a:lnTo>
                <a:lnTo>
                  <a:pt x="838" y="2353"/>
                </a:lnTo>
                <a:lnTo>
                  <a:pt x="833" y="2374"/>
                </a:lnTo>
                <a:lnTo>
                  <a:pt x="823" y="2394"/>
                </a:lnTo>
                <a:lnTo>
                  <a:pt x="809" y="2412"/>
                </a:lnTo>
                <a:lnTo>
                  <a:pt x="791" y="2426"/>
                </a:lnTo>
                <a:lnTo>
                  <a:pt x="771" y="2436"/>
                </a:lnTo>
                <a:lnTo>
                  <a:pt x="749" y="2440"/>
                </a:lnTo>
                <a:lnTo>
                  <a:pt x="727" y="2440"/>
                </a:lnTo>
                <a:lnTo>
                  <a:pt x="706" y="2436"/>
                </a:lnTo>
                <a:lnTo>
                  <a:pt x="686" y="2426"/>
                </a:lnTo>
                <a:lnTo>
                  <a:pt x="668" y="2412"/>
                </a:lnTo>
                <a:lnTo>
                  <a:pt x="598" y="2342"/>
                </a:lnTo>
                <a:lnTo>
                  <a:pt x="598" y="2807"/>
                </a:lnTo>
                <a:lnTo>
                  <a:pt x="1213" y="2807"/>
                </a:lnTo>
                <a:lnTo>
                  <a:pt x="1227" y="2755"/>
                </a:lnTo>
                <a:lnTo>
                  <a:pt x="1245" y="2705"/>
                </a:lnTo>
                <a:lnTo>
                  <a:pt x="1269" y="2659"/>
                </a:lnTo>
                <a:lnTo>
                  <a:pt x="1297" y="2616"/>
                </a:lnTo>
                <a:lnTo>
                  <a:pt x="1330" y="2575"/>
                </a:lnTo>
                <a:lnTo>
                  <a:pt x="1366" y="2538"/>
                </a:lnTo>
                <a:lnTo>
                  <a:pt x="1405" y="2505"/>
                </a:lnTo>
                <a:lnTo>
                  <a:pt x="1449" y="2477"/>
                </a:lnTo>
                <a:lnTo>
                  <a:pt x="1495" y="2453"/>
                </a:lnTo>
                <a:lnTo>
                  <a:pt x="1544" y="2433"/>
                </a:lnTo>
                <a:lnTo>
                  <a:pt x="1594" y="2420"/>
                </a:lnTo>
                <a:lnTo>
                  <a:pt x="1648" y="2410"/>
                </a:lnTo>
                <a:lnTo>
                  <a:pt x="1703" y="2407"/>
                </a:lnTo>
                <a:lnTo>
                  <a:pt x="1757" y="2410"/>
                </a:lnTo>
                <a:lnTo>
                  <a:pt x="1811" y="2420"/>
                </a:lnTo>
                <a:lnTo>
                  <a:pt x="1861" y="2434"/>
                </a:lnTo>
                <a:lnTo>
                  <a:pt x="1911" y="2453"/>
                </a:lnTo>
                <a:lnTo>
                  <a:pt x="1956" y="2477"/>
                </a:lnTo>
                <a:lnTo>
                  <a:pt x="2000" y="2506"/>
                </a:lnTo>
                <a:lnTo>
                  <a:pt x="2040" y="2539"/>
                </a:lnTo>
                <a:lnTo>
                  <a:pt x="2076" y="2576"/>
                </a:lnTo>
                <a:lnTo>
                  <a:pt x="2108" y="2617"/>
                </a:lnTo>
                <a:lnTo>
                  <a:pt x="2136" y="2660"/>
                </a:lnTo>
                <a:lnTo>
                  <a:pt x="2160" y="2707"/>
                </a:lnTo>
                <a:lnTo>
                  <a:pt x="2271" y="2596"/>
                </a:lnTo>
                <a:lnTo>
                  <a:pt x="2289" y="2582"/>
                </a:lnTo>
                <a:lnTo>
                  <a:pt x="2309" y="2572"/>
                </a:lnTo>
                <a:lnTo>
                  <a:pt x="2331" y="2567"/>
                </a:lnTo>
                <a:lnTo>
                  <a:pt x="2353" y="2567"/>
                </a:lnTo>
                <a:lnTo>
                  <a:pt x="2374" y="2572"/>
                </a:lnTo>
                <a:lnTo>
                  <a:pt x="2394" y="2582"/>
                </a:lnTo>
                <a:lnTo>
                  <a:pt x="2412" y="2596"/>
                </a:lnTo>
                <a:lnTo>
                  <a:pt x="2426" y="2614"/>
                </a:lnTo>
                <a:lnTo>
                  <a:pt x="2436" y="2634"/>
                </a:lnTo>
                <a:lnTo>
                  <a:pt x="2440" y="2656"/>
                </a:lnTo>
                <a:lnTo>
                  <a:pt x="2440" y="2678"/>
                </a:lnTo>
                <a:lnTo>
                  <a:pt x="2436" y="2699"/>
                </a:lnTo>
                <a:lnTo>
                  <a:pt x="2426" y="2719"/>
                </a:lnTo>
                <a:lnTo>
                  <a:pt x="2412" y="2737"/>
                </a:lnTo>
                <a:lnTo>
                  <a:pt x="2342" y="2807"/>
                </a:lnTo>
                <a:lnTo>
                  <a:pt x="2807" y="2807"/>
                </a:lnTo>
                <a:lnTo>
                  <a:pt x="2807" y="2192"/>
                </a:lnTo>
                <a:lnTo>
                  <a:pt x="2755" y="2178"/>
                </a:lnTo>
                <a:lnTo>
                  <a:pt x="2705" y="2160"/>
                </a:lnTo>
                <a:lnTo>
                  <a:pt x="2659" y="2136"/>
                </a:lnTo>
                <a:lnTo>
                  <a:pt x="2616" y="2108"/>
                </a:lnTo>
                <a:lnTo>
                  <a:pt x="2575" y="2075"/>
                </a:lnTo>
                <a:lnTo>
                  <a:pt x="2538" y="2039"/>
                </a:lnTo>
                <a:lnTo>
                  <a:pt x="2505" y="2000"/>
                </a:lnTo>
                <a:lnTo>
                  <a:pt x="2477" y="1956"/>
                </a:lnTo>
                <a:lnTo>
                  <a:pt x="2453" y="1910"/>
                </a:lnTo>
                <a:lnTo>
                  <a:pt x="2433" y="1861"/>
                </a:lnTo>
                <a:lnTo>
                  <a:pt x="2420" y="1811"/>
                </a:lnTo>
                <a:lnTo>
                  <a:pt x="2410" y="1757"/>
                </a:lnTo>
                <a:lnTo>
                  <a:pt x="2407" y="1703"/>
                </a:lnTo>
                <a:lnTo>
                  <a:pt x="2410" y="1648"/>
                </a:lnTo>
                <a:lnTo>
                  <a:pt x="2420" y="1594"/>
                </a:lnTo>
                <a:lnTo>
                  <a:pt x="2434" y="1544"/>
                </a:lnTo>
                <a:lnTo>
                  <a:pt x="2453" y="1494"/>
                </a:lnTo>
                <a:lnTo>
                  <a:pt x="2477" y="1449"/>
                </a:lnTo>
                <a:lnTo>
                  <a:pt x="2506" y="1405"/>
                </a:lnTo>
                <a:lnTo>
                  <a:pt x="2539" y="1365"/>
                </a:lnTo>
                <a:lnTo>
                  <a:pt x="2576" y="1329"/>
                </a:lnTo>
                <a:lnTo>
                  <a:pt x="2617" y="1297"/>
                </a:lnTo>
                <a:lnTo>
                  <a:pt x="2660" y="1269"/>
                </a:lnTo>
                <a:lnTo>
                  <a:pt x="2707" y="1245"/>
                </a:lnTo>
                <a:lnTo>
                  <a:pt x="2596" y="1134"/>
                </a:lnTo>
                <a:lnTo>
                  <a:pt x="2582" y="1116"/>
                </a:lnTo>
                <a:lnTo>
                  <a:pt x="2572" y="1096"/>
                </a:lnTo>
                <a:lnTo>
                  <a:pt x="2567" y="1074"/>
                </a:lnTo>
                <a:lnTo>
                  <a:pt x="2567" y="1052"/>
                </a:lnTo>
                <a:lnTo>
                  <a:pt x="2572" y="1031"/>
                </a:lnTo>
                <a:lnTo>
                  <a:pt x="2582" y="1011"/>
                </a:lnTo>
                <a:lnTo>
                  <a:pt x="2596" y="993"/>
                </a:lnTo>
                <a:lnTo>
                  <a:pt x="2614" y="979"/>
                </a:lnTo>
                <a:lnTo>
                  <a:pt x="2634" y="969"/>
                </a:lnTo>
                <a:lnTo>
                  <a:pt x="2656" y="965"/>
                </a:lnTo>
                <a:lnTo>
                  <a:pt x="2678" y="965"/>
                </a:lnTo>
                <a:lnTo>
                  <a:pt x="2699" y="969"/>
                </a:lnTo>
                <a:lnTo>
                  <a:pt x="2719" y="979"/>
                </a:lnTo>
                <a:lnTo>
                  <a:pt x="2737" y="993"/>
                </a:lnTo>
                <a:lnTo>
                  <a:pt x="2807" y="1063"/>
                </a:lnTo>
                <a:lnTo>
                  <a:pt x="2807" y="598"/>
                </a:lnTo>
                <a:lnTo>
                  <a:pt x="2192" y="598"/>
                </a:lnTo>
                <a:lnTo>
                  <a:pt x="2178" y="650"/>
                </a:lnTo>
                <a:lnTo>
                  <a:pt x="2160" y="700"/>
                </a:lnTo>
                <a:lnTo>
                  <a:pt x="2136" y="746"/>
                </a:lnTo>
                <a:lnTo>
                  <a:pt x="2108" y="789"/>
                </a:lnTo>
                <a:lnTo>
                  <a:pt x="2075" y="830"/>
                </a:lnTo>
                <a:lnTo>
                  <a:pt x="2039" y="867"/>
                </a:lnTo>
                <a:lnTo>
                  <a:pt x="2000" y="900"/>
                </a:lnTo>
                <a:lnTo>
                  <a:pt x="1956" y="928"/>
                </a:lnTo>
                <a:lnTo>
                  <a:pt x="1910" y="952"/>
                </a:lnTo>
                <a:lnTo>
                  <a:pt x="1861" y="972"/>
                </a:lnTo>
                <a:lnTo>
                  <a:pt x="1811" y="985"/>
                </a:lnTo>
                <a:lnTo>
                  <a:pt x="1757" y="995"/>
                </a:lnTo>
                <a:lnTo>
                  <a:pt x="1703" y="998"/>
                </a:lnTo>
                <a:lnTo>
                  <a:pt x="1648" y="995"/>
                </a:lnTo>
                <a:lnTo>
                  <a:pt x="1594" y="985"/>
                </a:lnTo>
                <a:lnTo>
                  <a:pt x="1544" y="971"/>
                </a:lnTo>
                <a:lnTo>
                  <a:pt x="1494" y="952"/>
                </a:lnTo>
                <a:lnTo>
                  <a:pt x="1449" y="928"/>
                </a:lnTo>
                <a:lnTo>
                  <a:pt x="1405" y="899"/>
                </a:lnTo>
                <a:lnTo>
                  <a:pt x="1365" y="866"/>
                </a:lnTo>
                <a:lnTo>
                  <a:pt x="1329" y="829"/>
                </a:lnTo>
                <a:lnTo>
                  <a:pt x="1297" y="788"/>
                </a:lnTo>
                <a:lnTo>
                  <a:pt x="1269" y="745"/>
                </a:lnTo>
                <a:lnTo>
                  <a:pt x="1245" y="698"/>
                </a:lnTo>
                <a:lnTo>
                  <a:pt x="1134" y="809"/>
                </a:lnTo>
                <a:lnTo>
                  <a:pt x="1116" y="823"/>
                </a:lnTo>
                <a:lnTo>
                  <a:pt x="1096" y="833"/>
                </a:lnTo>
                <a:lnTo>
                  <a:pt x="1074" y="838"/>
                </a:lnTo>
                <a:lnTo>
                  <a:pt x="1052" y="838"/>
                </a:lnTo>
                <a:lnTo>
                  <a:pt x="1031" y="833"/>
                </a:lnTo>
                <a:lnTo>
                  <a:pt x="1011" y="823"/>
                </a:lnTo>
                <a:lnTo>
                  <a:pt x="993" y="809"/>
                </a:lnTo>
                <a:lnTo>
                  <a:pt x="979" y="791"/>
                </a:lnTo>
                <a:lnTo>
                  <a:pt x="969" y="771"/>
                </a:lnTo>
                <a:lnTo>
                  <a:pt x="965" y="749"/>
                </a:lnTo>
                <a:lnTo>
                  <a:pt x="965" y="727"/>
                </a:lnTo>
                <a:lnTo>
                  <a:pt x="969" y="706"/>
                </a:lnTo>
                <a:lnTo>
                  <a:pt x="979" y="686"/>
                </a:lnTo>
                <a:lnTo>
                  <a:pt x="993" y="668"/>
                </a:lnTo>
                <a:lnTo>
                  <a:pt x="1063" y="598"/>
                </a:lnTo>
                <a:lnTo>
                  <a:pt x="598" y="598"/>
                </a:lnTo>
                <a:close/>
                <a:moveTo>
                  <a:pt x="1703" y="199"/>
                </a:moveTo>
                <a:lnTo>
                  <a:pt x="1658" y="203"/>
                </a:lnTo>
                <a:lnTo>
                  <a:pt x="1616" y="213"/>
                </a:lnTo>
                <a:lnTo>
                  <a:pt x="1577" y="227"/>
                </a:lnTo>
                <a:lnTo>
                  <a:pt x="1539" y="248"/>
                </a:lnTo>
                <a:lnTo>
                  <a:pt x="1506" y="273"/>
                </a:lnTo>
                <a:lnTo>
                  <a:pt x="1477" y="302"/>
                </a:lnTo>
                <a:lnTo>
                  <a:pt x="1452" y="336"/>
                </a:lnTo>
                <a:lnTo>
                  <a:pt x="1431" y="372"/>
                </a:lnTo>
                <a:lnTo>
                  <a:pt x="1416" y="413"/>
                </a:lnTo>
                <a:lnTo>
                  <a:pt x="1406" y="455"/>
                </a:lnTo>
                <a:lnTo>
                  <a:pt x="1403" y="498"/>
                </a:lnTo>
                <a:lnTo>
                  <a:pt x="1406" y="543"/>
                </a:lnTo>
                <a:lnTo>
                  <a:pt x="1416" y="585"/>
                </a:lnTo>
                <a:lnTo>
                  <a:pt x="1431" y="625"/>
                </a:lnTo>
                <a:lnTo>
                  <a:pt x="1452" y="661"/>
                </a:lnTo>
                <a:lnTo>
                  <a:pt x="1477" y="695"/>
                </a:lnTo>
                <a:lnTo>
                  <a:pt x="1506" y="724"/>
                </a:lnTo>
                <a:lnTo>
                  <a:pt x="1539" y="750"/>
                </a:lnTo>
                <a:lnTo>
                  <a:pt x="1577" y="770"/>
                </a:lnTo>
                <a:lnTo>
                  <a:pt x="1616" y="785"/>
                </a:lnTo>
                <a:lnTo>
                  <a:pt x="1658" y="795"/>
                </a:lnTo>
                <a:lnTo>
                  <a:pt x="1703" y="798"/>
                </a:lnTo>
                <a:lnTo>
                  <a:pt x="1747" y="795"/>
                </a:lnTo>
                <a:lnTo>
                  <a:pt x="1789" y="785"/>
                </a:lnTo>
                <a:lnTo>
                  <a:pt x="1828" y="770"/>
                </a:lnTo>
                <a:lnTo>
                  <a:pt x="1866" y="750"/>
                </a:lnTo>
                <a:lnTo>
                  <a:pt x="1899" y="724"/>
                </a:lnTo>
                <a:lnTo>
                  <a:pt x="1928" y="695"/>
                </a:lnTo>
                <a:lnTo>
                  <a:pt x="1953" y="661"/>
                </a:lnTo>
                <a:lnTo>
                  <a:pt x="1974" y="625"/>
                </a:lnTo>
                <a:lnTo>
                  <a:pt x="1989" y="585"/>
                </a:lnTo>
                <a:lnTo>
                  <a:pt x="1999" y="543"/>
                </a:lnTo>
                <a:lnTo>
                  <a:pt x="2002" y="498"/>
                </a:lnTo>
                <a:lnTo>
                  <a:pt x="1999" y="455"/>
                </a:lnTo>
                <a:lnTo>
                  <a:pt x="1989" y="413"/>
                </a:lnTo>
                <a:lnTo>
                  <a:pt x="1974" y="372"/>
                </a:lnTo>
                <a:lnTo>
                  <a:pt x="1953" y="336"/>
                </a:lnTo>
                <a:lnTo>
                  <a:pt x="1928" y="302"/>
                </a:lnTo>
                <a:lnTo>
                  <a:pt x="1899" y="273"/>
                </a:lnTo>
                <a:lnTo>
                  <a:pt x="1866" y="248"/>
                </a:lnTo>
                <a:lnTo>
                  <a:pt x="1828" y="227"/>
                </a:lnTo>
                <a:lnTo>
                  <a:pt x="1789" y="213"/>
                </a:lnTo>
                <a:lnTo>
                  <a:pt x="1747" y="203"/>
                </a:lnTo>
                <a:lnTo>
                  <a:pt x="1703" y="199"/>
                </a:lnTo>
                <a:close/>
                <a:moveTo>
                  <a:pt x="1703" y="0"/>
                </a:moveTo>
                <a:lnTo>
                  <a:pt x="1757" y="3"/>
                </a:lnTo>
                <a:lnTo>
                  <a:pt x="1811" y="11"/>
                </a:lnTo>
                <a:lnTo>
                  <a:pt x="1861" y="26"/>
                </a:lnTo>
                <a:lnTo>
                  <a:pt x="1910" y="45"/>
                </a:lnTo>
                <a:lnTo>
                  <a:pt x="1956" y="69"/>
                </a:lnTo>
                <a:lnTo>
                  <a:pt x="2000" y="98"/>
                </a:lnTo>
                <a:lnTo>
                  <a:pt x="2039" y="131"/>
                </a:lnTo>
                <a:lnTo>
                  <a:pt x="2075" y="168"/>
                </a:lnTo>
                <a:lnTo>
                  <a:pt x="2108" y="208"/>
                </a:lnTo>
                <a:lnTo>
                  <a:pt x="2136" y="252"/>
                </a:lnTo>
                <a:lnTo>
                  <a:pt x="2160" y="298"/>
                </a:lnTo>
                <a:lnTo>
                  <a:pt x="2178" y="348"/>
                </a:lnTo>
                <a:lnTo>
                  <a:pt x="2192" y="399"/>
                </a:lnTo>
                <a:lnTo>
                  <a:pt x="2907" y="399"/>
                </a:lnTo>
                <a:lnTo>
                  <a:pt x="2929" y="401"/>
                </a:lnTo>
                <a:lnTo>
                  <a:pt x="2950" y="410"/>
                </a:lnTo>
                <a:lnTo>
                  <a:pt x="2969" y="421"/>
                </a:lnTo>
                <a:lnTo>
                  <a:pt x="2984" y="436"/>
                </a:lnTo>
                <a:lnTo>
                  <a:pt x="2995" y="455"/>
                </a:lnTo>
                <a:lnTo>
                  <a:pt x="3004" y="476"/>
                </a:lnTo>
                <a:lnTo>
                  <a:pt x="3006" y="498"/>
                </a:lnTo>
                <a:lnTo>
                  <a:pt x="3006" y="1063"/>
                </a:lnTo>
                <a:lnTo>
                  <a:pt x="3076" y="993"/>
                </a:lnTo>
                <a:lnTo>
                  <a:pt x="3093" y="979"/>
                </a:lnTo>
                <a:lnTo>
                  <a:pt x="3114" y="969"/>
                </a:lnTo>
                <a:lnTo>
                  <a:pt x="3135" y="965"/>
                </a:lnTo>
                <a:lnTo>
                  <a:pt x="3157" y="965"/>
                </a:lnTo>
                <a:lnTo>
                  <a:pt x="3178" y="969"/>
                </a:lnTo>
                <a:lnTo>
                  <a:pt x="3199" y="979"/>
                </a:lnTo>
                <a:lnTo>
                  <a:pt x="3216" y="993"/>
                </a:lnTo>
                <a:lnTo>
                  <a:pt x="3231" y="1011"/>
                </a:lnTo>
                <a:lnTo>
                  <a:pt x="3241" y="1031"/>
                </a:lnTo>
                <a:lnTo>
                  <a:pt x="3245" y="1052"/>
                </a:lnTo>
                <a:lnTo>
                  <a:pt x="3245" y="1074"/>
                </a:lnTo>
                <a:lnTo>
                  <a:pt x="3241" y="1096"/>
                </a:lnTo>
                <a:lnTo>
                  <a:pt x="3231" y="1116"/>
                </a:lnTo>
                <a:lnTo>
                  <a:pt x="3216" y="1134"/>
                </a:lnTo>
                <a:lnTo>
                  <a:pt x="3106" y="1245"/>
                </a:lnTo>
                <a:lnTo>
                  <a:pt x="3152" y="1269"/>
                </a:lnTo>
                <a:lnTo>
                  <a:pt x="3196" y="1297"/>
                </a:lnTo>
                <a:lnTo>
                  <a:pt x="3237" y="1329"/>
                </a:lnTo>
                <a:lnTo>
                  <a:pt x="3273" y="1365"/>
                </a:lnTo>
                <a:lnTo>
                  <a:pt x="3306" y="1405"/>
                </a:lnTo>
                <a:lnTo>
                  <a:pt x="3335" y="1449"/>
                </a:lnTo>
                <a:lnTo>
                  <a:pt x="3360" y="1494"/>
                </a:lnTo>
                <a:lnTo>
                  <a:pt x="3379" y="1544"/>
                </a:lnTo>
                <a:lnTo>
                  <a:pt x="3394" y="1594"/>
                </a:lnTo>
                <a:lnTo>
                  <a:pt x="3402" y="1648"/>
                </a:lnTo>
                <a:lnTo>
                  <a:pt x="3405" y="1703"/>
                </a:lnTo>
                <a:lnTo>
                  <a:pt x="3402" y="1757"/>
                </a:lnTo>
                <a:lnTo>
                  <a:pt x="3394" y="1811"/>
                </a:lnTo>
                <a:lnTo>
                  <a:pt x="3379" y="1861"/>
                </a:lnTo>
                <a:lnTo>
                  <a:pt x="3360" y="1910"/>
                </a:lnTo>
                <a:lnTo>
                  <a:pt x="3336" y="1956"/>
                </a:lnTo>
                <a:lnTo>
                  <a:pt x="3307" y="2000"/>
                </a:lnTo>
                <a:lnTo>
                  <a:pt x="3274" y="2039"/>
                </a:lnTo>
                <a:lnTo>
                  <a:pt x="3237" y="2075"/>
                </a:lnTo>
                <a:lnTo>
                  <a:pt x="3197" y="2108"/>
                </a:lnTo>
                <a:lnTo>
                  <a:pt x="3153" y="2136"/>
                </a:lnTo>
                <a:lnTo>
                  <a:pt x="3107" y="2160"/>
                </a:lnTo>
                <a:lnTo>
                  <a:pt x="3057" y="2178"/>
                </a:lnTo>
                <a:lnTo>
                  <a:pt x="3006" y="2192"/>
                </a:lnTo>
                <a:lnTo>
                  <a:pt x="3006" y="2907"/>
                </a:lnTo>
                <a:lnTo>
                  <a:pt x="3004" y="2929"/>
                </a:lnTo>
                <a:lnTo>
                  <a:pt x="2995" y="2950"/>
                </a:lnTo>
                <a:lnTo>
                  <a:pt x="2984" y="2969"/>
                </a:lnTo>
                <a:lnTo>
                  <a:pt x="2969" y="2984"/>
                </a:lnTo>
                <a:lnTo>
                  <a:pt x="2950" y="2995"/>
                </a:lnTo>
                <a:lnTo>
                  <a:pt x="2929" y="3004"/>
                </a:lnTo>
                <a:lnTo>
                  <a:pt x="2907" y="3006"/>
                </a:lnTo>
                <a:lnTo>
                  <a:pt x="2342" y="3006"/>
                </a:lnTo>
                <a:lnTo>
                  <a:pt x="2412" y="3076"/>
                </a:lnTo>
                <a:lnTo>
                  <a:pt x="2426" y="3093"/>
                </a:lnTo>
                <a:lnTo>
                  <a:pt x="2436" y="3114"/>
                </a:lnTo>
                <a:lnTo>
                  <a:pt x="2440" y="3135"/>
                </a:lnTo>
                <a:lnTo>
                  <a:pt x="2440" y="3157"/>
                </a:lnTo>
                <a:lnTo>
                  <a:pt x="2436" y="3178"/>
                </a:lnTo>
                <a:lnTo>
                  <a:pt x="2426" y="3199"/>
                </a:lnTo>
                <a:lnTo>
                  <a:pt x="2412" y="3216"/>
                </a:lnTo>
                <a:lnTo>
                  <a:pt x="2394" y="3231"/>
                </a:lnTo>
                <a:lnTo>
                  <a:pt x="2374" y="3241"/>
                </a:lnTo>
                <a:lnTo>
                  <a:pt x="2353" y="3245"/>
                </a:lnTo>
                <a:lnTo>
                  <a:pt x="2331" y="3245"/>
                </a:lnTo>
                <a:lnTo>
                  <a:pt x="2309" y="3241"/>
                </a:lnTo>
                <a:lnTo>
                  <a:pt x="2289" y="3231"/>
                </a:lnTo>
                <a:lnTo>
                  <a:pt x="2271" y="3216"/>
                </a:lnTo>
                <a:lnTo>
                  <a:pt x="2160" y="3106"/>
                </a:lnTo>
                <a:lnTo>
                  <a:pt x="2136" y="3152"/>
                </a:lnTo>
                <a:lnTo>
                  <a:pt x="2108" y="3196"/>
                </a:lnTo>
                <a:lnTo>
                  <a:pt x="2076" y="3237"/>
                </a:lnTo>
                <a:lnTo>
                  <a:pt x="2040" y="3273"/>
                </a:lnTo>
                <a:lnTo>
                  <a:pt x="2000" y="3306"/>
                </a:lnTo>
                <a:lnTo>
                  <a:pt x="1956" y="3335"/>
                </a:lnTo>
                <a:lnTo>
                  <a:pt x="1911" y="3360"/>
                </a:lnTo>
                <a:lnTo>
                  <a:pt x="1861" y="3379"/>
                </a:lnTo>
                <a:lnTo>
                  <a:pt x="1811" y="3394"/>
                </a:lnTo>
                <a:lnTo>
                  <a:pt x="1757" y="3402"/>
                </a:lnTo>
                <a:lnTo>
                  <a:pt x="1703" y="3405"/>
                </a:lnTo>
                <a:lnTo>
                  <a:pt x="1648" y="3402"/>
                </a:lnTo>
                <a:lnTo>
                  <a:pt x="1594" y="3394"/>
                </a:lnTo>
                <a:lnTo>
                  <a:pt x="1544" y="3379"/>
                </a:lnTo>
                <a:lnTo>
                  <a:pt x="1495" y="3360"/>
                </a:lnTo>
                <a:lnTo>
                  <a:pt x="1449" y="3336"/>
                </a:lnTo>
                <a:lnTo>
                  <a:pt x="1405" y="3307"/>
                </a:lnTo>
                <a:lnTo>
                  <a:pt x="1366" y="3274"/>
                </a:lnTo>
                <a:lnTo>
                  <a:pt x="1330" y="3237"/>
                </a:lnTo>
                <a:lnTo>
                  <a:pt x="1297" y="3197"/>
                </a:lnTo>
                <a:lnTo>
                  <a:pt x="1269" y="3153"/>
                </a:lnTo>
                <a:lnTo>
                  <a:pt x="1245" y="3107"/>
                </a:lnTo>
                <a:lnTo>
                  <a:pt x="1227" y="3057"/>
                </a:lnTo>
                <a:lnTo>
                  <a:pt x="1213" y="3006"/>
                </a:lnTo>
                <a:lnTo>
                  <a:pt x="498" y="3006"/>
                </a:lnTo>
                <a:lnTo>
                  <a:pt x="476" y="3004"/>
                </a:lnTo>
                <a:lnTo>
                  <a:pt x="455" y="2995"/>
                </a:lnTo>
                <a:lnTo>
                  <a:pt x="436" y="2984"/>
                </a:lnTo>
                <a:lnTo>
                  <a:pt x="421" y="2969"/>
                </a:lnTo>
                <a:lnTo>
                  <a:pt x="410" y="2950"/>
                </a:lnTo>
                <a:lnTo>
                  <a:pt x="401" y="2929"/>
                </a:lnTo>
                <a:lnTo>
                  <a:pt x="399" y="2907"/>
                </a:lnTo>
                <a:lnTo>
                  <a:pt x="399" y="2342"/>
                </a:lnTo>
                <a:lnTo>
                  <a:pt x="329" y="2412"/>
                </a:lnTo>
                <a:lnTo>
                  <a:pt x="312" y="2426"/>
                </a:lnTo>
                <a:lnTo>
                  <a:pt x="291" y="2436"/>
                </a:lnTo>
                <a:lnTo>
                  <a:pt x="270" y="2440"/>
                </a:lnTo>
                <a:lnTo>
                  <a:pt x="248" y="2440"/>
                </a:lnTo>
                <a:lnTo>
                  <a:pt x="227" y="2436"/>
                </a:lnTo>
                <a:lnTo>
                  <a:pt x="206" y="2426"/>
                </a:lnTo>
                <a:lnTo>
                  <a:pt x="189" y="2412"/>
                </a:lnTo>
                <a:lnTo>
                  <a:pt x="174" y="2394"/>
                </a:lnTo>
                <a:lnTo>
                  <a:pt x="164" y="2374"/>
                </a:lnTo>
                <a:lnTo>
                  <a:pt x="160" y="2353"/>
                </a:lnTo>
                <a:lnTo>
                  <a:pt x="160" y="2331"/>
                </a:lnTo>
                <a:lnTo>
                  <a:pt x="164" y="2309"/>
                </a:lnTo>
                <a:lnTo>
                  <a:pt x="174" y="2289"/>
                </a:lnTo>
                <a:lnTo>
                  <a:pt x="189" y="2271"/>
                </a:lnTo>
                <a:lnTo>
                  <a:pt x="299" y="2160"/>
                </a:lnTo>
                <a:lnTo>
                  <a:pt x="253" y="2136"/>
                </a:lnTo>
                <a:lnTo>
                  <a:pt x="209" y="2108"/>
                </a:lnTo>
                <a:lnTo>
                  <a:pt x="168" y="2076"/>
                </a:lnTo>
                <a:lnTo>
                  <a:pt x="132" y="2040"/>
                </a:lnTo>
                <a:lnTo>
                  <a:pt x="99" y="2000"/>
                </a:lnTo>
                <a:lnTo>
                  <a:pt x="70" y="1956"/>
                </a:lnTo>
                <a:lnTo>
                  <a:pt x="45" y="1911"/>
                </a:lnTo>
                <a:lnTo>
                  <a:pt x="26" y="1861"/>
                </a:lnTo>
                <a:lnTo>
                  <a:pt x="11" y="1811"/>
                </a:lnTo>
                <a:lnTo>
                  <a:pt x="3" y="1757"/>
                </a:lnTo>
                <a:lnTo>
                  <a:pt x="0" y="1703"/>
                </a:lnTo>
                <a:lnTo>
                  <a:pt x="3" y="1648"/>
                </a:lnTo>
                <a:lnTo>
                  <a:pt x="11" y="1594"/>
                </a:lnTo>
                <a:lnTo>
                  <a:pt x="26" y="1544"/>
                </a:lnTo>
                <a:lnTo>
                  <a:pt x="45" y="1495"/>
                </a:lnTo>
                <a:lnTo>
                  <a:pt x="69" y="1449"/>
                </a:lnTo>
                <a:lnTo>
                  <a:pt x="98" y="1405"/>
                </a:lnTo>
                <a:lnTo>
                  <a:pt x="131" y="1366"/>
                </a:lnTo>
                <a:lnTo>
                  <a:pt x="168" y="1330"/>
                </a:lnTo>
                <a:lnTo>
                  <a:pt x="208" y="1297"/>
                </a:lnTo>
                <a:lnTo>
                  <a:pt x="252" y="1269"/>
                </a:lnTo>
                <a:lnTo>
                  <a:pt x="298" y="1245"/>
                </a:lnTo>
                <a:lnTo>
                  <a:pt x="348" y="1227"/>
                </a:lnTo>
                <a:lnTo>
                  <a:pt x="399" y="1213"/>
                </a:lnTo>
                <a:lnTo>
                  <a:pt x="399" y="498"/>
                </a:lnTo>
                <a:lnTo>
                  <a:pt x="401" y="476"/>
                </a:lnTo>
                <a:lnTo>
                  <a:pt x="410" y="455"/>
                </a:lnTo>
                <a:lnTo>
                  <a:pt x="421" y="436"/>
                </a:lnTo>
                <a:lnTo>
                  <a:pt x="436" y="421"/>
                </a:lnTo>
                <a:lnTo>
                  <a:pt x="455" y="410"/>
                </a:lnTo>
                <a:lnTo>
                  <a:pt x="476" y="401"/>
                </a:lnTo>
                <a:lnTo>
                  <a:pt x="498" y="399"/>
                </a:lnTo>
                <a:lnTo>
                  <a:pt x="1063" y="399"/>
                </a:lnTo>
                <a:lnTo>
                  <a:pt x="993" y="329"/>
                </a:lnTo>
                <a:lnTo>
                  <a:pt x="979" y="312"/>
                </a:lnTo>
                <a:lnTo>
                  <a:pt x="969" y="291"/>
                </a:lnTo>
                <a:lnTo>
                  <a:pt x="965" y="270"/>
                </a:lnTo>
                <a:lnTo>
                  <a:pt x="965" y="248"/>
                </a:lnTo>
                <a:lnTo>
                  <a:pt x="969" y="227"/>
                </a:lnTo>
                <a:lnTo>
                  <a:pt x="979" y="206"/>
                </a:lnTo>
                <a:lnTo>
                  <a:pt x="993" y="189"/>
                </a:lnTo>
                <a:lnTo>
                  <a:pt x="1011" y="174"/>
                </a:lnTo>
                <a:lnTo>
                  <a:pt x="1031" y="164"/>
                </a:lnTo>
                <a:lnTo>
                  <a:pt x="1052" y="160"/>
                </a:lnTo>
                <a:lnTo>
                  <a:pt x="1074" y="160"/>
                </a:lnTo>
                <a:lnTo>
                  <a:pt x="1096" y="164"/>
                </a:lnTo>
                <a:lnTo>
                  <a:pt x="1116" y="174"/>
                </a:lnTo>
                <a:lnTo>
                  <a:pt x="1134" y="189"/>
                </a:lnTo>
                <a:lnTo>
                  <a:pt x="1245" y="299"/>
                </a:lnTo>
                <a:lnTo>
                  <a:pt x="1269" y="253"/>
                </a:lnTo>
                <a:lnTo>
                  <a:pt x="1297" y="209"/>
                </a:lnTo>
                <a:lnTo>
                  <a:pt x="1329" y="168"/>
                </a:lnTo>
                <a:lnTo>
                  <a:pt x="1365" y="132"/>
                </a:lnTo>
                <a:lnTo>
                  <a:pt x="1405" y="99"/>
                </a:lnTo>
                <a:lnTo>
                  <a:pt x="1449" y="70"/>
                </a:lnTo>
                <a:lnTo>
                  <a:pt x="1494" y="45"/>
                </a:lnTo>
                <a:lnTo>
                  <a:pt x="1544" y="26"/>
                </a:lnTo>
                <a:lnTo>
                  <a:pt x="1594" y="11"/>
                </a:lnTo>
                <a:lnTo>
                  <a:pt x="1648" y="3"/>
                </a:lnTo>
                <a:lnTo>
                  <a:pt x="170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31"/>
          <p:cNvSpPr>
            <a:spLocks noEditPoints="1"/>
          </p:cNvSpPr>
          <p:nvPr/>
        </p:nvSpPr>
        <p:spPr bwMode="auto">
          <a:xfrm>
            <a:off x="3728576" y="2971071"/>
            <a:ext cx="301617" cy="316976"/>
          </a:xfrm>
          <a:custGeom>
            <a:avLst/>
            <a:gdLst>
              <a:gd name="T0" fmla="*/ 1462 w 3234"/>
              <a:gd name="T1" fmla="*/ 1645 h 3405"/>
              <a:gd name="T2" fmla="*/ 1533 w 3234"/>
              <a:gd name="T3" fmla="*/ 1846 h 3405"/>
              <a:gd name="T4" fmla="*/ 1744 w 3234"/>
              <a:gd name="T5" fmla="*/ 1810 h 3405"/>
              <a:gd name="T6" fmla="*/ 1744 w 3234"/>
              <a:gd name="T7" fmla="*/ 1595 h 3405"/>
              <a:gd name="T8" fmla="*/ 1707 w 3234"/>
              <a:gd name="T9" fmla="*/ 1348 h 3405"/>
              <a:gd name="T10" fmla="*/ 1958 w 3234"/>
              <a:gd name="T11" fmla="*/ 1570 h 3405"/>
              <a:gd name="T12" fmla="*/ 1917 w 3234"/>
              <a:gd name="T13" fmla="*/ 1911 h 3405"/>
              <a:gd name="T14" fmla="*/ 1617 w 3234"/>
              <a:gd name="T15" fmla="*/ 2068 h 3405"/>
              <a:gd name="T16" fmla="*/ 1318 w 3234"/>
              <a:gd name="T17" fmla="*/ 1911 h 3405"/>
              <a:gd name="T18" fmla="*/ 1277 w 3234"/>
              <a:gd name="T19" fmla="*/ 1570 h 3405"/>
              <a:gd name="T20" fmla="*/ 1527 w 3234"/>
              <a:gd name="T21" fmla="*/ 1348 h 3405"/>
              <a:gd name="T22" fmla="*/ 1302 w 3234"/>
              <a:gd name="T23" fmla="*/ 580 h 3405"/>
              <a:gd name="T24" fmla="*/ 822 w 3234"/>
              <a:gd name="T25" fmla="*/ 854 h 3405"/>
              <a:gd name="T26" fmla="*/ 459 w 3234"/>
              <a:gd name="T27" fmla="*/ 1341 h 3405"/>
              <a:gd name="T28" fmla="*/ 458 w 3234"/>
              <a:gd name="T29" fmla="*/ 1635 h 3405"/>
              <a:gd name="T30" fmla="*/ 482 w 3234"/>
              <a:gd name="T31" fmla="*/ 2030 h 3405"/>
              <a:gd name="T32" fmla="*/ 787 w 3234"/>
              <a:gd name="T33" fmla="*/ 2529 h 3405"/>
              <a:gd name="T34" fmla="*/ 1210 w 3234"/>
              <a:gd name="T35" fmla="*/ 2793 h 3405"/>
              <a:gd name="T36" fmla="*/ 1805 w 3234"/>
              <a:gd name="T37" fmla="*/ 3206 h 3405"/>
              <a:gd name="T38" fmla="*/ 2096 w 3234"/>
              <a:gd name="T39" fmla="*/ 2763 h 3405"/>
              <a:gd name="T40" fmla="*/ 2468 w 3234"/>
              <a:gd name="T41" fmla="*/ 2524 h 3405"/>
              <a:gd name="T42" fmla="*/ 2198 w 3234"/>
              <a:gd name="T43" fmla="*/ 2198 h 3405"/>
              <a:gd name="T44" fmla="*/ 1753 w 3234"/>
              <a:gd name="T45" fmla="*/ 2455 h 3405"/>
              <a:gd name="T46" fmla="*/ 1233 w 3234"/>
              <a:gd name="T47" fmla="*/ 2363 h 3405"/>
              <a:gd name="T48" fmla="*/ 902 w 3234"/>
              <a:gd name="T49" fmla="*/ 1969 h 3405"/>
              <a:gd name="T50" fmla="*/ 902 w 3234"/>
              <a:gd name="T51" fmla="*/ 1436 h 3405"/>
              <a:gd name="T52" fmla="*/ 1233 w 3234"/>
              <a:gd name="T53" fmla="*/ 1042 h 3405"/>
              <a:gd name="T54" fmla="*/ 1753 w 3234"/>
              <a:gd name="T55" fmla="*/ 950 h 3405"/>
              <a:gd name="T56" fmla="*/ 2198 w 3234"/>
              <a:gd name="T57" fmla="*/ 1207 h 3405"/>
              <a:gd name="T58" fmla="*/ 2468 w 3234"/>
              <a:gd name="T59" fmla="*/ 881 h 3405"/>
              <a:gd name="T60" fmla="*/ 2096 w 3234"/>
              <a:gd name="T61" fmla="*/ 642 h 3405"/>
              <a:gd name="T62" fmla="*/ 1805 w 3234"/>
              <a:gd name="T63" fmla="*/ 199 h 3405"/>
              <a:gd name="T64" fmla="*/ 1971 w 3234"/>
              <a:gd name="T65" fmla="*/ 55 h 3405"/>
              <a:gd name="T66" fmla="*/ 2507 w 3234"/>
              <a:gd name="T67" fmla="*/ 671 h 3405"/>
              <a:gd name="T68" fmla="*/ 3220 w 3234"/>
              <a:gd name="T69" fmla="*/ 1081 h 3405"/>
              <a:gd name="T70" fmla="*/ 2899 w 3234"/>
              <a:gd name="T71" fmla="*/ 1496 h 3405"/>
              <a:gd name="T72" fmla="*/ 2137 w 3234"/>
              <a:gd name="T73" fmla="*/ 1476 h 3405"/>
              <a:gd name="T74" fmla="*/ 1871 w 3234"/>
              <a:gd name="T75" fmla="*/ 1198 h 3405"/>
              <a:gd name="T76" fmla="*/ 1450 w 3234"/>
              <a:gd name="T77" fmla="*/ 1163 h 3405"/>
              <a:gd name="T78" fmla="*/ 1122 w 3234"/>
              <a:gd name="T79" fmla="*/ 1433 h 3405"/>
              <a:gd name="T80" fmla="*/ 1079 w 3234"/>
              <a:gd name="T81" fmla="*/ 1871 h 3405"/>
              <a:gd name="T82" fmla="*/ 1349 w 3234"/>
              <a:gd name="T83" fmla="*/ 2200 h 3405"/>
              <a:gd name="T84" fmla="*/ 1774 w 3234"/>
              <a:gd name="T85" fmla="*/ 2245 h 3405"/>
              <a:gd name="T86" fmla="*/ 2100 w 3234"/>
              <a:gd name="T87" fmla="*/ 1996 h 3405"/>
              <a:gd name="T88" fmla="*/ 2864 w 3234"/>
              <a:gd name="T89" fmla="*/ 1894 h 3405"/>
              <a:gd name="T90" fmla="*/ 3234 w 3234"/>
              <a:gd name="T91" fmla="*/ 2281 h 3405"/>
              <a:gd name="T92" fmla="*/ 2864 w 3234"/>
              <a:gd name="T93" fmla="*/ 2833 h 3405"/>
              <a:gd name="T94" fmla="*/ 2064 w 3234"/>
              <a:gd name="T95" fmla="*/ 2990 h 3405"/>
              <a:gd name="T96" fmla="*/ 1352 w 3234"/>
              <a:gd name="T97" fmla="*/ 3405 h 3405"/>
              <a:gd name="T98" fmla="*/ 1091 w 3234"/>
              <a:gd name="T99" fmla="*/ 2960 h 3405"/>
              <a:gd name="T100" fmla="*/ 349 w 3234"/>
              <a:gd name="T101" fmla="*/ 2832 h 3405"/>
              <a:gd name="T102" fmla="*/ 1 w 3234"/>
              <a:gd name="T103" fmla="*/ 2260 h 3405"/>
              <a:gd name="T104" fmla="*/ 260 w 3234"/>
              <a:gd name="T105" fmla="*/ 1617 h 3405"/>
              <a:gd name="T106" fmla="*/ 4 w 3234"/>
              <a:gd name="T107" fmla="*/ 1102 h 3405"/>
              <a:gd name="T108" fmla="*/ 393 w 3234"/>
              <a:gd name="T109" fmla="*/ 575 h 3405"/>
              <a:gd name="T110" fmla="*/ 1255 w 3234"/>
              <a:gd name="T111" fmla="*/ 75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34" h="3405">
                <a:moveTo>
                  <a:pt x="1617" y="1536"/>
                </a:moveTo>
                <a:lnTo>
                  <a:pt x="1588" y="1538"/>
                </a:lnTo>
                <a:lnTo>
                  <a:pt x="1560" y="1547"/>
                </a:lnTo>
                <a:lnTo>
                  <a:pt x="1533" y="1559"/>
                </a:lnTo>
                <a:lnTo>
                  <a:pt x="1510" y="1576"/>
                </a:lnTo>
                <a:lnTo>
                  <a:pt x="1490" y="1595"/>
                </a:lnTo>
                <a:lnTo>
                  <a:pt x="1474" y="1619"/>
                </a:lnTo>
                <a:lnTo>
                  <a:pt x="1462" y="1645"/>
                </a:lnTo>
                <a:lnTo>
                  <a:pt x="1454" y="1673"/>
                </a:lnTo>
                <a:lnTo>
                  <a:pt x="1451" y="1703"/>
                </a:lnTo>
                <a:lnTo>
                  <a:pt x="1454" y="1732"/>
                </a:lnTo>
                <a:lnTo>
                  <a:pt x="1462" y="1760"/>
                </a:lnTo>
                <a:lnTo>
                  <a:pt x="1474" y="1786"/>
                </a:lnTo>
                <a:lnTo>
                  <a:pt x="1490" y="1810"/>
                </a:lnTo>
                <a:lnTo>
                  <a:pt x="1510" y="1829"/>
                </a:lnTo>
                <a:lnTo>
                  <a:pt x="1533" y="1846"/>
                </a:lnTo>
                <a:lnTo>
                  <a:pt x="1560" y="1858"/>
                </a:lnTo>
                <a:lnTo>
                  <a:pt x="1588" y="1867"/>
                </a:lnTo>
                <a:lnTo>
                  <a:pt x="1617" y="1869"/>
                </a:lnTo>
                <a:lnTo>
                  <a:pt x="1647" y="1867"/>
                </a:lnTo>
                <a:lnTo>
                  <a:pt x="1675" y="1858"/>
                </a:lnTo>
                <a:lnTo>
                  <a:pt x="1701" y="1846"/>
                </a:lnTo>
                <a:lnTo>
                  <a:pt x="1724" y="1829"/>
                </a:lnTo>
                <a:lnTo>
                  <a:pt x="1744" y="1810"/>
                </a:lnTo>
                <a:lnTo>
                  <a:pt x="1760" y="1786"/>
                </a:lnTo>
                <a:lnTo>
                  <a:pt x="1773" y="1760"/>
                </a:lnTo>
                <a:lnTo>
                  <a:pt x="1780" y="1732"/>
                </a:lnTo>
                <a:lnTo>
                  <a:pt x="1783" y="1703"/>
                </a:lnTo>
                <a:lnTo>
                  <a:pt x="1780" y="1673"/>
                </a:lnTo>
                <a:lnTo>
                  <a:pt x="1773" y="1645"/>
                </a:lnTo>
                <a:lnTo>
                  <a:pt x="1760" y="1619"/>
                </a:lnTo>
                <a:lnTo>
                  <a:pt x="1744" y="1595"/>
                </a:lnTo>
                <a:lnTo>
                  <a:pt x="1724" y="1576"/>
                </a:lnTo>
                <a:lnTo>
                  <a:pt x="1701" y="1559"/>
                </a:lnTo>
                <a:lnTo>
                  <a:pt x="1675" y="1547"/>
                </a:lnTo>
                <a:lnTo>
                  <a:pt x="1647" y="1538"/>
                </a:lnTo>
                <a:lnTo>
                  <a:pt x="1617" y="1536"/>
                </a:lnTo>
                <a:close/>
                <a:moveTo>
                  <a:pt x="1617" y="1337"/>
                </a:moveTo>
                <a:lnTo>
                  <a:pt x="1663" y="1339"/>
                </a:lnTo>
                <a:lnTo>
                  <a:pt x="1707" y="1348"/>
                </a:lnTo>
                <a:lnTo>
                  <a:pt x="1749" y="1361"/>
                </a:lnTo>
                <a:lnTo>
                  <a:pt x="1788" y="1380"/>
                </a:lnTo>
                <a:lnTo>
                  <a:pt x="1825" y="1402"/>
                </a:lnTo>
                <a:lnTo>
                  <a:pt x="1859" y="1429"/>
                </a:lnTo>
                <a:lnTo>
                  <a:pt x="1890" y="1460"/>
                </a:lnTo>
                <a:lnTo>
                  <a:pt x="1917" y="1494"/>
                </a:lnTo>
                <a:lnTo>
                  <a:pt x="1939" y="1530"/>
                </a:lnTo>
                <a:lnTo>
                  <a:pt x="1958" y="1570"/>
                </a:lnTo>
                <a:lnTo>
                  <a:pt x="1971" y="1613"/>
                </a:lnTo>
                <a:lnTo>
                  <a:pt x="1979" y="1657"/>
                </a:lnTo>
                <a:lnTo>
                  <a:pt x="1982" y="1703"/>
                </a:lnTo>
                <a:lnTo>
                  <a:pt x="1979" y="1748"/>
                </a:lnTo>
                <a:lnTo>
                  <a:pt x="1971" y="1792"/>
                </a:lnTo>
                <a:lnTo>
                  <a:pt x="1958" y="1835"/>
                </a:lnTo>
                <a:lnTo>
                  <a:pt x="1939" y="1875"/>
                </a:lnTo>
                <a:lnTo>
                  <a:pt x="1917" y="1911"/>
                </a:lnTo>
                <a:lnTo>
                  <a:pt x="1890" y="1945"/>
                </a:lnTo>
                <a:lnTo>
                  <a:pt x="1859" y="1976"/>
                </a:lnTo>
                <a:lnTo>
                  <a:pt x="1825" y="2003"/>
                </a:lnTo>
                <a:lnTo>
                  <a:pt x="1788" y="2025"/>
                </a:lnTo>
                <a:lnTo>
                  <a:pt x="1749" y="2044"/>
                </a:lnTo>
                <a:lnTo>
                  <a:pt x="1707" y="2057"/>
                </a:lnTo>
                <a:lnTo>
                  <a:pt x="1663" y="2066"/>
                </a:lnTo>
                <a:lnTo>
                  <a:pt x="1617" y="2068"/>
                </a:lnTo>
                <a:lnTo>
                  <a:pt x="1571" y="2066"/>
                </a:lnTo>
                <a:lnTo>
                  <a:pt x="1527" y="2057"/>
                </a:lnTo>
                <a:lnTo>
                  <a:pt x="1486" y="2044"/>
                </a:lnTo>
                <a:lnTo>
                  <a:pt x="1446" y="2025"/>
                </a:lnTo>
                <a:lnTo>
                  <a:pt x="1409" y="2003"/>
                </a:lnTo>
                <a:lnTo>
                  <a:pt x="1375" y="1976"/>
                </a:lnTo>
                <a:lnTo>
                  <a:pt x="1345" y="1945"/>
                </a:lnTo>
                <a:lnTo>
                  <a:pt x="1318" y="1911"/>
                </a:lnTo>
                <a:lnTo>
                  <a:pt x="1296" y="1875"/>
                </a:lnTo>
                <a:lnTo>
                  <a:pt x="1277" y="1835"/>
                </a:lnTo>
                <a:lnTo>
                  <a:pt x="1264" y="1792"/>
                </a:lnTo>
                <a:lnTo>
                  <a:pt x="1255" y="1748"/>
                </a:lnTo>
                <a:lnTo>
                  <a:pt x="1252" y="1703"/>
                </a:lnTo>
                <a:lnTo>
                  <a:pt x="1255" y="1657"/>
                </a:lnTo>
                <a:lnTo>
                  <a:pt x="1264" y="1613"/>
                </a:lnTo>
                <a:lnTo>
                  <a:pt x="1277" y="1570"/>
                </a:lnTo>
                <a:lnTo>
                  <a:pt x="1296" y="1530"/>
                </a:lnTo>
                <a:lnTo>
                  <a:pt x="1318" y="1494"/>
                </a:lnTo>
                <a:lnTo>
                  <a:pt x="1345" y="1460"/>
                </a:lnTo>
                <a:lnTo>
                  <a:pt x="1375" y="1429"/>
                </a:lnTo>
                <a:lnTo>
                  <a:pt x="1409" y="1402"/>
                </a:lnTo>
                <a:lnTo>
                  <a:pt x="1446" y="1380"/>
                </a:lnTo>
                <a:lnTo>
                  <a:pt x="1486" y="1361"/>
                </a:lnTo>
                <a:lnTo>
                  <a:pt x="1527" y="1348"/>
                </a:lnTo>
                <a:lnTo>
                  <a:pt x="1571" y="1339"/>
                </a:lnTo>
                <a:lnTo>
                  <a:pt x="1617" y="1337"/>
                </a:lnTo>
                <a:close/>
                <a:moveTo>
                  <a:pt x="1429" y="199"/>
                </a:moveTo>
                <a:lnTo>
                  <a:pt x="1350" y="517"/>
                </a:lnTo>
                <a:lnTo>
                  <a:pt x="1343" y="536"/>
                </a:lnTo>
                <a:lnTo>
                  <a:pt x="1333" y="553"/>
                </a:lnTo>
                <a:lnTo>
                  <a:pt x="1318" y="569"/>
                </a:lnTo>
                <a:lnTo>
                  <a:pt x="1302" y="580"/>
                </a:lnTo>
                <a:lnTo>
                  <a:pt x="1282" y="588"/>
                </a:lnTo>
                <a:lnTo>
                  <a:pt x="1210" y="612"/>
                </a:lnTo>
                <a:lnTo>
                  <a:pt x="1139" y="642"/>
                </a:lnTo>
                <a:lnTo>
                  <a:pt x="1070" y="676"/>
                </a:lnTo>
                <a:lnTo>
                  <a:pt x="1005" y="714"/>
                </a:lnTo>
                <a:lnTo>
                  <a:pt x="940" y="757"/>
                </a:lnTo>
                <a:lnTo>
                  <a:pt x="879" y="804"/>
                </a:lnTo>
                <a:lnTo>
                  <a:pt x="822" y="854"/>
                </a:lnTo>
                <a:lnTo>
                  <a:pt x="805" y="868"/>
                </a:lnTo>
                <a:lnTo>
                  <a:pt x="787" y="876"/>
                </a:lnTo>
                <a:lnTo>
                  <a:pt x="767" y="881"/>
                </a:lnTo>
                <a:lnTo>
                  <a:pt x="746" y="881"/>
                </a:lnTo>
                <a:lnTo>
                  <a:pt x="726" y="878"/>
                </a:lnTo>
                <a:lnTo>
                  <a:pt x="412" y="788"/>
                </a:lnTo>
                <a:lnTo>
                  <a:pt x="225" y="1114"/>
                </a:lnTo>
                <a:lnTo>
                  <a:pt x="459" y="1341"/>
                </a:lnTo>
                <a:lnTo>
                  <a:pt x="472" y="1357"/>
                </a:lnTo>
                <a:lnTo>
                  <a:pt x="482" y="1375"/>
                </a:lnTo>
                <a:lnTo>
                  <a:pt x="487" y="1395"/>
                </a:lnTo>
                <a:lnTo>
                  <a:pt x="489" y="1415"/>
                </a:lnTo>
                <a:lnTo>
                  <a:pt x="486" y="1435"/>
                </a:lnTo>
                <a:lnTo>
                  <a:pt x="473" y="1501"/>
                </a:lnTo>
                <a:lnTo>
                  <a:pt x="464" y="1567"/>
                </a:lnTo>
                <a:lnTo>
                  <a:pt x="458" y="1635"/>
                </a:lnTo>
                <a:lnTo>
                  <a:pt x="457" y="1703"/>
                </a:lnTo>
                <a:lnTo>
                  <a:pt x="458" y="1770"/>
                </a:lnTo>
                <a:lnTo>
                  <a:pt x="464" y="1838"/>
                </a:lnTo>
                <a:lnTo>
                  <a:pt x="473" y="1904"/>
                </a:lnTo>
                <a:lnTo>
                  <a:pt x="486" y="1970"/>
                </a:lnTo>
                <a:lnTo>
                  <a:pt x="489" y="1990"/>
                </a:lnTo>
                <a:lnTo>
                  <a:pt x="487" y="2010"/>
                </a:lnTo>
                <a:lnTo>
                  <a:pt x="482" y="2030"/>
                </a:lnTo>
                <a:lnTo>
                  <a:pt x="472" y="2048"/>
                </a:lnTo>
                <a:lnTo>
                  <a:pt x="459" y="2064"/>
                </a:lnTo>
                <a:lnTo>
                  <a:pt x="225" y="2291"/>
                </a:lnTo>
                <a:lnTo>
                  <a:pt x="412" y="2617"/>
                </a:lnTo>
                <a:lnTo>
                  <a:pt x="726" y="2527"/>
                </a:lnTo>
                <a:lnTo>
                  <a:pt x="746" y="2524"/>
                </a:lnTo>
                <a:lnTo>
                  <a:pt x="767" y="2524"/>
                </a:lnTo>
                <a:lnTo>
                  <a:pt x="787" y="2529"/>
                </a:lnTo>
                <a:lnTo>
                  <a:pt x="805" y="2537"/>
                </a:lnTo>
                <a:lnTo>
                  <a:pt x="822" y="2551"/>
                </a:lnTo>
                <a:lnTo>
                  <a:pt x="879" y="2601"/>
                </a:lnTo>
                <a:lnTo>
                  <a:pt x="940" y="2648"/>
                </a:lnTo>
                <a:lnTo>
                  <a:pt x="1005" y="2691"/>
                </a:lnTo>
                <a:lnTo>
                  <a:pt x="1070" y="2729"/>
                </a:lnTo>
                <a:lnTo>
                  <a:pt x="1139" y="2763"/>
                </a:lnTo>
                <a:lnTo>
                  <a:pt x="1210" y="2793"/>
                </a:lnTo>
                <a:lnTo>
                  <a:pt x="1282" y="2817"/>
                </a:lnTo>
                <a:lnTo>
                  <a:pt x="1302" y="2825"/>
                </a:lnTo>
                <a:lnTo>
                  <a:pt x="1318" y="2836"/>
                </a:lnTo>
                <a:lnTo>
                  <a:pt x="1333" y="2852"/>
                </a:lnTo>
                <a:lnTo>
                  <a:pt x="1343" y="2869"/>
                </a:lnTo>
                <a:lnTo>
                  <a:pt x="1350" y="2888"/>
                </a:lnTo>
                <a:lnTo>
                  <a:pt x="1429" y="3206"/>
                </a:lnTo>
                <a:lnTo>
                  <a:pt x="1805" y="3206"/>
                </a:lnTo>
                <a:lnTo>
                  <a:pt x="1884" y="2888"/>
                </a:lnTo>
                <a:lnTo>
                  <a:pt x="1891" y="2869"/>
                </a:lnTo>
                <a:lnTo>
                  <a:pt x="1902" y="2852"/>
                </a:lnTo>
                <a:lnTo>
                  <a:pt x="1916" y="2836"/>
                </a:lnTo>
                <a:lnTo>
                  <a:pt x="1933" y="2825"/>
                </a:lnTo>
                <a:lnTo>
                  <a:pt x="1952" y="2817"/>
                </a:lnTo>
                <a:lnTo>
                  <a:pt x="2025" y="2793"/>
                </a:lnTo>
                <a:lnTo>
                  <a:pt x="2096" y="2763"/>
                </a:lnTo>
                <a:lnTo>
                  <a:pt x="2163" y="2729"/>
                </a:lnTo>
                <a:lnTo>
                  <a:pt x="2230" y="2691"/>
                </a:lnTo>
                <a:lnTo>
                  <a:pt x="2294" y="2648"/>
                </a:lnTo>
                <a:lnTo>
                  <a:pt x="2355" y="2601"/>
                </a:lnTo>
                <a:lnTo>
                  <a:pt x="2412" y="2551"/>
                </a:lnTo>
                <a:lnTo>
                  <a:pt x="2430" y="2537"/>
                </a:lnTo>
                <a:lnTo>
                  <a:pt x="2447" y="2529"/>
                </a:lnTo>
                <a:lnTo>
                  <a:pt x="2468" y="2524"/>
                </a:lnTo>
                <a:lnTo>
                  <a:pt x="2488" y="2524"/>
                </a:lnTo>
                <a:lnTo>
                  <a:pt x="2508" y="2527"/>
                </a:lnTo>
                <a:lnTo>
                  <a:pt x="2821" y="2617"/>
                </a:lnTo>
                <a:lnTo>
                  <a:pt x="3010" y="2291"/>
                </a:lnTo>
                <a:lnTo>
                  <a:pt x="2804" y="2093"/>
                </a:lnTo>
                <a:lnTo>
                  <a:pt x="2274" y="2093"/>
                </a:lnTo>
                <a:lnTo>
                  <a:pt x="2238" y="2147"/>
                </a:lnTo>
                <a:lnTo>
                  <a:pt x="2198" y="2198"/>
                </a:lnTo>
                <a:lnTo>
                  <a:pt x="2154" y="2245"/>
                </a:lnTo>
                <a:lnTo>
                  <a:pt x="2107" y="2290"/>
                </a:lnTo>
                <a:lnTo>
                  <a:pt x="2054" y="2329"/>
                </a:lnTo>
                <a:lnTo>
                  <a:pt x="2000" y="2364"/>
                </a:lnTo>
                <a:lnTo>
                  <a:pt x="1942" y="2395"/>
                </a:lnTo>
                <a:lnTo>
                  <a:pt x="1882" y="2420"/>
                </a:lnTo>
                <a:lnTo>
                  <a:pt x="1819" y="2440"/>
                </a:lnTo>
                <a:lnTo>
                  <a:pt x="1753" y="2455"/>
                </a:lnTo>
                <a:lnTo>
                  <a:pt x="1686" y="2464"/>
                </a:lnTo>
                <a:lnTo>
                  <a:pt x="1617" y="2467"/>
                </a:lnTo>
                <a:lnTo>
                  <a:pt x="1547" y="2464"/>
                </a:lnTo>
                <a:lnTo>
                  <a:pt x="1481" y="2455"/>
                </a:lnTo>
                <a:lnTo>
                  <a:pt x="1415" y="2440"/>
                </a:lnTo>
                <a:lnTo>
                  <a:pt x="1351" y="2420"/>
                </a:lnTo>
                <a:lnTo>
                  <a:pt x="1290" y="2394"/>
                </a:lnTo>
                <a:lnTo>
                  <a:pt x="1233" y="2363"/>
                </a:lnTo>
                <a:lnTo>
                  <a:pt x="1177" y="2327"/>
                </a:lnTo>
                <a:lnTo>
                  <a:pt x="1126" y="2288"/>
                </a:lnTo>
                <a:lnTo>
                  <a:pt x="1078" y="2243"/>
                </a:lnTo>
                <a:lnTo>
                  <a:pt x="1033" y="2195"/>
                </a:lnTo>
                <a:lnTo>
                  <a:pt x="994" y="2143"/>
                </a:lnTo>
                <a:lnTo>
                  <a:pt x="958" y="2088"/>
                </a:lnTo>
                <a:lnTo>
                  <a:pt x="927" y="2030"/>
                </a:lnTo>
                <a:lnTo>
                  <a:pt x="902" y="1969"/>
                </a:lnTo>
                <a:lnTo>
                  <a:pt x="881" y="1906"/>
                </a:lnTo>
                <a:lnTo>
                  <a:pt x="867" y="1840"/>
                </a:lnTo>
                <a:lnTo>
                  <a:pt x="858" y="1772"/>
                </a:lnTo>
                <a:lnTo>
                  <a:pt x="854" y="1703"/>
                </a:lnTo>
                <a:lnTo>
                  <a:pt x="858" y="1633"/>
                </a:lnTo>
                <a:lnTo>
                  <a:pt x="867" y="1565"/>
                </a:lnTo>
                <a:lnTo>
                  <a:pt x="881" y="1499"/>
                </a:lnTo>
                <a:lnTo>
                  <a:pt x="902" y="1436"/>
                </a:lnTo>
                <a:lnTo>
                  <a:pt x="927" y="1375"/>
                </a:lnTo>
                <a:lnTo>
                  <a:pt x="958" y="1317"/>
                </a:lnTo>
                <a:lnTo>
                  <a:pt x="994" y="1262"/>
                </a:lnTo>
                <a:lnTo>
                  <a:pt x="1033" y="1210"/>
                </a:lnTo>
                <a:lnTo>
                  <a:pt x="1078" y="1162"/>
                </a:lnTo>
                <a:lnTo>
                  <a:pt x="1126" y="1117"/>
                </a:lnTo>
                <a:lnTo>
                  <a:pt x="1177" y="1078"/>
                </a:lnTo>
                <a:lnTo>
                  <a:pt x="1233" y="1042"/>
                </a:lnTo>
                <a:lnTo>
                  <a:pt x="1290" y="1011"/>
                </a:lnTo>
                <a:lnTo>
                  <a:pt x="1351" y="985"/>
                </a:lnTo>
                <a:lnTo>
                  <a:pt x="1415" y="965"/>
                </a:lnTo>
                <a:lnTo>
                  <a:pt x="1481" y="950"/>
                </a:lnTo>
                <a:lnTo>
                  <a:pt x="1547" y="941"/>
                </a:lnTo>
                <a:lnTo>
                  <a:pt x="1617" y="938"/>
                </a:lnTo>
                <a:lnTo>
                  <a:pt x="1686" y="941"/>
                </a:lnTo>
                <a:lnTo>
                  <a:pt x="1753" y="950"/>
                </a:lnTo>
                <a:lnTo>
                  <a:pt x="1819" y="965"/>
                </a:lnTo>
                <a:lnTo>
                  <a:pt x="1882" y="985"/>
                </a:lnTo>
                <a:lnTo>
                  <a:pt x="1942" y="1010"/>
                </a:lnTo>
                <a:lnTo>
                  <a:pt x="2000" y="1041"/>
                </a:lnTo>
                <a:lnTo>
                  <a:pt x="2054" y="1076"/>
                </a:lnTo>
                <a:lnTo>
                  <a:pt x="2107" y="1115"/>
                </a:lnTo>
                <a:lnTo>
                  <a:pt x="2154" y="1160"/>
                </a:lnTo>
                <a:lnTo>
                  <a:pt x="2198" y="1207"/>
                </a:lnTo>
                <a:lnTo>
                  <a:pt x="2238" y="1258"/>
                </a:lnTo>
                <a:lnTo>
                  <a:pt x="2274" y="1314"/>
                </a:lnTo>
                <a:lnTo>
                  <a:pt x="2804" y="1314"/>
                </a:lnTo>
                <a:lnTo>
                  <a:pt x="3010" y="1114"/>
                </a:lnTo>
                <a:lnTo>
                  <a:pt x="2821" y="788"/>
                </a:lnTo>
                <a:lnTo>
                  <a:pt x="2508" y="878"/>
                </a:lnTo>
                <a:lnTo>
                  <a:pt x="2488" y="881"/>
                </a:lnTo>
                <a:lnTo>
                  <a:pt x="2468" y="881"/>
                </a:lnTo>
                <a:lnTo>
                  <a:pt x="2447" y="876"/>
                </a:lnTo>
                <a:lnTo>
                  <a:pt x="2429" y="868"/>
                </a:lnTo>
                <a:lnTo>
                  <a:pt x="2412" y="854"/>
                </a:lnTo>
                <a:lnTo>
                  <a:pt x="2355" y="804"/>
                </a:lnTo>
                <a:lnTo>
                  <a:pt x="2294" y="757"/>
                </a:lnTo>
                <a:lnTo>
                  <a:pt x="2230" y="714"/>
                </a:lnTo>
                <a:lnTo>
                  <a:pt x="2163" y="676"/>
                </a:lnTo>
                <a:lnTo>
                  <a:pt x="2096" y="642"/>
                </a:lnTo>
                <a:lnTo>
                  <a:pt x="2025" y="612"/>
                </a:lnTo>
                <a:lnTo>
                  <a:pt x="1952" y="588"/>
                </a:lnTo>
                <a:lnTo>
                  <a:pt x="1933" y="580"/>
                </a:lnTo>
                <a:lnTo>
                  <a:pt x="1916" y="569"/>
                </a:lnTo>
                <a:lnTo>
                  <a:pt x="1902" y="553"/>
                </a:lnTo>
                <a:lnTo>
                  <a:pt x="1891" y="536"/>
                </a:lnTo>
                <a:lnTo>
                  <a:pt x="1884" y="517"/>
                </a:lnTo>
                <a:lnTo>
                  <a:pt x="1805" y="199"/>
                </a:lnTo>
                <a:lnTo>
                  <a:pt x="1429" y="199"/>
                </a:lnTo>
                <a:close/>
                <a:moveTo>
                  <a:pt x="1352" y="0"/>
                </a:moveTo>
                <a:lnTo>
                  <a:pt x="1883" y="0"/>
                </a:lnTo>
                <a:lnTo>
                  <a:pt x="1905" y="2"/>
                </a:lnTo>
                <a:lnTo>
                  <a:pt x="1926" y="9"/>
                </a:lnTo>
                <a:lnTo>
                  <a:pt x="1943" y="21"/>
                </a:lnTo>
                <a:lnTo>
                  <a:pt x="1960" y="36"/>
                </a:lnTo>
                <a:lnTo>
                  <a:pt x="1971" y="55"/>
                </a:lnTo>
                <a:lnTo>
                  <a:pt x="1979" y="75"/>
                </a:lnTo>
                <a:lnTo>
                  <a:pt x="2064" y="415"/>
                </a:lnTo>
                <a:lnTo>
                  <a:pt x="2144" y="446"/>
                </a:lnTo>
                <a:lnTo>
                  <a:pt x="2221" y="481"/>
                </a:lnTo>
                <a:lnTo>
                  <a:pt x="2297" y="522"/>
                </a:lnTo>
                <a:lnTo>
                  <a:pt x="2370" y="568"/>
                </a:lnTo>
                <a:lnTo>
                  <a:pt x="2440" y="617"/>
                </a:lnTo>
                <a:lnTo>
                  <a:pt x="2507" y="671"/>
                </a:lnTo>
                <a:lnTo>
                  <a:pt x="2842" y="575"/>
                </a:lnTo>
                <a:lnTo>
                  <a:pt x="2864" y="572"/>
                </a:lnTo>
                <a:lnTo>
                  <a:pt x="2886" y="573"/>
                </a:lnTo>
                <a:lnTo>
                  <a:pt x="2907" y="578"/>
                </a:lnTo>
                <a:lnTo>
                  <a:pt x="2925" y="588"/>
                </a:lnTo>
                <a:lnTo>
                  <a:pt x="2942" y="603"/>
                </a:lnTo>
                <a:lnTo>
                  <a:pt x="2955" y="621"/>
                </a:lnTo>
                <a:lnTo>
                  <a:pt x="3220" y="1081"/>
                </a:lnTo>
                <a:lnTo>
                  <a:pt x="3230" y="1102"/>
                </a:lnTo>
                <a:lnTo>
                  <a:pt x="3234" y="1124"/>
                </a:lnTo>
                <a:lnTo>
                  <a:pt x="3233" y="1145"/>
                </a:lnTo>
                <a:lnTo>
                  <a:pt x="3228" y="1166"/>
                </a:lnTo>
                <a:lnTo>
                  <a:pt x="3218" y="1186"/>
                </a:lnTo>
                <a:lnTo>
                  <a:pt x="3204" y="1203"/>
                </a:lnTo>
                <a:lnTo>
                  <a:pt x="2914" y="1485"/>
                </a:lnTo>
                <a:lnTo>
                  <a:pt x="2899" y="1496"/>
                </a:lnTo>
                <a:lnTo>
                  <a:pt x="2882" y="1505"/>
                </a:lnTo>
                <a:lnTo>
                  <a:pt x="2864" y="1511"/>
                </a:lnTo>
                <a:lnTo>
                  <a:pt x="2844" y="1513"/>
                </a:lnTo>
                <a:lnTo>
                  <a:pt x="2215" y="1513"/>
                </a:lnTo>
                <a:lnTo>
                  <a:pt x="2192" y="1510"/>
                </a:lnTo>
                <a:lnTo>
                  <a:pt x="2172" y="1502"/>
                </a:lnTo>
                <a:lnTo>
                  <a:pt x="2153" y="1491"/>
                </a:lnTo>
                <a:lnTo>
                  <a:pt x="2137" y="1476"/>
                </a:lnTo>
                <a:lnTo>
                  <a:pt x="2125" y="1456"/>
                </a:lnTo>
                <a:lnTo>
                  <a:pt x="2100" y="1409"/>
                </a:lnTo>
                <a:lnTo>
                  <a:pt x="2070" y="1365"/>
                </a:lnTo>
                <a:lnTo>
                  <a:pt x="2036" y="1325"/>
                </a:lnTo>
                <a:lnTo>
                  <a:pt x="2000" y="1288"/>
                </a:lnTo>
                <a:lnTo>
                  <a:pt x="1960" y="1254"/>
                </a:lnTo>
                <a:lnTo>
                  <a:pt x="1917" y="1224"/>
                </a:lnTo>
                <a:lnTo>
                  <a:pt x="1871" y="1198"/>
                </a:lnTo>
                <a:lnTo>
                  <a:pt x="1823" y="1177"/>
                </a:lnTo>
                <a:lnTo>
                  <a:pt x="1774" y="1160"/>
                </a:lnTo>
                <a:lnTo>
                  <a:pt x="1723" y="1147"/>
                </a:lnTo>
                <a:lnTo>
                  <a:pt x="1671" y="1140"/>
                </a:lnTo>
                <a:lnTo>
                  <a:pt x="1617" y="1137"/>
                </a:lnTo>
                <a:lnTo>
                  <a:pt x="1560" y="1140"/>
                </a:lnTo>
                <a:lnTo>
                  <a:pt x="1503" y="1148"/>
                </a:lnTo>
                <a:lnTo>
                  <a:pt x="1450" y="1163"/>
                </a:lnTo>
                <a:lnTo>
                  <a:pt x="1397" y="1181"/>
                </a:lnTo>
                <a:lnTo>
                  <a:pt x="1349" y="1205"/>
                </a:lnTo>
                <a:lnTo>
                  <a:pt x="1302" y="1234"/>
                </a:lnTo>
                <a:lnTo>
                  <a:pt x="1259" y="1266"/>
                </a:lnTo>
                <a:lnTo>
                  <a:pt x="1218" y="1303"/>
                </a:lnTo>
                <a:lnTo>
                  <a:pt x="1182" y="1343"/>
                </a:lnTo>
                <a:lnTo>
                  <a:pt x="1150" y="1387"/>
                </a:lnTo>
                <a:lnTo>
                  <a:pt x="1122" y="1433"/>
                </a:lnTo>
                <a:lnTo>
                  <a:pt x="1097" y="1483"/>
                </a:lnTo>
                <a:lnTo>
                  <a:pt x="1079" y="1534"/>
                </a:lnTo>
                <a:lnTo>
                  <a:pt x="1064" y="1589"/>
                </a:lnTo>
                <a:lnTo>
                  <a:pt x="1056" y="1645"/>
                </a:lnTo>
                <a:lnTo>
                  <a:pt x="1053" y="1703"/>
                </a:lnTo>
                <a:lnTo>
                  <a:pt x="1056" y="1760"/>
                </a:lnTo>
                <a:lnTo>
                  <a:pt x="1064" y="1816"/>
                </a:lnTo>
                <a:lnTo>
                  <a:pt x="1079" y="1871"/>
                </a:lnTo>
                <a:lnTo>
                  <a:pt x="1097" y="1922"/>
                </a:lnTo>
                <a:lnTo>
                  <a:pt x="1122" y="1972"/>
                </a:lnTo>
                <a:lnTo>
                  <a:pt x="1150" y="2018"/>
                </a:lnTo>
                <a:lnTo>
                  <a:pt x="1182" y="2062"/>
                </a:lnTo>
                <a:lnTo>
                  <a:pt x="1218" y="2102"/>
                </a:lnTo>
                <a:lnTo>
                  <a:pt x="1259" y="2139"/>
                </a:lnTo>
                <a:lnTo>
                  <a:pt x="1302" y="2171"/>
                </a:lnTo>
                <a:lnTo>
                  <a:pt x="1349" y="2200"/>
                </a:lnTo>
                <a:lnTo>
                  <a:pt x="1397" y="2224"/>
                </a:lnTo>
                <a:lnTo>
                  <a:pt x="1450" y="2242"/>
                </a:lnTo>
                <a:lnTo>
                  <a:pt x="1503" y="2257"/>
                </a:lnTo>
                <a:lnTo>
                  <a:pt x="1560" y="2265"/>
                </a:lnTo>
                <a:lnTo>
                  <a:pt x="1617" y="2268"/>
                </a:lnTo>
                <a:lnTo>
                  <a:pt x="1671" y="2265"/>
                </a:lnTo>
                <a:lnTo>
                  <a:pt x="1723" y="2258"/>
                </a:lnTo>
                <a:lnTo>
                  <a:pt x="1774" y="2245"/>
                </a:lnTo>
                <a:lnTo>
                  <a:pt x="1823" y="2228"/>
                </a:lnTo>
                <a:lnTo>
                  <a:pt x="1871" y="2207"/>
                </a:lnTo>
                <a:lnTo>
                  <a:pt x="1917" y="2181"/>
                </a:lnTo>
                <a:lnTo>
                  <a:pt x="1960" y="2151"/>
                </a:lnTo>
                <a:lnTo>
                  <a:pt x="2000" y="2117"/>
                </a:lnTo>
                <a:lnTo>
                  <a:pt x="2036" y="2080"/>
                </a:lnTo>
                <a:lnTo>
                  <a:pt x="2070" y="2040"/>
                </a:lnTo>
                <a:lnTo>
                  <a:pt x="2100" y="1996"/>
                </a:lnTo>
                <a:lnTo>
                  <a:pt x="2125" y="1949"/>
                </a:lnTo>
                <a:lnTo>
                  <a:pt x="2137" y="1930"/>
                </a:lnTo>
                <a:lnTo>
                  <a:pt x="2153" y="1914"/>
                </a:lnTo>
                <a:lnTo>
                  <a:pt x="2172" y="1903"/>
                </a:lnTo>
                <a:lnTo>
                  <a:pt x="2192" y="1895"/>
                </a:lnTo>
                <a:lnTo>
                  <a:pt x="2215" y="1892"/>
                </a:lnTo>
                <a:lnTo>
                  <a:pt x="2844" y="1892"/>
                </a:lnTo>
                <a:lnTo>
                  <a:pt x="2864" y="1894"/>
                </a:lnTo>
                <a:lnTo>
                  <a:pt x="2882" y="1900"/>
                </a:lnTo>
                <a:lnTo>
                  <a:pt x="2899" y="1909"/>
                </a:lnTo>
                <a:lnTo>
                  <a:pt x="2914" y="1920"/>
                </a:lnTo>
                <a:lnTo>
                  <a:pt x="3204" y="2202"/>
                </a:lnTo>
                <a:lnTo>
                  <a:pt x="3218" y="2219"/>
                </a:lnTo>
                <a:lnTo>
                  <a:pt x="3228" y="2239"/>
                </a:lnTo>
                <a:lnTo>
                  <a:pt x="3234" y="2260"/>
                </a:lnTo>
                <a:lnTo>
                  <a:pt x="3234" y="2281"/>
                </a:lnTo>
                <a:lnTo>
                  <a:pt x="3230" y="2303"/>
                </a:lnTo>
                <a:lnTo>
                  <a:pt x="3220" y="2324"/>
                </a:lnTo>
                <a:lnTo>
                  <a:pt x="2955" y="2784"/>
                </a:lnTo>
                <a:lnTo>
                  <a:pt x="2942" y="2802"/>
                </a:lnTo>
                <a:lnTo>
                  <a:pt x="2925" y="2817"/>
                </a:lnTo>
                <a:lnTo>
                  <a:pt x="2907" y="2827"/>
                </a:lnTo>
                <a:lnTo>
                  <a:pt x="2886" y="2832"/>
                </a:lnTo>
                <a:lnTo>
                  <a:pt x="2864" y="2833"/>
                </a:lnTo>
                <a:lnTo>
                  <a:pt x="2842" y="2830"/>
                </a:lnTo>
                <a:lnTo>
                  <a:pt x="2507" y="2734"/>
                </a:lnTo>
                <a:lnTo>
                  <a:pt x="2440" y="2788"/>
                </a:lnTo>
                <a:lnTo>
                  <a:pt x="2370" y="2838"/>
                </a:lnTo>
                <a:lnTo>
                  <a:pt x="2297" y="2883"/>
                </a:lnTo>
                <a:lnTo>
                  <a:pt x="2221" y="2924"/>
                </a:lnTo>
                <a:lnTo>
                  <a:pt x="2144" y="2960"/>
                </a:lnTo>
                <a:lnTo>
                  <a:pt x="2064" y="2990"/>
                </a:lnTo>
                <a:lnTo>
                  <a:pt x="1979" y="3330"/>
                </a:lnTo>
                <a:lnTo>
                  <a:pt x="1971" y="3350"/>
                </a:lnTo>
                <a:lnTo>
                  <a:pt x="1960" y="3369"/>
                </a:lnTo>
                <a:lnTo>
                  <a:pt x="1943" y="3384"/>
                </a:lnTo>
                <a:lnTo>
                  <a:pt x="1926" y="3396"/>
                </a:lnTo>
                <a:lnTo>
                  <a:pt x="1905" y="3403"/>
                </a:lnTo>
                <a:lnTo>
                  <a:pt x="1883" y="3405"/>
                </a:lnTo>
                <a:lnTo>
                  <a:pt x="1352" y="3405"/>
                </a:lnTo>
                <a:lnTo>
                  <a:pt x="1329" y="3403"/>
                </a:lnTo>
                <a:lnTo>
                  <a:pt x="1309" y="3396"/>
                </a:lnTo>
                <a:lnTo>
                  <a:pt x="1290" y="3384"/>
                </a:lnTo>
                <a:lnTo>
                  <a:pt x="1275" y="3369"/>
                </a:lnTo>
                <a:lnTo>
                  <a:pt x="1263" y="3350"/>
                </a:lnTo>
                <a:lnTo>
                  <a:pt x="1255" y="3330"/>
                </a:lnTo>
                <a:lnTo>
                  <a:pt x="1171" y="2990"/>
                </a:lnTo>
                <a:lnTo>
                  <a:pt x="1091" y="2960"/>
                </a:lnTo>
                <a:lnTo>
                  <a:pt x="1013" y="2924"/>
                </a:lnTo>
                <a:lnTo>
                  <a:pt x="938" y="2883"/>
                </a:lnTo>
                <a:lnTo>
                  <a:pt x="865" y="2838"/>
                </a:lnTo>
                <a:lnTo>
                  <a:pt x="795" y="2788"/>
                </a:lnTo>
                <a:lnTo>
                  <a:pt x="728" y="2734"/>
                </a:lnTo>
                <a:lnTo>
                  <a:pt x="393" y="2830"/>
                </a:lnTo>
                <a:lnTo>
                  <a:pt x="370" y="2833"/>
                </a:lnTo>
                <a:lnTo>
                  <a:pt x="349" y="2832"/>
                </a:lnTo>
                <a:lnTo>
                  <a:pt x="328" y="2827"/>
                </a:lnTo>
                <a:lnTo>
                  <a:pt x="308" y="2817"/>
                </a:lnTo>
                <a:lnTo>
                  <a:pt x="292" y="2802"/>
                </a:lnTo>
                <a:lnTo>
                  <a:pt x="279" y="2784"/>
                </a:lnTo>
                <a:lnTo>
                  <a:pt x="13" y="2324"/>
                </a:lnTo>
                <a:lnTo>
                  <a:pt x="4" y="2303"/>
                </a:lnTo>
                <a:lnTo>
                  <a:pt x="0" y="2281"/>
                </a:lnTo>
                <a:lnTo>
                  <a:pt x="1" y="2260"/>
                </a:lnTo>
                <a:lnTo>
                  <a:pt x="6" y="2239"/>
                </a:lnTo>
                <a:lnTo>
                  <a:pt x="16" y="2219"/>
                </a:lnTo>
                <a:lnTo>
                  <a:pt x="31" y="2202"/>
                </a:lnTo>
                <a:lnTo>
                  <a:pt x="281" y="1959"/>
                </a:lnTo>
                <a:lnTo>
                  <a:pt x="267" y="1874"/>
                </a:lnTo>
                <a:lnTo>
                  <a:pt x="260" y="1788"/>
                </a:lnTo>
                <a:lnTo>
                  <a:pt x="257" y="1703"/>
                </a:lnTo>
                <a:lnTo>
                  <a:pt x="260" y="1617"/>
                </a:lnTo>
                <a:lnTo>
                  <a:pt x="267" y="1531"/>
                </a:lnTo>
                <a:lnTo>
                  <a:pt x="281" y="1446"/>
                </a:lnTo>
                <a:lnTo>
                  <a:pt x="31" y="1203"/>
                </a:lnTo>
                <a:lnTo>
                  <a:pt x="16" y="1186"/>
                </a:lnTo>
                <a:lnTo>
                  <a:pt x="6" y="1166"/>
                </a:lnTo>
                <a:lnTo>
                  <a:pt x="1" y="1145"/>
                </a:lnTo>
                <a:lnTo>
                  <a:pt x="0" y="1124"/>
                </a:lnTo>
                <a:lnTo>
                  <a:pt x="4" y="1102"/>
                </a:lnTo>
                <a:lnTo>
                  <a:pt x="13" y="1081"/>
                </a:lnTo>
                <a:lnTo>
                  <a:pt x="279" y="621"/>
                </a:lnTo>
                <a:lnTo>
                  <a:pt x="292" y="603"/>
                </a:lnTo>
                <a:lnTo>
                  <a:pt x="308" y="588"/>
                </a:lnTo>
                <a:lnTo>
                  <a:pt x="328" y="578"/>
                </a:lnTo>
                <a:lnTo>
                  <a:pt x="349" y="573"/>
                </a:lnTo>
                <a:lnTo>
                  <a:pt x="370" y="572"/>
                </a:lnTo>
                <a:lnTo>
                  <a:pt x="393" y="575"/>
                </a:lnTo>
                <a:lnTo>
                  <a:pt x="728" y="671"/>
                </a:lnTo>
                <a:lnTo>
                  <a:pt x="795" y="617"/>
                </a:lnTo>
                <a:lnTo>
                  <a:pt x="865" y="568"/>
                </a:lnTo>
                <a:lnTo>
                  <a:pt x="938" y="522"/>
                </a:lnTo>
                <a:lnTo>
                  <a:pt x="1013" y="481"/>
                </a:lnTo>
                <a:lnTo>
                  <a:pt x="1091" y="446"/>
                </a:lnTo>
                <a:lnTo>
                  <a:pt x="1171" y="415"/>
                </a:lnTo>
                <a:lnTo>
                  <a:pt x="1255" y="75"/>
                </a:lnTo>
                <a:lnTo>
                  <a:pt x="1263" y="55"/>
                </a:lnTo>
                <a:lnTo>
                  <a:pt x="1275" y="36"/>
                </a:lnTo>
                <a:lnTo>
                  <a:pt x="1290" y="21"/>
                </a:lnTo>
                <a:lnTo>
                  <a:pt x="1309" y="9"/>
                </a:lnTo>
                <a:lnTo>
                  <a:pt x="1329" y="2"/>
                </a:lnTo>
                <a:lnTo>
                  <a:pt x="135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6"/>
          <p:cNvSpPr>
            <a:spLocks noEditPoints="1"/>
          </p:cNvSpPr>
          <p:nvPr/>
        </p:nvSpPr>
        <p:spPr bwMode="auto">
          <a:xfrm>
            <a:off x="4802712" y="2381788"/>
            <a:ext cx="229004" cy="316976"/>
          </a:xfrm>
          <a:custGeom>
            <a:avLst/>
            <a:gdLst>
              <a:gd name="T0" fmla="*/ 536 w 2460"/>
              <a:gd name="T1" fmla="*/ 3206 h 3405"/>
              <a:gd name="T2" fmla="*/ 1922 w 2460"/>
              <a:gd name="T3" fmla="*/ 2932 h 3405"/>
              <a:gd name="T4" fmla="*/ 1818 w 2460"/>
              <a:gd name="T5" fmla="*/ 2932 h 3405"/>
              <a:gd name="T6" fmla="*/ 702 w 2460"/>
              <a:gd name="T7" fmla="*/ 2932 h 3405"/>
              <a:gd name="T8" fmla="*/ 1317 w 2460"/>
              <a:gd name="T9" fmla="*/ 199 h 3405"/>
              <a:gd name="T10" fmla="*/ 256 w 2460"/>
              <a:gd name="T11" fmla="*/ 1252 h 3405"/>
              <a:gd name="T12" fmla="*/ 1478 w 2460"/>
              <a:gd name="T13" fmla="*/ 953 h 3405"/>
              <a:gd name="T14" fmla="*/ 1522 w 2460"/>
              <a:gd name="T15" fmla="*/ 943 h 3405"/>
              <a:gd name="T16" fmla="*/ 1564 w 2460"/>
              <a:gd name="T17" fmla="*/ 953 h 3405"/>
              <a:gd name="T18" fmla="*/ 1598 w 2460"/>
              <a:gd name="T19" fmla="*/ 981 h 3405"/>
              <a:gd name="T20" fmla="*/ 1619 w 2460"/>
              <a:gd name="T21" fmla="*/ 1023 h 3405"/>
              <a:gd name="T22" fmla="*/ 1618 w 2460"/>
              <a:gd name="T23" fmla="*/ 1066 h 3405"/>
              <a:gd name="T24" fmla="*/ 1599 w 2460"/>
              <a:gd name="T25" fmla="*/ 1105 h 3405"/>
              <a:gd name="T26" fmla="*/ 1564 w 2460"/>
              <a:gd name="T27" fmla="*/ 1133 h 3405"/>
              <a:gd name="T28" fmla="*/ 558 w 2460"/>
              <a:gd name="T29" fmla="*/ 2226 h 3405"/>
              <a:gd name="T30" fmla="*/ 1624 w 2460"/>
              <a:gd name="T31" fmla="*/ 2733 h 3405"/>
              <a:gd name="T32" fmla="*/ 1574 w 2460"/>
              <a:gd name="T33" fmla="*/ 2184 h 3405"/>
              <a:gd name="T34" fmla="*/ 1531 w 2460"/>
              <a:gd name="T35" fmla="*/ 2199 h 3405"/>
              <a:gd name="T36" fmla="*/ 1488 w 2460"/>
              <a:gd name="T37" fmla="*/ 2194 h 3405"/>
              <a:gd name="T38" fmla="*/ 1451 w 2460"/>
              <a:gd name="T39" fmla="*/ 2170 h 3405"/>
              <a:gd name="T40" fmla="*/ 1426 w 2460"/>
              <a:gd name="T41" fmla="*/ 2132 h 3405"/>
              <a:gd name="T42" fmla="*/ 1422 w 2460"/>
              <a:gd name="T43" fmla="*/ 2087 h 3405"/>
              <a:gd name="T44" fmla="*/ 1436 w 2460"/>
              <a:gd name="T45" fmla="*/ 2046 h 3405"/>
              <a:gd name="T46" fmla="*/ 1468 w 2460"/>
              <a:gd name="T47" fmla="*/ 2015 h 3405"/>
              <a:gd name="T48" fmla="*/ 2251 w 2460"/>
              <a:gd name="T49" fmla="*/ 1213 h 3405"/>
              <a:gd name="T50" fmla="*/ 1317 w 2460"/>
              <a:gd name="T51" fmla="*/ 199 h 3405"/>
              <a:gd name="T52" fmla="*/ 1785 w 2460"/>
              <a:gd name="T53" fmla="*/ 0 h 3405"/>
              <a:gd name="T54" fmla="*/ 1827 w 2460"/>
              <a:gd name="T55" fmla="*/ 9 h 3405"/>
              <a:gd name="T56" fmla="*/ 1862 w 2460"/>
              <a:gd name="T57" fmla="*/ 35 h 3405"/>
              <a:gd name="T58" fmla="*/ 2450 w 2460"/>
              <a:gd name="T59" fmla="*/ 1163 h 3405"/>
              <a:gd name="T60" fmla="*/ 2460 w 2460"/>
              <a:gd name="T61" fmla="*/ 1204 h 3405"/>
              <a:gd name="T62" fmla="*/ 2453 w 2460"/>
              <a:gd name="T63" fmla="*/ 1247 h 3405"/>
              <a:gd name="T64" fmla="*/ 1988 w 2460"/>
              <a:gd name="T65" fmla="*/ 2733 h 3405"/>
              <a:gd name="T66" fmla="*/ 2035 w 2460"/>
              <a:gd name="T67" fmla="*/ 2745 h 3405"/>
              <a:gd name="T68" fmla="*/ 2070 w 2460"/>
              <a:gd name="T69" fmla="*/ 2775 h 3405"/>
              <a:gd name="T70" fmla="*/ 2275 w 2460"/>
              <a:gd name="T71" fmla="*/ 3268 h 3405"/>
              <a:gd name="T72" fmla="*/ 2283 w 2460"/>
              <a:gd name="T73" fmla="*/ 3306 h 3405"/>
              <a:gd name="T74" fmla="*/ 2275 w 2460"/>
              <a:gd name="T75" fmla="*/ 3343 h 3405"/>
              <a:gd name="T76" fmla="*/ 2254 w 2460"/>
              <a:gd name="T77" fmla="*/ 3376 h 3405"/>
              <a:gd name="T78" fmla="*/ 2221 w 2460"/>
              <a:gd name="T79" fmla="*/ 3398 h 3405"/>
              <a:gd name="T80" fmla="*/ 2182 w 2460"/>
              <a:gd name="T81" fmla="*/ 3405 h 3405"/>
              <a:gd name="T82" fmla="*/ 367 w 2460"/>
              <a:gd name="T83" fmla="*/ 3403 h 3405"/>
              <a:gd name="T84" fmla="*/ 332 w 2460"/>
              <a:gd name="T85" fmla="*/ 3388 h 3405"/>
              <a:gd name="T86" fmla="*/ 304 w 2460"/>
              <a:gd name="T87" fmla="*/ 3361 h 3405"/>
              <a:gd name="T88" fmla="*/ 289 w 2460"/>
              <a:gd name="T89" fmla="*/ 3325 h 3405"/>
              <a:gd name="T90" fmla="*/ 289 w 2460"/>
              <a:gd name="T91" fmla="*/ 3286 h 3405"/>
              <a:gd name="T92" fmla="*/ 489 w 2460"/>
              <a:gd name="T93" fmla="*/ 2795 h 3405"/>
              <a:gd name="T94" fmla="*/ 516 w 2460"/>
              <a:gd name="T95" fmla="*/ 2757 h 3405"/>
              <a:gd name="T96" fmla="*/ 557 w 2460"/>
              <a:gd name="T97" fmla="*/ 2736 h 3405"/>
              <a:gd name="T98" fmla="*/ 678 w 2460"/>
              <a:gd name="T99" fmla="*/ 2733 h 3405"/>
              <a:gd name="T100" fmla="*/ 347 w 2460"/>
              <a:gd name="T101" fmla="*/ 2268 h 3405"/>
              <a:gd name="T102" fmla="*/ 337 w 2460"/>
              <a:gd name="T103" fmla="*/ 2230 h 3405"/>
              <a:gd name="T104" fmla="*/ 345 w 2460"/>
              <a:gd name="T105" fmla="*/ 2191 h 3405"/>
              <a:gd name="T106" fmla="*/ 877 w 2460"/>
              <a:gd name="T107" fmla="*/ 1380 h 3405"/>
              <a:gd name="T108" fmla="*/ 172 w 2460"/>
              <a:gd name="T109" fmla="*/ 1460 h 3405"/>
              <a:gd name="T110" fmla="*/ 134 w 2460"/>
              <a:gd name="T111" fmla="*/ 1448 h 3405"/>
              <a:gd name="T112" fmla="*/ 103 w 2460"/>
              <a:gd name="T113" fmla="*/ 1423 h 3405"/>
              <a:gd name="T114" fmla="*/ 85 w 2460"/>
              <a:gd name="T115" fmla="*/ 1386 h 3405"/>
              <a:gd name="T116" fmla="*/ 0 w 2460"/>
              <a:gd name="T117" fmla="*/ 1050 h 3405"/>
              <a:gd name="T118" fmla="*/ 9 w 2460"/>
              <a:gd name="T119" fmla="*/ 1006 h 3405"/>
              <a:gd name="T120" fmla="*/ 37 w 2460"/>
              <a:gd name="T121" fmla="*/ 970 h 3405"/>
              <a:gd name="T122" fmla="*/ 1238 w 2460"/>
              <a:gd name="T123" fmla="*/ 10 h 3405"/>
              <a:gd name="T124" fmla="*/ 1282 w 2460"/>
              <a:gd name="T125" fmla="*/ 0 h 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60" h="3405">
                <a:moveTo>
                  <a:pt x="648" y="2932"/>
                </a:moveTo>
                <a:lnTo>
                  <a:pt x="536" y="3206"/>
                </a:lnTo>
                <a:lnTo>
                  <a:pt x="2034" y="3206"/>
                </a:lnTo>
                <a:lnTo>
                  <a:pt x="1922" y="2932"/>
                </a:lnTo>
                <a:lnTo>
                  <a:pt x="1874" y="2932"/>
                </a:lnTo>
                <a:lnTo>
                  <a:pt x="1818" y="2932"/>
                </a:lnTo>
                <a:lnTo>
                  <a:pt x="762" y="2932"/>
                </a:lnTo>
                <a:lnTo>
                  <a:pt x="702" y="2932"/>
                </a:lnTo>
                <a:lnTo>
                  <a:pt x="648" y="2932"/>
                </a:lnTo>
                <a:close/>
                <a:moveTo>
                  <a:pt x="1317" y="199"/>
                </a:moveTo>
                <a:lnTo>
                  <a:pt x="213" y="1085"/>
                </a:lnTo>
                <a:lnTo>
                  <a:pt x="256" y="1252"/>
                </a:lnTo>
                <a:lnTo>
                  <a:pt x="1049" y="1159"/>
                </a:lnTo>
                <a:lnTo>
                  <a:pt x="1478" y="953"/>
                </a:lnTo>
                <a:lnTo>
                  <a:pt x="1499" y="946"/>
                </a:lnTo>
                <a:lnTo>
                  <a:pt x="1522" y="943"/>
                </a:lnTo>
                <a:lnTo>
                  <a:pt x="1544" y="946"/>
                </a:lnTo>
                <a:lnTo>
                  <a:pt x="1564" y="953"/>
                </a:lnTo>
                <a:lnTo>
                  <a:pt x="1583" y="965"/>
                </a:lnTo>
                <a:lnTo>
                  <a:pt x="1598" y="981"/>
                </a:lnTo>
                <a:lnTo>
                  <a:pt x="1611" y="1000"/>
                </a:lnTo>
                <a:lnTo>
                  <a:pt x="1619" y="1023"/>
                </a:lnTo>
                <a:lnTo>
                  <a:pt x="1621" y="1044"/>
                </a:lnTo>
                <a:lnTo>
                  <a:pt x="1618" y="1066"/>
                </a:lnTo>
                <a:lnTo>
                  <a:pt x="1611" y="1087"/>
                </a:lnTo>
                <a:lnTo>
                  <a:pt x="1599" y="1105"/>
                </a:lnTo>
                <a:lnTo>
                  <a:pt x="1584" y="1121"/>
                </a:lnTo>
                <a:lnTo>
                  <a:pt x="1564" y="1133"/>
                </a:lnTo>
                <a:lnTo>
                  <a:pt x="1145" y="1333"/>
                </a:lnTo>
                <a:lnTo>
                  <a:pt x="558" y="2226"/>
                </a:lnTo>
                <a:lnTo>
                  <a:pt x="924" y="2733"/>
                </a:lnTo>
                <a:lnTo>
                  <a:pt x="1624" y="2733"/>
                </a:lnTo>
                <a:lnTo>
                  <a:pt x="1947" y="1951"/>
                </a:lnTo>
                <a:lnTo>
                  <a:pt x="1574" y="2184"/>
                </a:lnTo>
                <a:lnTo>
                  <a:pt x="1553" y="2194"/>
                </a:lnTo>
                <a:lnTo>
                  <a:pt x="1531" y="2199"/>
                </a:lnTo>
                <a:lnTo>
                  <a:pt x="1510" y="2199"/>
                </a:lnTo>
                <a:lnTo>
                  <a:pt x="1488" y="2194"/>
                </a:lnTo>
                <a:lnTo>
                  <a:pt x="1468" y="2184"/>
                </a:lnTo>
                <a:lnTo>
                  <a:pt x="1451" y="2170"/>
                </a:lnTo>
                <a:lnTo>
                  <a:pt x="1436" y="2152"/>
                </a:lnTo>
                <a:lnTo>
                  <a:pt x="1426" y="2132"/>
                </a:lnTo>
                <a:lnTo>
                  <a:pt x="1422" y="2109"/>
                </a:lnTo>
                <a:lnTo>
                  <a:pt x="1422" y="2087"/>
                </a:lnTo>
                <a:lnTo>
                  <a:pt x="1427" y="2067"/>
                </a:lnTo>
                <a:lnTo>
                  <a:pt x="1436" y="2046"/>
                </a:lnTo>
                <a:lnTo>
                  <a:pt x="1450" y="2029"/>
                </a:lnTo>
                <a:lnTo>
                  <a:pt x="1468" y="2015"/>
                </a:lnTo>
                <a:lnTo>
                  <a:pt x="2077" y="1634"/>
                </a:lnTo>
                <a:lnTo>
                  <a:pt x="2251" y="1213"/>
                </a:lnTo>
                <a:lnTo>
                  <a:pt x="1724" y="199"/>
                </a:lnTo>
                <a:lnTo>
                  <a:pt x="1317" y="199"/>
                </a:lnTo>
                <a:close/>
                <a:moveTo>
                  <a:pt x="1282" y="0"/>
                </a:moveTo>
                <a:lnTo>
                  <a:pt x="1785" y="0"/>
                </a:lnTo>
                <a:lnTo>
                  <a:pt x="1807" y="2"/>
                </a:lnTo>
                <a:lnTo>
                  <a:pt x="1827" y="9"/>
                </a:lnTo>
                <a:lnTo>
                  <a:pt x="1846" y="21"/>
                </a:lnTo>
                <a:lnTo>
                  <a:pt x="1862" y="35"/>
                </a:lnTo>
                <a:lnTo>
                  <a:pt x="1874" y="54"/>
                </a:lnTo>
                <a:lnTo>
                  <a:pt x="2450" y="1163"/>
                </a:lnTo>
                <a:lnTo>
                  <a:pt x="2457" y="1183"/>
                </a:lnTo>
                <a:lnTo>
                  <a:pt x="2460" y="1204"/>
                </a:lnTo>
                <a:lnTo>
                  <a:pt x="2459" y="1226"/>
                </a:lnTo>
                <a:lnTo>
                  <a:pt x="2453" y="1247"/>
                </a:lnTo>
                <a:lnTo>
                  <a:pt x="1840" y="2733"/>
                </a:lnTo>
                <a:lnTo>
                  <a:pt x="1988" y="2733"/>
                </a:lnTo>
                <a:lnTo>
                  <a:pt x="2012" y="2736"/>
                </a:lnTo>
                <a:lnTo>
                  <a:pt x="2035" y="2745"/>
                </a:lnTo>
                <a:lnTo>
                  <a:pt x="2053" y="2757"/>
                </a:lnTo>
                <a:lnTo>
                  <a:pt x="2070" y="2775"/>
                </a:lnTo>
                <a:lnTo>
                  <a:pt x="2081" y="2795"/>
                </a:lnTo>
                <a:lnTo>
                  <a:pt x="2275" y="3268"/>
                </a:lnTo>
                <a:lnTo>
                  <a:pt x="2280" y="3286"/>
                </a:lnTo>
                <a:lnTo>
                  <a:pt x="2283" y="3306"/>
                </a:lnTo>
                <a:lnTo>
                  <a:pt x="2280" y="3325"/>
                </a:lnTo>
                <a:lnTo>
                  <a:pt x="2275" y="3343"/>
                </a:lnTo>
                <a:lnTo>
                  <a:pt x="2266" y="3361"/>
                </a:lnTo>
                <a:lnTo>
                  <a:pt x="2254" y="3376"/>
                </a:lnTo>
                <a:lnTo>
                  <a:pt x="2238" y="3388"/>
                </a:lnTo>
                <a:lnTo>
                  <a:pt x="2221" y="3398"/>
                </a:lnTo>
                <a:lnTo>
                  <a:pt x="2202" y="3403"/>
                </a:lnTo>
                <a:lnTo>
                  <a:pt x="2182" y="3405"/>
                </a:lnTo>
                <a:lnTo>
                  <a:pt x="387" y="3405"/>
                </a:lnTo>
                <a:lnTo>
                  <a:pt x="367" y="3403"/>
                </a:lnTo>
                <a:lnTo>
                  <a:pt x="349" y="3398"/>
                </a:lnTo>
                <a:lnTo>
                  <a:pt x="332" y="3388"/>
                </a:lnTo>
                <a:lnTo>
                  <a:pt x="317" y="3376"/>
                </a:lnTo>
                <a:lnTo>
                  <a:pt x="304" y="3361"/>
                </a:lnTo>
                <a:lnTo>
                  <a:pt x="295" y="3343"/>
                </a:lnTo>
                <a:lnTo>
                  <a:pt x="289" y="3325"/>
                </a:lnTo>
                <a:lnTo>
                  <a:pt x="287" y="3306"/>
                </a:lnTo>
                <a:lnTo>
                  <a:pt x="289" y="3286"/>
                </a:lnTo>
                <a:lnTo>
                  <a:pt x="295" y="3268"/>
                </a:lnTo>
                <a:lnTo>
                  <a:pt x="489" y="2795"/>
                </a:lnTo>
                <a:lnTo>
                  <a:pt x="500" y="2775"/>
                </a:lnTo>
                <a:lnTo>
                  <a:pt x="516" y="2757"/>
                </a:lnTo>
                <a:lnTo>
                  <a:pt x="536" y="2745"/>
                </a:lnTo>
                <a:lnTo>
                  <a:pt x="557" y="2736"/>
                </a:lnTo>
                <a:lnTo>
                  <a:pt x="581" y="2733"/>
                </a:lnTo>
                <a:lnTo>
                  <a:pt x="678" y="2733"/>
                </a:lnTo>
                <a:lnTo>
                  <a:pt x="356" y="2285"/>
                </a:lnTo>
                <a:lnTo>
                  <a:pt x="347" y="2268"/>
                </a:lnTo>
                <a:lnTo>
                  <a:pt x="341" y="2249"/>
                </a:lnTo>
                <a:lnTo>
                  <a:pt x="337" y="2230"/>
                </a:lnTo>
                <a:lnTo>
                  <a:pt x="339" y="2210"/>
                </a:lnTo>
                <a:lnTo>
                  <a:pt x="345" y="2191"/>
                </a:lnTo>
                <a:lnTo>
                  <a:pt x="354" y="2173"/>
                </a:lnTo>
                <a:lnTo>
                  <a:pt x="877" y="1380"/>
                </a:lnTo>
                <a:lnTo>
                  <a:pt x="193" y="1460"/>
                </a:lnTo>
                <a:lnTo>
                  <a:pt x="172" y="1460"/>
                </a:lnTo>
                <a:lnTo>
                  <a:pt x="153" y="1456"/>
                </a:lnTo>
                <a:lnTo>
                  <a:pt x="134" y="1448"/>
                </a:lnTo>
                <a:lnTo>
                  <a:pt x="118" y="1437"/>
                </a:lnTo>
                <a:lnTo>
                  <a:pt x="103" y="1423"/>
                </a:lnTo>
                <a:lnTo>
                  <a:pt x="93" y="1405"/>
                </a:lnTo>
                <a:lnTo>
                  <a:pt x="85" y="1386"/>
                </a:lnTo>
                <a:lnTo>
                  <a:pt x="3" y="1073"/>
                </a:lnTo>
                <a:lnTo>
                  <a:pt x="0" y="1050"/>
                </a:lnTo>
                <a:lnTo>
                  <a:pt x="2" y="1028"/>
                </a:lnTo>
                <a:lnTo>
                  <a:pt x="9" y="1006"/>
                </a:lnTo>
                <a:lnTo>
                  <a:pt x="21" y="986"/>
                </a:lnTo>
                <a:lnTo>
                  <a:pt x="37" y="970"/>
                </a:lnTo>
                <a:lnTo>
                  <a:pt x="1219" y="22"/>
                </a:lnTo>
                <a:lnTo>
                  <a:pt x="1238" y="10"/>
                </a:lnTo>
                <a:lnTo>
                  <a:pt x="1259" y="2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46"/>
          <p:cNvSpPr>
            <a:spLocks noEditPoints="1"/>
          </p:cNvSpPr>
          <p:nvPr/>
        </p:nvSpPr>
        <p:spPr bwMode="auto">
          <a:xfrm>
            <a:off x="5712647" y="2971071"/>
            <a:ext cx="421704" cy="316976"/>
          </a:xfrm>
          <a:custGeom>
            <a:avLst/>
            <a:gdLst>
              <a:gd name="T0" fmla="*/ 886 w 3322"/>
              <a:gd name="T1" fmla="*/ 2073 h 2498"/>
              <a:gd name="T2" fmla="*/ 811 w 3322"/>
              <a:gd name="T3" fmla="*/ 1979 h 2498"/>
              <a:gd name="T4" fmla="*/ 886 w 3322"/>
              <a:gd name="T5" fmla="*/ 1884 h 2498"/>
              <a:gd name="T6" fmla="*/ 2932 w 3322"/>
              <a:gd name="T7" fmla="*/ 1233 h 2498"/>
              <a:gd name="T8" fmla="*/ 3118 w 3322"/>
              <a:gd name="T9" fmla="*/ 1179 h 2498"/>
              <a:gd name="T10" fmla="*/ 3090 w 3322"/>
              <a:gd name="T11" fmla="*/ 1060 h 2498"/>
              <a:gd name="T12" fmla="*/ 328 w 3322"/>
              <a:gd name="T13" fmla="*/ 976 h 2498"/>
              <a:gd name="T14" fmla="*/ 204 w 3322"/>
              <a:gd name="T15" fmla="*/ 1079 h 2498"/>
              <a:gd name="T16" fmla="*/ 233 w 3322"/>
              <a:gd name="T17" fmla="*/ 1240 h 2498"/>
              <a:gd name="T18" fmla="*/ 454 w 3322"/>
              <a:gd name="T19" fmla="*/ 1297 h 2498"/>
              <a:gd name="T20" fmla="*/ 648 w 3322"/>
              <a:gd name="T21" fmla="*/ 815 h 2498"/>
              <a:gd name="T22" fmla="*/ 648 w 3322"/>
              <a:gd name="T23" fmla="*/ 818 h 2498"/>
              <a:gd name="T24" fmla="*/ 648 w 3322"/>
              <a:gd name="T25" fmla="*/ 877 h 2498"/>
              <a:gd name="T26" fmla="*/ 648 w 3322"/>
              <a:gd name="T27" fmla="*/ 1066 h 2498"/>
              <a:gd name="T28" fmla="*/ 648 w 3322"/>
              <a:gd name="T29" fmla="*/ 1459 h 2498"/>
              <a:gd name="T30" fmla="*/ 1038 w 3322"/>
              <a:gd name="T31" fmla="*/ 831 h 2498"/>
              <a:gd name="T32" fmla="*/ 2071 w 3322"/>
              <a:gd name="T33" fmla="*/ 713 h 2498"/>
              <a:gd name="T34" fmla="*/ 1450 w 3322"/>
              <a:gd name="T35" fmla="*/ 942 h 2498"/>
              <a:gd name="T36" fmla="*/ 1557 w 3322"/>
              <a:gd name="T37" fmla="*/ 1353 h 2498"/>
              <a:gd name="T38" fmla="*/ 2167 w 3322"/>
              <a:gd name="T39" fmla="*/ 1613 h 2498"/>
              <a:gd name="T40" fmla="*/ 2544 w 3322"/>
              <a:gd name="T41" fmla="*/ 240 h 2498"/>
              <a:gd name="T42" fmla="*/ 2544 w 3322"/>
              <a:gd name="T43" fmla="*/ 1092 h 2498"/>
              <a:gd name="T44" fmla="*/ 2544 w 3322"/>
              <a:gd name="T45" fmla="*/ 1742 h 2498"/>
              <a:gd name="T46" fmla="*/ 2544 w 3322"/>
              <a:gd name="T47" fmla="*/ 2046 h 2498"/>
              <a:gd name="T48" fmla="*/ 2738 w 3322"/>
              <a:gd name="T49" fmla="*/ 2026 h 2498"/>
              <a:gd name="T50" fmla="*/ 2738 w 3322"/>
              <a:gd name="T51" fmla="*/ 913 h 2498"/>
              <a:gd name="T52" fmla="*/ 2738 w 3322"/>
              <a:gd name="T53" fmla="*/ 454 h 2498"/>
              <a:gd name="T54" fmla="*/ 2738 w 3322"/>
              <a:gd name="T55" fmla="*/ 204 h 2498"/>
              <a:gd name="T56" fmla="*/ 2878 w 3322"/>
              <a:gd name="T57" fmla="*/ 10 h 2498"/>
              <a:gd name="T58" fmla="*/ 2932 w 3322"/>
              <a:gd name="T59" fmla="*/ 843 h 2498"/>
              <a:gd name="T60" fmla="*/ 3221 w 3322"/>
              <a:gd name="T61" fmla="*/ 915 h 2498"/>
              <a:gd name="T62" fmla="*/ 3322 w 3322"/>
              <a:gd name="T63" fmla="*/ 1135 h 2498"/>
              <a:gd name="T64" fmla="*/ 3221 w 3322"/>
              <a:gd name="T65" fmla="*/ 1356 h 2498"/>
              <a:gd name="T66" fmla="*/ 2932 w 3322"/>
              <a:gd name="T67" fmla="*/ 1427 h 2498"/>
              <a:gd name="T68" fmla="*/ 2878 w 3322"/>
              <a:gd name="T69" fmla="*/ 2260 h 2498"/>
              <a:gd name="T70" fmla="*/ 2385 w 3322"/>
              <a:gd name="T71" fmla="*/ 2249 h 2498"/>
              <a:gd name="T72" fmla="*/ 2277 w 3322"/>
              <a:gd name="T73" fmla="*/ 1923 h 2498"/>
              <a:gd name="T74" fmla="*/ 1783 w 3322"/>
              <a:gd name="T75" fmla="*/ 1634 h 2498"/>
              <a:gd name="T76" fmla="*/ 1233 w 3322"/>
              <a:gd name="T77" fmla="*/ 1496 h 2498"/>
              <a:gd name="T78" fmla="*/ 1178 w 3322"/>
              <a:gd name="T79" fmla="*/ 1645 h 2498"/>
              <a:gd name="T80" fmla="*/ 1114 w 3322"/>
              <a:gd name="T81" fmla="*/ 2462 h 2498"/>
              <a:gd name="T82" fmla="*/ 626 w 3322"/>
              <a:gd name="T83" fmla="*/ 2495 h 2498"/>
              <a:gd name="T84" fmla="*/ 552 w 3322"/>
              <a:gd name="T85" fmla="*/ 2400 h 2498"/>
              <a:gd name="T86" fmla="*/ 475 w 3322"/>
              <a:gd name="T87" fmla="*/ 1618 h 2498"/>
              <a:gd name="T88" fmla="*/ 312 w 3322"/>
              <a:gd name="T89" fmla="*/ 1490 h 2498"/>
              <a:gd name="T90" fmla="*/ 91 w 3322"/>
              <a:gd name="T91" fmla="*/ 1373 h 2498"/>
              <a:gd name="T92" fmla="*/ 0 w 3322"/>
              <a:gd name="T93" fmla="*/ 1135 h 2498"/>
              <a:gd name="T94" fmla="*/ 91 w 3322"/>
              <a:gd name="T95" fmla="*/ 899 h 2498"/>
              <a:gd name="T96" fmla="*/ 312 w 3322"/>
              <a:gd name="T97" fmla="*/ 781 h 2498"/>
              <a:gd name="T98" fmla="*/ 475 w 3322"/>
              <a:gd name="T99" fmla="*/ 653 h 2498"/>
              <a:gd name="T100" fmla="*/ 1158 w 3322"/>
              <a:gd name="T101" fmla="*/ 619 h 2498"/>
              <a:gd name="T102" fmla="*/ 1233 w 3322"/>
              <a:gd name="T103" fmla="*/ 714 h 2498"/>
              <a:gd name="T104" fmla="*/ 1735 w 3322"/>
              <a:gd name="T105" fmla="*/ 655 h 2498"/>
              <a:gd name="T106" fmla="*/ 2272 w 3322"/>
              <a:gd name="T107" fmla="*/ 351 h 2498"/>
              <a:gd name="T108" fmla="*/ 2385 w 3322"/>
              <a:gd name="T109" fmla="*/ 22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22" h="2498">
                <a:moveTo>
                  <a:pt x="746" y="1655"/>
                </a:moveTo>
                <a:lnTo>
                  <a:pt x="746" y="2303"/>
                </a:lnTo>
                <a:lnTo>
                  <a:pt x="941" y="2303"/>
                </a:lnTo>
                <a:lnTo>
                  <a:pt x="941" y="2076"/>
                </a:lnTo>
                <a:lnTo>
                  <a:pt x="908" y="2076"/>
                </a:lnTo>
                <a:lnTo>
                  <a:pt x="886" y="2073"/>
                </a:lnTo>
                <a:lnTo>
                  <a:pt x="866" y="2066"/>
                </a:lnTo>
                <a:lnTo>
                  <a:pt x="848" y="2055"/>
                </a:lnTo>
                <a:lnTo>
                  <a:pt x="833" y="2040"/>
                </a:lnTo>
                <a:lnTo>
                  <a:pt x="820" y="2022"/>
                </a:lnTo>
                <a:lnTo>
                  <a:pt x="813" y="2001"/>
                </a:lnTo>
                <a:lnTo>
                  <a:pt x="811" y="1979"/>
                </a:lnTo>
                <a:lnTo>
                  <a:pt x="813" y="1957"/>
                </a:lnTo>
                <a:lnTo>
                  <a:pt x="820" y="1936"/>
                </a:lnTo>
                <a:lnTo>
                  <a:pt x="833" y="1918"/>
                </a:lnTo>
                <a:lnTo>
                  <a:pt x="848" y="1903"/>
                </a:lnTo>
                <a:lnTo>
                  <a:pt x="866" y="1891"/>
                </a:lnTo>
                <a:lnTo>
                  <a:pt x="886" y="1884"/>
                </a:lnTo>
                <a:lnTo>
                  <a:pt x="908" y="1881"/>
                </a:lnTo>
                <a:lnTo>
                  <a:pt x="941" y="1881"/>
                </a:lnTo>
                <a:lnTo>
                  <a:pt x="941" y="1655"/>
                </a:lnTo>
                <a:lnTo>
                  <a:pt x="746" y="1655"/>
                </a:lnTo>
                <a:close/>
                <a:moveTo>
                  <a:pt x="2932" y="1039"/>
                </a:moveTo>
                <a:lnTo>
                  <a:pt x="2932" y="1233"/>
                </a:lnTo>
                <a:lnTo>
                  <a:pt x="3030" y="1233"/>
                </a:lnTo>
                <a:lnTo>
                  <a:pt x="3052" y="1230"/>
                </a:lnTo>
                <a:lnTo>
                  <a:pt x="3072" y="1223"/>
                </a:lnTo>
                <a:lnTo>
                  <a:pt x="3090" y="1212"/>
                </a:lnTo>
                <a:lnTo>
                  <a:pt x="3106" y="1197"/>
                </a:lnTo>
                <a:lnTo>
                  <a:pt x="3118" y="1179"/>
                </a:lnTo>
                <a:lnTo>
                  <a:pt x="3125" y="1157"/>
                </a:lnTo>
                <a:lnTo>
                  <a:pt x="3128" y="1135"/>
                </a:lnTo>
                <a:lnTo>
                  <a:pt x="3125" y="1113"/>
                </a:lnTo>
                <a:lnTo>
                  <a:pt x="3118" y="1093"/>
                </a:lnTo>
                <a:lnTo>
                  <a:pt x="3106" y="1075"/>
                </a:lnTo>
                <a:lnTo>
                  <a:pt x="3090" y="1060"/>
                </a:lnTo>
                <a:lnTo>
                  <a:pt x="3072" y="1048"/>
                </a:lnTo>
                <a:lnTo>
                  <a:pt x="3052" y="1041"/>
                </a:lnTo>
                <a:lnTo>
                  <a:pt x="3030" y="1039"/>
                </a:lnTo>
                <a:lnTo>
                  <a:pt x="2932" y="1039"/>
                </a:lnTo>
                <a:close/>
                <a:moveTo>
                  <a:pt x="356" y="973"/>
                </a:moveTo>
                <a:lnTo>
                  <a:pt x="328" y="976"/>
                </a:lnTo>
                <a:lnTo>
                  <a:pt x="300" y="983"/>
                </a:lnTo>
                <a:lnTo>
                  <a:pt x="275" y="995"/>
                </a:lnTo>
                <a:lnTo>
                  <a:pt x="253" y="1011"/>
                </a:lnTo>
                <a:lnTo>
                  <a:pt x="233" y="1031"/>
                </a:lnTo>
                <a:lnTo>
                  <a:pt x="216" y="1054"/>
                </a:lnTo>
                <a:lnTo>
                  <a:pt x="204" y="1079"/>
                </a:lnTo>
                <a:lnTo>
                  <a:pt x="197" y="1106"/>
                </a:lnTo>
                <a:lnTo>
                  <a:pt x="194" y="1135"/>
                </a:lnTo>
                <a:lnTo>
                  <a:pt x="197" y="1164"/>
                </a:lnTo>
                <a:lnTo>
                  <a:pt x="204" y="1192"/>
                </a:lnTo>
                <a:lnTo>
                  <a:pt x="216" y="1217"/>
                </a:lnTo>
                <a:lnTo>
                  <a:pt x="233" y="1240"/>
                </a:lnTo>
                <a:lnTo>
                  <a:pt x="253" y="1259"/>
                </a:lnTo>
                <a:lnTo>
                  <a:pt x="275" y="1275"/>
                </a:lnTo>
                <a:lnTo>
                  <a:pt x="300" y="1287"/>
                </a:lnTo>
                <a:lnTo>
                  <a:pt x="328" y="1295"/>
                </a:lnTo>
                <a:lnTo>
                  <a:pt x="356" y="1297"/>
                </a:lnTo>
                <a:lnTo>
                  <a:pt x="454" y="1297"/>
                </a:lnTo>
                <a:lnTo>
                  <a:pt x="454" y="973"/>
                </a:lnTo>
                <a:lnTo>
                  <a:pt x="356" y="973"/>
                </a:lnTo>
                <a:close/>
                <a:moveTo>
                  <a:pt x="648" y="811"/>
                </a:moveTo>
                <a:lnTo>
                  <a:pt x="648" y="813"/>
                </a:lnTo>
                <a:lnTo>
                  <a:pt x="648" y="814"/>
                </a:lnTo>
                <a:lnTo>
                  <a:pt x="648" y="815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4"/>
                </a:lnTo>
                <a:lnTo>
                  <a:pt x="648" y="815"/>
                </a:lnTo>
                <a:lnTo>
                  <a:pt x="648" y="818"/>
                </a:lnTo>
                <a:lnTo>
                  <a:pt x="648" y="822"/>
                </a:lnTo>
                <a:lnTo>
                  <a:pt x="648" y="827"/>
                </a:lnTo>
                <a:lnTo>
                  <a:pt x="648" y="835"/>
                </a:lnTo>
                <a:lnTo>
                  <a:pt x="648" y="846"/>
                </a:lnTo>
                <a:lnTo>
                  <a:pt x="648" y="861"/>
                </a:lnTo>
                <a:lnTo>
                  <a:pt x="648" y="877"/>
                </a:lnTo>
                <a:lnTo>
                  <a:pt x="648" y="898"/>
                </a:lnTo>
                <a:lnTo>
                  <a:pt x="648" y="922"/>
                </a:lnTo>
                <a:lnTo>
                  <a:pt x="648" y="951"/>
                </a:lnTo>
                <a:lnTo>
                  <a:pt x="648" y="984"/>
                </a:lnTo>
                <a:lnTo>
                  <a:pt x="648" y="1023"/>
                </a:lnTo>
                <a:lnTo>
                  <a:pt x="648" y="1066"/>
                </a:lnTo>
                <a:lnTo>
                  <a:pt x="648" y="1115"/>
                </a:lnTo>
                <a:lnTo>
                  <a:pt x="648" y="1172"/>
                </a:lnTo>
                <a:lnTo>
                  <a:pt x="648" y="1233"/>
                </a:lnTo>
                <a:lnTo>
                  <a:pt x="648" y="1301"/>
                </a:lnTo>
                <a:lnTo>
                  <a:pt x="648" y="1377"/>
                </a:lnTo>
                <a:lnTo>
                  <a:pt x="648" y="1459"/>
                </a:lnTo>
                <a:lnTo>
                  <a:pt x="1038" y="1459"/>
                </a:lnTo>
                <a:lnTo>
                  <a:pt x="1038" y="1160"/>
                </a:lnTo>
                <a:lnTo>
                  <a:pt x="1038" y="1111"/>
                </a:lnTo>
                <a:lnTo>
                  <a:pt x="1038" y="1063"/>
                </a:lnTo>
                <a:lnTo>
                  <a:pt x="1038" y="857"/>
                </a:lnTo>
                <a:lnTo>
                  <a:pt x="1038" y="831"/>
                </a:lnTo>
                <a:lnTo>
                  <a:pt x="1038" y="811"/>
                </a:lnTo>
                <a:lnTo>
                  <a:pt x="648" y="811"/>
                </a:lnTo>
                <a:close/>
                <a:moveTo>
                  <a:pt x="2349" y="536"/>
                </a:moveTo>
                <a:lnTo>
                  <a:pt x="2260" y="599"/>
                </a:lnTo>
                <a:lnTo>
                  <a:pt x="2167" y="657"/>
                </a:lnTo>
                <a:lnTo>
                  <a:pt x="2071" y="713"/>
                </a:lnTo>
                <a:lnTo>
                  <a:pt x="1973" y="763"/>
                </a:lnTo>
                <a:lnTo>
                  <a:pt x="1871" y="810"/>
                </a:lnTo>
                <a:lnTo>
                  <a:pt x="1769" y="851"/>
                </a:lnTo>
                <a:lnTo>
                  <a:pt x="1664" y="888"/>
                </a:lnTo>
                <a:lnTo>
                  <a:pt x="1557" y="918"/>
                </a:lnTo>
                <a:lnTo>
                  <a:pt x="1450" y="942"/>
                </a:lnTo>
                <a:lnTo>
                  <a:pt x="1342" y="960"/>
                </a:lnTo>
                <a:lnTo>
                  <a:pt x="1233" y="970"/>
                </a:lnTo>
                <a:lnTo>
                  <a:pt x="1233" y="1300"/>
                </a:lnTo>
                <a:lnTo>
                  <a:pt x="1342" y="1311"/>
                </a:lnTo>
                <a:lnTo>
                  <a:pt x="1450" y="1329"/>
                </a:lnTo>
                <a:lnTo>
                  <a:pt x="1557" y="1353"/>
                </a:lnTo>
                <a:lnTo>
                  <a:pt x="1664" y="1384"/>
                </a:lnTo>
                <a:lnTo>
                  <a:pt x="1769" y="1420"/>
                </a:lnTo>
                <a:lnTo>
                  <a:pt x="1871" y="1461"/>
                </a:lnTo>
                <a:lnTo>
                  <a:pt x="1973" y="1508"/>
                </a:lnTo>
                <a:lnTo>
                  <a:pt x="2071" y="1559"/>
                </a:lnTo>
                <a:lnTo>
                  <a:pt x="2167" y="1613"/>
                </a:lnTo>
                <a:lnTo>
                  <a:pt x="2260" y="1673"/>
                </a:lnTo>
                <a:lnTo>
                  <a:pt x="2349" y="1734"/>
                </a:lnTo>
                <a:lnTo>
                  <a:pt x="2349" y="536"/>
                </a:lnTo>
                <a:close/>
                <a:moveTo>
                  <a:pt x="2544" y="195"/>
                </a:moveTo>
                <a:lnTo>
                  <a:pt x="2544" y="213"/>
                </a:lnTo>
                <a:lnTo>
                  <a:pt x="2544" y="240"/>
                </a:lnTo>
                <a:lnTo>
                  <a:pt x="2544" y="272"/>
                </a:lnTo>
                <a:lnTo>
                  <a:pt x="2544" y="518"/>
                </a:lnTo>
                <a:lnTo>
                  <a:pt x="2544" y="582"/>
                </a:lnTo>
                <a:lnTo>
                  <a:pt x="2544" y="647"/>
                </a:lnTo>
                <a:lnTo>
                  <a:pt x="2544" y="1014"/>
                </a:lnTo>
                <a:lnTo>
                  <a:pt x="2544" y="1092"/>
                </a:lnTo>
                <a:lnTo>
                  <a:pt x="2544" y="1169"/>
                </a:lnTo>
                <a:lnTo>
                  <a:pt x="2544" y="1399"/>
                </a:lnTo>
                <a:lnTo>
                  <a:pt x="2544" y="1472"/>
                </a:lnTo>
                <a:lnTo>
                  <a:pt x="2544" y="1544"/>
                </a:lnTo>
                <a:lnTo>
                  <a:pt x="2544" y="1680"/>
                </a:lnTo>
                <a:lnTo>
                  <a:pt x="2544" y="1742"/>
                </a:lnTo>
                <a:lnTo>
                  <a:pt x="2544" y="1802"/>
                </a:lnTo>
                <a:lnTo>
                  <a:pt x="2544" y="1856"/>
                </a:lnTo>
                <a:lnTo>
                  <a:pt x="2544" y="1905"/>
                </a:lnTo>
                <a:lnTo>
                  <a:pt x="2544" y="1949"/>
                </a:lnTo>
                <a:lnTo>
                  <a:pt x="2544" y="2021"/>
                </a:lnTo>
                <a:lnTo>
                  <a:pt x="2544" y="2046"/>
                </a:lnTo>
                <a:lnTo>
                  <a:pt x="2544" y="2065"/>
                </a:lnTo>
                <a:lnTo>
                  <a:pt x="2544" y="2076"/>
                </a:lnTo>
                <a:lnTo>
                  <a:pt x="2738" y="2076"/>
                </a:lnTo>
                <a:lnTo>
                  <a:pt x="2738" y="2066"/>
                </a:lnTo>
                <a:lnTo>
                  <a:pt x="2738" y="2050"/>
                </a:lnTo>
                <a:lnTo>
                  <a:pt x="2738" y="2026"/>
                </a:lnTo>
                <a:lnTo>
                  <a:pt x="2738" y="1996"/>
                </a:lnTo>
                <a:lnTo>
                  <a:pt x="2738" y="1918"/>
                </a:lnTo>
                <a:lnTo>
                  <a:pt x="2738" y="1871"/>
                </a:lnTo>
                <a:lnTo>
                  <a:pt x="2738" y="1820"/>
                </a:lnTo>
                <a:lnTo>
                  <a:pt x="2738" y="987"/>
                </a:lnTo>
                <a:lnTo>
                  <a:pt x="2738" y="913"/>
                </a:lnTo>
                <a:lnTo>
                  <a:pt x="2738" y="840"/>
                </a:lnTo>
                <a:lnTo>
                  <a:pt x="2738" y="769"/>
                </a:lnTo>
                <a:lnTo>
                  <a:pt x="2738" y="699"/>
                </a:lnTo>
                <a:lnTo>
                  <a:pt x="2738" y="633"/>
                </a:lnTo>
                <a:lnTo>
                  <a:pt x="2738" y="510"/>
                </a:lnTo>
                <a:lnTo>
                  <a:pt x="2738" y="454"/>
                </a:lnTo>
                <a:lnTo>
                  <a:pt x="2738" y="402"/>
                </a:lnTo>
                <a:lnTo>
                  <a:pt x="2738" y="313"/>
                </a:lnTo>
                <a:lnTo>
                  <a:pt x="2738" y="277"/>
                </a:lnTo>
                <a:lnTo>
                  <a:pt x="2738" y="246"/>
                </a:lnTo>
                <a:lnTo>
                  <a:pt x="2738" y="222"/>
                </a:lnTo>
                <a:lnTo>
                  <a:pt x="2738" y="204"/>
                </a:lnTo>
                <a:lnTo>
                  <a:pt x="2738" y="195"/>
                </a:lnTo>
                <a:lnTo>
                  <a:pt x="2544" y="195"/>
                </a:lnTo>
                <a:close/>
                <a:moveTo>
                  <a:pt x="2446" y="0"/>
                </a:moveTo>
                <a:lnTo>
                  <a:pt x="2836" y="0"/>
                </a:lnTo>
                <a:lnTo>
                  <a:pt x="2858" y="3"/>
                </a:lnTo>
                <a:lnTo>
                  <a:pt x="2878" y="10"/>
                </a:lnTo>
                <a:lnTo>
                  <a:pt x="2896" y="22"/>
                </a:lnTo>
                <a:lnTo>
                  <a:pt x="2911" y="36"/>
                </a:lnTo>
                <a:lnTo>
                  <a:pt x="2922" y="54"/>
                </a:lnTo>
                <a:lnTo>
                  <a:pt x="2930" y="75"/>
                </a:lnTo>
                <a:lnTo>
                  <a:pt x="2932" y="98"/>
                </a:lnTo>
                <a:lnTo>
                  <a:pt x="2932" y="843"/>
                </a:lnTo>
                <a:lnTo>
                  <a:pt x="3030" y="843"/>
                </a:lnTo>
                <a:lnTo>
                  <a:pt x="3073" y="846"/>
                </a:lnTo>
                <a:lnTo>
                  <a:pt x="3115" y="855"/>
                </a:lnTo>
                <a:lnTo>
                  <a:pt x="3153" y="871"/>
                </a:lnTo>
                <a:lnTo>
                  <a:pt x="3189" y="891"/>
                </a:lnTo>
                <a:lnTo>
                  <a:pt x="3221" y="915"/>
                </a:lnTo>
                <a:lnTo>
                  <a:pt x="3251" y="944"/>
                </a:lnTo>
                <a:lnTo>
                  <a:pt x="3275" y="976"/>
                </a:lnTo>
                <a:lnTo>
                  <a:pt x="3295" y="1012"/>
                </a:lnTo>
                <a:lnTo>
                  <a:pt x="3310" y="1052"/>
                </a:lnTo>
                <a:lnTo>
                  <a:pt x="3319" y="1092"/>
                </a:lnTo>
                <a:lnTo>
                  <a:pt x="3322" y="1135"/>
                </a:lnTo>
                <a:lnTo>
                  <a:pt x="3319" y="1179"/>
                </a:lnTo>
                <a:lnTo>
                  <a:pt x="3310" y="1220"/>
                </a:lnTo>
                <a:lnTo>
                  <a:pt x="3295" y="1258"/>
                </a:lnTo>
                <a:lnTo>
                  <a:pt x="3275" y="1294"/>
                </a:lnTo>
                <a:lnTo>
                  <a:pt x="3251" y="1326"/>
                </a:lnTo>
                <a:lnTo>
                  <a:pt x="3221" y="1356"/>
                </a:lnTo>
                <a:lnTo>
                  <a:pt x="3189" y="1380"/>
                </a:lnTo>
                <a:lnTo>
                  <a:pt x="3153" y="1400"/>
                </a:lnTo>
                <a:lnTo>
                  <a:pt x="3115" y="1415"/>
                </a:lnTo>
                <a:lnTo>
                  <a:pt x="3073" y="1424"/>
                </a:lnTo>
                <a:lnTo>
                  <a:pt x="3030" y="1427"/>
                </a:lnTo>
                <a:lnTo>
                  <a:pt x="2932" y="1427"/>
                </a:lnTo>
                <a:lnTo>
                  <a:pt x="2932" y="2173"/>
                </a:lnTo>
                <a:lnTo>
                  <a:pt x="2930" y="2196"/>
                </a:lnTo>
                <a:lnTo>
                  <a:pt x="2922" y="2216"/>
                </a:lnTo>
                <a:lnTo>
                  <a:pt x="2911" y="2234"/>
                </a:lnTo>
                <a:lnTo>
                  <a:pt x="2896" y="2249"/>
                </a:lnTo>
                <a:lnTo>
                  <a:pt x="2878" y="2260"/>
                </a:lnTo>
                <a:lnTo>
                  <a:pt x="2858" y="2269"/>
                </a:lnTo>
                <a:lnTo>
                  <a:pt x="2836" y="2271"/>
                </a:lnTo>
                <a:lnTo>
                  <a:pt x="2446" y="2271"/>
                </a:lnTo>
                <a:lnTo>
                  <a:pt x="2424" y="2269"/>
                </a:lnTo>
                <a:lnTo>
                  <a:pt x="2403" y="2260"/>
                </a:lnTo>
                <a:lnTo>
                  <a:pt x="2385" y="2249"/>
                </a:lnTo>
                <a:lnTo>
                  <a:pt x="2370" y="2234"/>
                </a:lnTo>
                <a:lnTo>
                  <a:pt x="2359" y="2216"/>
                </a:lnTo>
                <a:lnTo>
                  <a:pt x="2352" y="2196"/>
                </a:lnTo>
                <a:lnTo>
                  <a:pt x="2349" y="2173"/>
                </a:lnTo>
                <a:lnTo>
                  <a:pt x="2349" y="1981"/>
                </a:lnTo>
                <a:lnTo>
                  <a:pt x="2277" y="1923"/>
                </a:lnTo>
                <a:lnTo>
                  <a:pt x="2203" y="1868"/>
                </a:lnTo>
                <a:lnTo>
                  <a:pt x="2124" y="1816"/>
                </a:lnTo>
                <a:lnTo>
                  <a:pt x="2042" y="1765"/>
                </a:lnTo>
                <a:lnTo>
                  <a:pt x="1958" y="1718"/>
                </a:lnTo>
                <a:lnTo>
                  <a:pt x="1871" y="1675"/>
                </a:lnTo>
                <a:lnTo>
                  <a:pt x="1783" y="1634"/>
                </a:lnTo>
                <a:lnTo>
                  <a:pt x="1693" y="1599"/>
                </a:lnTo>
                <a:lnTo>
                  <a:pt x="1602" y="1568"/>
                </a:lnTo>
                <a:lnTo>
                  <a:pt x="1510" y="1542"/>
                </a:lnTo>
                <a:lnTo>
                  <a:pt x="1417" y="1521"/>
                </a:lnTo>
                <a:lnTo>
                  <a:pt x="1325" y="1506"/>
                </a:lnTo>
                <a:lnTo>
                  <a:pt x="1233" y="1496"/>
                </a:lnTo>
                <a:lnTo>
                  <a:pt x="1233" y="1557"/>
                </a:lnTo>
                <a:lnTo>
                  <a:pt x="1230" y="1579"/>
                </a:lnTo>
                <a:lnTo>
                  <a:pt x="1223" y="1600"/>
                </a:lnTo>
                <a:lnTo>
                  <a:pt x="1211" y="1618"/>
                </a:lnTo>
                <a:lnTo>
                  <a:pt x="1196" y="1633"/>
                </a:lnTo>
                <a:lnTo>
                  <a:pt x="1178" y="1645"/>
                </a:lnTo>
                <a:lnTo>
                  <a:pt x="1158" y="1652"/>
                </a:lnTo>
                <a:lnTo>
                  <a:pt x="1136" y="1655"/>
                </a:lnTo>
                <a:lnTo>
                  <a:pt x="1136" y="2400"/>
                </a:lnTo>
                <a:lnTo>
                  <a:pt x="1133" y="2423"/>
                </a:lnTo>
                <a:lnTo>
                  <a:pt x="1125" y="2444"/>
                </a:lnTo>
                <a:lnTo>
                  <a:pt x="1114" y="2462"/>
                </a:lnTo>
                <a:lnTo>
                  <a:pt x="1099" y="2476"/>
                </a:lnTo>
                <a:lnTo>
                  <a:pt x="1081" y="2488"/>
                </a:lnTo>
                <a:lnTo>
                  <a:pt x="1060" y="2495"/>
                </a:lnTo>
                <a:lnTo>
                  <a:pt x="1038" y="2498"/>
                </a:lnTo>
                <a:lnTo>
                  <a:pt x="648" y="2498"/>
                </a:lnTo>
                <a:lnTo>
                  <a:pt x="626" y="2495"/>
                </a:lnTo>
                <a:lnTo>
                  <a:pt x="606" y="2488"/>
                </a:lnTo>
                <a:lnTo>
                  <a:pt x="588" y="2476"/>
                </a:lnTo>
                <a:lnTo>
                  <a:pt x="573" y="2462"/>
                </a:lnTo>
                <a:lnTo>
                  <a:pt x="562" y="2444"/>
                </a:lnTo>
                <a:lnTo>
                  <a:pt x="554" y="2423"/>
                </a:lnTo>
                <a:lnTo>
                  <a:pt x="552" y="2400"/>
                </a:lnTo>
                <a:lnTo>
                  <a:pt x="552" y="1655"/>
                </a:lnTo>
                <a:lnTo>
                  <a:pt x="552" y="1655"/>
                </a:lnTo>
                <a:lnTo>
                  <a:pt x="530" y="1652"/>
                </a:lnTo>
                <a:lnTo>
                  <a:pt x="508" y="1645"/>
                </a:lnTo>
                <a:lnTo>
                  <a:pt x="490" y="1633"/>
                </a:lnTo>
                <a:lnTo>
                  <a:pt x="475" y="1618"/>
                </a:lnTo>
                <a:lnTo>
                  <a:pt x="464" y="1600"/>
                </a:lnTo>
                <a:lnTo>
                  <a:pt x="457" y="1579"/>
                </a:lnTo>
                <a:lnTo>
                  <a:pt x="454" y="1557"/>
                </a:lnTo>
                <a:lnTo>
                  <a:pt x="454" y="1493"/>
                </a:lnTo>
                <a:lnTo>
                  <a:pt x="356" y="1493"/>
                </a:lnTo>
                <a:lnTo>
                  <a:pt x="312" y="1490"/>
                </a:lnTo>
                <a:lnTo>
                  <a:pt x="269" y="1481"/>
                </a:lnTo>
                <a:lnTo>
                  <a:pt x="228" y="1468"/>
                </a:lnTo>
                <a:lnTo>
                  <a:pt x="189" y="1450"/>
                </a:lnTo>
                <a:lnTo>
                  <a:pt x="153" y="1428"/>
                </a:lnTo>
                <a:lnTo>
                  <a:pt x="120" y="1402"/>
                </a:lnTo>
                <a:lnTo>
                  <a:pt x="91" y="1373"/>
                </a:lnTo>
                <a:lnTo>
                  <a:pt x="64" y="1340"/>
                </a:lnTo>
                <a:lnTo>
                  <a:pt x="42" y="1303"/>
                </a:lnTo>
                <a:lnTo>
                  <a:pt x="24" y="1264"/>
                </a:lnTo>
                <a:lnTo>
                  <a:pt x="11" y="1223"/>
                </a:lnTo>
                <a:lnTo>
                  <a:pt x="3" y="1181"/>
                </a:lnTo>
                <a:lnTo>
                  <a:pt x="0" y="1135"/>
                </a:lnTo>
                <a:lnTo>
                  <a:pt x="3" y="1091"/>
                </a:lnTo>
                <a:lnTo>
                  <a:pt x="11" y="1048"/>
                </a:lnTo>
                <a:lnTo>
                  <a:pt x="24" y="1006"/>
                </a:lnTo>
                <a:lnTo>
                  <a:pt x="42" y="968"/>
                </a:lnTo>
                <a:lnTo>
                  <a:pt x="64" y="932"/>
                </a:lnTo>
                <a:lnTo>
                  <a:pt x="91" y="899"/>
                </a:lnTo>
                <a:lnTo>
                  <a:pt x="120" y="869"/>
                </a:lnTo>
                <a:lnTo>
                  <a:pt x="153" y="842"/>
                </a:lnTo>
                <a:lnTo>
                  <a:pt x="189" y="820"/>
                </a:lnTo>
                <a:lnTo>
                  <a:pt x="228" y="803"/>
                </a:lnTo>
                <a:lnTo>
                  <a:pt x="269" y="790"/>
                </a:lnTo>
                <a:lnTo>
                  <a:pt x="312" y="781"/>
                </a:lnTo>
                <a:lnTo>
                  <a:pt x="356" y="779"/>
                </a:lnTo>
                <a:lnTo>
                  <a:pt x="454" y="779"/>
                </a:lnTo>
                <a:lnTo>
                  <a:pt x="454" y="714"/>
                </a:lnTo>
                <a:lnTo>
                  <a:pt x="457" y="691"/>
                </a:lnTo>
                <a:lnTo>
                  <a:pt x="464" y="671"/>
                </a:lnTo>
                <a:lnTo>
                  <a:pt x="475" y="653"/>
                </a:lnTo>
                <a:lnTo>
                  <a:pt x="490" y="638"/>
                </a:lnTo>
                <a:lnTo>
                  <a:pt x="508" y="626"/>
                </a:lnTo>
                <a:lnTo>
                  <a:pt x="530" y="619"/>
                </a:lnTo>
                <a:lnTo>
                  <a:pt x="552" y="617"/>
                </a:lnTo>
                <a:lnTo>
                  <a:pt x="1136" y="617"/>
                </a:lnTo>
                <a:lnTo>
                  <a:pt x="1158" y="619"/>
                </a:lnTo>
                <a:lnTo>
                  <a:pt x="1178" y="626"/>
                </a:lnTo>
                <a:lnTo>
                  <a:pt x="1196" y="638"/>
                </a:lnTo>
                <a:lnTo>
                  <a:pt x="1211" y="653"/>
                </a:lnTo>
                <a:lnTo>
                  <a:pt x="1223" y="671"/>
                </a:lnTo>
                <a:lnTo>
                  <a:pt x="1230" y="691"/>
                </a:lnTo>
                <a:lnTo>
                  <a:pt x="1233" y="714"/>
                </a:lnTo>
                <a:lnTo>
                  <a:pt x="1233" y="775"/>
                </a:lnTo>
                <a:lnTo>
                  <a:pt x="1335" y="764"/>
                </a:lnTo>
                <a:lnTo>
                  <a:pt x="1436" y="746"/>
                </a:lnTo>
                <a:lnTo>
                  <a:pt x="1537" y="722"/>
                </a:lnTo>
                <a:lnTo>
                  <a:pt x="1637" y="691"/>
                </a:lnTo>
                <a:lnTo>
                  <a:pt x="1735" y="655"/>
                </a:lnTo>
                <a:lnTo>
                  <a:pt x="1832" y="615"/>
                </a:lnTo>
                <a:lnTo>
                  <a:pt x="1927" y="569"/>
                </a:lnTo>
                <a:lnTo>
                  <a:pt x="2018" y="519"/>
                </a:lnTo>
                <a:lnTo>
                  <a:pt x="2107" y="466"/>
                </a:lnTo>
                <a:lnTo>
                  <a:pt x="2192" y="411"/>
                </a:lnTo>
                <a:lnTo>
                  <a:pt x="2272" y="351"/>
                </a:lnTo>
                <a:lnTo>
                  <a:pt x="2349" y="291"/>
                </a:lnTo>
                <a:lnTo>
                  <a:pt x="2349" y="98"/>
                </a:lnTo>
                <a:lnTo>
                  <a:pt x="2352" y="75"/>
                </a:lnTo>
                <a:lnTo>
                  <a:pt x="2359" y="54"/>
                </a:lnTo>
                <a:lnTo>
                  <a:pt x="2370" y="36"/>
                </a:lnTo>
                <a:lnTo>
                  <a:pt x="2385" y="22"/>
                </a:lnTo>
                <a:lnTo>
                  <a:pt x="2403" y="10"/>
                </a:lnTo>
                <a:lnTo>
                  <a:pt x="2424" y="3"/>
                </a:lnTo>
                <a:lnTo>
                  <a:pt x="2446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51"/>
          <p:cNvSpPr>
            <a:spLocks noEditPoints="1"/>
          </p:cNvSpPr>
          <p:nvPr/>
        </p:nvSpPr>
        <p:spPr bwMode="auto">
          <a:xfrm>
            <a:off x="6874852" y="2381788"/>
            <a:ext cx="252743" cy="316976"/>
          </a:xfrm>
          <a:custGeom>
            <a:avLst/>
            <a:gdLst>
              <a:gd name="T0" fmla="*/ 533 w 2716"/>
              <a:gd name="T1" fmla="*/ 2317 h 3398"/>
              <a:gd name="T2" fmla="*/ 584 w 2716"/>
              <a:gd name="T3" fmla="*/ 2558 h 3398"/>
              <a:gd name="T4" fmla="*/ 2101 w 2716"/>
              <a:gd name="T5" fmla="*/ 2674 h 3398"/>
              <a:gd name="T6" fmla="*/ 1358 w 2716"/>
              <a:gd name="T7" fmla="*/ 1600 h 3398"/>
              <a:gd name="T8" fmla="*/ 1171 w 2716"/>
              <a:gd name="T9" fmla="*/ 1694 h 3398"/>
              <a:gd name="T10" fmla="*/ 1138 w 2716"/>
              <a:gd name="T11" fmla="*/ 1905 h 3398"/>
              <a:gd name="T12" fmla="*/ 1285 w 2716"/>
              <a:gd name="T13" fmla="*/ 2053 h 3398"/>
              <a:gd name="T14" fmla="*/ 1495 w 2716"/>
              <a:gd name="T15" fmla="*/ 2019 h 3398"/>
              <a:gd name="T16" fmla="*/ 1590 w 2716"/>
              <a:gd name="T17" fmla="*/ 1832 h 3398"/>
              <a:gd name="T18" fmla="*/ 1495 w 2716"/>
              <a:gd name="T19" fmla="*/ 1644 h 3398"/>
              <a:gd name="T20" fmla="*/ 1408 w 2716"/>
              <a:gd name="T21" fmla="*/ 1403 h 3398"/>
              <a:gd name="T22" fmla="*/ 1663 w 2716"/>
              <a:gd name="T23" fmla="*/ 1526 h 3398"/>
              <a:gd name="T24" fmla="*/ 1785 w 2716"/>
              <a:gd name="T25" fmla="*/ 1781 h 3398"/>
              <a:gd name="T26" fmla="*/ 1721 w 2716"/>
              <a:gd name="T27" fmla="*/ 2063 h 3398"/>
              <a:gd name="T28" fmla="*/ 1503 w 2716"/>
              <a:gd name="T29" fmla="*/ 2238 h 3398"/>
              <a:gd name="T30" fmla="*/ 1213 w 2716"/>
              <a:gd name="T31" fmla="*/ 2238 h 3398"/>
              <a:gd name="T32" fmla="*/ 995 w 2716"/>
              <a:gd name="T33" fmla="*/ 2063 h 3398"/>
              <a:gd name="T34" fmla="*/ 931 w 2716"/>
              <a:gd name="T35" fmla="*/ 1781 h 3398"/>
              <a:gd name="T36" fmla="*/ 1053 w 2716"/>
              <a:gd name="T37" fmla="*/ 1526 h 3398"/>
              <a:gd name="T38" fmla="*/ 1308 w 2716"/>
              <a:gd name="T39" fmla="*/ 1403 h 3398"/>
              <a:gd name="T40" fmla="*/ 1003 w 2716"/>
              <a:gd name="T41" fmla="*/ 1007 h 3398"/>
              <a:gd name="T42" fmla="*/ 703 w 2716"/>
              <a:gd name="T43" fmla="*/ 1504 h 3398"/>
              <a:gd name="T44" fmla="*/ 714 w 2716"/>
              <a:gd name="T45" fmla="*/ 2188 h 3398"/>
              <a:gd name="T46" fmla="*/ 881 w 2716"/>
              <a:gd name="T47" fmla="*/ 2860 h 3398"/>
              <a:gd name="T48" fmla="*/ 1327 w 2716"/>
              <a:gd name="T49" fmla="*/ 2860 h 3398"/>
              <a:gd name="T50" fmla="*/ 1814 w 2716"/>
              <a:gd name="T51" fmla="*/ 2860 h 3398"/>
              <a:gd name="T52" fmla="*/ 1984 w 2716"/>
              <a:gd name="T53" fmla="*/ 2299 h 3398"/>
              <a:gd name="T54" fmla="*/ 2024 w 2716"/>
              <a:gd name="T55" fmla="*/ 1616 h 3398"/>
              <a:gd name="T56" fmla="*/ 1812 w 2716"/>
              <a:gd name="T57" fmla="*/ 1029 h 3398"/>
              <a:gd name="T58" fmla="*/ 1303 w 2716"/>
              <a:gd name="T59" fmla="*/ 274 h 3398"/>
              <a:gd name="T60" fmla="*/ 990 w 2716"/>
              <a:gd name="T61" fmla="*/ 664 h 3398"/>
              <a:gd name="T62" fmla="*/ 1358 w 2716"/>
              <a:gd name="T63" fmla="*/ 776 h 3398"/>
              <a:gd name="T64" fmla="*/ 1739 w 2716"/>
              <a:gd name="T65" fmla="*/ 686 h 3398"/>
              <a:gd name="T66" fmla="*/ 1507 w 2716"/>
              <a:gd name="T67" fmla="*/ 372 h 3398"/>
              <a:gd name="T68" fmla="*/ 1369 w 2716"/>
              <a:gd name="T69" fmla="*/ 0 h 3398"/>
              <a:gd name="T70" fmla="*/ 1625 w 2716"/>
              <a:gd name="T71" fmla="*/ 196 h 3398"/>
              <a:gd name="T72" fmla="*/ 1917 w 2716"/>
              <a:gd name="T73" fmla="*/ 590 h 3398"/>
              <a:gd name="T74" fmla="*/ 2134 w 2716"/>
              <a:gd name="T75" fmla="*/ 1119 h 3398"/>
              <a:gd name="T76" fmla="*/ 2227 w 2716"/>
              <a:gd name="T77" fmla="*/ 1761 h 3398"/>
              <a:gd name="T78" fmla="*/ 2679 w 2716"/>
              <a:gd name="T79" fmla="*/ 2236 h 3398"/>
              <a:gd name="T80" fmla="*/ 2714 w 2716"/>
              <a:gd name="T81" fmla="*/ 3319 h 3398"/>
              <a:gd name="T82" fmla="*/ 2633 w 2716"/>
              <a:gd name="T83" fmla="*/ 3397 h 3398"/>
              <a:gd name="T84" fmla="*/ 1755 w 2716"/>
              <a:gd name="T85" fmla="*/ 3299 h 3398"/>
              <a:gd name="T86" fmla="*/ 1679 w 2716"/>
              <a:gd name="T87" fmla="*/ 3395 h 3398"/>
              <a:gd name="T88" fmla="*/ 982 w 2716"/>
              <a:gd name="T89" fmla="*/ 3361 h 3398"/>
              <a:gd name="T90" fmla="*/ 142 w 2716"/>
              <a:gd name="T91" fmla="*/ 3389 h 3398"/>
              <a:gd name="T92" fmla="*/ 31 w 2716"/>
              <a:gd name="T93" fmla="*/ 3370 h 3398"/>
              <a:gd name="T94" fmla="*/ 3 w 2716"/>
              <a:gd name="T95" fmla="*/ 2291 h 3398"/>
              <a:gd name="T96" fmla="*/ 505 w 2716"/>
              <a:gd name="T97" fmla="*/ 2119 h 3398"/>
              <a:gd name="T98" fmla="*/ 507 w 2716"/>
              <a:gd name="T99" fmla="*/ 1482 h 3398"/>
              <a:gd name="T100" fmla="*/ 632 w 2716"/>
              <a:gd name="T101" fmla="*/ 954 h 3398"/>
              <a:gd name="T102" fmla="*/ 833 w 2716"/>
              <a:gd name="T103" fmla="*/ 537 h 3398"/>
              <a:gd name="T104" fmla="*/ 1062 w 2716"/>
              <a:gd name="T105" fmla="*/ 231 h 3398"/>
              <a:gd name="T106" fmla="*/ 1273 w 2716"/>
              <a:gd name="T107" fmla="*/ 38 h 3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716" h="3398">
                <a:moveTo>
                  <a:pt x="1159" y="3060"/>
                </a:moveTo>
                <a:lnTo>
                  <a:pt x="1159" y="3199"/>
                </a:lnTo>
                <a:lnTo>
                  <a:pt x="1557" y="3199"/>
                </a:lnTo>
                <a:lnTo>
                  <a:pt x="1557" y="3060"/>
                </a:lnTo>
                <a:lnTo>
                  <a:pt x="1159" y="3060"/>
                </a:lnTo>
                <a:close/>
                <a:moveTo>
                  <a:pt x="533" y="2317"/>
                </a:moveTo>
                <a:lnTo>
                  <a:pt x="199" y="2393"/>
                </a:lnTo>
                <a:lnTo>
                  <a:pt x="199" y="3141"/>
                </a:lnTo>
                <a:lnTo>
                  <a:pt x="688" y="2909"/>
                </a:lnTo>
                <a:lnTo>
                  <a:pt x="650" y="2793"/>
                </a:lnTo>
                <a:lnTo>
                  <a:pt x="616" y="2677"/>
                </a:lnTo>
                <a:lnTo>
                  <a:pt x="584" y="2558"/>
                </a:lnTo>
                <a:lnTo>
                  <a:pt x="557" y="2437"/>
                </a:lnTo>
                <a:lnTo>
                  <a:pt x="533" y="2317"/>
                </a:lnTo>
                <a:close/>
                <a:moveTo>
                  <a:pt x="2183" y="2317"/>
                </a:moveTo>
                <a:lnTo>
                  <a:pt x="2160" y="2435"/>
                </a:lnTo>
                <a:lnTo>
                  <a:pt x="2132" y="2554"/>
                </a:lnTo>
                <a:lnTo>
                  <a:pt x="2101" y="2674"/>
                </a:lnTo>
                <a:lnTo>
                  <a:pt x="2066" y="2792"/>
                </a:lnTo>
                <a:lnTo>
                  <a:pt x="2028" y="2909"/>
                </a:lnTo>
                <a:lnTo>
                  <a:pt x="2517" y="3141"/>
                </a:lnTo>
                <a:lnTo>
                  <a:pt x="2517" y="2393"/>
                </a:lnTo>
                <a:lnTo>
                  <a:pt x="2183" y="2317"/>
                </a:lnTo>
                <a:close/>
                <a:moveTo>
                  <a:pt x="1358" y="1600"/>
                </a:moveTo>
                <a:lnTo>
                  <a:pt x="1321" y="1603"/>
                </a:lnTo>
                <a:lnTo>
                  <a:pt x="1285" y="1611"/>
                </a:lnTo>
                <a:lnTo>
                  <a:pt x="1252" y="1625"/>
                </a:lnTo>
                <a:lnTo>
                  <a:pt x="1221" y="1644"/>
                </a:lnTo>
                <a:lnTo>
                  <a:pt x="1194" y="1668"/>
                </a:lnTo>
                <a:lnTo>
                  <a:pt x="1171" y="1694"/>
                </a:lnTo>
                <a:lnTo>
                  <a:pt x="1152" y="1724"/>
                </a:lnTo>
                <a:lnTo>
                  <a:pt x="1138" y="1758"/>
                </a:lnTo>
                <a:lnTo>
                  <a:pt x="1129" y="1794"/>
                </a:lnTo>
                <a:lnTo>
                  <a:pt x="1126" y="1832"/>
                </a:lnTo>
                <a:lnTo>
                  <a:pt x="1129" y="1869"/>
                </a:lnTo>
                <a:lnTo>
                  <a:pt x="1138" y="1905"/>
                </a:lnTo>
                <a:lnTo>
                  <a:pt x="1152" y="1938"/>
                </a:lnTo>
                <a:lnTo>
                  <a:pt x="1171" y="1969"/>
                </a:lnTo>
                <a:lnTo>
                  <a:pt x="1194" y="1996"/>
                </a:lnTo>
                <a:lnTo>
                  <a:pt x="1221" y="2019"/>
                </a:lnTo>
                <a:lnTo>
                  <a:pt x="1252" y="2038"/>
                </a:lnTo>
                <a:lnTo>
                  <a:pt x="1285" y="2053"/>
                </a:lnTo>
                <a:lnTo>
                  <a:pt x="1321" y="2061"/>
                </a:lnTo>
                <a:lnTo>
                  <a:pt x="1358" y="2064"/>
                </a:lnTo>
                <a:lnTo>
                  <a:pt x="1395" y="2061"/>
                </a:lnTo>
                <a:lnTo>
                  <a:pt x="1431" y="2053"/>
                </a:lnTo>
                <a:lnTo>
                  <a:pt x="1464" y="2038"/>
                </a:lnTo>
                <a:lnTo>
                  <a:pt x="1495" y="2019"/>
                </a:lnTo>
                <a:lnTo>
                  <a:pt x="1522" y="1996"/>
                </a:lnTo>
                <a:lnTo>
                  <a:pt x="1545" y="1969"/>
                </a:lnTo>
                <a:lnTo>
                  <a:pt x="1564" y="1938"/>
                </a:lnTo>
                <a:lnTo>
                  <a:pt x="1578" y="1905"/>
                </a:lnTo>
                <a:lnTo>
                  <a:pt x="1587" y="1869"/>
                </a:lnTo>
                <a:lnTo>
                  <a:pt x="1590" y="1832"/>
                </a:lnTo>
                <a:lnTo>
                  <a:pt x="1587" y="1794"/>
                </a:lnTo>
                <a:lnTo>
                  <a:pt x="1578" y="1758"/>
                </a:lnTo>
                <a:lnTo>
                  <a:pt x="1564" y="1724"/>
                </a:lnTo>
                <a:lnTo>
                  <a:pt x="1545" y="1694"/>
                </a:lnTo>
                <a:lnTo>
                  <a:pt x="1522" y="1668"/>
                </a:lnTo>
                <a:lnTo>
                  <a:pt x="1495" y="1644"/>
                </a:lnTo>
                <a:lnTo>
                  <a:pt x="1464" y="1625"/>
                </a:lnTo>
                <a:lnTo>
                  <a:pt x="1431" y="1611"/>
                </a:lnTo>
                <a:lnTo>
                  <a:pt x="1395" y="1603"/>
                </a:lnTo>
                <a:lnTo>
                  <a:pt x="1358" y="1600"/>
                </a:lnTo>
                <a:close/>
                <a:moveTo>
                  <a:pt x="1358" y="1400"/>
                </a:moveTo>
                <a:lnTo>
                  <a:pt x="1408" y="1403"/>
                </a:lnTo>
                <a:lnTo>
                  <a:pt x="1457" y="1412"/>
                </a:lnTo>
                <a:lnTo>
                  <a:pt x="1503" y="1425"/>
                </a:lnTo>
                <a:lnTo>
                  <a:pt x="1547" y="1444"/>
                </a:lnTo>
                <a:lnTo>
                  <a:pt x="1589" y="1467"/>
                </a:lnTo>
                <a:lnTo>
                  <a:pt x="1627" y="1495"/>
                </a:lnTo>
                <a:lnTo>
                  <a:pt x="1663" y="1526"/>
                </a:lnTo>
                <a:lnTo>
                  <a:pt x="1694" y="1562"/>
                </a:lnTo>
                <a:lnTo>
                  <a:pt x="1721" y="1601"/>
                </a:lnTo>
                <a:lnTo>
                  <a:pt x="1745" y="1642"/>
                </a:lnTo>
                <a:lnTo>
                  <a:pt x="1764" y="1686"/>
                </a:lnTo>
                <a:lnTo>
                  <a:pt x="1777" y="1733"/>
                </a:lnTo>
                <a:lnTo>
                  <a:pt x="1785" y="1781"/>
                </a:lnTo>
                <a:lnTo>
                  <a:pt x="1788" y="1832"/>
                </a:lnTo>
                <a:lnTo>
                  <a:pt x="1785" y="1882"/>
                </a:lnTo>
                <a:lnTo>
                  <a:pt x="1777" y="1931"/>
                </a:lnTo>
                <a:lnTo>
                  <a:pt x="1764" y="1977"/>
                </a:lnTo>
                <a:lnTo>
                  <a:pt x="1745" y="2022"/>
                </a:lnTo>
                <a:lnTo>
                  <a:pt x="1721" y="2063"/>
                </a:lnTo>
                <a:lnTo>
                  <a:pt x="1694" y="2101"/>
                </a:lnTo>
                <a:lnTo>
                  <a:pt x="1663" y="2136"/>
                </a:lnTo>
                <a:lnTo>
                  <a:pt x="1627" y="2168"/>
                </a:lnTo>
                <a:lnTo>
                  <a:pt x="1589" y="2196"/>
                </a:lnTo>
                <a:lnTo>
                  <a:pt x="1547" y="2219"/>
                </a:lnTo>
                <a:lnTo>
                  <a:pt x="1503" y="2238"/>
                </a:lnTo>
                <a:lnTo>
                  <a:pt x="1457" y="2252"/>
                </a:lnTo>
                <a:lnTo>
                  <a:pt x="1408" y="2260"/>
                </a:lnTo>
                <a:lnTo>
                  <a:pt x="1358" y="2263"/>
                </a:lnTo>
                <a:lnTo>
                  <a:pt x="1308" y="2260"/>
                </a:lnTo>
                <a:lnTo>
                  <a:pt x="1259" y="2252"/>
                </a:lnTo>
                <a:lnTo>
                  <a:pt x="1213" y="2238"/>
                </a:lnTo>
                <a:lnTo>
                  <a:pt x="1169" y="2219"/>
                </a:lnTo>
                <a:lnTo>
                  <a:pt x="1127" y="2196"/>
                </a:lnTo>
                <a:lnTo>
                  <a:pt x="1089" y="2168"/>
                </a:lnTo>
                <a:lnTo>
                  <a:pt x="1053" y="2136"/>
                </a:lnTo>
                <a:lnTo>
                  <a:pt x="1022" y="2101"/>
                </a:lnTo>
                <a:lnTo>
                  <a:pt x="995" y="2063"/>
                </a:lnTo>
                <a:lnTo>
                  <a:pt x="971" y="2022"/>
                </a:lnTo>
                <a:lnTo>
                  <a:pt x="952" y="1977"/>
                </a:lnTo>
                <a:lnTo>
                  <a:pt x="939" y="1931"/>
                </a:lnTo>
                <a:lnTo>
                  <a:pt x="931" y="1882"/>
                </a:lnTo>
                <a:lnTo>
                  <a:pt x="928" y="1832"/>
                </a:lnTo>
                <a:lnTo>
                  <a:pt x="931" y="1781"/>
                </a:lnTo>
                <a:lnTo>
                  <a:pt x="939" y="1733"/>
                </a:lnTo>
                <a:lnTo>
                  <a:pt x="952" y="1686"/>
                </a:lnTo>
                <a:lnTo>
                  <a:pt x="971" y="1642"/>
                </a:lnTo>
                <a:lnTo>
                  <a:pt x="995" y="1601"/>
                </a:lnTo>
                <a:lnTo>
                  <a:pt x="1022" y="1562"/>
                </a:lnTo>
                <a:lnTo>
                  <a:pt x="1053" y="1526"/>
                </a:lnTo>
                <a:lnTo>
                  <a:pt x="1089" y="1495"/>
                </a:lnTo>
                <a:lnTo>
                  <a:pt x="1127" y="1467"/>
                </a:lnTo>
                <a:lnTo>
                  <a:pt x="1169" y="1444"/>
                </a:lnTo>
                <a:lnTo>
                  <a:pt x="1213" y="1425"/>
                </a:lnTo>
                <a:lnTo>
                  <a:pt x="1259" y="1412"/>
                </a:lnTo>
                <a:lnTo>
                  <a:pt x="1308" y="1403"/>
                </a:lnTo>
                <a:lnTo>
                  <a:pt x="1358" y="1400"/>
                </a:lnTo>
                <a:close/>
                <a:moveTo>
                  <a:pt x="1409" y="976"/>
                </a:moveTo>
                <a:lnTo>
                  <a:pt x="1307" y="976"/>
                </a:lnTo>
                <a:lnTo>
                  <a:pt x="1205" y="981"/>
                </a:lnTo>
                <a:lnTo>
                  <a:pt x="1103" y="992"/>
                </a:lnTo>
                <a:lnTo>
                  <a:pt x="1003" y="1007"/>
                </a:lnTo>
                <a:lnTo>
                  <a:pt x="903" y="1029"/>
                </a:lnTo>
                <a:lnTo>
                  <a:pt x="806" y="1056"/>
                </a:lnTo>
                <a:lnTo>
                  <a:pt x="771" y="1166"/>
                </a:lnTo>
                <a:lnTo>
                  <a:pt x="742" y="1278"/>
                </a:lnTo>
                <a:lnTo>
                  <a:pt x="720" y="1391"/>
                </a:lnTo>
                <a:lnTo>
                  <a:pt x="703" y="1504"/>
                </a:lnTo>
                <a:lnTo>
                  <a:pt x="692" y="1617"/>
                </a:lnTo>
                <a:lnTo>
                  <a:pt x="687" y="1732"/>
                </a:lnTo>
                <a:lnTo>
                  <a:pt x="687" y="1845"/>
                </a:lnTo>
                <a:lnTo>
                  <a:pt x="691" y="1960"/>
                </a:lnTo>
                <a:lnTo>
                  <a:pt x="700" y="2074"/>
                </a:lnTo>
                <a:lnTo>
                  <a:pt x="714" y="2188"/>
                </a:lnTo>
                <a:lnTo>
                  <a:pt x="733" y="2301"/>
                </a:lnTo>
                <a:lnTo>
                  <a:pt x="755" y="2415"/>
                </a:lnTo>
                <a:lnTo>
                  <a:pt x="781" y="2527"/>
                </a:lnTo>
                <a:lnTo>
                  <a:pt x="811" y="2640"/>
                </a:lnTo>
                <a:lnTo>
                  <a:pt x="844" y="2750"/>
                </a:lnTo>
                <a:lnTo>
                  <a:pt x="881" y="2860"/>
                </a:lnTo>
                <a:lnTo>
                  <a:pt x="902" y="2860"/>
                </a:lnTo>
                <a:lnTo>
                  <a:pt x="930" y="2860"/>
                </a:lnTo>
                <a:lnTo>
                  <a:pt x="965" y="2860"/>
                </a:lnTo>
                <a:lnTo>
                  <a:pt x="1210" y="2860"/>
                </a:lnTo>
                <a:lnTo>
                  <a:pt x="1268" y="2860"/>
                </a:lnTo>
                <a:lnTo>
                  <a:pt x="1327" y="2860"/>
                </a:lnTo>
                <a:lnTo>
                  <a:pt x="1387" y="2860"/>
                </a:lnTo>
                <a:lnTo>
                  <a:pt x="1447" y="2860"/>
                </a:lnTo>
                <a:lnTo>
                  <a:pt x="1505" y="2860"/>
                </a:lnTo>
                <a:lnTo>
                  <a:pt x="1751" y="2860"/>
                </a:lnTo>
                <a:lnTo>
                  <a:pt x="1786" y="2860"/>
                </a:lnTo>
                <a:lnTo>
                  <a:pt x="1814" y="2860"/>
                </a:lnTo>
                <a:lnTo>
                  <a:pt x="1835" y="2860"/>
                </a:lnTo>
                <a:lnTo>
                  <a:pt x="1872" y="2750"/>
                </a:lnTo>
                <a:lnTo>
                  <a:pt x="1905" y="2639"/>
                </a:lnTo>
                <a:lnTo>
                  <a:pt x="1935" y="2526"/>
                </a:lnTo>
                <a:lnTo>
                  <a:pt x="1961" y="2413"/>
                </a:lnTo>
                <a:lnTo>
                  <a:pt x="1984" y="2299"/>
                </a:lnTo>
                <a:lnTo>
                  <a:pt x="2001" y="2186"/>
                </a:lnTo>
                <a:lnTo>
                  <a:pt x="2016" y="2072"/>
                </a:lnTo>
                <a:lnTo>
                  <a:pt x="2025" y="1958"/>
                </a:lnTo>
                <a:lnTo>
                  <a:pt x="2029" y="1843"/>
                </a:lnTo>
                <a:lnTo>
                  <a:pt x="2029" y="1730"/>
                </a:lnTo>
                <a:lnTo>
                  <a:pt x="2024" y="1616"/>
                </a:lnTo>
                <a:lnTo>
                  <a:pt x="2013" y="1503"/>
                </a:lnTo>
                <a:lnTo>
                  <a:pt x="1996" y="1389"/>
                </a:lnTo>
                <a:lnTo>
                  <a:pt x="1974" y="1278"/>
                </a:lnTo>
                <a:lnTo>
                  <a:pt x="1945" y="1166"/>
                </a:lnTo>
                <a:lnTo>
                  <a:pt x="1910" y="1055"/>
                </a:lnTo>
                <a:lnTo>
                  <a:pt x="1812" y="1029"/>
                </a:lnTo>
                <a:lnTo>
                  <a:pt x="1713" y="1007"/>
                </a:lnTo>
                <a:lnTo>
                  <a:pt x="1612" y="992"/>
                </a:lnTo>
                <a:lnTo>
                  <a:pt x="1511" y="981"/>
                </a:lnTo>
                <a:lnTo>
                  <a:pt x="1409" y="976"/>
                </a:lnTo>
                <a:close/>
                <a:moveTo>
                  <a:pt x="1357" y="225"/>
                </a:moveTo>
                <a:lnTo>
                  <a:pt x="1303" y="274"/>
                </a:lnTo>
                <a:lnTo>
                  <a:pt x="1249" y="327"/>
                </a:lnTo>
                <a:lnTo>
                  <a:pt x="1195" y="385"/>
                </a:lnTo>
                <a:lnTo>
                  <a:pt x="1142" y="449"/>
                </a:lnTo>
                <a:lnTo>
                  <a:pt x="1089" y="516"/>
                </a:lnTo>
                <a:lnTo>
                  <a:pt x="1039" y="588"/>
                </a:lnTo>
                <a:lnTo>
                  <a:pt x="990" y="664"/>
                </a:lnTo>
                <a:lnTo>
                  <a:pt x="944" y="743"/>
                </a:lnTo>
                <a:lnTo>
                  <a:pt x="902" y="825"/>
                </a:lnTo>
                <a:lnTo>
                  <a:pt x="1014" y="804"/>
                </a:lnTo>
                <a:lnTo>
                  <a:pt x="1128" y="789"/>
                </a:lnTo>
                <a:lnTo>
                  <a:pt x="1243" y="779"/>
                </a:lnTo>
                <a:lnTo>
                  <a:pt x="1358" y="776"/>
                </a:lnTo>
                <a:lnTo>
                  <a:pt x="1473" y="779"/>
                </a:lnTo>
                <a:lnTo>
                  <a:pt x="1588" y="789"/>
                </a:lnTo>
                <a:lnTo>
                  <a:pt x="1702" y="804"/>
                </a:lnTo>
                <a:lnTo>
                  <a:pt x="1814" y="825"/>
                </a:lnTo>
                <a:lnTo>
                  <a:pt x="1777" y="753"/>
                </a:lnTo>
                <a:lnTo>
                  <a:pt x="1739" y="686"/>
                </a:lnTo>
                <a:lnTo>
                  <a:pt x="1700" y="622"/>
                </a:lnTo>
                <a:lnTo>
                  <a:pt x="1661" y="564"/>
                </a:lnTo>
                <a:lnTo>
                  <a:pt x="1622" y="510"/>
                </a:lnTo>
                <a:lnTo>
                  <a:pt x="1582" y="459"/>
                </a:lnTo>
                <a:lnTo>
                  <a:pt x="1544" y="413"/>
                </a:lnTo>
                <a:lnTo>
                  <a:pt x="1507" y="372"/>
                </a:lnTo>
                <a:lnTo>
                  <a:pt x="1472" y="334"/>
                </a:lnTo>
                <a:lnTo>
                  <a:pt x="1439" y="300"/>
                </a:lnTo>
                <a:lnTo>
                  <a:pt x="1409" y="272"/>
                </a:lnTo>
                <a:lnTo>
                  <a:pt x="1382" y="246"/>
                </a:lnTo>
                <a:lnTo>
                  <a:pt x="1357" y="225"/>
                </a:lnTo>
                <a:close/>
                <a:moveTo>
                  <a:pt x="1369" y="0"/>
                </a:moveTo>
                <a:lnTo>
                  <a:pt x="1393" y="5"/>
                </a:lnTo>
                <a:lnTo>
                  <a:pt x="1414" y="17"/>
                </a:lnTo>
                <a:lnTo>
                  <a:pt x="1467" y="55"/>
                </a:lnTo>
                <a:lnTo>
                  <a:pt x="1520" y="98"/>
                </a:lnTo>
                <a:lnTo>
                  <a:pt x="1572" y="145"/>
                </a:lnTo>
                <a:lnTo>
                  <a:pt x="1625" y="196"/>
                </a:lnTo>
                <a:lnTo>
                  <a:pt x="1676" y="252"/>
                </a:lnTo>
                <a:lnTo>
                  <a:pt x="1727" y="312"/>
                </a:lnTo>
                <a:lnTo>
                  <a:pt x="1777" y="376"/>
                </a:lnTo>
                <a:lnTo>
                  <a:pt x="1825" y="444"/>
                </a:lnTo>
                <a:lnTo>
                  <a:pt x="1872" y="515"/>
                </a:lnTo>
                <a:lnTo>
                  <a:pt x="1917" y="590"/>
                </a:lnTo>
                <a:lnTo>
                  <a:pt x="1959" y="670"/>
                </a:lnTo>
                <a:lnTo>
                  <a:pt x="2000" y="752"/>
                </a:lnTo>
                <a:lnTo>
                  <a:pt x="2039" y="839"/>
                </a:lnTo>
                <a:lnTo>
                  <a:pt x="2074" y="929"/>
                </a:lnTo>
                <a:lnTo>
                  <a:pt x="2105" y="1022"/>
                </a:lnTo>
                <a:lnTo>
                  <a:pt x="2134" y="1119"/>
                </a:lnTo>
                <a:lnTo>
                  <a:pt x="2160" y="1218"/>
                </a:lnTo>
                <a:lnTo>
                  <a:pt x="2182" y="1321"/>
                </a:lnTo>
                <a:lnTo>
                  <a:pt x="2200" y="1426"/>
                </a:lnTo>
                <a:lnTo>
                  <a:pt x="2214" y="1535"/>
                </a:lnTo>
                <a:lnTo>
                  <a:pt x="2223" y="1646"/>
                </a:lnTo>
                <a:lnTo>
                  <a:pt x="2227" y="1761"/>
                </a:lnTo>
                <a:lnTo>
                  <a:pt x="2227" y="1877"/>
                </a:lnTo>
                <a:lnTo>
                  <a:pt x="2222" y="1997"/>
                </a:lnTo>
                <a:lnTo>
                  <a:pt x="2210" y="2119"/>
                </a:lnTo>
                <a:lnTo>
                  <a:pt x="2639" y="2217"/>
                </a:lnTo>
                <a:lnTo>
                  <a:pt x="2660" y="2224"/>
                </a:lnTo>
                <a:lnTo>
                  <a:pt x="2679" y="2236"/>
                </a:lnTo>
                <a:lnTo>
                  <a:pt x="2694" y="2252"/>
                </a:lnTo>
                <a:lnTo>
                  <a:pt x="2706" y="2270"/>
                </a:lnTo>
                <a:lnTo>
                  <a:pt x="2713" y="2291"/>
                </a:lnTo>
                <a:lnTo>
                  <a:pt x="2716" y="2314"/>
                </a:lnTo>
                <a:lnTo>
                  <a:pt x="2716" y="3299"/>
                </a:lnTo>
                <a:lnTo>
                  <a:pt x="2714" y="3319"/>
                </a:lnTo>
                <a:lnTo>
                  <a:pt x="2708" y="3337"/>
                </a:lnTo>
                <a:lnTo>
                  <a:pt x="2698" y="3355"/>
                </a:lnTo>
                <a:lnTo>
                  <a:pt x="2685" y="3370"/>
                </a:lnTo>
                <a:lnTo>
                  <a:pt x="2670" y="3383"/>
                </a:lnTo>
                <a:lnTo>
                  <a:pt x="2651" y="3392"/>
                </a:lnTo>
                <a:lnTo>
                  <a:pt x="2633" y="3397"/>
                </a:lnTo>
                <a:lnTo>
                  <a:pt x="2612" y="3398"/>
                </a:lnTo>
                <a:lnTo>
                  <a:pt x="2592" y="3395"/>
                </a:lnTo>
                <a:lnTo>
                  <a:pt x="2574" y="3389"/>
                </a:lnTo>
                <a:lnTo>
                  <a:pt x="1883" y="3060"/>
                </a:lnTo>
                <a:lnTo>
                  <a:pt x="1755" y="3060"/>
                </a:lnTo>
                <a:lnTo>
                  <a:pt x="1755" y="3299"/>
                </a:lnTo>
                <a:lnTo>
                  <a:pt x="1752" y="3322"/>
                </a:lnTo>
                <a:lnTo>
                  <a:pt x="1745" y="3342"/>
                </a:lnTo>
                <a:lnTo>
                  <a:pt x="1734" y="3361"/>
                </a:lnTo>
                <a:lnTo>
                  <a:pt x="1718" y="3376"/>
                </a:lnTo>
                <a:lnTo>
                  <a:pt x="1700" y="3388"/>
                </a:lnTo>
                <a:lnTo>
                  <a:pt x="1679" y="3395"/>
                </a:lnTo>
                <a:lnTo>
                  <a:pt x="1656" y="3398"/>
                </a:lnTo>
                <a:lnTo>
                  <a:pt x="1060" y="3398"/>
                </a:lnTo>
                <a:lnTo>
                  <a:pt x="1037" y="3395"/>
                </a:lnTo>
                <a:lnTo>
                  <a:pt x="1016" y="3388"/>
                </a:lnTo>
                <a:lnTo>
                  <a:pt x="998" y="3376"/>
                </a:lnTo>
                <a:lnTo>
                  <a:pt x="982" y="3361"/>
                </a:lnTo>
                <a:lnTo>
                  <a:pt x="971" y="3342"/>
                </a:lnTo>
                <a:lnTo>
                  <a:pt x="964" y="3322"/>
                </a:lnTo>
                <a:lnTo>
                  <a:pt x="961" y="3299"/>
                </a:lnTo>
                <a:lnTo>
                  <a:pt x="961" y="3060"/>
                </a:lnTo>
                <a:lnTo>
                  <a:pt x="833" y="3060"/>
                </a:lnTo>
                <a:lnTo>
                  <a:pt x="142" y="3389"/>
                </a:lnTo>
                <a:lnTo>
                  <a:pt x="124" y="3395"/>
                </a:lnTo>
                <a:lnTo>
                  <a:pt x="104" y="3398"/>
                </a:lnTo>
                <a:lnTo>
                  <a:pt x="83" y="3397"/>
                </a:lnTo>
                <a:lnTo>
                  <a:pt x="65" y="3392"/>
                </a:lnTo>
                <a:lnTo>
                  <a:pt x="46" y="3383"/>
                </a:lnTo>
                <a:lnTo>
                  <a:pt x="31" y="3370"/>
                </a:lnTo>
                <a:lnTo>
                  <a:pt x="17" y="3355"/>
                </a:lnTo>
                <a:lnTo>
                  <a:pt x="8" y="3337"/>
                </a:lnTo>
                <a:lnTo>
                  <a:pt x="2" y="3319"/>
                </a:lnTo>
                <a:lnTo>
                  <a:pt x="0" y="3299"/>
                </a:lnTo>
                <a:lnTo>
                  <a:pt x="0" y="2314"/>
                </a:lnTo>
                <a:lnTo>
                  <a:pt x="3" y="2291"/>
                </a:lnTo>
                <a:lnTo>
                  <a:pt x="10" y="2270"/>
                </a:lnTo>
                <a:lnTo>
                  <a:pt x="22" y="2252"/>
                </a:lnTo>
                <a:lnTo>
                  <a:pt x="37" y="2236"/>
                </a:lnTo>
                <a:lnTo>
                  <a:pt x="56" y="2224"/>
                </a:lnTo>
                <a:lnTo>
                  <a:pt x="77" y="2217"/>
                </a:lnTo>
                <a:lnTo>
                  <a:pt x="505" y="2119"/>
                </a:lnTo>
                <a:lnTo>
                  <a:pt x="495" y="2005"/>
                </a:lnTo>
                <a:lnTo>
                  <a:pt x="489" y="1894"/>
                </a:lnTo>
                <a:lnTo>
                  <a:pt x="488" y="1786"/>
                </a:lnTo>
                <a:lnTo>
                  <a:pt x="490" y="1682"/>
                </a:lnTo>
                <a:lnTo>
                  <a:pt x="497" y="1580"/>
                </a:lnTo>
                <a:lnTo>
                  <a:pt x="507" y="1482"/>
                </a:lnTo>
                <a:lnTo>
                  <a:pt x="521" y="1386"/>
                </a:lnTo>
                <a:lnTo>
                  <a:pt x="537" y="1293"/>
                </a:lnTo>
                <a:lnTo>
                  <a:pt x="557" y="1204"/>
                </a:lnTo>
                <a:lnTo>
                  <a:pt x="580" y="1118"/>
                </a:lnTo>
                <a:lnTo>
                  <a:pt x="604" y="1034"/>
                </a:lnTo>
                <a:lnTo>
                  <a:pt x="632" y="954"/>
                </a:lnTo>
                <a:lnTo>
                  <a:pt x="662" y="876"/>
                </a:lnTo>
                <a:lnTo>
                  <a:pt x="693" y="802"/>
                </a:lnTo>
                <a:lnTo>
                  <a:pt x="726" y="732"/>
                </a:lnTo>
                <a:lnTo>
                  <a:pt x="761" y="664"/>
                </a:lnTo>
                <a:lnTo>
                  <a:pt x="797" y="599"/>
                </a:lnTo>
                <a:lnTo>
                  <a:pt x="833" y="537"/>
                </a:lnTo>
                <a:lnTo>
                  <a:pt x="871" y="478"/>
                </a:lnTo>
                <a:lnTo>
                  <a:pt x="909" y="422"/>
                </a:lnTo>
                <a:lnTo>
                  <a:pt x="947" y="370"/>
                </a:lnTo>
                <a:lnTo>
                  <a:pt x="986" y="320"/>
                </a:lnTo>
                <a:lnTo>
                  <a:pt x="1024" y="274"/>
                </a:lnTo>
                <a:lnTo>
                  <a:pt x="1062" y="231"/>
                </a:lnTo>
                <a:lnTo>
                  <a:pt x="1101" y="191"/>
                </a:lnTo>
                <a:lnTo>
                  <a:pt x="1138" y="154"/>
                </a:lnTo>
                <a:lnTo>
                  <a:pt x="1173" y="120"/>
                </a:lnTo>
                <a:lnTo>
                  <a:pt x="1208" y="90"/>
                </a:lnTo>
                <a:lnTo>
                  <a:pt x="1241" y="62"/>
                </a:lnTo>
                <a:lnTo>
                  <a:pt x="1273" y="38"/>
                </a:lnTo>
                <a:lnTo>
                  <a:pt x="1302" y="17"/>
                </a:lnTo>
                <a:lnTo>
                  <a:pt x="1323" y="5"/>
                </a:lnTo>
                <a:lnTo>
                  <a:pt x="1347" y="0"/>
                </a:lnTo>
                <a:lnTo>
                  <a:pt x="136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Inhaltsplatzhalter 4"/>
          <p:cNvSpPr txBox="1">
            <a:spLocks/>
          </p:cNvSpPr>
          <p:nvPr/>
        </p:nvSpPr>
        <p:spPr>
          <a:xfrm>
            <a:off x="-38465" y="3815750"/>
            <a:ext cx="1575326" cy="7614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Introduction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Understanding the Importance of Network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Inhaltsplatzhalter 4"/>
          <p:cNvSpPr txBox="1">
            <a:spLocks/>
          </p:cNvSpPr>
          <p:nvPr/>
        </p:nvSpPr>
        <p:spPr>
          <a:xfrm>
            <a:off x="1003100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Evolution of Wireless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From 1G to 5G, wireless networks have changed.</a:t>
            </a:r>
            <a:endParaRPr lang="en-US" sz="105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Inhaltsplatzhalter 4"/>
          <p:cNvSpPr txBox="1">
            <a:spLocks/>
          </p:cNvSpPr>
          <p:nvPr/>
        </p:nvSpPr>
        <p:spPr>
          <a:xfrm>
            <a:off x="2051110" y="3815750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Fundamentals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Understanding 5G Wireless Network Architecture.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3089938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5G Security Landscape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Important principles and best practices.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9" name="Inhaltsplatzhalter 4"/>
          <p:cNvSpPr txBox="1">
            <a:spLocks/>
          </p:cNvSpPr>
          <p:nvPr/>
        </p:nvSpPr>
        <p:spPr>
          <a:xfrm>
            <a:off x="4129551" y="3815750"/>
            <a:ext cx="1575326" cy="79842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5G Security Infrastructure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Key components that require focus.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Inhaltsplatzhalter 4"/>
          <p:cNvSpPr txBox="1">
            <a:spLocks/>
          </p:cNvSpPr>
          <p:nvPr/>
        </p:nvSpPr>
        <p:spPr>
          <a:xfrm>
            <a:off x="5166688" y="1075431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Core Principles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Fundamental ideas and principles in 5G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Inhaltsplatzhalter 4"/>
          <p:cNvSpPr txBox="1">
            <a:spLocks/>
          </p:cNvSpPr>
          <p:nvPr/>
        </p:nvSpPr>
        <p:spPr>
          <a:xfrm>
            <a:off x="6213560" y="3815750"/>
            <a:ext cx="1575326" cy="9830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Vulnerabilities &amp; Mitigation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Key considerations and actions along with focus on physical security.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446CBF-1306-450F-B3D3-2DC854C2415D}"/>
              </a:ext>
            </a:extLst>
          </p:cNvPr>
          <p:cNvGrpSpPr/>
          <p:nvPr/>
        </p:nvGrpSpPr>
        <p:grpSpPr>
          <a:xfrm>
            <a:off x="7610647" y="2512085"/>
            <a:ext cx="1018731" cy="1162758"/>
            <a:chOff x="5994400" y="2563814"/>
            <a:chExt cx="920750" cy="1050925"/>
          </a:xfrm>
        </p:grpSpPr>
        <p:sp>
          <p:nvSpPr>
            <p:cNvPr id="63" name="Freeform 126">
              <a:extLst>
                <a:ext uri="{FF2B5EF4-FFF2-40B4-BE49-F238E27FC236}">
                  <a16:creationId xmlns:a16="http://schemas.microsoft.com/office/drawing/2014/main" id="{E815CCD3-3560-4847-967A-07045388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00" y="2563814"/>
              <a:ext cx="920750" cy="1050925"/>
            </a:xfrm>
            <a:custGeom>
              <a:avLst/>
              <a:gdLst>
                <a:gd name="T0" fmla="*/ 0 w 245"/>
                <a:gd name="T1" fmla="*/ 79 h 279"/>
                <a:gd name="T2" fmla="*/ 0 w 245"/>
                <a:gd name="T3" fmla="*/ 200 h 279"/>
                <a:gd name="T4" fmla="*/ 9 w 245"/>
                <a:gd name="T5" fmla="*/ 215 h 279"/>
                <a:gd name="T6" fmla="*/ 114 w 245"/>
                <a:gd name="T7" fmla="*/ 276 h 279"/>
                <a:gd name="T8" fmla="*/ 131 w 245"/>
                <a:gd name="T9" fmla="*/ 276 h 279"/>
                <a:gd name="T10" fmla="*/ 236 w 245"/>
                <a:gd name="T11" fmla="*/ 215 h 279"/>
                <a:gd name="T12" fmla="*/ 245 w 245"/>
                <a:gd name="T13" fmla="*/ 200 h 279"/>
                <a:gd name="T14" fmla="*/ 245 w 245"/>
                <a:gd name="T15" fmla="*/ 79 h 279"/>
                <a:gd name="T16" fmla="*/ 236 w 245"/>
                <a:gd name="T17" fmla="*/ 64 h 279"/>
                <a:gd name="T18" fmla="*/ 131 w 245"/>
                <a:gd name="T19" fmla="*/ 3 h 279"/>
                <a:gd name="T20" fmla="*/ 114 w 245"/>
                <a:gd name="T21" fmla="*/ 3 h 279"/>
                <a:gd name="T22" fmla="*/ 9 w 245"/>
                <a:gd name="T23" fmla="*/ 64 h 279"/>
                <a:gd name="T24" fmla="*/ 0 w 245"/>
                <a:gd name="T25" fmla="*/ 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79">
                  <a:moveTo>
                    <a:pt x="0" y="79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3" y="212"/>
                    <a:pt x="9" y="215"/>
                  </a:cubicBezTo>
                  <a:cubicBezTo>
                    <a:pt x="114" y="276"/>
                    <a:pt x="114" y="276"/>
                    <a:pt x="114" y="276"/>
                  </a:cubicBezTo>
                  <a:cubicBezTo>
                    <a:pt x="119" y="279"/>
                    <a:pt x="126" y="279"/>
                    <a:pt x="131" y="276"/>
                  </a:cubicBezTo>
                  <a:cubicBezTo>
                    <a:pt x="236" y="215"/>
                    <a:pt x="236" y="215"/>
                    <a:pt x="236" y="215"/>
                  </a:cubicBezTo>
                  <a:cubicBezTo>
                    <a:pt x="241" y="212"/>
                    <a:pt x="245" y="206"/>
                    <a:pt x="245" y="200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2"/>
                    <a:pt x="241" y="67"/>
                    <a:pt x="236" y="64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6" y="0"/>
                    <a:pt x="119" y="0"/>
                    <a:pt x="114" y="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3" y="67"/>
                    <a:pt x="0" y="72"/>
                    <a:pt x="0" y="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8">
              <a:extLst>
                <a:ext uri="{FF2B5EF4-FFF2-40B4-BE49-F238E27FC236}">
                  <a16:creationId xmlns:a16="http://schemas.microsoft.com/office/drawing/2014/main" id="{2930A58E-75B3-427D-B789-43D9531DF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225" y="2706689"/>
              <a:ext cx="668338" cy="765175"/>
            </a:xfrm>
            <a:custGeom>
              <a:avLst/>
              <a:gdLst>
                <a:gd name="T0" fmla="*/ 0 w 178"/>
                <a:gd name="T1" fmla="*/ 57 h 203"/>
                <a:gd name="T2" fmla="*/ 0 w 178"/>
                <a:gd name="T3" fmla="*/ 145 h 203"/>
                <a:gd name="T4" fmla="*/ 7 w 178"/>
                <a:gd name="T5" fmla="*/ 156 h 203"/>
                <a:gd name="T6" fmla="*/ 83 w 178"/>
                <a:gd name="T7" fmla="*/ 200 h 203"/>
                <a:gd name="T8" fmla="*/ 96 w 178"/>
                <a:gd name="T9" fmla="*/ 200 h 203"/>
                <a:gd name="T10" fmla="*/ 172 w 178"/>
                <a:gd name="T11" fmla="*/ 156 h 203"/>
                <a:gd name="T12" fmla="*/ 178 w 178"/>
                <a:gd name="T13" fmla="*/ 145 h 203"/>
                <a:gd name="T14" fmla="*/ 178 w 178"/>
                <a:gd name="T15" fmla="*/ 57 h 203"/>
                <a:gd name="T16" fmla="*/ 172 w 178"/>
                <a:gd name="T17" fmla="*/ 46 h 203"/>
                <a:gd name="T18" fmla="*/ 96 w 178"/>
                <a:gd name="T19" fmla="*/ 2 h 203"/>
                <a:gd name="T20" fmla="*/ 83 w 178"/>
                <a:gd name="T21" fmla="*/ 2 h 203"/>
                <a:gd name="T22" fmla="*/ 7 w 178"/>
                <a:gd name="T23" fmla="*/ 46 h 203"/>
                <a:gd name="T24" fmla="*/ 0 w 178"/>
                <a:gd name="T25" fmla="*/ 5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03">
                  <a:moveTo>
                    <a:pt x="0" y="57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50"/>
                    <a:pt x="3" y="154"/>
                    <a:pt x="7" y="156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7" y="203"/>
                    <a:pt x="92" y="203"/>
                    <a:pt x="96" y="200"/>
                  </a:cubicBezTo>
                  <a:cubicBezTo>
                    <a:pt x="172" y="156"/>
                    <a:pt x="172" y="156"/>
                    <a:pt x="172" y="156"/>
                  </a:cubicBezTo>
                  <a:cubicBezTo>
                    <a:pt x="176" y="154"/>
                    <a:pt x="178" y="150"/>
                    <a:pt x="178" y="145"/>
                  </a:cubicBezTo>
                  <a:cubicBezTo>
                    <a:pt x="178" y="57"/>
                    <a:pt x="178" y="57"/>
                    <a:pt x="178" y="57"/>
                  </a:cubicBezTo>
                  <a:cubicBezTo>
                    <a:pt x="178" y="53"/>
                    <a:pt x="176" y="49"/>
                    <a:pt x="172" y="46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2" y="0"/>
                    <a:pt x="87" y="0"/>
                    <a:pt x="83" y="2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3" y="49"/>
                    <a:pt x="0" y="53"/>
                    <a:pt x="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F5C0FE-B824-4CB3-9331-A971ED77DB8D}"/>
              </a:ext>
            </a:extLst>
          </p:cNvPr>
          <p:cNvGrpSpPr/>
          <p:nvPr/>
        </p:nvGrpSpPr>
        <p:grpSpPr>
          <a:xfrm>
            <a:off x="7954908" y="1860799"/>
            <a:ext cx="324940" cy="726880"/>
            <a:chOff x="6491782" y="1896893"/>
            <a:chExt cx="324940" cy="72688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5213BA-2ED1-42C8-A686-787D7F0AB114}"/>
                </a:ext>
              </a:extLst>
            </p:cNvPr>
            <p:cNvCxnSpPr/>
            <p:nvPr/>
          </p:nvCxnSpPr>
          <p:spPr>
            <a:xfrm flipV="1">
              <a:off x="6654252" y="2259471"/>
              <a:ext cx="0" cy="36430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27">
              <a:extLst>
                <a:ext uri="{FF2B5EF4-FFF2-40B4-BE49-F238E27FC236}">
                  <a16:creationId xmlns:a16="http://schemas.microsoft.com/office/drawing/2014/main" id="{5EBBA875-C7EC-41FC-99EE-1C20BEBBC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782" y="1896893"/>
              <a:ext cx="324940" cy="367095"/>
            </a:xfrm>
            <a:custGeom>
              <a:avLst/>
              <a:gdLst>
                <a:gd name="T0" fmla="*/ 0 w 78"/>
                <a:gd name="T1" fmla="*/ 25 h 88"/>
                <a:gd name="T2" fmla="*/ 0 w 78"/>
                <a:gd name="T3" fmla="*/ 63 h 88"/>
                <a:gd name="T4" fmla="*/ 3 w 78"/>
                <a:gd name="T5" fmla="*/ 68 h 88"/>
                <a:gd name="T6" fmla="*/ 37 w 78"/>
                <a:gd name="T7" fmla="*/ 87 h 88"/>
                <a:gd name="T8" fmla="*/ 42 w 78"/>
                <a:gd name="T9" fmla="*/ 87 h 88"/>
                <a:gd name="T10" fmla="*/ 76 w 78"/>
                <a:gd name="T11" fmla="*/ 68 h 88"/>
                <a:gd name="T12" fmla="*/ 78 w 78"/>
                <a:gd name="T13" fmla="*/ 63 h 88"/>
                <a:gd name="T14" fmla="*/ 78 w 78"/>
                <a:gd name="T15" fmla="*/ 25 h 88"/>
                <a:gd name="T16" fmla="*/ 76 w 78"/>
                <a:gd name="T17" fmla="*/ 20 h 88"/>
                <a:gd name="T18" fmla="*/ 42 w 78"/>
                <a:gd name="T19" fmla="*/ 1 h 88"/>
                <a:gd name="T20" fmla="*/ 37 w 78"/>
                <a:gd name="T21" fmla="*/ 1 h 88"/>
                <a:gd name="T22" fmla="*/ 3 w 78"/>
                <a:gd name="T23" fmla="*/ 20 h 88"/>
                <a:gd name="T24" fmla="*/ 0 w 78"/>
                <a:gd name="T25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88">
                  <a:moveTo>
                    <a:pt x="0" y="25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3" y="6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8" y="88"/>
                    <a:pt x="40" y="88"/>
                    <a:pt x="42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7" y="67"/>
                    <a:pt x="78" y="65"/>
                    <a:pt x="78" y="63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3"/>
                    <a:pt x="77" y="21"/>
                    <a:pt x="76" y="2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0" y="0"/>
                    <a:pt x="38" y="0"/>
                    <a:pt x="37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9" name="Inhaltsplatzhalter 4">
            <a:extLst>
              <a:ext uri="{FF2B5EF4-FFF2-40B4-BE49-F238E27FC236}">
                <a16:creationId xmlns:a16="http://schemas.microsoft.com/office/drawing/2014/main" id="{27CBAB53-A0DC-4532-BFA9-030E06377C06}"/>
              </a:ext>
            </a:extLst>
          </p:cNvPr>
          <p:cNvSpPr txBox="1">
            <a:spLocks/>
          </p:cNvSpPr>
          <p:nvPr/>
        </p:nvSpPr>
        <p:spPr>
          <a:xfrm>
            <a:off x="7326164" y="1039337"/>
            <a:ext cx="1575326" cy="5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Physical Security</a:t>
            </a:r>
            <a:b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Controlling and managing access to infrastructure.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AF6AF7-C5FA-4C85-833A-787C14B99912}"/>
              </a:ext>
            </a:extLst>
          </p:cNvPr>
          <p:cNvGrpSpPr/>
          <p:nvPr/>
        </p:nvGrpSpPr>
        <p:grpSpPr>
          <a:xfrm>
            <a:off x="7954908" y="2824352"/>
            <a:ext cx="383614" cy="502276"/>
            <a:chOff x="7283450" y="1900238"/>
            <a:chExt cx="422275" cy="579437"/>
          </a:xfrm>
          <a:solidFill>
            <a:schemeClr val="accent5"/>
          </a:soli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B781A86-F110-46D1-B15B-71E365050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7438" y="2212975"/>
              <a:ext cx="114300" cy="190500"/>
            </a:xfrm>
            <a:custGeom>
              <a:avLst/>
              <a:gdLst>
                <a:gd name="T0" fmla="*/ 330 w 727"/>
                <a:gd name="T1" fmla="*/ 179 h 1201"/>
                <a:gd name="T2" fmla="*/ 269 w 727"/>
                <a:gd name="T3" fmla="*/ 201 h 1201"/>
                <a:gd name="T4" fmla="*/ 220 w 727"/>
                <a:gd name="T5" fmla="*/ 242 h 1201"/>
                <a:gd name="T6" fmla="*/ 188 w 727"/>
                <a:gd name="T7" fmla="*/ 298 h 1201"/>
                <a:gd name="T8" fmla="*/ 176 w 727"/>
                <a:gd name="T9" fmla="*/ 363 h 1201"/>
                <a:gd name="T10" fmla="*/ 186 w 727"/>
                <a:gd name="T11" fmla="*/ 423 h 1201"/>
                <a:gd name="T12" fmla="*/ 215 w 727"/>
                <a:gd name="T13" fmla="*/ 476 h 1201"/>
                <a:gd name="T14" fmla="*/ 255 w 727"/>
                <a:gd name="T15" fmla="*/ 520 h 1201"/>
                <a:gd name="T16" fmla="*/ 280 w 727"/>
                <a:gd name="T17" fmla="*/ 569 h 1201"/>
                <a:gd name="T18" fmla="*/ 290 w 727"/>
                <a:gd name="T19" fmla="*/ 624 h 1201"/>
                <a:gd name="T20" fmla="*/ 292 w 727"/>
                <a:gd name="T21" fmla="*/ 972 h 1201"/>
                <a:gd name="T22" fmla="*/ 311 w 727"/>
                <a:gd name="T23" fmla="*/ 1004 h 1201"/>
                <a:gd name="T24" fmla="*/ 344 w 727"/>
                <a:gd name="T25" fmla="*/ 1023 h 1201"/>
                <a:gd name="T26" fmla="*/ 383 w 727"/>
                <a:gd name="T27" fmla="*/ 1023 h 1201"/>
                <a:gd name="T28" fmla="*/ 415 w 727"/>
                <a:gd name="T29" fmla="*/ 1004 h 1201"/>
                <a:gd name="T30" fmla="*/ 435 w 727"/>
                <a:gd name="T31" fmla="*/ 972 h 1201"/>
                <a:gd name="T32" fmla="*/ 438 w 727"/>
                <a:gd name="T33" fmla="*/ 624 h 1201"/>
                <a:gd name="T34" fmla="*/ 447 w 727"/>
                <a:gd name="T35" fmla="*/ 569 h 1201"/>
                <a:gd name="T36" fmla="*/ 473 w 727"/>
                <a:gd name="T37" fmla="*/ 520 h 1201"/>
                <a:gd name="T38" fmla="*/ 513 w 727"/>
                <a:gd name="T39" fmla="*/ 476 h 1201"/>
                <a:gd name="T40" fmla="*/ 541 w 727"/>
                <a:gd name="T41" fmla="*/ 423 h 1201"/>
                <a:gd name="T42" fmla="*/ 551 w 727"/>
                <a:gd name="T43" fmla="*/ 363 h 1201"/>
                <a:gd name="T44" fmla="*/ 540 w 727"/>
                <a:gd name="T45" fmla="*/ 298 h 1201"/>
                <a:gd name="T46" fmla="*/ 506 w 727"/>
                <a:gd name="T47" fmla="*/ 242 h 1201"/>
                <a:gd name="T48" fmla="*/ 458 w 727"/>
                <a:gd name="T49" fmla="*/ 201 h 1201"/>
                <a:gd name="T50" fmla="*/ 398 w 727"/>
                <a:gd name="T51" fmla="*/ 179 h 1201"/>
                <a:gd name="T52" fmla="*/ 363 w 727"/>
                <a:gd name="T53" fmla="*/ 0 h 1201"/>
                <a:gd name="T54" fmla="*/ 460 w 727"/>
                <a:gd name="T55" fmla="*/ 13 h 1201"/>
                <a:gd name="T56" fmla="*/ 546 w 727"/>
                <a:gd name="T57" fmla="*/ 50 h 1201"/>
                <a:gd name="T58" fmla="*/ 621 w 727"/>
                <a:gd name="T59" fmla="*/ 106 h 1201"/>
                <a:gd name="T60" fmla="*/ 677 w 727"/>
                <a:gd name="T61" fmla="*/ 180 h 1201"/>
                <a:gd name="T62" fmla="*/ 714 w 727"/>
                <a:gd name="T63" fmla="*/ 267 h 1201"/>
                <a:gd name="T64" fmla="*/ 727 w 727"/>
                <a:gd name="T65" fmla="*/ 363 h 1201"/>
                <a:gd name="T66" fmla="*/ 717 w 727"/>
                <a:gd name="T67" fmla="*/ 446 h 1201"/>
                <a:gd name="T68" fmla="*/ 688 w 727"/>
                <a:gd name="T69" fmla="*/ 524 h 1201"/>
                <a:gd name="T70" fmla="*/ 643 w 727"/>
                <a:gd name="T71" fmla="*/ 595 h 1201"/>
                <a:gd name="T72" fmla="*/ 614 w 727"/>
                <a:gd name="T73" fmla="*/ 952 h 1201"/>
                <a:gd name="T74" fmla="*/ 601 w 727"/>
                <a:gd name="T75" fmla="*/ 1031 h 1201"/>
                <a:gd name="T76" fmla="*/ 565 w 727"/>
                <a:gd name="T77" fmla="*/ 1100 h 1201"/>
                <a:gd name="T78" fmla="*/ 511 w 727"/>
                <a:gd name="T79" fmla="*/ 1154 h 1201"/>
                <a:gd name="T80" fmla="*/ 442 w 727"/>
                <a:gd name="T81" fmla="*/ 1189 h 1201"/>
                <a:gd name="T82" fmla="*/ 363 w 727"/>
                <a:gd name="T83" fmla="*/ 1201 h 1201"/>
                <a:gd name="T84" fmla="*/ 285 w 727"/>
                <a:gd name="T85" fmla="*/ 1189 h 1201"/>
                <a:gd name="T86" fmla="*/ 216 w 727"/>
                <a:gd name="T87" fmla="*/ 1154 h 1201"/>
                <a:gd name="T88" fmla="*/ 162 w 727"/>
                <a:gd name="T89" fmla="*/ 1100 h 1201"/>
                <a:gd name="T90" fmla="*/ 127 w 727"/>
                <a:gd name="T91" fmla="*/ 1031 h 1201"/>
                <a:gd name="T92" fmla="*/ 114 w 727"/>
                <a:gd name="T93" fmla="*/ 952 h 1201"/>
                <a:gd name="T94" fmla="*/ 85 w 727"/>
                <a:gd name="T95" fmla="*/ 595 h 1201"/>
                <a:gd name="T96" fmla="*/ 39 w 727"/>
                <a:gd name="T97" fmla="*/ 524 h 1201"/>
                <a:gd name="T98" fmla="*/ 10 w 727"/>
                <a:gd name="T99" fmla="*/ 446 h 1201"/>
                <a:gd name="T100" fmla="*/ 0 w 727"/>
                <a:gd name="T101" fmla="*/ 363 h 1201"/>
                <a:gd name="T102" fmla="*/ 14 w 727"/>
                <a:gd name="T103" fmla="*/ 267 h 1201"/>
                <a:gd name="T104" fmla="*/ 50 w 727"/>
                <a:gd name="T105" fmla="*/ 180 h 1201"/>
                <a:gd name="T106" fmla="*/ 107 w 727"/>
                <a:gd name="T107" fmla="*/ 106 h 1201"/>
                <a:gd name="T108" fmla="*/ 180 w 727"/>
                <a:gd name="T109" fmla="*/ 50 h 1201"/>
                <a:gd name="T110" fmla="*/ 267 w 727"/>
                <a:gd name="T111" fmla="*/ 13 h 1201"/>
                <a:gd name="T112" fmla="*/ 363 w 727"/>
                <a:gd name="T113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7" h="1201">
                  <a:moveTo>
                    <a:pt x="363" y="176"/>
                  </a:moveTo>
                  <a:lnTo>
                    <a:pt x="330" y="179"/>
                  </a:lnTo>
                  <a:lnTo>
                    <a:pt x="298" y="187"/>
                  </a:lnTo>
                  <a:lnTo>
                    <a:pt x="269" y="201"/>
                  </a:lnTo>
                  <a:lnTo>
                    <a:pt x="243" y="220"/>
                  </a:lnTo>
                  <a:lnTo>
                    <a:pt x="220" y="242"/>
                  </a:lnTo>
                  <a:lnTo>
                    <a:pt x="202" y="269"/>
                  </a:lnTo>
                  <a:lnTo>
                    <a:pt x="188" y="298"/>
                  </a:lnTo>
                  <a:lnTo>
                    <a:pt x="179" y="329"/>
                  </a:lnTo>
                  <a:lnTo>
                    <a:pt x="176" y="363"/>
                  </a:lnTo>
                  <a:lnTo>
                    <a:pt x="179" y="393"/>
                  </a:lnTo>
                  <a:lnTo>
                    <a:pt x="186" y="423"/>
                  </a:lnTo>
                  <a:lnTo>
                    <a:pt x="198" y="450"/>
                  </a:lnTo>
                  <a:lnTo>
                    <a:pt x="215" y="476"/>
                  </a:lnTo>
                  <a:lnTo>
                    <a:pt x="235" y="499"/>
                  </a:lnTo>
                  <a:lnTo>
                    <a:pt x="255" y="520"/>
                  </a:lnTo>
                  <a:lnTo>
                    <a:pt x="269" y="543"/>
                  </a:lnTo>
                  <a:lnTo>
                    <a:pt x="280" y="569"/>
                  </a:lnTo>
                  <a:lnTo>
                    <a:pt x="288" y="595"/>
                  </a:lnTo>
                  <a:lnTo>
                    <a:pt x="290" y="624"/>
                  </a:lnTo>
                  <a:lnTo>
                    <a:pt x="290" y="952"/>
                  </a:lnTo>
                  <a:lnTo>
                    <a:pt x="292" y="972"/>
                  </a:lnTo>
                  <a:lnTo>
                    <a:pt x="300" y="990"/>
                  </a:lnTo>
                  <a:lnTo>
                    <a:pt x="311" y="1004"/>
                  </a:lnTo>
                  <a:lnTo>
                    <a:pt x="327" y="1017"/>
                  </a:lnTo>
                  <a:lnTo>
                    <a:pt x="344" y="1023"/>
                  </a:lnTo>
                  <a:lnTo>
                    <a:pt x="363" y="1027"/>
                  </a:lnTo>
                  <a:lnTo>
                    <a:pt x="383" y="1023"/>
                  </a:lnTo>
                  <a:lnTo>
                    <a:pt x="401" y="1017"/>
                  </a:lnTo>
                  <a:lnTo>
                    <a:pt x="415" y="1004"/>
                  </a:lnTo>
                  <a:lnTo>
                    <a:pt x="428" y="990"/>
                  </a:lnTo>
                  <a:lnTo>
                    <a:pt x="435" y="972"/>
                  </a:lnTo>
                  <a:lnTo>
                    <a:pt x="438" y="952"/>
                  </a:lnTo>
                  <a:lnTo>
                    <a:pt x="438" y="624"/>
                  </a:lnTo>
                  <a:lnTo>
                    <a:pt x="440" y="595"/>
                  </a:lnTo>
                  <a:lnTo>
                    <a:pt x="447" y="569"/>
                  </a:lnTo>
                  <a:lnTo>
                    <a:pt x="458" y="543"/>
                  </a:lnTo>
                  <a:lnTo>
                    <a:pt x="473" y="520"/>
                  </a:lnTo>
                  <a:lnTo>
                    <a:pt x="492" y="499"/>
                  </a:lnTo>
                  <a:lnTo>
                    <a:pt x="513" y="476"/>
                  </a:lnTo>
                  <a:lnTo>
                    <a:pt x="530" y="450"/>
                  </a:lnTo>
                  <a:lnTo>
                    <a:pt x="541" y="423"/>
                  </a:lnTo>
                  <a:lnTo>
                    <a:pt x="549" y="393"/>
                  </a:lnTo>
                  <a:lnTo>
                    <a:pt x="551" y="363"/>
                  </a:lnTo>
                  <a:lnTo>
                    <a:pt x="548" y="329"/>
                  </a:lnTo>
                  <a:lnTo>
                    <a:pt x="540" y="298"/>
                  </a:lnTo>
                  <a:lnTo>
                    <a:pt x="525" y="269"/>
                  </a:lnTo>
                  <a:lnTo>
                    <a:pt x="506" y="242"/>
                  </a:lnTo>
                  <a:lnTo>
                    <a:pt x="484" y="220"/>
                  </a:lnTo>
                  <a:lnTo>
                    <a:pt x="458" y="201"/>
                  </a:lnTo>
                  <a:lnTo>
                    <a:pt x="429" y="187"/>
                  </a:lnTo>
                  <a:lnTo>
                    <a:pt x="398" y="179"/>
                  </a:lnTo>
                  <a:lnTo>
                    <a:pt x="363" y="176"/>
                  </a:lnTo>
                  <a:close/>
                  <a:moveTo>
                    <a:pt x="363" y="0"/>
                  </a:moveTo>
                  <a:lnTo>
                    <a:pt x="413" y="3"/>
                  </a:lnTo>
                  <a:lnTo>
                    <a:pt x="460" y="13"/>
                  </a:lnTo>
                  <a:lnTo>
                    <a:pt x="505" y="29"/>
                  </a:lnTo>
                  <a:lnTo>
                    <a:pt x="546" y="50"/>
                  </a:lnTo>
                  <a:lnTo>
                    <a:pt x="585" y="76"/>
                  </a:lnTo>
                  <a:lnTo>
                    <a:pt x="621" y="106"/>
                  </a:lnTo>
                  <a:lnTo>
                    <a:pt x="651" y="142"/>
                  </a:lnTo>
                  <a:lnTo>
                    <a:pt x="677" y="180"/>
                  </a:lnTo>
                  <a:lnTo>
                    <a:pt x="698" y="221"/>
                  </a:lnTo>
                  <a:lnTo>
                    <a:pt x="714" y="267"/>
                  </a:lnTo>
                  <a:lnTo>
                    <a:pt x="724" y="313"/>
                  </a:lnTo>
                  <a:lnTo>
                    <a:pt x="727" y="363"/>
                  </a:lnTo>
                  <a:lnTo>
                    <a:pt x="725" y="405"/>
                  </a:lnTo>
                  <a:lnTo>
                    <a:pt x="717" y="446"/>
                  </a:lnTo>
                  <a:lnTo>
                    <a:pt x="705" y="487"/>
                  </a:lnTo>
                  <a:lnTo>
                    <a:pt x="688" y="524"/>
                  </a:lnTo>
                  <a:lnTo>
                    <a:pt x="667" y="561"/>
                  </a:lnTo>
                  <a:lnTo>
                    <a:pt x="643" y="595"/>
                  </a:lnTo>
                  <a:lnTo>
                    <a:pt x="614" y="626"/>
                  </a:lnTo>
                  <a:lnTo>
                    <a:pt x="614" y="952"/>
                  </a:lnTo>
                  <a:lnTo>
                    <a:pt x="611" y="993"/>
                  </a:lnTo>
                  <a:lnTo>
                    <a:pt x="601" y="1031"/>
                  </a:lnTo>
                  <a:lnTo>
                    <a:pt x="585" y="1067"/>
                  </a:lnTo>
                  <a:lnTo>
                    <a:pt x="565" y="1100"/>
                  </a:lnTo>
                  <a:lnTo>
                    <a:pt x="541" y="1128"/>
                  </a:lnTo>
                  <a:lnTo>
                    <a:pt x="511" y="1154"/>
                  </a:lnTo>
                  <a:lnTo>
                    <a:pt x="479" y="1174"/>
                  </a:lnTo>
                  <a:lnTo>
                    <a:pt x="442" y="1189"/>
                  </a:lnTo>
                  <a:lnTo>
                    <a:pt x="404" y="1199"/>
                  </a:lnTo>
                  <a:lnTo>
                    <a:pt x="363" y="1201"/>
                  </a:lnTo>
                  <a:lnTo>
                    <a:pt x="323" y="1199"/>
                  </a:lnTo>
                  <a:lnTo>
                    <a:pt x="285" y="1189"/>
                  </a:lnTo>
                  <a:lnTo>
                    <a:pt x="249" y="1174"/>
                  </a:lnTo>
                  <a:lnTo>
                    <a:pt x="216" y="1154"/>
                  </a:lnTo>
                  <a:lnTo>
                    <a:pt x="187" y="1128"/>
                  </a:lnTo>
                  <a:lnTo>
                    <a:pt x="162" y="1100"/>
                  </a:lnTo>
                  <a:lnTo>
                    <a:pt x="141" y="1067"/>
                  </a:lnTo>
                  <a:lnTo>
                    <a:pt x="127" y="1031"/>
                  </a:lnTo>
                  <a:lnTo>
                    <a:pt x="117" y="993"/>
                  </a:lnTo>
                  <a:lnTo>
                    <a:pt x="114" y="952"/>
                  </a:lnTo>
                  <a:lnTo>
                    <a:pt x="114" y="626"/>
                  </a:lnTo>
                  <a:lnTo>
                    <a:pt x="85" y="595"/>
                  </a:lnTo>
                  <a:lnTo>
                    <a:pt x="59" y="561"/>
                  </a:lnTo>
                  <a:lnTo>
                    <a:pt x="39" y="524"/>
                  </a:lnTo>
                  <a:lnTo>
                    <a:pt x="23" y="487"/>
                  </a:lnTo>
                  <a:lnTo>
                    <a:pt x="10" y="446"/>
                  </a:lnTo>
                  <a:lnTo>
                    <a:pt x="3" y="405"/>
                  </a:lnTo>
                  <a:lnTo>
                    <a:pt x="0" y="363"/>
                  </a:lnTo>
                  <a:lnTo>
                    <a:pt x="4" y="313"/>
                  </a:lnTo>
                  <a:lnTo>
                    <a:pt x="14" y="267"/>
                  </a:lnTo>
                  <a:lnTo>
                    <a:pt x="29" y="221"/>
                  </a:lnTo>
                  <a:lnTo>
                    <a:pt x="50" y="180"/>
                  </a:lnTo>
                  <a:lnTo>
                    <a:pt x="76" y="142"/>
                  </a:lnTo>
                  <a:lnTo>
                    <a:pt x="107" y="106"/>
                  </a:lnTo>
                  <a:lnTo>
                    <a:pt x="141" y="76"/>
                  </a:lnTo>
                  <a:lnTo>
                    <a:pt x="180" y="50"/>
                  </a:lnTo>
                  <a:lnTo>
                    <a:pt x="222" y="29"/>
                  </a:lnTo>
                  <a:lnTo>
                    <a:pt x="267" y="13"/>
                  </a:lnTo>
                  <a:lnTo>
                    <a:pt x="315" y="3"/>
                  </a:lnTo>
                  <a:lnTo>
                    <a:pt x="3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BB09E018-A991-4325-9FD4-C2D1A07BA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3450" y="1900238"/>
              <a:ext cx="422275" cy="579437"/>
            </a:xfrm>
            <a:custGeom>
              <a:avLst/>
              <a:gdLst>
                <a:gd name="T0" fmla="*/ 220 w 2659"/>
                <a:gd name="T1" fmla="*/ 1683 h 3650"/>
                <a:gd name="T2" fmla="*/ 180 w 2659"/>
                <a:gd name="T3" fmla="*/ 1737 h 3650"/>
                <a:gd name="T4" fmla="*/ 180 w 2659"/>
                <a:gd name="T5" fmla="*/ 3410 h 3650"/>
                <a:gd name="T6" fmla="*/ 220 w 2659"/>
                <a:gd name="T7" fmla="*/ 3463 h 3650"/>
                <a:gd name="T8" fmla="*/ 2396 w 2659"/>
                <a:gd name="T9" fmla="*/ 3474 h 3650"/>
                <a:gd name="T10" fmla="*/ 2458 w 2659"/>
                <a:gd name="T11" fmla="*/ 3449 h 3650"/>
                <a:gd name="T12" fmla="*/ 2483 w 2659"/>
                <a:gd name="T13" fmla="*/ 3387 h 3650"/>
                <a:gd name="T14" fmla="*/ 2471 w 2659"/>
                <a:gd name="T15" fmla="*/ 1716 h 3650"/>
                <a:gd name="T16" fmla="*/ 2419 w 2659"/>
                <a:gd name="T17" fmla="*/ 1675 h 3650"/>
                <a:gd name="T18" fmla="*/ 1329 w 2659"/>
                <a:gd name="T19" fmla="*/ 176 h 3650"/>
                <a:gd name="T20" fmla="*/ 1144 w 2659"/>
                <a:gd name="T21" fmla="*/ 204 h 3650"/>
                <a:gd name="T22" fmla="*/ 980 w 2659"/>
                <a:gd name="T23" fmla="*/ 282 h 3650"/>
                <a:gd name="T24" fmla="*/ 847 w 2659"/>
                <a:gd name="T25" fmla="*/ 403 h 3650"/>
                <a:gd name="T26" fmla="*/ 753 w 2659"/>
                <a:gd name="T27" fmla="*/ 556 h 3650"/>
                <a:gd name="T28" fmla="*/ 707 w 2659"/>
                <a:gd name="T29" fmla="*/ 736 h 3650"/>
                <a:gd name="T30" fmla="*/ 1955 w 2659"/>
                <a:gd name="T31" fmla="*/ 1497 h 3650"/>
                <a:gd name="T32" fmla="*/ 1943 w 2659"/>
                <a:gd name="T33" fmla="*/ 674 h 3650"/>
                <a:gd name="T34" fmla="*/ 1880 w 2659"/>
                <a:gd name="T35" fmla="*/ 502 h 3650"/>
                <a:gd name="T36" fmla="*/ 1772 w 2659"/>
                <a:gd name="T37" fmla="*/ 358 h 3650"/>
                <a:gd name="T38" fmla="*/ 1628 w 2659"/>
                <a:gd name="T39" fmla="*/ 251 h 3650"/>
                <a:gd name="T40" fmla="*/ 1456 w 2659"/>
                <a:gd name="T41" fmla="*/ 188 h 3650"/>
                <a:gd name="T42" fmla="*/ 1329 w 2659"/>
                <a:gd name="T43" fmla="*/ 0 h 3650"/>
                <a:gd name="T44" fmla="*/ 1542 w 2659"/>
                <a:gd name="T45" fmla="*/ 29 h 3650"/>
                <a:gd name="T46" fmla="*/ 1734 w 2659"/>
                <a:gd name="T47" fmla="*/ 110 h 3650"/>
                <a:gd name="T48" fmla="*/ 1896 w 2659"/>
                <a:gd name="T49" fmla="*/ 234 h 3650"/>
                <a:gd name="T50" fmla="*/ 2022 w 2659"/>
                <a:gd name="T51" fmla="*/ 396 h 3650"/>
                <a:gd name="T52" fmla="*/ 2103 w 2659"/>
                <a:gd name="T53" fmla="*/ 587 h 3650"/>
                <a:gd name="T54" fmla="*/ 2132 w 2659"/>
                <a:gd name="T55" fmla="*/ 799 h 3650"/>
                <a:gd name="T56" fmla="*/ 2438 w 2659"/>
                <a:gd name="T57" fmla="*/ 1500 h 3650"/>
                <a:gd name="T58" fmla="*/ 2551 w 2659"/>
                <a:gd name="T59" fmla="*/ 1547 h 3650"/>
                <a:gd name="T60" fmla="*/ 2630 w 2659"/>
                <a:gd name="T61" fmla="*/ 1638 h 3650"/>
                <a:gd name="T62" fmla="*/ 2659 w 2659"/>
                <a:gd name="T63" fmla="*/ 1760 h 3650"/>
                <a:gd name="T64" fmla="*/ 2645 w 2659"/>
                <a:gd name="T65" fmla="*/ 3470 h 3650"/>
                <a:gd name="T66" fmla="*/ 2582 w 2659"/>
                <a:gd name="T67" fmla="*/ 3573 h 3650"/>
                <a:gd name="T68" fmla="*/ 2479 w 2659"/>
                <a:gd name="T69" fmla="*/ 3637 h 3650"/>
                <a:gd name="T70" fmla="*/ 264 w 2659"/>
                <a:gd name="T71" fmla="*/ 3650 h 3650"/>
                <a:gd name="T72" fmla="*/ 143 w 2659"/>
                <a:gd name="T73" fmla="*/ 3620 h 3650"/>
                <a:gd name="T74" fmla="*/ 51 w 2659"/>
                <a:gd name="T75" fmla="*/ 3543 h 3650"/>
                <a:gd name="T76" fmla="*/ 3 w 2659"/>
                <a:gd name="T77" fmla="*/ 3430 h 3650"/>
                <a:gd name="T78" fmla="*/ 3 w 2659"/>
                <a:gd name="T79" fmla="*/ 1717 h 3650"/>
                <a:gd name="T80" fmla="*/ 51 w 2659"/>
                <a:gd name="T81" fmla="*/ 1604 h 3650"/>
                <a:gd name="T82" fmla="*/ 143 w 2659"/>
                <a:gd name="T83" fmla="*/ 1525 h 3650"/>
                <a:gd name="T84" fmla="*/ 264 w 2659"/>
                <a:gd name="T85" fmla="*/ 1497 h 3650"/>
                <a:gd name="T86" fmla="*/ 531 w 2659"/>
                <a:gd name="T87" fmla="*/ 727 h 3650"/>
                <a:gd name="T88" fmla="*/ 578 w 2659"/>
                <a:gd name="T89" fmla="*/ 521 h 3650"/>
                <a:gd name="T90" fmla="*/ 675 w 2659"/>
                <a:gd name="T91" fmla="*/ 338 h 3650"/>
                <a:gd name="T92" fmla="*/ 813 w 2659"/>
                <a:gd name="T93" fmla="*/ 188 h 3650"/>
                <a:gd name="T94" fmla="*/ 986 w 2659"/>
                <a:gd name="T95" fmla="*/ 77 h 3650"/>
                <a:gd name="T96" fmla="*/ 1186 w 2659"/>
                <a:gd name="T97" fmla="*/ 13 h 3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9" h="3650">
                  <a:moveTo>
                    <a:pt x="264" y="1671"/>
                  </a:moveTo>
                  <a:lnTo>
                    <a:pt x="241" y="1675"/>
                  </a:lnTo>
                  <a:lnTo>
                    <a:pt x="220" y="1683"/>
                  </a:lnTo>
                  <a:lnTo>
                    <a:pt x="202" y="1698"/>
                  </a:lnTo>
                  <a:lnTo>
                    <a:pt x="189" y="1716"/>
                  </a:lnTo>
                  <a:lnTo>
                    <a:pt x="180" y="1737"/>
                  </a:lnTo>
                  <a:lnTo>
                    <a:pt x="176" y="1760"/>
                  </a:lnTo>
                  <a:lnTo>
                    <a:pt x="176" y="3387"/>
                  </a:lnTo>
                  <a:lnTo>
                    <a:pt x="180" y="3410"/>
                  </a:lnTo>
                  <a:lnTo>
                    <a:pt x="189" y="3431"/>
                  </a:lnTo>
                  <a:lnTo>
                    <a:pt x="202" y="3449"/>
                  </a:lnTo>
                  <a:lnTo>
                    <a:pt x="220" y="3463"/>
                  </a:lnTo>
                  <a:lnTo>
                    <a:pt x="241" y="3472"/>
                  </a:lnTo>
                  <a:lnTo>
                    <a:pt x="264" y="3474"/>
                  </a:lnTo>
                  <a:lnTo>
                    <a:pt x="2396" y="3474"/>
                  </a:lnTo>
                  <a:lnTo>
                    <a:pt x="2419" y="3472"/>
                  </a:lnTo>
                  <a:lnTo>
                    <a:pt x="2440" y="3463"/>
                  </a:lnTo>
                  <a:lnTo>
                    <a:pt x="2458" y="3449"/>
                  </a:lnTo>
                  <a:lnTo>
                    <a:pt x="2471" y="3431"/>
                  </a:lnTo>
                  <a:lnTo>
                    <a:pt x="2480" y="3410"/>
                  </a:lnTo>
                  <a:lnTo>
                    <a:pt x="2483" y="3387"/>
                  </a:lnTo>
                  <a:lnTo>
                    <a:pt x="2483" y="1760"/>
                  </a:lnTo>
                  <a:lnTo>
                    <a:pt x="2480" y="1737"/>
                  </a:lnTo>
                  <a:lnTo>
                    <a:pt x="2471" y="1716"/>
                  </a:lnTo>
                  <a:lnTo>
                    <a:pt x="2458" y="1698"/>
                  </a:lnTo>
                  <a:lnTo>
                    <a:pt x="2440" y="1683"/>
                  </a:lnTo>
                  <a:lnTo>
                    <a:pt x="2419" y="1675"/>
                  </a:lnTo>
                  <a:lnTo>
                    <a:pt x="2396" y="1671"/>
                  </a:lnTo>
                  <a:lnTo>
                    <a:pt x="264" y="1671"/>
                  </a:lnTo>
                  <a:close/>
                  <a:moveTo>
                    <a:pt x="1329" y="176"/>
                  </a:moveTo>
                  <a:lnTo>
                    <a:pt x="1266" y="179"/>
                  </a:lnTo>
                  <a:lnTo>
                    <a:pt x="1204" y="188"/>
                  </a:lnTo>
                  <a:lnTo>
                    <a:pt x="1144" y="204"/>
                  </a:lnTo>
                  <a:lnTo>
                    <a:pt x="1086" y="225"/>
                  </a:lnTo>
                  <a:lnTo>
                    <a:pt x="1032" y="251"/>
                  </a:lnTo>
                  <a:lnTo>
                    <a:pt x="980" y="282"/>
                  </a:lnTo>
                  <a:lnTo>
                    <a:pt x="932" y="317"/>
                  </a:lnTo>
                  <a:lnTo>
                    <a:pt x="888" y="358"/>
                  </a:lnTo>
                  <a:lnTo>
                    <a:pt x="847" y="403"/>
                  </a:lnTo>
                  <a:lnTo>
                    <a:pt x="811" y="450"/>
                  </a:lnTo>
                  <a:lnTo>
                    <a:pt x="780" y="502"/>
                  </a:lnTo>
                  <a:lnTo>
                    <a:pt x="753" y="556"/>
                  </a:lnTo>
                  <a:lnTo>
                    <a:pt x="732" y="614"/>
                  </a:lnTo>
                  <a:lnTo>
                    <a:pt x="717" y="674"/>
                  </a:lnTo>
                  <a:lnTo>
                    <a:pt x="707" y="736"/>
                  </a:lnTo>
                  <a:lnTo>
                    <a:pt x="705" y="799"/>
                  </a:lnTo>
                  <a:lnTo>
                    <a:pt x="705" y="1497"/>
                  </a:lnTo>
                  <a:lnTo>
                    <a:pt x="1955" y="1497"/>
                  </a:lnTo>
                  <a:lnTo>
                    <a:pt x="1955" y="799"/>
                  </a:lnTo>
                  <a:lnTo>
                    <a:pt x="1952" y="736"/>
                  </a:lnTo>
                  <a:lnTo>
                    <a:pt x="1943" y="674"/>
                  </a:lnTo>
                  <a:lnTo>
                    <a:pt x="1927" y="614"/>
                  </a:lnTo>
                  <a:lnTo>
                    <a:pt x="1906" y="556"/>
                  </a:lnTo>
                  <a:lnTo>
                    <a:pt x="1880" y="502"/>
                  </a:lnTo>
                  <a:lnTo>
                    <a:pt x="1849" y="450"/>
                  </a:lnTo>
                  <a:lnTo>
                    <a:pt x="1812" y="403"/>
                  </a:lnTo>
                  <a:lnTo>
                    <a:pt x="1772" y="358"/>
                  </a:lnTo>
                  <a:lnTo>
                    <a:pt x="1728" y="317"/>
                  </a:lnTo>
                  <a:lnTo>
                    <a:pt x="1679" y="282"/>
                  </a:lnTo>
                  <a:lnTo>
                    <a:pt x="1628" y="251"/>
                  </a:lnTo>
                  <a:lnTo>
                    <a:pt x="1573" y="225"/>
                  </a:lnTo>
                  <a:lnTo>
                    <a:pt x="1516" y="204"/>
                  </a:lnTo>
                  <a:lnTo>
                    <a:pt x="1456" y="188"/>
                  </a:lnTo>
                  <a:lnTo>
                    <a:pt x="1394" y="179"/>
                  </a:lnTo>
                  <a:lnTo>
                    <a:pt x="1329" y="176"/>
                  </a:lnTo>
                  <a:close/>
                  <a:moveTo>
                    <a:pt x="1329" y="0"/>
                  </a:moveTo>
                  <a:lnTo>
                    <a:pt x="1403" y="3"/>
                  </a:lnTo>
                  <a:lnTo>
                    <a:pt x="1474" y="13"/>
                  </a:lnTo>
                  <a:lnTo>
                    <a:pt x="1542" y="29"/>
                  </a:lnTo>
                  <a:lnTo>
                    <a:pt x="1609" y="50"/>
                  </a:lnTo>
                  <a:lnTo>
                    <a:pt x="1673" y="77"/>
                  </a:lnTo>
                  <a:lnTo>
                    <a:pt x="1734" y="110"/>
                  </a:lnTo>
                  <a:lnTo>
                    <a:pt x="1792" y="146"/>
                  </a:lnTo>
                  <a:lnTo>
                    <a:pt x="1845" y="188"/>
                  </a:lnTo>
                  <a:lnTo>
                    <a:pt x="1896" y="234"/>
                  </a:lnTo>
                  <a:lnTo>
                    <a:pt x="1943" y="284"/>
                  </a:lnTo>
                  <a:lnTo>
                    <a:pt x="1984" y="338"/>
                  </a:lnTo>
                  <a:lnTo>
                    <a:pt x="2022" y="396"/>
                  </a:lnTo>
                  <a:lnTo>
                    <a:pt x="2054" y="457"/>
                  </a:lnTo>
                  <a:lnTo>
                    <a:pt x="2081" y="521"/>
                  </a:lnTo>
                  <a:lnTo>
                    <a:pt x="2103" y="587"/>
                  </a:lnTo>
                  <a:lnTo>
                    <a:pt x="2118" y="656"/>
                  </a:lnTo>
                  <a:lnTo>
                    <a:pt x="2128" y="727"/>
                  </a:lnTo>
                  <a:lnTo>
                    <a:pt x="2132" y="799"/>
                  </a:lnTo>
                  <a:lnTo>
                    <a:pt x="2132" y="1497"/>
                  </a:lnTo>
                  <a:lnTo>
                    <a:pt x="2396" y="1497"/>
                  </a:lnTo>
                  <a:lnTo>
                    <a:pt x="2438" y="1500"/>
                  </a:lnTo>
                  <a:lnTo>
                    <a:pt x="2479" y="1510"/>
                  </a:lnTo>
                  <a:lnTo>
                    <a:pt x="2517" y="1525"/>
                  </a:lnTo>
                  <a:lnTo>
                    <a:pt x="2551" y="1547"/>
                  </a:lnTo>
                  <a:lnTo>
                    <a:pt x="2582" y="1573"/>
                  </a:lnTo>
                  <a:lnTo>
                    <a:pt x="2608" y="1604"/>
                  </a:lnTo>
                  <a:lnTo>
                    <a:pt x="2630" y="1638"/>
                  </a:lnTo>
                  <a:lnTo>
                    <a:pt x="2645" y="1677"/>
                  </a:lnTo>
                  <a:lnTo>
                    <a:pt x="2655" y="1717"/>
                  </a:lnTo>
                  <a:lnTo>
                    <a:pt x="2659" y="1760"/>
                  </a:lnTo>
                  <a:lnTo>
                    <a:pt x="2659" y="3387"/>
                  </a:lnTo>
                  <a:lnTo>
                    <a:pt x="2655" y="3430"/>
                  </a:lnTo>
                  <a:lnTo>
                    <a:pt x="2645" y="3470"/>
                  </a:lnTo>
                  <a:lnTo>
                    <a:pt x="2630" y="3507"/>
                  </a:lnTo>
                  <a:lnTo>
                    <a:pt x="2608" y="3543"/>
                  </a:lnTo>
                  <a:lnTo>
                    <a:pt x="2582" y="3573"/>
                  </a:lnTo>
                  <a:lnTo>
                    <a:pt x="2551" y="3599"/>
                  </a:lnTo>
                  <a:lnTo>
                    <a:pt x="2517" y="3620"/>
                  </a:lnTo>
                  <a:lnTo>
                    <a:pt x="2479" y="3637"/>
                  </a:lnTo>
                  <a:lnTo>
                    <a:pt x="2438" y="3647"/>
                  </a:lnTo>
                  <a:lnTo>
                    <a:pt x="2396" y="3650"/>
                  </a:lnTo>
                  <a:lnTo>
                    <a:pt x="264" y="3650"/>
                  </a:lnTo>
                  <a:lnTo>
                    <a:pt x="222" y="3647"/>
                  </a:lnTo>
                  <a:lnTo>
                    <a:pt x="181" y="3637"/>
                  </a:lnTo>
                  <a:lnTo>
                    <a:pt x="143" y="3620"/>
                  </a:lnTo>
                  <a:lnTo>
                    <a:pt x="109" y="3599"/>
                  </a:lnTo>
                  <a:lnTo>
                    <a:pt x="78" y="3573"/>
                  </a:lnTo>
                  <a:lnTo>
                    <a:pt x="51" y="3543"/>
                  </a:lnTo>
                  <a:lnTo>
                    <a:pt x="30" y="3507"/>
                  </a:lnTo>
                  <a:lnTo>
                    <a:pt x="13" y="3470"/>
                  </a:lnTo>
                  <a:lnTo>
                    <a:pt x="3" y="3430"/>
                  </a:lnTo>
                  <a:lnTo>
                    <a:pt x="0" y="3387"/>
                  </a:lnTo>
                  <a:lnTo>
                    <a:pt x="0" y="1760"/>
                  </a:lnTo>
                  <a:lnTo>
                    <a:pt x="3" y="1717"/>
                  </a:lnTo>
                  <a:lnTo>
                    <a:pt x="13" y="1677"/>
                  </a:lnTo>
                  <a:lnTo>
                    <a:pt x="30" y="1638"/>
                  </a:lnTo>
                  <a:lnTo>
                    <a:pt x="51" y="1604"/>
                  </a:lnTo>
                  <a:lnTo>
                    <a:pt x="78" y="1573"/>
                  </a:lnTo>
                  <a:lnTo>
                    <a:pt x="109" y="1547"/>
                  </a:lnTo>
                  <a:lnTo>
                    <a:pt x="143" y="1525"/>
                  </a:lnTo>
                  <a:lnTo>
                    <a:pt x="181" y="1510"/>
                  </a:lnTo>
                  <a:lnTo>
                    <a:pt x="222" y="1500"/>
                  </a:lnTo>
                  <a:lnTo>
                    <a:pt x="264" y="1497"/>
                  </a:lnTo>
                  <a:lnTo>
                    <a:pt x="528" y="1497"/>
                  </a:lnTo>
                  <a:lnTo>
                    <a:pt x="528" y="799"/>
                  </a:lnTo>
                  <a:lnTo>
                    <a:pt x="531" y="727"/>
                  </a:lnTo>
                  <a:lnTo>
                    <a:pt x="541" y="656"/>
                  </a:lnTo>
                  <a:lnTo>
                    <a:pt x="557" y="587"/>
                  </a:lnTo>
                  <a:lnTo>
                    <a:pt x="578" y="521"/>
                  </a:lnTo>
                  <a:lnTo>
                    <a:pt x="606" y="457"/>
                  </a:lnTo>
                  <a:lnTo>
                    <a:pt x="638" y="396"/>
                  </a:lnTo>
                  <a:lnTo>
                    <a:pt x="675" y="338"/>
                  </a:lnTo>
                  <a:lnTo>
                    <a:pt x="717" y="284"/>
                  </a:lnTo>
                  <a:lnTo>
                    <a:pt x="763" y="234"/>
                  </a:lnTo>
                  <a:lnTo>
                    <a:pt x="813" y="188"/>
                  </a:lnTo>
                  <a:lnTo>
                    <a:pt x="868" y="146"/>
                  </a:lnTo>
                  <a:lnTo>
                    <a:pt x="925" y="110"/>
                  </a:lnTo>
                  <a:lnTo>
                    <a:pt x="986" y="77"/>
                  </a:lnTo>
                  <a:lnTo>
                    <a:pt x="1051" y="50"/>
                  </a:lnTo>
                  <a:lnTo>
                    <a:pt x="1116" y="29"/>
                  </a:lnTo>
                  <a:lnTo>
                    <a:pt x="1186" y="13"/>
                  </a:lnTo>
                  <a:lnTo>
                    <a:pt x="1257" y="3"/>
                  </a:lnTo>
                  <a:lnTo>
                    <a:pt x="1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76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9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9336</TotalTime>
  <Words>293</Words>
  <Application>Microsoft Office PowerPoint</Application>
  <PresentationFormat>On-screen Show (16:9)</PresentationFormat>
  <Paragraphs>95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+68%</vt:lpstr>
      <vt:lpstr>Course Focus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852</cp:revision>
  <dcterms:created xsi:type="dcterms:W3CDTF">2017-10-12T21:25:20Z</dcterms:created>
  <dcterms:modified xsi:type="dcterms:W3CDTF">2022-05-18T10:05:54Z</dcterms:modified>
</cp:coreProperties>
</file>