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1"/>
  </p:notesMasterIdLst>
  <p:handoutMasterIdLst>
    <p:handoutMasterId r:id="rId12"/>
  </p:handoutMasterIdLst>
  <p:sldIdLst>
    <p:sldId id="1378" r:id="rId2"/>
    <p:sldId id="264" r:id="rId3"/>
    <p:sldId id="1196" r:id="rId4"/>
    <p:sldId id="1388" r:id="rId5"/>
    <p:sldId id="1379" r:id="rId6"/>
    <p:sldId id="1382" r:id="rId7"/>
    <p:sldId id="1383" r:id="rId8"/>
    <p:sldId id="1207" r:id="rId9"/>
    <p:sldId id="1374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CC088-B047-B61A-4D1C-8BB83D0FD4BD}" v="30" dt="2022-05-18T10:10:36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1CECC088-B047-B61A-4D1C-8BB83D0FD4BD}"/>
    <pc:docChg chg="modSld">
      <pc:chgData name="Priya Vishwakarma" userId="S::priya.v@eccouncil.org::6902f13e-7c45-48b5-80cf-298edb288fd6" providerId="AD" clId="Web-{1CECC088-B047-B61A-4D1C-8BB83D0FD4BD}" dt="2022-05-18T10:10:29.478" v="6" actId="20577"/>
      <pc:docMkLst>
        <pc:docMk/>
      </pc:docMkLst>
      <pc:sldChg chg="modSp">
        <pc:chgData name="Priya Vishwakarma" userId="S::priya.v@eccouncil.org::6902f13e-7c45-48b5-80cf-298edb288fd6" providerId="AD" clId="Web-{1CECC088-B047-B61A-4D1C-8BB83D0FD4BD}" dt="2022-05-18T10:10:07.118" v="0" actId="20577"/>
        <pc:sldMkLst>
          <pc:docMk/>
          <pc:sldMk cId="2438171608" sldId="1378"/>
        </pc:sldMkLst>
        <pc:spChg chg="mod">
          <ac:chgData name="Priya Vishwakarma" userId="S::priya.v@eccouncil.org::6902f13e-7c45-48b5-80cf-298edb288fd6" providerId="AD" clId="Web-{1CECC088-B047-B61A-4D1C-8BB83D0FD4BD}" dt="2022-05-18T10:10:07.118" v="0" actId="20577"/>
          <ac:spMkLst>
            <pc:docMk/>
            <pc:sldMk cId="2438171608" sldId="1378"/>
            <ac:spMk id="6" creationId="{56BB4242-6AB5-4E8B-9D3A-3FC1E2A3F09E}"/>
          </ac:spMkLst>
        </pc:spChg>
      </pc:sldChg>
      <pc:sldChg chg="modSp">
        <pc:chgData name="Priya Vishwakarma" userId="S::priya.v@eccouncil.org::6902f13e-7c45-48b5-80cf-298edb288fd6" providerId="AD" clId="Web-{1CECC088-B047-B61A-4D1C-8BB83D0FD4BD}" dt="2022-05-18T10:10:22.728" v="2" actId="20577"/>
        <pc:sldMkLst>
          <pc:docMk/>
          <pc:sldMk cId="1981293705" sldId="1382"/>
        </pc:sldMkLst>
        <pc:spChg chg="mod">
          <ac:chgData name="Priya Vishwakarma" userId="S::priya.v@eccouncil.org::6902f13e-7c45-48b5-80cf-298edb288fd6" providerId="AD" clId="Web-{1CECC088-B047-B61A-4D1C-8BB83D0FD4BD}" dt="2022-05-18T10:10:18.774" v="1" actId="20577"/>
          <ac:spMkLst>
            <pc:docMk/>
            <pc:sldMk cId="1981293705" sldId="1382"/>
            <ac:spMk id="56" creationId="{615845F3-FD89-4ABE-B035-B1C2B110B2C7}"/>
          </ac:spMkLst>
        </pc:spChg>
        <pc:spChg chg="mod">
          <ac:chgData name="Priya Vishwakarma" userId="S::priya.v@eccouncil.org::6902f13e-7c45-48b5-80cf-298edb288fd6" providerId="AD" clId="Web-{1CECC088-B047-B61A-4D1C-8BB83D0FD4BD}" dt="2022-05-18T10:10:22.728" v="2" actId="20577"/>
          <ac:spMkLst>
            <pc:docMk/>
            <pc:sldMk cId="1981293705" sldId="1382"/>
            <ac:spMk id="57" creationId="{14E36AE5-8E5E-4D06-B9FC-8F16AAD90F72}"/>
          </ac:spMkLst>
        </pc:spChg>
      </pc:sldChg>
      <pc:sldChg chg="modSp">
        <pc:chgData name="Priya Vishwakarma" userId="S::priya.v@eccouncil.org::6902f13e-7c45-48b5-80cf-298edb288fd6" providerId="AD" clId="Web-{1CECC088-B047-B61A-4D1C-8BB83D0FD4BD}" dt="2022-05-18T10:10:29.478" v="6" actId="20577"/>
        <pc:sldMkLst>
          <pc:docMk/>
          <pc:sldMk cId="2310558691" sldId="1383"/>
        </pc:sldMkLst>
        <pc:spChg chg="mod">
          <ac:chgData name="Priya Vishwakarma" userId="S::priya.v@eccouncil.org::6902f13e-7c45-48b5-80cf-298edb288fd6" providerId="AD" clId="Web-{1CECC088-B047-B61A-4D1C-8BB83D0FD4BD}" dt="2022-05-18T10:10:26.040" v="3" actId="20577"/>
          <ac:spMkLst>
            <pc:docMk/>
            <pc:sldMk cId="2310558691" sldId="1383"/>
            <ac:spMk id="48" creationId="{9A9182C1-8365-40F4-B7D5-E5FDC243BF46}"/>
          </ac:spMkLst>
        </pc:spChg>
        <pc:spChg chg="mod">
          <ac:chgData name="Priya Vishwakarma" userId="S::priya.v@eccouncil.org::6902f13e-7c45-48b5-80cf-298edb288fd6" providerId="AD" clId="Web-{1CECC088-B047-B61A-4D1C-8BB83D0FD4BD}" dt="2022-05-18T10:10:26.821" v="4" actId="20577"/>
          <ac:spMkLst>
            <pc:docMk/>
            <pc:sldMk cId="2310558691" sldId="1383"/>
            <ac:spMk id="49" creationId="{4EFF9DC0-7AFE-4E7C-93FD-207B2924A88D}"/>
          </ac:spMkLst>
        </pc:spChg>
        <pc:spChg chg="mod">
          <ac:chgData name="Priya Vishwakarma" userId="S::priya.v@eccouncil.org::6902f13e-7c45-48b5-80cf-298edb288fd6" providerId="AD" clId="Web-{1CECC088-B047-B61A-4D1C-8BB83D0FD4BD}" dt="2022-05-18T10:10:28.493" v="5" actId="20577"/>
          <ac:spMkLst>
            <pc:docMk/>
            <pc:sldMk cId="2310558691" sldId="1383"/>
            <ac:spMk id="50" creationId="{0CD6C0FA-FC11-478B-B521-501186EB7AEA}"/>
          </ac:spMkLst>
        </pc:spChg>
        <pc:spChg chg="mod">
          <ac:chgData name="Priya Vishwakarma" userId="S::priya.v@eccouncil.org::6902f13e-7c45-48b5-80cf-298edb288fd6" providerId="AD" clId="Web-{1CECC088-B047-B61A-4D1C-8BB83D0FD4BD}" dt="2022-05-18T10:10:29.478" v="6" actId="20577"/>
          <ac:spMkLst>
            <pc:docMk/>
            <pc:sldMk cId="2310558691" sldId="1383"/>
            <ac:spMk id="51" creationId="{D8091360-347D-4509-B48E-B575C8E61093}"/>
          </ac:spMkLst>
        </pc:spChg>
      </pc:sldChg>
    </pc:docChg>
  </pc:docChgLst>
  <pc:docChgLst>
    <pc:chgData clId="Web-{1CECC088-B047-B61A-4D1C-8BB83D0FD4BD}"/>
    <pc:docChg chg="modSld">
      <pc:chgData name="" userId="" providerId="" clId="Web-{1CECC088-B047-B61A-4D1C-8BB83D0FD4BD}" dt="2022-05-18T10:09:52.430" v="1" actId="20577"/>
      <pc:docMkLst>
        <pc:docMk/>
      </pc:docMkLst>
      <pc:sldChg chg="modSp">
        <pc:chgData name="" userId="" providerId="" clId="Web-{1CECC088-B047-B61A-4D1C-8BB83D0FD4BD}" dt="2022-05-18T10:09:52.430" v="1" actId="20577"/>
        <pc:sldMkLst>
          <pc:docMk/>
          <pc:sldMk cId="2438171608" sldId="1378"/>
        </pc:sldMkLst>
        <pc:spChg chg="mod">
          <ac:chgData name="" userId="" providerId="" clId="Web-{1CECC088-B047-B61A-4D1C-8BB83D0FD4BD}" dt="2022-05-18T10:09:52.430" v="1" actId="20577"/>
          <ac:spMkLst>
            <pc:docMk/>
            <pc:sldMk cId="2438171608" sldId="1378"/>
            <ac:spMk id="6" creationId="{56BB4242-6AB5-4E8B-9D3A-3FC1E2A3F0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3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0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3948" r:id="rId3"/>
    <p:sldLayoutId id="2147484003" r:id="rId4"/>
    <p:sldLayoutId id="214748400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Key Aspects of 5G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Network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Introduction and Importance of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Convergence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33804-ADD8-4EAD-98F8-0422FF5BFF29}"/>
              </a:ext>
            </a:extLst>
          </p:cNvPr>
          <p:cNvSpPr txBox="1"/>
          <p:nvPr/>
        </p:nvSpPr>
        <p:spPr>
          <a:xfrm>
            <a:off x="2095954" y="3362827"/>
            <a:ext cx="4822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Tendency for technologies that were originally unrelated to become more closely integrated and even unified as they develop and advance.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209288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Information systems were the first to move to the cloud and virtualized architecture.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Virtualization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B463F1-B5A1-448E-94CF-EFF214A9F8B4}"/>
              </a:ext>
            </a:extLst>
          </p:cNvPr>
          <p:cNvGrpSpPr/>
          <p:nvPr/>
        </p:nvGrpSpPr>
        <p:grpSpPr>
          <a:xfrm>
            <a:off x="4442994" y="3089347"/>
            <a:ext cx="927722" cy="920604"/>
            <a:chOff x="9083675" y="1984375"/>
            <a:chExt cx="568325" cy="419100"/>
          </a:xfrm>
          <a:solidFill>
            <a:schemeClr val="bg1"/>
          </a:solidFill>
        </p:grpSpPr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CD900C9F-3FBF-4921-ADBE-16E30CA5F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83675" y="1984375"/>
              <a:ext cx="568325" cy="419100"/>
            </a:xfrm>
            <a:custGeom>
              <a:avLst/>
              <a:gdLst>
                <a:gd name="T0" fmla="*/ 210 w 3580"/>
                <a:gd name="T1" fmla="*/ 1759 h 2638"/>
                <a:gd name="T2" fmla="*/ 210 w 3580"/>
                <a:gd name="T3" fmla="*/ 1970 h 2638"/>
                <a:gd name="T4" fmla="*/ 3370 w 3580"/>
                <a:gd name="T5" fmla="*/ 1970 h 2638"/>
                <a:gd name="T6" fmla="*/ 3370 w 3580"/>
                <a:gd name="T7" fmla="*/ 1759 h 2638"/>
                <a:gd name="T8" fmla="*/ 210 w 3580"/>
                <a:gd name="T9" fmla="*/ 1759 h 2638"/>
                <a:gd name="T10" fmla="*/ 1053 w 3580"/>
                <a:gd name="T11" fmla="*/ 1337 h 2638"/>
                <a:gd name="T12" fmla="*/ 1053 w 3580"/>
                <a:gd name="T13" fmla="*/ 1548 h 2638"/>
                <a:gd name="T14" fmla="*/ 1264 w 3580"/>
                <a:gd name="T15" fmla="*/ 1548 h 2638"/>
                <a:gd name="T16" fmla="*/ 1264 w 3580"/>
                <a:gd name="T17" fmla="*/ 1337 h 2638"/>
                <a:gd name="T18" fmla="*/ 1053 w 3580"/>
                <a:gd name="T19" fmla="*/ 1337 h 2638"/>
                <a:gd name="T20" fmla="*/ 2527 w 3580"/>
                <a:gd name="T21" fmla="*/ 423 h 2638"/>
                <a:gd name="T22" fmla="*/ 2527 w 3580"/>
                <a:gd name="T23" fmla="*/ 1548 h 2638"/>
                <a:gd name="T24" fmla="*/ 3229 w 3580"/>
                <a:gd name="T25" fmla="*/ 1548 h 2638"/>
                <a:gd name="T26" fmla="*/ 3229 w 3580"/>
                <a:gd name="T27" fmla="*/ 423 h 2638"/>
                <a:gd name="T28" fmla="*/ 2527 w 3580"/>
                <a:gd name="T29" fmla="*/ 423 h 2638"/>
                <a:gd name="T30" fmla="*/ 351 w 3580"/>
                <a:gd name="T31" fmla="*/ 212 h 2638"/>
                <a:gd name="T32" fmla="*/ 351 w 3580"/>
                <a:gd name="T33" fmla="*/ 1126 h 2638"/>
                <a:gd name="T34" fmla="*/ 1895 w 3580"/>
                <a:gd name="T35" fmla="*/ 1126 h 2638"/>
                <a:gd name="T36" fmla="*/ 1895 w 3580"/>
                <a:gd name="T37" fmla="*/ 212 h 2638"/>
                <a:gd name="T38" fmla="*/ 351 w 3580"/>
                <a:gd name="T39" fmla="*/ 212 h 2638"/>
                <a:gd name="T40" fmla="*/ 140 w 3580"/>
                <a:gd name="T41" fmla="*/ 0 h 2638"/>
                <a:gd name="T42" fmla="*/ 2106 w 3580"/>
                <a:gd name="T43" fmla="*/ 0 h 2638"/>
                <a:gd name="T44" fmla="*/ 2106 w 3580"/>
                <a:gd name="T45" fmla="*/ 1337 h 2638"/>
                <a:gd name="T46" fmla="*/ 1474 w 3580"/>
                <a:gd name="T47" fmla="*/ 1337 h 2638"/>
                <a:gd name="T48" fmla="*/ 1474 w 3580"/>
                <a:gd name="T49" fmla="*/ 1548 h 2638"/>
                <a:gd name="T50" fmla="*/ 2316 w 3580"/>
                <a:gd name="T51" fmla="*/ 1548 h 2638"/>
                <a:gd name="T52" fmla="*/ 2316 w 3580"/>
                <a:gd name="T53" fmla="*/ 212 h 2638"/>
                <a:gd name="T54" fmla="*/ 3440 w 3580"/>
                <a:gd name="T55" fmla="*/ 212 h 2638"/>
                <a:gd name="T56" fmla="*/ 3440 w 3580"/>
                <a:gd name="T57" fmla="*/ 1548 h 2638"/>
                <a:gd name="T58" fmla="*/ 3580 w 3580"/>
                <a:gd name="T59" fmla="*/ 1548 h 2638"/>
                <a:gd name="T60" fmla="*/ 3580 w 3580"/>
                <a:gd name="T61" fmla="*/ 2180 h 2638"/>
                <a:gd name="T62" fmla="*/ 3370 w 3580"/>
                <a:gd name="T63" fmla="*/ 2180 h 2638"/>
                <a:gd name="T64" fmla="*/ 3370 w 3580"/>
                <a:gd name="T65" fmla="*/ 2638 h 2638"/>
                <a:gd name="T66" fmla="*/ 3159 w 3580"/>
                <a:gd name="T67" fmla="*/ 2638 h 2638"/>
                <a:gd name="T68" fmla="*/ 3159 w 3580"/>
                <a:gd name="T69" fmla="*/ 2180 h 2638"/>
                <a:gd name="T70" fmla="*/ 2949 w 3580"/>
                <a:gd name="T71" fmla="*/ 2180 h 2638"/>
                <a:gd name="T72" fmla="*/ 2949 w 3580"/>
                <a:gd name="T73" fmla="*/ 2638 h 2638"/>
                <a:gd name="T74" fmla="*/ 2738 w 3580"/>
                <a:gd name="T75" fmla="*/ 2638 h 2638"/>
                <a:gd name="T76" fmla="*/ 2738 w 3580"/>
                <a:gd name="T77" fmla="*/ 2180 h 2638"/>
                <a:gd name="T78" fmla="*/ 842 w 3580"/>
                <a:gd name="T79" fmla="*/ 2180 h 2638"/>
                <a:gd name="T80" fmla="*/ 842 w 3580"/>
                <a:gd name="T81" fmla="*/ 2638 h 2638"/>
                <a:gd name="T82" fmla="*/ 631 w 3580"/>
                <a:gd name="T83" fmla="*/ 2638 h 2638"/>
                <a:gd name="T84" fmla="*/ 631 w 3580"/>
                <a:gd name="T85" fmla="*/ 2180 h 2638"/>
                <a:gd name="T86" fmla="*/ 421 w 3580"/>
                <a:gd name="T87" fmla="*/ 2180 h 2638"/>
                <a:gd name="T88" fmla="*/ 421 w 3580"/>
                <a:gd name="T89" fmla="*/ 2638 h 2638"/>
                <a:gd name="T90" fmla="*/ 210 w 3580"/>
                <a:gd name="T91" fmla="*/ 2638 h 2638"/>
                <a:gd name="T92" fmla="*/ 210 w 3580"/>
                <a:gd name="T93" fmla="*/ 2180 h 2638"/>
                <a:gd name="T94" fmla="*/ 0 w 3580"/>
                <a:gd name="T95" fmla="*/ 2180 h 2638"/>
                <a:gd name="T96" fmla="*/ 0 w 3580"/>
                <a:gd name="T97" fmla="*/ 1548 h 2638"/>
                <a:gd name="T98" fmla="*/ 842 w 3580"/>
                <a:gd name="T99" fmla="*/ 1548 h 2638"/>
                <a:gd name="T100" fmla="*/ 842 w 3580"/>
                <a:gd name="T101" fmla="*/ 1337 h 2638"/>
                <a:gd name="T102" fmla="*/ 140 w 3580"/>
                <a:gd name="T103" fmla="*/ 1337 h 2638"/>
                <a:gd name="T104" fmla="*/ 140 w 3580"/>
                <a:gd name="T105" fmla="*/ 0 h 2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80" h="2638">
                  <a:moveTo>
                    <a:pt x="210" y="1759"/>
                  </a:moveTo>
                  <a:lnTo>
                    <a:pt x="210" y="1970"/>
                  </a:lnTo>
                  <a:lnTo>
                    <a:pt x="3370" y="1970"/>
                  </a:lnTo>
                  <a:lnTo>
                    <a:pt x="3370" y="1759"/>
                  </a:lnTo>
                  <a:lnTo>
                    <a:pt x="210" y="1759"/>
                  </a:lnTo>
                  <a:close/>
                  <a:moveTo>
                    <a:pt x="1053" y="1337"/>
                  </a:moveTo>
                  <a:lnTo>
                    <a:pt x="1053" y="1548"/>
                  </a:lnTo>
                  <a:lnTo>
                    <a:pt x="1264" y="1548"/>
                  </a:lnTo>
                  <a:lnTo>
                    <a:pt x="1264" y="1337"/>
                  </a:lnTo>
                  <a:lnTo>
                    <a:pt x="1053" y="1337"/>
                  </a:lnTo>
                  <a:close/>
                  <a:moveTo>
                    <a:pt x="2527" y="423"/>
                  </a:moveTo>
                  <a:lnTo>
                    <a:pt x="2527" y="1548"/>
                  </a:lnTo>
                  <a:lnTo>
                    <a:pt x="3229" y="1548"/>
                  </a:lnTo>
                  <a:lnTo>
                    <a:pt x="3229" y="423"/>
                  </a:lnTo>
                  <a:lnTo>
                    <a:pt x="2527" y="423"/>
                  </a:lnTo>
                  <a:close/>
                  <a:moveTo>
                    <a:pt x="351" y="212"/>
                  </a:moveTo>
                  <a:lnTo>
                    <a:pt x="351" y="1126"/>
                  </a:lnTo>
                  <a:lnTo>
                    <a:pt x="1895" y="1126"/>
                  </a:lnTo>
                  <a:lnTo>
                    <a:pt x="1895" y="212"/>
                  </a:lnTo>
                  <a:lnTo>
                    <a:pt x="351" y="212"/>
                  </a:lnTo>
                  <a:close/>
                  <a:moveTo>
                    <a:pt x="140" y="0"/>
                  </a:moveTo>
                  <a:lnTo>
                    <a:pt x="2106" y="0"/>
                  </a:lnTo>
                  <a:lnTo>
                    <a:pt x="2106" y="1337"/>
                  </a:lnTo>
                  <a:lnTo>
                    <a:pt x="1474" y="1337"/>
                  </a:lnTo>
                  <a:lnTo>
                    <a:pt x="1474" y="1548"/>
                  </a:lnTo>
                  <a:lnTo>
                    <a:pt x="2316" y="1548"/>
                  </a:lnTo>
                  <a:lnTo>
                    <a:pt x="2316" y="212"/>
                  </a:lnTo>
                  <a:lnTo>
                    <a:pt x="3440" y="212"/>
                  </a:lnTo>
                  <a:lnTo>
                    <a:pt x="3440" y="1548"/>
                  </a:lnTo>
                  <a:lnTo>
                    <a:pt x="3580" y="1548"/>
                  </a:lnTo>
                  <a:lnTo>
                    <a:pt x="3580" y="2180"/>
                  </a:lnTo>
                  <a:lnTo>
                    <a:pt x="3370" y="2180"/>
                  </a:lnTo>
                  <a:lnTo>
                    <a:pt x="3370" y="2638"/>
                  </a:lnTo>
                  <a:lnTo>
                    <a:pt x="3159" y="2638"/>
                  </a:lnTo>
                  <a:lnTo>
                    <a:pt x="3159" y="2180"/>
                  </a:lnTo>
                  <a:lnTo>
                    <a:pt x="2949" y="2180"/>
                  </a:lnTo>
                  <a:lnTo>
                    <a:pt x="2949" y="2638"/>
                  </a:lnTo>
                  <a:lnTo>
                    <a:pt x="2738" y="2638"/>
                  </a:lnTo>
                  <a:lnTo>
                    <a:pt x="2738" y="2180"/>
                  </a:lnTo>
                  <a:lnTo>
                    <a:pt x="842" y="2180"/>
                  </a:lnTo>
                  <a:lnTo>
                    <a:pt x="842" y="2638"/>
                  </a:lnTo>
                  <a:lnTo>
                    <a:pt x="631" y="2638"/>
                  </a:lnTo>
                  <a:lnTo>
                    <a:pt x="631" y="2180"/>
                  </a:lnTo>
                  <a:lnTo>
                    <a:pt x="421" y="2180"/>
                  </a:lnTo>
                  <a:lnTo>
                    <a:pt x="421" y="2638"/>
                  </a:lnTo>
                  <a:lnTo>
                    <a:pt x="210" y="2638"/>
                  </a:lnTo>
                  <a:lnTo>
                    <a:pt x="210" y="2180"/>
                  </a:lnTo>
                  <a:lnTo>
                    <a:pt x="0" y="2180"/>
                  </a:lnTo>
                  <a:lnTo>
                    <a:pt x="0" y="1548"/>
                  </a:lnTo>
                  <a:lnTo>
                    <a:pt x="842" y="1548"/>
                  </a:lnTo>
                  <a:lnTo>
                    <a:pt x="842" y="1337"/>
                  </a:lnTo>
                  <a:lnTo>
                    <a:pt x="140" y="1337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B7CAF611-307A-486C-8128-858A69B46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8650" y="2152650"/>
              <a:ext cx="44450" cy="44450"/>
            </a:xfrm>
            <a:custGeom>
              <a:avLst/>
              <a:gdLst>
                <a:gd name="T0" fmla="*/ 140 w 280"/>
                <a:gd name="T1" fmla="*/ 0 h 281"/>
                <a:gd name="T2" fmla="*/ 168 w 280"/>
                <a:gd name="T3" fmla="*/ 3 h 281"/>
                <a:gd name="T4" fmla="*/ 194 w 280"/>
                <a:gd name="T5" fmla="*/ 10 h 281"/>
                <a:gd name="T6" fmla="*/ 218 w 280"/>
                <a:gd name="T7" fmla="*/ 23 h 281"/>
                <a:gd name="T8" fmla="*/ 239 w 280"/>
                <a:gd name="T9" fmla="*/ 41 h 281"/>
                <a:gd name="T10" fmla="*/ 256 w 280"/>
                <a:gd name="T11" fmla="*/ 61 h 281"/>
                <a:gd name="T12" fmla="*/ 269 w 280"/>
                <a:gd name="T13" fmla="*/ 85 h 281"/>
                <a:gd name="T14" fmla="*/ 278 w 280"/>
                <a:gd name="T15" fmla="*/ 111 h 281"/>
                <a:gd name="T16" fmla="*/ 280 w 280"/>
                <a:gd name="T17" fmla="*/ 140 h 281"/>
                <a:gd name="T18" fmla="*/ 278 w 280"/>
                <a:gd name="T19" fmla="*/ 169 h 281"/>
                <a:gd name="T20" fmla="*/ 269 w 280"/>
                <a:gd name="T21" fmla="*/ 195 h 281"/>
                <a:gd name="T22" fmla="*/ 256 w 280"/>
                <a:gd name="T23" fmla="*/ 219 h 281"/>
                <a:gd name="T24" fmla="*/ 239 w 280"/>
                <a:gd name="T25" fmla="*/ 240 h 281"/>
                <a:gd name="T26" fmla="*/ 218 w 280"/>
                <a:gd name="T27" fmla="*/ 257 h 281"/>
                <a:gd name="T28" fmla="*/ 194 w 280"/>
                <a:gd name="T29" fmla="*/ 270 h 281"/>
                <a:gd name="T30" fmla="*/ 168 w 280"/>
                <a:gd name="T31" fmla="*/ 278 h 281"/>
                <a:gd name="T32" fmla="*/ 140 w 280"/>
                <a:gd name="T33" fmla="*/ 281 h 281"/>
                <a:gd name="T34" fmla="*/ 112 w 280"/>
                <a:gd name="T35" fmla="*/ 278 h 281"/>
                <a:gd name="T36" fmla="*/ 86 w 280"/>
                <a:gd name="T37" fmla="*/ 270 h 281"/>
                <a:gd name="T38" fmla="*/ 62 w 280"/>
                <a:gd name="T39" fmla="*/ 257 h 281"/>
                <a:gd name="T40" fmla="*/ 40 w 280"/>
                <a:gd name="T41" fmla="*/ 240 h 281"/>
                <a:gd name="T42" fmla="*/ 24 w 280"/>
                <a:gd name="T43" fmla="*/ 219 h 281"/>
                <a:gd name="T44" fmla="*/ 11 w 280"/>
                <a:gd name="T45" fmla="*/ 195 h 281"/>
                <a:gd name="T46" fmla="*/ 2 w 280"/>
                <a:gd name="T47" fmla="*/ 169 h 281"/>
                <a:gd name="T48" fmla="*/ 0 w 280"/>
                <a:gd name="T49" fmla="*/ 140 h 281"/>
                <a:gd name="T50" fmla="*/ 2 w 280"/>
                <a:gd name="T51" fmla="*/ 111 h 281"/>
                <a:gd name="T52" fmla="*/ 11 w 280"/>
                <a:gd name="T53" fmla="*/ 85 h 281"/>
                <a:gd name="T54" fmla="*/ 24 w 280"/>
                <a:gd name="T55" fmla="*/ 61 h 281"/>
                <a:gd name="T56" fmla="*/ 40 w 280"/>
                <a:gd name="T57" fmla="*/ 41 h 281"/>
                <a:gd name="T58" fmla="*/ 62 w 280"/>
                <a:gd name="T59" fmla="*/ 23 h 281"/>
                <a:gd name="T60" fmla="*/ 86 w 280"/>
                <a:gd name="T61" fmla="*/ 10 h 281"/>
                <a:gd name="T62" fmla="*/ 112 w 280"/>
                <a:gd name="T63" fmla="*/ 3 h 281"/>
                <a:gd name="T64" fmla="*/ 140 w 280"/>
                <a:gd name="T6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0" h="281">
                  <a:moveTo>
                    <a:pt x="140" y="0"/>
                  </a:moveTo>
                  <a:lnTo>
                    <a:pt x="168" y="3"/>
                  </a:lnTo>
                  <a:lnTo>
                    <a:pt x="194" y="10"/>
                  </a:lnTo>
                  <a:lnTo>
                    <a:pt x="218" y="23"/>
                  </a:lnTo>
                  <a:lnTo>
                    <a:pt x="239" y="41"/>
                  </a:lnTo>
                  <a:lnTo>
                    <a:pt x="256" y="61"/>
                  </a:lnTo>
                  <a:lnTo>
                    <a:pt x="269" y="85"/>
                  </a:lnTo>
                  <a:lnTo>
                    <a:pt x="278" y="111"/>
                  </a:lnTo>
                  <a:lnTo>
                    <a:pt x="280" y="140"/>
                  </a:lnTo>
                  <a:lnTo>
                    <a:pt x="278" y="169"/>
                  </a:lnTo>
                  <a:lnTo>
                    <a:pt x="269" y="195"/>
                  </a:lnTo>
                  <a:lnTo>
                    <a:pt x="256" y="219"/>
                  </a:lnTo>
                  <a:lnTo>
                    <a:pt x="239" y="240"/>
                  </a:lnTo>
                  <a:lnTo>
                    <a:pt x="218" y="257"/>
                  </a:lnTo>
                  <a:lnTo>
                    <a:pt x="194" y="270"/>
                  </a:lnTo>
                  <a:lnTo>
                    <a:pt x="168" y="278"/>
                  </a:lnTo>
                  <a:lnTo>
                    <a:pt x="140" y="281"/>
                  </a:lnTo>
                  <a:lnTo>
                    <a:pt x="112" y="278"/>
                  </a:lnTo>
                  <a:lnTo>
                    <a:pt x="86" y="270"/>
                  </a:lnTo>
                  <a:lnTo>
                    <a:pt x="62" y="257"/>
                  </a:lnTo>
                  <a:lnTo>
                    <a:pt x="40" y="240"/>
                  </a:lnTo>
                  <a:lnTo>
                    <a:pt x="24" y="219"/>
                  </a:lnTo>
                  <a:lnTo>
                    <a:pt x="11" y="195"/>
                  </a:lnTo>
                  <a:lnTo>
                    <a:pt x="2" y="169"/>
                  </a:lnTo>
                  <a:lnTo>
                    <a:pt x="0" y="140"/>
                  </a:lnTo>
                  <a:lnTo>
                    <a:pt x="2" y="111"/>
                  </a:lnTo>
                  <a:lnTo>
                    <a:pt x="11" y="85"/>
                  </a:lnTo>
                  <a:lnTo>
                    <a:pt x="24" y="61"/>
                  </a:lnTo>
                  <a:lnTo>
                    <a:pt x="40" y="41"/>
                  </a:lnTo>
                  <a:lnTo>
                    <a:pt x="62" y="23"/>
                  </a:lnTo>
                  <a:lnTo>
                    <a:pt x="86" y="10"/>
                  </a:lnTo>
                  <a:lnTo>
                    <a:pt x="112" y="3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7DB185EB-B4F4-46E0-80AC-C2F86833E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8650" y="2085975"/>
              <a:ext cx="44450" cy="333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98EF4D5-D8A1-4FE9-851E-01EE5A965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906" y="3100033"/>
            <a:ext cx="805747" cy="91317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CD5865-CF03-4ECA-AF7F-0907EE869127}"/>
              </a:ext>
            </a:extLst>
          </p:cNvPr>
          <p:cNvGrpSpPr/>
          <p:nvPr/>
        </p:nvGrpSpPr>
        <p:grpSpPr>
          <a:xfrm>
            <a:off x="4572000" y="1057885"/>
            <a:ext cx="2009435" cy="1588820"/>
            <a:chOff x="6308725" y="5054600"/>
            <a:chExt cx="579438" cy="457201"/>
          </a:xfrm>
          <a:solidFill>
            <a:schemeClr val="bg1"/>
          </a:solidFill>
        </p:grpSpPr>
        <p:sp>
          <p:nvSpPr>
            <p:cNvPr id="14" name="Freeform 385">
              <a:extLst>
                <a:ext uri="{FF2B5EF4-FFF2-40B4-BE49-F238E27FC236}">
                  <a16:creationId xmlns:a16="http://schemas.microsoft.com/office/drawing/2014/main" id="{767F4F90-884F-4811-BBE4-616CDE789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725" y="5054600"/>
              <a:ext cx="579438" cy="403225"/>
            </a:xfrm>
            <a:custGeom>
              <a:avLst/>
              <a:gdLst>
                <a:gd name="T0" fmla="*/ 2195 w 3653"/>
                <a:gd name="T1" fmla="*/ 51 h 2535"/>
                <a:gd name="T2" fmla="*/ 2534 w 3653"/>
                <a:gd name="T3" fmla="*/ 243 h 2535"/>
                <a:gd name="T4" fmla="*/ 2778 w 3653"/>
                <a:gd name="T5" fmla="*/ 543 h 2535"/>
                <a:gd name="T6" fmla="*/ 2891 w 3653"/>
                <a:gd name="T7" fmla="*/ 922 h 2535"/>
                <a:gd name="T8" fmla="*/ 3175 w 3653"/>
                <a:gd name="T9" fmla="*/ 1062 h 2535"/>
                <a:gd name="T10" fmla="*/ 3455 w 3653"/>
                <a:gd name="T11" fmla="*/ 1259 h 2535"/>
                <a:gd name="T12" fmla="*/ 3622 w 3653"/>
                <a:gd name="T13" fmla="*/ 1557 h 2535"/>
                <a:gd name="T14" fmla="*/ 3639 w 3653"/>
                <a:gd name="T15" fmla="*/ 1915 h 2535"/>
                <a:gd name="T16" fmla="*/ 3496 w 3653"/>
                <a:gd name="T17" fmla="*/ 2234 h 2535"/>
                <a:gd name="T18" fmla="*/ 3232 w 3653"/>
                <a:gd name="T19" fmla="*/ 2454 h 2535"/>
                <a:gd name="T20" fmla="*/ 2885 w 3653"/>
                <a:gd name="T21" fmla="*/ 2535 h 2535"/>
                <a:gd name="T22" fmla="*/ 2182 w 3653"/>
                <a:gd name="T23" fmla="*/ 2497 h 2535"/>
                <a:gd name="T24" fmla="*/ 2194 w 3653"/>
                <a:gd name="T25" fmla="*/ 2403 h 2535"/>
                <a:gd name="T26" fmla="*/ 2948 w 3653"/>
                <a:gd name="T27" fmla="*/ 2377 h 2535"/>
                <a:gd name="T28" fmla="*/ 3227 w 3653"/>
                <a:gd name="T29" fmla="*/ 2276 h 2535"/>
                <a:gd name="T30" fmla="*/ 3423 w 3653"/>
                <a:gd name="T31" fmla="*/ 2061 h 2535"/>
                <a:gd name="T32" fmla="*/ 3497 w 3653"/>
                <a:gd name="T33" fmla="*/ 1770 h 2535"/>
                <a:gd name="T34" fmla="*/ 3423 w 3653"/>
                <a:gd name="T35" fmla="*/ 1480 h 2535"/>
                <a:gd name="T36" fmla="*/ 3227 w 3653"/>
                <a:gd name="T37" fmla="*/ 1264 h 2535"/>
                <a:gd name="T38" fmla="*/ 2948 w 3653"/>
                <a:gd name="T39" fmla="*/ 1163 h 2535"/>
                <a:gd name="T40" fmla="*/ 2774 w 3653"/>
                <a:gd name="T41" fmla="*/ 1152 h 2535"/>
                <a:gd name="T42" fmla="*/ 2737 w 3653"/>
                <a:gd name="T43" fmla="*/ 1081 h 2535"/>
                <a:gd name="T44" fmla="*/ 2726 w 3653"/>
                <a:gd name="T45" fmla="*/ 864 h 2535"/>
                <a:gd name="T46" fmla="*/ 2582 w 3653"/>
                <a:gd name="T47" fmla="*/ 521 h 2535"/>
                <a:gd name="T48" fmla="*/ 2311 w 3653"/>
                <a:gd name="T49" fmla="*/ 273 h 2535"/>
                <a:gd name="T50" fmla="*/ 1953 w 3653"/>
                <a:gd name="T51" fmla="*/ 160 h 2535"/>
                <a:gd name="T52" fmla="*/ 1602 w 3653"/>
                <a:gd name="T53" fmla="*/ 199 h 2535"/>
                <a:gd name="T54" fmla="*/ 1303 w 3653"/>
                <a:gd name="T55" fmla="*/ 371 h 2535"/>
                <a:gd name="T56" fmla="*/ 1097 w 3653"/>
                <a:gd name="T57" fmla="*/ 642 h 2535"/>
                <a:gd name="T58" fmla="*/ 1013 w 3653"/>
                <a:gd name="T59" fmla="*/ 921 h 2535"/>
                <a:gd name="T60" fmla="*/ 933 w 3653"/>
                <a:gd name="T61" fmla="*/ 969 h 2535"/>
                <a:gd name="T62" fmla="*/ 667 w 3653"/>
                <a:gd name="T63" fmla="*/ 993 h 2535"/>
                <a:gd name="T64" fmla="*/ 387 w 3653"/>
                <a:gd name="T65" fmla="*/ 1150 h 2535"/>
                <a:gd name="T66" fmla="*/ 205 w 3653"/>
                <a:gd name="T67" fmla="*/ 1412 h 2535"/>
                <a:gd name="T68" fmla="*/ 159 w 3653"/>
                <a:gd name="T69" fmla="*/ 1741 h 2535"/>
                <a:gd name="T70" fmla="*/ 264 w 3653"/>
                <a:gd name="T71" fmla="*/ 2048 h 2535"/>
                <a:gd name="T72" fmla="*/ 489 w 3653"/>
                <a:gd name="T73" fmla="*/ 2272 h 2535"/>
                <a:gd name="T74" fmla="*/ 797 w 3653"/>
                <a:gd name="T75" fmla="*/ 2377 h 2535"/>
                <a:gd name="T76" fmla="*/ 1525 w 3653"/>
                <a:gd name="T77" fmla="*/ 2403 h 2535"/>
                <a:gd name="T78" fmla="*/ 1537 w 3653"/>
                <a:gd name="T79" fmla="*/ 2497 h 2535"/>
                <a:gd name="T80" fmla="*/ 866 w 3653"/>
                <a:gd name="T81" fmla="*/ 2535 h 2535"/>
                <a:gd name="T82" fmla="*/ 495 w 3653"/>
                <a:gd name="T83" fmla="*/ 2453 h 2535"/>
                <a:gd name="T84" fmla="*/ 204 w 3653"/>
                <a:gd name="T85" fmla="*/ 2228 h 2535"/>
                <a:gd name="T86" fmla="*/ 31 w 3653"/>
                <a:gd name="T87" fmla="*/ 1902 h 2535"/>
                <a:gd name="T88" fmla="*/ 14 w 3653"/>
                <a:gd name="T89" fmla="*/ 1517 h 2535"/>
                <a:gd name="T90" fmla="*/ 159 w 3653"/>
                <a:gd name="T91" fmla="*/ 1176 h 2535"/>
                <a:gd name="T92" fmla="*/ 429 w 3653"/>
                <a:gd name="T93" fmla="*/ 928 h 2535"/>
                <a:gd name="T94" fmla="*/ 787 w 3653"/>
                <a:gd name="T95" fmla="*/ 813 h 2535"/>
                <a:gd name="T96" fmla="*/ 943 w 3653"/>
                <a:gd name="T97" fmla="*/ 603 h 2535"/>
                <a:gd name="T98" fmla="*/ 1147 w 3653"/>
                <a:gd name="T99" fmla="*/ 304 h 2535"/>
                <a:gd name="T100" fmla="*/ 1446 w 3653"/>
                <a:gd name="T101" fmla="*/ 94 h 2535"/>
                <a:gd name="T102" fmla="*/ 1800 w 3653"/>
                <a:gd name="T103" fmla="*/ 4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53" h="2535">
                  <a:moveTo>
                    <a:pt x="1874" y="0"/>
                  </a:moveTo>
                  <a:lnTo>
                    <a:pt x="1958" y="4"/>
                  </a:lnTo>
                  <a:lnTo>
                    <a:pt x="2039" y="14"/>
                  </a:lnTo>
                  <a:lnTo>
                    <a:pt x="2118" y="30"/>
                  </a:lnTo>
                  <a:lnTo>
                    <a:pt x="2195" y="51"/>
                  </a:lnTo>
                  <a:lnTo>
                    <a:pt x="2269" y="80"/>
                  </a:lnTo>
                  <a:lnTo>
                    <a:pt x="2340" y="113"/>
                  </a:lnTo>
                  <a:lnTo>
                    <a:pt x="2409" y="151"/>
                  </a:lnTo>
                  <a:lnTo>
                    <a:pt x="2473" y="194"/>
                  </a:lnTo>
                  <a:lnTo>
                    <a:pt x="2534" y="243"/>
                  </a:lnTo>
                  <a:lnTo>
                    <a:pt x="2592" y="295"/>
                  </a:lnTo>
                  <a:lnTo>
                    <a:pt x="2645" y="351"/>
                  </a:lnTo>
                  <a:lnTo>
                    <a:pt x="2694" y="412"/>
                  </a:lnTo>
                  <a:lnTo>
                    <a:pt x="2738" y="476"/>
                  </a:lnTo>
                  <a:lnTo>
                    <a:pt x="2778" y="543"/>
                  </a:lnTo>
                  <a:lnTo>
                    <a:pt x="2812" y="614"/>
                  </a:lnTo>
                  <a:lnTo>
                    <a:pt x="2840" y="687"/>
                  </a:lnTo>
                  <a:lnTo>
                    <a:pt x="2864" y="763"/>
                  </a:lnTo>
                  <a:lnTo>
                    <a:pt x="2881" y="842"/>
                  </a:lnTo>
                  <a:lnTo>
                    <a:pt x="2891" y="922"/>
                  </a:lnTo>
                  <a:lnTo>
                    <a:pt x="2896" y="1005"/>
                  </a:lnTo>
                  <a:lnTo>
                    <a:pt x="2969" y="1010"/>
                  </a:lnTo>
                  <a:lnTo>
                    <a:pt x="3040" y="1021"/>
                  </a:lnTo>
                  <a:lnTo>
                    <a:pt x="3109" y="1039"/>
                  </a:lnTo>
                  <a:lnTo>
                    <a:pt x="3175" y="1062"/>
                  </a:lnTo>
                  <a:lnTo>
                    <a:pt x="3239" y="1091"/>
                  </a:lnTo>
                  <a:lnTo>
                    <a:pt x="3298" y="1125"/>
                  </a:lnTo>
                  <a:lnTo>
                    <a:pt x="3354" y="1165"/>
                  </a:lnTo>
                  <a:lnTo>
                    <a:pt x="3407" y="1209"/>
                  </a:lnTo>
                  <a:lnTo>
                    <a:pt x="3455" y="1259"/>
                  </a:lnTo>
                  <a:lnTo>
                    <a:pt x="3499" y="1311"/>
                  </a:lnTo>
                  <a:lnTo>
                    <a:pt x="3538" y="1368"/>
                  </a:lnTo>
                  <a:lnTo>
                    <a:pt x="3571" y="1428"/>
                  </a:lnTo>
                  <a:lnTo>
                    <a:pt x="3600" y="1492"/>
                  </a:lnTo>
                  <a:lnTo>
                    <a:pt x="3622" y="1557"/>
                  </a:lnTo>
                  <a:lnTo>
                    <a:pt x="3639" y="1627"/>
                  </a:lnTo>
                  <a:lnTo>
                    <a:pt x="3649" y="1697"/>
                  </a:lnTo>
                  <a:lnTo>
                    <a:pt x="3653" y="1770"/>
                  </a:lnTo>
                  <a:lnTo>
                    <a:pt x="3649" y="1843"/>
                  </a:lnTo>
                  <a:lnTo>
                    <a:pt x="3639" y="1915"/>
                  </a:lnTo>
                  <a:lnTo>
                    <a:pt x="3622" y="1985"/>
                  </a:lnTo>
                  <a:lnTo>
                    <a:pt x="3599" y="2051"/>
                  </a:lnTo>
                  <a:lnTo>
                    <a:pt x="3570" y="2115"/>
                  </a:lnTo>
                  <a:lnTo>
                    <a:pt x="3536" y="2176"/>
                  </a:lnTo>
                  <a:lnTo>
                    <a:pt x="3496" y="2234"/>
                  </a:lnTo>
                  <a:lnTo>
                    <a:pt x="3451" y="2287"/>
                  </a:lnTo>
                  <a:lnTo>
                    <a:pt x="3403" y="2335"/>
                  </a:lnTo>
                  <a:lnTo>
                    <a:pt x="3349" y="2380"/>
                  </a:lnTo>
                  <a:lnTo>
                    <a:pt x="3292" y="2419"/>
                  </a:lnTo>
                  <a:lnTo>
                    <a:pt x="3232" y="2454"/>
                  </a:lnTo>
                  <a:lnTo>
                    <a:pt x="3168" y="2482"/>
                  </a:lnTo>
                  <a:lnTo>
                    <a:pt x="3100" y="2505"/>
                  </a:lnTo>
                  <a:lnTo>
                    <a:pt x="3031" y="2522"/>
                  </a:lnTo>
                  <a:lnTo>
                    <a:pt x="2959" y="2532"/>
                  </a:lnTo>
                  <a:lnTo>
                    <a:pt x="2885" y="2535"/>
                  </a:lnTo>
                  <a:lnTo>
                    <a:pt x="2249" y="2535"/>
                  </a:lnTo>
                  <a:lnTo>
                    <a:pt x="2228" y="2533"/>
                  </a:lnTo>
                  <a:lnTo>
                    <a:pt x="2210" y="2526"/>
                  </a:lnTo>
                  <a:lnTo>
                    <a:pt x="2194" y="2513"/>
                  </a:lnTo>
                  <a:lnTo>
                    <a:pt x="2182" y="2497"/>
                  </a:lnTo>
                  <a:lnTo>
                    <a:pt x="2174" y="2479"/>
                  </a:lnTo>
                  <a:lnTo>
                    <a:pt x="2172" y="2458"/>
                  </a:lnTo>
                  <a:lnTo>
                    <a:pt x="2174" y="2437"/>
                  </a:lnTo>
                  <a:lnTo>
                    <a:pt x="2182" y="2418"/>
                  </a:lnTo>
                  <a:lnTo>
                    <a:pt x="2194" y="2403"/>
                  </a:lnTo>
                  <a:lnTo>
                    <a:pt x="2210" y="2391"/>
                  </a:lnTo>
                  <a:lnTo>
                    <a:pt x="2228" y="2383"/>
                  </a:lnTo>
                  <a:lnTo>
                    <a:pt x="2249" y="2381"/>
                  </a:lnTo>
                  <a:lnTo>
                    <a:pt x="2885" y="2381"/>
                  </a:lnTo>
                  <a:lnTo>
                    <a:pt x="2948" y="2377"/>
                  </a:lnTo>
                  <a:lnTo>
                    <a:pt x="3008" y="2367"/>
                  </a:lnTo>
                  <a:lnTo>
                    <a:pt x="3067" y="2353"/>
                  </a:lnTo>
                  <a:lnTo>
                    <a:pt x="3123" y="2332"/>
                  </a:lnTo>
                  <a:lnTo>
                    <a:pt x="3176" y="2307"/>
                  </a:lnTo>
                  <a:lnTo>
                    <a:pt x="3227" y="2276"/>
                  </a:lnTo>
                  <a:lnTo>
                    <a:pt x="3274" y="2241"/>
                  </a:lnTo>
                  <a:lnTo>
                    <a:pt x="3317" y="2202"/>
                  </a:lnTo>
                  <a:lnTo>
                    <a:pt x="3357" y="2158"/>
                  </a:lnTo>
                  <a:lnTo>
                    <a:pt x="3393" y="2111"/>
                  </a:lnTo>
                  <a:lnTo>
                    <a:pt x="3423" y="2061"/>
                  </a:lnTo>
                  <a:lnTo>
                    <a:pt x="3449" y="2007"/>
                  </a:lnTo>
                  <a:lnTo>
                    <a:pt x="3469" y="1952"/>
                  </a:lnTo>
                  <a:lnTo>
                    <a:pt x="3485" y="1893"/>
                  </a:lnTo>
                  <a:lnTo>
                    <a:pt x="3494" y="1832"/>
                  </a:lnTo>
                  <a:lnTo>
                    <a:pt x="3497" y="1770"/>
                  </a:lnTo>
                  <a:lnTo>
                    <a:pt x="3494" y="1709"/>
                  </a:lnTo>
                  <a:lnTo>
                    <a:pt x="3485" y="1648"/>
                  </a:lnTo>
                  <a:lnTo>
                    <a:pt x="3469" y="1589"/>
                  </a:lnTo>
                  <a:lnTo>
                    <a:pt x="3449" y="1533"/>
                  </a:lnTo>
                  <a:lnTo>
                    <a:pt x="3423" y="1480"/>
                  </a:lnTo>
                  <a:lnTo>
                    <a:pt x="3393" y="1430"/>
                  </a:lnTo>
                  <a:lnTo>
                    <a:pt x="3357" y="1382"/>
                  </a:lnTo>
                  <a:lnTo>
                    <a:pt x="3317" y="1339"/>
                  </a:lnTo>
                  <a:lnTo>
                    <a:pt x="3274" y="1299"/>
                  </a:lnTo>
                  <a:lnTo>
                    <a:pt x="3227" y="1264"/>
                  </a:lnTo>
                  <a:lnTo>
                    <a:pt x="3176" y="1234"/>
                  </a:lnTo>
                  <a:lnTo>
                    <a:pt x="3123" y="1209"/>
                  </a:lnTo>
                  <a:lnTo>
                    <a:pt x="3067" y="1188"/>
                  </a:lnTo>
                  <a:lnTo>
                    <a:pt x="3008" y="1172"/>
                  </a:lnTo>
                  <a:lnTo>
                    <a:pt x="2948" y="1163"/>
                  </a:lnTo>
                  <a:lnTo>
                    <a:pt x="2885" y="1160"/>
                  </a:lnTo>
                  <a:lnTo>
                    <a:pt x="2823" y="1163"/>
                  </a:lnTo>
                  <a:lnTo>
                    <a:pt x="2806" y="1163"/>
                  </a:lnTo>
                  <a:lnTo>
                    <a:pt x="2789" y="1159"/>
                  </a:lnTo>
                  <a:lnTo>
                    <a:pt x="2774" y="1152"/>
                  </a:lnTo>
                  <a:lnTo>
                    <a:pt x="2761" y="1141"/>
                  </a:lnTo>
                  <a:lnTo>
                    <a:pt x="2751" y="1129"/>
                  </a:lnTo>
                  <a:lnTo>
                    <a:pt x="2743" y="1114"/>
                  </a:lnTo>
                  <a:lnTo>
                    <a:pt x="2738" y="1097"/>
                  </a:lnTo>
                  <a:lnTo>
                    <a:pt x="2737" y="1081"/>
                  </a:lnTo>
                  <a:lnTo>
                    <a:pt x="2738" y="1073"/>
                  </a:lnTo>
                  <a:lnTo>
                    <a:pt x="2739" y="1045"/>
                  </a:lnTo>
                  <a:lnTo>
                    <a:pt x="2741" y="1020"/>
                  </a:lnTo>
                  <a:lnTo>
                    <a:pt x="2737" y="941"/>
                  </a:lnTo>
                  <a:lnTo>
                    <a:pt x="2726" y="864"/>
                  </a:lnTo>
                  <a:lnTo>
                    <a:pt x="2710" y="790"/>
                  </a:lnTo>
                  <a:lnTo>
                    <a:pt x="2686" y="718"/>
                  </a:lnTo>
                  <a:lnTo>
                    <a:pt x="2657" y="649"/>
                  </a:lnTo>
                  <a:lnTo>
                    <a:pt x="2622" y="584"/>
                  </a:lnTo>
                  <a:lnTo>
                    <a:pt x="2582" y="521"/>
                  </a:lnTo>
                  <a:lnTo>
                    <a:pt x="2536" y="464"/>
                  </a:lnTo>
                  <a:lnTo>
                    <a:pt x="2487" y="409"/>
                  </a:lnTo>
                  <a:lnTo>
                    <a:pt x="2432" y="360"/>
                  </a:lnTo>
                  <a:lnTo>
                    <a:pt x="2373" y="314"/>
                  </a:lnTo>
                  <a:lnTo>
                    <a:pt x="2311" y="273"/>
                  </a:lnTo>
                  <a:lnTo>
                    <a:pt x="2246" y="239"/>
                  </a:lnTo>
                  <a:lnTo>
                    <a:pt x="2176" y="210"/>
                  </a:lnTo>
                  <a:lnTo>
                    <a:pt x="2105" y="187"/>
                  </a:lnTo>
                  <a:lnTo>
                    <a:pt x="2030" y="170"/>
                  </a:lnTo>
                  <a:lnTo>
                    <a:pt x="1953" y="160"/>
                  </a:lnTo>
                  <a:lnTo>
                    <a:pt x="1874" y="156"/>
                  </a:lnTo>
                  <a:lnTo>
                    <a:pt x="1804" y="159"/>
                  </a:lnTo>
                  <a:lnTo>
                    <a:pt x="1736" y="167"/>
                  </a:lnTo>
                  <a:lnTo>
                    <a:pt x="1668" y="181"/>
                  </a:lnTo>
                  <a:lnTo>
                    <a:pt x="1602" y="199"/>
                  </a:lnTo>
                  <a:lnTo>
                    <a:pt x="1537" y="224"/>
                  </a:lnTo>
                  <a:lnTo>
                    <a:pt x="1475" y="254"/>
                  </a:lnTo>
                  <a:lnTo>
                    <a:pt x="1415" y="288"/>
                  </a:lnTo>
                  <a:lnTo>
                    <a:pt x="1358" y="327"/>
                  </a:lnTo>
                  <a:lnTo>
                    <a:pt x="1303" y="371"/>
                  </a:lnTo>
                  <a:lnTo>
                    <a:pt x="1253" y="418"/>
                  </a:lnTo>
                  <a:lnTo>
                    <a:pt x="1208" y="469"/>
                  </a:lnTo>
                  <a:lnTo>
                    <a:pt x="1166" y="524"/>
                  </a:lnTo>
                  <a:lnTo>
                    <a:pt x="1129" y="581"/>
                  </a:lnTo>
                  <a:lnTo>
                    <a:pt x="1097" y="642"/>
                  </a:lnTo>
                  <a:lnTo>
                    <a:pt x="1069" y="704"/>
                  </a:lnTo>
                  <a:lnTo>
                    <a:pt x="1047" y="768"/>
                  </a:lnTo>
                  <a:lnTo>
                    <a:pt x="1029" y="834"/>
                  </a:lnTo>
                  <a:lnTo>
                    <a:pt x="1018" y="901"/>
                  </a:lnTo>
                  <a:lnTo>
                    <a:pt x="1013" y="921"/>
                  </a:lnTo>
                  <a:lnTo>
                    <a:pt x="1003" y="938"/>
                  </a:lnTo>
                  <a:lnTo>
                    <a:pt x="989" y="952"/>
                  </a:lnTo>
                  <a:lnTo>
                    <a:pt x="973" y="962"/>
                  </a:lnTo>
                  <a:lnTo>
                    <a:pt x="954" y="968"/>
                  </a:lnTo>
                  <a:lnTo>
                    <a:pt x="933" y="969"/>
                  </a:lnTo>
                  <a:lnTo>
                    <a:pt x="898" y="966"/>
                  </a:lnTo>
                  <a:lnTo>
                    <a:pt x="866" y="966"/>
                  </a:lnTo>
                  <a:lnTo>
                    <a:pt x="797" y="968"/>
                  </a:lnTo>
                  <a:lnTo>
                    <a:pt x="731" y="978"/>
                  </a:lnTo>
                  <a:lnTo>
                    <a:pt x="667" y="993"/>
                  </a:lnTo>
                  <a:lnTo>
                    <a:pt x="604" y="1014"/>
                  </a:lnTo>
                  <a:lnTo>
                    <a:pt x="546" y="1041"/>
                  </a:lnTo>
                  <a:lnTo>
                    <a:pt x="489" y="1073"/>
                  </a:lnTo>
                  <a:lnTo>
                    <a:pt x="436" y="1109"/>
                  </a:lnTo>
                  <a:lnTo>
                    <a:pt x="387" y="1150"/>
                  </a:lnTo>
                  <a:lnTo>
                    <a:pt x="342" y="1196"/>
                  </a:lnTo>
                  <a:lnTo>
                    <a:pt x="301" y="1245"/>
                  </a:lnTo>
                  <a:lnTo>
                    <a:pt x="264" y="1297"/>
                  </a:lnTo>
                  <a:lnTo>
                    <a:pt x="232" y="1354"/>
                  </a:lnTo>
                  <a:lnTo>
                    <a:pt x="205" y="1412"/>
                  </a:lnTo>
                  <a:lnTo>
                    <a:pt x="184" y="1474"/>
                  </a:lnTo>
                  <a:lnTo>
                    <a:pt x="169" y="1538"/>
                  </a:lnTo>
                  <a:lnTo>
                    <a:pt x="159" y="1605"/>
                  </a:lnTo>
                  <a:lnTo>
                    <a:pt x="155" y="1673"/>
                  </a:lnTo>
                  <a:lnTo>
                    <a:pt x="159" y="1741"/>
                  </a:lnTo>
                  <a:lnTo>
                    <a:pt x="169" y="1807"/>
                  </a:lnTo>
                  <a:lnTo>
                    <a:pt x="184" y="1871"/>
                  </a:lnTo>
                  <a:lnTo>
                    <a:pt x="205" y="1933"/>
                  </a:lnTo>
                  <a:lnTo>
                    <a:pt x="232" y="1992"/>
                  </a:lnTo>
                  <a:lnTo>
                    <a:pt x="264" y="2048"/>
                  </a:lnTo>
                  <a:lnTo>
                    <a:pt x="301" y="2101"/>
                  </a:lnTo>
                  <a:lnTo>
                    <a:pt x="342" y="2150"/>
                  </a:lnTo>
                  <a:lnTo>
                    <a:pt x="387" y="2195"/>
                  </a:lnTo>
                  <a:lnTo>
                    <a:pt x="436" y="2236"/>
                  </a:lnTo>
                  <a:lnTo>
                    <a:pt x="489" y="2272"/>
                  </a:lnTo>
                  <a:lnTo>
                    <a:pt x="546" y="2304"/>
                  </a:lnTo>
                  <a:lnTo>
                    <a:pt x="604" y="2331"/>
                  </a:lnTo>
                  <a:lnTo>
                    <a:pt x="667" y="2352"/>
                  </a:lnTo>
                  <a:lnTo>
                    <a:pt x="731" y="2367"/>
                  </a:lnTo>
                  <a:lnTo>
                    <a:pt x="797" y="2377"/>
                  </a:lnTo>
                  <a:lnTo>
                    <a:pt x="866" y="2381"/>
                  </a:lnTo>
                  <a:lnTo>
                    <a:pt x="1471" y="2381"/>
                  </a:lnTo>
                  <a:lnTo>
                    <a:pt x="1491" y="2383"/>
                  </a:lnTo>
                  <a:lnTo>
                    <a:pt x="1509" y="2391"/>
                  </a:lnTo>
                  <a:lnTo>
                    <a:pt x="1525" y="2403"/>
                  </a:lnTo>
                  <a:lnTo>
                    <a:pt x="1537" y="2418"/>
                  </a:lnTo>
                  <a:lnTo>
                    <a:pt x="1545" y="2437"/>
                  </a:lnTo>
                  <a:lnTo>
                    <a:pt x="1548" y="2458"/>
                  </a:lnTo>
                  <a:lnTo>
                    <a:pt x="1545" y="2479"/>
                  </a:lnTo>
                  <a:lnTo>
                    <a:pt x="1537" y="2497"/>
                  </a:lnTo>
                  <a:lnTo>
                    <a:pt x="1525" y="2513"/>
                  </a:lnTo>
                  <a:lnTo>
                    <a:pt x="1509" y="2526"/>
                  </a:lnTo>
                  <a:lnTo>
                    <a:pt x="1491" y="2533"/>
                  </a:lnTo>
                  <a:lnTo>
                    <a:pt x="1471" y="2535"/>
                  </a:lnTo>
                  <a:lnTo>
                    <a:pt x="866" y="2535"/>
                  </a:lnTo>
                  <a:lnTo>
                    <a:pt x="787" y="2532"/>
                  </a:lnTo>
                  <a:lnTo>
                    <a:pt x="710" y="2522"/>
                  </a:lnTo>
                  <a:lnTo>
                    <a:pt x="636" y="2505"/>
                  </a:lnTo>
                  <a:lnTo>
                    <a:pt x="563" y="2481"/>
                  </a:lnTo>
                  <a:lnTo>
                    <a:pt x="495" y="2453"/>
                  </a:lnTo>
                  <a:lnTo>
                    <a:pt x="429" y="2417"/>
                  </a:lnTo>
                  <a:lnTo>
                    <a:pt x="367" y="2377"/>
                  </a:lnTo>
                  <a:lnTo>
                    <a:pt x="308" y="2332"/>
                  </a:lnTo>
                  <a:lnTo>
                    <a:pt x="254" y="2282"/>
                  </a:lnTo>
                  <a:lnTo>
                    <a:pt x="204" y="2228"/>
                  </a:lnTo>
                  <a:lnTo>
                    <a:pt x="159" y="2170"/>
                  </a:lnTo>
                  <a:lnTo>
                    <a:pt x="119" y="2108"/>
                  </a:lnTo>
                  <a:lnTo>
                    <a:pt x="83" y="2042"/>
                  </a:lnTo>
                  <a:lnTo>
                    <a:pt x="54" y="1974"/>
                  </a:lnTo>
                  <a:lnTo>
                    <a:pt x="31" y="1902"/>
                  </a:lnTo>
                  <a:lnTo>
                    <a:pt x="14" y="1828"/>
                  </a:lnTo>
                  <a:lnTo>
                    <a:pt x="3" y="1752"/>
                  </a:lnTo>
                  <a:lnTo>
                    <a:pt x="0" y="1673"/>
                  </a:lnTo>
                  <a:lnTo>
                    <a:pt x="3" y="1595"/>
                  </a:lnTo>
                  <a:lnTo>
                    <a:pt x="14" y="1517"/>
                  </a:lnTo>
                  <a:lnTo>
                    <a:pt x="31" y="1443"/>
                  </a:lnTo>
                  <a:lnTo>
                    <a:pt x="54" y="1372"/>
                  </a:lnTo>
                  <a:lnTo>
                    <a:pt x="83" y="1303"/>
                  </a:lnTo>
                  <a:lnTo>
                    <a:pt x="119" y="1238"/>
                  </a:lnTo>
                  <a:lnTo>
                    <a:pt x="159" y="1176"/>
                  </a:lnTo>
                  <a:lnTo>
                    <a:pt x="204" y="1117"/>
                  </a:lnTo>
                  <a:lnTo>
                    <a:pt x="254" y="1063"/>
                  </a:lnTo>
                  <a:lnTo>
                    <a:pt x="308" y="1013"/>
                  </a:lnTo>
                  <a:lnTo>
                    <a:pt x="367" y="968"/>
                  </a:lnTo>
                  <a:lnTo>
                    <a:pt x="429" y="928"/>
                  </a:lnTo>
                  <a:lnTo>
                    <a:pt x="495" y="893"/>
                  </a:lnTo>
                  <a:lnTo>
                    <a:pt x="563" y="864"/>
                  </a:lnTo>
                  <a:lnTo>
                    <a:pt x="636" y="841"/>
                  </a:lnTo>
                  <a:lnTo>
                    <a:pt x="710" y="824"/>
                  </a:lnTo>
                  <a:lnTo>
                    <a:pt x="787" y="813"/>
                  </a:lnTo>
                  <a:lnTo>
                    <a:pt x="866" y="810"/>
                  </a:lnTo>
                  <a:lnTo>
                    <a:pt x="875" y="810"/>
                  </a:lnTo>
                  <a:lnTo>
                    <a:pt x="893" y="739"/>
                  </a:lnTo>
                  <a:lnTo>
                    <a:pt x="915" y="670"/>
                  </a:lnTo>
                  <a:lnTo>
                    <a:pt x="943" y="603"/>
                  </a:lnTo>
                  <a:lnTo>
                    <a:pt x="975" y="538"/>
                  </a:lnTo>
                  <a:lnTo>
                    <a:pt x="1011" y="476"/>
                  </a:lnTo>
                  <a:lnTo>
                    <a:pt x="1053" y="416"/>
                  </a:lnTo>
                  <a:lnTo>
                    <a:pt x="1098" y="359"/>
                  </a:lnTo>
                  <a:lnTo>
                    <a:pt x="1147" y="304"/>
                  </a:lnTo>
                  <a:lnTo>
                    <a:pt x="1200" y="255"/>
                  </a:lnTo>
                  <a:lnTo>
                    <a:pt x="1258" y="207"/>
                  </a:lnTo>
                  <a:lnTo>
                    <a:pt x="1319" y="165"/>
                  </a:lnTo>
                  <a:lnTo>
                    <a:pt x="1381" y="128"/>
                  </a:lnTo>
                  <a:lnTo>
                    <a:pt x="1446" y="94"/>
                  </a:lnTo>
                  <a:lnTo>
                    <a:pt x="1514" y="66"/>
                  </a:lnTo>
                  <a:lnTo>
                    <a:pt x="1584" y="42"/>
                  </a:lnTo>
                  <a:lnTo>
                    <a:pt x="1655" y="25"/>
                  </a:lnTo>
                  <a:lnTo>
                    <a:pt x="1727" y="11"/>
                  </a:lnTo>
                  <a:lnTo>
                    <a:pt x="1800" y="4"/>
                  </a:lnTo>
                  <a:lnTo>
                    <a:pt x="18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86">
              <a:extLst>
                <a:ext uri="{FF2B5EF4-FFF2-40B4-BE49-F238E27FC236}">
                  <a16:creationId xmlns:a16="http://schemas.microsoft.com/office/drawing/2014/main" id="{55CE818E-2BBE-464E-B2C3-218E00CD2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3988" y="5113338"/>
              <a:ext cx="114300" cy="103188"/>
            </a:xfrm>
            <a:custGeom>
              <a:avLst/>
              <a:gdLst>
                <a:gd name="T0" fmla="*/ 648 w 726"/>
                <a:gd name="T1" fmla="*/ 0 h 654"/>
                <a:gd name="T2" fmla="*/ 669 w 726"/>
                <a:gd name="T3" fmla="*/ 4 h 654"/>
                <a:gd name="T4" fmla="*/ 688 w 726"/>
                <a:gd name="T5" fmla="*/ 11 h 654"/>
                <a:gd name="T6" fmla="*/ 704 w 726"/>
                <a:gd name="T7" fmla="*/ 23 h 654"/>
                <a:gd name="T8" fmla="*/ 716 w 726"/>
                <a:gd name="T9" fmla="*/ 39 h 654"/>
                <a:gd name="T10" fmla="*/ 724 w 726"/>
                <a:gd name="T11" fmla="*/ 58 h 654"/>
                <a:gd name="T12" fmla="*/ 726 w 726"/>
                <a:gd name="T13" fmla="*/ 79 h 654"/>
                <a:gd name="T14" fmla="*/ 724 w 726"/>
                <a:gd name="T15" fmla="*/ 99 h 654"/>
                <a:gd name="T16" fmla="*/ 716 w 726"/>
                <a:gd name="T17" fmla="*/ 117 h 654"/>
                <a:gd name="T18" fmla="*/ 704 w 726"/>
                <a:gd name="T19" fmla="*/ 133 h 654"/>
                <a:gd name="T20" fmla="*/ 688 w 726"/>
                <a:gd name="T21" fmla="*/ 145 h 654"/>
                <a:gd name="T22" fmla="*/ 669 w 726"/>
                <a:gd name="T23" fmla="*/ 153 h 654"/>
                <a:gd name="T24" fmla="*/ 648 w 726"/>
                <a:gd name="T25" fmla="*/ 156 h 654"/>
                <a:gd name="T26" fmla="*/ 592 w 726"/>
                <a:gd name="T27" fmla="*/ 159 h 654"/>
                <a:gd name="T28" fmla="*/ 537 w 726"/>
                <a:gd name="T29" fmla="*/ 168 h 654"/>
                <a:gd name="T30" fmla="*/ 484 w 726"/>
                <a:gd name="T31" fmla="*/ 184 h 654"/>
                <a:gd name="T32" fmla="*/ 434 w 726"/>
                <a:gd name="T33" fmla="*/ 205 h 654"/>
                <a:gd name="T34" fmla="*/ 387 w 726"/>
                <a:gd name="T35" fmla="*/ 231 h 654"/>
                <a:gd name="T36" fmla="*/ 342 w 726"/>
                <a:gd name="T37" fmla="*/ 262 h 654"/>
                <a:gd name="T38" fmla="*/ 301 w 726"/>
                <a:gd name="T39" fmla="*/ 298 h 654"/>
                <a:gd name="T40" fmla="*/ 265 w 726"/>
                <a:gd name="T41" fmla="*/ 337 h 654"/>
                <a:gd name="T42" fmla="*/ 232 w 726"/>
                <a:gd name="T43" fmla="*/ 381 h 654"/>
                <a:gd name="T44" fmla="*/ 205 w 726"/>
                <a:gd name="T45" fmla="*/ 427 h 654"/>
                <a:gd name="T46" fmla="*/ 183 w 726"/>
                <a:gd name="T47" fmla="*/ 478 h 654"/>
                <a:gd name="T48" fmla="*/ 165 w 726"/>
                <a:gd name="T49" fmla="*/ 531 h 654"/>
                <a:gd name="T50" fmla="*/ 155 w 726"/>
                <a:gd name="T51" fmla="*/ 586 h 654"/>
                <a:gd name="T52" fmla="*/ 149 w 726"/>
                <a:gd name="T53" fmla="*/ 605 h 654"/>
                <a:gd name="T54" fmla="*/ 140 w 726"/>
                <a:gd name="T55" fmla="*/ 620 h 654"/>
                <a:gd name="T56" fmla="*/ 128 w 726"/>
                <a:gd name="T57" fmla="*/ 634 h 654"/>
                <a:gd name="T58" fmla="*/ 113 w 726"/>
                <a:gd name="T59" fmla="*/ 645 h 654"/>
                <a:gd name="T60" fmla="*/ 96 w 726"/>
                <a:gd name="T61" fmla="*/ 651 h 654"/>
                <a:gd name="T62" fmla="*/ 77 w 726"/>
                <a:gd name="T63" fmla="*/ 654 h 654"/>
                <a:gd name="T64" fmla="*/ 67 w 726"/>
                <a:gd name="T65" fmla="*/ 653 h 654"/>
                <a:gd name="T66" fmla="*/ 46 w 726"/>
                <a:gd name="T67" fmla="*/ 647 h 654"/>
                <a:gd name="T68" fmla="*/ 29 w 726"/>
                <a:gd name="T69" fmla="*/ 637 h 654"/>
                <a:gd name="T70" fmla="*/ 15 w 726"/>
                <a:gd name="T71" fmla="*/ 623 h 654"/>
                <a:gd name="T72" fmla="*/ 5 w 726"/>
                <a:gd name="T73" fmla="*/ 605 h 654"/>
                <a:gd name="T74" fmla="*/ 0 w 726"/>
                <a:gd name="T75" fmla="*/ 586 h 654"/>
                <a:gd name="T76" fmla="*/ 0 w 726"/>
                <a:gd name="T77" fmla="*/ 565 h 654"/>
                <a:gd name="T78" fmla="*/ 12 w 726"/>
                <a:gd name="T79" fmla="*/ 502 h 654"/>
                <a:gd name="T80" fmla="*/ 29 w 726"/>
                <a:gd name="T81" fmla="*/ 441 h 654"/>
                <a:gd name="T82" fmla="*/ 53 w 726"/>
                <a:gd name="T83" fmla="*/ 383 h 654"/>
                <a:gd name="T84" fmla="*/ 82 w 726"/>
                <a:gd name="T85" fmla="*/ 328 h 654"/>
                <a:gd name="T86" fmla="*/ 115 w 726"/>
                <a:gd name="T87" fmla="*/ 276 h 654"/>
                <a:gd name="T88" fmla="*/ 154 w 726"/>
                <a:gd name="T89" fmla="*/ 227 h 654"/>
                <a:gd name="T90" fmla="*/ 196 w 726"/>
                <a:gd name="T91" fmla="*/ 183 h 654"/>
                <a:gd name="T92" fmla="*/ 242 w 726"/>
                <a:gd name="T93" fmla="*/ 143 h 654"/>
                <a:gd name="T94" fmla="*/ 292 w 726"/>
                <a:gd name="T95" fmla="*/ 106 h 654"/>
                <a:gd name="T96" fmla="*/ 346 w 726"/>
                <a:gd name="T97" fmla="*/ 75 h 654"/>
                <a:gd name="T98" fmla="*/ 402 w 726"/>
                <a:gd name="T99" fmla="*/ 49 h 654"/>
                <a:gd name="T100" fmla="*/ 460 w 726"/>
                <a:gd name="T101" fmla="*/ 28 h 654"/>
                <a:gd name="T102" fmla="*/ 521 w 726"/>
                <a:gd name="T103" fmla="*/ 14 h 654"/>
                <a:gd name="T104" fmla="*/ 584 w 726"/>
                <a:gd name="T105" fmla="*/ 4 h 654"/>
                <a:gd name="T106" fmla="*/ 648 w 726"/>
                <a:gd name="T107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6" h="654">
                  <a:moveTo>
                    <a:pt x="648" y="0"/>
                  </a:moveTo>
                  <a:lnTo>
                    <a:pt x="669" y="4"/>
                  </a:lnTo>
                  <a:lnTo>
                    <a:pt x="688" y="11"/>
                  </a:lnTo>
                  <a:lnTo>
                    <a:pt x="704" y="23"/>
                  </a:lnTo>
                  <a:lnTo>
                    <a:pt x="716" y="39"/>
                  </a:lnTo>
                  <a:lnTo>
                    <a:pt x="724" y="58"/>
                  </a:lnTo>
                  <a:lnTo>
                    <a:pt x="726" y="79"/>
                  </a:lnTo>
                  <a:lnTo>
                    <a:pt x="724" y="99"/>
                  </a:lnTo>
                  <a:lnTo>
                    <a:pt x="716" y="117"/>
                  </a:lnTo>
                  <a:lnTo>
                    <a:pt x="704" y="133"/>
                  </a:lnTo>
                  <a:lnTo>
                    <a:pt x="688" y="145"/>
                  </a:lnTo>
                  <a:lnTo>
                    <a:pt x="669" y="153"/>
                  </a:lnTo>
                  <a:lnTo>
                    <a:pt x="648" y="156"/>
                  </a:lnTo>
                  <a:lnTo>
                    <a:pt x="592" y="159"/>
                  </a:lnTo>
                  <a:lnTo>
                    <a:pt x="537" y="168"/>
                  </a:lnTo>
                  <a:lnTo>
                    <a:pt x="484" y="184"/>
                  </a:lnTo>
                  <a:lnTo>
                    <a:pt x="434" y="205"/>
                  </a:lnTo>
                  <a:lnTo>
                    <a:pt x="387" y="231"/>
                  </a:lnTo>
                  <a:lnTo>
                    <a:pt x="342" y="262"/>
                  </a:lnTo>
                  <a:lnTo>
                    <a:pt x="301" y="298"/>
                  </a:lnTo>
                  <a:lnTo>
                    <a:pt x="265" y="337"/>
                  </a:lnTo>
                  <a:lnTo>
                    <a:pt x="232" y="381"/>
                  </a:lnTo>
                  <a:lnTo>
                    <a:pt x="205" y="427"/>
                  </a:lnTo>
                  <a:lnTo>
                    <a:pt x="183" y="478"/>
                  </a:lnTo>
                  <a:lnTo>
                    <a:pt x="165" y="531"/>
                  </a:lnTo>
                  <a:lnTo>
                    <a:pt x="155" y="586"/>
                  </a:lnTo>
                  <a:lnTo>
                    <a:pt x="149" y="605"/>
                  </a:lnTo>
                  <a:lnTo>
                    <a:pt x="140" y="620"/>
                  </a:lnTo>
                  <a:lnTo>
                    <a:pt x="128" y="634"/>
                  </a:lnTo>
                  <a:lnTo>
                    <a:pt x="113" y="645"/>
                  </a:lnTo>
                  <a:lnTo>
                    <a:pt x="96" y="651"/>
                  </a:lnTo>
                  <a:lnTo>
                    <a:pt x="77" y="654"/>
                  </a:lnTo>
                  <a:lnTo>
                    <a:pt x="67" y="653"/>
                  </a:lnTo>
                  <a:lnTo>
                    <a:pt x="46" y="647"/>
                  </a:lnTo>
                  <a:lnTo>
                    <a:pt x="29" y="637"/>
                  </a:lnTo>
                  <a:lnTo>
                    <a:pt x="15" y="623"/>
                  </a:lnTo>
                  <a:lnTo>
                    <a:pt x="5" y="605"/>
                  </a:lnTo>
                  <a:lnTo>
                    <a:pt x="0" y="586"/>
                  </a:lnTo>
                  <a:lnTo>
                    <a:pt x="0" y="565"/>
                  </a:lnTo>
                  <a:lnTo>
                    <a:pt x="12" y="502"/>
                  </a:lnTo>
                  <a:lnTo>
                    <a:pt x="29" y="441"/>
                  </a:lnTo>
                  <a:lnTo>
                    <a:pt x="53" y="383"/>
                  </a:lnTo>
                  <a:lnTo>
                    <a:pt x="82" y="328"/>
                  </a:lnTo>
                  <a:lnTo>
                    <a:pt x="115" y="276"/>
                  </a:lnTo>
                  <a:lnTo>
                    <a:pt x="154" y="227"/>
                  </a:lnTo>
                  <a:lnTo>
                    <a:pt x="196" y="183"/>
                  </a:lnTo>
                  <a:lnTo>
                    <a:pt x="242" y="143"/>
                  </a:lnTo>
                  <a:lnTo>
                    <a:pt x="292" y="106"/>
                  </a:lnTo>
                  <a:lnTo>
                    <a:pt x="346" y="75"/>
                  </a:lnTo>
                  <a:lnTo>
                    <a:pt x="402" y="49"/>
                  </a:lnTo>
                  <a:lnTo>
                    <a:pt x="460" y="28"/>
                  </a:lnTo>
                  <a:lnTo>
                    <a:pt x="521" y="14"/>
                  </a:lnTo>
                  <a:lnTo>
                    <a:pt x="584" y="4"/>
                  </a:lnTo>
                  <a:lnTo>
                    <a:pt x="6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87">
              <a:extLst>
                <a:ext uri="{FF2B5EF4-FFF2-40B4-BE49-F238E27FC236}">
                  <a16:creationId xmlns:a16="http://schemas.microsoft.com/office/drawing/2014/main" id="{F6D0A8EA-8397-436A-AE7E-328D1BCF2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2088" y="5310188"/>
              <a:ext cx="123825" cy="201613"/>
            </a:xfrm>
            <a:custGeom>
              <a:avLst/>
              <a:gdLst>
                <a:gd name="T0" fmla="*/ 382 w 790"/>
                <a:gd name="T1" fmla="*/ 0 h 1267"/>
                <a:gd name="T2" fmla="*/ 408 w 790"/>
                <a:gd name="T3" fmla="*/ 0 h 1267"/>
                <a:gd name="T4" fmla="*/ 434 w 790"/>
                <a:gd name="T5" fmla="*/ 6 h 1267"/>
                <a:gd name="T6" fmla="*/ 458 w 790"/>
                <a:gd name="T7" fmla="*/ 17 h 1267"/>
                <a:gd name="T8" fmla="*/ 480 w 790"/>
                <a:gd name="T9" fmla="*/ 32 h 1267"/>
                <a:gd name="T10" fmla="*/ 764 w 790"/>
                <a:gd name="T11" fmla="*/ 284 h 1267"/>
                <a:gd name="T12" fmla="*/ 778 w 790"/>
                <a:gd name="T13" fmla="*/ 301 h 1267"/>
                <a:gd name="T14" fmla="*/ 786 w 790"/>
                <a:gd name="T15" fmla="*/ 318 h 1267"/>
                <a:gd name="T16" fmla="*/ 790 w 790"/>
                <a:gd name="T17" fmla="*/ 338 h 1267"/>
                <a:gd name="T18" fmla="*/ 789 w 790"/>
                <a:gd name="T19" fmla="*/ 358 h 1267"/>
                <a:gd name="T20" fmla="*/ 782 w 790"/>
                <a:gd name="T21" fmla="*/ 377 h 1267"/>
                <a:gd name="T22" fmla="*/ 770 w 790"/>
                <a:gd name="T23" fmla="*/ 395 h 1267"/>
                <a:gd name="T24" fmla="*/ 758 w 790"/>
                <a:gd name="T25" fmla="*/ 406 h 1267"/>
                <a:gd name="T26" fmla="*/ 743 w 790"/>
                <a:gd name="T27" fmla="*/ 414 h 1267"/>
                <a:gd name="T28" fmla="*/ 728 w 790"/>
                <a:gd name="T29" fmla="*/ 419 h 1267"/>
                <a:gd name="T30" fmla="*/ 712 w 790"/>
                <a:gd name="T31" fmla="*/ 420 h 1267"/>
                <a:gd name="T32" fmla="*/ 693 w 790"/>
                <a:gd name="T33" fmla="*/ 418 h 1267"/>
                <a:gd name="T34" fmla="*/ 676 w 790"/>
                <a:gd name="T35" fmla="*/ 411 h 1267"/>
                <a:gd name="T36" fmla="*/ 660 w 790"/>
                <a:gd name="T37" fmla="*/ 400 h 1267"/>
                <a:gd name="T38" fmla="*/ 473 w 790"/>
                <a:gd name="T39" fmla="*/ 233 h 1267"/>
                <a:gd name="T40" fmla="*/ 473 w 790"/>
                <a:gd name="T41" fmla="*/ 1189 h 1267"/>
                <a:gd name="T42" fmla="*/ 470 w 790"/>
                <a:gd name="T43" fmla="*/ 1210 h 1267"/>
                <a:gd name="T44" fmla="*/ 463 w 790"/>
                <a:gd name="T45" fmla="*/ 1228 h 1267"/>
                <a:gd name="T46" fmla="*/ 450 w 790"/>
                <a:gd name="T47" fmla="*/ 1244 h 1267"/>
                <a:gd name="T48" fmla="*/ 434 w 790"/>
                <a:gd name="T49" fmla="*/ 1256 h 1267"/>
                <a:gd name="T50" fmla="*/ 416 w 790"/>
                <a:gd name="T51" fmla="*/ 1264 h 1267"/>
                <a:gd name="T52" fmla="*/ 395 w 790"/>
                <a:gd name="T53" fmla="*/ 1267 h 1267"/>
                <a:gd name="T54" fmla="*/ 374 w 790"/>
                <a:gd name="T55" fmla="*/ 1264 h 1267"/>
                <a:gd name="T56" fmla="*/ 355 w 790"/>
                <a:gd name="T57" fmla="*/ 1256 h 1267"/>
                <a:gd name="T58" fmla="*/ 339 w 790"/>
                <a:gd name="T59" fmla="*/ 1244 h 1267"/>
                <a:gd name="T60" fmla="*/ 327 w 790"/>
                <a:gd name="T61" fmla="*/ 1228 h 1267"/>
                <a:gd name="T62" fmla="*/ 320 w 790"/>
                <a:gd name="T63" fmla="*/ 1210 h 1267"/>
                <a:gd name="T64" fmla="*/ 317 w 790"/>
                <a:gd name="T65" fmla="*/ 1189 h 1267"/>
                <a:gd name="T66" fmla="*/ 317 w 790"/>
                <a:gd name="T67" fmla="*/ 233 h 1267"/>
                <a:gd name="T68" fmla="*/ 130 w 790"/>
                <a:gd name="T69" fmla="*/ 400 h 1267"/>
                <a:gd name="T70" fmla="*/ 112 w 790"/>
                <a:gd name="T71" fmla="*/ 412 h 1267"/>
                <a:gd name="T72" fmla="*/ 93 w 790"/>
                <a:gd name="T73" fmla="*/ 419 h 1267"/>
                <a:gd name="T74" fmla="*/ 73 w 790"/>
                <a:gd name="T75" fmla="*/ 420 h 1267"/>
                <a:gd name="T76" fmla="*/ 53 w 790"/>
                <a:gd name="T77" fmla="*/ 417 h 1267"/>
                <a:gd name="T78" fmla="*/ 36 w 790"/>
                <a:gd name="T79" fmla="*/ 408 h 1267"/>
                <a:gd name="T80" fmla="*/ 20 w 790"/>
                <a:gd name="T81" fmla="*/ 395 h 1267"/>
                <a:gd name="T82" fmla="*/ 8 w 790"/>
                <a:gd name="T83" fmla="*/ 377 h 1267"/>
                <a:gd name="T84" fmla="*/ 1 w 790"/>
                <a:gd name="T85" fmla="*/ 358 h 1267"/>
                <a:gd name="T86" fmla="*/ 0 w 790"/>
                <a:gd name="T87" fmla="*/ 338 h 1267"/>
                <a:gd name="T88" fmla="*/ 3 w 790"/>
                <a:gd name="T89" fmla="*/ 318 h 1267"/>
                <a:gd name="T90" fmla="*/ 12 w 790"/>
                <a:gd name="T91" fmla="*/ 301 h 1267"/>
                <a:gd name="T92" fmla="*/ 26 w 790"/>
                <a:gd name="T93" fmla="*/ 284 h 1267"/>
                <a:gd name="T94" fmla="*/ 310 w 790"/>
                <a:gd name="T95" fmla="*/ 32 h 1267"/>
                <a:gd name="T96" fmla="*/ 332 w 790"/>
                <a:gd name="T97" fmla="*/ 17 h 1267"/>
                <a:gd name="T98" fmla="*/ 356 w 790"/>
                <a:gd name="T99" fmla="*/ 6 h 1267"/>
                <a:gd name="T100" fmla="*/ 382 w 790"/>
                <a:gd name="T101" fmla="*/ 0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90" h="1267">
                  <a:moveTo>
                    <a:pt x="382" y="0"/>
                  </a:moveTo>
                  <a:lnTo>
                    <a:pt x="408" y="0"/>
                  </a:lnTo>
                  <a:lnTo>
                    <a:pt x="434" y="6"/>
                  </a:lnTo>
                  <a:lnTo>
                    <a:pt x="458" y="17"/>
                  </a:lnTo>
                  <a:lnTo>
                    <a:pt x="480" y="32"/>
                  </a:lnTo>
                  <a:lnTo>
                    <a:pt x="764" y="284"/>
                  </a:lnTo>
                  <a:lnTo>
                    <a:pt x="778" y="301"/>
                  </a:lnTo>
                  <a:lnTo>
                    <a:pt x="786" y="318"/>
                  </a:lnTo>
                  <a:lnTo>
                    <a:pt x="790" y="338"/>
                  </a:lnTo>
                  <a:lnTo>
                    <a:pt x="789" y="358"/>
                  </a:lnTo>
                  <a:lnTo>
                    <a:pt x="782" y="377"/>
                  </a:lnTo>
                  <a:lnTo>
                    <a:pt x="770" y="395"/>
                  </a:lnTo>
                  <a:lnTo>
                    <a:pt x="758" y="406"/>
                  </a:lnTo>
                  <a:lnTo>
                    <a:pt x="743" y="414"/>
                  </a:lnTo>
                  <a:lnTo>
                    <a:pt x="728" y="419"/>
                  </a:lnTo>
                  <a:lnTo>
                    <a:pt x="712" y="420"/>
                  </a:lnTo>
                  <a:lnTo>
                    <a:pt x="693" y="418"/>
                  </a:lnTo>
                  <a:lnTo>
                    <a:pt x="676" y="411"/>
                  </a:lnTo>
                  <a:lnTo>
                    <a:pt x="660" y="400"/>
                  </a:lnTo>
                  <a:lnTo>
                    <a:pt x="473" y="233"/>
                  </a:lnTo>
                  <a:lnTo>
                    <a:pt x="473" y="1189"/>
                  </a:lnTo>
                  <a:lnTo>
                    <a:pt x="470" y="1210"/>
                  </a:lnTo>
                  <a:lnTo>
                    <a:pt x="463" y="1228"/>
                  </a:lnTo>
                  <a:lnTo>
                    <a:pt x="450" y="1244"/>
                  </a:lnTo>
                  <a:lnTo>
                    <a:pt x="434" y="1256"/>
                  </a:lnTo>
                  <a:lnTo>
                    <a:pt x="416" y="1264"/>
                  </a:lnTo>
                  <a:lnTo>
                    <a:pt x="395" y="1267"/>
                  </a:lnTo>
                  <a:lnTo>
                    <a:pt x="374" y="1264"/>
                  </a:lnTo>
                  <a:lnTo>
                    <a:pt x="355" y="1256"/>
                  </a:lnTo>
                  <a:lnTo>
                    <a:pt x="339" y="1244"/>
                  </a:lnTo>
                  <a:lnTo>
                    <a:pt x="327" y="1228"/>
                  </a:lnTo>
                  <a:lnTo>
                    <a:pt x="320" y="1210"/>
                  </a:lnTo>
                  <a:lnTo>
                    <a:pt x="317" y="1189"/>
                  </a:lnTo>
                  <a:lnTo>
                    <a:pt x="317" y="233"/>
                  </a:lnTo>
                  <a:lnTo>
                    <a:pt x="130" y="400"/>
                  </a:lnTo>
                  <a:lnTo>
                    <a:pt x="112" y="412"/>
                  </a:lnTo>
                  <a:lnTo>
                    <a:pt x="93" y="419"/>
                  </a:lnTo>
                  <a:lnTo>
                    <a:pt x="73" y="420"/>
                  </a:lnTo>
                  <a:lnTo>
                    <a:pt x="53" y="417"/>
                  </a:lnTo>
                  <a:lnTo>
                    <a:pt x="36" y="408"/>
                  </a:lnTo>
                  <a:lnTo>
                    <a:pt x="20" y="395"/>
                  </a:lnTo>
                  <a:lnTo>
                    <a:pt x="8" y="377"/>
                  </a:lnTo>
                  <a:lnTo>
                    <a:pt x="1" y="358"/>
                  </a:lnTo>
                  <a:lnTo>
                    <a:pt x="0" y="338"/>
                  </a:lnTo>
                  <a:lnTo>
                    <a:pt x="3" y="318"/>
                  </a:lnTo>
                  <a:lnTo>
                    <a:pt x="12" y="301"/>
                  </a:lnTo>
                  <a:lnTo>
                    <a:pt x="26" y="284"/>
                  </a:lnTo>
                  <a:lnTo>
                    <a:pt x="310" y="32"/>
                  </a:lnTo>
                  <a:lnTo>
                    <a:pt x="332" y="17"/>
                  </a:lnTo>
                  <a:lnTo>
                    <a:pt x="356" y="6"/>
                  </a:lnTo>
                  <a:lnTo>
                    <a:pt x="3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6161" y="1133549"/>
            <a:ext cx="3548643" cy="209288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Now, telecommunications networks are becoming virtualized.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Virtualization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EF0E1E-7034-4331-B87E-643EF198E92F}"/>
              </a:ext>
            </a:extLst>
          </p:cNvPr>
          <p:cNvGrpSpPr/>
          <p:nvPr/>
        </p:nvGrpSpPr>
        <p:grpSpPr>
          <a:xfrm>
            <a:off x="5542777" y="1031220"/>
            <a:ext cx="1927168" cy="2092880"/>
            <a:chOff x="7304088" y="5778500"/>
            <a:chExt cx="400050" cy="552451"/>
          </a:xfrm>
          <a:solidFill>
            <a:schemeClr val="bg1"/>
          </a:solidFill>
        </p:grpSpPr>
        <p:sp>
          <p:nvSpPr>
            <p:cNvPr id="18" name="Freeform 517">
              <a:extLst>
                <a:ext uri="{FF2B5EF4-FFF2-40B4-BE49-F238E27FC236}">
                  <a16:creationId xmlns:a16="http://schemas.microsoft.com/office/drawing/2014/main" id="{59D8AD36-4321-4F67-A8ED-228EC2647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4088" y="5778500"/>
              <a:ext cx="400050" cy="296863"/>
            </a:xfrm>
            <a:custGeom>
              <a:avLst/>
              <a:gdLst>
                <a:gd name="T0" fmla="*/ 1167 w 2525"/>
                <a:gd name="T1" fmla="*/ 165 h 1874"/>
                <a:gd name="T2" fmla="*/ 971 w 2525"/>
                <a:gd name="T3" fmla="*/ 265 h 1874"/>
                <a:gd name="T4" fmla="*/ 825 w 2525"/>
                <a:gd name="T5" fmla="*/ 429 h 1874"/>
                <a:gd name="T6" fmla="*/ 761 w 2525"/>
                <a:gd name="T7" fmla="*/ 515 h 1874"/>
                <a:gd name="T8" fmla="*/ 681 w 2525"/>
                <a:gd name="T9" fmla="*/ 507 h 1874"/>
                <a:gd name="T10" fmla="*/ 547 w 2525"/>
                <a:gd name="T11" fmla="*/ 511 h 1874"/>
                <a:gd name="T12" fmla="*/ 426 w 2525"/>
                <a:gd name="T13" fmla="*/ 589 h 1874"/>
                <a:gd name="T14" fmla="*/ 365 w 2525"/>
                <a:gd name="T15" fmla="*/ 721 h 1874"/>
                <a:gd name="T16" fmla="*/ 377 w 2525"/>
                <a:gd name="T17" fmla="*/ 849 h 1874"/>
                <a:gd name="T18" fmla="*/ 371 w 2525"/>
                <a:gd name="T19" fmla="*/ 911 h 1874"/>
                <a:gd name="T20" fmla="*/ 270 w 2525"/>
                <a:gd name="T21" fmla="*/ 992 h 1874"/>
                <a:gd name="T22" fmla="*/ 167 w 2525"/>
                <a:gd name="T23" fmla="*/ 1151 h 1874"/>
                <a:gd name="T24" fmla="*/ 144 w 2525"/>
                <a:gd name="T25" fmla="*/ 1343 h 1874"/>
                <a:gd name="T26" fmla="*/ 212 w 2525"/>
                <a:gd name="T27" fmla="*/ 1533 h 1874"/>
                <a:gd name="T28" fmla="*/ 349 w 2525"/>
                <a:gd name="T29" fmla="*/ 1673 h 1874"/>
                <a:gd name="T30" fmla="*/ 531 w 2525"/>
                <a:gd name="T31" fmla="*/ 1734 h 1874"/>
                <a:gd name="T32" fmla="*/ 2084 w 2525"/>
                <a:gd name="T33" fmla="*/ 1695 h 1874"/>
                <a:gd name="T34" fmla="*/ 2252 w 2525"/>
                <a:gd name="T35" fmla="*/ 1572 h 1874"/>
                <a:gd name="T36" fmla="*/ 2358 w 2525"/>
                <a:gd name="T37" fmla="*/ 1392 h 1874"/>
                <a:gd name="T38" fmla="*/ 2381 w 2525"/>
                <a:gd name="T39" fmla="*/ 1177 h 1874"/>
                <a:gd name="T40" fmla="*/ 2314 w 2525"/>
                <a:gd name="T41" fmla="*/ 973 h 1874"/>
                <a:gd name="T42" fmla="*/ 2173 w 2525"/>
                <a:gd name="T43" fmla="*/ 818 h 1874"/>
                <a:gd name="T44" fmla="*/ 1979 w 2525"/>
                <a:gd name="T45" fmla="*/ 736 h 1874"/>
                <a:gd name="T46" fmla="*/ 1926 w 2525"/>
                <a:gd name="T47" fmla="*/ 692 h 1874"/>
                <a:gd name="T48" fmla="*/ 1878 w 2525"/>
                <a:gd name="T49" fmla="*/ 502 h 1874"/>
                <a:gd name="T50" fmla="*/ 1752 w 2525"/>
                <a:gd name="T51" fmla="*/ 313 h 1874"/>
                <a:gd name="T52" fmla="*/ 1564 w 2525"/>
                <a:gd name="T53" fmla="*/ 187 h 1874"/>
                <a:gd name="T54" fmla="*/ 1333 w 2525"/>
                <a:gd name="T55" fmla="*/ 140 h 1874"/>
                <a:gd name="T56" fmla="*/ 1528 w 2525"/>
                <a:gd name="T57" fmla="*/ 26 h 1874"/>
                <a:gd name="T58" fmla="*/ 1757 w 2525"/>
                <a:gd name="T59" fmla="*/ 135 h 1874"/>
                <a:gd name="T60" fmla="*/ 1933 w 2525"/>
                <a:gd name="T61" fmla="*/ 312 h 1874"/>
                <a:gd name="T62" fmla="*/ 2040 w 2525"/>
                <a:gd name="T63" fmla="*/ 544 h 1874"/>
                <a:gd name="T64" fmla="*/ 2217 w 2525"/>
                <a:gd name="T65" fmla="*/ 679 h 1874"/>
                <a:gd name="T66" fmla="*/ 2391 w 2525"/>
                <a:gd name="T67" fmla="*/ 837 h 1874"/>
                <a:gd name="T68" fmla="*/ 2498 w 2525"/>
                <a:gd name="T69" fmla="*/ 1050 h 1874"/>
                <a:gd name="T70" fmla="*/ 2522 w 2525"/>
                <a:gd name="T71" fmla="*/ 1295 h 1874"/>
                <a:gd name="T72" fmla="*/ 2455 w 2525"/>
                <a:gd name="T73" fmla="*/ 1525 h 1874"/>
                <a:gd name="T74" fmla="*/ 2314 w 2525"/>
                <a:gd name="T75" fmla="*/ 1712 h 1874"/>
                <a:gd name="T76" fmla="*/ 2114 w 2525"/>
                <a:gd name="T77" fmla="*/ 1835 h 1874"/>
                <a:gd name="T78" fmla="*/ 1937 w 2525"/>
                <a:gd name="T79" fmla="*/ 1874 h 1874"/>
                <a:gd name="T80" fmla="*/ 469 w 2525"/>
                <a:gd name="T81" fmla="*/ 1868 h 1874"/>
                <a:gd name="T82" fmla="*/ 264 w 2525"/>
                <a:gd name="T83" fmla="*/ 1783 h 1874"/>
                <a:gd name="T84" fmla="*/ 103 w 2525"/>
                <a:gd name="T85" fmla="*/ 1622 h 1874"/>
                <a:gd name="T86" fmla="*/ 13 w 2525"/>
                <a:gd name="T87" fmla="*/ 1410 h 1874"/>
                <a:gd name="T88" fmla="*/ 10 w 2525"/>
                <a:gd name="T89" fmla="*/ 1187 h 1874"/>
                <a:gd name="T90" fmla="*/ 87 w 2525"/>
                <a:gd name="T91" fmla="*/ 994 h 1874"/>
                <a:gd name="T92" fmla="*/ 230 w 2525"/>
                <a:gd name="T93" fmla="*/ 843 h 1874"/>
                <a:gd name="T94" fmla="*/ 233 w 2525"/>
                <a:gd name="T95" fmla="*/ 661 h 1874"/>
                <a:gd name="T96" fmla="*/ 323 w 2525"/>
                <a:gd name="T97" fmla="*/ 494 h 1874"/>
                <a:gd name="T98" fmla="*/ 478 w 2525"/>
                <a:gd name="T99" fmla="*/ 386 h 1874"/>
                <a:gd name="T100" fmla="*/ 660 w 2525"/>
                <a:gd name="T101" fmla="*/ 361 h 1874"/>
                <a:gd name="T102" fmla="*/ 815 w 2525"/>
                <a:gd name="T103" fmla="*/ 214 h 1874"/>
                <a:gd name="T104" fmla="*/ 1022 w 2525"/>
                <a:gd name="T105" fmla="*/ 70 h 1874"/>
                <a:gd name="T106" fmla="*/ 1268 w 2525"/>
                <a:gd name="T107" fmla="*/ 3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25" h="1874">
                  <a:moveTo>
                    <a:pt x="1333" y="140"/>
                  </a:moveTo>
                  <a:lnTo>
                    <a:pt x="1277" y="143"/>
                  </a:lnTo>
                  <a:lnTo>
                    <a:pt x="1221" y="152"/>
                  </a:lnTo>
                  <a:lnTo>
                    <a:pt x="1167" y="165"/>
                  </a:lnTo>
                  <a:lnTo>
                    <a:pt x="1115" y="182"/>
                  </a:lnTo>
                  <a:lnTo>
                    <a:pt x="1065" y="206"/>
                  </a:lnTo>
                  <a:lnTo>
                    <a:pt x="1017" y="233"/>
                  </a:lnTo>
                  <a:lnTo>
                    <a:pt x="971" y="265"/>
                  </a:lnTo>
                  <a:lnTo>
                    <a:pt x="930" y="301"/>
                  </a:lnTo>
                  <a:lnTo>
                    <a:pt x="891" y="340"/>
                  </a:lnTo>
                  <a:lnTo>
                    <a:pt x="856" y="383"/>
                  </a:lnTo>
                  <a:lnTo>
                    <a:pt x="825" y="429"/>
                  </a:lnTo>
                  <a:lnTo>
                    <a:pt x="798" y="480"/>
                  </a:lnTo>
                  <a:lnTo>
                    <a:pt x="789" y="495"/>
                  </a:lnTo>
                  <a:lnTo>
                    <a:pt x="776" y="506"/>
                  </a:lnTo>
                  <a:lnTo>
                    <a:pt x="761" y="515"/>
                  </a:lnTo>
                  <a:lnTo>
                    <a:pt x="746" y="519"/>
                  </a:lnTo>
                  <a:lnTo>
                    <a:pt x="728" y="520"/>
                  </a:lnTo>
                  <a:lnTo>
                    <a:pt x="711" y="516"/>
                  </a:lnTo>
                  <a:lnTo>
                    <a:pt x="681" y="507"/>
                  </a:lnTo>
                  <a:lnTo>
                    <a:pt x="652" y="502"/>
                  </a:lnTo>
                  <a:lnTo>
                    <a:pt x="622" y="500"/>
                  </a:lnTo>
                  <a:lnTo>
                    <a:pt x="583" y="503"/>
                  </a:lnTo>
                  <a:lnTo>
                    <a:pt x="547" y="511"/>
                  </a:lnTo>
                  <a:lnTo>
                    <a:pt x="512" y="524"/>
                  </a:lnTo>
                  <a:lnTo>
                    <a:pt x="480" y="542"/>
                  </a:lnTo>
                  <a:lnTo>
                    <a:pt x="451" y="564"/>
                  </a:lnTo>
                  <a:lnTo>
                    <a:pt x="426" y="589"/>
                  </a:lnTo>
                  <a:lnTo>
                    <a:pt x="404" y="618"/>
                  </a:lnTo>
                  <a:lnTo>
                    <a:pt x="386" y="651"/>
                  </a:lnTo>
                  <a:lnTo>
                    <a:pt x="373" y="684"/>
                  </a:lnTo>
                  <a:lnTo>
                    <a:pt x="365" y="721"/>
                  </a:lnTo>
                  <a:lnTo>
                    <a:pt x="362" y="760"/>
                  </a:lnTo>
                  <a:lnTo>
                    <a:pt x="364" y="791"/>
                  </a:lnTo>
                  <a:lnTo>
                    <a:pt x="369" y="820"/>
                  </a:lnTo>
                  <a:lnTo>
                    <a:pt x="377" y="849"/>
                  </a:lnTo>
                  <a:lnTo>
                    <a:pt x="382" y="865"/>
                  </a:lnTo>
                  <a:lnTo>
                    <a:pt x="382" y="882"/>
                  </a:lnTo>
                  <a:lnTo>
                    <a:pt x="377" y="897"/>
                  </a:lnTo>
                  <a:lnTo>
                    <a:pt x="371" y="911"/>
                  </a:lnTo>
                  <a:lnTo>
                    <a:pt x="361" y="924"/>
                  </a:lnTo>
                  <a:lnTo>
                    <a:pt x="347" y="934"/>
                  </a:lnTo>
                  <a:lnTo>
                    <a:pt x="307" y="961"/>
                  </a:lnTo>
                  <a:lnTo>
                    <a:pt x="270" y="992"/>
                  </a:lnTo>
                  <a:lnTo>
                    <a:pt x="237" y="1027"/>
                  </a:lnTo>
                  <a:lnTo>
                    <a:pt x="209" y="1065"/>
                  </a:lnTo>
                  <a:lnTo>
                    <a:pt x="185" y="1106"/>
                  </a:lnTo>
                  <a:lnTo>
                    <a:pt x="167" y="1151"/>
                  </a:lnTo>
                  <a:lnTo>
                    <a:pt x="152" y="1196"/>
                  </a:lnTo>
                  <a:lnTo>
                    <a:pt x="143" y="1243"/>
                  </a:lnTo>
                  <a:lnTo>
                    <a:pt x="141" y="1292"/>
                  </a:lnTo>
                  <a:lnTo>
                    <a:pt x="144" y="1343"/>
                  </a:lnTo>
                  <a:lnTo>
                    <a:pt x="153" y="1394"/>
                  </a:lnTo>
                  <a:lnTo>
                    <a:pt x="168" y="1443"/>
                  </a:lnTo>
                  <a:lnTo>
                    <a:pt x="188" y="1490"/>
                  </a:lnTo>
                  <a:lnTo>
                    <a:pt x="212" y="1533"/>
                  </a:lnTo>
                  <a:lnTo>
                    <a:pt x="240" y="1574"/>
                  </a:lnTo>
                  <a:lnTo>
                    <a:pt x="273" y="1611"/>
                  </a:lnTo>
                  <a:lnTo>
                    <a:pt x="310" y="1644"/>
                  </a:lnTo>
                  <a:lnTo>
                    <a:pt x="349" y="1673"/>
                  </a:lnTo>
                  <a:lnTo>
                    <a:pt x="392" y="1697"/>
                  </a:lnTo>
                  <a:lnTo>
                    <a:pt x="437" y="1715"/>
                  </a:lnTo>
                  <a:lnTo>
                    <a:pt x="483" y="1727"/>
                  </a:lnTo>
                  <a:lnTo>
                    <a:pt x="531" y="1734"/>
                  </a:lnTo>
                  <a:lnTo>
                    <a:pt x="1932" y="1734"/>
                  </a:lnTo>
                  <a:lnTo>
                    <a:pt x="1985" y="1726"/>
                  </a:lnTo>
                  <a:lnTo>
                    <a:pt x="2035" y="1714"/>
                  </a:lnTo>
                  <a:lnTo>
                    <a:pt x="2084" y="1695"/>
                  </a:lnTo>
                  <a:lnTo>
                    <a:pt x="2130" y="1670"/>
                  </a:lnTo>
                  <a:lnTo>
                    <a:pt x="2175" y="1642"/>
                  </a:lnTo>
                  <a:lnTo>
                    <a:pt x="2215" y="1609"/>
                  </a:lnTo>
                  <a:lnTo>
                    <a:pt x="2252" y="1572"/>
                  </a:lnTo>
                  <a:lnTo>
                    <a:pt x="2285" y="1532"/>
                  </a:lnTo>
                  <a:lnTo>
                    <a:pt x="2314" y="1488"/>
                  </a:lnTo>
                  <a:lnTo>
                    <a:pt x="2338" y="1441"/>
                  </a:lnTo>
                  <a:lnTo>
                    <a:pt x="2358" y="1392"/>
                  </a:lnTo>
                  <a:lnTo>
                    <a:pt x="2373" y="1340"/>
                  </a:lnTo>
                  <a:lnTo>
                    <a:pt x="2381" y="1287"/>
                  </a:lnTo>
                  <a:lnTo>
                    <a:pt x="2384" y="1232"/>
                  </a:lnTo>
                  <a:lnTo>
                    <a:pt x="2381" y="1177"/>
                  </a:lnTo>
                  <a:lnTo>
                    <a:pt x="2373" y="1123"/>
                  </a:lnTo>
                  <a:lnTo>
                    <a:pt x="2358" y="1070"/>
                  </a:lnTo>
                  <a:lnTo>
                    <a:pt x="2339" y="1021"/>
                  </a:lnTo>
                  <a:lnTo>
                    <a:pt x="2314" y="973"/>
                  </a:lnTo>
                  <a:lnTo>
                    <a:pt x="2285" y="929"/>
                  </a:lnTo>
                  <a:lnTo>
                    <a:pt x="2252" y="888"/>
                  </a:lnTo>
                  <a:lnTo>
                    <a:pt x="2215" y="851"/>
                  </a:lnTo>
                  <a:lnTo>
                    <a:pt x="2173" y="818"/>
                  </a:lnTo>
                  <a:lnTo>
                    <a:pt x="2129" y="790"/>
                  </a:lnTo>
                  <a:lnTo>
                    <a:pt x="2082" y="767"/>
                  </a:lnTo>
                  <a:lnTo>
                    <a:pt x="2032" y="749"/>
                  </a:lnTo>
                  <a:lnTo>
                    <a:pt x="1979" y="736"/>
                  </a:lnTo>
                  <a:lnTo>
                    <a:pt x="1962" y="731"/>
                  </a:lnTo>
                  <a:lnTo>
                    <a:pt x="1947" y="721"/>
                  </a:lnTo>
                  <a:lnTo>
                    <a:pt x="1934" y="709"/>
                  </a:lnTo>
                  <a:lnTo>
                    <a:pt x="1926" y="692"/>
                  </a:lnTo>
                  <a:lnTo>
                    <a:pt x="1921" y="674"/>
                  </a:lnTo>
                  <a:lnTo>
                    <a:pt x="1913" y="614"/>
                  </a:lnTo>
                  <a:lnTo>
                    <a:pt x="1898" y="557"/>
                  </a:lnTo>
                  <a:lnTo>
                    <a:pt x="1878" y="502"/>
                  </a:lnTo>
                  <a:lnTo>
                    <a:pt x="1854" y="449"/>
                  </a:lnTo>
                  <a:lnTo>
                    <a:pt x="1824" y="401"/>
                  </a:lnTo>
                  <a:lnTo>
                    <a:pt x="1791" y="355"/>
                  </a:lnTo>
                  <a:lnTo>
                    <a:pt x="1752" y="313"/>
                  </a:lnTo>
                  <a:lnTo>
                    <a:pt x="1709" y="275"/>
                  </a:lnTo>
                  <a:lnTo>
                    <a:pt x="1664" y="240"/>
                  </a:lnTo>
                  <a:lnTo>
                    <a:pt x="1616" y="211"/>
                  </a:lnTo>
                  <a:lnTo>
                    <a:pt x="1564" y="187"/>
                  </a:lnTo>
                  <a:lnTo>
                    <a:pt x="1509" y="167"/>
                  </a:lnTo>
                  <a:lnTo>
                    <a:pt x="1453" y="153"/>
                  </a:lnTo>
                  <a:lnTo>
                    <a:pt x="1394" y="143"/>
                  </a:lnTo>
                  <a:lnTo>
                    <a:pt x="1333" y="140"/>
                  </a:lnTo>
                  <a:close/>
                  <a:moveTo>
                    <a:pt x="1333" y="0"/>
                  </a:moveTo>
                  <a:lnTo>
                    <a:pt x="1399" y="3"/>
                  </a:lnTo>
                  <a:lnTo>
                    <a:pt x="1465" y="12"/>
                  </a:lnTo>
                  <a:lnTo>
                    <a:pt x="1528" y="26"/>
                  </a:lnTo>
                  <a:lnTo>
                    <a:pt x="1589" y="45"/>
                  </a:lnTo>
                  <a:lnTo>
                    <a:pt x="1648" y="71"/>
                  </a:lnTo>
                  <a:lnTo>
                    <a:pt x="1704" y="100"/>
                  </a:lnTo>
                  <a:lnTo>
                    <a:pt x="1757" y="135"/>
                  </a:lnTo>
                  <a:lnTo>
                    <a:pt x="1806" y="173"/>
                  </a:lnTo>
                  <a:lnTo>
                    <a:pt x="1853" y="216"/>
                  </a:lnTo>
                  <a:lnTo>
                    <a:pt x="1895" y="263"/>
                  </a:lnTo>
                  <a:lnTo>
                    <a:pt x="1933" y="312"/>
                  </a:lnTo>
                  <a:lnTo>
                    <a:pt x="1967" y="366"/>
                  </a:lnTo>
                  <a:lnTo>
                    <a:pt x="1996" y="423"/>
                  </a:lnTo>
                  <a:lnTo>
                    <a:pt x="2021" y="482"/>
                  </a:lnTo>
                  <a:lnTo>
                    <a:pt x="2040" y="544"/>
                  </a:lnTo>
                  <a:lnTo>
                    <a:pt x="2053" y="608"/>
                  </a:lnTo>
                  <a:lnTo>
                    <a:pt x="2111" y="626"/>
                  </a:lnTo>
                  <a:lnTo>
                    <a:pt x="2165" y="651"/>
                  </a:lnTo>
                  <a:lnTo>
                    <a:pt x="2217" y="679"/>
                  </a:lnTo>
                  <a:lnTo>
                    <a:pt x="2266" y="713"/>
                  </a:lnTo>
                  <a:lnTo>
                    <a:pt x="2312" y="750"/>
                  </a:lnTo>
                  <a:lnTo>
                    <a:pt x="2353" y="792"/>
                  </a:lnTo>
                  <a:lnTo>
                    <a:pt x="2391" y="837"/>
                  </a:lnTo>
                  <a:lnTo>
                    <a:pt x="2424" y="887"/>
                  </a:lnTo>
                  <a:lnTo>
                    <a:pt x="2454" y="939"/>
                  </a:lnTo>
                  <a:lnTo>
                    <a:pt x="2478" y="993"/>
                  </a:lnTo>
                  <a:lnTo>
                    <a:pt x="2498" y="1050"/>
                  </a:lnTo>
                  <a:lnTo>
                    <a:pt x="2513" y="1109"/>
                  </a:lnTo>
                  <a:lnTo>
                    <a:pt x="2522" y="1171"/>
                  </a:lnTo>
                  <a:lnTo>
                    <a:pt x="2525" y="1232"/>
                  </a:lnTo>
                  <a:lnTo>
                    <a:pt x="2522" y="1295"/>
                  </a:lnTo>
                  <a:lnTo>
                    <a:pt x="2513" y="1355"/>
                  </a:lnTo>
                  <a:lnTo>
                    <a:pt x="2498" y="1414"/>
                  </a:lnTo>
                  <a:lnTo>
                    <a:pt x="2479" y="1471"/>
                  </a:lnTo>
                  <a:lnTo>
                    <a:pt x="2455" y="1525"/>
                  </a:lnTo>
                  <a:lnTo>
                    <a:pt x="2426" y="1577"/>
                  </a:lnTo>
                  <a:lnTo>
                    <a:pt x="2393" y="1625"/>
                  </a:lnTo>
                  <a:lnTo>
                    <a:pt x="2355" y="1670"/>
                  </a:lnTo>
                  <a:lnTo>
                    <a:pt x="2314" y="1712"/>
                  </a:lnTo>
                  <a:lnTo>
                    <a:pt x="2268" y="1749"/>
                  </a:lnTo>
                  <a:lnTo>
                    <a:pt x="2220" y="1782"/>
                  </a:lnTo>
                  <a:lnTo>
                    <a:pt x="2169" y="1811"/>
                  </a:lnTo>
                  <a:lnTo>
                    <a:pt x="2114" y="1835"/>
                  </a:lnTo>
                  <a:lnTo>
                    <a:pt x="2059" y="1853"/>
                  </a:lnTo>
                  <a:lnTo>
                    <a:pt x="1999" y="1867"/>
                  </a:lnTo>
                  <a:lnTo>
                    <a:pt x="1938" y="1874"/>
                  </a:lnTo>
                  <a:lnTo>
                    <a:pt x="1937" y="1874"/>
                  </a:lnTo>
                  <a:lnTo>
                    <a:pt x="1935" y="1874"/>
                  </a:lnTo>
                  <a:lnTo>
                    <a:pt x="1934" y="1874"/>
                  </a:lnTo>
                  <a:lnTo>
                    <a:pt x="526" y="1874"/>
                  </a:lnTo>
                  <a:lnTo>
                    <a:pt x="469" y="1868"/>
                  </a:lnTo>
                  <a:lnTo>
                    <a:pt x="414" y="1855"/>
                  </a:lnTo>
                  <a:lnTo>
                    <a:pt x="362" y="1836"/>
                  </a:lnTo>
                  <a:lnTo>
                    <a:pt x="311" y="1813"/>
                  </a:lnTo>
                  <a:lnTo>
                    <a:pt x="264" y="1783"/>
                  </a:lnTo>
                  <a:lnTo>
                    <a:pt x="218" y="1748"/>
                  </a:lnTo>
                  <a:lnTo>
                    <a:pt x="176" y="1710"/>
                  </a:lnTo>
                  <a:lnTo>
                    <a:pt x="138" y="1668"/>
                  </a:lnTo>
                  <a:lnTo>
                    <a:pt x="103" y="1622"/>
                  </a:lnTo>
                  <a:lnTo>
                    <a:pt x="74" y="1572"/>
                  </a:lnTo>
                  <a:lnTo>
                    <a:pt x="48" y="1521"/>
                  </a:lnTo>
                  <a:lnTo>
                    <a:pt x="27" y="1466"/>
                  </a:lnTo>
                  <a:lnTo>
                    <a:pt x="13" y="1410"/>
                  </a:lnTo>
                  <a:lnTo>
                    <a:pt x="3" y="1351"/>
                  </a:lnTo>
                  <a:lnTo>
                    <a:pt x="0" y="1292"/>
                  </a:lnTo>
                  <a:lnTo>
                    <a:pt x="3" y="1239"/>
                  </a:lnTo>
                  <a:lnTo>
                    <a:pt x="10" y="1187"/>
                  </a:lnTo>
                  <a:lnTo>
                    <a:pt x="23" y="1136"/>
                  </a:lnTo>
                  <a:lnTo>
                    <a:pt x="40" y="1087"/>
                  </a:lnTo>
                  <a:lnTo>
                    <a:pt x="61" y="1040"/>
                  </a:lnTo>
                  <a:lnTo>
                    <a:pt x="87" y="994"/>
                  </a:lnTo>
                  <a:lnTo>
                    <a:pt x="117" y="952"/>
                  </a:lnTo>
                  <a:lnTo>
                    <a:pt x="151" y="912"/>
                  </a:lnTo>
                  <a:lnTo>
                    <a:pt x="189" y="876"/>
                  </a:lnTo>
                  <a:lnTo>
                    <a:pt x="230" y="843"/>
                  </a:lnTo>
                  <a:lnTo>
                    <a:pt x="224" y="803"/>
                  </a:lnTo>
                  <a:lnTo>
                    <a:pt x="221" y="760"/>
                  </a:lnTo>
                  <a:lnTo>
                    <a:pt x="225" y="710"/>
                  </a:lnTo>
                  <a:lnTo>
                    <a:pt x="233" y="661"/>
                  </a:lnTo>
                  <a:lnTo>
                    <a:pt x="248" y="615"/>
                  </a:lnTo>
                  <a:lnTo>
                    <a:pt x="268" y="572"/>
                  </a:lnTo>
                  <a:lnTo>
                    <a:pt x="293" y="531"/>
                  </a:lnTo>
                  <a:lnTo>
                    <a:pt x="323" y="494"/>
                  </a:lnTo>
                  <a:lnTo>
                    <a:pt x="356" y="461"/>
                  </a:lnTo>
                  <a:lnTo>
                    <a:pt x="393" y="431"/>
                  </a:lnTo>
                  <a:lnTo>
                    <a:pt x="433" y="406"/>
                  </a:lnTo>
                  <a:lnTo>
                    <a:pt x="478" y="386"/>
                  </a:lnTo>
                  <a:lnTo>
                    <a:pt x="523" y="371"/>
                  </a:lnTo>
                  <a:lnTo>
                    <a:pt x="572" y="363"/>
                  </a:lnTo>
                  <a:lnTo>
                    <a:pt x="622" y="360"/>
                  </a:lnTo>
                  <a:lnTo>
                    <a:pt x="660" y="361"/>
                  </a:lnTo>
                  <a:lnTo>
                    <a:pt x="698" y="367"/>
                  </a:lnTo>
                  <a:lnTo>
                    <a:pt x="733" y="312"/>
                  </a:lnTo>
                  <a:lnTo>
                    <a:pt x="772" y="262"/>
                  </a:lnTo>
                  <a:lnTo>
                    <a:pt x="815" y="214"/>
                  </a:lnTo>
                  <a:lnTo>
                    <a:pt x="863" y="172"/>
                  </a:lnTo>
                  <a:lnTo>
                    <a:pt x="912" y="133"/>
                  </a:lnTo>
                  <a:lnTo>
                    <a:pt x="966" y="99"/>
                  </a:lnTo>
                  <a:lnTo>
                    <a:pt x="1022" y="70"/>
                  </a:lnTo>
                  <a:lnTo>
                    <a:pt x="1081" y="45"/>
                  </a:lnTo>
                  <a:lnTo>
                    <a:pt x="1141" y="25"/>
                  </a:lnTo>
                  <a:lnTo>
                    <a:pt x="1203" y="12"/>
                  </a:lnTo>
                  <a:lnTo>
                    <a:pt x="1268" y="3"/>
                  </a:lnTo>
                  <a:lnTo>
                    <a:pt x="1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18">
              <a:extLst>
                <a:ext uri="{FF2B5EF4-FFF2-40B4-BE49-F238E27FC236}">
                  <a16:creationId xmlns:a16="http://schemas.microsoft.com/office/drawing/2014/main" id="{8B9F2FF6-0C62-4B0D-9B2F-6FF6E2EAF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6013" y="6113463"/>
              <a:ext cx="76200" cy="217488"/>
            </a:xfrm>
            <a:custGeom>
              <a:avLst/>
              <a:gdLst>
                <a:gd name="T0" fmla="*/ 220 w 485"/>
                <a:gd name="T1" fmla="*/ 1028 h 1369"/>
                <a:gd name="T2" fmla="*/ 180 w 485"/>
                <a:gd name="T3" fmla="*/ 1047 h 1369"/>
                <a:gd name="T4" fmla="*/ 152 w 485"/>
                <a:gd name="T5" fmla="*/ 1081 h 1369"/>
                <a:gd name="T6" fmla="*/ 141 w 485"/>
                <a:gd name="T7" fmla="*/ 1124 h 1369"/>
                <a:gd name="T8" fmla="*/ 147 w 485"/>
                <a:gd name="T9" fmla="*/ 1163 h 1369"/>
                <a:gd name="T10" fmla="*/ 170 w 485"/>
                <a:gd name="T11" fmla="*/ 1197 h 1369"/>
                <a:gd name="T12" fmla="*/ 201 w 485"/>
                <a:gd name="T13" fmla="*/ 1219 h 1369"/>
                <a:gd name="T14" fmla="*/ 240 w 485"/>
                <a:gd name="T15" fmla="*/ 1229 h 1369"/>
                <a:gd name="T16" fmla="*/ 266 w 485"/>
                <a:gd name="T17" fmla="*/ 1226 h 1369"/>
                <a:gd name="T18" fmla="*/ 306 w 485"/>
                <a:gd name="T19" fmla="*/ 1207 h 1369"/>
                <a:gd name="T20" fmla="*/ 334 w 485"/>
                <a:gd name="T21" fmla="*/ 1173 h 1369"/>
                <a:gd name="T22" fmla="*/ 345 w 485"/>
                <a:gd name="T23" fmla="*/ 1129 h 1369"/>
                <a:gd name="T24" fmla="*/ 337 w 485"/>
                <a:gd name="T25" fmla="*/ 1091 h 1369"/>
                <a:gd name="T26" fmla="*/ 316 w 485"/>
                <a:gd name="T27" fmla="*/ 1057 h 1369"/>
                <a:gd name="T28" fmla="*/ 283 w 485"/>
                <a:gd name="T29" fmla="*/ 1034 h 1369"/>
                <a:gd name="T30" fmla="*/ 244 w 485"/>
                <a:gd name="T31" fmla="*/ 1025 h 1369"/>
                <a:gd name="T32" fmla="*/ 242 w 485"/>
                <a:gd name="T33" fmla="*/ 0 h 1369"/>
                <a:gd name="T34" fmla="*/ 278 w 485"/>
                <a:gd name="T35" fmla="*/ 10 h 1369"/>
                <a:gd name="T36" fmla="*/ 303 w 485"/>
                <a:gd name="T37" fmla="*/ 35 h 1369"/>
                <a:gd name="T38" fmla="*/ 313 w 485"/>
                <a:gd name="T39" fmla="*/ 71 h 1369"/>
                <a:gd name="T40" fmla="*/ 341 w 485"/>
                <a:gd name="T41" fmla="*/ 905 h 1369"/>
                <a:gd name="T42" fmla="*/ 395 w 485"/>
                <a:gd name="T43" fmla="*/ 938 h 1369"/>
                <a:gd name="T44" fmla="*/ 438 w 485"/>
                <a:gd name="T45" fmla="*/ 984 h 1369"/>
                <a:gd name="T46" fmla="*/ 469 w 485"/>
                <a:gd name="T47" fmla="*/ 1039 h 1369"/>
                <a:gd name="T48" fmla="*/ 484 w 485"/>
                <a:gd name="T49" fmla="*/ 1100 h 1369"/>
                <a:gd name="T50" fmla="*/ 481 w 485"/>
                <a:gd name="T51" fmla="*/ 1171 h 1369"/>
                <a:gd name="T52" fmla="*/ 455 w 485"/>
                <a:gd name="T53" fmla="*/ 1241 h 1369"/>
                <a:gd name="T54" fmla="*/ 411 w 485"/>
                <a:gd name="T55" fmla="*/ 1299 h 1369"/>
                <a:gd name="T56" fmla="*/ 352 w 485"/>
                <a:gd name="T57" fmla="*/ 1343 h 1369"/>
                <a:gd name="T58" fmla="*/ 281 w 485"/>
                <a:gd name="T59" fmla="*/ 1366 h 1369"/>
                <a:gd name="T60" fmla="*/ 237 w 485"/>
                <a:gd name="T61" fmla="*/ 1369 h 1369"/>
                <a:gd name="T62" fmla="*/ 174 w 485"/>
                <a:gd name="T63" fmla="*/ 1360 h 1369"/>
                <a:gd name="T64" fmla="*/ 117 w 485"/>
                <a:gd name="T65" fmla="*/ 1334 h 1369"/>
                <a:gd name="T66" fmla="*/ 67 w 485"/>
                <a:gd name="T67" fmla="*/ 1294 h 1369"/>
                <a:gd name="T68" fmla="*/ 29 w 485"/>
                <a:gd name="T69" fmla="*/ 1242 h 1369"/>
                <a:gd name="T70" fmla="*/ 7 w 485"/>
                <a:gd name="T71" fmla="*/ 1183 h 1369"/>
                <a:gd name="T72" fmla="*/ 0 w 485"/>
                <a:gd name="T73" fmla="*/ 1120 h 1369"/>
                <a:gd name="T74" fmla="*/ 15 w 485"/>
                <a:gd name="T75" fmla="*/ 1044 h 1369"/>
                <a:gd name="T76" fmla="*/ 50 w 485"/>
                <a:gd name="T77" fmla="*/ 979 h 1369"/>
                <a:gd name="T78" fmla="*/ 104 w 485"/>
                <a:gd name="T79" fmla="*/ 927 h 1369"/>
                <a:gd name="T80" fmla="*/ 172 w 485"/>
                <a:gd name="T81" fmla="*/ 894 h 1369"/>
                <a:gd name="T82" fmla="*/ 175 w 485"/>
                <a:gd name="T83" fmla="*/ 52 h 1369"/>
                <a:gd name="T84" fmla="*/ 193 w 485"/>
                <a:gd name="T85" fmla="*/ 21 h 1369"/>
                <a:gd name="T86" fmla="*/ 223 w 485"/>
                <a:gd name="T87" fmla="*/ 3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5" h="1369">
                  <a:moveTo>
                    <a:pt x="242" y="1025"/>
                  </a:moveTo>
                  <a:lnTo>
                    <a:pt x="220" y="1028"/>
                  </a:lnTo>
                  <a:lnTo>
                    <a:pt x="199" y="1036"/>
                  </a:lnTo>
                  <a:lnTo>
                    <a:pt x="180" y="1047"/>
                  </a:lnTo>
                  <a:lnTo>
                    <a:pt x="164" y="1062"/>
                  </a:lnTo>
                  <a:lnTo>
                    <a:pt x="152" y="1081"/>
                  </a:lnTo>
                  <a:lnTo>
                    <a:pt x="144" y="1102"/>
                  </a:lnTo>
                  <a:lnTo>
                    <a:pt x="141" y="1124"/>
                  </a:lnTo>
                  <a:lnTo>
                    <a:pt x="142" y="1144"/>
                  </a:lnTo>
                  <a:lnTo>
                    <a:pt x="147" y="1163"/>
                  </a:lnTo>
                  <a:lnTo>
                    <a:pt x="157" y="1181"/>
                  </a:lnTo>
                  <a:lnTo>
                    <a:pt x="170" y="1197"/>
                  </a:lnTo>
                  <a:lnTo>
                    <a:pt x="184" y="1210"/>
                  </a:lnTo>
                  <a:lnTo>
                    <a:pt x="201" y="1219"/>
                  </a:lnTo>
                  <a:lnTo>
                    <a:pt x="220" y="1226"/>
                  </a:lnTo>
                  <a:lnTo>
                    <a:pt x="240" y="1229"/>
                  </a:lnTo>
                  <a:lnTo>
                    <a:pt x="243" y="1229"/>
                  </a:lnTo>
                  <a:lnTo>
                    <a:pt x="266" y="1226"/>
                  </a:lnTo>
                  <a:lnTo>
                    <a:pt x="287" y="1218"/>
                  </a:lnTo>
                  <a:lnTo>
                    <a:pt x="306" y="1207"/>
                  </a:lnTo>
                  <a:lnTo>
                    <a:pt x="321" y="1191"/>
                  </a:lnTo>
                  <a:lnTo>
                    <a:pt x="334" y="1173"/>
                  </a:lnTo>
                  <a:lnTo>
                    <a:pt x="341" y="1152"/>
                  </a:lnTo>
                  <a:lnTo>
                    <a:pt x="345" y="1129"/>
                  </a:lnTo>
                  <a:lnTo>
                    <a:pt x="344" y="1109"/>
                  </a:lnTo>
                  <a:lnTo>
                    <a:pt x="337" y="1091"/>
                  </a:lnTo>
                  <a:lnTo>
                    <a:pt x="329" y="1073"/>
                  </a:lnTo>
                  <a:lnTo>
                    <a:pt x="316" y="1057"/>
                  </a:lnTo>
                  <a:lnTo>
                    <a:pt x="301" y="1043"/>
                  </a:lnTo>
                  <a:lnTo>
                    <a:pt x="283" y="1034"/>
                  </a:lnTo>
                  <a:lnTo>
                    <a:pt x="266" y="1027"/>
                  </a:lnTo>
                  <a:lnTo>
                    <a:pt x="244" y="1025"/>
                  </a:lnTo>
                  <a:lnTo>
                    <a:pt x="242" y="1025"/>
                  </a:lnTo>
                  <a:close/>
                  <a:moveTo>
                    <a:pt x="242" y="0"/>
                  </a:moveTo>
                  <a:lnTo>
                    <a:pt x="261" y="3"/>
                  </a:lnTo>
                  <a:lnTo>
                    <a:pt x="278" y="10"/>
                  </a:lnTo>
                  <a:lnTo>
                    <a:pt x="292" y="21"/>
                  </a:lnTo>
                  <a:lnTo>
                    <a:pt x="303" y="35"/>
                  </a:lnTo>
                  <a:lnTo>
                    <a:pt x="310" y="52"/>
                  </a:lnTo>
                  <a:lnTo>
                    <a:pt x="313" y="71"/>
                  </a:lnTo>
                  <a:lnTo>
                    <a:pt x="313" y="894"/>
                  </a:lnTo>
                  <a:lnTo>
                    <a:pt x="341" y="905"/>
                  </a:lnTo>
                  <a:lnTo>
                    <a:pt x="369" y="920"/>
                  </a:lnTo>
                  <a:lnTo>
                    <a:pt x="395" y="938"/>
                  </a:lnTo>
                  <a:lnTo>
                    <a:pt x="418" y="959"/>
                  </a:lnTo>
                  <a:lnTo>
                    <a:pt x="438" y="984"/>
                  </a:lnTo>
                  <a:lnTo>
                    <a:pt x="455" y="1010"/>
                  </a:lnTo>
                  <a:lnTo>
                    <a:pt x="469" y="1039"/>
                  </a:lnTo>
                  <a:lnTo>
                    <a:pt x="477" y="1070"/>
                  </a:lnTo>
                  <a:lnTo>
                    <a:pt x="484" y="1100"/>
                  </a:lnTo>
                  <a:lnTo>
                    <a:pt x="485" y="1133"/>
                  </a:lnTo>
                  <a:lnTo>
                    <a:pt x="481" y="1171"/>
                  </a:lnTo>
                  <a:lnTo>
                    <a:pt x="471" y="1207"/>
                  </a:lnTo>
                  <a:lnTo>
                    <a:pt x="455" y="1241"/>
                  </a:lnTo>
                  <a:lnTo>
                    <a:pt x="435" y="1272"/>
                  </a:lnTo>
                  <a:lnTo>
                    <a:pt x="411" y="1299"/>
                  </a:lnTo>
                  <a:lnTo>
                    <a:pt x="384" y="1324"/>
                  </a:lnTo>
                  <a:lnTo>
                    <a:pt x="352" y="1343"/>
                  </a:lnTo>
                  <a:lnTo>
                    <a:pt x="317" y="1357"/>
                  </a:lnTo>
                  <a:lnTo>
                    <a:pt x="281" y="1366"/>
                  </a:lnTo>
                  <a:lnTo>
                    <a:pt x="242" y="1369"/>
                  </a:lnTo>
                  <a:lnTo>
                    <a:pt x="237" y="1369"/>
                  </a:lnTo>
                  <a:lnTo>
                    <a:pt x="204" y="1366"/>
                  </a:lnTo>
                  <a:lnTo>
                    <a:pt x="174" y="1360"/>
                  </a:lnTo>
                  <a:lnTo>
                    <a:pt x="144" y="1348"/>
                  </a:lnTo>
                  <a:lnTo>
                    <a:pt x="117" y="1334"/>
                  </a:lnTo>
                  <a:lnTo>
                    <a:pt x="90" y="1315"/>
                  </a:lnTo>
                  <a:lnTo>
                    <a:pt x="67" y="1294"/>
                  </a:lnTo>
                  <a:lnTo>
                    <a:pt x="46" y="1269"/>
                  </a:lnTo>
                  <a:lnTo>
                    <a:pt x="29" y="1242"/>
                  </a:lnTo>
                  <a:lnTo>
                    <a:pt x="17" y="1214"/>
                  </a:lnTo>
                  <a:lnTo>
                    <a:pt x="7" y="1183"/>
                  </a:lnTo>
                  <a:lnTo>
                    <a:pt x="2" y="1153"/>
                  </a:lnTo>
                  <a:lnTo>
                    <a:pt x="0" y="1120"/>
                  </a:lnTo>
                  <a:lnTo>
                    <a:pt x="4" y="1081"/>
                  </a:lnTo>
                  <a:lnTo>
                    <a:pt x="15" y="1044"/>
                  </a:lnTo>
                  <a:lnTo>
                    <a:pt x="30" y="1010"/>
                  </a:lnTo>
                  <a:lnTo>
                    <a:pt x="50" y="979"/>
                  </a:lnTo>
                  <a:lnTo>
                    <a:pt x="76" y="951"/>
                  </a:lnTo>
                  <a:lnTo>
                    <a:pt x="104" y="927"/>
                  </a:lnTo>
                  <a:lnTo>
                    <a:pt x="137" y="908"/>
                  </a:lnTo>
                  <a:lnTo>
                    <a:pt x="172" y="894"/>
                  </a:lnTo>
                  <a:lnTo>
                    <a:pt x="172" y="71"/>
                  </a:lnTo>
                  <a:lnTo>
                    <a:pt x="175" y="52"/>
                  </a:lnTo>
                  <a:lnTo>
                    <a:pt x="182" y="35"/>
                  </a:lnTo>
                  <a:lnTo>
                    <a:pt x="193" y="21"/>
                  </a:lnTo>
                  <a:lnTo>
                    <a:pt x="206" y="10"/>
                  </a:lnTo>
                  <a:lnTo>
                    <a:pt x="22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19">
              <a:extLst>
                <a:ext uri="{FF2B5EF4-FFF2-40B4-BE49-F238E27FC236}">
                  <a16:creationId xmlns:a16="http://schemas.microsoft.com/office/drawing/2014/main" id="{50218FBA-FA51-4231-B98C-A3731C7A3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4088" y="6113463"/>
              <a:ext cx="150812" cy="142875"/>
            </a:xfrm>
            <a:custGeom>
              <a:avLst/>
              <a:gdLst>
                <a:gd name="T0" fmla="*/ 220 w 946"/>
                <a:gd name="T1" fmla="*/ 558 h 901"/>
                <a:gd name="T2" fmla="*/ 180 w 946"/>
                <a:gd name="T3" fmla="*/ 578 h 901"/>
                <a:gd name="T4" fmla="*/ 151 w 946"/>
                <a:gd name="T5" fmla="*/ 613 h 901"/>
                <a:gd name="T6" fmla="*/ 140 w 946"/>
                <a:gd name="T7" fmla="*/ 658 h 901"/>
                <a:gd name="T8" fmla="*/ 151 w 946"/>
                <a:gd name="T9" fmla="*/ 704 h 901"/>
                <a:gd name="T10" fmla="*/ 180 w 946"/>
                <a:gd name="T11" fmla="*/ 738 h 901"/>
                <a:gd name="T12" fmla="*/ 220 w 946"/>
                <a:gd name="T13" fmla="*/ 757 h 901"/>
                <a:gd name="T14" fmla="*/ 267 w 946"/>
                <a:gd name="T15" fmla="*/ 757 h 901"/>
                <a:gd name="T16" fmla="*/ 307 w 946"/>
                <a:gd name="T17" fmla="*/ 738 h 901"/>
                <a:gd name="T18" fmla="*/ 336 w 946"/>
                <a:gd name="T19" fmla="*/ 704 h 901"/>
                <a:gd name="T20" fmla="*/ 345 w 946"/>
                <a:gd name="T21" fmla="*/ 658 h 901"/>
                <a:gd name="T22" fmla="*/ 335 w 946"/>
                <a:gd name="T23" fmla="*/ 613 h 901"/>
                <a:gd name="T24" fmla="*/ 307 w 946"/>
                <a:gd name="T25" fmla="*/ 578 h 901"/>
                <a:gd name="T26" fmla="*/ 267 w 946"/>
                <a:gd name="T27" fmla="*/ 558 h 901"/>
                <a:gd name="T28" fmla="*/ 876 w 946"/>
                <a:gd name="T29" fmla="*/ 0 h 901"/>
                <a:gd name="T30" fmla="*/ 911 w 946"/>
                <a:gd name="T31" fmla="*/ 10 h 901"/>
                <a:gd name="T32" fmla="*/ 937 w 946"/>
                <a:gd name="T33" fmla="*/ 35 h 901"/>
                <a:gd name="T34" fmla="*/ 946 w 946"/>
                <a:gd name="T35" fmla="*/ 71 h 901"/>
                <a:gd name="T36" fmla="*/ 943 w 946"/>
                <a:gd name="T37" fmla="*/ 503 h 901"/>
                <a:gd name="T38" fmla="*/ 922 w 946"/>
                <a:gd name="T39" fmla="*/ 576 h 901"/>
                <a:gd name="T40" fmla="*/ 882 w 946"/>
                <a:gd name="T41" fmla="*/ 637 h 901"/>
                <a:gd name="T42" fmla="*/ 826 w 946"/>
                <a:gd name="T43" fmla="*/ 686 h 901"/>
                <a:gd name="T44" fmla="*/ 758 w 946"/>
                <a:gd name="T45" fmla="*/ 717 h 901"/>
                <a:gd name="T46" fmla="*/ 683 w 946"/>
                <a:gd name="T47" fmla="*/ 729 h 901"/>
                <a:gd name="T48" fmla="*/ 461 w 946"/>
                <a:gd name="T49" fmla="*/ 765 h 901"/>
                <a:gd name="T50" fmla="*/ 418 w 946"/>
                <a:gd name="T51" fmla="*/ 827 h 901"/>
                <a:gd name="T52" fmla="*/ 357 w 946"/>
                <a:gd name="T53" fmla="*/ 872 h 901"/>
                <a:gd name="T54" fmla="*/ 283 w 946"/>
                <a:gd name="T55" fmla="*/ 898 h 901"/>
                <a:gd name="T56" fmla="*/ 204 w 946"/>
                <a:gd name="T57" fmla="*/ 898 h 901"/>
                <a:gd name="T58" fmla="*/ 132 w 946"/>
                <a:gd name="T59" fmla="*/ 873 h 901"/>
                <a:gd name="T60" fmla="*/ 72 w 946"/>
                <a:gd name="T61" fmla="*/ 830 h 901"/>
                <a:gd name="T62" fmla="*/ 28 w 946"/>
                <a:gd name="T63" fmla="*/ 770 h 901"/>
                <a:gd name="T64" fmla="*/ 3 w 946"/>
                <a:gd name="T65" fmla="*/ 697 h 901"/>
                <a:gd name="T66" fmla="*/ 3 w 946"/>
                <a:gd name="T67" fmla="*/ 618 h 901"/>
                <a:gd name="T68" fmla="*/ 28 w 946"/>
                <a:gd name="T69" fmla="*/ 546 h 901"/>
                <a:gd name="T70" fmla="*/ 72 w 946"/>
                <a:gd name="T71" fmla="*/ 486 h 901"/>
                <a:gd name="T72" fmla="*/ 132 w 946"/>
                <a:gd name="T73" fmla="*/ 442 h 901"/>
                <a:gd name="T74" fmla="*/ 204 w 946"/>
                <a:gd name="T75" fmla="*/ 419 h 901"/>
                <a:gd name="T76" fmla="*/ 279 w 946"/>
                <a:gd name="T77" fmla="*/ 418 h 901"/>
                <a:gd name="T78" fmla="*/ 345 w 946"/>
                <a:gd name="T79" fmla="*/ 438 h 901"/>
                <a:gd name="T80" fmla="*/ 402 w 946"/>
                <a:gd name="T81" fmla="*/ 475 h 901"/>
                <a:gd name="T82" fmla="*/ 446 w 946"/>
                <a:gd name="T83" fmla="*/ 526 h 901"/>
                <a:gd name="T84" fmla="*/ 476 w 946"/>
                <a:gd name="T85" fmla="*/ 588 h 901"/>
                <a:gd name="T86" fmla="*/ 708 w 946"/>
                <a:gd name="T87" fmla="*/ 585 h 901"/>
                <a:gd name="T88" fmla="*/ 751 w 946"/>
                <a:gd name="T89" fmla="*/ 566 h 901"/>
                <a:gd name="T90" fmla="*/ 785 w 946"/>
                <a:gd name="T91" fmla="*/ 534 h 901"/>
                <a:gd name="T92" fmla="*/ 803 w 946"/>
                <a:gd name="T93" fmla="*/ 490 h 901"/>
                <a:gd name="T94" fmla="*/ 806 w 946"/>
                <a:gd name="T95" fmla="*/ 71 h 901"/>
                <a:gd name="T96" fmla="*/ 815 w 946"/>
                <a:gd name="T97" fmla="*/ 35 h 901"/>
                <a:gd name="T98" fmla="*/ 841 w 946"/>
                <a:gd name="T99" fmla="*/ 10 h 901"/>
                <a:gd name="T100" fmla="*/ 876 w 946"/>
                <a:gd name="T10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6" h="901">
                  <a:moveTo>
                    <a:pt x="243" y="556"/>
                  </a:moveTo>
                  <a:lnTo>
                    <a:pt x="220" y="558"/>
                  </a:lnTo>
                  <a:lnTo>
                    <a:pt x="198" y="566"/>
                  </a:lnTo>
                  <a:lnTo>
                    <a:pt x="180" y="578"/>
                  </a:lnTo>
                  <a:lnTo>
                    <a:pt x="164" y="594"/>
                  </a:lnTo>
                  <a:lnTo>
                    <a:pt x="151" y="613"/>
                  </a:lnTo>
                  <a:lnTo>
                    <a:pt x="144" y="635"/>
                  </a:lnTo>
                  <a:lnTo>
                    <a:pt x="140" y="658"/>
                  </a:lnTo>
                  <a:lnTo>
                    <a:pt x="144" y="681"/>
                  </a:lnTo>
                  <a:lnTo>
                    <a:pt x="151" y="704"/>
                  </a:lnTo>
                  <a:lnTo>
                    <a:pt x="164" y="723"/>
                  </a:lnTo>
                  <a:lnTo>
                    <a:pt x="180" y="738"/>
                  </a:lnTo>
                  <a:lnTo>
                    <a:pt x="198" y="750"/>
                  </a:lnTo>
                  <a:lnTo>
                    <a:pt x="220" y="757"/>
                  </a:lnTo>
                  <a:lnTo>
                    <a:pt x="243" y="761"/>
                  </a:lnTo>
                  <a:lnTo>
                    <a:pt x="267" y="757"/>
                  </a:lnTo>
                  <a:lnTo>
                    <a:pt x="288" y="750"/>
                  </a:lnTo>
                  <a:lnTo>
                    <a:pt x="307" y="738"/>
                  </a:lnTo>
                  <a:lnTo>
                    <a:pt x="323" y="723"/>
                  </a:lnTo>
                  <a:lnTo>
                    <a:pt x="336" y="704"/>
                  </a:lnTo>
                  <a:lnTo>
                    <a:pt x="343" y="681"/>
                  </a:lnTo>
                  <a:lnTo>
                    <a:pt x="345" y="658"/>
                  </a:lnTo>
                  <a:lnTo>
                    <a:pt x="343" y="635"/>
                  </a:lnTo>
                  <a:lnTo>
                    <a:pt x="335" y="613"/>
                  </a:lnTo>
                  <a:lnTo>
                    <a:pt x="323" y="594"/>
                  </a:lnTo>
                  <a:lnTo>
                    <a:pt x="307" y="578"/>
                  </a:lnTo>
                  <a:lnTo>
                    <a:pt x="288" y="566"/>
                  </a:lnTo>
                  <a:lnTo>
                    <a:pt x="267" y="558"/>
                  </a:lnTo>
                  <a:lnTo>
                    <a:pt x="243" y="556"/>
                  </a:lnTo>
                  <a:close/>
                  <a:moveTo>
                    <a:pt x="876" y="0"/>
                  </a:moveTo>
                  <a:lnTo>
                    <a:pt x="895" y="3"/>
                  </a:lnTo>
                  <a:lnTo>
                    <a:pt x="911" y="10"/>
                  </a:lnTo>
                  <a:lnTo>
                    <a:pt x="926" y="21"/>
                  </a:lnTo>
                  <a:lnTo>
                    <a:pt x="937" y="35"/>
                  </a:lnTo>
                  <a:lnTo>
                    <a:pt x="944" y="52"/>
                  </a:lnTo>
                  <a:lnTo>
                    <a:pt x="946" y="71"/>
                  </a:lnTo>
                  <a:lnTo>
                    <a:pt x="946" y="465"/>
                  </a:lnTo>
                  <a:lnTo>
                    <a:pt x="943" y="503"/>
                  </a:lnTo>
                  <a:lnTo>
                    <a:pt x="936" y="541"/>
                  </a:lnTo>
                  <a:lnTo>
                    <a:pt x="922" y="576"/>
                  </a:lnTo>
                  <a:lnTo>
                    <a:pt x="904" y="608"/>
                  </a:lnTo>
                  <a:lnTo>
                    <a:pt x="882" y="637"/>
                  </a:lnTo>
                  <a:lnTo>
                    <a:pt x="856" y="664"/>
                  </a:lnTo>
                  <a:lnTo>
                    <a:pt x="826" y="686"/>
                  </a:lnTo>
                  <a:lnTo>
                    <a:pt x="794" y="704"/>
                  </a:lnTo>
                  <a:lnTo>
                    <a:pt x="758" y="717"/>
                  </a:lnTo>
                  <a:lnTo>
                    <a:pt x="722" y="726"/>
                  </a:lnTo>
                  <a:lnTo>
                    <a:pt x="683" y="729"/>
                  </a:lnTo>
                  <a:lnTo>
                    <a:pt x="476" y="729"/>
                  </a:lnTo>
                  <a:lnTo>
                    <a:pt x="461" y="765"/>
                  </a:lnTo>
                  <a:lnTo>
                    <a:pt x="442" y="797"/>
                  </a:lnTo>
                  <a:lnTo>
                    <a:pt x="418" y="827"/>
                  </a:lnTo>
                  <a:lnTo>
                    <a:pt x="389" y="852"/>
                  </a:lnTo>
                  <a:lnTo>
                    <a:pt x="357" y="872"/>
                  </a:lnTo>
                  <a:lnTo>
                    <a:pt x="322" y="888"/>
                  </a:lnTo>
                  <a:lnTo>
                    <a:pt x="283" y="898"/>
                  </a:lnTo>
                  <a:lnTo>
                    <a:pt x="243" y="901"/>
                  </a:lnTo>
                  <a:lnTo>
                    <a:pt x="204" y="898"/>
                  </a:lnTo>
                  <a:lnTo>
                    <a:pt x="167" y="888"/>
                  </a:lnTo>
                  <a:lnTo>
                    <a:pt x="132" y="873"/>
                  </a:lnTo>
                  <a:lnTo>
                    <a:pt x="99" y="854"/>
                  </a:lnTo>
                  <a:lnTo>
                    <a:pt x="72" y="830"/>
                  </a:lnTo>
                  <a:lnTo>
                    <a:pt x="48" y="802"/>
                  </a:lnTo>
                  <a:lnTo>
                    <a:pt x="28" y="770"/>
                  </a:lnTo>
                  <a:lnTo>
                    <a:pt x="13" y="735"/>
                  </a:lnTo>
                  <a:lnTo>
                    <a:pt x="3" y="697"/>
                  </a:lnTo>
                  <a:lnTo>
                    <a:pt x="0" y="658"/>
                  </a:lnTo>
                  <a:lnTo>
                    <a:pt x="3" y="618"/>
                  </a:lnTo>
                  <a:lnTo>
                    <a:pt x="13" y="581"/>
                  </a:lnTo>
                  <a:lnTo>
                    <a:pt x="28" y="546"/>
                  </a:lnTo>
                  <a:lnTo>
                    <a:pt x="48" y="515"/>
                  </a:lnTo>
                  <a:lnTo>
                    <a:pt x="72" y="486"/>
                  </a:lnTo>
                  <a:lnTo>
                    <a:pt x="100" y="462"/>
                  </a:lnTo>
                  <a:lnTo>
                    <a:pt x="132" y="442"/>
                  </a:lnTo>
                  <a:lnTo>
                    <a:pt x="167" y="427"/>
                  </a:lnTo>
                  <a:lnTo>
                    <a:pt x="204" y="419"/>
                  </a:lnTo>
                  <a:lnTo>
                    <a:pt x="243" y="416"/>
                  </a:lnTo>
                  <a:lnTo>
                    <a:pt x="279" y="418"/>
                  </a:lnTo>
                  <a:lnTo>
                    <a:pt x="313" y="425"/>
                  </a:lnTo>
                  <a:lnTo>
                    <a:pt x="345" y="438"/>
                  </a:lnTo>
                  <a:lnTo>
                    <a:pt x="375" y="455"/>
                  </a:lnTo>
                  <a:lnTo>
                    <a:pt x="402" y="475"/>
                  </a:lnTo>
                  <a:lnTo>
                    <a:pt x="426" y="499"/>
                  </a:lnTo>
                  <a:lnTo>
                    <a:pt x="446" y="526"/>
                  </a:lnTo>
                  <a:lnTo>
                    <a:pt x="463" y="556"/>
                  </a:lnTo>
                  <a:lnTo>
                    <a:pt x="476" y="588"/>
                  </a:lnTo>
                  <a:lnTo>
                    <a:pt x="683" y="588"/>
                  </a:lnTo>
                  <a:lnTo>
                    <a:pt x="708" y="585"/>
                  </a:lnTo>
                  <a:lnTo>
                    <a:pt x="730" y="578"/>
                  </a:lnTo>
                  <a:lnTo>
                    <a:pt x="751" y="566"/>
                  </a:lnTo>
                  <a:lnTo>
                    <a:pt x="770" y="552"/>
                  </a:lnTo>
                  <a:lnTo>
                    <a:pt x="785" y="534"/>
                  </a:lnTo>
                  <a:lnTo>
                    <a:pt x="796" y="513"/>
                  </a:lnTo>
                  <a:lnTo>
                    <a:pt x="803" y="490"/>
                  </a:lnTo>
                  <a:lnTo>
                    <a:pt x="806" y="465"/>
                  </a:lnTo>
                  <a:lnTo>
                    <a:pt x="806" y="71"/>
                  </a:lnTo>
                  <a:lnTo>
                    <a:pt x="808" y="52"/>
                  </a:lnTo>
                  <a:lnTo>
                    <a:pt x="815" y="35"/>
                  </a:lnTo>
                  <a:lnTo>
                    <a:pt x="827" y="21"/>
                  </a:lnTo>
                  <a:lnTo>
                    <a:pt x="841" y="10"/>
                  </a:lnTo>
                  <a:lnTo>
                    <a:pt x="858" y="3"/>
                  </a:lnTo>
                  <a:lnTo>
                    <a:pt x="8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0">
              <a:extLst>
                <a:ext uri="{FF2B5EF4-FFF2-40B4-BE49-F238E27FC236}">
                  <a16:creationId xmlns:a16="http://schemas.microsoft.com/office/drawing/2014/main" id="{F851EBE4-91F4-4D98-8888-15A419621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6113463"/>
              <a:ext cx="150812" cy="142875"/>
            </a:xfrm>
            <a:custGeom>
              <a:avLst/>
              <a:gdLst>
                <a:gd name="T0" fmla="*/ 681 w 946"/>
                <a:gd name="T1" fmla="*/ 558 h 901"/>
                <a:gd name="T2" fmla="*/ 640 w 946"/>
                <a:gd name="T3" fmla="*/ 578 h 901"/>
                <a:gd name="T4" fmla="*/ 612 w 946"/>
                <a:gd name="T5" fmla="*/ 613 h 901"/>
                <a:gd name="T6" fmla="*/ 602 w 946"/>
                <a:gd name="T7" fmla="*/ 658 h 901"/>
                <a:gd name="T8" fmla="*/ 612 w 946"/>
                <a:gd name="T9" fmla="*/ 703 h 901"/>
                <a:gd name="T10" fmla="*/ 640 w 946"/>
                <a:gd name="T11" fmla="*/ 737 h 901"/>
                <a:gd name="T12" fmla="*/ 681 w 946"/>
                <a:gd name="T13" fmla="*/ 757 h 901"/>
                <a:gd name="T14" fmla="*/ 727 w 946"/>
                <a:gd name="T15" fmla="*/ 757 h 901"/>
                <a:gd name="T16" fmla="*/ 768 w 946"/>
                <a:gd name="T17" fmla="*/ 737 h 901"/>
                <a:gd name="T18" fmla="*/ 796 w 946"/>
                <a:gd name="T19" fmla="*/ 703 h 901"/>
                <a:gd name="T20" fmla="*/ 806 w 946"/>
                <a:gd name="T21" fmla="*/ 658 h 901"/>
                <a:gd name="T22" fmla="*/ 796 w 946"/>
                <a:gd name="T23" fmla="*/ 613 h 901"/>
                <a:gd name="T24" fmla="*/ 767 w 946"/>
                <a:gd name="T25" fmla="*/ 578 h 901"/>
                <a:gd name="T26" fmla="*/ 727 w 946"/>
                <a:gd name="T27" fmla="*/ 558 h 901"/>
                <a:gd name="T28" fmla="*/ 71 w 946"/>
                <a:gd name="T29" fmla="*/ 0 h 901"/>
                <a:gd name="T30" fmla="*/ 107 w 946"/>
                <a:gd name="T31" fmla="*/ 10 h 901"/>
                <a:gd name="T32" fmla="*/ 131 w 946"/>
                <a:gd name="T33" fmla="*/ 35 h 901"/>
                <a:gd name="T34" fmla="*/ 141 w 946"/>
                <a:gd name="T35" fmla="*/ 71 h 901"/>
                <a:gd name="T36" fmla="*/ 145 w 946"/>
                <a:gd name="T37" fmla="*/ 493 h 901"/>
                <a:gd name="T38" fmla="*/ 168 w 946"/>
                <a:gd name="T39" fmla="*/ 541 h 901"/>
                <a:gd name="T40" fmla="*/ 210 w 946"/>
                <a:gd name="T41" fmla="*/ 575 h 901"/>
                <a:gd name="T42" fmla="*/ 264 w 946"/>
                <a:gd name="T43" fmla="*/ 588 h 901"/>
                <a:gd name="T44" fmla="*/ 486 w 946"/>
                <a:gd name="T45" fmla="*/ 552 h 901"/>
                <a:gd name="T46" fmla="*/ 530 w 946"/>
                <a:gd name="T47" fmla="*/ 489 h 901"/>
                <a:gd name="T48" fmla="*/ 590 w 946"/>
                <a:gd name="T49" fmla="*/ 443 h 901"/>
                <a:gd name="T50" fmla="*/ 664 w 946"/>
                <a:gd name="T51" fmla="*/ 418 h 901"/>
                <a:gd name="T52" fmla="*/ 743 w 946"/>
                <a:gd name="T53" fmla="*/ 418 h 901"/>
                <a:gd name="T54" fmla="*/ 816 w 946"/>
                <a:gd name="T55" fmla="*/ 442 h 901"/>
                <a:gd name="T56" fmla="*/ 876 w 946"/>
                <a:gd name="T57" fmla="*/ 486 h 901"/>
                <a:gd name="T58" fmla="*/ 919 w 946"/>
                <a:gd name="T59" fmla="*/ 547 h 901"/>
                <a:gd name="T60" fmla="*/ 943 w 946"/>
                <a:gd name="T61" fmla="*/ 618 h 901"/>
                <a:gd name="T62" fmla="*/ 943 w 946"/>
                <a:gd name="T63" fmla="*/ 697 h 901"/>
                <a:gd name="T64" fmla="*/ 919 w 946"/>
                <a:gd name="T65" fmla="*/ 769 h 901"/>
                <a:gd name="T66" fmla="*/ 876 w 946"/>
                <a:gd name="T67" fmla="*/ 829 h 901"/>
                <a:gd name="T68" fmla="*/ 815 w 946"/>
                <a:gd name="T69" fmla="*/ 873 h 901"/>
                <a:gd name="T70" fmla="*/ 743 w 946"/>
                <a:gd name="T71" fmla="*/ 898 h 901"/>
                <a:gd name="T72" fmla="*/ 668 w 946"/>
                <a:gd name="T73" fmla="*/ 898 h 901"/>
                <a:gd name="T74" fmla="*/ 602 w 946"/>
                <a:gd name="T75" fmla="*/ 878 h 901"/>
                <a:gd name="T76" fmla="*/ 545 w 946"/>
                <a:gd name="T77" fmla="*/ 841 h 901"/>
                <a:gd name="T78" fmla="*/ 500 w 946"/>
                <a:gd name="T79" fmla="*/ 790 h 901"/>
                <a:gd name="T80" fmla="*/ 472 w 946"/>
                <a:gd name="T81" fmla="*/ 728 h 901"/>
                <a:gd name="T82" fmla="*/ 225 w 946"/>
                <a:gd name="T83" fmla="*/ 725 h 901"/>
                <a:gd name="T84" fmla="*/ 153 w 946"/>
                <a:gd name="T85" fmla="*/ 704 h 901"/>
                <a:gd name="T86" fmla="*/ 91 w 946"/>
                <a:gd name="T87" fmla="*/ 664 h 901"/>
                <a:gd name="T88" fmla="*/ 43 w 946"/>
                <a:gd name="T89" fmla="*/ 608 h 901"/>
                <a:gd name="T90" fmla="*/ 12 w 946"/>
                <a:gd name="T91" fmla="*/ 540 h 901"/>
                <a:gd name="T92" fmla="*/ 0 w 946"/>
                <a:gd name="T93" fmla="*/ 464 h 901"/>
                <a:gd name="T94" fmla="*/ 3 w 946"/>
                <a:gd name="T95" fmla="*/ 52 h 901"/>
                <a:gd name="T96" fmla="*/ 22 w 946"/>
                <a:gd name="T97" fmla="*/ 20 h 901"/>
                <a:gd name="T98" fmla="*/ 52 w 946"/>
                <a:gd name="T99" fmla="*/ 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46" h="901">
                  <a:moveTo>
                    <a:pt x="704" y="556"/>
                  </a:moveTo>
                  <a:lnTo>
                    <a:pt x="681" y="558"/>
                  </a:lnTo>
                  <a:lnTo>
                    <a:pt x="658" y="565"/>
                  </a:lnTo>
                  <a:lnTo>
                    <a:pt x="640" y="578"/>
                  </a:lnTo>
                  <a:lnTo>
                    <a:pt x="624" y="594"/>
                  </a:lnTo>
                  <a:lnTo>
                    <a:pt x="612" y="613"/>
                  </a:lnTo>
                  <a:lnTo>
                    <a:pt x="604" y="634"/>
                  </a:lnTo>
                  <a:lnTo>
                    <a:pt x="602" y="658"/>
                  </a:lnTo>
                  <a:lnTo>
                    <a:pt x="604" y="681"/>
                  </a:lnTo>
                  <a:lnTo>
                    <a:pt x="612" y="703"/>
                  </a:lnTo>
                  <a:lnTo>
                    <a:pt x="624" y="722"/>
                  </a:lnTo>
                  <a:lnTo>
                    <a:pt x="640" y="737"/>
                  </a:lnTo>
                  <a:lnTo>
                    <a:pt x="658" y="750"/>
                  </a:lnTo>
                  <a:lnTo>
                    <a:pt x="681" y="757"/>
                  </a:lnTo>
                  <a:lnTo>
                    <a:pt x="704" y="761"/>
                  </a:lnTo>
                  <a:lnTo>
                    <a:pt x="727" y="757"/>
                  </a:lnTo>
                  <a:lnTo>
                    <a:pt x="749" y="750"/>
                  </a:lnTo>
                  <a:lnTo>
                    <a:pt x="768" y="737"/>
                  </a:lnTo>
                  <a:lnTo>
                    <a:pt x="784" y="722"/>
                  </a:lnTo>
                  <a:lnTo>
                    <a:pt x="796" y="703"/>
                  </a:lnTo>
                  <a:lnTo>
                    <a:pt x="803" y="681"/>
                  </a:lnTo>
                  <a:lnTo>
                    <a:pt x="806" y="658"/>
                  </a:lnTo>
                  <a:lnTo>
                    <a:pt x="803" y="634"/>
                  </a:lnTo>
                  <a:lnTo>
                    <a:pt x="796" y="613"/>
                  </a:lnTo>
                  <a:lnTo>
                    <a:pt x="783" y="594"/>
                  </a:lnTo>
                  <a:lnTo>
                    <a:pt x="767" y="578"/>
                  </a:lnTo>
                  <a:lnTo>
                    <a:pt x="748" y="565"/>
                  </a:lnTo>
                  <a:lnTo>
                    <a:pt x="727" y="558"/>
                  </a:lnTo>
                  <a:lnTo>
                    <a:pt x="704" y="556"/>
                  </a:lnTo>
                  <a:close/>
                  <a:moveTo>
                    <a:pt x="71" y="0"/>
                  </a:moveTo>
                  <a:lnTo>
                    <a:pt x="90" y="2"/>
                  </a:lnTo>
                  <a:lnTo>
                    <a:pt x="107" y="10"/>
                  </a:lnTo>
                  <a:lnTo>
                    <a:pt x="121" y="20"/>
                  </a:lnTo>
                  <a:lnTo>
                    <a:pt x="131" y="35"/>
                  </a:lnTo>
                  <a:lnTo>
                    <a:pt x="139" y="52"/>
                  </a:lnTo>
                  <a:lnTo>
                    <a:pt x="141" y="71"/>
                  </a:lnTo>
                  <a:lnTo>
                    <a:pt x="141" y="464"/>
                  </a:lnTo>
                  <a:lnTo>
                    <a:pt x="145" y="493"/>
                  </a:lnTo>
                  <a:lnTo>
                    <a:pt x="153" y="518"/>
                  </a:lnTo>
                  <a:lnTo>
                    <a:pt x="168" y="541"/>
                  </a:lnTo>
                  <a:lnTo>
                    <a:pt x="187" y="560"/>
                  </a:lnTo>
                  <a:lnTo>
                    <a:pt x="210" y="575"/>
                  </a:lnTo>
                  <a:lnTo>
                    <a:pt x="236" y="584"/>
                  </a:lnTo>
                  <a:lnTo>
                    <a:pt x="264" y="588"/>
                  </a:lnTo>
                  <a:lnTo>
                    <a:pt x="472" y="588"/>
                  </a:lnTo>
                  <a:lnTo>
                    <a:pt x="486" y="552"/>
                  </a:lnTo>
                  <a:lnTo>
                    <a:pt x="506" y="518"/>
                  </a:lnTo>
                  <a:lnTo>
                    <a:pt x="530" y="489"/>
                  </a:lnTo>
                  <a:lnTo>
                    <a:pt x="558" y="463"/>
                  </a:lnTo>
                  <a:lnTo>
                    <a:pt x="590" y="443"/>
                  </a:lnTo>
                  <a:lnTo>
                    <a:pt x="626" y="427"/>
                  </a:lnTo>
                  <a:lnTo>
                    <a:pt x="664" y="418"/>
                  </a:lnTo>
                  <a:lnTo>
                    <a:pt x="704" y="415"/>
                  </a:lnTo>
                  <a:lnTo>
                    <a:pt x="743" y="418"/>
                  </a:lnTo>
                  <a:lnTo>
                    <a:pt x="781" y="427"/>
                  </a:lnTo>
                  <a:lnTo>
                    <a:pt x="816" y="442"/>
                  </a:lnTo>
                  <a:lnTo>
                    <a:pt x="847" y="462"/>
                  </a:lnTo>
                  <a:lnTo>
                    <a:pt x="876" y="486"/>
                  </a:lnTo>
                  <a:lnTo>
                    <a:pt x="900" y="514"/>
                  </a:lnTo>
                  <a:lnTo>
                    <a:pt x="919" y="547"/>
                  </a:lnTo>
                  <a:lnTo>
                    <a:pt x="934" y="581"/>
                  </a:lnTo>
                  <a:lnTo>
                    <a:pt x="943" y="618"/>
                  </a:lnTo>
                  <a:lnTo>
                    <a:pt x="946" y="658"/>
                  </a:lnTo>
                  <a:lnTo>
                    <a:pt x="943" y="697"/>
                  </a:lnTo>
                  <a:lnTo>
                    <a:pt x="934" y="734"/>
                  </a:lnTo>
                  <a:lnTo>
                    <a:pt x="919" y="769"/>
                  </a:lnTo>
                  <a:lnTo>
                    <a:pt x="900" y="802"/>
                  </a:lnTo>
                  <a:lnTo>
                    <a:pt x="876" y="829"/>
                  </a:lnTo>
                  <a:lnTo>
                    <a:pt x="847" y="853"/>
                  </a:lnTo>
                  <a:lnTo>
                    <a:pt x="815" y="873"/>
                  </a:lnTo>
                  <a:lnTo>
                    <a:pt x="780" y="888"/>
                  </a:lnTo>
                  <a:lnTo>
                    <a:pt x="743" y="898"/>
                  </a:lnTo>
                  <a:lnTo>
                    <a:pt x="704" y="901"/>
                  </a:lnTo>
                  <a:lnTo>
                    <a:pt x="668" y="898"/>
                  </a:lnTo>
                  <a:lnTo>
                    <a:pt x="634" y="890"/>
                  </a:lnTo>
                  <a:lnTo>
                    <a:pt x="602" y="878"/>
                  </a:lnTo>
                  <a:lnTo>
                    <a:pt x="572" y="862"/>
                  </a:lnTo>
                  <a:lnTo>
                    <a:pt x="545" y="841"/>
                  </a:lnTo>
                  <a:lnTo>
                    <a:pt x="521" y="818"/>
                  </a:lnTo>
                  <a:lnTo>
                    <a:pt x="500" y="790"/>
                  </a:lnTo>
                  <a:lnTo>
                    <a:pt x="483" y="761"/>
                  </a:lnTo>
                  <a:lnTo>
                    <a:pt x="472" y="728"/>
                  </a:lnTo>
                  <a:lnTo>
                    <a:pt x="264" y="728"/>
                  </a:lnTo>
                  <a:lnTo>
                    <a:pt x="225" y="725"/>
                  </a:lnTo>
                  <a:lnTo>
                    <a:pt x="188" y="717"/>
                  </a:lnTo>
                  <a:lnTo>
                    <a:pt x="153" y="704"/>
                  </a:lnTo>
                  <a:lnTo>
                    <a:pt x="121" y="686"/>
                  </a:lnTo>
                  <a:lnTo>
                    <a:pt x="91" y="664"/>
                  </a:lnTo>
                  <a:lnTo>
                    <a:pt x="65" y="637"/>
                  </a:lnTo>
                  <a:lnTo>
                    <a:pt x="43" y="608"/>
                  </a:lnTo>
                  <a:lnTo>
                    <a:pt x="25" y="575"/>
                  </a:lnTo>
                  <a:lnTo>
                    <a:pt x="12" y="540"/>
                  </a:lnTo>
                  <a:lnTo>
                    <a:pt x="4" y="503"/>
                  </a:lnTo>
                  <a:lnTo>
                    <a:pt x="0" y="464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2" y="20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EEACB1-8A6E-4AF2-B884-13BFF591BC33}"/>
              </a:ext>
            </a:extLst>
          </p:cNvPr>
          <p:cNvGrpSpPr/>
          <p:nvPr/>
        </p:nvGrpSpPr>
        <p:grpSpPr>
          <a:xfrm>
            <a:off x="6269286" y="3368683"/>
            <a:ext cx="522288" cy="561975"/>
            <a:chOff x="725488" y="4230688"/>
            <a:chExt cx="522288" cy="561975"/>
          </a:xfrm>
          <a:solidFill>
            <a:schemeClr val="bg1"/>
          </a:solidFill>
        </p:grpSpPr>
        <p:sp>
          <p:nvSpPr>
            <p:cNvPr id="23" name="Freeform 498">
              <a:extLst>
                <a:ext uri="{FF2B5EF4-FFF2-40B4-BE49-F238E27FC236}">
                  <a16:creationId xmlns:a16="http://schemas.microsoft.com/office/drawing/2014/main" id="{470903D4-BC45-4A75-B2FC-603B4E424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8" y="4284663"/>
              <a:ext cx="522288" cy="484187"/>
            </a:xfrm>
            <a:custGeom>
              <a:avLst/>
              <a:gdLst>
                <a:gd name="T0" fmla="*/ 1897 w 3293"/>
                <a:gd name="T1" fmla="*/ 0 h 3054"/>
                <a:gd name="T2" fmla="*/ 1936 w 3293"/>
                <a:gd name="T3" fmla="*/ 9 h 3054"/>
                <a:gd name="T4" fmla="*/ 1968 w 3293"/>
                <a:gd name="T5" fmla="*/ 33 h 3054"/>
                <a:gd name="T6" fmla="*/ 1989 w 3293"/>
                <a:gd name="T7" fmla="*/ 67 h 3054"/>
                <a:gd name="T8" fmla="*/ 1992 w 3293"/>
                <a:gd name="T9" fmla="*/ 106 h 3054"/>
                <a:gd name="T10" fmla="*/ 1980 w 3293"/>
                <a:gd name="T11" fmla="*/ 145 h 3054"/>
                <a:gd name="T12" fmla="*/ 1977 w 3293"/>
                <a:gd name="T13" fmla="*/ 156 h 3054"/>
                <a:gd name="T14" fmla="*/ 1979 w 3293"/>
                <a:gd name="T15" fmla="*/ 800 h 3054"/>
                <a:gd name="T16" fmla="*/ 2000 w 3293"/>
                <a:gd name="T17" fmla="*/ 811 h 3054"/>
                <a:gd name="T18" fmla="*/ 3220 w 3293"/>
                <a:gd name="T19" fmla="*/ 814 h 3054"/>
                <a:gd name="T20" fmla="*/ 3258 w 3293"/>
                <a:gd name="T21" fmla="*/ 832 h 3054"/>
                <a:gd name="T22" fmla="*/ 3284 w 3293"/>
                <a:gd name="T23" fmla="*/ 865 h 3054"/>
                <a:gd name="T24" fmla="*/ 3293 w 3293"/>
                <a:gd name="T25" fmla="*/ 907 h 3054"/>
                <a:gd name="T26" fmla="*/ 3290 w 3293"/>
                <a:gd name="T27" fmla="*/ 2816 h 3054"/>
                <a:gd name="T28" fmla="*/ 3267 w 3293"/>
                <a:gd name="T29" fmla="*/ 2892 h 3054"/>
                <a:gd name="T30" fmla="*/ 3224 w 3293"/>
                <a:gd name="T31" fmla="*/ 2958 h 3054"/>
                <a:gd name="T32" fmla="*/ 3166 w 3293"/>
                <a:gd name="T33" fmla="*/ 3009 h 3054"/>
                <a:gd name="T34" fmla="*/ 3094 w 3293"/>
                <a:gd name="T35" fmla="*/ 3042 h 3054"/>
                <a:gd name="T36" fmla="*/ 3014 w 3293"/>
                <a:gd name="T37" fmla="*/ 3054 h 3054"/>
                <a:gd name="T38" fmla="*/ 1847 w 3293"/>
                <a:gd name="T39" fmla="*/ 3052 h 3054"/>
                <a:gd name="T40" fmla="*/ 1809 w 3293"/>
                <a:gd name="T41" fmla="*/ 3032 h 3054"/>
                <a:gd name="T42" fmla="*/ 1783 w 3293"/>
                <a:gd name="T43" fmla="*/ 3000 h 3054"/>
                <a:gd name="T44" fmla="*/ 1774 w 3293"/>
                <a:gd name="T45" fmla="*/ 2958 h 3054"/>
                <a:gd name="T46" fmla="*/ 1783 w 3293"/>
                <a:gd name="T47" fmla="*/ 2916 h 3054"/>
                <a:gd name="T48" fmla="*/ 1809 w 3293"/>
                <a:gd name="T49" fmla="*/ 2883 h 3054"/>
                <a:gd name="T50" fmla="*/ 1847 w 3293"/>
                <a:gd name="T51" fmla="*/ 2865 h 3054"/>
                <a:gd name="T52" fmla="*/ 3014 w 3293"/>
                <a:gd name="T53" fmla="*/ 2863 h 3054"/>
                <a:gd name="T54" fmla="*/ 3059 w 3293"/>
                <a:gd name="T55" fmla="*/ 2851 h 3054"/>
                <a:gd name="T56" fmla="*/ 3090 w 3293"/>
                <a:gd name="T57" fmla="*/ 2818 h 3054"/>
                <a:gd name="T58" fmla="*/ 3102 w 3293"/>
                <a:gd name="T59" fmla="*/ 2774 h 3054"/>
                <a:gd name="T60" fmla="*/ 2000 w 3293"/>
                <a:gd name="T61" fmla="*/ 1002 h 3054"/>
                <a:gd name="T62" fmla="*/ 1932 w 3293"/>
                <a:gd name="T63" fmla="*/ 992 h 3054"/>
                <a:gd name="T64" fmla="*/ 1873 w 3293"/>
                <a:gd name="T65" fmla="*/ 961 h 3054"/>
                <a:gd name="T66" fmla="*/ 1827 w 3293"/>
                <a:gd name="T67" fmla="*/ 915 h 3054"/>
                <a:gd name="T68" fmla="*/ 1796 w 3293"/>
                <a:gd name="T69" fmla="*/ 856 h 3054"/>
                <a:gd name="T70" fmla="*/ 1786 w 3293"/>
                <a:gd name="T71" fmla="*/ 788 h 3054"/>
                <a:gd name="T72" fmla="*/ 280 w 3293"/>
                <a:gd name="T73" fmla="*/ 192 h 3054"/>
                <a:gd name="T74" fmla="*/ 236 w 3293"/>
                <a:gd name="T75" fmla="*/ 205 h 3054"/>
                <a:gd name="T76" fmla="*/ 204 w 3293"/>
                <a:gd name="T77" fmla="*/ 236 h 3054"/>
                <a:gd name="T78" fmla="*/ 192 w 3293"/>
                <a:gd name="T79" fmla="*/ 281 h 3054"/>
                <a:gd name="T80" fmla="*/ 195 w 3293"/>
                <a:gd name="T81" fmla="*/ 2798 h 3054"/>
                <a:gd name="T82" fmla="*/ 217 w 3293"/>
                <a:gd name="T83" fmla="*/ 2837 h 3054"/>
                <a:gd name="T84" fmla="*/ 256 w 3293"/>
                <a:gd name="T85" fmla="*/ 2859 h 3054"/>
                <a:gd name="T86" fmla="*/ 1246 w 3293"/>
                <a:gd name="T87" fmla="*/ 2863 h 3054"/>
                <a:gd name="T88" fmla="*/ 1288 w 3293"/>
                <a:gd name="T89" fmla="*/ 2872 h 3054"/>
                <a:gd name="T90" fmla="*/ 1321 w 3293"/>
                <a:gd name="T91" fmla="*/ 2898 h 3054"/>
                <a:gd name="T92" fmla="*/ 1339 w 3293"/>
                <a:gd name="T93" fmla="*/ 2936 h 3054"/>
                <a:gd name="T94" fmla="*/ 1339 w 3293"/>
                <a:gd name="T95" fmla="*/ 2981 h 3054"/>
                <a:gd name="T96" fmla="*/ 1321 w 3293"/>
                <a:gd name="T97" fmla="*/ 3018 h 3054"/>
                <a:gd name="T98" fmla="*/ 1288 w 3293"/>
                <a:gd name="T99" fmla="*/ 3044 h 3054"/>
                <a:gd name="T100" fmla="*/ 1246 w 3293"/>
                <a:gd name="T101" fmla="*/ 3054 h 3054"/>
                <a:gd name="T102" fmla="*/ 239 w 3293"/>
                <a:gd name="T103" fmla="*/ 3051 h 3054"/>
                <a:gd name="T104" fmla="*/ 162 w 3293"/>
                <a:gd name="T105" fmla="*/ 3028 h 3054"/>
                <a:gd name="T106" fmla="*/ 96 w 3293"/>
                <a:gd name="T107" fmla="*/ 2985 h 3054"/>
                <a:gd name="T108" fmla="*/ 45 w 3293"/>
                <a:gd name="T109" fmla="*/ 2926 h 3054"/>
                <a:gd name="T110" fmla="*/ 12 w 3293"/>
                <a:gd name="T111" fmla="*/ 2855 h 3054"/>
                <a:gd name="T112" fmla="*/ 0 w 3293"/>
                <a:gd name="T113" fmla="*/ 2774 h 3054"/>
                <a:gd name="T114" fmla="*/ 3 w 3293"/>
                <a:gd name="T115" fmla="*/ 239 h 3054"/>
                <a:gd name="T116" fmla="*/ 27 w 3293"/>
                <a:gd name="T117" fmla="*/ 163 h 3054"/>
                <a:gd name="T118" fmla="*/ 69 w 3293"/>
                <a:gd name="T119" fmla="*/ 97 h 3054"/>
                <a:gd name="T120" fmla="*/ 128 w 3293"/>
                <a:gd name="T121" fmla="*/ 46 h 3054"/>
                <a:gd name="T122" fmla="*/ 199 w 3293"/>
                <a:gd name="T123" fmla="*/ 12 h 3054"/>
                <a:gd name="T124" fmla="*/ 280 w 3293"/>
                <a:gd name="T125" fmla="*/ 0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93" h="3054">
                  <a:moveTo>
                    <a:pt x="280" y="0"/>
                  </a:moveTo>
                  <a:lnTo>
                    <a:pt x="1897" y="0"/>
                  </a:lnTo>
                  <a:lnTo>
                    <a:pt x="1918" y="2"/>
                  </a:lnTo>
                  <a:lnTo>
                    <a:pt x="1936" y="9"/>
                  </a:lnTo>
                  <a:lnTo>
                    <a:pt x="1953" y="19"/>
                  </a:lnTo>
                  <a:lnTo>
                    <a:pt x="1968" y="33"/>
                  </a:lnTo>
                  <a:lnTo>
                    <a:pt x="1980" y="49"/>
                  </a:lnTo>
                  <a:lnTo>
                    <a:pt x="1989" y="67"/>
                  </a:lnTo>
                  <a:lnTo>
                    <a:pt x="1992" y="87"/>
                  </a:lnTo>
                  <a:lnTo>
                    <a:pt x="1992" y="106"/>
                  </a:lnTo>
                  <a:lnTo>
                    <a:pt x="1988" y="127"/>
                  </a:lnTo>
                  <a:lnTo>
                    <a:pt x="1980" y="145"/>
                  </a:lnTo>
                  <a:lnTo>
                    <a:pt x="1977" y="151"/>
                  </a:lnTo>
                  <a:lnTo>
                    <a:pt x="1977" y="156"/>
                  </a:lnTo>
                  <a:lnTo>
                    <a:pt x="1977" y="788"/>
                  </a:lnTo>
                  <a:lnTo>
                    <a:pt x="1979" y="800"/>
                  </a:lnTo>
                  <a:lnTo>
                    <a:pt x="1988" y="808"/>
                  </a:lnTo>
                  <a:lnTo>
                    <a:pt x="2000" y="811"/>
                  </a:lnTo>
                  <a:lnTo>
                    <a:pt x="3197" y="811"/>
                  </a:lnTo>
                  <a:lnTo>
                    <a:pt x="3220" y="814"/>
                  </a:lnTo>
                  <a:lnTo>
                    <a:pt x="3239" y="821"/>
                  </a:lnTo>
                  <a:lnTo>
                    <a:pt x="3258" y="832"/>
                  </a:lnTo>
                  <a:lnTo>
                    <a:pt x="3273" y="847"/>
                  </a:lnTo>
                  <a:lnTo>
                    <a:pt x="3284" y="865"/>
                  </a:lnTo>
                  <a:lnTo>
                    <a:pt x="3291" y="885"/>
                  </a:lnTo>
                  <a:lnTo>
                    <a:pt x="3293" y="907"/>
                  </a:lnTo>
                  <a:lnTo>
                    <a:pt x="3293" y="2774"/>
                  </a:lnTo>
                  <a:lnTo>
                    <a:pt x="3290" y="2816"/>
                  </a:lnTo>
                  <a:lnTo>
                    <a:pt x="3282" y="2855"/>
                  </a:lnTo>
                  <a:lnTo>
                    <a:pt x="3267" y="2892"/>
                  </a:lnTo>
                  <a:lnTo>
                    <a:pt x="3248" y="2926"/>
                  </a:lnTo>
                  <a:lnTo>
                    <a:pt x="3224" y="2958"/>
                  </a:lnTo>
                  <a:lnTo>
                    <a:pt x="3197" y="2985"/>
                  </a:lnTo>
                  <a:lnTo>
                    <a:pt x="3166" y="3009"/>
                  </a:lnTo>
                  <a:lnTo>
                    <a:pt x="3131" y="3028"/>
                  </a:lnTo>
                  <a:lnTo>
                    <a:pt x="3094" y="3042"/>
                  </a:lnTo>
                  <a:lnTo>
                    <a:pt x="3055" y="3051"/>
                  </a:lnTo>
                  <a:lnTo>
                    <a:pt x="3014" y="3054"/>
                  </a:lnTo>
                  <a:lnTo>
                    <a:pt x="1870" y="3054"/>
                  </a:lnTo>
                  <a:lnTo>
                    <a:pt x="1847" y="3052"/>
                  </a:lnTo>
                  <a:lnTo>
                    <a:pt x="1828" y="3044"/>
                  </a:lnTo>
                  <a:lnTo>
                    <a:pt x="1809" y="3032"/>
                  </a:lnTo>
                  <a:lnTo>
                    <a:pt x="1795" y="3018"/>
                  </a:lnTo>
                  <a:lnTo>
                    <a:pt x="1783" y="3000"/>
                  </a:lnTo>
                  <a:lnTo>
                    <a:pt x="1777" y="2981"/>
                  </a:lnTo>
                  <a:lnTo>
                    <a:pt x="1774" y="2958"/>
                  </a:lnTo>
                  <a:lnTo>
                    <a:pt x="1777" y="2936"/>
                  </a:lnTo>
                  <a:lnTo>
                    <a:pt x="1783" y="2916"/>
                  </a:lnTo>
                  <a:lnTo>
                    <a:pt x="1795" y="2898"/>
                  </a:lnTo>
                  <a:lnTo>
                    <a:pt x="1809" y="2883"/>
                  </a:lnTo>
                  <a:lnTo>
                    <a:pt x="1828" y="2872"/>
                  </a:lnTo>
                  <a:lnTo>
                    <a:pt x="1847" y="2865"/>
                  </a:lnTo>
                  <a:lnTo>
                    <a:pt x="1870" y="2863"/>
                  </a:lnTo>
                  <a:lnTo>
                    <a:pt x="3014" y="2863"/>
                  </a:lnTo>
                  <a:lnTo>
                    <a:pt x="3037" y="2859"/>
                  </a:lnTo>
                  <a:lnTo>
                    <a:pt x="3059" y="2851"/>
                  </a:lnTo>
                  <a:lnTo>
                    <a:pt x="3076" y="2837"/>
                  </a:lnTo>
                  <a:lnTo>
                    <a:pt x="3090" y="2818"/>
                  </a:lnTo>
                  <a:lnTo>
                    <a:pt x="3099" y="2798"/>
                  </a:lnTo>
                  <a:lnTo>
                    <a:pt x="3102" y="2774"/>
                  </a:lnTo>
                  <a:lnTo>
                    <a:pt x="3102" y="1002"/>
                  </a:lnTo>
                  <a:lnTo>
                    <a:pt x="2000" y="1002"/>
                  </a:lnTo>
                  <a:lnTo>
                    <a:pt x="1964" y="1000"/>
                  </a:lnTo>
                  <a:lnTo>
                    <a:pt x="1932" y="992"/>
                  </a:lnTo>
                  <a:lnTo>
                    <a:pt x="1901" y="979"/>
                  </a:lnTo>
                  <a:lnTo>
                    <a:pt x="1873" y="961"/>
                  </a:lnTo>
                  <a:lnTo>
                    <a:pt x="1848" y="940"/>
                  </a:lnTo>
                  <a:lnTo>
                    <a:pt x="1827" y="915"/>
                  </a:lnTo>
                  <a:lnTo>
                    <a:pt x="1809" y="887"/>
                  </a:lnTo>
                  <a:lnTo>
                    <a:pt x="1796" y="856"/>
                  </a:lnTo>
                  <a:lnTo>
                    <a:pt x="1788" y="823"/>
                  </a:lnTo>
                  <a:lnTo>
                    <a:pt x="1786" y="788"/>
                  </a:lnTo>
                  <a:lnTo>
                    <a:pt x="1786" y="192"/>
                  </a:lnTo>
                  <a:lnTo>
                    <a:pt x="280" y="192"/>
                  </a:lnTo>
                  <a:lnTo>
                    <a:pt x="256" y="195"/>
                  </a:lnTo>
                  <a:lnTo>
                    <a:pt x="236" y="205"/>
                  </a:lnTo>
                  <a:lnTo>
                    <a:pt x="217" y="218"/>
                  </a:lnTo>
                  <a:lnTo>
                    <a:pt x="204" y="236"/>
                  </a:lnTo>
                  <a:lnTo>
                    <a:pt x="195" y="257"/>
                  </a:lnTo>
                  <a:lnTo>
                    <a:pt x="192" y="281"/>
                  </a:lnTo>
                  <a:lnTo>
                    <a:pt x="192" y="2774"/>
                  </a:lnTo>
                  <a:lnTo>
                    <a:pt x="195" y="2798"/>
                  </a:lnTo>
                  <a:lnTo>
                    <a:pt x="204" y="2818"/>
                  </a:lnTo>
                  <a:lnTo>
                    <a:pt x="217" y="2837"/>
                  </a:lnTo>
                  <a:lnTo>
                    <a:pt x="236" y="2851"/>
                  </a:lnTo>
                  <a:lnTo>
                    <a:pt x="256" y="2859"/>
                  </a:lnTo>
                  <a:lnTo>
                    <a:pt x="280" y="2863"/>
                  </a:lnTo>
                  <a:lnTo>
                    <a:pt x="1246" y="2863"/>
                  </a:lnTo>
                  <a:lnTo>
                    <a:pt x="1268" y="2865"/>
                  </a:lnTo>
                  <a:lnTo>
                    <a:pt x="1288" y="2872"/>
                  </a:lnTo>
                  <a:lnTo>
                    <a:pt x="1305" y="2883"/>
                  </a:lnTo>
                  <a:lnTo>
                    <a:pt x="1321" y="2898"/>
                  </a:lnTo>
                  <a:lnTo>
                    <a:pt x="1331" y="2916"/>
                  </a:lnTo>
                  <a:lnTo>
                    <a:pt x="1339" y="2936"/>
                  </a:lnTo>
                  <a:lnTo>
                    <a:pt x="1341" y="2958"/>
                  </a:lnTo>
                  <a:lnTo>
                    <a:pt x="1339" y="2981"/>
                  </a:lnTo>
                  <a:lnTo>
                    <a:pt x="1331" y="3000"/>
                  </a:lnTo>
                  <a:lnTo>
                    <a:pt x="1321" y="3018"/>
                  </a:lnTo>
                  <a:lnTo>
                    <a:pt x="1305" y="3032"/>
                  </a:lnTo>
                  <a:lnTo>
                    <a:pt x="1288" y="3044"/>
                  </a:lnTo>
                  <a:lnTo>
                    <a:pt x="1268" y="3052"/>
                  </a:lnTo>
                  <a:lnTo>
                    <a:pt x="1246" y="3054"/>
                  </a:lnTo>
                  <a:lnTo>
                    <a:pt x="280" y="3054"/>
                  </a:lnTo>
                  <a:lnTo>
                    <a:pt x="239" y="3051"/>
                  </a:lnTo>
                  <a:lnTo>
                    <a:pt x="199" y="3042"/>
                  </a:lnTo>
                  <a:lnTo>
                    <a:pt x="162" y="3028"/>
                  </a:lnTo>
                  <a:lnTo>
                    <a:pt x="128" y="3009"/>
                  </a:lnTo>
                  <a:lnTo>
                    <a:pt x="96" y="2985"/>
                  </a:lnTo>
                  <a:lnTo>
                    <a:pt x="69" y="2958"/>
                  </a:lnTo>
                  <a:lnTo>
                    <a:pt x="45" y="2926"/>
                  </a:lnTo>
                  <a:lnTo>
                    <a:pt x="27" y="2892"/>
                  </a:lnTo>
                  <a:lnTo>
                    <a:pt x="12" y="2855"/>
                  </a:lnTo>
                  <a:lnTo>
                    <a:pt x="3" y="2816"/>
                  </a:lnTo>
                  <a:lnTo>
                    <a:pt x="0" y="2774"/>
                  </a:lnTo>
                  <a:lnTo>
                    <a:pt x="0" y="281"/>
                  </a:lnTo>
                  <a:lnTo>
                    <a:pt x="3" y="239"/>
                  </a:lnTo>
                  <a:lnTo>
                    <a:pt x="12" y="199"/>
                  </a:lnTo>
                  <a:lnTo>
                    <a:pt x="27" y="163"/>
                  </a:lnTo>
                  <a:lnTo>
                    <a:pt x="45" y="128"/>
                  </a:lnTo>
                  <a:lnTo>
                    <a:pt x="69" y="97"/>
                  </a:lnTo>
                  <a:lnTo>
                    <a:pt x="96" y="70"/>
                  </a:lnTo>
                  <a:lnTo>
                    <a:pt x="128" y="46"/>
                  </a:lnTo>
                  <a:lnTo>
                    <a:pt x="162" y="26"/>
                  </a:lnTo>
                  <a:lnTo>
                    <a:pt x="199" y="12"/>
                  </a:lnTo>
                  <a:lnTo>
                    <a:pt x="239" y="4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99">
              <a:extLst>
                <a:ext uri="{FF2B5EF4-FFF2-40B4-BE49-F238E27FC236}">
                  <a16:creationId xmlns:a16="http://schemas.microsoft.com/office/drawing/2014/main" id="{F4FFB28C-E0A3-42FE-9C72-1A15B4986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3" y="4565650"/>
              <a:ext cx="79375" cy="30162"/>
            </a:xfrm>
            <a:custGeom>
              <a:avLst/>
              <a:gdLst>
                <a:gd name="T0" fmla="*/ 96 w 502"/>
                <a:gd name="T1" fmla="*/ 0 h 191"/>
                <a:gd name="T2" fmla="*/ 407 w 502"/>
                <a:gd name="T3" fmla="*/ 0 h 191"/>
                <a:gd name="T4" fmla="*/ 428 w 502"/>
                <a:gd name="T5" fmla="*/ 2 h 191"/>
                <a:gd name="T6" fmla="*/ 448 w 502"/>
                <a:gd name="T7" fmla="*/ 10 h 191"/>
                <a:gd name="T8" fmla="*/ 466 w 502"/>
                <a:gd name="T9" fmla="*/ 20 h 191"/>
                <a:gd name="T10" fmla="*/ 481 w 502"/>
                <a:gd name="T11" fmla="*/ 36 h 191"/>
                <a:gd name="T12" fmla="*/ 492 w 502"/>
                <a:gd name="T13" fmla="*/ 53 h 191"/>
                <a:gd name="T14" fmla="*/ 500 w 502"/>
                <a:gd name="T15" fmla="*/ 73 h 191"/>
                <a:gd name="T16" fmla="*/ 502 w 502"/>
                <a:gd name="T17" fmla="*/ 95 h 191"/>
                <a:gd name="T18" fmla="*/ 500 w 502"/>
                <a:gd name="T19" fmla="*/ 117 h 191"/>
                <a:gd name="T20" fmla="*/ 492 w 502"/>
                <a:gd name="T21" fmla="*/ 137 h 191"/>
                <a:gd name="T22" fmla="*/ 481 w 502"/>
                <a:gd name="T23" fmla="*/ 156 h 191"/>
                <a:gd name="T24" fmla="*/ 466 w 502"/>
                <a:gd name="T25" fmla="*/ 170 h 191"/>
                <a:gd name="T26" fmla="*/ 448 w 502"/>
                <a:gd name="T27" fmla="*/ 182 h 191"/>
                <a:gd name="T28" fmla="*/ 428 w 502"/>
                <a:gd name="T29" fmla="*/ 188 h 191"/>
                <a:gd name="T30" fmla="*/ 407 w 502"/>
                <a:gd name="T31" fmla="*/ 191 h 191"/>
                <a:gd name="T32" fmla="*/ 96 w 502"/>
                <a:gd name="T33" fmla="*/ 191 h 191"/>
                <a:gd name="T34" fmla="*/ 75 w 502"/>
                <a:gd name="T35" fmla="*/ 188 h 191"/>
                <a:gd name="T36" fmla="*/ 54 w 502"/>
                <a:gd name="T37" fmla="*/ 182 h 191"/>
                <a:gd name="T38" fmla="*/ 36 w 502"/>
                <a:gd name="T39" fmla="*/ 170 h 191"/>
                <a:gd name="T40" fmla="*/ 22 w 502"/>
                <a:gd name="T41" fmla="*/ 156 h 191"/>
                <a:gd name="T42" fmla="*/ 10 w 502"/>
                <a:gd name="T43" fmla="*/ 137 h 191"/>
                <a:gd name="T44" fmla="*/ 3 w 502"/>
                <a:gd name="T45" fmla="*/ 117 h 191"/>
                <a:gd name="T46" fmla="*/ 0 w 502"/>
                <a:gd name="T47" fmla="*/ 95 h 191"/>
                <a:gd name="T48" fmla="*/ 3 w 502"/>
                <a:gd name="T49" fmla="*/ 73 h 191"/>
                <a:gd name="T50" fmla="*/ 10 w 502"/>
                <a:gd name="T51" fmla="*/ 53 h 191"/>
                <a:gd name="T52" fmla="*/ 22 w 502"/>
                <a:gd name="T53" fmla="*/ 36 h 191"/>
                <a:gd name="T54" fmla="*/ 36 w 502"/>
                <a:gd name="T55" fmla="*/ 20 h 191"/>
                <a:gd name="T56" fmla="*/ 54 w 502"/>
                <a:gd name="T57" fmla="*/ 10 h 191"/>
                <a:gd name="T58" fmla="*/ 75 w 502"/>
                <a:gd name="T59" fmla="*/ 2 h 191"/>
                <a:gd name="T60" fmla="*/ 96 w 502"/>
                <a:gd name="T6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2" h="191">
                  <a:moveTo>
                    <a:pt x="96" y="0"/>
                  </a:moveTo>
                  <a:lnTo>
                    <a:pt x="407" y="0"/>
                  </a:lnTo>
                  <a:lnTo>
                    <a:pt x="428" y="2"/>
                  </a:lnTo>
                  <a:lnTo>
                    <a:pt x="448" y="10"/>
                  </a:lnTo>
                  <a:lnTo>
                    <a:pt x="466" y="20"/>
                  </a:lnTo>
                  <a:lnTo>
                    <a:pt x="481" y="36"/>
                  </a:lnTo>
                  <a:lnTo>
                    <a:pt x="492" y="53"/>
                  </a:lnTo>
                  <a:lnTo>
                    <a:pt x="500" y="73"/>
                  </a:lnTo>
                  <a:lnTo>
                    <a:pt x="502" y="95"/>
                  </a:lnTo>
                  <a:lnTo>
                    <a:pt x="500" y="117"/>
                  </a:lnTo>
                  <a:lnTo>
                    <a:pt x="492" y="137"/>
                  </a:lnTo>
                  <a:lnTo>
                    <a:pt x="481" y="156"/>
                  </a:lnTo>
                  <a:lnTo>
                    <a:pt x="466" y="170"/>
                  </a:lnTo>
                  <a:lnTo>
                    <a:pt x="448" y="182"/>
                  </a:lnTo>
                  <a:lnTo>
                    <a:pt x="428" y="188"/>
                  </a:lnTo>
                  <a:lnTo>
                    <a:pt x="407" y="191"/>
                  </a:lnTo>
                  <a:lnTo>
                    <a:pt x="96" y="191"/>
                  </a:lnTo>
                  <a:lnTo>
                    <a:pt x="75" y="188"/>
                  </a:lnTo>
                  <a:lnTo>
                    <a:pt x="54" y="182"/>
                  </a:lnTo>
                  <a:lnTo>
                    <a:pt x="36" y="170"/>
                  </a:lnTo>
                  <a:lnTo>
                    <a:pt x="22" y="156"/>
                  </a:lnTo>
                  <a:lnTo>
                    <a:pt x="10" y="137"/>
                  </a:lnTo>
                  <a:lnTo>
                    <a:pt x="3" y="117"/>
                  </a:lnTo>
                  <a:lnTo>
                    <a:pt x="0" y="95"/>
                  </a:lnTo>
                  <a:lnTo>
                    <a:pt x="3" y="73"/>
                  </a:lnTo>
                  <a:lnTo>
                    <a:pt x="10" y="53"/>
                  </a:lnTo>
                  <a:lnTo>
                    <a:pt x="22" y="36"/>
                  </a:lnTo>
                  <a:lnTo>
                    <a:pt x="36" y="20"/>
                  </a:lnTo>
                  <a:lnTo>
                    <a:pt x="54" y="10"/>
                  </a:lnTo>
                  <a:lnTo>
                    <a:pt x="75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00">
              <a:extLst>
                <a:ext uri="{FF2B5EF4-FFF2-40B4-BE49-F238E27FC236}">
                  <a16:creationId xmlns:a16="http://schemas.microsoft.com/office/drawing/2014/main" id="{2B993CF3-1DCB-4590-9310-0F0043230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6" y="4565650"/>
              <a:ext cx="79375" cy="30162"/>
            </a:xfrm>
            <a:custGeom>
              <a:avLst/>
              <a:gdLst>
                <a:gd name="T0" fmla="*/ 95 w 501"/>
                <a:gd name="T1" fmla="*/ 0 h 191"/>
                <a:gd name="T2" fmla="*/ 406 w 501"/>
                <a:gd name="T3" fmla="*/ 0 h 191"/>
                <a:gd name="T4" fmla="*/ 427 w 501"/>
                <a:gd name="T5" fmla="*/ 2 h 191"/>
                <a:gd name="T6" fmla="*/ 448 w 501"/>
                <a:gd name="T7" fmla="*/ 10 h 191"/>
                <a:gd name="T8" fmla="*/ 465 w 501"/>
                <a:gd name="T9" fmla="*/ 20 h 191"/>
                <a:gd name="T10" fmla="*/ 480 w 501"/>
                <a:gd name="T11" fmla="*/ 36 h 191"/>
                <a:gd name="T12" fmla="*/ 491 w 501"/>
                <a:gd name="T13" fmla="*/ 53 h 191"/>
                <a:gd name="T14" fmla="*/ 499 w 501"/>
                <a:gd name="T15" fmla="*/ 73 h 191"/>
                <a:gd name="T16" fmla="*/ 501 w 501"/>
                <a:gd name="T17" fmla="*/ 95 h 191"/>
                <a:gd name="T18" fmla="*/ 499 w 501"/>
                <a:gd name="T19" fmla="*/ 117 h 191"/>
                <a:gd name="T20" fmla="*/ 491 w 501"/>
                <a:gd name="T21" fmla="*/ 137 h 191"/>
                <a:gd name="T22" fmla="*/ 480 w 501"/>
                <a:gd name="T23" fmla="*/ 156 h 191"/>
                <a:gd name="T24" fmla="*/ 465 w 501"/>
                <a:gd name="T25" fmla="*/ 170 h 191"/>
                <a:gd name="T26" fmla="*/ 448 w 501"/>
                <a:gd name="T27" fmla="*/ 182 h 191"/>
                <a:gd name="T28" fmla="*/ 427 w 501"/>
                <a:gd name="T29" fmla="*/ 188 h 191"/>
                <a:gd name="T30" fmla="*/ 406 w 501"/>
                <a:gd name="T31" fmla="*/ 191 h 191"/>
                <a:gd name="T32" fmla="*/ 95 w 501"/>
                <a:gd name="T33" fmla="*/ 191 h 191"/>
                <a:gd name="T34" fmla="*/ 73 w 501"/>
                <a:gd name="T35" fmla="*/ 188 h 191"/>
                <a:gd name="T36" fmla="*/ 53 w 501"/>
                <a:gd name="T37" fmla="*/ 182 h 191"/>
                <a:gd name="T38" fmla="*/ 36 w 501"/>
                <a:gd name="T39" fmla="*/ 170 h 191"/>
                <a:gd name="T40" fmla="*/ 20 w 501"/>
                <a:gd name="T41" fmla="*/ 156 h 191"/>
                <a:gd name="T42" fmla="*/ 10 w 501"/>
                <a:gd name="T43" fmla="*/ 137 h 191"/>
                <a:gd name="T44" fmla="*/ 2 w 501"/>
                <a:gd name="T45" fmla="*/ 117 h 191"/>
                <a:gd name="T46" fmla="*/ 0 w 501"/>
                <a:gd name="T47" fmla="*/ 95 h 191"/>
                <a:gd name="T48" fmla="*/ 2 w 501"/>
                <a:gd name="T49" fmla="*/ 73 h 191"/>
                <a:gd name="T50" fmla="*/ 10 w 501"/>
                <a:gd name="T51" fmla="*/ 53 h 191"/>
                <a:gd name="T52" fmla="*/ 20 w 501"/>
                <a:gd name="T53" fmla="*/ 36 h 191"/>
                <a:gd name="T54" fmla="*/ 36 w 501"/>
                <a:gd name="T55" fmla="*/ 20 h 191"/>
                <a:gd name="T56" fmla="*/ 53 w 501"/>
                <a:gd name="T57" fmla="*/ 10 h 191"/>
                <a:gd name="T58" fmla="*/ 73 w 501"/>
                <a:gd name="T59" fmla="*/ 2 h 191"/>
                <a:gd name="T60" fmla="*/ 95 w 501"/>
                <a:gd name="T6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191">
                  <a:moveTo>
                    <a:pt x="95" y="0"/>
                  </a:moveTo>
                  <a:lnTo>
                    <a:pt x="406" y="0"/>
                  </a:lnTo>
                  <a:lnTo>
                    <a:pt x="427" y="2"/>
                  </a:lnTo>
                  <a:lnTo>
                    <a:pt x="448" y="10"/>
                  </a:lnTo>
                  <a:lnTo>
                    <a:pt x="465" y="20"/>
                  </a:lnTo>
                  <a:lnTo>
                    <a:pt x="480" y="36"/>
                  </a:lnTo>
                  <a:lnTo>
                    <a:pt x="491" y="53"/>
                  </a:lnTo>
                  <a:lnTo>
                    <a:pt x="499" y="73"/>
                  </a:lnTo>
                  <a:lnTo>
                    <a:pt x="501" y="95"/>
                  </a:lnTo>
                  <a:lnTo>
                    <a:pt x="499" y="117"/>
                  </a:lnTo>
                  <a:lnTo>
                    <a:pt x="491" y="137"/>
                  </a:lnTo>
                  <a:lnTo>
                    <a:pt x="480" y="156"/>
                  </a:lnTo>
                  <a:lnTo>
                    <a:pt x="465" y="170"/>
                  </a:lnTo>
                  <a:lnTo>
                    <a:pt x="448" y="182"/>
                  </a:lnTo>
                  <a:lnTo>
                    <a:pt x="427" y="188"/>
                  </a:lnTo>
                  <a:lnTo>
                    <a:pt x="406" y="191"/>
                  </a:lnTo>
                  <a:lnTo>
                    <a:pt x="95" y="191"/>
                  </a:lnTo>
                  <a:lnTo>
                    <a:pt x="73" y="188"/>
                  </a:lnTo>
                  <a:lnTo>
                    <a:pt x="53" y="182"/>
                  </a:lnTo>
                  <a:lnTo>
                    <a:pt x="36" y="170"/>
                  </a:lnTo>
                  <a:lnTo>
                    <a:pt x="20" y="156"/>
                  </a:lnTo>
                  <a:lnTo>
                    <a:pt x="10" y="137"/>
                  </a:lnTo>
                  <a:lnTo>
                    <a:pt x="2" y="117"/>
                  </a:lnTo>
                  <a:lnTo>
                    <a:pt x="0" y="95"/>
                  </a:lnTo>
                  <a:lnTo>
                    <a:pt x="2" y="73"/>
                  </a:lnTo>
                  <a:lnTo>
                    <a:pt x="10" y="53"/>
                  </a:lnTo>
                  <a:lnTo>
                    <a:pt x="20" y="36"/>
                  </a:lnTo>
                  <a:lnTo>
                    <a:pt x="36" y="20"/>
                  </a:lnTo>
                  <a:lnTo>
                    <a:pt x="53" y="10"/>
                  </a:lnTo>
                  <a:lnTo>
                    <a:pt x="73" y="2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01">
              <a:extLst>
                <a:ext uri="{FF2B5EF4-FFF2-40B4-BE49-F238E27FC236}">
                  <a16:creationId xmlns:a16="http://schemas.microsoft.com/office/drawing/2014/main" id="{9F8D78F0-F516-4338-8C07-CDED2BBD5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3" y="4481513"/>
              <a:ext cx="79375" cy="30162"/>
            </a:xfrm>
            <a:custGeom>
              <a:avLst/>
              <a:gdLst>
                <a:gd name="T0" fmla="*/ 96 w 502"/>
                <a:gd name="T1" fmla="*/ 0 h 192"/>
                <a:gd name="T2" fmla="*/ 407 w 502"/>
                <a:gd name="T3" fmla="*/ 0 h 192"/>
                <a:gd name="T4" fmla="*/ 428 w 502"/>
                <a:gd name="T5" fmla="*/ 2 h 192"/>
                <a:gd name="T6" fmla="*/ 448 w 502"/>
                <a:gd name="T7" fmla="*/ 10 h 192"/>
                <a:gd name="T8" fmla="*/ 466 w 502"/>
                <a:gd name="T9" fmla="*/ 22 h 192"/>
                <a:gd name="T10" fmla="*/ 481 w 502"/>
                <a:gd name="T11" fmla="*/ 36 h 192"/>
                <a:gd name="T12" fmla="*/ 492 w 502"/>
                <a:gd name="T13" fmla="*/ 54 h 192"/>
                <a:gd name="T14" fmla="*/ 500 w 502"/>
                <a:gd name="T15" fmla="*/ 74 h 192"/>
                <a:gd name="T16" fmla="*/ 502 w 502"/>
                <a:gd name="T17" fmla="*/ 96 h 192"/>
                <a:gd name="T18" fmla="*/ 500 w 502"/>
                <a:gd name="T19" fmla="*/ 118 h 192"/>
                <a:gd name="T20" fmla="*/ 492 w 502"/>
                <a:gd name="T21" fmla="*/ 139 h 192"/>
                <a:gd name="T22" fmla="*/ 481 w 502"/>
                <a:gd name="T23" fmla="*/ 156 h 192"/>
                <a:gd name="T24" fmla="*/ 466 w 502"/>
                <a:gd name="T25" fmla="*/ 171 h 192"/>
                <a:gd name="T26" fmla="*/ 448 w 502"/>
                <a:gd name="T27" fmla="*/ 182 h 192"/>
                <a:gd name="T28" fmla="*/ 428 w 502"/>
                <a:gd name="T29" fmla="*/ 189 h 192"/>
                <a:gd name="T30" fmla="*/ 407 w 502"/>
                <a:gd name="T31" fmla="*/ 192 h 192"/>
                <a:gd name="T32" fmla="*/ 96 w 502"/>
                <a:gd name="T33" fmla="*/ 192 h 192"/>
                <a:gd name="T34" fmla="*/ 75 w 502"/>
                <a:gd name="T35" fmla="*/ 189 h 192"/>
                <a:gd name="T36" fmla="*/ 54 w 502"/>
                <a:gd name="T37" fmla="*/ 182 h 192"/>
                <a:gd name="T38" fmla="*/ 36 w 502"/>
                <a:gd name="T39" fmla="*/ 171 h 192"/>
                <a:gd name="T40" fmla="*/ 22 w 502"/>
                <a:gd name="T41" fmla="*/ 156 h 192"/>
                <a:gd name="T42" fmla="*/ 10 w 502"/>
                <a:gd name="T43" fmla="*/ 139 h 192"/>
                <a:gd name="T44" fmla="*/ 3 w 502"/>
                <a:gd name="T45" fmla="*/ 118 h 192"/>
                <a:gd name="T46" fmla="*/ 0 w 502"/>
                <a:gd name="T47" fmla="*/ 96 h 192"/>
                <a:gd name="T48" fmla="*/ 3 w 502"/>
                <a:gd name="T49" fmla="*/ 74 h 192"/>
                <a:gd name="T50" fmla="*/ 10 w 502"/>
                <a:gd name="T51" fmla="*/ 54 h 192"/>
                <a:gd name="T52" fmla="*/ 22 w 502"/>
                <a:gd name="T53" fmla="*/ 36 h 192"/>
                <a:gd name="T54" fmla="*/ 36 w 502"/>
                <a:gd name="T55" fmla="*/ 22 h 192"/>
                <a:gd name="T56" fmla="*/ 54 w 502"/>
                <a:gd name="T57" fmla="*/ 10 h 192"/>
                <a:gd name="T58" fmla="*/ 75 w 502"/>
                <a:gd name="T59" fmla="*/ 2 h 192"/>
                <a:gd name="T60" fmla="*/ 96 w 502"/>
                <a:gd name="T6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2" h="192">
                  <a:moveTo>
                    <a:pt x="96" y="0"/>
                  </a:moveTo>
                  <a:lnTo>
                    <a:pt x="407" y="0"/>
                  </a:lnTo>
                  <a:lnTo>
                    <a:pt x="428" y="2"/>
                  </a:lnTo>
                  <a:lnTo>
                    <a:pt x="448" y="10"/>
                  </a:lnTo>
                  <a:lnTo>
                    <a:pt x="466" y="22"/>
                  </a:lnTo>
                  <a:lnTo>
                    <a:pt x="481" y="36"/>
                  </a:lnTo>
                  <a:lnTo>
                    <a:pt x="492" y="54"/>
                  </a:lnTo>
                  <a:lnTo>
                    <a:pt x="500" y="74"/>
                  </a:lnTo>
                  <a:lnTo>
                    <a:pt x="502" y="96"/>
                  </a:lnTo>
                  <a:lnTo>
                    <a:pt x="500" y="118"/>
                  </a:lnTo>
                  <a:lnTo>
                    <a:pt x="492" y="139"/>
                  </a:lnTo>
                  <a:lnTo>
                    <a:pt x="481" y="156"/>
                  </a:lnTo>
                  <a:lnTo>
                    <a:pt x="466" y="171"/>
                  </a:lnTo>
                  <a:lnTo>
                    <a:pt x="448" y="182"/>
                  </a:lnTo>
                  <a:lnTo>
                    <a:pt x="428" y="189"/>
                  </a:lnTo>
                  <a:lnTo>
                    <a:pt x="407" y="192"/>
                  </a:lnTo>
                  <a:lnTo>
                    <a:pt x="96" y="192"/>
                  </a:lnTo>
                  <a:lnTo>
                    <a:pt x="75" y="189"/>
                  </a:lnTo>
                  <a:lnTo>
                    <a:pt x="54" y="182"/>
                  </a:lnTo>
                  <a:lnTo>
                    <a:pt x="36" y="171"/>
                  </a:lnTo>
                  <a:lnTo>
                    <a:pt x="22" y="156"/>
                  </a:lnTo>
                  <a:lnTo>
                    <a:pt x="10" y="139"/>
                  </a:lnTo>
                  <a:lnTo>
                    <a:pt x="3" y="118"/>
                  </a:lnTo>
                  <a:lnTo>
                    <a:pt x="0" y="96"/>
                  </a:lnTo>
                  <a:lnTo>
                    <a:pt x="3" y="74"/>
                  </a:lnTo>
                  <a:lnTo>
                    <a:pt x="10" y="54"/>
                  </a:lnTo>
                  <a:lnTo>
                    <a:pt x="22" y="36"/>
                  </a:lnTo>
                  <a:lnTo>
                    <a:pt x="36" y="22"/>
                  </a:lnTo>
                  <a:lnTo>
                    <a:pt x="54" y="10"/>
                  </a:lnTo>
                  <a:lnTo>
                    <a:pt x="75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02">
              <a:extLst>
                <a:ext uri="{FF2B5EF4-FFF2-40B4-BE49-F238E27FC236}">
                  <a16:creationId xmlns:a16="http://schemas.microsoft.com/office/drawing/2014/main" id="{E66842E7-3DB8-49AE-8A5B-D8533C27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6" y="4481513"/>
              <a:ext cx="79375" cy="30162"/>
            </a:xfrm>
            <a:custGeom>
              <a:avLst/>
              <a:gdLst>
                <a:gd name="T0" fmla="*/ 95 w 501"/>
                <a:gd name="T1" fmla="*/ 0 h 192"/>
                <a:gd name="T2" fmla="*/ 406 w 501"/>
                <a:gd name="T3" fmla="*/ 0 h 192"/>
                <a:gd name="T4" fmla="*/ 427 w 501"/>
                <a:gd name="T5" fmla="*/ 2 h 192"/>
                <a:gd name="T6" fmla="*/ 448 w 501"/>
                <a:gd name="T7" fmla="*/ 10 h 192"/>
                <a:gd name="T8" fmla="*/ 465 w 501"/>
                <a:gd name="T9" fmla="*/ 22 h 192"/>
                <a:gd name="T10" fmla="*/ 480 w 501"/>
                <a:gd name="T11" fmla="*/ 36 h 192"/>
                <a:gd name="T12" fmla="*/ 491 w 501"/>
                <a:gd name="T13" fmla="*/ 54 h 192"/>
                <a:gd name="T14" fmla="*/ 499 w 501"/>
                <a:gd name="T15" fmla="*/ 74 h 192"/>
                <a:gd name="T16" fmla="*/ 501 w 501"/>
                <a:gd name="T17" fmla="*/ 96 h 192"/>
                <a:gd name="T18" fmla="*/ 499 w 501"/>
                <a:gd name="T19" fmla="*/ 118 h 192"/>
                <a:gd name="T20" fmla="*/ 491 w 501"/>
                <a:gd name="T21" fmla="*/ 139 h 192"/>
                <a:gd name="T22" fmla="*/ 480 w 501"/>
                <a:gd name="T23" fmla="*/ 156 h 192"/>
                <a:gd name="T24" fmla="*/ 465 w 501"/>
                <a:gd name="T25" fmla="*/ 171 h 192"/>
                <a:gd name="T26" fmla="*/ 448 w 501"/>
                <a:gd name="T27" fmla="*/ 182 h 192"/>
                <a:gd name="T28" fmla="*/ 427 w 501"/>
                <a:gd name="T29" fmla="*/ 189 h 192"/>
                <a:gd name="T30" fmla="*/ 406 w 501"/>
                <a:gd name="T31" fmla="*/ 192 h 192"/>
                <a:gd name="T32" fmla="*/ 95 w 501"/>
                <a:gd name="T33" fmla="*/ 192 h 192"/>
                <a:gd name="T34" fmla="*/ 73 w 501"/>
                <a:gd name="T35" fmla="*/ 189 h 192"/>
                <a:gd name="T36" fmla="*/ 53 w 501"/>
                <a:gd name="T37" fmla="*/ 182 h 192"/>
                <a:gd name="T38" fmla="*/ 36 w 501"/>
                <a:gd name="T39" fmla="*/ 171 h 192"/>
                <a:gd name="T40" fmla="*/ 20 w 501"/>
                <a:gd name="T41" fmla="*/ 156 h 192"/>
                <a:gd name="T42" fmla="*/ 10 w 501"/>
                <a:gd name="T43" fmla="*/ 139 h 192"/>
                <a:gd name="T44" fmla="*/ 2 w 501"/>
                <a:gd name="T45" fmla="*/ 118 h 192"/>
                <a:gd name="T46" fmla="*/ 0 w 501"/>
                <a:gd name="T47" fmla="*/ 96 h 192"/>
                <a:gd name="T48" fmla="*/ 2 w 501"/>
                <a:gd name="T49" fmla="*/ 74 h 192"/>
                <a:gd name="T50" fmla="*/ 10 w 501"/>
                <a:gd name="T51" fmla="*/ 54 h 192"/>
                <a:gd name="T52" fmla="*/ 20 w 501"/>
                <a:gd name="T53" fmla="*/ 36 h 192"/>
                <a:gd name="T54" fmla="*/ 36 w 501"/>
                <a:gd name="T55" fmla="*/ 22 h 192"/>
                <a:gd name="T56" fmla="*/ 53 w 501"/>
                <a:gd name="T57" fmla="*/ 10 h 192"/>
                <a:gd name="T58" fmla="*/ 73 w 501"/>
                <a:gd name="T59" fmla="*/ 2 h 192"/>
                <a:gd name="T60" fmla="*/ 95 w 501"/>
                <a:gd name="T61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192">
                  <a:moveTo>
                    <a:pt x="95" y="0"/>
                  </a:moveTo>
                  <a:lnTo>
                    <a:pt x="406" y="0"/>
                  </a:lnTo>
                  <a:lnTo>
                    <a:pt x="427" y="2"/>
                  </a:lnTo>
                  <a:lnTo>
                    <a:pt x="448" y="10"/>
                  </a:lnTo>
                  <a:lnTo>
                    <a:pt x="465" y="22"/>
                  </a:lnTo>
                  <a:lnTo>
                    <a:pt x="480" y="36"/>
                  </a:lnTo>
                  <a:lnTo>
                    <a:pt x="491" y="54"/>
                  </a:lnTo>
                  <a:lnTo>
                    <a:pt x="499" y="74"/>
                  </a:lnTo>
                  <a:lnTo>
                    <a:pt x="501" y="96"/>
                  </a:lnTo>
                  <a:lnTo>
                    <a:pt x="499" y="118"/>
                  </a:lnTo>
                  <a:lnTo>
                    <a:pt x="491" y="139"/>
                  </a:lnTo>
                  <a:lnTo>
                    <a:pt x="480" y="156"/>
                  </a:lnTo>
                  <a:lnTo>
                    <a:pt x="465" y="171"/>
                  </a:lnTo>
                  <a:lnTo>
                    <a:pt x="448" y="182"/>
                  </a:lnTo>
                  <a:lnTo>
                    <a:pt x="427" y="189"/>
                  </a:lnTo>
                  <a:lnTo>
                    <a:pt x="406" y="192"/>
                  </a:lnTo>
                  <a:lnTo>
                    <a:pt x="95" y="192"/>
                  </a:lnTo>
                  <a:lnTo>
                    <a:pt x="73" y="189"/>
                  </a:lnTo>
                  <a:lnTo>
                    <a:pt x="53" y="182"/>
                  </a:lnTo>
                  <a:lnTo>
                    <a:pt x="36" y="171"/>
                  </a:lnTo>
                  <a:lnTo>
                    <a:pt x="20" y="156"/>
                  </a:lnTo>
                  <a:lnTo>
                    <a:pt x="10" y="139"/>
                  </a:lnTo>
                  <a:lnTo>
                    <a:pt x="2" y="118"/>
                  </a:lnTo>
                  <a:lnTo>
                    <a:pt x="0" y="96"/>
                  </a:lnTo>
                  <a:lnTo>
                    <a:pt x="2" y="74"/>
                  </a:lnTo>
                  <a:lnTo>
                    <a:pt x="10" y="54"/>
                  </a:lnTo>
                  <a:lnTo>
                    <a:pt x="20" y="36"/>
                  </a:lnTo>
                  <a:lnTo>
                    <a:pt x="36" y="22"/>
                  </a:lnTo>
                  <a:lnTo>
                    <a:pt x="53" y="10"/>
                  </a:lnTo>
                  <a:lnTo>
                    <a:pt x="73" y="2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03">
              <a:extLst>
                <a:ext uri="{FF2B5EF4-FFF2-40B4-BE49-F238E27FC236}">
                  <a16:creationId xmlns:a16="http://schemas.microsoft.com/office/drawing/2014/main" id="{48F268CF-FCCE-4707-A108-0EE6FE748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3" y="4651375"/>
              <a:ext cx="79375" cy="30162"/>
            </a:xfrm>
            <a:custGeom>
              <a:avLst/>
              <a:gdLst>
                <a:gd name="T0" fmla="*/ 96 w 502"/>
                <a:gd name="T1" fmla="*/ 0 h 191"/>
                <a:gd name="T2" fmla="*/ 407 w 502"/>
                <a:gd name="T3" fmla="*/ 0 h 191"/>
                <a:gd name="T4" fmla="*/ 428 w 502"/>
                <a:gd name="T5" fmla="*/ 2 h 191"/>
                <a:gd name="T6" fmla="*/ 448 w 502"/>
                <a:gd name="T7" fmla="*/ 9 h 191"/>
                <a:gd name="T8" fmla="*/ 466 w 502"/>
                <a:gd name="T9" fmla="*/ 21 h 191"/>
                <a:gd name="T10" fmla="*/ 481 w 502"/>
                <a:gd name="T11" fmla="*/ 35 h 191"/>
                <a:gd name="T12" fmla="*/ 492 w 502"/>
                <a:gd name="T13" fmla="*/ 54 h 191"/>
                <a:gd name="T14" fmla="*/ 500 w 502"/>
                <a:gd name="T15" fmla="*/ 73 h 191"/>
                <a:gd name="T16" fmla="*/ 502 w 502"/>
                <a:gd name="T17" fmla="*/ 96 h 191"/>
                <a:gd name="T18" fmla="*/ 500 w 502"/>
                <a:gd name="T19" fmla="*/ 118 h 191"/>
                <a:gd name="T20" fmla="*/ 492 w 502"/>
                <a:gd name="T21" fmla="*/ 138 h 191"/>
                <a:gd name="T22" fmla="*/ 481 w 502"/>
                <a:gd name="T23" fmla="*/ 155 h 191"/>
                <a:gd name="T24" fmla="*/ 466 w 502"/>
                <a:gd name="T25" fmla="*/ 171 h 191"/>
                <a:gd name="T26" fmla="*/ 448 w 502"/>
                <a:gd name="T27" fmla="*/ 181 h 191"/>
                <a:gd name="T28" fmla="*/ 428 w 502"/>
                <a:gd name="T29" fmla="*/ 189 h 191"/>
                <a:gd name="T30" fmla="*/ 407 w 502"/>
                <a:gd name="T31" fmla="*/ 191 h 191"/>
                <a:gd name="T32" fmla="*/ 96 w 502"/>
                <a:gd name="T33" fmla="*/ 191 h 191"/>
                <a:gd name="T34" fmla="*/ 75 w 502"/>
                <a:gd name="T35" fmla="*/ 189 h 191"/>
                <a:gd name="T36" fmla="*/ 54 w 502"/>
                <a:gd name="T37" fmla="*/ 181 h 191"/>
                <a:gd name="T38" fmla="*/ 36 w 502"/>
                <a:gd name="T39" fmla="*/ 171 h 191"/>
                <a:gd name="T40" fmla="*/ 22 w 502"/>
                <a:gd name="T41" fmla="*/ 155 h 191"/>
                <a:gd name="T42" fmla="*/ 10 w 502"/>
                <a:gd name="T43" fmla="*/ 138 h 191"/>
                <a:gd name="T44" fmla="*/ 3 w 502"/>
                <a:gd name="T45" fmla="*/ 118 h 191"/>
                <a:gd name="T46" fmla="*/ 0 w 502"/>
                <a:gd name="T47" fmla="*/ 96 h 191"/>
                <a:gd name="T48" fmla="*/ 3 w 502"/>
                <a:gd name="T49" fmla="*/ 73 h 191"/>
                <a:gd name="T50" fmla="*/ 10 w 502"/>
                <a:gd name="T51" fmla="*/ 54 h 191"/>
                <a:gd name="T52" fmla="*/ 22 w 502"/>
                <a:gd name="T53" fmla="*/ 35 h 191"/>
                <a:gd name="T54" fmla="*/ 36 w 502"/>
                <a:gd name="T55" fmla="*/ 21 h 191"/>
                <a:gd name="T56" fmla="*/ 54 w 502"/>
                <a:gd name="T57" fmla="*/ 9 h 191"/>
                <a:gd name="T58" fmla="*/ 75 w 502"/>
                <a:gd name="T59" fmla="*/ 2 h 191"/>
                <a:gd name="T60" fmla="*/ 96 w 502"/>
                <a:gd name="T6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2" h="191">
                  <a:moveTo>
                    <a:pt x="96" y="0"/>
                  </a:moveTo>
                  <a:lnTo>
                    <a:pt x="407" y="0"/>
                  </a:lnTo>
                  <a:lnTo>
                    <a:pt x="428" y="2"/>
                  </a:lnTo>
                  <a:lnTo>
                    <a:pt x="448" y="9"/>
                  </a:lnTo>
                  <a:lnTo>
                    <a:pt x="466" y="21"/>
                  </a:lnTo>
                  <a:lnTo>
                    <a:pt x="481" y="35"/>
                  </a:lnTo>
                  <a:lnTo>
                    <a:pt x="492" y="54"/>
                  </a:lnTo>
                  <a:lnTo>
                    <a:pt x="500" y="73"/>
                  </a:lnTo>
                  <a:lnTo>
                    <a:pt x="502" y="96"/>
                  </a:lnTo>
                  <a:lnTo>
                    <a:pt x="500" y="118"/>
                  </a:lnTo>
                  <a:lnTo>
                    <a:pt x="492" y="138"/>
                  </a:lnTo>
                  <a:lnTo>
                    <a:pt x="481" y="155"/>
                  </a:lnTo>
                  <a:lnTo>
                    <a:pt x="466" y="171"/>
                  </a:lnTo>
                  <a:lnTo>
                    <a:pt x="448" y="181"/>
                  </a:lnTo>
                  <a:lnTo>
                    <a:pt x="428" y="189"/>
                  </a:lnTo>
                  <a:lnTo>
                    <a:pt x="407" y="191"/>
                  </a:lnTo>
                  <a:lnTo>
                    <a:pt x="96" y="191"/>
                  </a:lnTo>
                  <a:lnTo>
                    <a:pt x="75" y="189"/>
                  </a:lnTo>
                  <a:lnTo>
                    <a:pt x="54" y="181"/>
                  </a:lnTo>
                  <a:lnTo>
                    <a:pt x="36" y="171"/>
                  </a:lnTo>
                  <a:lnTo>
                    <a:pt x="22" y="155"/>
                  </a:lnTo>
                  <a:lnTo>
                    <a:pt x="10" y="138"/>
                  </a:lnTo>
                  <a:lnTo>
                    <a:pt x="3" y="118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54"/>
                  </a:lnTo>
                  <a:lnTo>
                    <a:pt x="22" y="35"/>
                  </a:lnTo>
                  <a:lnTo>
                    <a:pt x="36" y="21"/>
                  </a:lnTo>
                  <a:lnTo>
                    <a:pt x="54" y="9"/>
                  </a:lnTo>
                  <a:lnTo>
                    <a:pt x="75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04">
              <a:extLst>
                <a:ext uri="{FF2B5EF4-FFF2-40B4-BE49-F238E27FC236}">
                  <a16:creationId xmlns:a16="http://schemas.microsoft.com/office/drawing/2014/main" id="{D7CEF19A-92F3-4C2D-8334-09435D209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6" y="4651375"/>
              <a:ext cx="79375" cy="30162"/>
            </a:xfrm>
            <a:custGeom>
              <a:avLst/>
              <a:gdLst>
                <a:gd name="T0" fmla="*/ 95 w 501"/>
                <a:gd name="T1" fmla="*/ 0 h 191"/>
                <a:gd name="T2" fmla="*/ 406 w 501"/>
                <a:gd name="T3" fmla="*/ 0 h 191"/>
                <a:gd name="T4" fmla="*/ 427 w 501"/>
                <a:gd name="T5" fmla="*/ 2 h 191"/>
                <a:gd name="T6" fmla="*/ 448 w 501"/>
                <a:gd name="T7" fmla="*/ 9 h 191"/>
                <a:gd name="T8" fmla="*/ 465 w 501"/>
                <a:gd name="T9" fmla="*/ 21 h 191"/>
                <a:gd name="T10" fmla="*/ 480 w 501"/>
                <a:gd name="T11" fmla="*/ 35 h 191"/>
                <a:gd name="T12" fmla="*/ 491 w 501"/>
                <a:gd name="T13" fmla="*/ 54 h 191"/>
                <a:gd name="T14" fmla="*/ 499 w 501"/>
                <a:gd name="T15" fmla="*/ 73 h 191"/>
                <a:gd name="T16" fmla="*/ 501 w 501"/>
                <a:gd name="T17" fmla="*/ 96 h 191"/>
                <a:gd name="T18" fmla="*/ 499 w 501"/>
                <a:gd name="T19" fmla="*/ 118 h 191"/>
                <a:gd name="T20" fmla="*/ 491 w 501"/>
                <a:gd name="T21" fmla="*/ 138 h 191"/>
                <a:gd name="T22" fmla="*/ 480 w 501"/>
                <a:gd name="T23" fmla="*/ 155 h 191"/>
                <a:gd name="T24" fmla="*/ 465 w 501"/>
                <a:gd name="T25" fmla="*/ 171 h 191"/>
                <a:gd name="T26" fmla="*/ 448 w 501"/>
                <a:gd name="T27" fmla="*/ 181 h 191"/>
                <a:gd name="T28" fmla="*/ 427 w 501"/>
                <a:gd name="T29" fmla="*/ 189 h 191"/>
                <a:gd name="T30" fmla="*/ 406 w 501"/>
                <a:gd name="T31" fmla="*/ 191 h 191"/>
                <a:gd name="T32" fmla="*/ 95 w 501"/>
                <a:gd name="T33" fmla="*/ 191 h 191"/>
                <a:gd name="T34" fmla="*/ 73 w 501"/>
                <a:gd name="T35" fmla="*/ 189 h 191"/>
                <a:gd name="T36" fmla="*/ 53 w 501"/>
                <a:gd name="T37" fmla="*/ 181 h 191"/>
                <a:gd name="T38" fmla="*/ 36 w 501"/>
                <a:gd name="T39" fmla="*/ 171 h 191"/>
                <a:gd name="T40" fmla="*/ 20 w 501"/>
                <a:gd name="T41" fmla="*/ 155 h 191"/>
                <a:gd name="T42" fmla="*/ 10 w 501"/>
                <a:gd name="T43" fmla="*/ 138 h 191"/>
                <a:gd name="T44" fmla="*/ 2 w 501"/>
                <a:gd name="T45" fmla="*/ 118 h 191"/>
                <a:gd name="T46" fmla="*/ 0 w 501"/>
                <a:gd name="T47" fmla="*/ 96 h 191"/>
                <a:gd name="T48" fmla="*/ 2 w 501"/>
                <a:gd name="T49" fmla="*/ 73 h 191"/>
                <a:gd name="T50" fmla="*/ 10 w 501"/>
                <a:gd name="T51" fmla="*/ 54 h 191"/>
                <a:gd name="T52" fmla="*/ 20 w 501"/>
                <a:gd name="T53" fmla="*/ 35 h 191"/>
                <a:gd name="T54" fmla="*/ 36 w 501"/>
                <a:gd name="T55" fmla="*/ 21 h 191"/>
                <a:gd name="T56" fmla="*/ 53 w 501"/>
                <a:gd name="T57" fmla="*/ 9 h 191"/>
                <a:gd name="T58" fmla="*/ 73 w 501"/>
                <a:gd name="T59" fmla="*/ 2 h 191"/>
                <a:gd name="T60" fmla="*/ 95 w 501"/>
                <a:gd name="T6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191">
                  <a:moveTo>
                    <a:pt x="95" y="0"/>
                  </a:moveTo>
                  <a:lnTo>
                    <a:pt x="406" y="0"/>
                  </a:lnTo>
                  <a:lnTo>
                    <a:pt x="427" y="2"/>
                  </a:lnTo>
                  <a:lnTo>
                    <a:pt x="448" y="9"/>
                  </a:lnTo>
                  <a:lnTo>
                    <a:pt x="465" y="21"/>
                  </a:lnTo>
                  <a:lnTo>
                    <a:pt x="480" y="35"/>
                  </a:lnTo>
                  <a:lnTo>
                    <a:pt x="491" y="54"/>
                  </a:lnTo>
                  <a:lnTo>
                    <a:pt x="499" y="73"/>
                  </a:lnTo>
                  <a:lnTo>
                    <a:pt x="501" y="96"/>
                  </a:lnTo>
                  <a:lnTo>
                    <a:pt x="499" y="118"/>
                  </a:lnTo>
                  <a:lnTo>
                    <a:pt x="491" y="138"/>
                  </a:lnTo>
                  <a:lnTo>
                    <a:pt x="480" y="155"/>
                  </a:lnTo>
                  <a:lnTo>
                    <a:pt x="465" y="171"/>
                  </a:lnTo>
                  <a:lnTo>
                    <a:pt x="448" y="181"/>
                  </a:lnTo>
                  <a:lnTo>
                    <a:pt x="427" y="189"/>
                  </a:lnTo>
                  <a:lnTo>
                    <a:pt x="406" y="191"/>
                  </a:lnTo>
                  <a:lnTo>
                    <a:pt x="95" y="191"/>
                  </a:lnTo>
                  <a:lnTo>
                    <a:pt x="73" y="189"/>
                  </a:lnTo>
                  <a:lnTo>
                    <a:pt x="53" y="181"/>
                  </a:lnTo>
                  <a:lnTo>
                    <a:pt x="36" y="171"/>
                  </a:lnTo>
                  <a:lnTo>
                    <a:pt x="20" y="155"/>
                  </a:lnTo>
                  <a:lnTo>
                    <a:pt x="10" y="138"/>
                  </a:lnTo>
                  <a:lnTo>
                    <a:pt x="2" y="118"/>
                  </a:lnTo>
                  <a:lnTo>
                    <a:pt x="0" y="96"/>
                  </a:lnTo>
                  <a:lnTo>
                    <a:pt x="2" y="73"/>
                  </a:lnTo>
                  <a:lnTo>
                    <a:pt x="10" y="54"/>
                  </a:lnTo>
                  <a:lnTo>
                    <a:pt x="20" y="35"/>
                  </a:lnTo>
                  <a:lnTo>
                    <a:pt x="36" y="21"/>
                  </a:lnTo>
                  <a:lnTo>
                    <a:pt x="53" y="9"/>
                  </a:lnTo>
                  <a:lnTo>
                    <a:pt x="73" y="2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06">
              <a:extLst>
                <a:ext uri="{FF2B5EF4-FFF2-40B4-BE49-F238E27FC236}">
                  <a16:creationId xmlns:a16="http://schemas.microsoft.com/office/drawing/2014/main" id="{C89D58C3-C60F-4005-BAAC-C102914671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926" y="4252913"/>
              <a:ext cx="158750" cy="539750"/>
            </a:xfrm>
            <a:custGeom>
              <a:avLst/>
              <a:gdLst>
                <a:gd name="T0" fmla="*/ 282 w 1007"/>
                <a:gd name="T1" fmla="*/ 195 h 3559"/>
                <a:gd name="T2" fmla="*/ 236 w 1007"/>
                <a:gd name="T3" fmla="*/ 218 h 3559"/>
                <a:gd name="T4" fmla="*/ 203 w 1007"/>
                <a:gd name="T5" fmla="*/ 258 h 3559"/>
                <a:gd name="T6" fmla="*/ 191 w 1007"/>
                <a:gd name="T7" fmla="*/ 309 h 3559"/>
                <a:gd name="T8" fmla="*/ 194 w 1007"/>
                <a:gd name="T9" fmla="*/ 3278 h 3559"/>
                <a:gd name="T10" fmla="*/ 217 w 1007"/>
                <a:gd name="T11" fmla="*/ 3324 h 3559"/>
                <a:gd name="T12" fmla="*/ 257 w 1007"/>
                <a:gd name="T13" fmla="*/ 3356 h 3559"/>
                <a:gd name="T14" fmla="*/ 308 w 1007"/>
                <a:gd name="T15" fmla="*/ 3368 h 3559"/>
                <a:gd name="T16" fmla="*/ 726 w 1007"/>
                <a:gd name="T17" fmla="*/ 3365 h 3559"/>
                <a:gd name="T18" fmla="*/ 772 w 1007"/>
                <a:gd name="T19" fmla="*/ 3342 h 3559"/>
                <a:gd name="T20" fmla="*/ 803 w 1007"/>
                <a:gd name="T21" fmla="*/ 3302 h 3559"/>
                <a:gd name="T22" fmla="*/ 815 w 1007"/>
                <a:gd name="T23" fmla="*/ 3251 h 3559"/>
                <a:gd name="T24" fmla="*/ 813 w 1007"/>
                <a:gd name="T25" fmla="*/ 282 h 3559"/>
                <a:gd name="T26" fmla="*/ 790 w 1007"/>
                <a:gd name="T27" fmla="*/ 236 h 3559"/>
                <a:gd name="T28" fmla="*/ 750 w 1007"/>
                <a:gd name="T29" fmla="*/ 204 h 3559"/>
                <a:gd name="T30" fmla="*/ 699 w 1007"/>
                <a:gd name="T31" fmla="*/ 192 h 3559"/>
                <a:gd name="T32" fmla="*/ 308 w 1007"/>
                <a:gd name="T33" fmla="*/ 0 h 3559"/>
                <a:gd name="T34" fmla="*/ 744 w 1007"/>
                <a:gd name="T35" fmla="*/ 3 h 3559"/>
                <a:gd name="T36" fmla="*/ 828 w 1007"/>
                <a:gd name="T37" fmla="*/ 29 h 3559"/>
                <a:gd name="T38" fmla="*/ 901 w 1007"/>
                <a:gd name="T39" fmla="*/ 76 h 3559"/>
                <a:gd name="T40" fmla="*/ 957 w 1007"/>
                <a:gd name="T41" fmla="*/ 141 h 3559"/>
                <a:gd name="T42" fmla="*/ 994 w 1007"/>
                <a:gd name="T43" fmla="*/ 220 h 3559"/>
                <a:gd name="T44" fmla="*/ 1007 w 1007"/>
                <a:gd name="T45" fmla="*/ 309 h 3559"/>
                <a:gd name="T46" fmla="*/ 1004 w 1007"/>
                <a:gd name="T47" fmla="*/ 3296 h 3559"/>
                <a:gd name="T48" fmla="*/ 979 w 1007"/>
                <a:gd name="T49" fmla="*/ 3381 h 3559"/>
                <a:gd name="T50" fmla="*/ 931 w 1007"/>
                <a:gd name="T51" fmla="*/ 3453 h 3559"/>
                <a:gd name="T52" fmla="*/ 866 w 1007"/>
                <a:gd name="T53" fmla="*/ 3510 h 3559"/>
                <a:gd name="T54" fmla="*/ 788 w 1007"/>
                <a:gd name="T55" fmla="*/ 3546 h 3559"/>
                <a:gd name="T56" fmla="*/ 699 w 1007"/>
                <a:gd name="T57" fmla="*/ 3559 h 3559"/>
                <a:gd name="T58" fmla="*/ 263 w 1007"/>
                <a:gd name="T59" fmla="*/ 3556 h 3559"/>
                <a:gd name="T60" fmla="*/ 178 w 1007"/>
                <a:gd name="T61" fmla="*/ 3530 h 3559"/>
                <a:gd name="T62" fmla="*/ 106 w 1007"/>
                <a:gd name="T63" fmla="*/ 3484 h 3559"/>
                <a:gd name="T64" fmla="*/ 50 w 1007"/>
                <a:gd name="T65" fmla="*/ 3419 h 3559"/>
                <a:gd name="T66" fmla="*/ 13 w 1007"/>
                <a:gd name="T67" fmla="*/ 3340 h 3559"/>
                <a:gd name="T68" fmla="*/ 0 w 1007"/>
                <a:gd name="T69" fmla="*/ 3251 h 3559"/>
                <a:gd name="T70" fmla="*/ 3 w 1007"/>
                <a:gd name="T71" fmla="*/ 263 h 3559"/>
                <a:gd name="T72" fmla="*/ 29 w 1007"/>
                <a:gd name="T73" fmla="*/ 179 h 3559"/>
                <a:gd name="T74" fmla="*/ 76 w 1007"/>
                <a:gd name="T75" fmla="*/ 106 h 3559"/>
                <a:gd name="T76" fmla="*/ 140 w 1007"/>
                <a:gd name="T77" fmla="*/ 50 h 3559"/>
                <a:gd name="T78" fmla="*/ 219 w 1007"/>
                <a:gd name="T79" fmla="*/ 13 h 3559"/>
                <a:gd name="T80" fmla="*/ 308 w 1007"/>
                <a:gd name="T81" fmla="*/ 0 h 3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7" h="3559">
                  <a:moveTo>
                    <a:pt x="308" y="192"/>
                  </a:moveTo>
                  <a:lnTo>
                    <a:pt x="282" y="195"/>
                  </a:lnTo>
                  <a:lnTo>
                    <a:pt x="257" y="204"/>
                  </a:lnTo>
                  <a:lnTo>
                    <a:pt x="236" y="218"/>
                  </a:lnTo>
                  <a:lnTo>
                    <a:pt x="217" y="236"/>
                  </a:lnTo>
                  <a:lnTo>
                    <a:pt x="203" y="258"/>
                  </a:lnTo>
                  <a:lnTo>
                    <a:pt x="194" y="282"/>
                  </a:lnTo>
                  <a:lnTo>
                    <a:pt x="191" y="309"/>
                  </a:lnTo>
                  <a:lnTo>
                    <a:pt x="191" y="3251"/>
                  </a:lnTo>
                  <a:lnTo>
                    <a:pt x="194" y="3278"/>
                  </a:lnTo>
                  <a:lnTo>
                    <a:pt x="203" y="3302"/>
                  </a:lnTo>
                  <a:lnTo>
                    <a:pt x="217" y="3324"/>
                  </a:lnTo>
                  <a:lnTo>
                    <a:pt x="236" y="3342"/>
                  </a:lnTo>
                  <a:lnTo>
                    <a:pt x="257" y="3356"/>
                  </a:lnTo>
                  <a:lnTo>
                    <a:pt x="282" y="3365"/>
                  </a:lnTo>
                  <a:lnTo>
                    <a:pt x="308" y="3368"/>
                  </a:lnTo>
                  <a:lnTo>
                    <a:pt x="699" y="3368"/>
                  </a:lnTo>
                  <a:lnTo>
                    <a:pt x="726" y="3365"/>
                  </a:lnTo>
                  <a:lnTo>
                    <a:pt x="750" y="3356"/>
                  </a:lnTo>
                  <a:lnTo>
                    <a:pt x="772" y="3342"/>
                  </a:lnTo>
                  <a:lnTo>
                    <a:pt x="790" y="3324"/>
                  </a:lnTo>
                  <a:lnTo>
                    <a:pt x="803" y="3302"/>
                  </a:lnTo>
                  <a:lnTo>
                    <a:pt x="813" y="3278"/>
                  </a:lnTo>
                  <a:lnTo>
                    <a:pt x="815" y="3251"/>
                  </a:lnTo>
                  <a:lnTo>
                    <a:pt x="815" y="309"/>
                  </a:lnTo>
                  <a:lnTo>
                    <a:pt x="813" y="282"/>
                  </a:lnTo>
                  <a:lnTo>
                    <a:pt x="803" y="258"/>
                  </a:lnTo>
                  <a:lnTo>
                    <a:pt x="790" y="236"/>
                  </a:lnTo>
                  <a:lnTo>
                    <a:pt x="772" y="218"/>
                  </a:lnTo>
                  <a:lnTo>
                    <a:pt x="750" y="204"/>
                  </a:lnTo>
                  <a:lnTo>
                    <a:pt x="726" y="195"/>
                  </a:lnTo>
                  <a:lnTo>
                    <a:pt x="699" y="192"/>
                  </a:lnTo>
                  <a:lnTo>
                    <a:pt x="308" y="192"/>
                  </a:lnTo>
                  <a:close/>
                  <a:moveTo>
                    <a:pt x="308" y="0"/>
                  </a:moveTo>
                  <a:lnTo>
                    <a:pt x="699" y="0"/>
                  </a:lnTo>
                  <a:lnTo>
                    <a:pt x="744" y="3"/>
                  </a:lnTo>
                  <a:lnTo>
                    <a:pt x="788" y="13"/>
                  </a:lnTo>
                  <a:lnTo>
                    <a:pt x="828" y="29"/>
                  </a:lnTo>
                  <a:lnTo>
                    <a:pt x="866" y="50"/>
                  </a:lnTo>
                  <a:lnTo>
                    <a:pt x="901" y="76"/>
                  </a:lnTo>
                  <a:lnTo>
                    <a:pt x="931" y="106"/>
                  </a:lnTo>
                  <a:lnTo>
                    <a:pt x="957" y="141"/>
                  </a:lnTo>
                  <a:lnTo>
                    <a:pt x="979" y="179"/>
                  </a:lnTo>
                  <a:lnTo>
                    <a:pt x="994" y="220"/>
                  </a:lnTo>
                  <a:lnTo>
                    <a:pt x="1004" y="263"/>
                  </a:lnTo>
                  <a:lnTo>
                    <a:pt x="1007" y="309"/>
                  </a:lnTo>
                  <a:lnTo>
                    <a:pt x="1007" y="3251"/>
                  </a:lnTo>
                  <a:lnTo>
                    <a:pt x="1004" y="3296"/>
                  </a:lnTo>
                  <a:lnTo>
                    <a:pt x="994" y="3340"/>
                  </a:lnTo>
                  <a:lnTo>
                    <a:pt x="979" y="3381"/>
                  </a:lnTo>
                  <a:lnTo>
                    <a:pt x="957" y="3419"/>
                  </a:lnTo>
                  <a:lnTo>
                    <a:pt x="931" y="3453"/>
                  </a:lnTo>
                  <a:lnTo>
                    <a:pt x="901" y="3484"/>
                  </a:lnTo>
                  <a:lnTo>
                    <a:pt x="866" y="3510"/>
                  </a:lnTo>
                  <a:lnTo>
                    <a:pt x="828" y="3530"/>
                  </a:lnTo>
                  <a:lnTo>
                    <a:pt x="788" y="3546"/>
                  </a:lnTo>
                  <a:lnTo>
                    <a:pt x="744" y="3556"/>
                  </a:lnTo>
                  <a:lnTo>
                    <a:pt x="699" y="3559"/>
                  </a:lnTo>
                  <a:lnTo>
                    <a:pt x="308" y="3559"/>
                  </a:lnTo>
                  <a:lnTo>
                    <a:pt x="263" y="3556"/>
                  </a:lnTo>
                  <a:lnTo>
                    <a:pt x="219" y="3546"/>
                  </a:lnTo>
                  <a:lnTo>
                    <a:pt x="178" y="3530"/>
                  </a:lnTo>
                  <a:lnTo>
                    <a:pt x="140" y="3510"/>
                  </a:lnTo>
                  <a:lnTo>
                    <a:pt x="106" y="3484"/>
                  </a:lnTo>
                  <a:lnTo>
                    <a:pt x="76" y="3453"/>
                  </a:lnTo>
                  <a:lnTo>
                    <a:pt x="50" y="3419"/>
                  </a:lnTo>
                  <a:lnTo>
                    <a:pt x="29" y="3381"/>
                  </a:lnTo>
                  <a:lnTo>
                    <a:pt x="13" y="3340"/>
                  </a:lnTo>
                  <a:lnTo>
                    <a:pt x="3" y="3296"/>
                  </a:lnTo>
                  <a:lnTo>
                    <a:pt x="0" y="3251"/>
                  </a:lnTo>
                  <a:lnTo>
                    <a:pt x="0" y="309"/>
                  </a:lnTo>
                  <a:lnTo>
                    <a:pt x="3" y="263"/>
                  </a:lnTo>
                  <a:lnTo>
                    <a:pt x="13" y="220"/>
                  </a:lnTo>
                  <a:lnTo>
                    <a:pt x="29" y="179"/>
                  </a:lnTo>
                  <a:lnTo>
                    <a:pt x="50" y="141"/>
                  </a:lnTo>
                  <a:lnTo>
                    <a:pt x="76" y="106"/>
                  </a:lnTo>
                  <a:lnTo>
                    <a:pt x="106" y="76"/>
                  </a:lnTo>
                  <a:lnTo>
                    <a:pt x="140" y="50"/>
                  </a:lnTo>
                  <a:lnTo>
                    <a:pt x="178" y="29"/>
                  </a:lnTo>
                  <a:lnTo>
                    <a:pt x="219" y="13"/>
                  </a:lnTo>
                  <a:lnTo>
                    <a:pt x="263" y="3"/>
                  </a:lnTo>
                  <a:lnTo>
                    <a:pt x="3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07">
              <a:extLst>
                <a:ext uri="{FF2B5EF4-FFF2-40B4-BE49-F238E27FC236}">
                  <a16:creationId xmlns:a16="http://schemas.microsoft.com/office/drawing/2014/main" id="{E4375621-8AB4-46D4-AE11-A395945F3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8063" y="4230688"/>
              <a:ext cx="239713" cy="212725"/>
            </a:xfrm>
            <a:custGeom>
              <a:avLst/>
              <a:gdLst>
                <a:gd name="T0" fmla="*/ 491 w 1507"/>
                <a:gd name="T1" fmla="*/ 191 h 1338"/>
                <a:gd name="T2" fmla="*/ 486 w 1507"/>
                <a:gd name="T3" fmla="*/ 191 h 1338"/>
                <a:gd name="T4" fmla="*/ 482 w 1507"/>
                <a:gd name="T5" fmla="*/ 193 h 1338"/>
                <a:gd name="T6" fmla="*/ 478 w 1507"/>
                <a:gd name="T7" fmla="*/ 195 h 1338"/>
                <a:gd name="T8" fmla="*/ 474 w 1507"/>
                <a:gd name="T9" fmla="*/ 198 h 1338"/>
                <a:gd name="T10" fmla="*/ 198 w 1507"/>
                <a:gd name="T11" fmla="*/ 476 h 1338"/>
                <a:gd name="T12" fmla="*/ 194 w 1507"/>
                <a:gd name="T13" fmla="*/ 480 h 1338"/>
                <a:gd name="T14" fmla="*/ 192 w 1507"/>
                <a:gd name="T15" fmla="*/ 483 h 1338"/>
                <a:gd name="T16" fmla="*/ 191 w 1507"/>
                <a:gd name="T17" fmla="*/ 488 h 1338"/>
                <a:gd name="T18" fmla="*/ 191 w 1507"/>
                <a:gd name="T19" fmla="*/ 492 h 1338"/>
                <a:gd name="T20" fmla="*/ 191 w 1507"/>
                <a:gd name="T21" fmla="*/ 1124 h 1338"/>
                <a:gd name="T22" fmla="*/ 193 w 1507"/>
                <a:gd name="T23" fmla="*/ 1136 h 1338"/>
                <a:gd name="T24" fmla="*/ 202 w 1507"/>
                <a:gd name="T25" fmla="*/ 1144 h 1338"/>
                <a:gd name="T26" fmla="*/ 214 w 1507"/>
                <a:gd name="T27" fmla="*/ 1147 h 1338"/>
                <a:gd name="T28" fmla="*/ 1316 w 1507"/>
                <a:gd name="T29" fmla="*/ 1147 h 1338"/>
                <a:gd name="T30" fmla="*/ 1316 w 1507"/>
                <a:gd name="T31" fmla="*/ 214 h 1338"/>
                <a:gd name="T32" fmla="*/ 1313 w 1507"/>
                <a:gd name="T33" fmla="*/ 202 h 1338"/>
                <a:gd name="T34" fmla="*/ 1305 w 1507"/>
                <a:gd name="T35" fmla="*/ 195 h 1338"/>
                <a:gd name="T36" fmla="*/ 1293 w 1507"/>
                <a:gd name="T37" fmla="*/ 191 h 1338"/>
                <a:gd name="T38" fmla="*/ 491 w 1507"/>
                <a:gd name="T39" fmla="*/ 191 h 1338"/>
                <a:gd name="T40" fmla="*/ 491 w 1507"/>
                <a:gd name="T41" fmla="*/ 0 h 1338"/>
                <a:gd name="T42" fmla="*/ 1293 w 1507"/>
                <a:gd name="T43" fmla="*/ 0 h 1338"/>
                <a:gd name="T44" fmla="*/ 1328 w 1507"/>
                <a:gd name="T45" fmla="*/ 3 h 1338"/>
                <a:gd name="T46" fmla="*/ 1360 w 1507"/>
                <a:gd name="T47" fmla="*/ 11 h 1338"/>
                <a:gd name="T48" fmla="*/ 1392 w 1507"/>
                <a:gd name="T49" fmla="*/ 24 h 1338"/>
                <a:gd name="T50" fmla="*/ 1420 w 1507"/>
                <a:gd name="T51" fmla="*/ 41 h 1338"/>
                <a:gd name="T52" fmla="*/ 1445 w 1507"/>
                <a:gd name="T53" fmla="*/ 62 h 1338"/>
                <a:gd name="T54" fmla="*/ 1466 w 1507"/>
                <a:gd name="T55" fmla="*/ 87 h 1338"/>
                <a:gd name="T56" fmla="*/ 1484 w 1507"/>
                <a:gd name="T57" fmla="*/ 116 h 1338"/>
                <a:gd name="T58" fmla="*/ 1497 w 1507"/>
                <a:gd name="T59" fmla="*/ 146 h 1338"/>
                <a:gd name="T60" fmla="*/ 1504 w 1507"/>
                <a:gd name="T61" fmla="*/ 179 h 1338"/>
                <a:gd name="T62" fmla="*/ 1507 w 1507"/>
                <a:gd name="T63" fmla="*/ 214 h 1338"/>
                <a:gd name="T64" fmla="*/ 1507 w 1507"/>
                <a:gd name="T65" fmla="*/ 1243 h 1338"/>
                <a:gd name="T66" fmla="*/ 1505 w 1507"/>
                <a:gd name="T67" fmla="*/ 1265 h 1338"/>
                <a:gd name="T68" fmla="*/ 1498 w 1507"/>
                <a:gd name="T69" fmla="*/ 1285 h 1338"/>
                <a:gd name="T70" fmla="*/ 1487 w 1507"/>
                <a:gd name="T71" fmla="*/ 1303 h 1338"/>
                <a:gd name="T72" fmla="*/ 1472 w 1507"/>
                <a:gd name="T73" fmla="*/ 1318 h 1338"/>
                <a:gd name="T74" fmla="*/ 1453 w 1507"/>
                <a:gd name="T75" fmla="*/ 1329 h 1338"/>
                <a:gd name="T76" fmla="*/ 1434 w 1507"/>
                <a:gd name="T77" fmla="*/ 1336 h 1338"/>
                <a:gd name="T78" fmla="*/ 1411 w 1507"/>
                <a:gd name="T79" fmla="*/ 1338 h 1338"/>
                <a:gd name="T80" fmla="*/ 214 w 1507"/>
                <a:gd name="T81" fmla="*/ 1338 h 1338"/>
                <a:gd name="T82" fmla="*/ 178 w 1507"/>
                <a:gd name="T83" fmla="*/ 1336 h 1338"/>
                <a:gd name="T84" fmla="*/ 146 w 1507"/>
                <a:gd name="T85" fmla="*/ 1328 h 1338"/>
                <a:gd name="T86" fmla="*/ 115 w 1507"/>
                <a:gd name="T87" fmla="*/ 1315 h 1338"/>
                <a:gd name="T88" fmla="*/ 87 w 1507"/>
                <a:gd name="T89" fmla="*/ 1297 h 1338"/>
                <a:gd name="T90" fmla="*/ 62 w 1507"/>
                <a:gd name="T91" fmla="*/ 1276 h 1338"/>
                <a:gd name="T92" fmla="*/ 41 w 1507"/>
                <a:gd name="T93" fmla="*/ 1251 h 1338"/>
                <a:gd name="T94" fmla="*/ 23 w 1507"/>
                <a:gd name="T95" fmla="*/ 1223 h 1338"/>
                <a:gd name="T96" fmla="*/ 10 w 1507"/>
                <a:gd name="T97" fmla="*/ 1192 h 1338"/>
                <a:gd name="T98" fmla="*/ 2 w 1507"/>
                <a:gd name="T99" fmla="*/ 1159 h 1338"/>
                <a:gd name="T100" fmla="*/ 0 w 1507"/>
                <a:gd name="T101" fmla="*/ 1124 h 1338"/>
                <a:gd name="T102" fmla="*/ 0 w 1507"/>
                <a:gd name="T103" fmla="*/ 492 h 1338"/>
                <a:gd name="T104" fmla="*/ 2 w 1507"/>
                <a:gd name="T105" fmla="*/ 459 h 1338"/>
                <a:gd name="T106" fmla="*/ 9 w 1507"/>
                <a:gd name="T107" fmla="*/ 426 h 1338"/>
                <a:gd name="T108" fmla="*/ 22 w 1507"/>
                <a:gd name="T109" fmla="*/ 395 h 1338"/>
                <a:gd name="T110" fmla="*/ 40 w 1507"/>
                <a:gd name="T111" fmla="*/ 367 h 1338"/>
                <a:gd name="T112" fmla="*/ 61 w 1507"/>
                <a:gd name="T113" fmla="*/ 341 h 1338"/>
                <a:gd name="T114" fmla="*/ 339 w 1507"/>
                <a:gd name="T115" fmla="*/ 62 h 1338"/>
                <a:gd name="T116" fmla="*/ 365 w 1507"/>
                <a:gd name="T117" fmla="*/ 41 h 1338"/>
                <a:gd name="T118" fmla="*/ 393 w 1507"/>
                <a:gd name="T119" fmla="*/ 22 h 1338"/>
                <a:gd name="T120" fmla="*/ 425 w 1507"/>
                <a:gd name="T121" fmla="*/ 11 h 1338"/>
                <a:gd name="T122" fmla="*/ 457 w 1507"/>
                <a:gd name="T123" fmla="*/ 2 h 1338"/>
                <a:gd name="T124" fmla="*/ 491 w 1507"/>
                <a:gd name="T125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7" h="1338">
                  <a:moveTo>
                    <a:pt x="491" y="191"/>
                  </a:moveTo>
                  <a:lnTo>
                    <a:pt x="486" y="191"/>
                  </a:lnTo>
                  <a:lnTo>
                    <a:pt x="482" y="193"/>
                  </a:lnTo>
                  <a:lnTo>
                    <a:pt x="478" y="195"/>
                  </a:lnTo>
                  <a:lnTo>
                    <a:pt x="474" y="198"/>
                  </a:lnTo>
                  <a:lnTo>
                    <a:pt x="198" y="476"/>
                  </a:lnTo>
                  <a:lnTo>
                    <a:pt x="194" y="480"/>
                  </a:lnTo>
                  <a:lnTo>
                    <a:pt x="192" y="483"/>
                  </a:lnTo>
                  <a:lnTo>
                    <a:pt x="191" y="488"/>
                  </a:lnTo>
                  <a:lnTo>
                    <a:pt x="191" y="492"/>
                  </a:lnTo>
                  <a:lnTo>
                    <a:pt x="191" y="1124"/>
                  </a:lnTo>
                  <a:lnTo>
                    <a:pt x="193" y="1136"/>
                  </a:lnTo>
                  <a:lnTo>
                    <a:pt x="202" y="1144"/>
                  </a:lnTo>
                  <a:lnTo>
                    <a:pt x="214" y="1147"/>
                  </a:lnTo>
                  <a:lnTo>
                    <a:pt x="1316" y="1147"/>
                  </a:lnTo>
                  <a:lnTo>
                    <a:pt x="1316" y="214"/>
                  </a:lnTo>
                  <a:lnTo>
                    <a:pt x="1313" y="202"/>
                  </a:lnTo>
                  <a:lnTo>
                    <a:pt x="1305" y="195"/>
                  </a:lnTo>
                  <a:lnTo>
                    <a:pt x="1293" y="191"/>
                  </a:lnTo>
                  <a:lnTo>
                    <a:pt x="491" y="191"/>
                  </a:lnTo>
                  <a:close/>
                  <a:moveTo>
                    <a:pt x="491" y="0"/>
                  </a:moveTo>
                  <a:lnTo>
                    <a:pt x="1293" y="0"/>
                  </a:lnTo>
                  <a:lnTo>
                    <a:pt x="1328" y="3"/>
                  </a:lnTo>
                  <a:lnTo>
                    <a:pt x="1360" y="11"/>
                  </a:lnTo>
                  <a:lnTo>
                    <a:pt x="1392" y="24"/>
                  </a:lnTo>
                  <a:lnTo>
                    <a:pt x="1420" y="41"/>
                  </a:lnTo>
                  <a:lnTo>
                    <a:pt x="1445" y="62"/>
                  </a:lnTo>
                  <a:lnTo>
                    <a:pt x="1466" y="87"/>
                  </a:lnTo>
                  <a:lnTo>
                    <a:pt x="1484" y="116"/>
                  </a:lnTo>
                  <a:lnTo>
                    <a:pt x="1497" y="146"/>
                  </a:lnTo>
                  <a:lnTo>
                    <a:pt x="1504" y="179"/>
                  </a:lnTo>
                  <a:lnTo>
                    <a:pt x="1507" y="214"/>
                  </a:lnTo>
                  <a:lnTo>
                    <a:pt x="1507" y="1243"/>
                  </a:lnTo>
                  <a:lnTo>
                    <a:pt x="1505" y="1265"/>
                  </a:lnTo>
                  <a:lnTo>
                    <a:pt x="1498" y="1285"/>
                  </a:lnTo>
                  <a:lnTo>
                    <a:pt x="1487" y="1303"/>
                  </a:lnTo>
                  <a:lnTo>
                    <a:pt x="1472" y="1318"/>
                  </a:lnTo>
                  <a:lnTo>
                    <a:pt x="1453" y="1329"/>
                  </a:lnTo>
                  <a:lnTo>
                    <a:pt x="1434" y="1336"/>
                  </a:lnTo>
                  <a:lnTo>
                    <a:pt x="1411" y="1338"/>
                  </a:lnTo>
                  <a:lnTo>
                    <a:pt x="214" y="1338"/>
                  </a:lnTo>
                  <a:lnTo>
                    <a:pt x="178" y="1336"/>
                  </a:lnTo>
                  <a:lnTo>
                    <a:pt x="146" y="1328"/>
                  </a:lnTo>
                  <a:lnTo>
                    <a:pt x="115" y="1315"/>
                  </a:lnTo>
                  <a:lnTo>
                    <a:pt x="87" y="1297"/>
                  </a:lnTo>
                  <a:lnTo>
                    <a:pt x="62" y="1276"/>
                  </a:lnTo>
                  <a:lnTo>
                    <a:pt x="41" y="1251"/>
                  </a:lnTo>
                  <a:lnTo>
                    <a:pt x="23" y="1223"/>
                  </a:lnTo>
                  <a:lnTo>
                    <a:pt x="10" y="1192"/>
                  </a:lnTo>
                  <a:lnTo>
                    <a:pt x="2" y="1159"/>
                  </a:lnTo>
                  <a:lnTo>
                    <a:pt x="0" y="1124"/>
                  </a:lnTo>
                  <a:lnTo>
                    <a:pt x="0" y="492"/>
                  </a:lnTo>
                  <a:lnTo>
                    <a:pt x="2" y="459"/>
                  </a:lnTo>
                  <a:lnTo>
                    <a:pt x="9" y="426"/>
                  </a:lnTo>
                  <a:lnTo>
                    <a:pt x="22" y="395"/>
                  </a:lnTo>
                  <a:lnTo>
                    <a:pt x="40" y="367"/>
                  </a:lnTo>
                  <a:lnTo>
                    <a:pt x="61" y="341"/>
                  </a:lnTo>
                  <a:lnTo>
                    <a:pt x="339" y="62"/>
                  </a:lnTo>
                  <a:lnTo>
                    <a:pt x="365" y="41"/>
                  </a:lnTo>
                  <a:lnTo>
                    <a:pt x="393" y="22"/>
                  </a:lnTo>
                  <a:lnTo>
                    <a:pt x="425" y="11"/>
                  </a:lnTo>
                  <a:lnTo>
                    <a:pt x="457" y="2"/>
                  </a:lnTo>
                  <a:lnTo>
                    <a:pt x="4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6316CC-2DF7-473C-A81C-389674100600}"/>
              </a:ext>
            </a:extLst>
          </p:cNvPr>
          <p:cNvGrpSpPr/>
          <p:nvPr/>
        </p:nvGrpSpPr>
        <p:grpSpPr>
          <a:xfrm>
            <a:off x="4977094" y="2598467"/>
            <a:ext cx="434975" cy="566738"/>
            <a:chOff x="3503613" y="2682875"/>
            <a:chExt cx="434975" cy="566738"/>
          </a:xfrm>
          <a:solidFill>
            <a:schemeClr val="bg1"/>
          </a:solidFill>
        </p:grpSpPr>
        <p:sp>
          <p:nvSpPr>
            <p:cNvPr id="33" name="Freeform 149">
              <a:extLst>
                <a:ext uri="{FF2B5EF4-FFF2-40B4-BE49-F238E27FC236}">
                  <a16:creationId xmlns:a16="http://schemas.microsoft.com/office/drawing/2014/main" id="{EAD7A905-108D-4CF6-B10D-DFD2B8699C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3613" y="2682875"/>
              <a:ext cx="434975" cy="566738"/>
            </a:xfrm>
            <a:custGeom>
              <a:avLst/>
              <a:gdLst>
                <a:gd name="T0" fmla="*/ 250 w 2740"/>
                <a:gd name="T1" fmla="*/ 3279 h 3570"/>
                <a:gd name="T2" fmla="*/ 262 w 2740"/>
                <a:gd name="T3" fmla="*/ 3309 h 3570"/>
                <a:gd name="T4" fmla="*/ 291 w 2740"/>
                <a:gd name="T5" fmla="*/ 3321 h 3570"/>
                <a:gd name="T6" fmla="*/ 2465 w 2740"/>
                <a:gd name="T7" fmla="*/ 3318 h 3570"/>
                <a:gd name="T8" fmla="*/ 2488 w 2740"/>
                <a:gd name="T9" fmla="*/ 3295 h 3570"/>
                <a:gd name="T10" fmla="*/ 2491 w 2740"/>
                <a:gd name="T11" fmla="*/ 2740 h 3570"/>
                <a:gd name="T12" fmla="*/ 250 w 2740"/>
                <a:gd name="T13" fmla="*/ 748 h 3570"/>
                <a:gd name="T14" fmla="*/ 2491 w 2740"/>
                <a:gd name="T15" fmla="*/ 2490 h 3570"/>
                <a:gd name="T16" fmla="*/ 250 w 2740"/>
                <a:gd name="T17" fmla="*/ 748 h 3570"/>
                <a:gd name="T18" fmla="*/ 275 w 2740"/>
                <a:gd name="T19" fmla="*/ 252 h 3570"/>
                <a:gd name="T20" fmla="*/ 253 w 2740"/>
                <a:gd name="T21" fmla="*/ 275 h 3570"/>
                <a:gd name="T22" fmla="*/ 250 w 2740"/>
                <a:gd name="T23" fmla="*/ 498 h 3570"/>
                <a:gd name="T24" fmla="*/ 2491 w 2740"/>
                <a:gd name="T25" fmla="*/ 291 h 3570"/>
                <a:gd name="T26" fmla="*/ 2479 w 2740"/>
                <a:gd name="T27" fmla="*/ 261 h 3570"/>
                <a:gd name="T28" fmla="*/ 2449 w 2740"/>
                <a:gd name="T29" fmla="*/ 249 h 3570"/>
                <a:gd name="T30" fmla="*/ 291 w 2740"/>
                <a:gd name="T31" fmla="*/ 0 h 3570"/>
                <a:gd name="T32" fmla="*/ 2492 w 2740"/>
                <a:gd name="T33" fmla="*/ 3 h 3570"/>
                <a:gd name="T34" fmla="*/ 2572 w 2740"/>
                <a:gd name="T35" fmla="*/ 27 h 3570"/>
                <a:gd name="T36" fmla="*/ 2640 w 2740"/>
                <a:gd name="T37" fmla="*/ 71 h 3570"/>
                <a:gd name="T38" fmla="*/ 2693 w 2740"/>
                <a:gd name="T39" fmla="*/ 132 h 3570"/>
                <a:gd name="T40" fmla="*/ 2728 w 2740"/>
                <a:gd name="T41" fmla="*/ 207 h 3570"/>
                <a:gd name="T42" fmla="*/ 2740 w 2740"/>
                <a:gd name="T43" fmla="*/ 291 h 3570"/>
                <a:gd name="T44" fmla="*/ 2737 w 2740"/>
                <a:gd name="T45" fmla="*/ 3322 h 3570"/>
                <a:gd name="T46" fmla="*/ 2713 w 2740"/>
                <a:gd name="T47" fmla="*/ 3402 h 3570"/>
                <a:gd name="T48" fmla="*/ 2669 w 2740"/>
                <a:gd name="T49" fmla="*/ 3470 h 3570"/>
                <a:gd name="T50" fmla="*/ 2608 w 2740"/>
                <a:gd name="T51" fmla="*/ 3523 h 3570"/>
                <a:gd name="T52" fmla="*/ 2533 w 2740"/>
                <a:gd name="T53" fmla="*/ 3558 h 3570"/>
                <a:gd name="T54" fmla="*/ 2449 w 2740"/>
                <a:gd name="T55" fmla="*/ 3570 h 3570"/>
                <a:gd name="T56" fmla="*/ 248 w 2740"/>
                <a:gd name="T57" fmla="*/ 3567 h 3570"/>
                <a:gd name="T58" fmla="*/ 169 w 2740"/>
                <a:gd name="T59" fmla="*/ 3543 h 3570"/>
                <a:gd name="T60" fmla="*/ 101 w 2740"/>
                <a:gd name="T61" fmla="*/ 3499 h 3570"/>
                <a:gd name="T62" fmla="*/ 48 w 2740"/>
                <a:gd name="T63" fmla="*/ 3438 h 3570"/>
                <a:gd name="T64" fmla="*/ 13 w 2740"/>
                <a:gd name="T65" fmla="*/ 3363 h 3570"/>
                <a:gd name="T66" fmla="*/ 0 w 2740"/>
                <a:gd name="T67" fmla="*/ 3279 h 3570"/>
                <a:gd name="T68" fmla="*/ 3 w 2740"/>
                <a:gd name="T69" fmla="*/ 248 h 3570"/>
                <a:gd name="T70" fmla="*/ 27 w 2740"/>
                <a:gd name="T71" fmla="*/ 168 h 3570"/>
                <a:gd name="T72" fmla="*/ 71 w 2740"/>
                <a:gd name="T73" fmla="*/ 100 h 3570"/>
                <a:gd name="T74" fmla="*/ 133 w 2740"/>
                <a:gd name="T75" fmla="*/ 47 h 3570"/>
                <a:gd name="T76" fmla="*/ 208 w 2740"/>
                <a:gd name="T77" fmla="*/ 12 h 3570"/>
                <a:gd name="T78" fmla="*/ 291 w 2740"/>
                <a:gd name="T79" fmla="*/ 0 h 3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40" h="3570">
                  <a:moveTo>
                    <a:pt x="250" y="2740"/>
                  </a:moveTo>
                  <a:lnTo>
                    <a:pt x="250" y="3279"/>
                  </a:lnTo>
                  <a:lnTo>
                    <a:pt x="253" y="3295"/>
                  </a:lnTo>
                  <a:lnTo>
                    <a:pt x="262" y="3309"/>
                  </a:lnTo>
                  <a:lnTo>
                    <a:pt x="275" y="3318"/>
                  </a:lnTo>
                  <a:lnTo>
                    <a:pt x="291" y="3321"/>
                  </a:lnTo>
                  <a:lnTo>
                    <a:pt x="2449" y="3321"/>
                  </a:lnTo>
                  <a:lnTo>
                    <a:pt x="2465" y="3318"/>
                  </a:lnTo>
                  <a:lnTo>
                    <a:pt x="2479" y="3309"/>
                  </a:lnTo>
                  <a:lnTo>
                    <a:pt x="2488" y="3295"/>
                  </a:lnTo>
                  <a:lnTo>
                    <a:pt x="2491" y="3279"/>
                  </a:lnTo>
                  <a:lnTo>
                    <a:pt x="2491" y="2740"/>
                  </a:lnTo>
                  <a:lnTo>
                    <a:pt x="250" y="2740"/>
                  </a:lnTo>
                  <a:close/>
                  <a:moveTo>
                    <a:pt x="250" y="748"/>
                  </a:moveTo>
                  <a:lnTo>
                    <a:pt x="250" y="2490"/>
                  </a:lnTo>
                  <a:lnTo>
                    <a:pt x="2491" y="2490"/>
                  </a:lnTo>
                  <a:lnTo>
                    <a:pt x="2491" y="748"/>
                  </a:lnTo>
                  <a:lnTo>
                    <a:pt x="250" y="748"/>
                  </a:lnTo>
                  <a:close/>
                  <a:moveTo>
                    <a:pt x="291" y="249"/>
                  </a:moveTo>
                  <a:lnTo>
                    <a:pt x="275" y="252"/>
                  </a:lnTo>
                  <a:lnTo>
                    <a:pt x="262" y="261"/>
                  </a:lnTo>
                  <a:lnTo>
                    <a:pt x="253" y="275"/>
                  </a:lnTo>
                  <a:lnTo>
                    <a:pt x="250" y="291"/>
                  </a:lnTo>
                  <a:lnTo>
                    <a:pt x="250" y="498"/>
                  </a:lnTo>
                  <a:lnTo>
                    <a:pt x="2491" y="498"/>
                  </a:lnTo>
                  <a:lnTo>
                    <a:pt x="2491" y="291"/>
                  </a:lnTo>
                  <a:lnTo>
                    <a:pt x="2488" y="275"/>
                  </a:lnTo>
                  <a:lnTo>
                    <a:pt x="2479" y="261"/>
                  </a:lnTo>
                  <a:lnTo>
                    <a:pt x="2465" y="252"/>
                  </a:lnTo>
                  <a:lnTo>
                    <a:pt x="2449" y="249"/>
                  </a:lnTo>
                  <a:lnTo>
                    <a:pt x="291" y="249"/>
                  </a:lnTo>
                  <a:close/>
                  <a:moveTo>
                    <a:pt x="291" y="0"/>
                  </a:moveTo>
                  <a:lnTo>
                    <a:pt x="2449" y="0"/>
                  </a:lnTo>
                  <a:lnTo>
                    <a:pt x="2492" y="3"/>
                  </a:lnTo>
                  <a:lnTo>
                    <a:pt x="2533" y="12"/>
                  </a:lnTo>
                  <a:lnTo>
                    <a:pt x="2572" y="27"/>
                  </a:lnTo>
                  <a:lnTo>
                    <a:pt x="2608" y="47"/>
                  </a:lnTo>
                  <a:lnTo>
                    <a:pt x="2640" y="71"/>
                  </a:lnTo>
                  <a:lnTo>
                    <a:pt x="2669" y="100"/>
                  </a:lnTo>
                  <a:lnTo>
                    <a:pt x="2693" y="132"/>
                  </a:lnTo>
                  <a:lnTo>
                    <a:pt x="2713" y="168"/>
                  </a:lnTo>
                  <a:lnTo>
                    <a:pt x="2728" y="207"/>
                  </a:lnTo>
                  <a:lnTo>
                    <a:pt x="2737" y="248"/>
                  </a:lnTo>
                  <a:lnTo>
                    <a:pt x="2740" y="291"/>
                  </a:lnTo>
                  <a:lnTo>
                    <a:pt x="2740" y="3279"/>
                  </a:lnTo>
                  <a:lnTo>
                    <a:pt x="2737" y="3322"/>
                  </a:lnTo>
                  <a:lnTo>
                    <a:pt x="2728" y="3363"/>
                  </a:lnTo>
                  <a:lnTo>
                    <a:pt x="2713" y="3402"/>
                  </a:lnTo>
                  <a:lnTo>
                    <a:pt x="2693" y="3438"/>
                  </a:lnTo>
                  <a:lnTo>
                    <a:pt x="2669" y="3470"/>
                  </a:lnTo>
                  <a:lnTo>
                    <a:pt x="2640" y="3499"/>
                  </a:lnTo>
                  <a:lnTo>
                    <a:pt x="2608" y="3523"/>
                  </a:lnTo>
                  <a:lnTo>
                    <a:pt x="2572" y="3543"/>
                  </a:lnTo>
                  <a:lnTo>
                    <a:pt x="2533" y="3558"/>
                  </a:lnTo>
                  <a:lnTo>
                    <a:pt x="2492" y="3567"/>
                  </a:lnTo>
                  <a:lnTo>
                    <a:pt x="2449" y="3570"/>
                  </a:lnTo>
                  <a:lnTo>
                    <a:pt x="291" y="3570"/>
                  </a:lnTo>
                  <a:lnTo>
                    <a:pt x="248" y="3567"/>
                  </a:lnTo>
                  <a:lnTo>
                    <a:pt x="208" y="3558"/>
                  </a:lnTo>
                  <a:lnTo>
                    <a:pt x="169" y="3543"/>
                  </a:lnTo>
                  <a:lnTo>
                    <a:pt x="133" y="3523"/>
                  </a:lnTo>
                  <a:lnTo>
                    <a:pt x="101" y="3499"/>
                  </a:lnTo>
                  <a:lnTo>
                    <a:pt x="71" y="3470"/>
                  </a:lnTo>
                  <a:lnTo>
                    <a:pt x="48" y="3438"/>
                  </a:lnTo>
                  <a:lnTo>
                    <a:pt x="27" y="3402"/>
                  </a:lnTo>
                  <a:lnTo>
                    <a:pt x="13" y="3363"/>
                  </a:lnTo>
                  <a:lnTo>
                    <a:pt x="3" y="3322"/>
                  </a:lnTo>
                  <a:lnTo>
                    <a:pt x="0" y="3279"/>
                  </a:lnTo>
                  <a:lnTo>
                    <a:pt x="0" y="291"/>
                  </a:lnTo>
                  <a:lnTo>
                    <a:pt x="3" y="248"/>
                  </a:lnTo>
                  <a:lnTo>
                    <a:pt x="13" y="207"/>
                  </a:lnTo>
                  <a:lnTo>
                    <a:pt x="27" y="168"/>
                  </a:lnTo>
                  <a:lnTo>
                    <a:pt x="48" y="132"/>
                  </a:lnTo>
                  <a:lnTo>
                    <a:pt x="71" y="100"/>
                  </a:lnTo>
                  <a:lnTo>
                    <a:pt x="101" y="71"/>
                  </a:lnTo>
                  <a:lnTo>
                    <a:pt x="133" y="47"/>
                  </a:lnTo>
                  <a:lnTo>
                    <a:pt x="169" y="27"/>
                  </a:lnTo>
                  <a:lnTo>
                    <a:pt x="208" y="12"/>
                  </a:lnTo>
                  <a:lnTo>
                    <a:pt x="248" y="3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0">
              <a:extLst>
                <a:ext uri="{FF2B5EF4-FFF2-40B4-BE49-F238E27FC236}">
                  <a16:creationId xmlns:a16="http://schemas.microsoft.com/office/drawing/2014/main" id="{D1E15B7A-E043-4096-AC6E-EAC1C80F0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3136900"/>
              <a:ext cx="52388" cy="53975"/>
            </a:xfrm>
            <a:custGeom>
              <a:avLst/>
              <a:gdLst>
                <a:gd name="T0" fmla="*/ 165 w 332"/>
                <a:gd name="T1" fmla="*/ 0 h 332"/>
                <a:gd name="T2" fmla="*/ 200 w 332"/>
                <a:gd name="T3" fmla="*/ 3 h 332"/>
                <a:gd name="T4" fmla="*/ 231 w 332"/>
                <a:gd name="T5" fmla="*/ 13 h 332"/>
                <a:gd name="T6" fmla="*/ 259 w 332"/>
                <a:gd name="T7" fmla="*/ 28 h 332"/>
                <a:gd name="T8" fmla="*/ 283 w 332"/>
                <a:gd name="T9" fmla="*/ 48 h 332"/>
                <a:gd name="T10" fmla="*/ 304 w 332"/>
                <a:gd name="T11" fmla="*/ 72 h 332"/>
                <a:gd name="T12" fmla="*/ 319 w 332"/>
                <a:gd name="T13" fmla="*/ 100 h 332"/>
                <a:gd name="T14" fmla="*/ 329 w 332"/>
                <a:gd name="T15" fmla="*/ 132 h 332"/>
                <a:gd name="T16" fmla="*/ 332 w 332"/>
                <a:gd name="T17" fmla="*/ 165 h 332"/>
                <a:gd name="T18" fmla="*/ 329 w 332"/>
                <a:gd name="T19" fmla="*/ 199 h 332"/>
                <a:gd name="T20" fmla="*/ 319 w 332"/>
                <a:gd name="T21" fmla="*/ 230 h 332"/>
                <a:gd name="T22" fmla="*/ 304 w 332"/>
                <a:gd name="T23" fmla="*/ 258 h 332"/>
                <a:gd name="T24" fmla="*/ 283 w 332"/>
                <a:gd name="T25" fmla="*/ 283 h 332"/>
                <a:gd name="T26" fmla="*/ 259 w 332"/>
                <a:gd name="T27" fmla="*/ 303 h 332"/>
                <a:gd name="T28" fmla="*/ 231 w 332"/>
                <a:gd name="T29" fmla="*/ 319 h 332"/>
                <a:gd name="T30" fmla="*/ 200 w 332"/>
                <a:gd name="T31" fmla="*/ 329 h 332"/>
                <a:gd name="T32" fmla="*/ 165 w 332"/>
                <a:gd name="T33" fmla="*/ 332 h 332"/>
                <a:gd name="T34" fmla="*/ 133 w 332"/>
                <a:gd name="T35" fmla="*/ 329 h 332"/>
                <a:gd name="T36" fmla="*/ 102 w 332"/>
                <a:gd name="T37" fmla="*/ 319 h 332"/>
                <a:gd name="T38" fmla="*/ 73 w 332"/>
                <a:gd name="T39" fmla="*/ 303 h 332"/>
                <a:gd name="T40" fmla="*/ 49 w 332"/>
                <a:gd name="T41" fmla="*/ 283 h 332"/>
                <a:gd name="T42" fmla="*/ 28 w 332"/>
                <a:gd name="T43" fmla="*/ 258 h 332"/>
                <a:gd name="T44" fmla="*/ 13 w 332"/>
                <a:gd name="T45" fmla="*/ 230 h 332"/>
                <a:gd name="T46" fmla="*/ 3 w 332"/>
                <a:gd name="T47" fmla="*/ 199 h 332"/>
                <a:gd name="T48" fmla="*/ 0 w 332"/>
                <a:gd name="T49" fmla="*/ 165 h 332"/>
                <a:gd name="T50" fmla="*/ 3 w 332"/>
                <a:gd name="T51" fmla="*/ 132 h 332"/>
                <a:gd name="T52" fmla="*/ 13 w 332"/>
                <a:gd name="T53" fmla="*/ 100 h 332"/>
                <a:gd name="T54" fmla="*/ 28 w 332"/>
                <a:gd name="T55" fmla="*/ 72 h 332"/>
                <a:gd name="T56" fmla="*/ 49 w 332"/>
                <a:gd name="T57" fmla="*/ 48 h 332"/>
                <a:gd name="T58" fmla="*/ 73 w 332"/>
                <a:gd name="T59" fmla="*/ 28 h 332"/>
                <a:gd name="T60" fmla="*/ 102 w 332"/>
                <a:gd name="T61" fmla="*/ 13 h 332"/>
                <a:gd name="T62" fmla="*/ 133 w 332"/>
                <a:gd name="T63" fmla="*/ 3 h 332"/>
                <a:gd name="T64" fmla="*/ 165 w 332"/>
                <a:gd name="T6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2" h="332">
                  <a:moveTo>
                    <a:pt x="165" y="0"/>
                  </a:moveTo>
                  <a:lnTo>
                    <a:pt x="200" y="3"/>
                  </a:lnTo>
                  <a:lnTo>
                    <a:pt x="231" y="13"/>
                  </a:lnTo>
                  <a:lnTo>
                    <a:pt x="259" y="28"/>
                  </a:lnTo>
                  <a:lnTo>
                    <a:pt x="283" y="48"/>
                  </a:lnTo>
                  <a:lnTo>
                    <a:pt x="304" y="72"/>
                  </a:lnTo>
                  <a:lnTo>
                    <a:pt x="319" y="100"/>
                  </a:lnTo>
                  <a:lnTo>
                    <a:pt x="329" y="132"/>
                  </a:lnTo>
                  <a:lnTo>
                    <a:pt x="332" y="165"/>
                  </a:lnTo>
                  <a:lnTo>
                    <a:pt x="329" y="199"/>
                  </a:lnTo>
                  <a:lnTo>
                    <a:pt x="319" y="230"/>
                  </a:lnTo>
                  <a:lnTo>
                    <a:pt x="304" y="258"/>
                  </a:lnTo>
                  <a:lnTo>
                    <a:pt x="283" y="283"/>
                  </a:lnTo>
                  <a:lnTo>
                    <a:pt x="259" y="303"/>
                  </a:lnTo>
                  <a:lnTo>
                    <a:pt x="231" y="319"/>
                  </a:lnTo>
                  <a:lnTo>
                    <a:pt x="200" y="329"/>
                  </a:lnTo>
                  <a:lnTo>
                    <a:pt x="165" y="332"/>
                  </a:lnTo>
                  <a:lnTo>
                    <a:pt x="133" y="329"/>
                  </a:lnTo>
                  <a:lnTo>
                    <a:pt x="102" y="319"/>
                  </a:lnTo>
                  <a:lnTo>
                    <a:pt x="73" y="303"/>
                  </a:lnTo>
                  <a:lnTo>
                    <a:pt x="49" y="283"/>
                  </a:lnTo>
                  <a:lnTo>
                    <a:pt x="28" y="258"/>
                  </a:lnTo>
                  <a:lnTo>
                    <a:pt x="13" y="230"/>
                  </a:lnTo>
                  <a:lnTo>
                    <a:pt x="3" y="199"/>
                  </a:lnTo>
                  <a:lnTo>
                    <a:pt x="0" y="165"/>
                  </a:lnTo>
                  <a:lnTo>
                    <a:pt x="3" y="132"/>
                  </a:lnTo>
                  <a:lnTo>
                    <a:pt x="13" y="100"/>
                  </a:lnTo>
                  <a:lnTo>
                    <a:pt x="28" y="72"/>
                  </a:lnTo>
                  <a:lnTo>
                    <a:pt x="49" y="48"/>
                  </a:lnTo>
                  <a:lnTo>
                    <a:pt x="73" y="28"/>
                  </a:lnTo>
                  <a:lnTo>
                    <a:pt x="102" y="13"/>
                  </a:lnTo>
                  <a:lnTo>
                    <a:pt x="133" y="3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91CF41-E198-4423-A01D-D99975739459}"/>
              </a:ext>
            </a:extLst>
          </p:cNvPr>
          <p:cNvGrpSpPr/>
          <p:nvPr/>
        </p:nvGrpSpPr>
        <p:grpSpPr>
          <a:xfrm>
            <a:off x="7600653" y="2464092"/>
            <a:ext cx="565151" cy="496093"/>
            <a:chOff x="663575" y="1935957"/>
            <a:chExt cx="565151" cy="496093"/>
          </a:xfrm>
          <a:solidFill>
            <a:schemeClr val="bg1"/>
          </a:solidFill>
        </p:grpSpPr>
        <p:sp>
          <p:nvSpPr>
            <p:cNvPr id="36" name="Freeform 128">
              <a:extLst>
                <a:ext uri="{FF2B5EF4-FFF2-40B4-BE49-F238E27FC236}">
                  <a16:creationId xmlns:a16="http://schemas.microsoft.com/office/drawing/2014/main" id="{5EAFA3EC-FE6E-4DD5-9952-CE3A30D20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63" y="1935957"/>
              <a:ext cx="68263" cy="182563"/>
            </a:xfrm>
            <a:custGeom>
              <a:avLst/>
              <a:gdLst>
                <a:gd name="T0" fmla="*/ 148 w 424"/>
                <a:gd name="T1" fmla="*/ 0 h 1157"/>
                <a:gd name="T2" fmla="*/ 187 w 424"/>
                <a:gd name="T3" fmla="*/ 14 h 1157"/>
                <a:gd name="T4" fmla="*/ 249 w 424"/>
                <a:gd name="T5" fmla="*/ 76 h 1157"/>
                <a:gd name="T6" fmla="*/ 321 w 424"/>
                <a:gd name="T7" fmla="*/ 179 h 1157"/>
                <a:gd name="T8" fmla="*/ 375 w 424"/>
                <a:gd name="T9" fmla="*/ 290 h 1157"/>
                <a:gd name="T10" fmla="*/ 410 w 424"/>
                <a:gd name="T11" fmla="*/ 408 h 1157"/>
                <a:gd name="T12" fmla="*/ 424 w 424"/>
                <a:gd name="T13" fmla="*/ 529 h 1157"/>
                <a:gd name="T14" fmla="*/ 419 w 424"/>
                <a:gd name="T15" fmla="*/ 651 h 1157"/>
                <a:gd name="T16" fmla="*/ 395 w 424"/>
                <a:gd name="T17" fmla="*/ 770 h 1157"/>
                <a:gd name="T18" fmla="*/ 350 w 424"/>
                <a:gd name="T19" fmla="*/ 884 h 1157"/>
                <a:gd name="T20" fmla="*/ 288 w 424"/>
                <a:gd name="T21" fmla="*/ 992 h 1157"/>
                <a:gd name="T22" fmla="*/ 205 w 424"/>
                <a:gd name="T23" fmla="*/ 1090 h 1157"/>
                <a:gd name="T24" fmla="*/ 138 w 424"/>
                <a:gd name="T25" fmla="*/ 1146 h 1157"/>
                <a:gd name="T26" fmla="*/ 96 w 424"/>
                <a:gd name="T27" fmla="*/ 1157 h 1157"/>
                <a:gd name="T28" fmla="*/ 56 w 424"/>
                <a:gd name="T29" fmla="*/ 1149 h 1157"/>
                <a:gd name="T30" fmla="*/ 21 w 424"/>
                <a:gd name="T31" fmla="*/ 1123 h 1157"/>
                <a:gd name="T32" fmla="*/ 2 w 424"/>
                <a:gd name="T33" fmla="*/ 1084 h 1157"/>
                <a:gd name="T34" fmla="*/ 1 w 424"/>
                <a:gd name="T35" fmla="*/ 1042 h 1157"/>
                <a:gd name="T36" fmla="*/ 18 w 424"/>
                <a:gd name="T37" fmla="*/ 1004 h 1157"/>
                <a:gd name="T38" fmla="*/ 69 w 424"/>
                <a:gd name="T39" fmla="*/ 955 h 1157"/>
                <a:gd name="T40" fmla="*/ 141 w 424"/>
                <a:gd name="T41" fmla="*/ 867 h 1157"/>
                <a:gd name="T42" fmla="*/ 192 w 424"/>
                <a:gd name="T43" fmla="*/ 770 h 1157"/>
                <a:gd name="T44" fmla="*/ 222 w 424"/>
                <a:gd name="T45" fmla="*/ 667 h 1157"/>
                <a:gd name="T46" fmla="*/ 233 w 424"/>
                <a:gd name="T47" fmla="*/ 560 h 1157"/>
                <a:gd name="T48" fmla="*/ 222 w 424"/>
                <a:gd name="T49" fmla="*/ 452 h 1157"/>
                <a:gd name="T50" fmla="*/ 192 w 424"/>
                <a:gd name="T51" fmla="*/ 349 h 1157"/>
                <a:gd name="T52" fmla="*/ 141 w 424"/>
                <a:gd name="T53" fmla="*/ 252 h 1157"/>
                <a:gd name="T54" fmla="*/ 69 w 424"/>
                <a:gd name="T55" fmla="*/ 164 h 1157"/>
                <a:gd name="T56" fmla="*/ 46 w 424"/>
                <a:gd name="T57" fmla="*/ 128 h 1157"/>
                <a:gd name="T58" fmla="*/ 42 w 424"/>
                <a:gd name="T59" fmla="*/ 86 h 1157"/>
                <a:gd name="T60" fmla="*/ 55 w 424"/>
                <a:gd name="T61" fmla="*/ 46 h 1157"/>
                <a:gd name="T62" fmla="*/ 86 w 424"/>
                <a:gd name="T63" fmla="*/ 14 h 1157"/>
                <a:gd name="T64" fmla="*/ 126 w 424"/>
                <a:gd name="T65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4" h="1157">
                  <a:moveTo>
                    <a:pt x="126" y="0"/>
                  </a:moveTo>
                  <a:lnTo>
                    <a:pt x="148" y="0"/>
                  </a:lnTo>
                  <a:lnTo>
                    <a:pt x="168" y="6"/>
                  </a:lnTo>
                  <a:lnTo>
                    <a:pt x="187" y="14"/>
                  </a:lnTo>
                  <a:lnTo>
                    <a:pt x="205" y="28"/>
                  </a:lnTo>
                  <a:lnTo>
                    <a:pt x="249" y="76"/>
                  </a:lnTo>
                  <a:lnTo>
                    <a:pt x="288" y="127"/>
                  </a:lnTo>
                  <a:lnTo>
                    <a:pt x="321" y="179"/>
                  </a:lnTo>
                  <a:lnTo>
                    <a:pt x="350" y="234"/>
                  </a:lnTo>
                  <a:lnTo>
                    <a:pt x="375" y="290"/>
                  </a:lnTo>
                  <a:lnTo>
                    <a:pt x="395" y="349"/>
                  </a:lnTo>
                  <a:lnTo>
                    <a:pt x="410" y="408"/>
                  </a:lnTo>
                  <a:lnTo>
                    <a:pt x="419" y="468"/>
                  </a:lnTo>
                  <a:lnTo>
                    <a:pt x="424" y="529"/>
                  </a:lnTo>
                  <a:lnTo>
                    <a:pt x="424" y="590"/>
                  </a:lnTo>
                  <a:lnTo>
                    <a:pt x="419" y="651"/>
                  </a:lnTo>
                  <a:lnTo>
                    <a:pt x="410" y="711"/>
                  </a:lnTo>
                  <a:lnTo>
                    <a:pt x="395" y="770"/>
                  </a:lnTo>
                  <a:lnTo>
                    <a:pt x="375" y="828"/>
                  </a:lnTo>
                  <a:lnTo>
                    <a:pt x="350" y="884"/>
                  </a:lnTo>
                  <a:lnTo>
                    <a:pt x="321" y="939"/>
                  </a:lnTo>
                  <a:lnTo>
                    <a:pt x="288" y="992"/>
                  </a:lnTo>
                  <a:lnTo>
                    <a:pt x="249" y="1043"/>
                  </a:lnTo>
                  <a:lnTo>
                    <a:pt x="205" y="1090"/>
                  </a:lnTo>
                  <a:lnTo>
                    <a:pt x="157" y="1135"/>
                  </a:lnTo>
                  <a:lnTo>
                    <a:pt x="138" y="1146"/>
                  </a:lnTo>
                  <a:lnTo>
                    <a:pt x="117" y="1154"/>
                  </a:lnTo>
                  <a:lnTo>
                    <a:pt x="96" y="1157"/>
                  </a:lnTo>
                  <a:lnTo>
                    <a:pt x="75" y="1155"/>
                  </a:lnTo>
                  <a:lnTo>
                    <a:pt x="56" y="1149"/>
                  </a:lnTo>
                  <a:lnTo>
                    <a:pt x="37" y="1138"/>
                  </a:lnTo>
                  <a:lnTo>
                    <a:pt x="21" y="1123"/>
                  </a:lnTo>
                  <a:lnTo>
                    <a:pt x="9" y="1104"/>
                  </a:lnTo>
                  <a:lnTo>
                    <a:pt x="2" y="1084"/>
                  </a:lnTo>
                  <a:lnTo>
                    <a:pt x="0" y="1063"/>
                  </a:lnTo>
                  <a:lnTo>
                    <a:pt x="1" y="1042"/>
                  </a:lnTo>
                  <a:lnTo>
                    <a:pt x="7" y="1022"/>
                  </a:lnTo>
                  <a:lnTo>
                    <a:pt x="18" y="1004"/>
                  </a:lnTo>
                  <a:lnTo>
                    <a:pt x="33" y="988"/>
                  </a:lnTo>
                  <a:lnTo>
                    <a:pt x="69" y="955"/>
                  </a:lnTo>
                  <a:lnTo>
                    <a:pt x="108" y="913"/>
                  </a:lnTo>
                  <a:lnTo>
                    <a:pt x="141" y="867"/>
                  </a:lnTo>
                  <a:lnTo>
                    <a:pt x="169" y="820"/>
                  </a:lnTo>
                  <a:lnTo>
                    <a:pt x="192" y="770"/>
                  </a:lnTo>
                  <a:lnTo>
                    <a:pt x="210" y="718"/>
                  </a:lnTo>
                  <a:lnTo>
                    <a:pt x="222" y="667"/>
                  </a:lnTo>
                  <a:lnTo>
                    <a:pt x="231" y="613"/>
                  </a:lnTo>
                  <a:lnTo>
                    <a:pt x="233" y="560"/>
                  </a:lnTo>
                  <a:lnTo>
                    <a:pt x="231" y="506"/>
                  </a:lnTo>
                  <a:lnTo>
                    <a:pt x="222" y="452"/>
                  </a:lnTo>
                  <a:lnTo>
                    <a:pt x="210" y="400"/>
                  </a:lnTo>
                  <a:lnTo>
                    <a:pt x="192" y="349"/>
                  </a:lnTo>
                  <a:lnTo>
                    <a:pt x="169" y="299"/>
                  </a:lnTo>
                  <a:lnTo>
                    <a:pt x="141" y="252"/>
                  </a:lnTo>
                  <a:lnTo>
                    <a:pt x="108" y="206"/>
                  </a:lnTo>
                  <a:lnTo>
                    <a:pt x="69" y="164"/>
                  </a:lnTo>
                  <a:lnTo>
                    <a:pt x="55" y="147"/>
                  </a:lnTo>
                  <a:lnTo>
                    <a:pt x="46" y="128"/>
                  </a:lnTo>
                  <a:lnTo>
                    <a:pt x="42" y="106"/>
                  </a:lnTo>
                  <a:lnTo>
                    <a:pt x="42" y="86"/>
                  </a:lnTo>
                  <a:lnTo>
                    <a:pt x="46" y="65"/>
                  </a:lnTo>
                  <a:lnTo>
                    <a:pt x="55" y="46"/>
                  </a:lnTo>
                  <a:lnTo>
                    <a:pt x="69" y="28"/>
                  </a:lnTo>
                  <a:lnTo>
                    <a:pt x="86" y="14"/>
                  </a:lnTo>
                  <a:lnTo>
                    <a:pt x="105" y="6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9">
              <a:extLst>
                <a:ext uri="{FF2B5EF4-FFF2-40B4-BE49-F238E27FC236}">
                  <a16:creationId xmlns:a16="http://schemas.microsoft.com/office/drawing/2014/main" id="{13D74331-E5C8-4385-BAE0-1E4C4623D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1955007"/>
              <a:ext cx="58738" cy="144463"/>
            </a:xfrm>
            <a:custGeom>
              <a:avLst/>
              <a:gdLst>
                <a:gd name="T0" fmla="*/ 128 w 375"/>
                <a:gd name="T1" fmla="*/ 0 h 904"/>
                <a:gd name="T2" fmla="*/ 149 w 375"/>
                <a:gd name="T3" fmla="*/ 0 h 904"/>
                <a:gd name="T4" fmla="*/ 170 w 375"/>
                <a:gd name="T5" fmla="*/ 5 h 904"/>
                <a:gd name="T6" fmla="*/ 189 w 375"/>
                <a:gd name="T7" fmla="*/ 14 h 904"/>
                <a:gd name="T8" fmla="*/ 206 w 375"/>
                <a:gd name="T9" fmla="*/ 28 h 904"/>
                <a:gd name="T10" fmla="*/ 246 w 375"/>
                <a:gd name="T11" fmla="*/ 71 h 904"/>
                <a:gd name="T12" fmla="*/ 280 w 375"/>
                <a:gd name="T13" fmla="*/ 117 h 904"/>
                <a:gd name="T14" fmla="*/ 309 w 375"/>
                <a:gd name="T15" fmla="*/ 166 h 904"/>
                <a:gd name="T16" fmla="*/ 333 w 375"/>
                <a:gd name="T17" fmla="*/ 217 h 904"/>
                <a:gd name="T18" fmla="*/ 351 w 375"/>
                <a:gd name="T19" fmla="*/ 269 h 904"/>
                <a:gd name="T20" fmla="*/ 364 w 375"/>
                <a:gd name="T21" fmla="*/ 323 h 904"/>
                <a:gd name="T22" fmla="*/ 372 w 375"/>
                <a:gd name="T23" fmla="*/ 378 h 904"/>
                <a:gd name="T24" fmla="*/ 375 w 375"/>
                <a:gd name="T25" fmla="*/ 433 h 904"/>
                <a:gd name="T26" fmla="*/ 372 w 375"/>
                <a:gd name="T27" fmla="*/ 488 h 904"/>
                <a:gd name="T28" fmla="*/ 364 w 375"/>
                <a:gd name="T29" fmla="*/ 542 h 904"/>
                <a:gd name="T30" fmla="*/ 351 w 375"/>
                <a:gd name="T31" fmla="*/ 596 h 904"/>
                <a:gd name="T32" fmla="*/ 333 w 375"/>
                <a:gd name="T33" fmla="*/ 649 h 904"/>
                <a:gd name="T34" fmla="*/ 309 w 375"/>
                <a:gd name="T35" fmla="*/ 699 h 904"/>
                <a:gd name="T36" fmla="*/ 280 w 375"/>
                <a:gd name="T37" fmla="*/ 749 h 904"/>
                <a:gd name="T38" fmla="*/ 246 w 375"/>
                <a:gd name="T39" fmla="*/ 795 h 904"/>
                <a:gd name="T40" fmla="*/ 206 w 375"/>
                <a:gd name="T41" fmla="*/ 838 h 904"/>
                <a:gd name="T42" fmla="*/ 182 w 375"/>
                <a:gd name="T43" fmla="*/ 861 h 904"/>
                <a:gd name="T44" fmla="*/ 156 w 375"/>
                <a:gd name="T45" fmla="*/ 884 h 904"/>
                <a:gd name="T46" fmla="*/ 137 w 375"/>
                <a:gd name="T47" fmla="*/ 894 h 904"/>
                <a:gd name="T48" fmla="*/ 117 w 375"/>
                <a:gd name="T49" fmla="*/ 902 h 904"/>
                <a:gd name="T50" fmla="*/ 96 w 375"/>
                <a:gd name="T51" fmla="*/ 904 h 904"/>
                <a:gd name="T52" fmla="*/ 76 w 375"/>
                <a:gd name="T53" fmla="*/ 902 h 904"/>
                <a:gd name="T54" fmla="*/ 55 w 375"/>
                <a:gd name="T55" fmla="*/ 894 h 904"/>
                <a:gd name="T56" fmla="*/ 37 w 375"/>
                <a:gd name="T57" fmla="*/ 884 h 904"/>
                <a:gd name="T58" fmla="*/ 21 w 375"/>
                <a:gd name="T59" fmla="*/ 867 h 904"/>
                <a:gd name="T60" fmla="*/ 9 w 375"/>
                <a:gd name="T61" fmla="*/ 848 h 904"/>
                <a:gd name="T62" fmla="*/ 3 w 375"/>
                <a:gd name="T63" fmla="*/ 829 h 904"/>
                <a:gd name="T64" fmla="*/ 0 w 375"/>
                <a:gd name="T65" fmla="*/ 807 h 904"/>
                <a:gd name="T66" fmla="*/ 3 w 375"/>
                <a:gd name="T67" fmla="*/ 787 h 904"/>
                <a:gd name="T68" fmla="*/ 10 w 375"/>
                <a:gd name="T69" fmla="*/ 766 h 904"/>
                <a:gd name="T70" fmla="*/ 21 w 375"/>
                <a:gd name="T71" fmla="*/ 748 h 904"/>
                <a:gd name="T72" fmla="*/ 37 w 375"/>
                <a:gd name="T73" fmla="*/ 733 h 904"/>
                <a:gd name="T74" fmla="*/ 71 w 375"/>
                <a:gd name="T75" fmla="*/ 703 h 904"/>
                <a:gd name="T76" fmla="*/ 103 w 375"/>
                <a:gd name="T77" fmla="*/ 667 h 904"/>
                <a:gd name="T78" fmla="*/ 129 w 375"/>
                <a:gd name="T79" fmla="*/ 628 h 904"/>
                <a:gd name="T80" fmla="*/ 150 w 375"/>
                <a:gd name="T81" fmla="*/ 587 h 904"/>
                <a:gd name="T82" fmla="*/ 165 w 375"/>
                <a:gd name="T83" fmla="*/ 544 h 904"/>
                <a:gd name="T84" fmla="*/ 176 w 375"/>
                <a:gd name="T85" fmla="*/ 500 h 904"/>
                <a:gd name="T86" fmla="*/ 182 w 375"/>
                <a:gd name="T87" fmla="*/ 456 h 904"/>
                <a:gd name="T88" fmla="*/ 182 w 375"/>
                <a:gd name="T89" fmla="*/ 410 h 904"/>
                <a:gd name="T90" fmla="*/ 176 w 375"/>
                <a:gd name="T91" fmla="*/ 365 h 904"/>
                <a:gd name="T92" fmla="*/ 165 w 375"/>
                <a:gd name="T93" fmla="*/ 321 h 904"/>
                <a:gd name="T94" fmla="*/ 150 w 375"/>
                <a:gd name="T95" fmla="*/ 279 h 904"/>
                <a:gd name="T96" fmla="*/ 129 w 375"/>
                <a:gd name="T97" fmla="*/ 238 h 904"/>
                <a:gd name="T98" fmla="*/ 103 w 375"/>
                <a:gd name="T99" fmla="*/ 199 h 904"/>
                <a:gd name="T100" fmla="*/ 71 w 375"/>
                <a:gd name="T101" fmla="*/ 163 h 904"/>
                <a:gd name="T102" fmla="*/ 57 w 375"/>
                <a:gd name="T103" fmla="*/ 146 h 904"/>
                <a:gd name="T104" fmla="*/ 48 w 375"/>
                <a:gd name="T105" fmla="*/ 127 h 904"/>
                <a:gd name="T106" fmla="*/ 44 w 375"/>
                <a:gd name="T107" fmla="*/ 105 h 904"/>
                <a:gd name="T108" fmla="*/ 44 w 375"/>
                <a:gd name="T109" fmla="*/ 85 h 904"/>
                <a:gd name="T110" fmla="*/ 48 w 375"/>
                <a:gd name="T111" fmla="*/ 64 h 904"/>
                <a:gd name="T112" fmla="*/ 57 w 375"/>
                <a:gd name="T113" fmla="*/ 45 h 904"/>
                <a:gd name="T114" fmla="*/ 71 w 375"/>
                <a:gd name="T115" fmla="*/ 28 h 904"/>
                <a:gd name="T116" fmla="*/ 88 w 375"/>
                <a:gd name="T117" fmla="*/ 14 h 904"/>
                <a:gd name="T118" fmla="*/ 107 w 375"/>
                <a:gd name="T119" fmla="*/ 5 h 904"/>
                <a:gd name="T120" fmla="*/ 128 w 375"/>
                <a:gd name="T121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904">
                  <a:moveTo>
                    <a:pt x="128" y="0"/>
                  </a:moveTo>
                  <a:lnTo>
                    <a:pt x="149" y="0"/>
                  </a:lnTo>
                  <a:lnTo>
                    <a:pt x="170" y="5"/>
                  </a:lnTo>
                  <a:lnTo>
                    <a:pt x="189" y="14"/>
                  </a:lnTo>
                  <a:lnTo>
                    <a:pt x="206" y="28"/>
                  </a:lnTo>
                  <a:lnTo>
                    <a:pt x="246" y="71"/>
                  </a:lnTo>
                  <a:lnTo>
                    <a:pt x="280" y="117"/>
                  </a:lnTo>
                  <a:lnTo>
                    <a:pt x="309" y="166"/>
                  </a:lnTo>
                  <a:lnTo>
                    <a:pt x="333" y="217"/>
                  </a:lnTo>
                  <a:lnTo>
                    <a:pt x="351" y="269"/>
                  </a:lnTo>
                  <a:lnTo>
                    <a:pt x="364" y="323"/>
                  </a:lnTo>
                  <a:lnTo>
                    <a:pt x="372" y="378"/>
                  </a:lnTo>
                  <a:lnTo>
                    <a:pt x="375" y="433"/>
                  </a:lnTo>
                  <a:lnTo>
                    <a:pt x="372" y="488"/>
                  </a:lnTo>
                  <a:lnTo>
                    <a:pt x="364" y="542"/>
                  </a:lnTo>
                  <a:lnTo>
                    <a:pt x="351" y="596"/>
                  </a:lnTo>
                  <a:lnTo>
                    <a:pt x="333" y="649"/>
                  </a:lnTo>
                  <a:lnTo>
                    <a:pt x="309" y="699"/>
                  </a:lnTo>
                  <a:lnTo>
                    <a:pt x="280" y="749"/>
                  </a:lnTo>
                  <a:lnTo>
                    <a:pt x="246" y="795"/>
                  </a:lnTo>
                  <a:lnTo>
                    <a:pt x="206" y="838"/>
                  </a:lnTo>
                  <a:lnTo>
                    <a:pt x="182" y="861"/>
                  </a:lnTo>
                  <a:lnTo>
                    <a:pt x="156" y="884"/>
                  </a:lnTo>
                  <a:lnTo>
                    <a:pt x="137" y="894"/>
                  </a:lnTo>
                  <a:lnTo>
                    <a:pt x="117" y="902"/>
                  </a:lnTo>
                  <a:lnTo>
                    <a:pt x="96" y="904"/>
                  </a:lnTo>
                  <a:lnTo>
                    <a:pt x="76" y="902"/>
                  </a:lnTo>
                  <a:lnTo>
                    <a:pt x="55" y="894"/>
                  </a:lnTo>
                  <a:lnTo>
                    <a:pt x="37" y="884"/>
                  </a:lnTo>
                  <a:lnTo>
                    <a:pt x="21" y="867"/>
                  </a:lnTo>
                  <a:lnTo>
                    <a:pt x="9" y="848"/>
                  </a:lnTo>
                  <a:lnTo>
                    <a:pt x="3" y="829"/>
                  </a:lnTo>
                  <a:lnTo>
                    <a:pt x="0" y="807"/>
                  </a:lnTo>
                  <a:lnTo>
                    <a:pt x="3" y="787"/>
                  </a:lnTo>
                  <a:lnTo>
                    <a:pt x="10" y="766"/>
                  </a:lnTo>
                  <a:lnTo>
                    <a:pt x="21" y="748"/>
                  </a:lnTo>
                  <a:lnTo>
                    <a:pt x="37" y="733"/>
                  </a:lnTo>
                  <a:lnTo>
                    <a:pt x="71" y="703"/>
                  </a:lnTo>
                  <a:lnTo>
                    <a:pt x="103" y="667"/>
                  </a:lnTo>
                  <a:lnTo>
                    <a:pt x="129" y="628"/>
                  </a:lnTo>
                  <a:lnTo>
                    <a:pt x="150" y="587"/>
                  </a:lnTo>
                  <a:lnTo>
                    <a:pt x="165" y="544"/>
                  </a:lnTo>
                  <a:lnTo>
                    <a:pt x="176" y="500"/>
                  </a:lnTo>
                  <a:lnTo>
                    <a:pt x="182" y="456"/>
                  </a:lnTo>
                  <a:lnTo>
                    <a:pt x="182" y="410"/>
                  </a:lnTo>
                  <a:lnTo>
                    <a:pt x="176" y="365"/>
                  </a:lnTo>
                  <a:lnTo>
                    <a:pt x="165" y="321"/>
                  </a:lnTo>
                  <a:lnTo>
                    <a:pt x="150" y="279"/>
                  </a:lnTo>
                  <a:lnTo>
                    <a:pt x="129" y="238"/>
                  </a:lnTo>
                  <a:lnTo>
                    <a:pt x="103" y="199"/>
                  </a:lnTo>
                  <a:lnTo>
                    <a:pt x="71" y="163"/>
                  </a:lnTo>
                  <a:lnTo>
                    <a:pt x="57" y="146"/>
                  </a:lnTo>
                  <a:lnTo>
                    <a:pt x="48" y="127"/>
                  </a:lnTo>
                  <a:lnTo>
                    <a:pt x="44" y="105"/>
                  </a:lnTo>
                  <a:lnTo>
                    <a:pt x="44" y="85"/>
                  </a:lnTo>
                  <a:lnTo>
                    <a:pt x="48" y="64"/>
                  </a:lnTo>
                  <a:lnTo>
                    <a:pt x="57" y="45"/>
                  </a:lnTo>
                  <a:lnTo>
                    <a:pt x="71" y="28"/>
                  </a:lnTo>
                  <a:lnTo>
                    <a:pt x="88" y="14"/>
                  </a:lnTo>
                  <a:lnTo>
                    <a:pt x="107" y="5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0">
              <a:extLst>
                <a:ext uri="{FF2B5EF4-FFF2-40B4-BE49-F238E27FC236}">
                  <a16:creationId xmlns:a16="http://schemas.microsoft.com/office/drawing/2014/main" id="{026746B4-68CA-457E-AEF9-594CFCC1F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1935957"/>
              <a:ext cx="68263" cy="182563"/>
            </a:xfrm>
            <a:custGeom>
              <a:avLst/>
              <a:gdLst>
                <a:gd name="T0" fmla="*/ 299 w 426"/>
                <a:gd name="T1" fmla="*/ 0 h 1157"/>
                <a:gd name="T2" fmla="*/ 338 w 426"/>
                <a:gd name="T3" fmla="*/ 14 h 1157"/>
                <a:gd name="T4" fmla="*/ 370 w 426"/>
                <a:gd name="T5" fmla="*/ 46 h 1157"/>
                <a:gd name="T6" fmla="*/ 384 w 426"/>
                <a:gd name="T7" fmla="*/ 86 h 1157"/>
                <a:gd name="T8" fmla="*/ 378 w 426"/>
                <a:gd name="T9" fmla="*/ 128 h 1157"/>
                <a:gd name="T10" fmla="*/ 356 w 426"/>
                <a:gd name="T11" fmla="*/ 164 h 1157"/>
                <a:gd name="T12" fmla="*/ 286 w 426"/>
                <a:gd name="T13" fmla="*/ 250 h 1157"/>
                <a:gd name="T14" fmla="*/ 235 w 426"/>
                <a:gd name="T15" fmla="*/ 345 h 1157"/>
                <a:gd name="T16" fmla="*/ 203 w 426"/>
                <a:gd name="T17" fmla="*/ 449 h 1157"/>
                <a:gd name="T18" fmla="*/ 192 w 426"/>
                <a:gd name="T19" fmla="*/ 560 h 1157"/>
                <a:gd name="T20" fmla="*/ 203 w 426"/>
                <a:gd name="T21" fmla="*/ 670 h 1157"/>
                <a:gd name="T22" fmla="*/ 235 w 426"/>
                <a:gd name="T23" fmla="*/ 773 h 1157"/>
                <a:gd name="T24" fmla="*/ 286 w 426"/>
                <a:gd name="T25" fmla="*/ 869 h 1157"/>
                <a:gd name="T26" fmla="*/ 356 w 426"/>
                <a:gd name="T27" fmla="*/ 955 h 1157"/>
                <a:gd name="T28" fmla="*/ 406 w 426"/>
                <a:gd name="T29" fmla="*/ 1004 h 1157"/>
                <a:gd name="T30" fmla="*/ 424 w 426"/>
                <a:gd name="T31" fmla="*/ 1042 h 1157"/>
                <a:gd name="T32" fmla="*/ 423 w 426"/>
                <a:gd name="T33" fmla="*/ 1084 h 1157"/>
                <a:gd name="T34" fmla="*/ 403 w 426"/>
                <a:gd name="T35" fmla="*/ 1123 h 1157"/>
                <a:gd name="T36" fmla="*/ 370 w 426"/>
                <a:gd name="T37" fmla="*/ 1149 h 1157"/>
                <a:gd name="T38" fmla="*/ 330 w 426"/>
                <a:gd name="T39" fmla="*/ 1157 h 1157"/>
                <a:gd name="T40" fmla="*/ 287 w 426"/>
                <a:gd name="T41" fmla="*/ 1146 h 1157"/>
                <a:gd name="T42" fmla="*/ 220 w 426"/>
                <a:gd name="T43" fmla="*/ 1090 h 1157"/>
                <a:gd name="T44" fmla="*/ 136 w 426"/>
                <a:gd name="T45" fmla="*/ 990 h 1157"/>
                <a:gd name="T46" fmla="*/ 70 w 426"/>
                <a:gd name="T47" fmla="*/ 877 h 1157"/>
                <a:gd name="T48" fmla="*/ 26 w 426"/>
                <a:gd name="T49" fmla="*/ 755 h 1157"/>
                <a:gd name="T50" fmla="*/ 3 w 426"/>
                <a:gd name="T51" fmla="*/ 626 h 1157"/>
                <a:gd name="T52" fmla="*/ 3 w 426"/>
                <a:gd name="T53" fmla="*/ 493 h 1157"/>
                <a:gd name="T54" fmla="*/ 26 w 426"/>
                <a:gd name="T55" fmla="*/ 364 h 1157"/>
                <a:gd name="T56" fmla="*/ 70 w 426"/>
                <a:gd name="T57" fmla="*/ 242 h 1157"/>
                <a:gd name="T58" fmla="*/ 136 w 426"/>
                <a:gd name="T59" fmla="*/ 130 h 1157"/>
                <a:gd name="T60" fmla="*/ 220 w 426"/>
                <a:gd name="T61" fmla="*/ 28 h 1157"/>
                <a:gd name="T62" fmla="*/ 257 w 426"/>
                <a:gd name="T63" fmla="*/ 6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6" h="1157">
                  <a:moveTo>
                    <a:pt x="277" y="0"/>
                  </a:moveTo>
                  <a:lnTo>
                    <a:pt x="299" y="0"/>
                  </a:lnTo>
                  <a:lnTo>
                    <a:pt x="319" y="6"/>
                  </a:lnTo>
                  <a:lnTo>
                    <a:pt x="338" y="14"/>
                  </a:lnTo>
                  <a:lnTo>
                    <a:pt x="356" y="28"/>
                  </a:lnTo>
                  <a:lnTo>
                    <a:pt x="370" y="46"/>
                  </a:lnTo>
                  <a:lnTo>
                    <a:pt x="378" y="65"/>
                  </a:lnTo>
                  <a:lnTo>
                    <a:pt x="384" y="86"/>
                  </a:lnTo>
                  <a:lnTo>
                    <a:pt x="384" y="106"/>
                  </a:lnTo>
                  <a:lnTo>
                    <a:pt x="378" y="128"/>
                  </a:lnTo>
                  <a:lnTo>
                    <a:pt x="370" y="147"/>
                  </a:lnTo>
                  <a:lnTo>
                    <a:pt x="356" y="164"/>
                  </a:lnTo>
                  <a:lnTo>
                    <a:pt x="318" y="205"/>
                  </a:lnTo>
                  <a:lnTo>
                    <a:pt x="286" y="250"/>
                  </a:lnTo>
                  <a:lnTo>
                    <a:pt x="258" y="296"/>
                  </a:lnTo>
                  <a:lnTo>
                    <a:pt x="235" y="345"/>
                  </a:lnTo>
                  <a:lnTo>
                    <a:pt x="217" y="396"/>
                  </a:lnTo>
                  <a:lnTo>
                    <a:pt x="203" y="449"/>
                  </a:lnTo>
                  <a:lnTo>
                    <a:pt x="195" y="504"/>
                  </a:lnTo>
                  <a:lnTo>
                    <a:pt x="192" y="560"/>
                  </a:lnTo>
                  <a:lnTo>
                    <a:pt x="195" y="615"/>
                  </a:lnTo>
                  <a:lnTo>
                    <a:pt x="203" y="670"/>
                  </a:lnTo>
                  <a:lnTo>
                    <a:pt x="217" y="723"/>
                  </a:lnTo>
                  <a:lnTo>
                    <a:pt x="235" y="773"/>
                  </a:lnTo>
                  <a:lnTo>
                    <a:pt x="258" y="823"/>
                  </a:lnTo>
                  <a:lnTo>
                    <a:pt x="286" y="869"/>
                  </a:lnTo>
                  <a:lnTo>
                    <a:pt x="318" y="914"/>
                  </a:lnTo>
                  <a:lnTo>
                    <a:pt x="356" y="955"/>
                  </a:lnTo>
                  <a:lnTo>
                    <a:pt x="391" y="988"/>
                  </a:lnTo>
                  <a:lnTo>
                    <a:pt x="406" y="1004"/>
                  </a:lnTo>
                  <a:lnTo>
                    <a:pt x="417" y="1022"/>
                  </a:lnTo>
                  <a:lnTo>
                    <a:pt x="424" y="1042"/>
                  </a:lnTo>
                  <a:lnTo>
                    <a:pt x="426" y="1063"/>
                  </a:lnTo>
                  <a:lnTo>
                    <a:pt x="423" y="1084"/>
                  </a:lnTo>
                  <a:lnTo>
                    <a:pt x="415" y="1104"/>
                  </a:lnTo>
                  <a:lnTo>
                    <a:pt x="403" y="1123"/>
                  </a:lnTo>
                  <a:lnTo>
                    <a:pt x="387" y="1138"/>
                  </a:lnTo>
                  <a:lnTo>
                    <a:pt x="370" y="1149"/>
                  </a:lnTo>
                  <a:lnTo>
                    <a:pt x="350" y="1155"/>
                  </a:lnTo>
                  <a:lnTo>
                    <a:pt x="330" y="1157"/>
                  </a:lnTo>
                  <a:lnTo>
                    <a:pt x="308" y="1154"/>
                  </a:lnTo>
                  <a:lnTo>
                    <a:pt x="287" y="1146"/>
                  </a:lnTo>
                  <a:lnTo>
                    <a:pt x="267" y="1135"/>
                  </a:lnTo>
                  <a:lnTo>
                    <a:pt x="220" y="1090"/>
                  </a:lnTo>
                  <a:lnTo>
                    <a:pt x="176" y="1042"/>
                  </a:lnTo>
                  <a:lnTo>
                    <a:pt x="136" y="990"/>
                  </a:lnTo>
                  <a:lnTo>
                    <a:pt x="100" y="935"/>
                  </a:lnTo>
                  <a:lnTo>
                    <a:pt x="70" y="877"/>
                  </a:lnTo>
                  <a:lnTo>
                    <a:pt x="45" y="817"/>
                  </a:lnTo>
                  <a:lnTo>
                    <a:pt x="26" y="755"/>
                  </a:lnTo>
                  <a:lnTo>
                    <a:pt x="12" y="692"/>
                  </a:lnTo>
                  <a:lnTo>
                    <a:pt x="3" y="626"/>
                  </a:lnTo>
                  <a:lnTo>
                    <a:pt x="0" y="560"/>
                  </a:lnTo>
                  <a:lnTo>
                    <a:pt x="3" y="493"/>
                  </a:lnTo>
                  <a:lnTo>
                    <a:pt x="12" y="427"/>
                  </a:lnTo>
                  <a:lnTo>
                    <a:pt x="26" y="364"/>
                  </a:lnTo>
                  <a:lnTo>
                    <a:pt x="45" y="302"/>
                  </a:lnTo>
                  <a:lnTo>
                    <a:pt x="70" y="242"/>
                  </a:lnTo>
                  <a:lnTo>
                    <a:pt x="100" y="185"/>
                  </a:lnTo>
                  <a:lnTo>
                    <a:pt x="136" y="130"/>
                  </a:lnTo>
                  <a:lnTo>
                    <a:pt x="176" y="77"/>
                  </a:lnTo>
                  <a:lnTo>
                    <a:pt x="220" y="28"/>
                  </a:lnTo>
                  <a:lnTo>
                    <a:pt x="237" y="14"/>
                  </a:lnTo>
                  <a:lnTo>
                    <a:pt x="257" y="6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1">
              <a:extLst>
                <a:ext uri="{FF2B5EF4-FFF2-40B4-BE49-F238E27FC236}">
                  <a16:creationId xmlns:a16="http://schemas.microsoft.com/office/drawing/2014/main" id="{E1205133-52E3-475E-AC78-E04AB2512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5" y="1955007"/>
              <a:ext cx="60325" cy="144463"/>
            </a:xfrm>
            <a:custGeom>
              <a:avLst/>
              <a:gdLst>
                <a:gd name="T0" fmla="*/ 224 w 373"/>
                <a:gd name="T1" fmla="*/ 0 h 904"/>
                <a:gd name="T2" fmla="*/ 246 w 373"/>
                <a:gd name="T3" fmla="*/ 0 h 904"/>
                <a:gd name="T4" fmla="*/ 266 w 373"/>
                <a:gd name="T5" fmla="*/ 5 h 904"/>
                <a:gd name="T6" fmla="*/ 286 w 373"/>
                <a:gd name="T7" fmla="*/ 14 h 904"/>
                <a:gd name="T8" fmla="*/ 303 w 373"/>
                <a:gd name="T9" fmla="*/ 28 h 904"/>
                <a:gd name="T10" fmla="*/ 317 w 373"/>
                <a:gd name="T11" fmla="*/ 45 h 904"/>
                <a:gd name="T12" fmla="*/ 326 w 373"/>
                <a:gd name="T13" fmla="*/ 64 h 904"/>
                <a:gd name="T14" fmla="*/ 331 w 373"/>
                <a:gd name="T15" fmla="*/ 85 h 904"/>
                <a:gd name="T16" fmla="*/ 331 w 373"/>
                <a:gd name="T17" fmla="*/ 105 h 904"/>
                <a:gd name="T18" fmla="*/ 326 w 373"/>
                <a:gd name="T19" fmla="*/ 127 h 904"/>
                <a:gd name="T20" fmla="*/ 317 w 373"/>
                <a:gd name="T21" fmla="*/ 146 h 904"/>
                <a:gd name="T22" fmla="*/ 303 w 373"/>
                <a:gd name="T23" fmla="*/ 163 h 904"/>
                <a:gd name="T24" fmla="*/ 274 w 373"/>
                <a:gd name="T25" fmla="*/ 196 h 904"/>
                <a:gd name="T26" fmla="*/ 249 w 373"/>
                <a:gd name="T27" fmla="*/ 230 h 904"/>
                <a:gd name="T28" fmla="*/ 229 w 373"/>
                <a:gd name="T29" fmla="*/ 267 h 904"/>
                <a:gd name="T30" fmla="*/ 212 w 373"/>
                <a:gd name="T31" fmla="*/ 307 h 904"/>
                <a:gd name="T32" fmla="*/ 200 w 373"/>
                <a:gd name="T33" fmla="*/ 347 h 904"/>
                <a:gd name="T34" fmla="*/ 194 w 373"/>
                <a:gd name="T35" fmla="*/ 390 h 904"/>
                <a:gd name="T36" fmla="*/ 192 w 373"/>
                <a:gd name="T37" fmla="*/ 433 h 904"/>
                <a:gd name="T38" fmla="*/ 194 w 373"/>
                <a:gd name="T39" fmla="*/ 476 h 904"/>
                <a:gd name="T40" fmla="*/ 200 w 373"/>
                <a:gd name="T41" fmla="*/ 518 h 904"/>
                <a:gd name="T42" fmla="*/ 212 w 373"/>
                <a:gd name="T43" fmla="*/ 559 h 904"/>
                <a:gd name="T44" fmla="*/ 229 w 373"/>
                <a:gd name="T45" fmla="*/ 598 h 904"/>
                <a:gd name="T46" fmla="*/ 249 w 373"/>
                <a:gd name="T47" fmla="*/ 636 h 904"/>
                <a:gd name="T48" fmla="*/ 274 w 373"/>
                <a:gd name="T49" fmla="*/ 670 h 904"/>
                <a:gd name="T50" fmla="*/ 303 w 373"/>
                <a:gd name="T51" fmla="*/ 703 h 904"/>
                <a:gd name="T52" fmla="*/ 336 w 373"/>
                <a:gd name="T53" fmla="*/ 733 h 904"/>
                <a:gd name="T54" fmla="*/ 353 w 373"/>
                <a:gd name="T55" fmla="*/ 748 h 904"/>
                <a:gd name="T56" fmla="*/ 363 w 373"/>
                <a:gd name="T57" fmla="*/ 766 h 904"/>
                <a:gd name="T58" fmla="*/ 371 w 373"/>
                <a:gd name="T59" fmla="*/ 787 h 904"/>
                <a:gd name="T60" fmla="*/ 373 w 373"/>
                <a:gd name="T61" fmla="*/ 807 h 904"/>
                <a:gd name="T62" fmla="*/ 371 w 373"/>
                <a:gd name="T63" fmla="*/ 829 h 904"/>
                <a:gd name="T64" fmla="*/ 364 w 373"/>
                <a:gd name="T65" fmla="*/ 848 h 904"/>
                <a:gd name="T66" fmla="*/ 353 w 373"/>
                <a:gd name="T67" fmla="*/ 867 h 904"/>
                <a:gd name="T68" fmla="*/ 337 w 373"/>
                <a:gd name="T69" fmla="*/ 884 h 904"/>
                <a:gd name="T70" fmla="*/ 318 w 373"/>
                <a:gd name="T71" fmla="*/ 894 h 904"/>
                <a:gd name="T72" fmla="*/ 299 w 373"/>
                <a:gd name="T73" fmla="*/ 902 h 904"/>
                <a:gd name="T74" fmla="*/ 277 w 373"/>
                <a:gd name="T75" fmla="*/ 904 h 904"/>
                <a:gd name="T76" fmla="*/ 257 w 373"/>
                <a:gd name="T77" fmla="*/ 902 h 904"/>
                <a:gd name="T78" fmla="*/ 236 w 373"/>
                <a:gd name="T79" fmla="*/ 894 h 904"/>
                <a:gd name="T80" fmla="*/ 218 w 373"/>
                <a:gd name="T81" fmla="*/ 884 h 904"/>
                <a:gd name="T82" fmla="*/ 192 w 373"/>
                <a:gd name="T83" fmla="*/ 861 h 904"/>
                <a:gd name="T84" fmla="*/ 167 w 373"/>
                <a:gd name="T85" fmla="*/ 838 h 904"/>
                <a:gd name="T86" fmla="*/ 129 w 373"/>
                <a:gd name="T87" fmla="*/ 796 h 904"/>
                <a:gd name="T88" fmla="*/ 96 w 373"/>
                <a:gd name="T89" fmla="*/ 751 h 904"/>
                <a:gd name="T90" fmla="*/ 67 w 373"/>
                <a:gd name="T91" fmla="*/ 703 h 904"/>
                <a:gd name="T92" fmla="*/ 43 w 373"/>
                <a:gd name="T93" fmla="*/ 653 h 904"/>
                <a:gd name="T94" fmla="*/ 24 w 373"/>
                <a:gd name="T95" fmla="*/ 600 h 904"/>
                <a:gd name="T96" fmla="*/ 11 w 373"/>
                <a:gd name="T97" fmla="*/ 545 h 904"/>
                <a:gd name="T98" fmla="*/ 2 w 373"/>
                <a:gd name="T99" fmla="*/ 490 h 904"/>
                <a:gd name="T100" fmla="*/ 0 w 373"/>
                <a:gd name="T101" fmla="*/ 433 h 904"/>
                <a:gd name="T102" fmla="*/ 2 w 373"/>
                <a:gd name="T103" fmla="*/ 376 h 904"/>
                <a:gd name="T104" fmla="*/ 11 w 373"/>
                <a:gd name="T105" fmla="*/ 320 h 904"/>
                <a:gd name="T106" fmla="*/ 24 w 373"/>
                <a:gd name="T107" fmla="*/ 266 h 904"/>
                <a:gd name="T108" fmla="*/ 43 w 373"/>
                <a:gd name="T109" fmla="*/ 213 h 904"/>
                <a:gd name="T110" fmla="*/ 67 w 373"/>
                <a:gd name="T111" fmla="*/ 162 h 904"/>
                <a:gd name="T112" fmla="*/ 96 w 373"/>
                <a:gd name="T113" fmla="*/ 115 h 904"/>
                <a:gd name="T114" fmla="*/ 129 w 373"/>
                <a:gd name="T115" fmla="*/ 70 h 904"/>
                <a:gd name="T116" fmla="*/ 167 w 373"/>
                <a:gd name="T117" fmla="*/ 28 h 904"/>
                <a:gd name="T118" fmla="*/ 184 w 373"/>
                <a:gd name="T119" fmla="*/ 14 h 904"/>
                <a:gd name="T120" fmla="*/ 204 w 373"/>
                <a:gd name="T121" fmla="*/ 5 h 904"/>
                <a:gd name="T122" fmla="*/ 224 w 373"/>
                <a:gd name="T123" fmla="*/ 0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3" h="904">
                  <a:moveTo>
                    <a:pt x="224" y="0"/>
                  </a:moveTo>
                  <a:lnTo>
                    <a:pt x="246" y="0"/>
                  </a:lnTo>
                  <a:lnTo>
                    <a:pt x="266" y="5"/>
                  </a:lnTo>
                  <a:lnTo>
                    <a:pt x="286" y="14"/>
                  </a:lnTo>
                  <a:lnTo>
                    <a:pt x="303" y="28"/>
                  </a:lnTo>
                  <a:lnTo>
                    <a:pt x="317" y="45"/>
                  </a:lnTo>
                  <a:lnTo>
                    <a:pt x="326" y="64"/>
                  </a:lnTo>
                  <a:lnTo>
                    <a:pt x="331" y="85"/>
                  </a:lnTo>
                  <a:lnTo>
                    <a:pt x="331" y="105"/>
                  </a:lnTo>
                  <a:lnTo>
                    <a:pt x="326" y="127"/>
                  </a:lnTo>
                  <a:lnTo>
                    <a:pt x="317" y="146"/>
                  </a:lnTo>
                  <a:lnTo>
                    <a:pt x="303" y="163"/>
                  </a:lnTo>
                  <a:lnTo>
                    <a:pt x="274" y="196"/>
                  </a:lnTo>
                  <a:lnTo>
                    <a:pt x="249" y="230"/>
                  </a:lnTo>
                  <a:lnTo>
                    <a:pt x="229" y="267"/>
                  </a:lnTo>
                  <a:lnTo>
                    <a:pt x="212" y="307"/>
                  </a:lnTo>
                  <a:lnTo>
                    <a:pt x="200" y="347"/>
                  </a:lnTo>
                  <a:lnTo>
                    <a:pt x="194" y="390"/>
                  </a:lnTo>
                  <a:lnTo>
                    <a:pt x="192" y="433"/>
                  </a:lnTo>
                  <a:lnTo>
                    <a:pt x="194" y="476"/>
                  </a:lnTo>
                  <a:lnTo>
                    <a:pt x="200" y="518"/>
                  </a:lnTo>
                  <a:lnTo>
                    <a:pt x="212" y="559"/>
                  </a:lnTo>
                  <a:lnTo>
                    <a:pt x="229" y="598"/>
                  </a:lnTo>
                  <a:lnTo>
                    <a:pt x="249" y="636"/>
                  </a:lnTo>
                  <a:lnTo>
                    <a:pt x="274" y="670"/>
                  </a:lnTo>
                  <a:lnTo>
                    <a:pt x="303" y="703"/>
                  </a:lnTo>
                  <a:lnTo>
                    <a:pt x="336" y="733"/>
                  </a:lnTo>
                  <a:lnTo>
                    <a:pt x="353" y="748"/>
                  </a:lnTo>
                  <a:lnTo>
                    <a:pt x="363" y="766"/>
                  </a:lnTo>
                  <a:lnTo>
                    <a:pt x="371" y="787"/>
                  </a:lnTo>
                  <a:lnTo>
                    <a:pt x="373" y="807"/>
                  </a:lnTo>
                  <a:lnTo>
                    <a:pt x="371" y="829"/>
                  </a:lnTo>
                  <a:lnTo>
                    <a:pt x="364" y="848"/>
                  </a:lnTo>
                  <a:lnTo>
                    <a:pt x="353" y="867"/>
                  </a:lnTo>
                  <a:lnTo>
                    <a:pt x="337" y="884"/>
                  </a:lnTo>
                  <a:lnTo>
                    <a:pt x="318" y="894"/>
                  </a:lnTo>
                  <a:lnTo>
                    <a:pt x="299" y="902"/>
                  </a:lnTo>
                  <a:lnTo>
                    <a:pt x="277" y="904"/>
                  </a:lnTo>
                  <a:lnTo>
                    <a:pt x="257" y="902"/>
                  </a:lnTo>
                  <a:lnTo>
                    <a:pt x="236" y="894"/>
                  </a:lnTo>
                  <a:lnTo>
                    <a:pt x="218" y="884"/>
                  </a:lnTo>
                  <a:lnTo>
                    <a:pt x="192" y="861"/>
                  </a:lnTo>
                  <a:lnTo>
                    <a:pt x="167" y="838"/>
                  </a:lnTo>
                  <a:lnTo>
                    <a:pt x="129" y="796"/>
                  </a:lnTo>
                  <a:lnTo>
                    <a:pt x="96" y="751"/>
                  </a:lnTo>
                  <a:lnTo>
                    <a:pt x="67" y="703"/>
                  </a:lnTo>
                  <a:lnTo>
                    <a:pt x="43" y="653"/>
                  </a:lnTo>
                  <a:lnTo>
                    <a:pt x="24" y="600"/>
                  </a:lnTo>
                  <a:lnTo>
                    <a:pt x="11" y="545"/>
                  </a:lnTo>
                  <a:lnTo>
                    <a:pt x="2" y="490"/>
                  </a:lnTo>
                  <a:lnTo>
                    <a:pt x="0" y="433"/>
                  </a:lnTo>
                  <a:lnTo>
                    <a:pt x="2" y="376"/>
                  </a:lnTo>
                  <a:lnTo>
                    <a:pt x="11" y="320"/>
                  </a:lnTo>
                  <a:lnTo>
                    <a:pt x="24" y="266"/>
                  </a:lnTo>
                  <a:lnTo>
                    <a:pt x="43" y="213"/>
                  </a:lnTo>
                  <a:lnTo>
                    <a:pt x="67" y="162"/>
                  </a:lnTo>
                  <a:lnTo>
                    <a:pt x="96" y="115"/>
                  </a:lnTo>
                  <a:lnTo>
                    <a:pt x="129" y="70"/>
                  </a:lnTo>
                  <a:lnTo>
                    <a:pt x="167" y="28"/>
                  </a:lnTo>
                  <a:lnTo>
                    <a:pt x="184" y="14"/>
                  </a:lnTo>
                  <a:lnTo>
                    <a:pt x="204" y="5"/>
                  </a:lnTo>
                  <a:lnTo>
                    <a:pt x="2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3">
              <a:extLst>
                <a:ext uri="{FF2B5EF4-FFF2-40B4-BE49-F238E27FC236}">
                  <a16:creationId xmlns:a16="http://schemas.microsoft.com/office/drawing/2014/main" id="{137B069F-E37F-4540-9771-880EB3F0E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250" y="2276475"/>
              <a:ext cx="96838" cy="98425"/>
            </a:xfrm>
            <a:custGeom>
              <a:avLst/>
              <a:gdLst>
                <a:gd name="T0" fmla="*/ 192 w 615"/>
                <a:gd name="T1" fmla="*/ 191 h 613"/>
                <a:gd name="T2" fmla="*/ 192 w 615"/>
                <a:gd name="T3" fmla="*/ 421 h 613"/>
                <a:gd name="T4" fmla="*/ 423 w 615"/>
                <a:gd name="T5" fmla="*/ 421 h 613"/>
                <a:gd name="T6" fmla="*/ 423 w 615"/>
                <a:gd name="T7" fmla="*/ 191 h 613"/>
                <a:gd name="T8" fmla="*/ 192 w 615"/>
                <a:gd name="T9" fmla="*/ 191 h 613"/>
                <a:gd name="T10" fmla="*/ 192 w 615"/>
                <a:gd name="T11" fmla="*/ 0 h 613"/>
                <a:gd name="T12" fmla="*/ 423 w 615"/>
                <a:gd name="T13" fmla="*/ 0 h 613"/>
                <a:gd name="T14" fmla="*/ 458 w 615"/>
                <a:gd name="T15" fmla="*/ 3 h 613"/>
                <a:gd name="T16" fmla="*/ 490 w 615"/>
                <a:gd name="T17" fmla="*/ 11 h 613"/>
                <a:gd name="T18" fmla="*/ 520 w 615"/>
                <a:gd name="T19" fmla="*/ 25 h 613"/>
                <a:gd name="T20" fmla="*/ 546 w 615"/>
                <a:gd name="T21" fmla="*/ 45 h 613"/>
                <a:gd name="T22" fmla="*/ 570 w 615"/>
                <a:gd name="T23" fmla="*/ 67 h 613"/>
                <a:gd name="T24" fmla="*/ 588 w 615"/>
                <a:gd name="T25" fmla="*/ 94 h 613"/>
                <a:gd name="T26" fmla="*/ 603 w 615"/>
                <a:gd name="T27" fmla="*/ 125 h 613"/>
                <a:gd name="T28" fmla="*/ 612 w 615"/>
                <a:gd name="T29" fmla="*/ 157 h 613"/>
                <a:gd name="T30" fmla="*/ 615 w 615"/>
                <a:gd name="T31" fmla="*/ 191 h 613"/>
                <a:gd name="T32" fmla="*/ 615 w 615"/>
                <a:gd name="T33" fmla="*/ 421 h 613"/>
                <a:gd name="T34" fmla="*/ 612 w 615"/>
                <a:gd name="T35" fmla="*/ 456 h 613"/>
                <a:gd name="T36" fmla="*/ 603 w 615"/>
                <a:gd name="T37" fmla="*/ 488 h 613"/>
                <a:gd name="T38" fmla="*/ 588 w 615"/>
                <a:gd name="T39" fmla="*/ 518 h 613"/>
                <a:gd name="T40" fmla="*/ 570 w 615"/>
                <a:gd name="T41" fmla="*/ 545 h 613"/>
                <a:gd name="T42" fmla="*/ 546 w 615"/>
                <a:gd name="T43" fmla="*/ 568 h 613"/>
                <a:gd name="T44" fmla="*/ 520 w 615"/>
                <a:gd name="T45" fmla="*/ 587 h 613"/>
                <a:gd name="T46" fmla="*/ 490 w 615"/>
                <a:gd name="T47" fmla="*/ 601 h 613"/>
                <a:gd name="T48" fmla="*/ 458 w 615"/>
                <a:gd name="T49" fmla="*/ 610 h 613"/>
                <a:gd name="T50" fmla="*/ 423 w 615"/>
                <a:gd name="T51" fmla="*/ 613 h 613"/>
                <a:gd name="T52" fmla="*/ 192 w 615"/>
                <a:gd name="T53" fmla="*/ 613 h 613"/>
                <a:gd name="T54" fmla="*/ 158 w 615"/>
                <a:gd name="T55" fmla="*/ 610 h 613"/>
                <a:gd name="T56" fmla="*/ 125 w 615"/>
                <a:gd name="T57" fmla="*/ 601 h 613"/>
                <a:gd name="T58" fmla="*/ 96 w 615"/>
                <a:gd name="T59" fmla="*/ 587 h 613"/>
                <a:gd name="T60" fmla="*/ 69 w 615"/>
                <a:gd name="T61" fmla="*/ 568 h 613"/>
                <a:gd name="T62" fmla="*/ 46 w 615"/>
                <a:gd name="T63" fmla="*/ 545 h 613"/>
                <a:gd name="T64" fmla="*/ 27 w 615"/>
                <a:gd name="T65" fmla="*/ 518 h 613"/>
                <a:gd name="T66" fmla="*/ 12 w 615"/>
                <a:gd name="T67" fmla="*/ 488 h 613"/>
                <a:gd name="T68" fmla="*/ 4 w 615"/>
                <a:gd name="T69" fmla="*/ 456 h 613"/>
                <a:gd name="T70" fmla="*/ 0 w 615"/>
                <a:gd name="T71" fmla="*/ 421 h 613"/>
                <a:gd name="T72" fmla="*/ 0 w 615"/>
                <a:gd name="T73" fmla="*/ 191 h 613"/>
                <a:gd name="T74" fmla="*/ 4 w 615"/>
                <a:gd name="T75" fmla="*/ 157 h 613"/>
                <a:gd name="T76" fmla="*/ 12 w 615"/>
                <a:gd name="T77" fmla="*/ 125 h 613"/>
                <a:gd name="T78" fmla="*/ 27 w 615"/>
                <a:gd name="T79" fmla="*/ 94 h 613"/>
                <a:gd name="T80" fmla="*/ 46 w 615"/>
                <a:gd name="T81" fmla="*/ 67 h 613"/>
                <a:gd name="T82" fmla="*/ 69 w 615"/>
                <a:gd name="T83" fmla="*/ 45 h 613"/>
                <a:gd name="T84" fmla="*/ 96 w 615"/>
                <a:gd name="T85" fmla="*/ 25 h 613"/>
                <a:gd name="T86" fmla="*/ 125 w 615"/>
                <a:gd name="T87" fmla="*/ 11 h 613"/>
                <a:gd name="T88" fmla="*/ 158 w 615"/>
                <a:gd name="T89" fmla="*/ 3 h 613"/>
                <a:gd name="T90" fmla="*/ 192 w 615"/>
                <a:gd name="T9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15" h="613">
                  <a:moveTo>
                    <a:pt x="192" y="191"/>
                  </a:moveTo>
                  <a:lnTo>
                    <a:pt x="192" y="421"/>
                  </a:lnTo>
                  <a:lnTo>
                    <a:pt x="423" y="421"/>
                  </a:lnTo>
                  <a:lnTo>
                    <a:pt x="423" y="191"/>
                  </a:lnTo>
                  <a:lnTo>
                    <a:pt x="192" y="191"/>
                  </a:lnTo>
                  <a:close/>
                  <a:moveTo>
                    <a:pt x="192" y="0"/>
                  </a:moveTo>
                  <a:lnTo>
                    <a:pt x="423" y="0"/>
                  </a:lnTo>
                  <a:lnTo>
                    <a:pt x="458" y="3"/>
                  </a:lnTo>
                  <a:lnTo>
                    <a:pt x="490" y="11"/>
                  </a:lnTo>
                  <a:lnTo>
                    <a:pt x="520" y="25"/>
                  </a:lnTo>
                  <a:lnTo>
                    <a:pt x="546" y="45"/>
                  </a:lnTo>
                  <a:lnTo>
                    <a:pt x="570" y="67"/>
                  </a:lnTo>
                  <a:lnTo>
                    <a:pt x="588" y="94"/>
                  </a:lnTo>
                  <a:lnTo>
                    <a:pt x="603" y="125"/>
                  </a:lnTo>
                  <a:lnTo>
                    <a:pt x="612" y="157"/>
                  </a:lnTo>
                  <a:lnTo>
                    <a:pt x="615" y="191"/>
                  </a:lnTo>
                  <a:lnTo>
                    <a:pt x="615" y="421"/>
                  </a:lnTo>
                  <a:lnTo>
                    <a:pt x="612" y="456"/>
                  </a:lnTo>
                  <a:lnTo>
                    <a:pt x="603" y="488"/>
                  </a:lnTo>
                  <a:lnTo>
                    <a:pt x="588" y="518"/>
                  </a:lnTo>
                  <a:lnTo>
                    <a:pt x="570" y="545"/>
                  </a:lnTo>
                  <a:lnTo>
                    <a:pt x="546" y="568"/>
                  </a:lnTo>
                  <a:lnTo>
                    <a:pt x="520" y="587"/>
                  </a:lnTo>
                  <a:lnTo>
                    <a:pt x="490" y="601"/>
                  </a:lnTo>
                  <a:lnTo>
                    <a:pt x="458" y="610"/>
                  </a:lnTo>
                  <a:lnTo>
                    <a:pt x="423" y="613"/>
                  </a:lnTo>
                  <a:lnTo>
                    <a:pt x="192" y="613"/>
                  </a:lnTo>
                  <a:lnTo>
                    <a:pt x="158" y="610"/>
                  </a:lnTo>
                  <a:lnTo>
                    <a:pt x="125" y="601"/>
                  </a:lnTo>
                  <a:lnTo>
                    <a:pt x="96" y="587"/>
                  </a:lnTo>
                  <a:lnTo>
                    <a:pt x="69" y="568"/>
                  </a:lnTo>
                  <a:lnTo>
                    <a:pt x="46" y="545"/>
                  </a:lnTo>
                  <a:lnTo>
                    <a:pt x="27" y="518"/>
                  </a:lnTo>
                  <a:lnTo>
                    <a:pt x="12" y="488"/>
                  </a:lnTo>
                  <a:lnTo>
                    <a:pt x="4" y="456"/>
                  </a:lnTo>
                  <a:lnTo>
                    <a:pt x="0" y="421"/>
                  </a:lnTo>
                  <a:lnTo>
                    <a:pt x="0" y="191"/>
                  </a:lnTo>
                  <a:lnTo>
                    <a:pt x="4" y="157"/>
                  </a:lnTo>
                  <a:lnTo>
                    <a:pt x="12" y="125"/>
                  </a:lnTo>
                  <a:lnTo>
                    <a:pt x="27" y="94"/>
                  </a:lnTo>
                  <a:lnTo>
                    <a:pt x="46" y="67"/>
                  </a:lnTo>
                  <a:lnTo>
                    <a:pt x="69" y="45"/>
                  </a:lnTo>
                  <a:lnTo>
                    <a:pt x="96" y="25"/>
                  </a:lnTo>
                  <a:lnTo>
                    <a:pt x="125" y="11"/>
                  </a:lnTo>
                  <a:lnTo>
                    <a:pt x="158" y="3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5">
              <a:extLst>
                <a:ext uri="{FF2B5EF4-FFF2-40B4-BE49-F238E27FC236}">
                  <a16:creationId xmlns:a16="http://schemas.microsoft.com/office/drawing/2014/main" id="{24D12B90-6A35-4757-BEDC-78B4F64AE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2276475"/>
              <a:ext cx="96838" cy="98425"/>
            </a:xfrm>
            <a:custGeom>
              <a:avLst/>
              <a:gdLst>
                <a:gd name="T0" fmla="*/ 192 w 615"/>
                <a:gd name="T1" fmla="*/ 191 h 613"/>
                <a:gd name="T2" fmla="*/ 192 w 615"/>
                <a:gd name="T3" fmla="*/ 421 h 613"/>
                <a:gd name="T4" fmla="*/ 423 w 615"/>
                <a:gd name="T5" fmla="*/ 421 h 613"/>
                <a:gd name="T6" fmla="*/ 423 w 615"/>
                <a:gd name="T7" fmla="*/ 191 h 613"/>
                <a:gd name="T8" fmla="*/ 192 w 615"/>
                <a:gd name="T9" fmla="*/ 191 h 613"/>
                <a:gd name="T10" fmla="*/ 192 w 615"/>
                <a:gd name="T11" fmla="*/ 0 h 613"/>
                <a:gd name="T12" fmla="*/ 423 w 615"/>
                <a:gd name="T13" fmla="*/ 0 h 613"/>
                <a:gd name="T14" fmla="*/ 458 w 615"/>
                <a:gd name="T15" fmla="*/ 3 h 613"/>
                <a:gd name="T16" fmla="*/ 490 w 615"/>
                <a:gd name="T17" fmla="*/ 11 h 613"/>
                <a:gd name="T18" fmla="*/ 519 w 615"/>
                <a:gd name="T19" fmla="*/ 25 h 613"/>
                <a:gd name="T20" fmla="*/ 546 w 615"/>
                <a:gd name="T21" fmla="*/ 45 h 613"/>
                <a:gd name="T22" fmla="*/ 570 w 615"/>
                <a:gd name="T23" fmla="*/ 67 h 613"/>
                <a:gd name="T24" fmla="*/ 588 w 615"/>
                <a:gd name="T25" fmla="*/ 94 h 613"/>
                <a:gd name="T26" fmla="*/ 602 w 615"/>
                <a:gd name="T27" fmla="*/ 125 h 613"/>
                <a:gd name="T28" fmla="*/ 612 w 615"/>
                <a:gd name="T29" fmla="*/ 157 h 613"/>
                <a:gd name="T30" fmla="*/ 615 w 615"/>
                <a:gd name="T31" fmla="*/ 191 h 613"/>
                <a:gd name="T32" fmla="*/ 615 w 615"/>
                <a:gd name="T33" fmla="*/ 421 h 613"/>
                <a:gd name="T34" fmla="*/ 612 w 615"/>
                <a:gd name="T35" fmla="*/ 456 h 613"/>
                <a:gd name="T36" fmla="*/ 602 w 615"/>
                <a:gd name="T37" fmla="*/ 488 h 613"/>
                <a:gd name="T38" fmla="*/ 588 w 615"/>
                <a:gd name="T39" fmla="*/ 518 h 613"/>
                <a:gd name="T40" fmla="*/ 570 w 615"/>
                <a:gd name="T41" fmla="*/ 545 h 613"/>
                <a:gd name="T42" fmla="*/ 546 w 615"/>
                <a:gd name="T43" fmla="*/ 568 h 613"/>
                <a:gd name="T44" fmla="*/ 519 w 615"/>
                <a:gd name="T45" fmla="*/ 587 h 613"/>
                <a:gd name="T46" fmla="*/ 490 w 615"/>
                <a:gd name="T47" fmla="*/ 601 h 613"/>
                <a:gd name="T48" fmla="*/ 458 w 615"/>
                <a:gd name="T49" fmla="*/ 610 h 613"/>
                <a:gd name="T50" fmla="*/ 423 w 615"/>
                <a:gd name="T51" fmla="*/ 613 h 613"/>
                <a:gd name="T52" fmla="*/ 192 w 615"/>
                <a:gd name="T53" fmla="*/ 613 h 613"/>
                <a:gd name="T54" fmla="*/ 158 w 615"/>
                <a:gd name="T55" fmla="*/ 610 h 613"/>
                <a:gd name="T56" fmla="*/ 126 w 615"/>
                <a:gd name="T57" fmla="*/ 601 h 613"/>
                <a:gd name="T58" fmla="*/ 95 w 615"/>
                <a:gd name="T59" fmla="*/ 587 h 613"/>
                <a:gd name="T60" fmla="*/ 68 w 615"/>
                <a:gd name="T61" fmla="*/ 568 h 613"/>
                <a:gd name="T62" fmla="*/ 46 w 615"/>
                <a:gd name="T63" fmla="*/ 545 h 613"/>
                <a:gd name="T64" fmla="*/ 26 w 615"/>
                <a:gd name="T65" fmla="*/ 518 h 613"/>
                <a:gd name="T66" fmla="*/ 12 w 615"/>
                <a:gd name="T67" fmla="*/ 488 h 613"/>
                <a:gd name="T68" fmla="*/ 4 w 615"/>
                <a:gd name="T69" fmla="*/ 456 h 613"/>
                <a:gd name="T70" fmla="*/ 0 w 615"/>
                <a:gd name="T71" fmla="*/ 421 h 613"/>
                <a:gd name="T72" fmla="*/ 0 w 615"/>
                <a:gd name="T73" fmla="*/ 191 h 613"/>
                <a:gd name="T74" fmla="*/ 4 w 615"/>
                <a:gd name="T75" fmla="*/ 157 h 613"/>
                <a:gd name="T76" fmla="*/ 12 w 615"/>
                <a:gd name="T77" fmla="*/ 125 h 613"/>
                <a:gd name="T78" fmla="*/ 26 w 615"/>
                <a:gd name="T79" fmla="*/ 94 h 613"/>
                <a:gd name="T80" fmla="*/ 46 w 615"/>
                <a:gd name="T81" fmla="*/ 67 h 613"/>
                <a:gd name="T82" fmla="*/ 68 w 615"/>
                <a:gd name="T83" fmla="*/ 45 h 613"/>
                <a:gd name="T84" fmla="*/ 95 w 615"/>
                <a:gd name="T85" fmla="*/ 25 h 613"/>
                <a:gd name="T86" fmla="*/ 126 w 615"/>
                <a:gd name="T87" fmla="*/ 11 h 613"/>
                <a:gd name="T88" fmla="*/ 158 w 615"/>
                <a:gd name="T89" fmla="*/ 3 h 613"/>
                <a:gd name="T90" fmla="*/ 192 w 615"/>
                <a:gd name="T9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15" h="613">
                  <a:moveTo>
                    <a:pt x="192" y="191"/>
                  </a:moveTo>
                  <a:lnTo>
                    <a:pt x="192" y="421"/>
                  </a:lnTo>
                  <a:lnTo>
                    <a:pt x="423" y="421"/>
                  </a:lnTo>
                  <a:lnTo>
                    <a:pt x="423" y="191"/>
                  </a:lnTo>
                  <a:lnTo>
                    <a:pt x="192" y="191"/>
                  </a:lnTo>
                  <a:close/>
                  <a:moveTo>
                    <a:pt x="192" y="0"/>
                  </a:moveTo>
                  <a:lnTo>
                    <a:pt x="423" y="0"/>
                  </a:lnTo>
                  <a:lnTo>
                    <a:pt x="458" y="3"/>
                  </a:lnTo>
                  <a:lnTo>
                    <a:pt x="490" y="11"/>
                  </a:lnTo>
                  <a:lnTo>
                    <a:pt x="519" y="25"/>
                  </a:lnTo>
                  <a:lnTo>
                    <a:pt x="546" y="45"/>
                  </a:lnTo>
                  <a:lnTo>
                    <a:pt x="570" y="67"/>
                  </a:lnTo>
                  <a:lnTo>
                    <a:pt x="588" y="94"/>
                  </a:lnTo>
                  <a:lnTo>
                    <a:pt x="602" y="125"/>
                  </a:lnTo>
                  <a:lnTo>
                    <a:pt x="612" y="157"/>
                  </a:lnTo>
                  <a:lnTo>
                    <a:pt x="615" y="191"/>
                  </a:lnTo>
                  <a:lnTo>
                    <a:pt x="615" y="421"/>
                  </a:lnTo>
                  <a:lnTo>
                    <a:pt x="612" y="456"/>
                  </a:lnTo>
                  <a:lnTo>
                    <a:pt x="602" y="488"/>
                  </a:lnTo>
                  <a:lnTo>
                    <a:pt x="588" y="518"/>
                  </a:lnTo>
                  <a:lnTo>
                    <a:pt x="570" y="545"/>
                  </a:lnTo>
                  <a:lnTo>
                    <a:pt x="546" y="568"/>
                  </a:lnTo>
                  <a:lnTo>
                    <a:pt x="519" y="587"/>
                  </a:lnTo>
                  <a:lnTo>
                    <a:pt x="490" y="601"/>
                  </a:lnTo>
                  <a:lnTo>
                    <a:pt x="458" y="610"/>
                  </a:lnTo>
                  <a:lnTo>
                    <a:pt x="423" y="613"/>
                  </a:lnTo>
                  <a:lnTo>
                    <a:pt x="192" y="613"/>
                  </a:lnTo>
                  <a:lnTo>
                    <a:pt x="158" y="610"/>
                  </a:lnTo>
                  <a:lnTo>
                    <a:pt x="126" y="601"/>
                  </a:lnTo>
                  <a:lnTo>
                    <a:pt x="95" y="587"/>
                  </a:lnTo>
                  <a:lnTo>
                    <a:pt x="68" y="568"/>
                  </a:lnTo>
                  <a:lnTo>
                    <a:pt x="46" y="545"/>
                  </a:lnTo>
                  <a:lnTo>
                    <a:pt x="26" y="518"/>
                  </a:lnTo>
                  <a:lnTo>
                    <a:pt x="12" y="488"/>
                  </a:lnTo>
                  <a:lnTo>
                    <a:pt x="4" y="456"/>
                  </a:lnTo>
                  <a:lnTo>
                    <a:pt x="0" y="421"/>
                  </a:lnTo>
                  <a:lnTo>
                    <a:pt x="0" y="191"/>
                  </a:lnTo>
                  <a:lnTo>
                    <a:pt x="4" y="157"/>
                  </a:lnTo>
                  <a:lnTo>
                    <a:pt x="12" y="125"/>
                  </a:lnTo>
                  <a:lnTo>
                    <a:pt x="26" y="94"/>
                  </a:lnTo>
                  <a:lnTo>
                    <a:pt x="46" y="67"/>
                  </a:lnTo>
                  <a:lnTo>
                    <a:pt x="68" y="45"/>
                  </a:lnTo>
                  <a:lnTo>
                    <a:pt x="95" y="25"/>
                  </a:lnTo>
                  <a:lnTo>
                    <a:pt x="126" y="11"/>
                  </a:lnTo>
                  <a:lnTo>
                    <a:pt x="158" y="3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6">
              <a:extLst>
                <a:ext uri="{FF2B5EF4-FFF2-40B4-BE49-F238E27FC236}">
                  <a16:creationId xmlns:a16="http://schemas.microsoft.com/office/drawing/2014/main" id="{A0B328AD-22C8-4DA4-AD5E-1830389BE8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575" y="2216150"/>
              <a:ext cx="523875" cy="215900"/>
            </a:xfrm>
            <a:custGeom>
              <a:avLst/>
              <a:gdLst>
                <a:gd name="T0" fmla="*/ 320 w 3304"/>
                <a:gd name="T1" fmla="*/ 195 h 1358"/>
                <a:gd name="T2" fmla="*/ 263 w 3304"/>
                <a:gd name="T3" fmla="*/ 220 h 1358"/>
                <a:gd name="T4" fmla="*/ 220 w 3304"/>
                <a:gd name="T5" fmla="*/ 263 h 1358"/>
                <a:gd name="T6" fmla="*/ 195 w 3304"/>
                <a:gd name="T7" fmla="*/ 321 h 1358"/>
                <a:gd name="T8" fmla="*/ 192 w 3304"/>
                <a:gd name="T9" fmla="*/ 1006 h 1358"/>
                <a:gd name="T10" fmla="*/ 205 w 3304"/>
                <a:gd name="T11" fmla="*/ 1068 h 1358"/>
                <a:gd name="T12" fmla="*/ 239 w 3304"/>
                <a:gd name="T13" fmla="*/ 1120 h 1358"/>
                <a:gd name="T14" fmla="*/ 290 w 3304"/>
                <a:gd name="T15" fmla="*/ 1155 h 1358"/>
                <a:gd name="T16" fmla="*/ 354 w 3304"/>
                <a:gd name="T17" fmla="*/ 1166 h 1358"/>
                <a:gd name="T18" fmla="*/ 2984 w 3304"/>
                <a:gd name="T19" fmla="*/ 1163 h 1358"/>
                <a:gd name="T20" fmla="*/ 3041 w 3304"/>
                <a:gd name="T21" fmla="*/ 1140 h 1358"/>
                <a:gd name="T22" fmla="*/ 3085 w 3304"/>
                <a:gd name="T23" fmla="*/ 1095 h 1358"/>
                <a:gd name="T24" fmla="*/ 3109 w 3304"/>
                <a:gd name="T25" fmla="*/ 1038 h 1358"/>
                <a:gd name="T26" fmla="*/ 3112 w 3304"/>
                <a:gd name="T27" fmla="*/ 354 h 1358"/>
                <a:gd name="T28" fmla="*/ 3100 w 3304"/>
                <a:gd name="T29" fmla="*/ 291 h 1358"/>
                <a:gd name="T30" fmla="*/ 3066 w 3304"/>
                <a:gd name="T31" fmla="*/ 239 h 1358"/>
                <a:gd name="T32" fmla="*/ 3014 w 3304"/>
                <a:gd name="T33" fmla="*/ 205 h 1358"/>
                <a:gd name="T34" fmla="*/ 2952 w 3304"/>
                <a:gd name="T35" fmla="*/ 192 h 1358"/>
                <a:gd name="T36" fmla="*/ 354 w 3304"/>
                <a:gd name="T37" fmla="*/ 192 h 1358"/>
                <a:gd name="T38" fmla="*/ 2952 w 3304"/>
                <a:gd name="T39" fmla="*/ 0 h 1358"/>
                <a:gd name="T40" fmla="*/ 3045 w 3304"/>
                <a:gd name="T41" fmla="*/ 13 h 1358"/>
                <a:gd name="T42" fmla="*/ 3130 w 3304"/>
                <a:gd name="T43" fmla="*/ 49 h 1358"/>
                <a:gd name="T44" fmla="*/ 3201 w 3304"/>
                <a:gd name="T45" fmla="*/ 103 h 1358"/>
                <a:gd name="T46" fmla="*/ 3257 w 3304"/>
                <a:gd name="T47" fmla="*/ 176 h 1358"/>
                <a:gd name="T48" fmla="*/ 3292 w 3304"/>
                <a:gd name="T49" fmla="*/ 260 h 1358"/>
                <a:gd name="T50" fmla="*/ 3304 w 3304"/>
                <a:gd name="T51" fmla="*/ 354 h 1358"/>
                <a:gd name="T52" fmla="*/ 3301 w 3304"/>
                <a:gd name="T53" fmla="*/ 1053 h 1358"/>
                <a:gd name="T54" fmla="*/ 3277 w 3304"/>
                <a:gd name="T55" fmla="*/ 1143 h 1358"/>
                <a:gd name="T56" fmla="*/ 3231 w 3304"/>
                <a:gd name="T57" fmla="*/ 1221 h 1358"/>
                <a:gd name="T58" fmla="*/ 3167 w 3304"/>
                <a:gd name="T59" fmla="*/ 1285 h 1358"/>
                <a:gd name="T60" fmla="*/ 3089 w 3304"/>
                <a:gd name="T61" fmla="*/ 1331 h 1358"/>
                <a:gd name="T62" fmla="*/ 2999 w 3304"/>
                <a:gd name="T63" fmla="*/ 1355 h 1358"/>
                <a:gd name="T64" fmla="*/ 354 w 3304"/>
                <a:gd name="T65" fmla="*/ 1358 h 1358"/>
                <a:gd name="T66" fmla="*/ 260 w 3304"/>
                <a:gd name="T67" fmla="*/ 1347 h 1358"/>
                <a:gd name="T68" fmla="*/ 175 w 3304"/>
                <a:gd name="T69" fmla="*/ 1311 h 1358"/>
                <a:gd name="T70" fmla="*/ 104 w 3304"/>
                <a:gd name="T71" fmla="*/ 1255 h 1358"/>
                <a:gd name="T72" fmla="*/ 49 w 3304"/>
                <a:gd name="T73" fmla="*/ 1184 h 1358"/>
                <a:gd name="T74" fmla="*/ 13 w 3304"/>
                <a:gd name="T75" fmla="*/ 1100 h 1358"/>
                <a:gd name="T76" fmla="*/ 0 w 3304"/>
                <a:gd name="T77" fmla="*/ 1006 h 1358"/>
                <a:gd name="T78" fmla="*/ 3 w 3304"/>
                <a:gd name="T79" fmla="*/ 305 h 1358"/>
                <a:gd name="T80" fmla="*/ 28 w 3304"/>
                <a:gd name="T81" fmla="*/ 217 h 1358"/>
                <a:gd name="T82" fmla="*/ 73 w 3304"/>
                <a:gd name="T83" fmla="*/ 138 h 1358"/>
                <a:gd name="T84" fmla="*/ 138 w 3304"/>
                <a:gd name="T85" fmla="*/ 74 h 1358"/>
                <a:gd name="T86" fmla="*/ 216 w 3304"/>
                <a:gd name="T87" fmla="*/ 28 h 1358"/>
                <a:gd name="T88" fmla="*/ 305 w 3304"/>
                <a:gd name="T89" fmla="*/ 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04" h="1358">
                  <a:moveTo>
                    <a:pt x="354" y="192"/>
                  </a:moveTo>
                  <a:lnTo>
                    <a:pt x="320" y="195"/>
                  </a:lnTo>
                  <a:lnTo>
                    <a:pt x="290" y="205"/>
                  </a:lnTo>
                  <a:lnTo>
                    <a:pt x="263" y="220"/>
                  </a:lnTo>
                  <a:lnTo>
                    <a:pt x="239" y="239"/>
                  </a:lnTo>
                  <a:lnTo>
                    <a:pt x="220" y="263"/>
                  </a:lnTo>
                  <a:lnTo>
                    <a:pt x="205" y="291"/>
                  </a:lnTo>
                  <a:lnTo>
                    <a:pt x="195" y="321"/>
                  </a:lnTo>
                  <a:lnTo>
                    <a:pt x="192" y="354"/>
                  </a:lnTo>
                  <a:lnTo>
                    <a:pt x="192" y="1006"/>
                  </a:lnTo>
                  <a:lnTo>
                    <a:pt x="195" y="1038"/>
                  </a:lnTo>
                  <a:lnTo>
                    <a:pt x="205" y="1068"/>
                  </a:lnTo>
                  <a:lnTo>
                    <a:pt x="220" y="1095"/>
                  </a:lnTo>
                  <a:lnTo>
                    <a:pt x="239" y="1120"/>
                  </a:lnTo>
                  <a:lnTo>
                    <a:pt x="263" y="1140"/>
                  </a:lnTo>
                  <a:lnTo>
                    <a:pt x="290" y="1155"/>
                  </a:lnTo>
                  <a:lnTo>
                    <a:pt x="320" y="1163"/>
                  </a:lnTo>
                  <a:lnTo>
                    <a:pt x="354" y="1166"/>
                  </a:lnTo>
                  <a:lnTo>
                    <a:pt x="2952" y="1166"/>
                  </a:lnTo>
                  <a:lnTo>
                    <a:pt x="2984" y="1163"/>
                  </a:lnTo>
                  <a:lnTo>
                    <a:pt x="3014" y="1155"/>
                  </a:lnTo>
                  <a:lnTo>
                    <a:pt x="3041" y="1140"/>
                  </a:lnTo>
                  <a:lnTo>
                    <a:pt x="3066" y="1120"/>
                  </a:lnTo>
                  <a:lnTo>
                    <a:pt x="3085" y="1095"/>
                  </a:lnTo>
                  <a:lnTo>
                    <a:pt x="3100" y="1068"/>
                  </a:lnTo>
                  <a:lnTo>
                    <a:pt x="3109" y="1038"/>
                  </a:lnTo>
                  <a:lnTo>
                    <a:pt x="3112" y="1006"/>
                  </a:lnTo>
                  <a:lnTo>
                    <a:pt x="3112" y="354"/>
                  </a:lnTo>
                  <a:lnTo>
                    <a:pt x="3109" y="321"/>
                  </a:lnTo>
                  <a:lnTo>
                    <a:pt x="3100" y="291"/>
                  </a:lnTo>
                  <a:lnTo>
                    <a:pt x="3085" y="263"/>
                  </a:lnTo>
                  <a:lnTo>
                    <a:pt x="3066" y="239"/>
                  </a:lnTo>
                  <a:lnTo>
                    <a:pt x="3041" y="220"/>
                  </a:lnTo>
                  <a:lnTo>
                    <a:pt x="3014" y="205"/>
                  </a:lnTo>
                  <a:lnTo>
                    <a:pt x="2984" y="195"/>
                  </a:lnTo>
                  <a:lnTo>
                    <a:pt x="2952" y="192"/>
                  </a:lnTo>
                  <a:lnTo>
                    <a:pt x="354" y="192"/>
                  </a:lnTo>
                  <a:lnTo>
                    <a:pt x="354" y="192"/>
                  </a:lnTo>
                  <a:close/>
                  <a:moveTo>
                    <a:pt x="354" y="0"/>
                  </a:moveTo>
                  <a:lnTo>
                    <a:pt x="2952" y="0"/>
                  </a:lnTo>
                  <a:lnTo>
                    <a:pt x="2999" y="3"/>
                  </a:lnTo>
                  <a:lnTo>
                    <a:pt x="3045" y="13"/>
                  </a:lnTo>
                  <a:lnTo>
                    <a:pt x="3089" y="28"/>
                  </a:lnTo>
                  <a:lnTo>
                    <a:pt x="3130" y="49"/>
                  </a:lnTo>
                  <a:lnTo>
                    <a:pt x="3167" y="74"/>
                  </a:lnTo>
                  <a:lnTo>
                    <a:pt x="3201" y="103"/>
                  </a:lnTo>
                  <a:lnTo>
                    <a:pt x="3231" y="138"/>
                  </a:lnTo>
                  <a:lnTo>
                    <a:pt x="3257" y="176"/>
                  </a:lnTo>
                  <a:lnTo>
                    <a:pt x="3277" y="217"/>
                  </a:lnTo>
                  <a:lnTo>
                    <a:pt x="3292" y="260"/>
                  </a:lnTo>
                  <a:lnTo>
                    <a:pt x="3301" y="305"/>
                  </a:lnTo>
                  <a:lnTo>
                    <a:pt x="3304" y="354"/>
                  </a:lnTo>
                  <a:lnTo>
                    <a:pt x="3304" y="1006"/>
                  </a:lnTo>
                  <a:lnTo>
                    <a:pt x="3301" y="1053"/>
                  </a:lnTo>
                  <a:lnTo>
                    <a:pt x="3292" y="1100"/>
                  </a:lnTo>
                  <a:lnTo>
                    <a:pt x="3277" y="1143"/>
                  </a:lnTo>
                  <a:lnTo>
                    <a:pt x="3257" y="1184"/>
                  </a:lnTo>
                  <a:lnTo>
                    <a:pt x="3231" y="1221"/>
                  </a:lnTo>
                  <a:lnTo>
                    <a:pt x="3201" y="1255"/>
                  </a:lnTo>
                  <a:lnTo>
                    <a:pt x="3167" y="1285"/>
                  </a:lnTo>
                  <a:lnTo>
                    <a:pt x="3130" y="1311"/>
                  </a:lnTo>
                  <a:lnTo>
                    <a:pt x="3089" y="1331"/>
                  </a:lnTo>
                  <a:lnTo>
                    <a:pt x="3045" y="1347"/>
                  </a:lnTo>
                  <a:lnTo>
                    <a:pt x="2999" y="1355"/>
                  </a:lnTo>
                  <a:lnTo>
                    <a:pt x="2952" y="1358"/>
                  </a:lnTo>
                  <a:lnTo>
                    <a:pt x="354" y="1358"/>
                  </a:lnTo>
                  <a:lnTo>
                    <a:pt x="305" y="1355"/>
                  </a:lnTo>
                  <a:lnTo>
                    <a:pt x="260" y="1347"/>
                  </a:lnTo>
                  <a:lnTo>
                    <a:pt x="216" y="1331"/>
                  </a:lnTo>
                  <a:lnTo>
                    <a:pt x="175" y="1311"/>
                  </a:lnTo>
                  <a:lnTo>
                    <a:pt x="138" y="1285"/>
                  </a:lnTo>
                  <a:lnTo>
                    <a:pt x="104" y="1255"/>
                  </a:lnTo>
                  <a:lnTo>
                    <a:pt x="73" y="1221"/>
                  </a:lnTo>
                  <a:lnTo>
                    <a:pt x="49" y="1184"/>
                  </a:lnTo>
                  <a:lnTo>
                    <a:pt x="28" y="1143"/>
                  </a:lnTo>
                  <a:lnTo>
                    <a:pt x="13" y="1100"/>
                  </a:lnTo>
                  <a:lnTo>
                    <a:pt x="3" y="1053"/>
                  </a:lnTo>
                  <a:lnTo>
                    <a:pt x="0" y="1006"/>
                  </a:lnTo>
                  <a:lnTo>
                    <a:pt x="0" y="354"/>
                  </a:lnTo>
                  <a:lnTo>
                    <a:pt x="3" y="305"/>
                  </a:lnTo>
                  <a:lnTo>
                    <a:pt x="13" y="260"/>
                  </a:lnTo>
                  <a:lnTo>
                    <a:pt x="28" y="217"/>
                  </a:lnTo>
                  <a:lnTo>
                    <a:pt x="49" y="176"/>
                  </a:lnTo>
                  <a:lnTo>
                    <a:pt x="73" y="138"/>
                  </a:lnTo>
                  <a:lnTo>
                    <a:pt x="104" y="103"/>
                  </a:lnTo>
                  <a:lnTo>
                    <a:pt x="138" y="74"/>
                  </a:lnTo>
                  <a:lnTo>
                    <a:pt x="175" y="49"/>
                  </a:lnTo>
                  <a:lnTo>
                    <a:pt x="216" y="28"/>
                  </a:lnTo>
                  <a:lnTo>
                    <a:pt x="260" y="13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37">
              <a:extLst>
                <a:ext uri="{FF2B5EF4-FFF2-40B4-BE49-F238E27FC236}">
                  <a16:creationId xmlns:a16="http://schemas.microsoft.com/office/drawing/2014/main" id="{2B9BACEC-60D4-4A28-8DBB-78FDDF716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38" y="2051050"/>
              <a:ext cx="30163" cy="180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9">
              <a:extLst>
                <a:ext uri="{FF2B5EF4-FFF2-40B4-BE49-F238E27FC236}">
                  <a16:creationId xmlns:a16="http://schemas.microsoft.com/office/drawing/2014/main" id="{417BA4F7-D562-4B4A-846F-A0886BB69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6950" y="1972469"/>
              <a:ext cx="109538" cy="109538"/>
            </a:xfrm>
            <a:custGeom>
              <a:avLst/>
              <a:gdLst>
                <a:gd name="T0" fmla="*/ 315 w 692"/>
                <a:gd name="T1" fmla="*/ 195 h 691"/>
                <a:gd name="T2" fmla="*/ 260 w 692"/>
                <a:gd name="T3" fmla="*/ 218 h 691"/>
                <a:gd name="T4" fmla="*/ 219 w 692"/>
                <a:gd name="T5" fmla="*/ 260 h 691"/>
                <a:gd name="T6" fmla="*/ 195 w 692"/>
                <a:gd name="T7" fmla="*/ 315 h 691"/>
                <a:gd name="T8" fmla="*/ 195 w 692"/>
                <a:gd name="T9" fmla="*/ 377 h 691"/>
                <a:gd name="T10" fmla="*/ 219 w 692"/>
                <a:gd name="T11" fmla="*/ 432 h 691"/>
                <a:gd name="T12" fmla="*/ 260 w 692"/>
                <a:gd name="T13" fmla="*/ 473 h 691"/>
                <a:gd name="T14" fmla="*/ 315 w 692"/>
                <a:gd name="T15" fmla="*/ 496 h 691"/>
                <a:gd name="T16" fmla="*/ 377 w 692"/>
                <a:gd name="T17" fmla="*/ 496 h 691"/>
                <a:gd name="T18" fmla="*/ 432 w 692"/>
                <a:gd name="T19" fmla="*/ 473 h 691"/>
                <a:gd name="T20" fmla="*/ 474 w 692"/>
                <a:gd name="T21" fmla="*/ 432 h 691"/>
                <a:gd name="T22" fmla="*/ 496 w 692"/>
                <a:gd name="T23" fmla="*/ 377 h 691"/>
                <a:gd name="T24" fmla="*/ 496 w 692"/>
                <a:gd name="T25" fmla="*/ 315 h 691"/>
                <a:gd name="T26" fmla="*/ 474 w 692"/>
                <a:gd name="T27" fmla="*/ 260 h 691"/>
                <a:gd name="T28" fmla="*/ 432 w 692"/>
                <a:gd name="T29" fmla="*/ 218 h 691"/>
                <a:gd name="T30" fmla="*/ 377 w 692"/>
                <a:gd name="T31" fmla="*/ 195 h 691"/>
                <a:gd name="T32" fmla="*/ 346 w 692"/>
                <a:gd name="T33" fmla="*/ 0 h 691"/>
                <a:gd name="T34" fmla="*/ 438 w 692"/>
                <a:gd name="T35" fmla="*/ 12 h 691"/>
                <a:gd name="T36" fmla="*/ 520 w 692"/>
                <a:gd name="T37" fmla="*/ 48 h 691"/>
                <a:gd name="T38" fmla="*/ 590 w 692"/>
                <a:gd name="T39" fmla="*/ 102 h 691"/>
                <a:gd name="T40" fmla="*/ 644 w 692"/>
                <a:gd name="T41" fmla="*/ 172 h 691"/>
                <a:gd name="T42" fmla="*/ 679 w 692"/>
                <a:gd name="T43" fmla="*/ 254 h 691"/>
                <a:gd name="T44" fmla="*/ 692 w 692"/>
                <a:gd name="T45" fmla="*/ 345 h 691"/>
                <a:gd name="T46" fmla="*/ 679 w 692"/>
                <a:gd name="T47" fmla="*/ 437 h 691"/>
                <a:gd name="T48" fmla="*/ 644 w 692"/>
                <a:gd name="T49" fmla="*/ 520 h 691"/>
                <a:gd name="T50" fmla="*/ 590 w 692"/>
                <a:gd name="T51" fmla="*/ 590 h 691"/>
                <a:gd name="T52" fmla="*/ 520 w 692"/>
                <a:gd name="T53" fmla="*/ 644 h 691"/>
                <a:gd name="T54" fmla="*/ 438 w 692"/>
                <a:gd name="T55" fmla="*/ 678 h 691"/>
                <a:gd name="T56" fmla="*/ 346 w 692"/>
                <a:gd name="T57" fmla="*/ 691 h 691"/>
                <a:gd name="T58" fmla="*/ 255 w 692"/>
                <a:gd name="T59" fmla="*/ 678 h 691"/>
                <a:gd name="T60" fmla="*/ 172 w 692"/>
                <a:gd name="T61" fmla="*/ 644 h 691"/>
                <a:gd name="T62" fmla="*/ 101 w 692"/>
                <a:gd name="T63" fmla="*/ 590 h 691"/>
                <a:gd name="T64" fmla="*/ 47 w 692"/>
                <a:gd name="T65" fmla="*/ 520 h 691"/>
                <a:gd name="T66" fmla="*/ 13 w 692"/>
                <a:gd name="T67" fmla="*/ 437 h 691"/>
                <a:gd name="T68" fmla="*/ 0 w 692"/>
                <a:gd name="T69" fmla="*/ 345 h 691"/>
                <a:gd name="T70" fmla="*/ 13 w 692"/>
                <a:gd name="T71" fmla="*/ 254 h 691"/>
                <a:gd name="T72" fmla="*/ 47 w 692"/>
                <a:gd name="T73" fmla="*/ 172 h 691"/>
                <a:gd name="T74" fmla="*/ 101 w 692"/>
                <a:gd name="T75" fmla="*/ 102 h 691"/>
                <a:gd name="T76" fmla="*/ 172 w 692"/>
                <a:gd name="T77" fmla="*/ 48 h 691"/>
                <a:gd name="T78" fmla="*/ 255 w 692"/>
                <a:gd name="T79" fmla="*/ 12 h 691"/>
                <a:gd name="T80" fmla="*/ 346 w 692"/>
                <a:gd name="T81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2" h="691">
                  <a:moveTo>
                    <a:pt x="346" y="192"/>
                  </a:moveTo>
                  <a:lnTo>
                    <a:pt x="315" y="195"/>
                  </a:lnTo>
                  <a:lnTo>
                    <a:pt x="286" y="204"/>
                  </a:lnTo>
                  <a:lnTo>
                    <a:pt x="260" y="218"/>
                  </a:lnTo>
                  <a:lnTo>
                    <a:pt x="237" y="238"/>
                  </a:lnTo>
                  <a:lnTo>
                    <a:pt x="219" y="260"/>
                  </a:lnTo>
                  <a:lnTo>
                    <a:pt x="204" y="286"/>
                  </a:lnTo>
                  <a:lnTo>
                    <a:pt x="195" y="315"/>
                  </a:lnTo>
                  <a:lnTo>
                    <a:pt x="192" y="345"/>
                  </a:lnTo>
                  <a:lnTo>
                    <a:pt x="195" y="377"/>
                  </a:lnTo>
                  <a:lnTo>
                    <a:pt x="204" y="406"/>
                  </a:lnTo>
                  <a:lnTo>
                    <a:pt x="219" y="432"/>
                  </a:lnTo>
                  <a:lnTo>
                    <a:pt x="237" y="454"/>
                  </a:lnTo>
                  <a:lnTo>
                    <a:pt x="260" y="473"/>
                  </a:lnTo>
                  <a:lnTo>
                    <a:pt x="286" y="487"/>
                  </a:lnTo>
                  <a:lnTo>
                    <a:pt x="315" y="496"/>
                  </a:lnTo>
                  <a:lnTo>
                    <a:pt x="346" y="499"/>
                  </a:lnTo>
                  <a:lnTo>
                    <a:pt x="377" y="496"/>
                  </a:lnTo>
                  <a:lnTo>
                    <a:pt x="406" y="487"/>
                  </a:lnTo>
                  <a:lnTo>
                    <a:pt x="432" y="473"/>
                  </a:lnTo>
                  <a:lnTo>
                    <a:pt x="454" y="454"/>
                  </a:lnTo>
                  <a:lnTo>
                    <a:pt x="474" y="432"/>
                  </a:lnTo>
                  <a:lnTo>
                    <a:pt x="488" y="406"/>
                  </a:lnTo>
                  <a:lnTo>
                    <a:pt x="496" y="377"/>
                  </a:lnTo>
                  <a:lnTo>
                    <a:pt x="499" y="345"/>
                  </a:lnTo>
                  <a:lnTo>
                    <a:pt x="496" y="315"/>
                  </a:lnTo>
                  <a:lnTo>
                    <a:pt x="488" y="286"/>
                  </a:lnTo>
                  <a:lnTo>
                    <a:pt x="474" y="260"/>
                  </a:lnTo>
                  <a:lnTo>
                    <a:pt x="454" y="238"/>
                  </a:lnTo>
                  <a:lnTo>
                    <a:pt x="432" y="218"/>
                  </a:lnTo>
                  <a:lnTo>
                    <a:pt x="406" y="204"/>
                  </a:lnTo>
                  <a:lnTo>
                    <a:pt x="377" y="195"/>
                  </a:lnTo>
                  <a:lnTo>
                    <a:pt x="346" y="192"/>
                  </a:lnTo>
                  <a:close/>
                  <a:moveTo>
                    <a:pt x="346" y="0"/>
                  </a:moveTo>
                  <a:lnTo>
                    <a:pt x="393" y="4"/>
                  </a:lnTo>
                  <a:lnTo>
                    <a:pt x="438" y="12"/>
                  </a:lnTo>
                  <a:lnTo>
                    <a:pt x="480" y="27"/>
                  </a:lnTo>
                  <a:lnTo>
                    <a:pt x="520" y="48"/>
                  </a:lnTo>
                  <a:lnTo>
                    <a:pt x="557" y="73"/>
                  </a:lnTo>
                  <a:lnTo>
                    <a:pt x="590" y="102"/>
                  </a:lnTo>
                  <a:lnTo>
                    <a:pt x="619" y="135"/>
                  </a:lnTo>
                  <a:lnTo>
                    <a:pt x="644" y="172"/>
                  </a:lnTo>
                  <a:lnTo>
                    <a:pt x="665" y="212"/>
                  </a:lnTo>
                  <a:lnTo>
                    <a:pt x="679" y="254"/>
                  </a:lnTo>
                  <a:lnTo>
                    <a:pt x="688" y="299"/>
                  </a:lnTo>
                  <a:lnTo>
                    <a:pt x="692" y="345"/>
                  </a:lnTo>
                  <a:lnTo>
                    <a:pt x="688" y="393"/>
                  </a:lnTo>
                  <a:lnTo>
                    <a:pt x="679" y="437"/>
                  </a:lnTo>
                  <a:lnTo>
                    <a:pt x="665" y="480"/>
                  </a:lnTo>
                  <a:lnTo>
                    <a:pt x="644" y="520"/>
                  </a:lnTo>
                  <a:lnTo>
                    <a:pt x="619" y="557"/>
                  </a:lnTo>
                  <a:lnTo>
                    <a:pt x="590" y="590"/>
                  </a:lnTo>
                  <a:lnTo>
                    <a:pt x="557" y="619"/>
                  </a:lnTo>
                  <a:lnTo>
                    <a:pt x="520" y="644"/>
                  </a:lnTo>
                  <a:lnTo>
                    <a:pt x="480" y="663"/>
                  </a:lnTo>
                  <a:lnTo>
                    <a:pt x="438" y="678"/>
                  </a:lnTo>
                  <a:lnTo>
                    <a:pt x="393" y="688"/>
                  </a:lnTo>
                  <a:lnTo>
                    <a:pt x="346" y="691"/>
                  </a:lnTo>
                  <a:lnTo>
                    <a:pt x="299" y="688"/>
                  </a:lnTo>
                  <a:lnTo>
                    <a:pt x="255" y="678"/>
                  </a:lnTo>
                  <a:lnTo>
                    <a:pt x="211" y="663"/>
                  </a:lnTo>
                  <a:lnTo>
                    <a:pt x="172" y="644"/>
                  </a:lnTo>
                  <a:lnTo>
                    <a:pt x="135" y="619"/>
                  </a:lnTo>
                  <a:lnTo>
                    <a:pt x="101" y="590"/>
                  </a:lnTo>
                  <a:lnTo>
                    <a:pt x="72" y="557"/>
                  </a:lnTo>
                  <a:lnTo>
                    <a:pt x="47" y="520"/>
                  </a:lnTo>
                  <a:lnTo>
                    <a:pt x="28" y="480"/>
                  </a:lnTo>
                  <a:lnTo>
                    <a:pt x="13" y="437"/>
                  </a:lnTo>
                  <a:lnTo>
                    <a:pt x="3" y="393"/>
                  </a:lnTo>
                  <a:lnTo>
                    <a:pt x="0" y="345"/>
                  </a:lnTo>
                  <a:lnTo>
                    <a:pt x="3" y="299"/>
                  </a:lnTo>
                  <a:lnTo>
                    <a:pt x="13" y="254"/>
                  </a:lnTo>
                  <a:lnTo>
                    <a:pt x="28" y="212"/>
                  </a:lnTo>
                  <a:lnTo>
                    <a:pt x="47" y="172"/>
                  </a:lnTo>
                  <a:lnTo>
                    <a:pt x="72" y="135"/>
                  </a:lnTo>
                  <a:lnTo>
                    <a:pt x="101" y="102"/>
                  </a:lnTo>
                  <a:lnTo>
                    <a:pt x="135" y="73"/>
                  </a:lnTo>
                  <a:lnTo>
                    <a:pt x="172" y="48"/>
                  </a:lnTo>
                  <a:lnTo>
                    <a:pt x="211" y="27"/>
                  </a:lnTo>
                  <a:lnTo>
                    <a:pt x="255" y="12"/>
                  </a:lnTo>
                  <a:lnTo>
                    <a:pt x="299" y="4"/>
                  </a:lnTo>
                  <a:lnTo>
                    <a:pt x="3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06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4473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Replaces Physical Network Functions (PNFs) with Virtualized Network Functions (VNFs) and Container Network Functions (CNFs).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Software Defined Networks (SDN) and Network Function Virtualization (NFV) becomes the operational domain.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Standard IT protocols, Application Programming Interfaces (APIs), and cloud computing are all part of deployment model.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 essence, 5G networks become software centric – requiring better security!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Pushes Virtualization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885E405-8694-4907-88A3-C6DFE9C9DD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Key Focus Areas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Protecting 5G Networks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79"/>
            <a:ext cx="4051300" cy="2768209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2768208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544781" y="1485774"/>
            <a:ext cx="1956388" cy="13952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Cybersecurity</a:t>
            </a:r>
            <a:br>
              <a:rPr lang="en-US" sz="2000" dirty="0">
                <a:solidFill>
                  <a:schemeClr val="accent1"/>
                </a:solidFill>
                <a:latin typeface="+mj-lt"/>
              </a:rPr>
            </a:br>
            <a:r>
              <a:rPr lang="en-US" sz="1400" dirty="0">
                <a:solidFill>
                  <a:schemeClr val="tx1"/>
                </a:solidFill>
                <a:latin typeface="+mn-lt"/>
              </a:rPr>
              <a:t>Leverage framework to Identify, Protect, Detect, Respond and Recover.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5872" y="1485774"/>
            <a:ext cx="1956388" cy="13952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Standards</a:t>
            </a:r>
            <a:br>
              <a:rPr lang="en-US" sz="1600" dirty="0">
                <a:solidFill>
                  <a:schemeClr val="accent2"/>
                </a:solidFill>
                <a:latin typeface="+mj-lt"/>
              </a:rPr>
            </a:br>
            <a:r>
              <a:rPr lang="en-US" sz="1400" dirty="0">
                <a:solidFill>
                  <a:schemeClr val="tx1"/>
                </a:solidFill>
                <a:latin typeface="+mn-lt"/>
              </a:rPr>
              <a:t>Implement Technical Specifications from 3GPP. 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17D9DE-2C12-4CA9-B661-4A59D8A62A5F}"/>
              </a:ext>
            </a:extLst>
          </p:cNvPr>
          <p:cNvGrpSpPr/>
          <p:nvPr/>
        </p:nvGrpSpPr>
        <p:grpSpPr>
          <a:xfrm>
            <a:off x="4223869" y="2413318"/>
            <a:ext cx="696262" cy="780048"/>
            <a:chOff x="9091613" y="2687638"/>
            <a:chExt cx="555625" cy="5572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1" name="Freeform 109">
              <a:extLst>
                <a:ext uri="{FF2B5EF4-FFF2-40B4-BE49-F238E27FC236}">
                  <a16:creationId xmlns:a16="http://schemas.microsoft.com/office/drawing/2014/main" id="{7027C043-E1D6-411B-8FFA-F6D1286EB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1613" y="2687638"/>
              <a:ext cx="555625" cy="557212"/>
            </a:xfrm>
            <a:custGeom>
              <a:avLst/>
              <a:gdLst>
                <a:gd name="T0" fmla="*/ 562 w 3500"/>
                <a:gd name="T1" fmla="*/ 2526 h 3510"/>
                <a:gd name="T2" fmla="*/ 167 w 3500"/>
                <a:gd name="T3" fmla="*/ 1313 h 3510"/>
                <a:gd name="T4" fmla="*/ 404 w 3500"/>
                <a:gd name="T5" fmla="*/ 1313 h 3510"/>
                <a:gd name="T6" fmla="*/ 167 w 3500"/>
                <a:gd name="T7" fmla="*/ 1146 h 3510"/>
                <a:gd name="T8" fmla="*/ 167 w 3500"/>
                <a:gd name="T9" fmla="*/ 984 h 3510"/>
                <a:gd name="T10" fmla="*/ 645 w 3500"/>
                <a:gd name="T11" fmla="*/ 817 h 3510"/>
                <a:gd name="T12" fmla="*/ 704 w 3500"/>
                <a:gd name="T13" fmla="*/ 841 h 3510"/>
                <a:gd name="T14" fmla="*/ 729 w 3500"/>
                <a:gd name="T15" fmla="*/ 901 h 3510"/>
                <a:gd name="T16" fmla="*/ 717 w 3500"/>
                <a:gd name="T17" fmla="*/ 1272 h 3510"/>
                <a:gd name="T18" fmla="*/ 667 w 3500"/>
                <a:gd name="T19" fmla="*/ 1310 h 3510"/>
                <a:gd name="T20" fmla="*/ 562 w 3500"/>
                <a:gd name="T21" fmla="*/ 2197 h 3510"/>
                <a:gd name="T22" fmla="*/ 687 w 3500"/>
                <a:gd name="T23" fmla="*/ 2208 h 3510"/>
                <a:gd name="T24" fmla="*/ 725 w 3500"/>
                <a:gd name="T25" fmla="*/ 2258 h 3510"/>
                <a:gd name="T26" fmla="*/ 725 w 3500"/>
                <a:gd name="T27" fmla="*/ 2631 h 3510"/>
                <a:gd name="T28" fmla="*/ 687 w 3500"/>
                <a:gd name="T29" fmla="*/ 2681 h 3510"/>
                <a:gd name="T30" fmla="*/ 562 w 3500"/>
                <a:gd name="T31" fmla="*/ 2693 h 3510"/>
                <a:gd name="T32" fmla="*/ 2938 w 3500"/>
                <a:gd name="T33" fmla="*/ 564 h 3510"/>
                <a:gd name="T34" fmla="*/ 228 w 3500"/>
                <a:gd name="T35" fmla="*/ 170 h 3510"/>
                <a:gd name="T36" fmla="*/ 178 w 3500"/>
                <a:gd name="T37" fmla="*/ 208 h 3510"/>
                <a:gd name="T38" fmla="*/ 167 w 3500"/>
                <a:gd name="T39" fmla="*/ 817 h 3510"/>
                <a:gd name="T40" fmla="*/ 407 w 3500"/>
                <a:gd name="T41" fmla="*/ 499 h 3510"/>
                <a:gd name="T42" fmla="*/ 450 w 3500"/>
                <a:gd name="T43" fmla="*/ 432 h 3510"/>
                <a:gd name="T44" fmla="*/ 525 w 3500"/>
                <a:gd name="T45" fmla="*/ 405 h 3510"/>
                <a:gd name="T46" fmla="*/ 3028 w 3500"/>
                <a:gd name="T47" fmla="*/ 418 h 3510"/>
                <a:gd name="T48" fmla="*/ 3083 w 3500"/>
                <a:gd name="T49" fmla="*/ 473 h 3510"/>
                <a:gd name="T50" fmla="*/ 3096 w 3500"/>
                <a:gd name="T51" fmla="*/ 2984 h 3510"/>
                <a:gd name="T52" fmla="*/ 3069 w 3500"/>
                <a:gd name="T53" fmla="*/ 3059 h 3510"/>
                <a:gd name="T54" fmla="*/ 3003 w 3500"/>
                <a:gd name="T55" fmla="*/ 3102 h 3510"/>
                <a:gd name="T56" fmla="*/ 497 w 3500"/>
                <a:gd name="T57" fmla="*/ 3102 h 3510"/>
                <a:gd name="T58" fmla="*/ 431 w 3500"/>
                <a:gd name="T59" fmla="*/ 3059 h 3510"/>
                <a:gd name="T60" fmla="*/ 404 w 3500"/>
                <a:gd name="T61" fmla="*/ 2984 h 3510"/>
                <a:gd name="T62" fmla="*/ 167 w 3500"/>
                <a:gd name="T63" fmla="*/ 3259 h 3510"/>
                <a:gd name="T64" fmla="*/ 191 w 3500"/>
                <a:gd name="T65" fmla="*/ 3319 h 3510"/>
                <a:gd name="T66" fmla="*/ 250 w 3500"/>
                <a:gd name="T67" fmla="*/ 3343 h 3510"/>
                <a:gd name="T68" fmla="*/ 3292 w 3500"/>
                <a:gd name="T69" fmla="*/ 3331 h 3510"/>
                <a:gd name="T70" fmla="*/ 3330 w 3500"/>
                <a:gd name="T71" fmla="*/ 3281 h 3510"/>
                <a:gd name="T72" fmla="*/ 3330 w 3500"/>
                <a:gd name="T73" fmla="*/ 229 h 3510"/>
                <a:gd name="T74" fmla="*/ 3292 w 3500"/>
                <a:gd name="T75" fmla="*/ 179 h 3510"/>
                <a:gd name="T76" fmla="*/ 250 w 3500"/>
                <a:gd name="T77" fmla="*/ 167 h 3510"/>
                <a:gd name="T78" fmla="*/ 3290 w 3500"/>
                <a:gd name="T79" fmla="*/ 3 h 3510"/>
                <a:gd name="T80" fmla="*/ 3397 w 3500"/>
                <a:gd name="T81" fmla="*/ 49 h 3510"/>
                <a:gd name="T82" fmla="*/ 3472 w 3500"/>
                <a:gd name="T83" fmla="*/ 135 h 3510"/>
                <a:gd name="T84" fmla="*/ 3500 w 3500"/>
                <a:gd name="T85" fmla="*/ 251 h 3510"/>
                <a:gd name="T86" fmla="*/ 3487 w 3500"/>
                <a:gd name="T87" fmla="*/ 3339 h 3510"/>
                <a:gd name="T88" fmla="*/ 3427 w 3500"/>
                <a:gd name="T89" fmla="*/ 3437 h 3510"/>
                <a:gd name="T90" fmla="*/ 3329 w 3500"/>
                <a:gd name="T91" fmla="*/ 3497 h 3510"/>
                <a:gd name="T92" fmla="*/ 250 w 3500"/>
                <a:gd name="T93" fmla="*/ 3510 h 3510"/>
                <a:gd name="T94" fmla="*/ 135 w 3500"/>
                <a:gd name="T95" fmla="*/ 3482 h 3510"/>
                <a:gd name="T96" fmla="*/ 49 w 3500"/>
                <a:gd name="T97" fmla="*/ 3407 h 3510"/>
                <a:gd name="T98" fmla="*/ 3 w 3500"/>
                <a:gd name="T99" fmla="*/ 3299 h 3510"/>
                <a:gd name="T100" fmla="*/ 3 w 3500"/>
                <a:gd name="T101" fmla="*/ 211 h 3510"/>
                <a:gd name="T102" fmla="*/ 49 w 3500"/>
                <a:gd name="T103" fmla="*/ 103 h 3510"/>
                <a:gd name="T104" fmla="*/ 135 w 3500"/>
                <a:gd name="T105" fmla="*/ 28 h 3510"/>
                <a:gd name="T106" fmla="*/ 250 w 3500"/>
                <a:gd name="T107" fmla="*/ 0 h 3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00" h="3510">
                  <a:moveTo>
                    <a:pt x="167" y="2364"/>
                  </a:moveTo>
                  <a:lnTo>
                    <a:pt x="167" y="2526"/>
                  </a:lnTo>
                  <a:lnTo>
                    <a:pt x="562" y="2526"/>
                  </a:lnTo>
                  <a:lnTo>
                    <a:pt x="562" y="2364"/>
                  </a:lnTo>
                  <a:lnTo>
                    <a:pt x="167" y="2364"/>
                  </a:lnTo>
                  <a:close/>
                  <a:moveTo>
                    <a:pt x="167" y="1313"/>
                  </a:moveTo>
                  <a:lnTo>
                    <a:pt x="167" y="2197"/>
                  </a:lnTo>
                  <a:lnTo>
                    <a:pt x="404" y="2197"/>
                  </a:lnTo>
                  <a:lnTo>
                    <a:pt x="404" y="1313"/>
                  </a:lnTo>
                  <a:lnTo>
                    <a:pt x="167" y="1313"/>
                  </a:lnTo>
                  <a:close/>
                  <a:moveTo>
                    <a:pt x="167" y="984"/>
                  </a:moveTo>
                  <a:lnTo>
                    <a:pt x="167" y="1146"/>
                  </a:lnTo>
                  <a:lnTo>
                    <a:pt x="562" y="1146"/>
                  </a:lnTo>
                  <a:lnTo>
                    <a:pt x="562" y="984"/>
                  </a:lnTo>
                  <a:lnTo>
                    <a:pt x="167" y="984"/>
                  </a:lnTo>
                  <a:close/>
                  <a:moveTo>
                    <a:pt x="562" y="564"/>
                  </a:moveTo>
                  <a:lnTo>
                    <a:pt x="562" y="817"/>
                  </a:lnTo>
                  <a:lnTo>
                    <a:pt x="645" y="817"/>
                  </a:lnTo>
                  <a:lnTo>
                    <a:pt x="667" y="820"/>
                  </a:lnTo>
                  <a:lnTo>
                    <a:pt x="687" y="829"/>
                  </a:lnTo>
                  <a:lnTo>
                    <a:pt x="704" y="841"/>
                  </a:lnTo>
                  <a:lnTo>
                    <a:pt x="717" y="858"/>
                  </a:lnTo>
                  <a:lnTo>
                    <a:pt x="725" y="879"/>
                  </a:lnTo>
                  <a:lnTo>
                    <a:pt x="729" y="901"/>
                  </a:lnTo>
                  <a:lnTo>
                    <a:pt x="729" y="1230"/>
                  </a:lnTo>
                  <a:lnTo>
                    <a:pt x="725" y="1252"/>
                  </a:lnTo>
                  <a:lnTo>
                    <a:pt x="717" y="1272"/>
                  </a:lnTo>
                  <a:lnTo>
                    <a:pt x="704" y="1288"/>
                  </a:lnTo>
                  <a:lnTo>
                    <a:pt x="687" y="1302"/>
                  </a:lnTo>
                  <a:lnTo>
                    <a:pt x="667" y="1310"/>
                  </a:lnTo>
                  <a:lnTo>
                    <a:pt x="645" y="1313"/>
                  </a:lnTo>
                  <a:lnTo>
                    <a:pt x="562" y="1313"/>
                  </a:lnTo>
                  <a:lnTo>
                    <a:pt x="562" y="2197"/>
                  </a:lnTo>
                  <a:lnTo>
                    <a:pt x="645" y="2197"/>
                  </a:lnTo>
                  <a:lnTo>
                    <a:pt x="667" y="2200"/>
                  </a:lnTo>
                  <a:lnTo>
                    <a:pt x="687" y="2208"/>
                  </a:lnTo>
                  <a:lnTo>
                    <a:pt x="704" y="2222"/>
                  </a:lnTo>
                  <a:lnTo>
                    <a:pt x="717" y="2238"/>
                  </a:lnTo>
                  <a:lnTo>
                    <a:pt x="725" y="2258"/>
                  </a:lnTo>
                  <a:lnTo>
                    <a:pt x="729" y="2280"/>
                  </a:lnTo>
                  <a:lnTo>
                    <a:pt x="729" y="2609"/>
                  </a:lnTo>
                  <a:lnTo>
                    <a:pt x="725" y="2631"/>
                  </a:lnTo>
                  <a:lnTo>
                    <a:pt x="717" y="2652"/>
                  </a:lnTo>
                  <a:lnTo>
                    <a:pt x="704" y="2669"/>
                  </a:lnTo>
                  <a:lnTo>
                    <a:pt x="687" y="2681"/>
                  </a:lnTo>
                  <a:lnTo>
                    <a:pt x="667" y="2690"/>
                  </a:lnTo>
                  <a:lnTo>
                    <a:pt x="645" y="2693"/>
                  </a:lnTo>
                  <a:lnTo>
                    <a:pt x="562" y="2693"/>
                  </a:lnTo>
                  <a:lnTo>
                    <a:pt x="562" y="2946"/>
                  </a:lnTo>
                  <a:lnTo>
                    <a:pt x="2938" y="2946"/>
                  </a:lnTo>
                  <a:lnTo>
                    <a:pt x="2938" y="564"/>
                  </a:lnTo>
                  <a:lnTo>
                    <a:pt x="562" y="564"/>
                  </a:lnTo>
                  <a:close/>
                  <a:moveTo>
                    <a:pt x="250" y="167"/>
                  </a:moveTo>
                  <a:lnTo>
                    <a:pt x="228" y="170"/>
                  </a:lnTo>
                  <a:lnTo>
                    <a:pt x="208" y="179"/>
                  </a:lnTo>
                  <a:lnTo>
                    <a:pt x="191" y="191"/>
                  </a:lnTo>
                  <a:lnTo>
                    <a:pt x="178" y="208"/>
                  </a:lnTo>
                  <a:lnTo>
                    <a:pt x="170" y="229"/>
                  </a:lnTo>
                  <a:lnTo>
                    <a:pt x="167" y="251"/>
                  </a:lnTo>
                  <a:lnTo>
                    <a:pt x="167" y="817"/>
                  </a:lnTo>
                  <a:lnTo>
                    <a:pt x="404" y="817"/>
                  </a:lnTo>
                  <a:lnTo>
                    <a:pt x="404" y="527"/>
                  </a:lnTo>
                  <a:lnTo>
                    <a:pt x="407" y="499"/>
                  </a:lnTo>
                  <a:lnTo>
                    <a:pt x="417" y="473"/>
                  </a:lnTo>
                  <a:lnTo>
                    <a:pt x="431" y="451"/>
                  </a:lnTo>
                  <a:lnTo>
                    <a:pt x="450" y="432"/>
                  </a:lnTo>
                  <a:lnTo>
                    <a:pt x="472" y="418"/>
                  </a:lnTo>
                  <a:lnTo>
                    <a:pt x="497" y="408"/>
                  </a:lnTo>
                  <a:lnTo>
                    <a:pt x="525" y="405"/>
                  </a:lnTo>
                  <a:lnTo>
                    <a:pt x="2975" y="405"/>
                  </a:lnTo>
                  <a:lnTo>
                    <a:pt x="3003" y="408"/>
                  </a:lnTo>
                  <a:lnTo>
                    <a:pt x="3028" y="418"/>
                  </a:lnTo>
                  <a:lnTo>
                    <a:pt x="3050" y="432"/>
                  </a:lnTo>
                  <a:lnTo>
                    <a:pt x="3069" y="451"/>
                  </a:lnTo>
                  <a:lnTo>
                    <a:pt x="3083" y="473"/>
                  </a:lnTo>
                  <a:lnTo>
                    <a:pt x="3093" y="499"/>
                  </a:lnTo>
                  <a:lnTo>
                    <a:pt x="3096" y="527"/>
                  </a:lnTo>
                  <a:lnTo>
                    <a:pt x="3096" y="2984"/>
                  </a:lnTo>
                  <a:lnTo>
                    <a:pt x="3093" y="3011"/>
                  </a:lnTo>
                  <a:lnTo>
                    <a:pt x="3083" y="3037"/>
                  </a:lnTo>
                  <a:lnTo>
                    <a:pt x="3069" y="3059"/>
                  </a:lnTo>
                  <a:lnTo>
                    <a:pt x="3050" y="3078"/>
                  </a:lnTo>
                  <a:lnTo>
                    <a:pt x="3028" y="3092"/>
                  </a:lnTo>
                  <a:lnTo>
                    <a:pt x="3003" y="3102"/>
                  </a:lnTo>
                  <a:lnTo>
                    <a:pt x="2975" y="3105"/>
                  </a:lnTo>
                  <a:lnTo>
                    <a:pt x="525" y="3105"/>
                  </a:lnTo>
                  <a:lnTo>
                    <a:pt x="497" y="3102"/>
                  </a:lnTo>
                  <a:lnTo>
                    <a:pt x="472" y="3092"/>
                  </a:lnTo>
                  <a:lnTo>
                    <a:pt x="450" y="3078"/>
                  </a:lnTo>
                  <a:lnTo>
                    <a:pt x="431" y="3059"/>
                  </a:lnTo>
                  <a:lnTo>
                    <a:pt x="417" y="3037"/>
                  </a:lnTo>
                  <a:lnTo>
                    <a:pt x="407" y="3011"/>
                  </a:lnTo>
                  <a:lnTo>
                    <a:pt x="404" y="2984"/>
                  </a:lnTo>
                  <a:lnTo>
                    <a:pt x="404" y="2693"/>
                  </a:lnTo>
                  <a:lnTo>
                    <a:pt x="167" y="2693"/>
                  </a:lnTo>
                  <a:lnTo>
                    <a:pt x="167" y="3259"/>
                  </a:lnTo>
                  <a:lnTo>
                    <a:pt x="170" y="3281"/>
                  </a:lnTo>
                  <a:lnTo>
                    <a:pt x="178" y="3302"/>
                  </a:lnTo>
                  <a:lnTo>
                    <a:pt x="191" y="3319"/>
                  </a:lnTo>
                  <a:lnTo>
                    <a:pt x="208" y="3331"/>
                  </a:lnTo>
                  <a:lnTo>
                    <a:pt x="228" y="3340"/>
                  </a:lnTo>
                  <a:lnTo>
                    <a:pt x="250" y="3343"/>
                  </a:lnTo>
                  <a:lnTo>
                    <a:pt x="3250" y="3343"/>
                  </a:lnTo>
                  <a:lnTo>
                    <a:pt x="3272" y="3340"/>
                  </a:lnTo>
                  <a:lnTo>
                    <a:pt x="3292" y="3331"/>
                  </a:lnTo>
                  <a:lnTo>
                    <a:pt x="3309" y="3319"/>
                  </a:lnTo>
                  <a:lnTo>
                    <a:pt x="3322" y="3302"/>
                  </a:lnTo>
                  <a:lnTo>
                    <a:pt x="3330" y="3281"/>
                  </a:lnTo>
                  <a:lnTo>
                    <a:pt x="3333" y="3259"/>
                  </a:lnTo>
                  <a:lnTo>
                    <a:pt x="3333" y="251"/>
                  </a:lnTo>
                  <a:lnTo>
                    <a:pt x="3330" y="229"/>
                  </a:lnTo>
                  <a:lnTo>
                    <a:pt x="3322" y="208"/>
                  </a:lnTo>
                  <a:lnTo>
                    <a:pt x="3309" y="191"/>
                  </a:lnTo>
                  <a:lnTo>
                    <a:pt x="3292" y="179"/>
                  </a:lnTo>
                  <a:lnTo>
                    <a:pt x="3272" y="170"/>
                  </a:lnTo>
                  <a:lnTo>
                    <a:pt x="3250" y="167"/>
                  </a:lnTo>
                  <a:lnTo>
                    <a:pt x="250" y="167"/>
                  </a:lnTo>
                  <a:close/>
                  <a:moveTo>
                    <a:pt x="250" y="0"/>
                  </a:moveTo>
                  <a:lnTo>
                    <a:pt x="3250" y="0"/>
                  </a:lnTo>
                  <a:lnTo>
                    <a:pt x="3290" y="3"/>
                  </a:lnTo>
                  <a:lnTo>
                    <a:pt x="3329" y="13"/>
                  </a:lnTo>
                  <a:lnTo>
                    <a:pt x="3365" y="28"/>
                  </a:lnTo>
                  <a:lnTo>
                    <a:pt x="3397" y="49"/>
                  </a:lnTo>
                  <a:lnTo>
                    <a:pt x="3427" y="73"/>
                  </a:lnTo>
                  <a:lnTo>
                    <a:pt x="3451" y="103"/>
                  </a:lnTo>
                  <a:lnTo>
                    <a:pt x="3472" y="135"/>
                  </a:lnTo>
                  <a:lnTo>
                    <a:pt x="3487" y="171"/>
                  </a:lnTo>
                  <a:lnTo>
                    <a:pt x="3497" y="211"/>
                  </a:lnTo>
                  <a:lnTo>
                    <a:pt x="3500" y="251"/>
                  </a:lnTo>
                  <a:lnTo>
                    <a:pt x="3500" y="3259"/>
                  </a:lnTo>
                  <a:lnTo>
                    <a:pt x="3497" y="3299"/>
                  </a:lnTo>
                  <a:lnTo>
                    <a:pt x="3487" y="3339"/>
                  </a:lnTo>
                  <a:lnTo>
                    <a:pt x="3472" y="3375"/>
                  </a:lnTo>
                  <a:lnTo>
                    <a:pt x="3451" y="3407"/>
                  </a:lnTo>
                  <a:lnTo>
                    <a:pt x="3427" y="3437"/>
                  </a:lnTo>
                  <a:lnTo>
                    <a:pt x="3397" y="3461"/>
                  </a:lnTo>
                  <a:lnTo>
                    <a:pt x="3365" y="3482"/>
                  </a:lnTo>
                  <a:lnTo>
                    <a:pt x="3329" y="3497"/>
                  </a:lnTo>
                  <a:lnTo>
                    <a:pt x="3290" y="3507"/>
                  </a:lnTo>
                  <a:lnTo>
                    <a:pt x="3250" y="3510"/>
                  </a:lnTo>
                  <a:lnTo>
                    <a:pt x="250" y="3510"/>
                  </a:lnTo>
                  <a:lnTo>
                    <a:pt x="210" y="3507"/>
                  </a:lnTo>
                  <a:lnTo>
                    <a:pt x="171" y="3497"/>
                  </a:lnTo>
                  <a:lnTo>
                    <a:pt x="135" y="3482"/>
                  </a:lnTo>
                  <a:lnTo>
                    <a:pt x="103" y="3461"/>
                  </a:lnTo>
                  <a:lnTo>
                    <a:pt x="73" y="3437"/>
                  </a:lnTo>
                  <a:lnTo>
                    <a:pt x="49" y="3407"/>
                  </a:lnTo>
                  <a:lnTo>
                    <a:pt x="28" y="3375"/>
                  </a:lnTo>
                  <a:lnTo>
                    <a:pt x="13" y="3339"/>
                  </a:lnTo>
                  <a:lnTo>
                    <a:pt x="3" y="3299"/>
                  </a:lnTo>
                  <a:lnTo>
                    <a:pt x="0" y="3259"/>
                  </a:lnTo>
                  <a:lnTo>
                    <a:pt x="0" y="251"/>
                  </a:lnTo>
                  <a:lnTo>
                    <a:pt x="3" y="211"/>
                  </a:lnTo>
                  <a:lnTo>
                    <a:pt x="13" y="171"/>
                  </a:lnTo>
                  <a:lnTo>
                    <a:pt x="28" y="135"/>
                  </a:lnTo>
                  <a:lnTo>
                    <a:pt x="49" y="103"/>
                  </a:lnTo>
                  <a:lnTo>
                    <a:pt x="73" y="73"/>
                  </a:lnTo>
                  <a:lnTo>
                    <a:pt x="103" y="49"/>
                  </a:lnTo>
                  <a:lnTo>
                    <a:pt x="135" y="28"/>
                  </a:lnTo>
                  <a:lnTo>
                    <a:pt x="171" y="13"/>
                  </a:lnTo>
                  <a:lnTo>
                    <a:pt x="210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0">
              <a:extLst>
                <a:ext uri="{FF2B5EF4-FFF2-40B4-BE49-F238E27FC236}">
                  <a16:creationId xmlns:a16="http://schemas.microsoft.com/office/drawing/2014/main" id="{0C5AD809-411D-4E23-AF10-A8CB2D0D03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9251" y="2836863"/>
              <a:ext cx="260350" cy="258762"/>
            </a:xfrm>
            <a:custGeom>
              <a:avLst/>
              <a:gdLst>
                <a:gd name="T0" fmla="*/ 943 w 1634"/>
                <a:gd name="T1" fmla="*/ 1261 h 1638"/>
                <a:gd name="T2" fmla="*/ 995 w 1634"/>
                <a:gd name="T3" fmla="*/ 1463 h 1638"/>
                <a:gd name="T4" fmla="*/ 1188 w 1634"/>
                <a:gd name="T5" fmla="*/ 1374 h 1638"/>
                <a:gd name="T6" fmla="*/ 401 w 1634"/>
                <a:gd name="T7" fmla="*/ 1342 h 1638"/>
                <a:gd name="T8" fmla="*/ 589 w 1634"/>
                <a:gd name="T9" fmla="*/ 1447 h 1638"/>
                <a:gd name="T10" fmla="*/ 742 w 1634"/>
                <a:gd name="T11" fmla="*/ 1273 h 1638"/>
                <a:gd name="T12" fmla="*/ 550 w 1634"/>
                <a:gd name="T13" fmla="*/ 1193 h 1638"/>
                <a:gd name="T14" fmla="*/ 191 w 1634"/>
                <a:gd name="T15" fmla="*/ 1048 h 1638"/>
                <a:gd name="T16" fmla="*/ 295 w 1634"/>
                <a:gd name="T17" fmla="*/ 1236 h 1638"/>
                <a:gd name="T18" fmla="*/ 376 w 1634"/>
                <a:gd name="T19" fmla="*/ 946 h 1638"/>
                <a:gd name="T20" fmla="*/ 1258 w 1634"/>
                <a:gd name="T21" fmla="*/ 946 h 1638"/>
                <a:gd name="T22" fmla="*/ 1339 w 1634"/>
                <a:gd name="T23" fmla="*/ 1236 h 1638"/>
                <a:gd name="T24" fmla="*/ 1443 w 1634"/>
                <a:gd name="T25" fmla="*/ 1048 h 1638"/>
                <a:gd name="T26" fmla="*/ 1270 w 1634"/>
                <a:gd name="T27" fmla="*/ 895 h 1638"/>
                <a:gd name="T28" fmla="*/ 698 w 1634"/>
                <a:gd name="T29" fmla="*/ 533 h 1638"/>
                <a:gd name="T30" fmla="*/ 572 w 1634"/>
                <a:gd name="T31" fmla="*/ 631 h 1638"/>
                <a:gd name="T32" fmla="*/ 510 w 1634"/>
                <a:gd name="T33" fmla="*/ 779 h 1638"/>
                <a:gd name="T34" fmla="*/ 532 w 1634"/>
                <a:gd name="T35" fmla="*/ 938 h 1638"/>
                <a:gd name="T36" fmla="*/ 629 w 1634"/>
                <a:gd name="T37" fmla="*/ 1065 h 1638"/>
                <a:gd name="T38" fmla="*/ 777 w 1634"/>
                <a:gd name="T39" fmla="*/ 1126 h 1638"/>
                <a:gd name="T40" fmla="*/ 936 w 1634"/>
                <a:gd name="T41" fmla="*/ 1105 h 1638"/>
                <a:gd name="T42" fmla="*/ 1062 w 1634"/>
                <a:gd name="T43" fmla="*/ 1007 h 1638"/>
                <a:gd name="T44" fmla="*/ 1124 w 1634"/>
                <a:gd name="T45" fmla="*/ 859 h 1638"/>
                <a:gd name="T46" fmla="*/ 1102 w 1634"/>
                <a:gd name="T47" fmla="*/ 700 h 1638"/>
                <a:gd name="T48" fmla="*/ 1005 w 1634"/>
                <a:gd name="T49" fmla="*/ 573 h 1638"/>
                <a:gd name="T50" fmla="*/ 857 w 1634"/>
                <a:gd name="T51" fmla="*/ 512 h 1638"/>
                <a:gd name="T52" fmla="*/ 1218 w 1634"/>
                <a:gd name="T53" fmla="*/ 596 h 1638"/>
                <a:gd name="T54" fmla="*/ 1270 w 1634"/>
                <a:gd name="T55" fmla="*/ 743 h 1638"/>
                <a:gd name="T56" fmla="*/ 1443 w 1634"/>
                <a:gd name="T57" fmla="*/ 590 h 1638"/>
                <a:gd name="T58" fmla="*/ 1339 w 1634"/>
                <a:gd name="T59" fmla="*/ 402 h 1638"/>
                <a:gd name="T60" fmla="*/ 211 w 1634"/>
                <a:gd name="T61" fmla="*/ 540 h 1638"/>
                <a:gd name="T62" fmla="*/ 155 w 1634"/>
                <a:gd name="T63" fmla="*/ 743 h 1638"/>
                <a:gd name="T64" fmla="*/ 416 w 1634"/>
                <a:gd name="T65" fmla="*/ 596 h 1638"/>
                <a:gd name="T66" fmla="*/ 892 w 1634"/>
                <a:gd name="T67" fmla="*/ 365 h 1638"/>
                <a:gd name="T68" fmla="*/ 1084 w 1634"/>
                <a:gd name="T69" fmla="*/ 445 h 1638"/>
                <a:gd name="T70" fmla="*/ 1095 w 1634"/>
                <a:gd name="T71" fmla="*/ 212 h 1638"/>
                <a:gd name="T72" fmla="*/ 892 w 1634"/>
                <a:gd name="T73" fmla="*/ 155 h 1638"/>
                <a:gd name="T74" fmla="*/ 589 w 1634"/>
                <a:gd name="T75" fmla="*/ 191 h 1638"/>
                <a:gd name="T76" fmla="*/ 401 w 1634"/>
                <a:gd name="T77" fmla="*/ 296 h 1638"/>
                <a:gd name="T78" fmla="*/ 691 w 1634"/>
                <a:gd name="T79" fmla="*/ 377 h 1638"/>
                <a:gd name="T80" fmla="*/ 880 w 1634"/>
                <a:gd name="T81" fmla="*/ 3 h 1638"/>
                <a:gd name="T82" fmla="*/ 1125 w 1634"/>
                <a:gd name="T83" fmla="*/ 61 h 1638"/>
                <a:gd name="T84" fmla="*/ 1345 w 1634"/>
                <a:gd name="T85" fmla="*/ 195 h 1638"/>
                <a:gd name="T86" fmla="*/ 1516 w 1634"/>
                <a:gd name="T87" fmla="*/ 396 h 1638"/>
                <a:gd name="T88" fmla="*/ 1611 w 1634"/>
                <a:gd name="T89" fmla="*/ 632 h 1638"/>
                <a:gd name="T90" fmla="*/ 1630 w 1634"/>
                <a:gd name="T91" fmla="*/ 882 h 1638"/>
                <a:gd name="T92" fmla="*/ 1573 w 1634"/>
                <a:gd name="T93" fmla="*/ 1127 h 1638"/>
                <a:gd name="T94" fmla="*/ 1440 w 1634"/>
                <a:gd name="T95" fmla="*/ 1349 h 1638"/>
                <a:gd name="T96" fmla="*/ 1239 w 1634"/>
                <a:gd name="T97" fmla="*/ 1520 h 1638"/>
                <a:gd name="T98" fmla="*/ 1004 w 1634"/>
                <a:gd name="T99" fmla="*/ 1616 h 1638"/>
                <a:gd name="T100" fmla="*/ 754 w 1634"/>
                <a:gd name="T101" fmla="*/ 1635 h 1638"/>
                <a:gd name="T102" fmla="*/ 509 w 1634"/>
                <a:gd name="T103" fmla="*/ 1577 h 1638"/>
                <a:gd name="T104" fmla="*/ 289 w 1634"/>
                <a:gd name="T105" fmla="*/ 1443 h 1638"/>
                <a:gd name="T106" fmla="*/ 118 w 1634"/>
                <a:gd name="T107" fmla="*/ 1242 h 1638"/>
                <a:gd name="T108" fmla="*/ 23 w 1634"/>
                <a:gd name="T109" fmla="*/ 1006 h 1638"/>
                <a:gd name="T110" fmla="*/ 4 w 1634"/>
                <a:gd name="T111" fmla="*/ 756 h 1638"/>
                <a:gd name="T112" fmla="*/ 61 w 1634"/>
                <a:gd name="T113" fmla="*/ 511 h 1638"/>
                <a:gd name="T114" fmla="*/ 194 w 1634"/>
                <a:gd name="T115" fmla="*/ 289 h 1638"/>
                <a:gd name="T116" fmla="*/ 395 w 1634"/>
                <a:gd name="T117" fmla="*/ 118 h 1638"/>
                <a:gd name="T118" fmla="*/ 630 w 1634"/>
                <a:gd name="T119" fmla="*/ 22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34" h="1638">
                  <a:moveTo>
                    <a:pt x="1084" y="1193"/>
                  </a:moveTo>
                  <a:lnTo>
                    <a:pt x="1040" y="1221"/>
                  </a:lnTo>
                  <a:lnTo>
                    <a:pt x="993" y="1244"/>
                  </a:lnTo>
                  <a:lnTo>
                    <a:pt x="943" y="1261"/>
                  </a:lnTo>
                  <a:lnTo>
                    <a:pt x="892" y="1273"/>
                  </a:lnTo>
                  <a:lnTo>
                    <a:pt x="892" y="1483"/>
                  </a:lnTo>
                  <a:lnTo>
                    <a:pt x="944" y="1475"/>
                  </a:lnTo>
                  <a:lnTo>
                    <a:pt x="995" y="1463"/>
                  </a:lnTo>
                  <a:lnTo>
                    <a:pt x="1045" y="1447"/>
                  </a:lnTo>
                  <a:lnTo>
                    <a:pt x="1095" y="1426"/>
                  </a:lnTo>
                  <a:lnTo>
                    <a:pt x="1143" y="1403"/>
                  </a:lnTo>
                  <a:lnTo>
                    <a:pt x="1188" y="1374"/>
                  </a:lnTo>
                  <a:lnTo>
                    <a:pt x="1233" y="1342"/>
                  </a:lnTo>
                  <a:lnTo>
                    <a:pt x="1084" y="1193"/>
                  </a:lnTo>
                  <a:close/>
                  <a:moveTo>
                    <a:pt x="550" y="1193"/>
                  </a:moveTo>
                  <a:lnTo>
                    <a:pt x="401" y="1342"/>
                  </a:lnTo>
                  <a:lnTo>
                    <a:pt x="446" y="1374"/>
                  </a:lnTo>
                  <a:lnTo>
                    <a:pt x="491" y="1403"/>
                  </a:lnTo>
                  <a:lnTo>
                    <a:pt x="539" y="1426"/>
                  </a:lnTo>
                  <a:lnTo>
                    <a:pt x="589" y="1447"/>
                  </a:lnTo>
                  <a:lnTo>
                    <a:pt x="639" y="1463"/>
                  </a:lnTo>
                  <a:lnTo>
                    <a:pt x="690" y="1475"/>
                  </a:lnTo>
                  <a:lnTo>
                    <a:pt x="742" y="1483"/>
                  </a:lnTo>
                  <a:lnTo>
                    <a:pt x="742" y="1273"/>
                  </a:lnTo>
                  <a:lnTo>
                    <a:pt x="691" y="1261"/>
                  </a:lnTo>
                  <a:lnTo>
                    <a:pt x="641" y="1244"/>
                  </a:lnTo>
                  <a:lnTo>
                    <a:pt x="594" y="1221"/>
                  </a:lnTo>
                  <a:lnTo>
                    <a:pt x="550" y="1193"/>
                  </a:lnTo>
                  <a:close/>
                  <a:moveTo>
                    <a:pt x="155" y="895"/>
                  </a:moveTo>
                  <a:lnTo>
                    <a:pt x="163" y="947"/>
                  </a:lnTo>
                  <a:lnTo>
                    <a:pt x="175" y="998"/>
                  </a:lnTo>
                  <a:lnTo>
                    <a:pt x="191" y="1048"/>
                  </a:lnTo>
                  <a:lnTo>
                    <a:pt x="211" y="1098"/>
                  </a:lnTo>
                  <a:lnTo>
                    <a:pt x="235" y="1146"/>
                  </a:lnTo>
                  <a:lnTo>
                    <a:pt x="263" y="1191"/>
                  </a:lnTo>
                  <a:lnTo>
                    <a:pt x="295" y="1236"/>
                  </a:lnTo>
                  <a:lnTo>
                    <a:pt x="444" y="1087"/>
                  </a:lnTo>
                  <a:lnTo>
                    <a:pt x="416" y="1042"/>
                  </a:lnTo>
                  <a:lnTo>
                    <a:pt x="393" y="996"/>
                  </a:lnTo>
                  <a:lnTo>
                    <a:pt x="376" y="946"/>
                  </a:lnTo>
                  <a:lnTo>
                    <a:pt x="364" y="895"/>
                  </a:lnTo>
                  <a:lnTo>
                    <a:pt x="155" y="895"/>
                  </a:lnTo>
                  <a:close/>
                  <a:moveTo>
                    <a:pt x="1270" y="895"/>
                  </a:moveTo>
                  <a:lnTo>
                    <a:pt x="1258" y="946"/>
                  </a:lnTo>
                  <a:lnTo>
                    <a:pt x="1241" y="996"/>
                  </a:lnTo>
                  <a:lnTo>
                    <a:pt x="1218" y="1042"/>
                  </a:lnTo>
                  <a:lnTo>
                    <a:pt x="1190" y="1087"/>
                  </a:lnTo>
                  <a:lnTo>
                    <a:pt x="1339" y="1236"/>
                  </a:lnTo>
                  <a:lnTo>
                    <a:pt x="1371" y="1191"/>
                  </a:lnTo>
                  <a:lnTo>
                    <a:pt x="1399" y="1146"/>
                  </a:lnTo>
                  <a:lnTo>
                    <a:pt x="1423" y="1098"/>
                  </a:lnTo>
                  <a:lnTo>
                    <a:pt x="1443" y="1048"/>
                  </a:lnTo>
                  <a:lnTo>
                    <a:pt x="1459" y="998"/>
                  </a:lnTo>
                  <a:lnTo>
                    <a:pt x="1471" y="947"/>
                  </a:lnTo>
                  <a:lnTo>
                    <a:pt x="1479" y="895"/>
                  </a:lnTo>
                  <a:lnTo>
                    <a:pt x="1270" y="895"/>
                  </a:lnTo>
                  <a:close/>
                  <a:moveTo>
                    <a:pt x="817" y="509"/>
                  </a:moveTo>
                  <a:lnTo>
                    <a:pt x="777" y="512"/>
                  </a:lnTo>
                  <a:lnTo>
                    <a:pt x="736" y="520"/>
                  </a:lnTo>
                  <a:lnTo>
                    <a:pt x="698" y="533"/>
                  </a:lnTo>
                  <a:lnTo>
                    <a:pt x="663" y="550"/>
                  </a:lnTo>
                  <a:lnTo>
                    <a:pt x="629" y="573"/>
                  </a:lnTo>
                  <a:lnTo>
                    <a:pt x="599" y="600"/>
                  </a:lnTo>
                  <a:lnTo>
                    <a:pt x="572" y="631"/>
                  </a:lnTo>
                  <a:lnTo>
                    <a:pt x="549" y="665"/>
                  </a:lnTo>
                  <a:lnTo>
                    <a:pt x="532" y="700"/>
                  </a:lnTo>
                  <a:lnTo>
                    <a:pt x="519" y="738"/>
                  </a:lnTo>
                  <a:lnTo>
                    <a:pt x="510" y="779"/>
                  </a:lnTo>
                  <a:lnTo>
                    <a:pt x="508" y="819"/>
                  </a:lnTo>
                  <a:lnTo>
                    <a:pt x="510" y="859"/>
                  </a:lnTo>
                  <a:lnTo>
                    <a:pt x="519" y="900"/>
                  </a:lnTo>
                  <a:lnTo>
                    <a:pt x="532" y="938"/>
                  </a:lnTo>
                  <a:lnTo>
                    <a:pt x="549" y="973"/>
                  </a:lnTo>
                  <a:lnTo>
                    <a:pt x="572" y="1007"/>
                  </a:lnTo>
                  <a:lnTo>
                    <a:pt x="599" y="1038"/>
                  </a:lnTo>
                  <a:lnTo>
                    <a:pt x="629" y="1065"/>
                  </a:lnTo>
                  <a:lnTo>
                    <a:pt x="663" y="1088"/>
                  </a:lnTo>
                  <a:lnTo>
                    <a:pt x="698" y="1105"/>
                  </a:lnTo>
                  <a:lnTo>
                    <a:pt x="736" y="1118"/>
                  </a:lnTo>
                  <a:lnTo>
                    <a:pt x="777" y="1126"/>
                  </a:lnTo>
                  <a:lnTo>
                    <a:pt x="817" y="1129"/>
                  </a:lnTo>
                  <a:lnTo>
                    <a:pt x="857" y="1126"/>
                  </a:lnTo>
                  <a:lnTo>
                    <a:pt x="898" y="1118"/>
                  </a:lnTo>
                  <a:lnTo>
                    <a:pt x="936" y="1105"/>
                  </a:lnTo>
                  <a:lnTo>
                    <a:pt x="971" y="1088"/>
                  </a:lnTo>
                  <a:lnTo>
                    <a:pt x="1005" y="1065"/>
                  </a:lnTo>
                  <a:lnTo>
                    <a:pt x="1035" y="1038"/>
                  </a:lnTo>
                  <a:lnTo>
                    <a:pt x="1062" y="1007"/>
                  </a:lnTo>
                  <a:lnTo>
                    <a:pt x="1085" y="973"/>
                  </a:lnTo>
                  <a:lnTo>
                    <a:pt x="1102" y="938"/>
                  </a:lnTo>
                  <a:lnTo>
                    <a:pt x="1115" y="900"/>
                  </a:lnTo>
                  <a:lnTo>
                    <a:pt x="1124" y="859"/>
                  </a:lnTo>
                  <a:lnTo>
                    <a:pt x="1126" y="819"/>
                  </a:lnTo>
                  <a:lnTo>
                    <a:pt x="1124" y="779"/>
                  </a:lnTo>
                  <a:lnTo>
                    <a:pt x="1115" y="738"/>
                  </a:lnTo>
                  <a:lnTo>
                    <a:pt x="1102" y="700"/>
                  </a:lnTo>
                  <a:lnTo>
                    <a:pt x="1085" y="665"/>
                  </a:lnTo>
                  <a:lnTo>
                    <a:pt x="1062" y="631"/>
                  </a:lnTo>
                  <a:lnTo>
                    <a:pt x="1035" y="600"/>
                  </a:lnTo>
                  <a:lnTo>
                    <a:pt x="1005" y="573"/>
                  </a:lnTo>
                  <a:lnTo>
                    <a:pt x="971" y="550"/>
                  </a:lnTo>
                  <a:lnTo>
                    <a:pt x="936" y="533"/>
                  </a:lnTo>
                  <a:lnTo>
                    <a:pt x="898" y="520"/>
                  </a:lnTo>
                  <a:lnTo>
                    <a:pt x="857" y="512"/>
                  </a:lnTo>
                  <a:lnTo>
                    <a:pt x="817" y="509"/>
                  </a:lnTo>
                  <a:close/>
                  <a:moveTo>
                    <a:pt x="1339" y="402"/>
                  </a:moveTo>
                  <a:lnTo>
                    <a:pt x="1190" y="551"/>
                  </a:lnTo>
                  <a:lnTo>
                    <a:pt x="1218" y="596"/>
                  </a:lnTo>
                  <a:lnTo>
                    <a:pt x="1241" y="642"/>
                  </a:lnTo>
                  <a:lnTo>
                    <a:pt x="1258" y="692"/>
                  </a:lnTo>
                  <a:lnTo>
                    <a:pt x="1270" y="743"/>
                  </a:lnTo>
                  <a:lnTo>
                    <a:pt x="1270" y="743"/>
                  </a:lnTo>
                  <a:lnTo>
                    <a:pt x="1479" y="743"/>
                  </a:lnTo>
                  <a:lnTo>
                    <a:pt x="1471" y="691"/>
                  </a:lnTo>
                  <a:lnTo>
                    <a:pt x="1459" y="640"/>
                  </a:lnTo>
                  <a:lnTo>
                    <a:pt x="1443" y="590"/>
                  </a:lnTo>
                  <a:lnTo>
                    <a:pt x="1423" y="540"/>
                  </a:lnTo>
                  <a:lnTo>
                    <a:pt x="1399" y="492"/>
                  </a:lnTo>
                  <a:lnTo>
                    <a:pt x="1371" y="447"/>
                  </a:lnTo>
                  <a:lnTo>
                    <a:pt x="1339" y="402"/>
                  </a:lnTo>
                  <a:close/>
                  <a:moveTo>
                    <a:pt x="295" y="402"/>
                  </a:moveTo>
                  <a:lnTo>
                    <a:pt x="263" y="447"/>
                  </a:lnTo>
                  <a:lnTo>
                    <a:pt x="235" y="492"/>
                  </a:lnTo>
                  <a:lnTo>
                    <a:pt x="211" y="540"/>
                  </a:lnTo>
                  <a:lnTo>
                    <a:pt x="191" y="590"/>
                  </a:lnTo>
                  <a:lnTo>
                    <a:pt x="175" y="640"/>
                  </a:lnTo>
                  <a:lnTo>
                    <a:pt x="163" y="691"/>
                  </a:lnTo>
                  <a:lnTo>
                    <a:pt x="155" y="743"/>
                  </a:lnTo>
                  <a:lnTo>
                    <a:pt x="364" y="743"/>
                  </a:lnTo>
                  <a:lnTo>
                    <a:pt x="376" y="692"/>
                  </a:lnTo>
                  <a:lnTo>
                    <a:pt x="393" y="642"/>
                  </a:lnTo>
                  <a:lnTo>
                    <a:pt x="416" y="596"/>
                  </a:lnTo>
                  <a:lnTo>
                    <a:pt x="444" y="551"/>
                  </a:lnTo>
                  <a:lnTo>
                    <a:pt x="295" y="402"/>
                  </a:lnTo>
                  <a:close/>
                  <a:moveTo>
                    <a:pt x="892" y="155"/>
                  </a:moveTo>
                  <a:lnTo>
                    <a:pt x="892" y="365"/>
                  </a:lnTo>
                  <a:lnTo>
                    <a:pt x="943" y="377"/>
                  </a:lnTo>
                  <a:lnTo>
                    <a:pt x="993" y="394"/>
                  </a:lnTo>
                  <a:lnTo>
                    <a:pt x="1040" y="417"/>
                  </a:lnTo>
                  <a:lnTo>
                    <a:pt x="1084" y="445"/>
                  </a:lnTo>
                  <a:lnTo>
                    <a:pt x="1233" y="296"/>
                  </a:lnTo>
                  <a:lnTo>
                    <a:pt x="1188" y="264"/>
                  </a:lnTo>
                  <a:lnTo>
                    <a:pt x="1143" y="235"/>
                  </a:lnTo>
                  <a:lnTo>
                    <a:pt x="1095" y="212"/>
                  </a:lnTo>
                  <a:lnTo>
                    <a:pt x="1045" y="191"/>
                  </a:lnTo>
                  <a:lnTo>
                    <a:pt x="995" y="176"/>
                  </a:lnTo>
                  <a:lnTo>
                    <a:pt x="944" y="163"/>
                  </a:lnTo>
                  <a:lnTo>
                    <a:pt x="892" y="155"/>
                  </a:lnTo>
                  <a:close/>
                  <a:moveTo>
                    <a:pt x="742" y="155"/>
                  </a:moveTo>
                  <a:lnTo>
                    <a:pt x="690" y="163"/>
                  </a:lnTo>
                  <a:lnTo>
                    <a:pt x="639" y="176"/>
                  </a:lnTo>
                  <a:lnTo>
                    <a:pt x="589" y="191"/>
                  </a:lnTo>
                  <a:lnTo>
                    <a:pt x="539" y="212"/>
                  </a:lnTo>
                  <a:lnTo>
                    <a:pt x="491" y="235"/>
                  </a:lnTo>
                  <a:lnTo>
                    <a:pt x="446" y="264"/>
                  </a:lnTo>
                  <a:lnTo>
                    <a:pt x="401" y="296"/>
                  </a:lnTo>
                  <a:lnTo>
                    <a:pt x="550" y="445"/>
                  </a:lnTo>
                  <a:lnTo>
                    <a:pt x="594" y="417"/>
                  </a:lnTo>
                  <a:lnTo>
                    <a:pt x="641" y="394"/>
                  </a:lnTo>
                  <a:lnTo>
                    <a:pt x="691" y="377"/>
                  </a:lnTo>
                  <a:lnTo>
                    <a:pt x="742" y="365"/>
                  </a:lnTo>
                  <a:lnTo>
                    <a:pt x="742" y="155"/>
                  </a:lnTo>
                  <a:close/>
                  <a:moveTo>
                    <a:pt x="817" y="0"/>
                  </a:moveTo>
                  <a:lnTo>
                    <a:pt x="880" y="3"/>
                  </a:lnTo>
                  <a:lnTo>
                    <a:pt x="942" y="10"/>
                  </a:lnTo>
                  <a:lnTo>
                    <a:pt x="1004" y="22"/>
                  </a:lnTo>
                  <a:lnTo>
                    <a:pt x="1065" y="38"/>
                  </a:lnTo>
                  <a:lnTo>
                    <a:pt x="1125" y="61"/>
                  </a:lnTo>
                  <a:lnTo>
                    <a:pt x="1183" y="86"/>
                  </a:lnTo>
                  <a:lnTo>
                    <a:pt x="1239" y="118"/>
                  </a:lnTo>
                  <a:lnTo>
                    <a:pt x="1293" y="153"/>
                  </a:lnTo>
                  <a:lnTo>
                    <a:pt x="1345" y="195"/>
                  </a:lnTo>
                  <a:lnTo>
                    <a:pt x="1394" y="240"/>
                  </a:lnTo>
                  <a:lnTo>
                    <a:pt x="1440" y="289"/>
                  </a:lnTo>
                  <a:lnTo>
                    <a:pt x="1481" y="341"/>
                  </a:lnTo>
                  <a:lnTo>
                    <a:pt x="1516" y="396"/>
                  </a:lnTo>
                  <a:lnTo>
                    <a:pt x="1548" y="452"/>
                  </a:lnTo>
                  <a:lnTo>
                    <a:pt x="1573" y="511"/>
                  </a:lnTo>
                  <a:lnTo>
                    <a:pt x="1595" y="570"/>
                  </a:lnTo>
                  <a:lnTo>
                    <a:pt x="1611" y="632"/>
                  </a:lnTo>
                  <a:lnTo>
                    <a:pt x="1624" y="693"/>
                  </a:lnTo>
                  <a:lnTo>
                    <a:pt x="1630" y="756"/>
                  </a:lnTo>
                  <a:lnTo>
                    <a:pt x="1634" y="819"/>
                  </a:lnTo>
                  <a:lnTo>
                    <a:pt x="1630" y="882"/>
                  </a:lnTo>
                  <a:lnTo>
                    <a:pt x="1624" y="945"/>
                  </a:lnTo>
                  <a:lnTo>
                    <a:pt x="1611" y="1006"/>
                  </a:lnTo>
                  <a:lnTo>
                    <a:pt x="1595" y="1068"/>
                  </a:lnTo>
                  <a:lnTo>
                    <a:pt x="1573" y="1127"/>
                  </a:lnTo>
                  <a:lnTo>
                    <a:pt x="1548" y="1186"/>
                  </a:lnTo>
                  <a:lnTo>
                    <a:pt x="1516" y="1242"/>
                  </a:lnTo>
                  <a:lnTo>
                    <a:pt x="1481" y="1297"/>
                  </a:lnTo>
                  <a:lnTo>
                    <a:pt x="1440" y="1349"/>
                  </a:lnTo>
                  <a:lnTo>
                    <a:pt x="1394" y="1398"/>
                  </a:lnTo>
                  <a:lnTo>
                    <a:pt x="1345" y="1443"/>
                  </a:lnTo>
                  <a:lnTo>
                    <a:pt x="1293" y="1485"/>
                  </a:lnTo>
                  <a:lnTo>
                    <a:pt x="1239" y="1520"/>
                  </a:lnTo>
                  <a:lnTo>
                    <a:pt x="1183" y="1552"/>
                  </a:lnTo>
                  <a:lnTo>
                    <a:pt x="1125" y="1577"/>
                  </a:lnTo>
                  <a:lnTo>
                    <a:pt x="1065" y="1600"/>
                  </a:lnTo>
                  <a:lnTo>
                    <a:pt x="1004" y="1616"/>
                  </a:lnTo>
                  <a:lnTo>
                    <a:pt x="942" y="1628"/>
                  </a:lnTo>
                  <a:lnTo>
                    <a:pt x="880" y="1635"/>
                  </a:lnTo>
                  <a:lnTo>
                    <a:pt x="817" y="1638"/>
                  </a:lnTo>
                  <a:lnTo>
                    <a:pt x="754" y="1635"/>
                  </a:lnTo>
                  <a:lnTo>
                    <a:pt x="692" y="1628"/>
                  </a:lnTo>
                  <a:lnTo>
                    <a:pt x="630" y="1616"/>
                  </a:lnTo>
                  <a:lnTo>
                    <a:pt x="569" y="1600"/>
                  </a:lnTo>
                  <a:lnTo>
                    <a:pt x="509" y="1577"/>
                  </a:lnTo>
                  <a:lnTo>
                    <a:pt x="451" y="1552"/>
                  </a:lnTo>
                  <a:lnTo>
                    <a:pt x="395" y="1520"/>
                  </a:lnTo>
                  <a:lnTo>
                    <a:pt x="341" y="1485"/>
                  </a:lnTo>
                  <a:lnTo>
                    <a:pt x="289" y="1443"/>
                  </a:lnTo>
                  <a:lnTo>
                    <a:pt x="240" y="1398"/>
                  </a:lnTo>
                  <a:lnTo>
                    <a:pt x="194" y="1349"/>
                  </a:lnTo>
                  <a:lnTo>
                    <a:pt x="153" y="1297"/>
                  </a:lnTo>
                  <a:lnTo>
                    <a:pt x="118" y="1242"/>
                  </a:lnTo>
                  <a:lnTo>
                    <a:pt x="86" y="1186"/>
                  </a:lnTo>
                  <a:lnTo>
                    <a:pt x="61" y="1127"/>
                  </a:lnTo>
                  <a:lnTo>
                    <a:pt x="39" y="1068"/>
                  </a:lnTo>
                  <a:lnTo>
                    <a:pt x="23" y="1006"/>
                  </a:lnTo>
                  <a:lnTo>
                    <a:pt x="10" y="945"/>
                  </a:lnTo>
                  <a:lnTo>
                    <a:pt x="4" y="882"/>
                  </a:lnTo>
                  <a:lnTo>
                    <a:pt x="0" y="819"/>
                  </a:lnTo>
                  <a:lnTo>
                    <a:pt x="4" y="756"/>
                  </a:lnTo>
                  <a:lnTo>
                    <a:pt x="10" y="693"/>
                  </a:lnTo>
                  <a:lnTo>
                    <a:pt x="23" y="632"/>
                  </a:lnTo>
                  <a:lnTo>
                    <a:pt x="39" y="570"/>
                  </a:lnTo>
                  <a:lnTo>
                    <a:pt x="61" y="511"/>
                  </a:lnTo>
                  <a:lnTo>
                    <a:pt x="86" y="452"/>
                  </a:lnTo>
                  <a:lnTo>
                    <a:pt x="118" y="396"/>
                  </a:lnTo>
                  <a:lnTo>
                    <a:pt x="153" y="341"/>
                  </a:lnTo>
                  <a:lnTo>
                    <a:pt x="194" y="289"/>
                  </a:lnTo>
                  <a:lnTo>
                    <a:pt x="240" y="240"/>
                  </a:lnTo>
                  <a:lnTo>
                    <a:pt x="289" y="195"/>
                  </a:lnTo>
                  <a:lnTo>
                    <a:pt x="341" y="153"/>
                  </a:lnTo>
                  <a:lnTo>
                    <a:pt x="395" y="118"/>
                  </a:lnTo>
                  <a:lnTo>
                    <a:pt x="451" y="86"/>
                  </a:lnTo>
                  <a:lnTo>
                    <a:pt x="509" y="61"/>
                  </a:lnTo>
                  <a:lnTo>
                    <a:pt x="569" y="38"/>
                  </a:lnTo>
                  <a:lnTo>
                    <a:pt x="630" y="22"/>
                  </a:lnTo>
                  <a:lnTo>
                    <a:pt x="692" y="10"/>
                  </a:lnTo>
                  <a:lnTo>
                    <a:pt x="754" y="3"/>
                  </a:lnTo>
                  <a:lnTo>
                    <a:pt x="8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9D9378F-6886-46C2-A11B-56DA98CAF5B7}"/>
              </a:ext>
            </a:extLst>
          </p:cNvPr>
          <p:cNvGrpSpPr/>
          <p:nvPr/>
        </p:nvGrpSpPr>
        <p:grpSpPr>
          <a:xfrm>
            <a:off x="592125" y="1715568"/>
            <a:ext cx="587375" cy="512762"/>
            <a:chOff x="4402138" y="2709863"/>
            <a:chExt cx="587375" cy="512762"/>
          </a:xfrm>
          <a:solidFill>
            <a:schemeClr val="bg1"/>
          </a:solidFill>
        </p:grpSpPr>
        <p:sp>
          <p:nvSpPr>
            <p:cNvPr id="92" name="Freeform 224">
              <a:extLst>
                <a:ext uri="{FF2B5EF4-FFF2-40B4-BE49-F238E27FC236}">
                  <a16:creationId xmlns:a16="http://schemas.microsoft.com/office/drawing/2014/main" id="{D5FA21DD-DFD9-499D-896E-FA02540BB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2138" y="2709863"/>
              <a:ext cx="587375" cy="512762"/>
            </a:xfrm>
            <a:custGeom>
              <a:avLst/>
              <a:gdLst>
                <a:gd name="T0" fmla="*/ 1362 w 3330"/>
                <a:gd name="T1" fmla="*/ 2354 h 2908"/>
                <a:gd name="T2" fmla="*/ 1280 w 3330"/>
                <a:gd name="T3" fmla="*/ 2769 h 2908"/>
                <a:gd name="T4" fmla="*/ 1968 w 3330"/>
                <a:gd name="T5" fmla="*/ 2354 h 2908"/>
                <a:gd name="T6" fmla="*/ 139 w 3330"/>
                <a:gd name="T7" fmla="*/ 2215 h 2908"/>
                <a:gd name="T8" fmla="*/ 3191 w 3330"/>
                <a:gd name="T9" fmla="*/ 2077 h 2908"/>
                <a:gd name="T10" fmla="*/ 139 w 3330"/>
                <a:gd name="T11" fmla="*/ 139 h 2908"/>
                <a:gd name="T12" fmla="*/ 3191 w 3330"/>
                <a:gd name="T13" fmla="*/ 1938 h 2908"/>
                <a:gd name="T14" fmla="*/ 139 w 3330"/>
                <a:gd name="T15" fmla="*/ 139 h 2908"/>
                <a:gd name="T16" fmla="*/ 3191 w 3330"/>
                <a:gd name="T17" fmla="*/ 0 h 2908"/>
                <a:gd name="T18" fmla="*/ 3245 w 3330"/>
                <a:gd name="T19" fmla="*/ 11 h 2908"/>
                <a:gd name="T20" fmla="*/ 3290 w 3330"/>
                <a:gd name="T21" fmla="*/ 41 h 2908"/>
                <a:gd name="T22" fmla="*/ 3319 w 3330"/>
                <a:gd name="T23" fmla="*/ 85 h 2908"/>
                <a:gd name="T24" fmla="*/ 3330 w 3330"/>
                <a:gd name="T25" fmla="*/ 139 h 2908"/>
                <a:gd name="T26" fmla="*/ 3327 w 3330"/>
                <a:gd name="T27" fmla="*/ 2243 h 2908"/>
                <a:gd name="T28" fmla="*/ 3306 w 3330"/>
                <a:gd name="T29" fmla="*/ 2293 h 2908"/>
                <a:gd name="T30" fmla="*/ 3268 w 3330"/>
                <a:gd name="T31" fmla="*/ 2330 h 2908"/>
                <a:gd name="T32" fmla="*/ 3219 w 3330"/>
                <a:gd name="T33" fmla="*/ 2351 h 2908"/>
                <a:gd name="T34" fmla="*/ 2109 w 3330"/>
                <a:gd name="T35" fmla="*/ 2354 h 2908"/>
                <a:gd name="T36" fmla="*/ 2220 w 3330"/>
                <a:gd name="T37" fmla="*/ 2769 h 2908"/>
                <a:gd name="T38" fmla="*/ 2255 w 3330"/>
                <a:gd name="T39" fmla="*/ 2779 h 2908"/>
                <a:gd name="T40" fmla="*/ 2280 w 3330"/>
                <a:gd name="T41" fmla="*/ 2803 h 2908"/>
                <a:gd name="T42" fmla="*/ 2290 w 3330"/>
                <a:gd name="T43" fmla="*/ 2839 h 2908"/>
                <a:gd name="T44" fmla="*/ 2280 w 3330"/>
                <a:gd name="T45" fmla="*/ 2874 h 2908"/>
                <a:gd name="T46" fmla="*/ 2255 w 3330"/>
                <a:gd name="T47" fmla="*/ 2898 h 2908"/>
                <a:gd name="T48" fmla="*/ 2220 w 3330"/>
                <a:gd name="T49" fmla="*/ 2908 h 2908"/>
                <a:gd name="T50" fmla="*/ 1092 w 3330"/>
                <a:gd name="T51" fmla="*/ 2905 h 2908"/>
                <a:gd name="T52" fmla="*/ 1061 w 3330"/>
                <a:gd name="T53" fmla="*/ 2888 h 2908"/>
                <a:gd name="T54" fmla="*/ 1043 w 3330"/>
                <a:gd name="T55" fmla="*/ 2857 h 2908"/>
                <a:gd name="T56" fmla="*/ 1043 w 3330"/>
                <a:gd name="T57" fmla="*/ 2820 h 2908"/>
                <a:gd name="T58" fmla="*/ 1061 w 3330"/>
                <a:gd name="T59" fmla="*/ 2789 h 2908"/>
                <a:gd name="T60" fmla="*/ 1092 w 3330"/>
                <a:gd name="T61" fmla="*/ 2772 h 2908"/>
                <a:gd name="T62" fmla="*/ 1137 w 3330"/>
                <a:gd name="T63" fmla="*/ 2769 h 2908"/>
                <a:gd name="T64" fmla="*/ 139 w 3330"/>
                <a:gd name="T65" fmla="*/ 2354 h 2908"/>
                <a:gd name="T66" fmla="*/ 85 w 3330"/>
                <a:gd name="T67" fmla="*/ 2343 h 2908"/>
                <a:gd name="T68" fmla="*/ 40 w 3330"/>
                <a:gd name="T69" fmla="*/ 2314 h 2908"/>
                <a:gd name="T70" fmla="*/ 11 w 3330"/>
                <a:gd name="T71" fmla="*/ 2270 h 2908"/>
                <a:gd name="T72" fmla="*/ 0 w 3330"/>
                <a:gd name="T73" fmla="*/ 2215 h 2908"/>
                <a:gd name="T74" fmla="*/ 3 w 3330"/>
                <a:gd name="T75" fmla="*/ 111 h 2908"/>
                <a:gd name="T76" fmla="*/ 23 w 3330"/>
                <a:gd name="T77" fmla="*/ 61 h 2908"/>
                <a:gd name="T78" fmla="*/ 62 w 3330"/>
                <a:gd name="T79" fmla="*/ 24 h 2908"/>
                <a:gd name="T80" fmla="*/ 111 w 3330"/>
                <a:gd name="T81" fmla="*/ 3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30" h="2908">
                  <a:moveTo>
                    <a:pt x="1968" y="2354"/>
                  </a:moveTo>
                  <a:lnTo>
                    <a:pt x="1362" y="2354"/>
                  </a:lnTo>
                  <a:lnTo>
                    <a:pt x="1280" y="2769"/>
                  </a:lnTo>
                  <a:lnTo>
                    <a:pt x="1280" y="2769"/>
                  </a:lnTo>
                  <a:lnTo>
                    <a:pt x="2050" y="2769"/>
                  </a:lnTo>
                  <a:lnTo>
                    <a:pt x="1968" y="2354"/>
                  </a:lnTo>
                  <a:close/>
                  <a:moveTo>
                    <a:pt x="139" y="2077"/>
                  </a:moveTo>
                  <a:lnTo>
                    <a:pt x="139" y="2215"/>
                  </a:lnTo>
                  <a:lnTo>
                    <a:pt x="3191" y="2215"/>
                  </a:lnTo>
                  <a:lnTo>
                    <a:pt x="3191" y="2077"/>
                  </a:lnTo>
                  <a:lnTo>
                    <a:pt x="139" y="2077"/>
                  </a:lnTo>
                  <a:close/>
                  <a:moveTo>
                    <a:pt x="139" y="139"/>
                  </a:moveTo>
                  <a:lnTo>
                    <a:pt x="139" y="1938"/>
                  </a:lnTo>
                  <a:lnTo>
                    <a:pt x="3191" y="1938"/>
                  </a:lnTo>
                  <a:lnTo>
                    <a:pt x="3191" y="139"/>
                  </a:lnTo>
                  <a:lnTo>
                    <a:pt x="139" y="139"/>
                  </a:lnTo>
                  <a:close/>
                  <a:moveTo>
                    <a:pt x="139" y="0"/>
                  </a:moveTo>
                  <a:lnTo>
                    <a:pt x="3191" y="0"/>
                  </a:lnTo>
                  <a:lnTo>
                    <a:pt x="3219" y="3"/>
                  </a:lnTo>
                  <a:lnTo>
                    <a:pt x="3245" y="11"/>
                  </a:lnTo>
                  <a:lnTo>
                    <a:pt x="3268" y="24"/>
                  </a:lnTo>
                  <a:lnTo>
                    <a:pt x="3290" y="41"/>
                  </a:lnTo>
                  <a:lnTo>
                    <a:pt x="3306" y="61"/>
                  </a:lnTo>
                  <a:lnTo>
                    <a:pt x="3319" y="85"/>
                  </a:lnTo>
                  <a:lnTo>
                    <a:pt x="3327" y="111"/>
                  </a:lnTo>
                  <a:lnTo>
                    <a:pt x="3330" y="139"/>
                  </a:lnTo>
                  <a:lnTo>
                    <a:pt x="3330" y="2215"/>
                  </a:lnTo>
                  <a:lnTo>
                    <a:pt x="3327" y="2243"/>
                  </a:lnTo>
                  <a:lnTo>
                    <a:pt x="3319" y="2270"/>
                  </a:lnTo>
                  <a:lnTo>
                    <a:pt x="3306" y="2293"/>
                  </a:lnTo>
                  <a:lnTo>
                    <a:pt x="3290" y="2314"/>
                  </a:lnTo>
                  <a:lnTo>
                    <a:pt x="3268" y="2330"/>
                  </a:lnTo>
                  <a:lnTo>
                    <a:pt x="3245" y="2343"/>
                  </a:lnTo>
                  <a:lnTo>
                    <a:pt x="3219" y="2351"/>
                  </a:lnTo>
                  <a:lnTo>
                    <a:pt x="3191" y="2354"/>
                  </a:lnTo>
                  <a:lnTo>
                    <a:pt x="2109" y="2354"/>
                  </a:lnTo>
                  <a:lnTo>
                    <a:pt x="2192" y="2769"/>
                  </a:lnTo>
                  <a:lnTo>
                    <a:pt x="2220" y="2769"/>
                  </a:lnTo>
                  <a:lnTo>
                    <a:pt x="2238" y="2772"/>
                  </a:lnTo>
                  <a:lnTo>
                    <a:pt x="2255" y="2779"/>
                  </a:lnTo>
                  <a:lnTo>
                    <a:pt x="2268" y="2789"/>
                  </a:lnTo>
                  <a:lnTo>
                    <a:pt x="2280" y="2803"/>
                  </a:lnTo>
                  <a:lnTo>
                    <a:pt x="2287" y="2820"/>
                  </a:lnTo>
                  <a:lnTo>
                    <a:pt x="2290" y="2839"/>
                  </a:lnTo>
                  <a:lnTo>
                    <a:pt x="2287" y="2857"/>
                  </a:lnTo>
                  <a:lnTo>
                    <a:pt x="2280" y="2874"/>
                  </a:lnTo>
                  <a:lnTo>
                    <a:pt x="2268" y="2888"/>
                  </a:lnTo>
                  <a:lnTo>
                    <a:pt x="2255" y="2898"/>
                  </a:lnTo>
                  <a:lnTo>
                    <a:pt x="2238" y="2905"/>
                  </a:lnTo>
                  <a:lnTo>
                    <a:pt x="2220" y="2908"/>
                  </a:lnTo>
                  <a:lnTo>
                    <a:pt x="1110" y="2908"/>
                  </a:lnTo>
                  <a:lnTo>
                    <a:pt x="1092" y="2905"/>
                  </a:lnTo>
                  <a:lnTo>
                    <a:pt x="1075" y="2898"/>
                  </a:lnTo>
                  <a:lnTo>
                    <a:pt x="1061" y="2888"/>
                  </a:lnTo>
                  <a:lnTo>
                    <a:pt x="1050" y="2874"/>
                  </a:lnTo>
                  <a:lnTo>
                    <a:pt x="1043" y="2857"/>
                  </a:lnTo>
                  <a:lnTo>
                    <a:pt x="1040" y="2839"/>
                  </a:lnTo>
                  <a:lnTo>
                    <a:pt x="1043" y="2820"/>
                  </a:lnTo>
                  <a:lnTo>
                    <a:pt x="1050" y="2803"/>
                  </a:lnTo>
                  <a:lnTo>
                    <a:pt x="1061" y="2789"/>
                  </a:lnTo>
                  <a:lnTo>
                    <a:pt x="1075" y="2779"/>
                  </a:lnTo>
                  <a:lnTo>
                    <a:pt x="1092" y="2772"/>
                  </a:lnTo>
                  <a:lnTo>
                    <a:pt x="1110" y="2769"/>
                  </a:lnTo>
                  <a:lnTo>
                    <a:pt x="1137" y="2769"/>
                  </a:lnTo>
                  <a:lnTo>
                    <a:pt x="1221" y="2354"/>
                  </a:lnTo>
                  <a:lnTo>
                    <a:pt x="139" y="2354"/>
                  </a:lnTo>
                  <a:lnTo>
                    <a:pt x="111" y="2351"/>
                  </a:lnTo>
                  <a:lnTo>
                    <a:pt x="85" y="2343"/>
                  </a:lnTo>
                  <a:lnTo>
                    <a:pt x="62" y="2330"/>
                  </a:lnTo>
                  <a:lnTo>
                    <a:pt x="40" y="2314"/>
                  </a:lnTo>
                  <a:lnTo>
                    <a:pt x="23" y="2293"/>
                  </a:lnTo>
                  <a:lnTo>
                    <a:pt x="11" y="2270"/>
                  </a:lnTo>
                  <a:lnTo>
                    <a:pt x="3" y="2243"/>
                  </a:lnTo>
                  <a:lnTo>
                    <a:pt x="0" y="2215"/>
                  </a:lnTo>
                  <a:lnTo>
                    <a:pt x="0" y="139"/>
                  </a:lnTo>
                  <a:lnTo>
                    <a:pt x="3" y="111"/>
                  </a:lnTo>
                  <a:lnTo>
                    <a:pt x="11" y="85"/>
                  </a:lnTo>
                  <a:lnTo>
                    <a:pt x="23" y="61"/>
                  </a:lnTo>
                  <a:lnTo>
                    <a:pt x="40" y="41"/>
                  </a:lnTo>
                  <a:lnTo>
                    <a:pt x="62" y="24"/>
                  </a:lnTo>
                  <a:lnTo>
                    <a:pt x="85" y="11"/>
                  </a:lnTo>
                  <a:lnTo>
                    <a:pt x="111" y="3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5">
              <a:extLst>
                <a:ext uri="{FF2B5EF4-FFF2-40B4-BE49-F238E27FC236}">
                  <a16:creationId xmlns:a16="http://schemas.microsoft.com/office/drawing/2014/main" id="{261A536D-32EC-455F-9B0C-148202F94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126" y="3076575"/>
              <a:ext cx="25400" cy="23812"/>
            </a:xfrm>
            <a:custGeom>
              <a:avLst/>
              <a:gdLst>
                <a:gd name="T0" fmla="*/ 69 w 140"/>
                <a:gd name="T1" fmla="*/ 0 h 138"/>
                <a:gd name="T2" fmla="*/ 88 w 140"/>
                <a:gd name="T3" fmla="*/ 2 h 138"/>
                <a:gd name="T4" fmla="*/ 105 w 140"/>
                <a:gd name="T5" fmla="*/ 9 h 138"/>
                <a:gd name="T6" fmla="*/ 119 w 140"/>
                <a:gd name="T7" fmla="*/ 20 h 138"/>
                <a:gd name="T8" fmla="*/ 130 w 140"/>
                <a:gd name="T9" fmla="*/ 35 h 138"/>
                <a:gd name="T10" fmla="*/ 137 w 140"/>
                <a:gd name="T11" fmla="*/ 51 h 138"/>
                <a:gd name="T12" fmla="*/ 140 w 140"/>
                <a:gd name="T13" fmla="*/ 69 h 138"/>
                <a:gd name="T14" fmla="*/ 137 w 140"/>
                <a:gd name="T15" fmla="*/ 88 h 138"/>
                <a:gd name="T16" fmla="*/ 130 w 140"/>
                <a:gd name="T17" fmla="*/ 104 h 138"/>
                <a:gd name="T18" fmla="*/ 119 w 140"/>
                <a:gd name="T19" fmla="*/ 118 h 138"/>
                <a:gd name="T20" fmla="*/ 105 w 140"/>
                <a:gd name="T21" fmla="*/ 129 h 138"/>
                <a:gd name="T22" fmla="*/ 88 w 140"/>
                <a:gd name="T23" fmla="*/ 136 h 138"/>
                <a:gd name="T24" fmla="*/ 69 w 140"/>
                <a:gd name="T25" fmla="*/ 138 h 138"/>
                <a:gd name="T26" fmla="*/ 52 w 140"/>
                <a:gd name="T27" fmla="*/ 136 h 138"/>
                <a:gd name="T28" fmla="*/ 35 w 140"/>
                <a:gd name="T29" fmla="*/ 129 h 138"/>
                <a:gd name="T30" fmla="*/ 21 w 140"/>
                <a:gd name="T31" fmla="*/ 118 h 138"/>
                <a:gd name="T32" fmla="*/ 10 w 140"/>
                <a:gd name="T33" fmla="*/ 104 h 138"/>
                <a:gd name="T34" fmla="*/ 3 w 140"/>
                <a:gd name="T35" fmla="*/ 88 h 138"/>
                <a:gd name="T36" fmla="*/ 0 w 140"/>
                <a:gd name="T37" fmla="*/ 69 h 138"/>
                <a:gd name="T38" fmla="*/ 3 w 140"/>
                <a:gd name="T39" fmla="*/ 51 h 138"/>
                <a:gd name="T40" fmla="*/ 10 w 140"/>
                <a:gd name="T41" fmla="*/ 35 h 138"/>
                <a:gd name="T42" fmla="*/ 21 w 140"/>
                <a:gd name="T43" fmla="*/ 20 h 138"/>
                <a:gd name="T44" fmla="*/ 35 w 140"/>
                <a:gd name="T45" fmla="*/ 9 h 138"/>
                <a:gd name="T46" fmla="*/ 52 w 140"/>
                <a:gd name="T47" fmla="*/ 2 h 138"/>
                <a:gd name="T48" fmla="*/ 69 w 140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138">
                  <a:moveTo>
                    <a:pt x="69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9" y="20"/>
                  </a:lnTo>
                  <a:lnTo>
                    <a:pt x="130" y="35"/>
                  </a:lnTo>
                  <a:lnTo>
                    <a:pt x="137" y="51"/>
                  </a:lnTo>
                  <a:lnTo>
                    <a:pt x="140" y="69"/>
                  </a:lnTo>
                  <a:lnTo>
                    <a:pt x="137" y="88"/>
                  </a:lnTo>
                  <a:lnTo>
                    <a:pt x="130" y="104"/>
                  </a:lnTo>
                  <a:lnTo>
                    <a:pt x="119" y="118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9" y="138"/>
                  </a:lnTo>
                  <a:lnTo>
                    <a:pt x="52" y="136"/>
                  </a:lnTo>
                  <a:lnTo>
                    <a:pt x="35" y="129"/>
                  </a:lnTo>
                  <a:lnTo>
                    <a:pt x="21" y="118"/>
                  </a:lnTo>
                  <a:lnTo>
                    <a:pt x="10" y="104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6">
              <a:extLst>
                <a:ext uri="{FF2B5EF4-FFF2-40B4-BE49-F238E27FC236}">
                  <a16:creationId xmlns:a16="http://schemas.microsoft.com/office/drawing/2014/main" id="{E77B11CE-8ADB-48F1-85EF-8CB8375C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13" y="2801938"/>
              <a:ext cx="195263" cy="209550"/>
            </a:xfrm>
            <a:custGeom>
              <a:avLst/>
              <a:gdLst>
                <a:gd name="T0" fmla="*/ 584 w 1106"/>
                <a:gd name="T1" fmla="*/ 6 h 1185"/>
                <a:gd name="T2" fmla="*/ 684 w 1106"/>
                <a:gd name="T3" fmla="*/ 39 h 1185"/>
                <a:gd name="T4" fmla="*/ 780 w 1106"/>
                <a:gd name="T5" fmla="*/ 97 h 1185"/>
                <a:gd name="T6" fmla="*/ 864 w 1106"/>
                <a:gd name="T7" fmla="*/ 176 h 1185"/>
                <a:gd name="T8" fmla="*/ 939 w 1106"/>
                <a:gd name="T9" fmla="*/ 274 h 1185"/>
                <a:gd name="T10" fmla="*/ 1003 w 1106"/>
                <a:gd name="T11" fmla="*/ 389 h 1185"/>
                <a:gd name="T12" fmla="*/ 1052 w 1106"/>
                <a:gd name="T13" fmla="*/ 519 h 1185"/>
                <a:gd name="T14" fmla="*/ 1086 w 1106"/>
                <a:gd name="T15" fmla="*/ 656 h 1185"/>
                <a:gd name="T16" fmla="*/ 1103 w 1106"/>
                <a:gd name="T17" fmla="*/ 797 h 1185"/>
                <a:gd name="T18" fmla="*/ 1103 w 1106"/>
                <a:gd name="T19" fmla="*/ 939 h 1185"/>
                <a:gd name="T20" fmla="*/ 1092 w 1106"/>
                <a:gd name="T21" fmla="*/ 973 h 1185"/>
                <a:gd name="T22" fmla="*/ 1065 w 1106"/>
                <a:gd name="T23" fmla="*/ 996 h 1185"/>
                <a:gd name="T24" fmla="*/ 1029 w 1106"/>
                <a:gd name="T25" fmla="*/ 1004 h 1185"/>
                <a:gd name="T26" fmla="*/ 995 w 1106"/>
                <a:gd name="T27" fmla="*/ 992 h 1185"/>
                <a:gd name="T28" fmla="*/ 971 w 1106"/>
                <a:gd name="T29" fmla="*/ 966 h 1185"/>
                <a:gd name="T30" fmla="*/ 964 w 1106"/>
                <a:gd name="T31" fmla="*/ 931 h 1185"/>
                <a:gd name="T32" fmla="*/ 964 w 1106"/>
                <a:gd name="T33" fmla="*/ 806 h 1185"/>
                <a:gd name="T34" fmla="*/ 950 w 1106"/>
                <a:gd name="T35" fmla="*/ 683 h 1185"/>
                <a:gd name="T36" fmla="*/ 922 w 1106"/>
                <a:gd name="T37" fmla="*/ 567 h 1185"/>
                <a:gd name="T38" fmla="*/ 881 w 1106"/>
                <a:gd name="T39" fmla="*/ 457 h 1185"/>
                <a:gd name="T40" fmla="*/ 829 w 1106"/>
                <a:gd name="T41" fmla="*/ 359 h 1185"/>
                <a:gd name="T42" fmla="*/ 767 w 1106"/>
                <a:gd name="T43" fmla="*/ 274 h 1185"/>
                <a:gd name="T44" fmla="*/ 696 w 1106"/>
                <a:gd name="T45" fmla="*/ 207 h 1185"/>
                <a:gd name="T46" fmla="*/ 619 w 1106"/>
                <a:gd name="T47" fmla="*/ 162 h 1185"/>
                <a:gd name="T48" fmla="*/ 541 w 1106"/>
                <a:gd name="T49" fmla="*/ 140 h 1185"/>
                <a:gd name="T50" fmla="*/ 461 w 1106"/>
                <a:gd name="T51" fmla="*/ 143 h 1185"/>
                <a:gd name="T52" fmla="*/ 370 w 1106"/>
                <a:gd name="T53" fmla="*/ 171 h 1185"/>
                <a:gd name="T54" fmla="*/ 286 w 1106"/>
                <a:gd name="T55" fmla="*/ 212 h 1185"/>
                <a:gd name="T56" fmla="*/ 224 w 1106"/>
                <a:gd name="T57" fmla="*/ 258 h 1185"/>
                <a:gd name="T58" fmla="*/ 180 w 1106"/>
                <a:gd name="T59" fmla="*/ 309 h 1185"/>
                <a:gd name="T60" fmla="*/ 153 w 1106"/>
                <a:gd name="T61" fmla="*/ 364 h 1185"/>
                <a:gd name="T62" fmla="*/ 140 w 1106"/>
                <a:gd name="T63" fmla="*/ 424 h 1185"/>
                <a:gd name="T64" fmla="*/ 138 w 1106"/>
                <a:gd name="T65" fmla="*/ 488 h 1185"/>
                <a:gd name="T66" fmla="*/ 145 w 1106"/>
                <a:gd name="T67" fmla="*/ 555 h 1185"/>
                <a:gd name="T68" fmla="*/ 157 w 1106"/>
                <a:gd name="T69" fmla="*/ 627 h 1185"/>
                <a:gd name="T70" fmla="*/ 173 w 1106"/>
                <a:gd name="T71" fmla="*/ 702 h 1185"/>
                <a:gd name="T72" fmla="*/ 190 w 1106"/>
                <a:gd name="T73" fmla="*/ 788 h 1185"/>
                <a:gd name="T74" fmla="*/ 205 w 1106"/>
                <a:gd name="T75" fmla="*/ 873 h 1185"/>
                <a:gd name="T76" fmla="*/ 210 w 1106"/>
                <a:gd name="T77" fmla="*/ 956 h 1185"/>
                <a:gd name="T78" fmla="*/ 203 w 1106"/>
                <a:gd name="T79" fmla="*/ 1038 h 1185"/>
                <a:gd name="T80" fmla="*/ 177 w 1106"/>
                <a:gd name="T81" fmla="*/ 1115 h 1185"/>
                <a:gd name="T82" fmla="*/ 146 w 1106"/>
                <a:gd name="T83" fmla="*/ 1167 h 1185"/>
                <a:gd name="T84" fmla="*/ 116 w 1106"/>
                <a:gd name="T85" fmla="*/ 1183 h 1185"/>
                <a:gd name="T86" fmla="*/ 79 w 1106"/>
                <a:gd name="T87" fmla="*/ 1183 h 1185"/>
                <a:gd name="T88" fmla="*/ 47 w 1106"/>
                <a:gd name="T89" fmla="*/ 1163 h 1185"/>
                <a:gd name="T90" fmla="*/ 31 w 1106"/>
                <a:gd name="T91" fmla="*/ 1131 h 1185"/>
                <a:gd name="T92" fmla="*/ 32 w 1106"/>
                <a:gd name="T93" fmla="*/ 1096 h 1185"/>
                <a:gd name="T94" fmla="*/ 54 w 1106"/>
                <a:gd name="T95" fmla="*/ 1052 h 1185"/>
                <a:gd name="T96" fmla="*/ 69 w 1106"/>
                <a:gd name="T97" fmla="*/ 991 h 1185"/>
                <a:gd name="T98" fmla="*/ 70 w 1106"/>
                <a:gd name="T99" fmla="*/ 923 h 1185"/>
                <a:gd name="T100" fmla="*/ 61 w 1106"/>
                <a:gd name="T101" fmla="*/ 849 h 1185"/>
                <a:gd name="T102" fmla="*/ 46 w 1106"/>
                <a:gd name="T103" fmla="*/ 772 h 1185"/>
                <a:gd name="T104" fmla="*/ 27 w 1106"/>
                <a:gd name="T105" fmla="*/ 683 h 1185"/>
                <a:gd name="T106" fmla="*/ 9 w 1106"/>
                <a:gd name="T107" fmla="*/ 586 h 1185"/>
                <a:gd name="T108" fmla="*/ 0 w 1106"/>
                <a:gd name="T109" fmla="*/ 488 h 1185"/>
                <a:gd name="T110" fmla="*/ 5 w 1106"/>
                <a:gd name="T111" fmla="*/ 390 h 1185"/>
                <a:gd name="T112" fmla="*/ 29 w 1106"/>
                <a:gd name="T113" fmla="*/ 300 h 1185"/>
                <a:gd name="T114" fmla="*/ 72 w 1106"/>
                <a:gd name="T115" fmla="*/ 220 h 1185"/>
                <a:gd name="T116" fmla="*/ 135 w 1106"/>
                <a:gd name="T117" fmla="*/ 152 h 1185"/>
                <a:gd name="T118" fmla="*/ 217 w 1106"/>
                <a:gd name="T119" fmla="*/ 92 h 1185"/>
                <a:gd name="T120" fmla="*/ 319 w 1106"/>
                <a:gd name="T121" fmla="*/ 43 h 1185"/>
                <a:gd name="T122" fmla="*/ 430 w 1106"/>
                <a:gd name="T123" fmla="*/ 8 h 1185"/>
                <a:gd name="T124" fmla="*/ 532 w 1106"/>
                <a:gd name="T125" fmla="*/ 0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6" h="1185">
                  <a:moveTo>
                    <a:pt x="532" y="0"/>
                  </a:moveTo>
                  <a:lnTo>
                    <a:pt x="584" y="6"/>
                  </a:lnTo>
                  <a:lnTo>
                    <a:pt x="634" y="19"/>
                  </a:lnTo>
                  <a:lnTo>
                    <a:pt x="684" y="39"/>
                  </a:lnTo>
                  <a:lnTo>
                    <a:pt x="732" y="65"/>
                  </a:lnTo>
                  <a:lnTo>
                    <a:pt x="780" y="97"/>
                  </a:lnTo>
                  <a:lnTo>
                    <a:pt x="824" y="135"/>
                  </a:lnTo>
                  <a:lnTo>
                    <a:pt x="864" y="176"/>
                  </a:lnTo>
                  <a:lnTo>
                    <a:pt x="904" y="223"/>
                  </a:lnTo>
                  <a:lnTo>
                    <a:pt x="939" y="274"/>
                  </a:lnTo>
                  <a:lnTo>
                    <a:pt x="972" y="330"/>
                  </a:lnTo>
                  <a:lnTo>
                    <a:pt x="1003" y="389"/>
                  </a:lnTo>
                  <a:lnTo>
                    <a:pt x="1029" y="453"/>
                  </a:lnTo>
                  <a:lnTo>
                    <a:pt x="1052" y="519"/>
                  </a:lnTo>
                  <a:lnTo>
                    <a:pt x="1071" y="587"/>
                  </a:lnTo>
                  <a:lnTo>
                    <a:pt x="1086" y="656"/>
                  </a:lnTo>
                  <a:lnTo>
                    <a:pt x="1097" y="727"/>
                  </a:lnTo>
                  <a:lnTo>
                    <a:pt x="1103" y="797"/>
                  </a:lnTo>
                  <a:lnTo>
                    <a:pt x="1106" y="868"/>
                  </a:lnTo>
                  <a:lnTo>
                    <a:pt x="1103" y="939"/>
                  </a:lnTo>
                  <a:lnTo>
                    <a:pt x="1100" y="957"/>
                  </a:lnTo>
                  <a:lnTo>
                    <a:pt x="1092" y="973"/>
                  </a:lnTo>
                  <a:lnTo>
                    <a:pt x="1079" y="986"/>
                  </a:lnTo>
                  <a:lnTo>
                    <a:pt x="1065" y="996"/>
                  </a:lnTo>
                  <a:lnTo>
                    <a:pt x="1048" y="1003"/>
                  </a:lnTo>
                  <a:lnTo>
                    <a:pt x="1029" y="1004"/>
                  </a:lnTo>
                  <a:lnTo>
                    <a:pt x="1011" y="1000"/>
                  </a:lnTo>
                  <a:lnTo>
                    <a:pt x="995" y="992"/>
                  </a:lnTo>
                  <a:lnTo>
                    <a:pt x="982" y="980"/>
                  </a:lnTo>
                  <a:lnTo>
                    <a:pt x="971" y="966"/>
                  </a:lnTo>
                  <a:lnTo>
                    <a:pt x="965" y="949"/>
                  </a:lnTo>
                  <a:lnTo>
                    <a:pt x="964" y="931"/>
                  </a:lnTo>
                  <a:lnTo>
                    <a:pt x="966" y="869"/>
                  </a:lnTo>
                  <a:lnTo>
                    <a:pt x="964" y="806"/>
                  </a:lnTo>
                  <a:lnTo>
                    <a:pt x="959" y="745"/>
                  </a:lnTo>
                  <a:lnTo>
                    <a:pt x="950" y="683"/>
                  </a:lnTo>
                  <a:lnTo>
                    <a:pt x="937" y="624"/>
                  </a:lnTo>
                  <a:lnTo>
                    <a:pt x="922" y="567"/>
                  </a:lnTo>
                  <a:lnTo>
                    <a:pt x="903" y="510"/>
                  </a:lnTo>
                  <a:lnTo>
                    <a:pt x="881" y="457"/>
                  </a:lnTo>
                  <a:lnTo>
                    <a:pt x="856" y="406"/>
                  </a:lnTo>
                  <a:lnTo>
                    <a:pt x="829" y="359"/>
                  </a:lnTo>
                  <a:lnTo>
                    <a:pt x="799" y="315"/>
                  </a:lnTo>
                  <a:lnTo>
                    <a:pt x="767" y="274"/>
                  </a:lnTo>
                  <a:lnTo>
                    <a:pt x="732" y="238"/>
                  </a:lnTo>
                  <a:lnTo>
                    <a:pt x="696" y="207"/>
                  </a:lnTo>
                  <a:lnTo>
                    <a:pt x="658" y="181"/>
                  </a:lnTo>
                  <a:lnTo>
                    <a:pt x="619" y="162"/>
                  </a:lnTo>
                  <a:lnTo>
                    <a:pt x="580" y="148"/>
                  </a:lnTo>
                  <a:lnTo>
                    <a:pt x="541" y="140"/>
                  </a:lnTo>
                  <a:lnTo>
                    <a:pt x="501" y="138"/>
                  </a:lnTo>
                  <a:lnTo>
                    <a:pt x="461" y="143"/>
                  </a:lnTo>
                  <a:lnTo>
                    <a:pt x="421" y="153"/>
                  </a:lnTo>
                  <a:lnTo>
                    <a:pt x="370" y="171"/>
                  </a:lnTo>
                  <a:lnTo>
                    <a:pt x="325" y="191"/>
                  </a:lnTo>
                  <a:lnTo>
                    <a:pt x="286" y="212"/>
                  </a:lnTo>
                  <a:lnTo>
                    <a:pt x="252" y="234"/>
                  </a:lnTo>
                  <a:lnTo>
                    <a:pt x="224" y="258"/>
                  </a:lnTo>
                  <a:lnTo>
                    <a:pt x="199" y="283"/>
                  </a:lnTo>
                  <a:lnTo>
                    <a:pt x="180" y="309"/>
                  </a:lnTo>
                  <a:lnTo>
                    <a:pt x="164" y="336"/>
                  </a:lnTo>
                  <a:lnTo>
                    <a:pt x="153" y="364"/>
                  </a:lnTo>
                  <a:lnTo>
                    <a:pt x="145" y="393"/>
                  </a:lnTo>
                  <a:lnTo>
                    <a:pt x="140" y="424"/>
                  </a:lnTo>
                  <a:lnTo>
                    <a:pt x="138" y="456"/>
                  </a:lnTo>
                  <a:lnTo>
                    <a:pt x="138" y="488"/>
                  </a:lnTo>
                  <a:lnTo>
                    <a:pt x="140" y="521"/>
                  </a:lnTo>
                  <a:lnTo>
                    <a:pt x="145" y="555"/>
                  </a:lnTo>
                  <a:lnTo>
                    <a:pt x="150" y="591"/>
                  </a:lnTo>
                  <a:lnTo>
                    <a:pt x="157" y="627"/>
                  </a:lnTo>
                  <a:lnTo>
                    <a:pt x="165" y="664"/>
                  </a:lnTo>
                  <a:lnTo>
                    <a:pt x="173" y="702"/>
                  </a:lnTo>
                  <a:lnTo>
                    <a:pt x="182" y="745"/>
                  </a:lnTo>
                  <a:lnTo>
                    <a:pt x="190" y="788"/>
                  </a:lnTo>
                  <a:lnTo>
                    <a:pt x="198" y="830"/>
                  </a:lnTo>
                  <a:lnTo>
                    <a:pt x="205" y="873"/>
                  </a:lnTo>
                  <a:lnTo>
                    <a:pt x="209" y="915"/>
                  </a:lnTo>
                  <a:lnTo>
                    <a:pt x="210" y="956"/>
                  </a:lnTo>
                  <a:lnTo>
                    <a:pt x="208" y="997"/>
                  </a:lnTo>
                  <a:lnTo>
                    <a:pt x="203" y="1038"/>
                  </a:lnTo>
                  <a:lnTo>
                    <a:pt x="192" y="1077"/>
                  </a:lnTo>
                  <a:lnTo>
                    <a:pt x="177" y="1115"/>
                  </a:lnTo>
                  <a:lnTo>
                    <a:pt x="157" y="1153"/>
                  </a:lnTo>
                  <a:lnTo>
                    <a:pt x="146" y="1167"/>
                  </a:lnTo>
                  <a:lnTo>
                    <a:pt x="132" y="1177"/>
                  </a:lnTo>
                  <a:lnTo>
                    <a:pt x="116" y="1183"/>
                  </a:lnTo>
                  <a:lnTo>
                    <a:pt x="99" y="1185"/>
                  </a:lnTo>
                  <a:lnTo>
                    <a:pt x="79" y="1183"/>
                  </a:lnTo>
                  <a:lnTo>
                    <a:pt x="62" y="1175"/>
                  </a:lnTo>
                  <a:lnTo>
                    <a:pt x="47" y="1163"/>
                  </a:lnTo>
                  <a:lnTo>
                    <a:pt x="37" y="1147"/>
                  </a:lnTo>
                  <a:lnTo>
                    <a:pt x="31" y="1131"/>
                  </a:lnTo>
                  <a:lnTo>
                    <a:pt x="29" y="1113"/>
                  </a:lnTo>
                  <a:lnTo>
                    <a:pt x="32" y="1096"/>
                  </a:lnTo>
                  <a:lnTo>
                    <a:pt x="40" y="1079"/>
                  </a:lnTo>
                  <a:lnTo>
                    <a:pt x="54" y="1052"/>
                  </a:lnTo>
                  <a:lnTo>
                    <a:pt x="63" y="1023"/>
                  </a:lnTo>
                  <a:lnTo>
                    <a:pt x="69" y="991"/>
                  </a:lnTo>
                  <a:lnTo>
                    <a:pt x="71" y="958"/>
                  </a:lnTo>
                  <a:lnTo>
                    <a:pt x="70" y="923"/>
                  </a:lnTo>
                  <a:lnTo>
                    <a:pt x="66" y="887"/>
                  </a:lnTo>
                  <a:lnTo>
                    <a:pt x="61" y="849"/>
                  </a:lnTo>
                  <a:lnTo>
                    <a:pt x="54" y="811"/>
                  </a:lnTo>
                  <a:lnTo>
                    <a:pt x="46" y="772"/>
                  </a:lnTo>
                  <a:lnTo>
                    <a:pt x="37" y="732"/>
                  </a:lnTo>
                  <a:lnTo>
                    <a:pt x="27" y="683"/>
                  </a:lnTo>
                  <a:lnTo>
                    <a:pt x="17" y="635"/>
                  </a:lnTo>
                  <a:lnTo>
                    <a:pt x="9" y="586"/>
                  </a:lnTo>
                  <a:lnTo>
                    <a:pt x="3" y="536"/>
                  </a:lnTo>
                  <a:lnTo>
                    <a:pt x="0" y="488"/>
                  </a:lnTo>
                  <a:lnTo>
                    <a:pt x="0" y="439"/>
                  </a:lnTo>
                  <a:lnTo>
                    <a:pt x="5" y="390"/>
                  </a:lnTo>
                  <a:lnTo>
                    <a:pt x="15" y="343"/>
                  </a:lnTo>
                  <a:lnTo>
                    <a:pt x="29" y="300"/>
                  </a:lnTo>
                  <a:lnTo>
                    <a:pt x="48" y="258"/>
                  </a:lnTo>
                  <a:lnTo>
                    <a:pt x="72" y="220"/>
                  </a:lnTo>
                  <a:lnTo>
                    <a:pt x="101" y="185"/>
                  </a:lnTo>
                  <a:lnTo>
                    <a:pt x="135" y="152"/>
                  </a:lnTo>
                  <a:lnTo>
                    <a:pt x="173" y="120"/>
                  </a:lnTo>
                  <a:lnTo>
                    <a:pt x="217" y="92"/>
                  </a:lnTo>
                  <a:lnTo>
                    <a:pt x="265" y="66"/>
                  </a:lnTo>
                  <a:lnTo>
                    <a:pt x="319" y="43"/>
                  </a:lnTo>
                  <a:lnTo>
                    <a:pt x="377" y="21"/>
                  </a:lnTo>
                  <a:lnTo>
                    <a:pt x="430" y="8"/>
                  </a:lnTo>
                  <a:lnTo>
                    <a:pt x="481" y="1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27">
              <a:extLst>
                <a:ext uri="{FF2B5EF4-FFF2-40B4-BE49-F238E27FC236}">
                  <a16:creationId xmlns:a16="http://schemas.microsoft.com/office/drawing/2014/main" id="{C32E4EDF-65DC-43DF-949A-843FC61A5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8663" y="2847975"/>
              <a:ext cx="112713" cy="179387"/>
            </a:xfrm>
            <a:custGeom>
              <a:avLst/>
              <a:gdLst>
                <a:gd name="T0" fmla="*/ 301 w 639"/>
                <a:gd name="T1" fmla="*/ 4 h 1019"/>
                <a:gd name="T2" fmla="*/ 371 w 639"/>
                <a:gd name="T3" fmla="*/ 31 h 1019"/>
                <a:gd name="T4" fmla="*/ 421 w 639"/>
                <a:gd name="T5" fmla="*/ 66 h 1019"/>
                <a:gd name="T6" fmla="*/ 455 w 639"/>
                <a:gd name="T7" fmla="*/ 102 h 1019"/>
                <a:gd name="T8" fmla="*/ 491 w 639"/>
                <a:gd name="T9" fmla="*/ 152 h 1019"/>
                <a:gd name="T10" fmla="*/ 528 w 639"/>
                <a:gd name="T11" fmla="*/ 219 h 1019"/>
                <a:gd name="T12" fmla="*/ 563 w 639"/>
                <a:gd name="T13" fmla="*/ 304 h 1019"/>
                <a:gd name="T14" fmla="*/ 593 w 639"/>
                <a:gd name="T15" fmla="*/ 411 h 1019"/>
                <a:gd name="T16" fmla="*/ 622 w 639"/>
                <a:gd name="T17" fmla="*/ 558 h 1019"/>
                <a:gd name="T18" fmla="*/ 637 w 639"/>
                <a:gd name="T19" fmla="*/ 712 h 1019"/>
                <a:gd name="T20" fmla="*/ 638 w 639"/>
                <a:gd name="T21" fmla="*/ 862 h 1019"/>
                <a:gd name="T22" fmla="*/ 627 w 639"/>
                <a:gd name="T23" fmla="*/ 898 h 1019"/>
                <a:gd name="T24" fmla="*/ 601 w 639"/>
                <a:gd name="T25" fmla="*/ 921 h 1019"/>
                <a:gd name="T26" fmla="*/ 566 w 639"/>
                <a:gd name="T27" fmla="*/ 929 h 1019"/>
                <a:gd name="T28" fmla="*/ 531 w 639"/>
                <a:gd name="T29" fmla="*/ 918 h 1019"/>
                <a:gd name="T30" fmla="*/ 508 w 639"/>
                <a:gd name="T31" fmla="*/ 893 h 1019"/>
                <a:gd name="T32" fmla="*/ 499 w 639"/>
                <a:gd name="T33" fmla="*/ 857 h 1019"/>
                <a:gd name="T34" fmla="*/ 498 w 639"/>
                <a:gd name="T35" fmla="*/ 719 h 1019"/>
                <a:gd name="T36" fmla="*/ 484 w 639"/>
                <a:gd name="T37" fmla="*/ 578 h 1019"/>
                <a:gd name="T38" fmla="*/ 459 w 639"/>
                <a:gd name="T39" fmla="*/ 444 h 1019"/>
                <a:gd name="T40" fmla="*/ 427 w 639"/>
                <a:gd name="T41" fmla="*/ 335 h 1019"/>
                <a:gd name="T42" fmla="*/ 387 w 639"/>
                <a:gd name="T43" fmla="*/ 247 h 1019"/>
                <a:gd name="T44" fmla="*/ 343 w 639"/>
                <a:gd name="T45" fmla="*/ 184 h 1019"/>
                <a:gd name="T46" fmla="*/ 302 w 639"/>
                <a:gd name="T47" fmla="*/ 150 h 1019"/>
                <a:gd name="T48" fmla="*/ 265 w 639"/>
                <a:gd name="T49" fmla="*/ 138 h 1019"/>
                <a:gd name="T50" fmla="*/ 226 w 639"/>
                <a:gd name="T51" fmla="*/ 143 h 1019"/>
                <a:gd name="T52" fmla="*/ 184 w 639"/>
                <a:gd name="T53" fmla="*/ 163 h 1019"/>
                <a:gd name="T54" fmla="*/ 156 w 639"/>
                <a:gd name="T55" fmla="*/ 196 h 1019"/>
                <a:gd name="T56" fmla="*/ 142 w 639"/>
                <a:gd name="T57" fmla="*/ 243 h 1019"/>
                <a:gd name="T58" fmla="*/ 139 w 639"/>
                <a:gd name="T59" fmla="*/ 314 h 1019"/>
                <a:gd name="T60" fmla="*/ 146 w 639"/>
                <a:gd name="T61" fmla="*/ 397 h 1019"/>
                <a:gd name="T62" fmla="*/ 159 w 639"/>
                <a:gd name="T63" fmla="*/ 489 h 1019"/>
                <a:gd name="T64" fmla="*/ 175 w 639"/>
                <a:gd name="T65" fmla="*/ 593 h 1019"/>
                <a:gd name="T66" fmla="*/ 185 w 639"/>
                <a:gd name="T67" fmla="*/ 702 h 1019"/>
                <a:gd name="T68" fmla="*/ 184 w 639"/>
                <a:gd name="T69" fmla="*/ 812 h 1019"/>
                <a:gd name="T70" fmla="*/ 167 w 639"/>
                <a:gd name="T71" fmla="*/ 921 h 1019"/>
                <a:gd name="T72" fmla="*/ 143 w 639"/>
                <a:gd name="T73" fmla="*/ 989 h 1019"/>
                <a:gd name="T74" fmla="*/ 118 w 639"/>
                <a:gd name="T75" fmla="*/ 1011 h 1019"/>
                <a:gd name="T76" fmla="*/ 86 w 639"/>
                <a:gd name="T77" fmla="*/ 1019 h 1019"/>
                <a:gd name="T78" fmla="*/ 63 w 639"/>
                <a:gd name="T79" fmla="*/ 1015 h 1019"/>
                <a:gd name="T80" fmla="*/ 32 w 639"/>
                <a:gd name="T81" fmla="*/ 994 h 1019"/>
                <a:gd name="T82" fmla="*/ 18 w 639"/>
                <a:gd name="T83" fmla="*/ 962 h 1019"/>
                <a:gd name="T84" fmla="*/ 21 w 639"/>
                <a:gd name="T85" fmla="*/ 927 h 1019"/>
                <a:gd name="T86" fmla="*/ 41 w 639"/>
                <a:gd name="T87" fmla="*/ 840 h 1019"/>
                <a:gd name="T88" fmla="*/ 47 w 639"/>
                <a:gd name="T89" fmla="*/ 749 h 1019"/>
                <a:gd name="T90" fmla="*/ 41 w 639"/>
                <a:gd name="T91" fmla="*/ 654 h 1019"/>
                <a:gd name="T92" fmla="*/ 29 w 639"/>
                <a:gd name="T93" fmla="*/ 557 h 1019"/>
                <a:gd name="T94" fmla="*/ 15 w 639"/>
                <a:gd name="T95" fmla="*/ 458 h 1019"/>
                <a:gd name="T96" fmla="*/ 3 w 639"/>
                <a:gd name="T97" fmla="*/ 358 h 1019"/>
                <a:gd name="T98" fmla="*/ 1 w 639"/>
                <a:gd name="T99" fmla="*/ 265 h 1019"/>
                <a:gd name="T100" fmla="*/ 13 w 639"/>
                <a:gd name="T101" fmla="*/ 183 h 1019"/>
                <a:gd name="T102" fmla="*/ 42 w 639"/>
                <a:gd name="T103" fmla="*/ 115 h 1019"/>
                <a:gd name="T104" fmla="*/ 88 w 639"/>
                <a:gd name="T105" fmla="*/ 63 h 1019"/>
                <a:gd name="T106" fmla="*/ 149 w 639"/>
                <a:gd name="T107" fmla="*/ 25 h 1019"/>
                <a:gd name="T108" fmla="*/ 225 w 639"/>
                <a:gd name="T109" fmla="*/ 2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9" h="1019">
                  <a:moveTo>
                    <a:pt x="263" y="0"/>
                  </a:moveTo>
                  <a:lnTo>
                    <a:pt x="301" y="4"/>
                  </a:lnTo>
                  <a:lnTo>
                    <a:pt x="337" y="14"/>
                  </a:lnTo>
                  <a:lnTo>
                    <a:pt x="371" y="31"/>
                  </a:lnTo>
                  <a:lnTo>
                    <a:pt x="405" y="53"/>
                  </a:lnTo>
                  <a:lnTo>
                    <a:pt x="421" y="66"/>
                  </a:lnTo>
                  <a:lnTo>
                    <a:pt x="438" y="82"/>
                  </a:lnTo>
                  <a:lnTo>
                    <a:pt x="455" y="102"/>
                  </a:lnTo>
                  <a:lnTo>
                    <a:pt x="473" y="125"/>
                  </a:lnTo>
                  <a:lnTo>
                    <a:pt x="491" y="152"/>
                  </a:lnTo>
                  <a:lnTo>
                    <a:pt x="511" y="184"/>
                  </a:lnTo>
                  <a:lnTo>
                    <a:pt x="528" y="219"/>
                  </a:lnTo>
                  <a:lnTo>
                    <a:pt x="546" y="259"/>
                  </a:lnTo>
                  <a:lnTo>
                    <a:pt x="563" y="304"/>
                  </a:lnTo>
                  <a:lnTo>
                    <a:pt x="579" y="355"/>
                  </a:lnTo>
                  <a:lnTo>
                    <a:pt x="593" y="411"/>
                  </a:lnTo>
                  <a:lnTo>
                    <a:pt x="609" y="484"/>
                  </a:lnTo>
                  <a:lnTo>
                    <a:pt x="622" y="558"/>
                  </a:lnTo>
                  <a:lnTo>
                    <a:pt x="631" y="635"/>
                  </a:lnTo>
                  <a:lnTo>
                    <a:pt x="637" y="712"/>
                  </a:lnTo>
                  <a:lnTo>
                    <a:pt x="639" y="788"/>
                  </a:lnTo>
                  <a:lnTo>
                    <a:pt x="638" y="862"/>
                  </a:lnTo>
                  <a:lnTo>
                    <a:pt x="635" y="880"/>
                  </a:lnTo>
                  <a:lnTo>
                    <a:pt x="627" y="898"/>
                  </a:lnTo>
                  <a:lnTo>
                    <a:pt x="616" y="911"/>
                  </a:lnTo>
                  <a:lnTo>
                    <a:pt x="601" y="921"/>
                  </a:lnTo>
                  <a:lnTo>
                    <a:pt x="584" y="927"/>
                  </a:lnTo>
                  <a:lnTo>
                    <a:pt x="566" y="929"/>
                  </a:lnTo>
                  <a:lnTo>
                    <a:pt x="547" y="926"/>
                  </a:lnTo>
                  <a:lnTo>
                    <a:pt x="531" y="918"/>
                  </a:lnTo>
                  <a:lnTo>
                    <a:pt x="518" y="907"/>
                  </a:lnTo>
                  <a:lnTo>
                    <a:pt x="508" y="893"/>
                  </a:lnTo>
                  <a:lnTo>
                    <a:pt x="500" y="875"/>
                  </a:lnTo>
                  <a:lnTo>
                    <a:pt x="499" y="857"/>
                  </a:lnTo>
                  <a:lnTo>
                    <a:pt x="500" y="789"/>
                  </a:lnTo>
                  <a:lnTo>
                    <a:pt x="498" y="719"/>
                  </a:lnTo>
                  <a:lnTo>
                    <a:pt x="493" y="649"/>
                  </a:lnTo>
                  <a:lnTo>
                    <a:pt x="484" y="578"/>
                  </a:lnTo>
                  <a:lnTo>
                    <a:pt x="473" y="510"/>
                  </a:lnTo>
                  <a:lnTo>
                    <a:pt x="459" y="444"/>
                  </a:lnTo>
                  <a:lnTo>
                    <a:pt x="444" y="387"/>
                  </a:lnTo>
                  <a:lnTo>
                    <a:pt x="427" y="335"/>
                  </a:lnTo>
                  <a:lnTo>
                    <a:pt x="408" y="288"/>
                  </a:lnTo>
                  <a:lnTo>
                    <a:pt x="387" y="247"/>
                  </a:lnTo>
                  <a:lnTo>
                    <a:pt x="366" y="213"/>
                  </a:lnTo>
                  <a:lnTo>
                    <a:pt x="343" y="184"/>
                  </a:lnTo>
                  <a:lnTo>
                    <a:pt x="320" y="161"/>
                  </a:lnTo>
                  <a:lnTo>
                    <a:pt x="302" y="150"/>
                  </a:lnTo>
                  <a:lnTo>
                    <a:pt x="285" y="142"/>
                  </a:lnTo>
                  <a:lnTo>
                    <a:pt x="265" y="138"/>
                  </a:lnTo>
                  <a:lnTo>
                    <a:pt x="246" y="139"/>
                  </a:lnTo>
                  <a:lnTo>
                    <a:pt x="226" y="143"/>
                  </a:lnTo>
                  <a:lnTo>
                    <a:pt x="203" y="152"/>
                  </a:lnTo>
                  <a:lnTo>
                    <a:pt x="184" y="163"/>
                  </a:lnTo>
                  <a:lnTo>
                    <a:pt x="167" y="178"/>
                  </a:lnTo>
                  <a:lnTo>
                    <a:pt x="156" y="196"/>
                  </a:lnTo>
                  <a:lnTo>
                    <a:pt x="147" y="217"/>
                  </a:lnTo>
                  <a:lnTo>
                    <a:pt x="142" y="243"/>
                  </a:lnTo>
                  <a:lnTo>
                    <a:pt x="139" y="276"/>
                  </a:lnTo>
                  <a:lnTo>
                    <a:pt x="139" y="314"/>
                  </a:lnTo>
                  <a:lnTo>
                    <a:pt x="142" y="355"/>
                  </a:lnTo>
                  <a:lnTo>
                    <a:pt x="146" y="397"/>
                  </a:lnTo>
                  <a:lnTo>
                    <a:pt x="152" y="442"/>
                  </a:lnTo>
                  <a:lnTo>
                    <a:pt x="159" y="489"/>
                  </a:lnTo>
                  <a:lnTo>
                    <a:pt x="167" y="540"/>
                  </a:lnTo>
                  <a:lnTo>
                    <a:pt x="175" y="593"/>
                  </a:lnTo>
                  <a:lnTo>
                    <a:pt x="181" y="648"/>
                  </a:lnTo>
                  <a:lnTo>
                    <a:pt x="185" y="702"/>
                  </a:lnTo>
                  <a:lnTo>
                    <a:pt x="186" y="758"/>
                  </a:lnTo>
                  <a:lnTo>
                    <a:pt x="184" y="812"/>
                  </a:lnTo>
                  <a:lnTo>
                    <a:pt x="178" y="866"/>
                  </a:lnTo>
                  <a:lnTo>
                    <a:pt x="167" y="921"/>
                  </a:lnTo>
                  <a:lnTo>
                    <a:pt x="151" y="974"/>
                  </a:lnTo>
                  <a:lnTo>
                    <a:pt x="143" y="989"/>
                  </a:lnTo>
                  <a:lnTo>
                    <a:pt x="132" y="1002"/>
                  </a:lnTo>
                  <a:lnTo>
                    <a:pt x="118" y="1011"/>
                  </a:lnTo>
                  <a:lnTo>
                    <a:pt x="103" y="1017"/>
                  </a:lnTo>
                  <a:lnTo>
                    <a:pt x="86" y="1019"/>
                  </a:lnTo>
                  <a:lnTo>
                    <a:pt x="74" y="1018"/>
                  </a:lnTo>
                  <a:lnTo>
                    <a:pt x="63" y="1015"/>
                  </a:lnTo>
                  <a:lnTo>
                    <a:pt x="45" y="1006"/>
                  </a:lnTo>
                  <a:lnTo>
                    <a:pt x="32" y="994"/>
                  </a:lnTo>
                  <a:lnTo>
                    <a:pt x="23" y="979"/>
                  </a:lnTo>
                  <a:lnTo>
                    <a:pt x="18" y="962"/>
                  </a:lnTo>
                  <a:lnTo>
                    <a:pt x="17" y="945"/>
                  </a:lnTo>
                  <a:lnTo>
                    <a:pt x="21" y="927"/>
                  </a:lnTo>
                  <a:lnTo>
                    <a:pt x="33" y="884"/>
                  </a:lnTo>
                  <a:lnTo>
                    <a:pt x="41" y="840"/>
                  </a:lnTo>
                  <a:lnTo>
                    <a:pt x="46" y="795"/>
                  </a:lnTo>
                  <a:lnTo>
                    <a:pt x="47" y="749"/>
                  </a:lnTo>
                  <a:lnTo>
                    <a:pt x="45" y="701"/>
                  </a:lnTo>
                  <a:lnTo>
                    <a:pt x="41" y="654"/>
                  </a:lnTo>
                  <a:lnTo>
                    <a:pt x="36" y="606"/>
                  </a:lnTo>
                  <a:lnTo>
                    <a:pt x="29" y="557"/>
                  </a:lnTo>
                  <a:lnTo>
                    <a:pt x="22" y="509"/>
                  </a:lnTo>
                  <a:lnTo>
                    <a:pt x="15" y="458"/>
                  </a:lnTo>
                  <a:lnTo>
                    <a:pt x="8" y="407"/>
                  </a:lnTo>
                  <a:lnTo>
                    <a:pt x="3" y="358"/>
                  </a:lnTo>
                  <a:lnTo>
                    <a:pt x="0" y="311"/>
                  </a:lnTo>
                  <a:lnTo>
                    <a:pt x="1" y="265"/>
                  </a:lnTo>
                  <a:lnTo>
                    <a:pt x="5" y="222"/>
                  </a:lnTo>
                  <a:lnTo>
                    <a:pt x="13" y="183"/>
                  </a:lnTo>
                  <a:lnTo>
                    <a:pt x="26" y="147"/>
                  </a:lnTo>
                  <a:lnTo>
                    <a:pt x="42" y="115"/>
                  </a:lnTo>
                  <a:lnTo>
                    <a:pt x="64" y="87"/>
                  </a:lnTo>
                  <a:lnTo>
                    <a:pt x="88" y="63"/>
                  </a:lnTo>
                  <a:lnTo>
                    <a:pt x="117" y="42"/>
                  </a:lnTo>
                  <a:lnTo>
                    <a:pt x="149" y="25"/>
                  </a:lnTo>
                  <a:lnTo>
                    <a:pt x="187" y="10"/>
                  </a:lnTo>
                  <a:lnTo>
                    <a:pt x="225" y="2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8">
              <a:extLst>
                <a:ext uri="{FF2B5EF4-FFF2-40B4-BE49-F238E27FC236}">
                  <a16:creationId xmlns:a16="http://schemas.microsoft.com/office/drawing/2014/main" id="{6965D58E-E136-49B2-8736-EC1AC4E64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351" y="2901950"/>
              <a:ext cx="33338" cy="125412"/>
            </a:xfrm>
            <a:custGeom>
              <a:avLst/>
              <a:gdLst>
                <a:gd name="T0" fmla="*/ 66 w 191"/>
                <a:gd name="T1" fmla="*/ 0 h 711"/>
                <a:gd name="T2" fmla="*/ 84 w 191"/>
                <a:gd name="T3" fmla="*/ 3 h 711"/>
                <a:gd name="T4" fmla="*/ 100 w 191"/>
                <a:gd name="T5" fmla="*/ 9 h 711"/>
                <a:gd name="T6" fmla="*/ 115 w 191"/>
                <a:gd name="T7" fmla="*/ 19 h 711"/>
                <a:gd name="T8" fmla="*/ 127 w 191"/>
                <a:gd name="T9" fmla="*/ 32 h 711"/>
                <a:gd name="T10" fmla="*/ 135 w 191"/>
                <a:gd name="T11" fmla="*/ 49 h 711"/>
                <a:gd name="T12" fmla="*/ 136 w 191"/>
                <a:gd name="T13" fmla="*/ 54 h 711"/>
                <a:gd name="T14" fmla="*/ 140 w 191"/>
                <a:gd name="T15" fmla="*/ 64 h 711"/>
                <a:gd name="T16" fmla="*/ 144 w 191"/>
                <a:gd name="T17" fmla="*/ 80 h 711"/>
                <a:gd name="T18" fmla="*/ 149 w 191"/>
                <a:gd name="T19" fmla="*/ 100 h 711"/>
                <a:gd name="T20" fmla="*/ 156 w 191"/>
                <a:gd name="T21" fmla="*/ 125 h 711"/>
                <a:gd name="T22" fmla="*/ 162 w 191"/>
                <a:gd name="T23" fmla="*/ 155 h 711"/>
                <a:gd name="T24" fmla="*/ 169 w 191"/>
                <a:gd name="T25" fmla="*/ 188 h 711"/>
                <a:gd name="T26" fmla="*/ 176 w 191"/>
                <a:gd name="T27" fmla="*/ 225 h 711"/>
                <a:gd name="T28" fmla="*/ 181 w 191"/>
                <a:gd name="T29" fmla="*/ 264 h 711"/>
                <a:gd name="T30" fmla="*/ 186 w 191"/>
                <a:gd name="T31" fmla="*/ 308 h 711"/>
                <a:gd name="T32" fmla="*/ 189 w 191"/>
                <a:gd name="T33" fmla="*/ 353 h 711"/>
                <a:gd name="T34" fmla="*/ 191 w 191"/>
                <a:gd name="T35" fmla="*/ 400 h 711"/>
                <a:gd name="T36" fmla="*/ 191 w 191"/>
                <a:gd name="T37" fmla="*/ 450 h 711"/>
                <a:gd name="T38" fmla="*/ 189 w 191"/>
                <a:gd name="T39" fmla="*/ 500 h 711"/>
                <a:gd name="T40" fmla="*/ 185 w 191"/>
                <a:gd name="T41" fmla="*/ 551 h 711"/>
                <a:gd name="T42" fmla="*/ 178 w 191"/>
                <a:gd name="T43" fmla="*/ 605 h 711"/>
                <a:gd name="T44" fmla="*/ 167 w 191"/>
                <a:gd name="T45" fmla="*/ 657 h 711"/>
                <a:gd name="T46" fmla="*/ 160 w 191"/>
                <a:gd name="T47" fmla="*/ 675 h 711"/>
                <a:gd name="T48" fmla="*/ 149 w 191"/>
                <a:gd name="T49" fmla="*/ 690 h 711"/>
                <a:gd name="T50" fmla="*/ 135 w 191"/>
                <a:gd name="T51" fmla="*/ 701 h 711"/>
                <a:gd name="T52" fmla="*/ 118 w 191"/>
                <a:gd name="T53" fmla="*/ 708 h 711"/>
                <a:gd name="T54" fmla="*/ 99 w 191"/>
                <a:gd name="T55" fmla="*/ 711 h 711"/>
                <a:gd name="T56" fmla="*/ 92 w 191"/>
                <a:gd name="T57" fmla="*/ 710 h 711"/>
                <a:gd name="T58" fmla="*/ 84 w 191"/>
                <a:gd name="T59" fmla="*/ 709 h 711"/>
                <a:gd name="T60" fmla="*/ 67 w 191"/>
                <a:gd name="T61" fmla="*/ 703 h 711"/>
                <a:gd name="T62" fmla="*/ 51 w 191"/>
                <a:gd name="T63" fmla="*/ 692 h 711"/>
                <a:gd name="T64" fmla="*/ 40 w 191"/>
                <a:gd name="T65" fmla="*/ 679 h 711"/>
                <a:gd name="T66" fmla="*/ 33 w 191"/>
                <a:gd name="T67" fmla="*/ 663 h 711"/>
                <a:gd name="T68" fmla="*/ 30 w 191"/>
                <a:gd name="T69" fmla="*/ 645 h 711"/>
                <a:gd name="T70" fmla="*/ 31 w 191"/>
                <a:gd name="T71" fmla="*/ 627 h 711"/>
                <a:gd name="T72" fmla="*/ 40 w 191"/>
                <a:gd name="T73" fmla="*/ 580 h 711"/>
                <a:gd name="T74" fmla="*/ 46 w 191"/>
                <a:gd name="T75" fmla="*/ 534 h 711"/>
                <a:gd name="T76" fmla="*/ 50 w 191"/>
                <a:gd name="T77" fmla="*/ 488 h 711"/>
                <a:gd name="T78" fmla="*/ 52 w 191"/>
                <a:gd name="T79" fmla="*/ 444 h 711"/>
                <a:gd name="T80" fmla="*/ 52 w 191"/>
                <a:gd name="T81" fmla="*/ 399 h 711"/>
                <a:gd name="T82" fmla="*/ 50 w 191"/>
                <a:gd name="T83" fmla="*/ 357 h 711"/>
                <a:gd name="T84" fmla="*/ 46 w 191"/>
                <a:gd name="T85" fmla="*/ 318 h 711"/>
                <a:gd name="T86" fmla="*/ 42 w 191"/>
                <a:gd name="T87" fmla="*/ 279 h 711"/>
                <a:gd name="T88" fmla="*/ 37 w 191"/>
                <a:gd name="T89" fmla="*/ 244 h 711"/>
                <a:gd name="T90" fmla="*/ 32 w 191"/>
                <a:gd name="T91" fmla="*/ 211 h 711"/>
                <a:gd name="T92" fmla="*/ 26 w 191"/>
                <a:gd name="T93" fmla="*/ 182 h 711"/>
                <a:gd name="T94" fmla="*/ 20 w 191"/>
                <a:gd name="T95" fmla="*/ 157 h 711"/>
                <a:gd name="T96" fmla="*/ 15 w 191"/>
                <a:gd name="T97" fmla="*/ 134 h 711"/>
                <a:gd name="T98" fmla="*/ 10 w 191"/>
                <a:gd name="T99" fmla="*/ 116 h 711"/>
                <a:gd name="T100" fmla="*/ 7 w 191"/>
                <a:gd name="T101" fmla="*/ 103 h 711"/>
                <a:gd name="T102" fmla="*/ 4 w 191"/>
                <a:gd name="T103" fmla="*/ 95 h 711"/>
                <a:gd name="T104" fmla="*/ 3 w 191"/>
                <a:gd name="T105" fmla="*/ 92 h 711"/>
                <a:gd name="T106" fmla="*/ 0 w 191"/>
                <a:gd name="T107" fmla="*/ 74 h 711"/>
                <a:gd name="T108" fmla="*/ 1 w 191"/>
                <a:gd name="T109" fmla="*/ 56 h 711"/>
                <a:gd name="T110" fmla="*/ 7 w 191"/>
                <a:gd name="T111" fmla="*/ 39 h 711"/>
                <a:gd name="T112" fmla="*/ 17 w 191"/>
                <a:gd name="T113" fmla="*/ 25 h 711"/>
                <a:gd name="T114" fmla="*/ 30 w 191"/>
                <a:gd name="T115" fmla="*/ 13 h 711"/>
                <a:gd name="T116" fmla="*/ 47 w 191"/>
                <a:gd name="T117" fmla="*/ 5 h 711"/>
                <a:gd name="T118" fmla="*/ 66 w 191"/>
                <a:gd name="T119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711">
                  <a:moveTo>
                    <a:pt x="66" y="0"/>
                  </a:moveTo>
                  <a:lnTo>
                    <a:pt x="84" y="3"/>
                  </a:lnTo>
                  <a:lnTo>
                    <a:pt x="100" y="9"/>
                  </a:lnTo>
                  <a:lnTo>
                    <a:pt x="115" y="19"/>
                  </a:lnTo>
                  <a:lnTo>
                    <a:pt x="127" y="32"/>
                  </a:lnTo>
                  <a:lnTo>
                    <a:pt x="135" y="49"/>
                  </a:lnTo>
                  <a:lnTo>
                    <a:pt x="136" y="54"/>
                  </a:lnTo>
                  <a:lnTo>
                    <a:pt x="140" y="64"/>
                  </a:lnTo>
                  <a:lnTo>
                    <a:pt x="144" y="80"/>
                  </a:lnTo>
                  <a:lnTo>
                    <a:pt x="149" y="100"/>
                  </a:lnTo>
                  <a:lnTo>
                    <a:pt x="156" y="125"/>
                  </a:lnTo>
                  <a:lnTo>
                    <a:pt x="162" y="155"/>
                  </a:lnTo>
                  <a:lnTo>
                    <a:pt x="169" y="188"/>
                  </a:lnTo>
                  <a:lnTo>
                    <a:pt x="176" y="225"/>
                  </a:lnTo>
                  <a:lnTo>
                    <a:pt x="181" y="264"/>
                  </a:lnTo>
                  <a:lnTo>
                    <a:pt x="186" y="308"/>
                  </a:lnTo>
                  <a:lnTo>
                    <a:pt x="189" y="353"/>
                  </a:lnTo>
                  <a:lnTo>
                    <a:pt x="191" y="400"/>
                  </a:lnTo>
                  <a:lnTo>
                    <a:pt x="191" y="450"/>
                  </a:lnTo>
                  <a:lnTo>
                    <a:pt x="189" y="500"/>
                  </a:lnTo>
                  <a:lnTo>
                    <a:pt x="185" y="551"/>
                  </a:lnTo>
                  <a:lnTo>
                    <a:pt x="178" y="605"/>
                  </a:lnTo>
                  <a:lnTo>
                    <a:pt x="167" y="657"/>
                  </a:lnTo>
                  <a:lnTo>
                    <a:pt x="160" y="675"/>
                  </a:lnTo>
                  <a:lnTo>
                    <a:pt x="149" y="690"/>
                  </a:lnTo>
                  <a:lnTo>
                    <a:pt x="135" y="701"/>
                  </a:lnTo>
                  <a:lnTo>
                    <a:pt x="118" y="708"/>
                  </a:lnTo>
                  <a:lnTo>
                    <a:pt x="99" y="711"/>
                  </a:lnTo>
                  <a:lnTo>
                    <a:pt x="92" y="710"/>
                  </a:lnTo>
                  <a:lnTo>
                    <a:pt x="84" y="709"/>
                  </a:lnTo>
                  <a:lnTo>
                    <a:pt x="67" y="703"/>
                  </a:lnTo>
                  <a:lnTo>
                    <a:pt x="51" y="692"/>
                  </a:lnTo>
                  <a:lnTo>
                    <a:pt x="40" y="679"/>
                  </a:lnTo>
                  <a:lnTo>
                    <a:pt x="33" y="663"/>
                  </a:lnTo>
                  <a:lnTo>
                    <a:pt x="30" y="645"/>
                  </a:lnTo>
                  <a:lnTo>
                    <a:pt x="31" y="627"/>
                  </a:lnTo>
                  <a:lnTo>
                    <a:pt x="40" y="580"/>
                  </a:lnTo>
                  <a:lnTo>
                    <a:pt x="46" y="534"/>
                  </a:lnTo>
                  <a:lnTo>
                    <a:pt x="50" y="488"/>
                  </a:lnTo>
                  <a:lnTo>
                    <a:pt x="52" y="444"/>
                  </a:lnTo>
                  <a:lnTo>
                    <a:pt x="52" y="399"/>
                  </a:lnTo>
                  <a:lnTo>
                    <a:pt x="50" y="357"/>
                  </a:lnTo>
                  <a:lnTo>
                    <a:pt x="46" y="318"/>
                  </a:lnTo>
                  <a:lnTo>
                    <a:pt x="42" y="279"/>
                  </a:lnTo>
                  <a:lnTo>
                    <a:pt x="37" y="244"/>
                  </a:lnTo>
                  <a:lnTo>
                    <a:pt x="32" y="211"/>
                  </a:lnTo>
                  <a:lnTo>
                    <a:pt x="26" y="182"/>
                  </a:lnTo>
                  <a:lnTo>
                    <a:pt x="20" y="157"/>
                  </a:lnTo>
                  <a:lnTo>
                    <a:pt x="15" y="134"/>
                  </a:lnTo>
                  <a:lnTo>
                    <a:pt x="10" y="116"/>
                  </a:lnTo>
                  <a:lnTo>
                    <a:pt x="7" y="103"/>
                  </a:lnTo>
                  <a:lnTo>
                    <a:pt x="4" y="95"/>
                  </a:lnTo>
                  <a:lnTo>
                    <a:pt x="3" y="92"/>
                  </a:lnTo>
                  <a:lnTo>
                    <a:pt x="0" y="74"/>
                  </a:lnTo>
                  <a:lnTo>
                    <a:pt x="1" y="56"/>
                  </a:lnTo>
                  <a:lnTo>
                    <a:pt x="7" y="39"/>
                  </a:lnTo>
                  <a:lnTo>
                    <a:pt x="17" y="25"/>
                  </a:lnTo>
                  <a:lnTo>
                    <a:pt x="30" y="13"/>
                  </a:lnTo>
                  <a:lnTo>
                    <a:pt x="47" y="5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9">
              <a:extLst>
                <a:ext uri="{FF2B5EF4-FFF2-40B4-BE49-F238E27FC236}">
                  <a16:creationId xmlns:a16="http://schemas.microsoft.com/office/drawing/2014/main" id="{21F6546C-89BA-40D3-9B59-8B676DB91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351" y="2759075"/>
              <a:ext cx="263525" cy="214312"/>
            </a:xfrm>
            <a:custGeom>
              <a:avLst/>
              <a:gdLst>
                <a:gd name="T0" fmla="*/ 878 w 1494"/>
                <a:gd name="T1" fmla="*/ 6 h 1221"/>
                <a:gd name="T2" fmla="*/ 997 w 1494"/>
                <a:gd name="T3" fmla="*/ 33 h 1221"/>
                <a:gd name="T4" fmla="*/ 1110 w 1494"/>
                <a:gd name="T5" fmla="*/ 83 h 1221"/>
                <a:gd name="T6" fmla="*/ 1206 w 1494"/>
                <a:gd name="T7" fmla="*/ 150 h 1221"/>
                <a:gd name="T8" fmla="*/ 1288 w 1494"/>
                <a:gd name="T9" fmla="*/ 227 h 1221"/>
                <a:gd name="T10" fmla="*/ 1359 w 1494"/>
                <a:gd name="T11" fmla="*/ 319 h 1221"/>
                <a:gd name="T12" fmla="*/ 1420 w 1494"/>
                <a:gd name="T13" fmla="*/ 425 h 1221"/>
                <a:gd name="T14" fmla="*/ 1467 w 1494"/>
                <a:gd name="T15" fmla="*/ 542 h 1221"/>
                <a:gd name="T16" fmla="*/ 1494 w 1494"/>
                <a:gd name="T17" fmla="*/ 660 h 1221"/>
                <a:gd name="T18" fmla="*/ 1490 w 1494"/>
                <a:gd name="T19" fmla="*/ 697 h 1221"/>
                <a:gd name="T20" fmla="*/ 1469 w 1494"/>
                <a:gd name="T21" fmla="*/ 725 h 1221"/>
                <a:gd name="T22" fmla="*/ 1435 w 1494"/>
                <a:gd name="T23" fmla="*/ 739 h 1221"/>
                <a:gd name="T24" fmla="*/ 1399 w 1494"/>
                <a:gd name="T25" fmla="*/ 735 h 1221"/>
                <a:gd name="T26" fmla="*/ 1371 w 1494"/>
                <a:gd name="T27" fmla="*/ 714 h 1221"/>
                <a:gd name="T28" fmla="*/ 1357 w 1494"/>
                <a:gd name="T29" fmla="*/ 681 h 1221"/>
                <a:gd name="T30" fmla="*/ 1342 w 1494"/>
                <a:gd name="T31" fmla="*/ 609 h 1221"/>
                <a:gd name="T32" fmla="*/ 1315 w 1494"/>
                <a:gd name="T33" fmla="*/ 531 h 1221"/>
                <a:gd name="T34" fmla="*/ 1277 w 1494"/>
                <a:gd name="T35" fmla="*/ 450 h 1221"/>
                <a:gd name="T36" fmla="*/ 1226 w 1494"/>
                <a:gd name="T37" fmla="*/ 370 h 1221"/>
                <a:gd name="T38" fmla="*/ 1161 w 1494"/>
                <a:gd name="T39" fmla="*/ 296 h 1221"/>
                <a:gd name="T40" fmla="*/ 1083 w 1494"/>
                <a:gd name="T41" fmla="*/ 230 h 1221"/>
                <a:gd name="T42" fmla="*/ 985 w 1494"/>
                <a:gd name="T43" fmla="*/ 177 h 1221"/>
                <a:gd name="T44" fmla="*/ 881 w 1494"/>
                <a:gd name="T45" fmla="*/ 146 h 1221"/>
                <a:gd name="T46" fmla="*/ 770 w 1494"/>
                <a:gd name="T47" fmla="*/ 138 h 1221"/>
                <a:gd name="T48" fmla="*/ 653 w 1494"/>
                <a:gd name="T49" fmla="*/ 153 h 1221"/>
                <a:gd name="T50" fmla="*/ 527 w 1494"/>
                <a:gd name="T51" fmla="*/ 186 h 1221"/>
                <a:gd name="T52" fmla="*/ 419 w 1494"/>
                <a:gd name="T53" fmla="*/ 229 h 1221"/>
                <a:gd name="T54" fmla="*/ 329 w 1494"/>
                <a:gd name="T55" fmla="*/ 282 h 1221"/>
                <a:gd name="T56" fmla="*/ 258 w 1494"/>
                <a:gd name="T57" fmla="*/ 344 h 1221"/>
                <a:gd name="T58" fmla="*/ 203 w 1494"/>
                <a:gd name="T59" fmla="*/ 416 h 1221"/>
                <a:gd name="T60" fmla="*/ 165 w 1494"/>
                <a:gd name="T61" fmla="*/ 497 h 1221"/>
                <a:gd name="T62" fmla="*/ 144 w 1494"/>
                <a:gd name="T63" fmla="*/ 593 h 1221"/>
                <a:gd name="T64" fmla="*/ 138 w 1494"/>
                <a:gd name="T65" fmla="*/ 694 h 1221"/>
                <a:gd name="T66" fmla="*/ 144 w 1494"/>
                <a:gd name="T67" fmla="*/ 795 h 1221"/>
                <a:gd name="T68" fmla="*/ 158 w 1494"/>
                <a:gd name="T69" fmla="*/ 897 h 1221"/>
                <a:gd name="T70" fmla="*/ 174 w 1494"/>
                <a:gd name="T71" fmla="*/ 997 h 1221"/>
                <a:gd name="T72" fmla="*/ 191 w 1494"/>
                <a:gd name="T73" fmla="*/ 1096 h 1221"/>
                <a:gd name="T74" fmla="*/ 197 w 1494"/>
                <a:gd name="T75" fmla="*/ 1162 h 1221"/>
                <a:gd name="T76" fmla="*/ 183 w 1494"/>
                <a:gd name="T77" fmla="*/ 1194 h 1221"/>
                <a:gd name="T78" fmla="*/ 155 w 1494"/>
                <a:gd name="T79" fmla="*/ 1215 h 1221"/>
                <a:gd name="T80" fmla="*/ 129 w 1494"/>
                <a:gd name="T81" fmla="*/ 1221 h 1221"/>
                <a:gd name="T82" fmla="*/ 96 w 1494"/>
                <a:gd name="T83" fmla="*/ 1213 h 1221"/>
                <a:gd name="T84" fmla="*/ 72 w 1494"/>
                <a:gd name="T85" fmla="*/ 1191 h 1221"/>
                <a:gd name="T86" fmla="*/ 60 w 1494"/>
                <a:gd name="T87" fmla="*/ 1160 h 1221"/>
                <a:gd name="T88" fmla="*/ 46 w 1494"/>
                <a:gd name="T89" fmla="*/ 1069 h 1221"/>
                <a:gd name="T90" fmla="*/ 29 w 1494"/>
                <a:gd name="T91" fmla="*/ 969 h 1221"/>
                <a:gd name="T92" fmla="*/ 12 w 1494"/>
                <a:gd name="T93" fmla="*/ 859 h 1221"/>
                <a:gd name="T94" fmla="*/ 2 w 1494"/>
                <a:gd name="T95" fmla="*/ 744 h 1221"/>
                <a:gd name="T96" fmla="*/ 2 w 1494"/>
                <a:gd name="T97" fmla="*/ 627 h 1221"/>
                <a:gd name="T98" fmla="*/ 18 w 1494"/>
                <a:gd name="T99" fmla="*/ 510 h 1221"/>
                <a:gd name="T100" fmla="*/ 54 w 1494"/>
                <a:gd name="T101" fmla="*/ 403 h 1221"/>
                <a:gd name="T102" fmla="*/ 107 w 1494"/>
                <a:gd name="T103" fmla="*/ 308 h 1221"/>
                <a:gd name="T104" fmla="*/ 179 w 1494"/>
                <a:gd name="T105" fmla="*/ 225 h 1221"/>
                <a:gd name="T106" fmla="*/ 267 w 1494"/>
                <a:gd name="T107" fmla="*/ 157 h 1221"/>
                <a:gd name="T108" fmla="*/ 369 w 1494"/>
                <a:gd name="T109" fmla="*/ 101 h 1221"/>
                <a:gd name="T110" fmla="*/ 489 w 1494"/>
                <a:gd name="T111" fmla="*/ 53 h 1221"/>
                <a:gd name="T112" fmla="*/ 624 w 1494"/>
                <a:gd name="T113" fmla="*/ 17 h 1221"/>
                <a:gd name="T114" fmla="*/ 753 w 1494"/>
                <a:gd name="T11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94" h="1221">
                  <a:moveTo>
                    <a:pt x="817" y="0"/>
                  </a:moveTo>
                  <a:lnTo>
                    <a:pt x="878" y="6"/>
                  </a:lnTo>
                  <a:lnTo>
                    <a:pt x="939" y="17"/>
                  </a:lnTo>
                  <a:lnTo>
                    <a:pt x="997" y="33"/>
                  </a:lnTo>
                  <a:lnTo>
                    <a:pt x="1054" y="55"/>
                  </a:lnTo>
                  <a:lnTo>
                    <a:pt x="1110" y="83"/>
                  </a:lnTo>
                  <a:lnTo>
                    <a:pt x="1162" y="117"/>
                  </a:lnTo>
                  <a:lnTo>
                    <a:pt x="1206" y="150"/>
                  </a:lnTo>
                  <a:lnTo>
                    <a:pt x="1248" y="187"/>
                  </a:lnTo>
                  <a:lnTo>
                    <a:pt x="1288" y="227"/>
                  </a:lnTo>
                  <a:lnTo>
                    <a:pt x="1324" y="272"/>
                  </a:lnTo>
                  <a:lnTo>
                    <a:pt x="1359" y="319"/>
                  </a:lnTo>
                  <a:lnTo>
                    <a:pt x="1390" y="368"/>
                  </a:lnTo>
                  <a:lnTo>
                    <a:pt x="1420" y="425"/>
                  </a:lnTo>
                  <a:lnTo>
                    <a:pt x="1447" y="483"/>
                  </a:lnTo>
                  <a:lnTo>
                    <a:pt x="1467" y="542"/>
                  </a:lnTo>
                  <a:lnTo>
                    <a:pt x="1483" y="601"/>
                  </a:lnTo>
                  <a:lnTo>
                    <a:pt x="1494" y="660"/>
                  </a:lnTo>
                  <a:lnTo>
                    <a:pt x="1494" y="680"/>
                  </a:lnTo>
                  <a:lnTo>
                    <a:pt x="1490" y="697"/>
                  </a:lnTo>
                  <a:lnTo>
                    <a:pt x="1481" y="712"/>
                  </a:lnTo>
                  <a:lnTo>
                    <a:pt x="1469" y="725"/>
                  </a:lnTo>
                  <a:lnTo>
                    <a:pt x="1454" y="734"/>
                  </a:lnTo>
                  <a:lnTo>
                    <a:pt x="1435" y="739"/>
                  </a:lnTo>
                  <a:lnTo>
                    <a:pt x="1417" y="739"/>
                  </a:lnTo>
                  <a:lnTo>
                    <a:pt x="1399" y="735"/>
                  </a:lnTo>
                  <a:lnTo>
                    <a:pt x="1384" y="726"/>
                  </a:lnTo>
                  <a:lnTo>
                    <a:pt x="1371" y="714"/>
                  </a:lnTo>
                  <a:lnTo>
                    <a:pt x="1362" y="698"/>
                  </a:lnTo>
                  <a:lnTo>
                    <a:pt x="1357" y="681"/>
                  </a:lnTo>
                  <a:lnTo>
                    <a:pt x="1351" y="645"/>
                  </a:lnTo>
                  <a:lnTo>
                    <a:pt x="1342" y="609"/>
                  </a:lnTo>
                  <a:lnTo>
                    <a:pt x="1330" y="571"/>
                  </a:lnTo>
                  <a:lnTo>
                    <a:pt x="1315" y="531"/>
                  </a:lnTo>
                  <a:lnTo>
                    <a:pt x="1298" y="490"/>
                  </a:lnTo>
                  <a:lnTo>
                    <a:pt x="1277" y="450"/>
                  </a:lnTo>
                  <a:lnTo>
                    <a:pt x="1253" y="410"/>
                  </a:lnTo>
                  <a:lnTo>
                    <a:pt x="1226" y="370"/>
                  </a:lnTo>
                  <a:lnTo>
                    <a:pt x="1195" y="332"/>
                  </a:lnTo>
                  <a:lnTo>
                    <a:pt x="1161" y="296"/>
                  </a:lnTo>
                  <a:lnTo>
                    <a:pt x="1124" y="262"/>
                  </a:lnTo>
                  <a:lnTo>
                    <a:pt x="1083" y="230"/>
                  </a:lnTo>
                  <a:lnTo>
                    <a:pt x="1035" y="200"/>
                  </a:lnTo>
                  <a:lnTo>
                    <a:pt x="985" y="177"/>
                  </a:lnTo>
                  <a:lnTo>
                    <a:pt x="935" y="159"/>
                  </a:lnTo>
                  <a:lnTo>
                    <a:pt x="881" y="146"/>
                  </a:lnTo>
                  <a:lnTo>
                    <a:pt x="827" y="139"/>
                  </a:lnTo>
                  <a:lnTo>
                    <a:pt x="770" y="138"/>
                  </a:lnTo>
                  <a:lnTo>
                    <a:pt x="713" y="142"/>
                  </a:lnTo>
                  <a:lnTo>
                    <a:pt x="653" y="153"/>
                  </a:lnTo>
                  <a:lnTo>
                    <a:pt x="588" y="168"/>
                  </a:lnTo>
                  <a:lnTo>
                    <a:pt x="527" y="186"/>
                  </a:lnTo>
                  <a:lnTo>
                    <a:pt x="471" y="206"/>
                  </a:lnTo>
                  <a:lnTo>
                    <a:pt x="419" y="229"/>
                  </a:lnTo>
                  <a:lnTo>
                    <a:pt x="372" y="255"/>
                  </a:lnTo>
                  <a:lnTo>
                    <a:pt x="329" y="282"/>
                  </a:lnTo>
                  <a:lnTo>
                    <a:pt x="291" y="312"/>
                  </a:lnTo>
                  <a:lnTo>
                    <a:pt x="258" y="344"/>
                  </a:lnTo>
                  <a:lnTo>
                    <a:pt x="228" y="379"/>
                  </a:lnTo>
                  <a:lnTo>
                    <a:pt x="203" y="416"/>
                  </a:lnTo>
                  <a:lnTo>
                    <a:pt x="182" y="455"/>
                  </a:lnTo>
                  <a:lnTo>
                    <a:pt x="165" y="497"/>
                  </a:lnTo>
                  <a:lnTo>
                    <a:pt x="153" y="545"/>
                  </a:lnTo>
                  <a:lnTo>
                    <a:pt x="144" y="593"/>
                  </a:lnTo>
                  <a:lnTo>
                    <a:pt x="140" y="642"/>
                  </a:lnTo>
                  <a:lnTo>
                    <a:pt x="138" y="694"/>
                  </a:lnTo>
                  <a:lnTo>
                    <a:pt x="140" y="744"/>
                  </a:lnTo>
                  <a:lnTo>
                    <a:pt x="144" y="795"/>
                  </a:lnTo>
                  <a:lnTo>
                    <a:pt x="150" y="847"/>
                  </a:lnTo>
                  <a:lnTo>
                    <a:pt x="158" y="897"/>
                  </a:lnTo>
                  <a:lnTo>
                    <a:pt x="166" y="947"/>
                  </a:lnTo>
                  <a:lnTo>
                    <a:pt x="174" y="997"/>
                  </a:lnTo>
                  <a:lnTo>
                    <a:pt x="183" y="1047"/>
                  </a:lnTo>
                  <a:lnTo>
                    <a:pt x="191" y="1096"/>
                  </a:lnTo>
                  <a:lnTo>
                    <a:pt x="197" y="1144"/>
                  </a:lnTo>
                  <a:lnTo>
                    <a:pt x="197" y="1162"/>
                  </a:lnTo>
                  <a:lnTo>
                    <a:pt x="192" y="1179"/>
                  </a:lnTo>
                  <a:lnTo>
                    <a:pt x="183" y="1194"/>
                  </a:lnTo>
                  <a:lnTo>
                    <a:pt x="170" y="1207"/>
                  </a:lnTo>
                  <a:lnTo>
                    <a:pt x="155" y="1215"/>
                  </a:lnTo>
                  <a:lnTo>
                    <a:pt x="137" y="1220"/>
                  </a:lnTo>
                  <a:lnTo>
                    <a:pt x="129" y="1221"/>
                  </a:lnTo>
                  <a:lnTo>
                    <a:pt x="112" y="1218"/>
                  </a:lnTo>
                  <a:lnTo>
                    <a:pt x="96" y="1213"/>
                  </a:lnTo>
                  <a:lnTo>
                    <a:pt x="82" y="1203"/>
                  </a:lnTo>
                  <a:lnTo>
                    <a:pt x="72" y="1191"/>
                  </a:lnTo>
                  <a:lnTo>
                    <a:pt x="64" y="1177"/>
                  </a:lnTo>
                  <a:lnTo>
                    <a:pt x="60" y="1160"/>
                  </a:lnTo>
                  <a:lnTo>
                    <a:pt x="54" y="1116"/>
                  </a:lnTo>
                  <a:lnTo>
                    <a:pt x="46" y="1069"/>
                  </a:lnTo>
                  <a:lnTo>
                    <a:pt x="38" y="1020"/>
                  </a:lnTo>
                  <a:lnTo>
                    <a:pt x="29" y="969"/>
                  </a:lnTo>
                  <a:lnTo>
                    <a:pt x="20" y="914"/>
                  </a:lnTo>
                  <a:lnTo>
                    <a:pt x="12" y="859"/>
                  </a:lnTo>
                  <a:lnTo>
                    <a:pt x="6" y="801"/>
                  </a:lnTo>
                  <a:lnTo>
                    <a:pt x="2" y="744"/>
                  </a:lnTo>
                  <a:lnTo>
                    <a:pt x="0" y="686"/>
                  </a:lnTo>
                  <a:lnTo>
                    <a:pt x="2" y="627"/>
                  </a:lnTo>
                  <a:lnTo>
                    <a:pt x="8" y="569"/>
                  </a:lnTo>
                  <a:lnTo>
                    <a:pt x="18" y="510"/>
                  </a:lnTo>
                  <a:lnTo>
                    <a:pt x="34" y="454"/>
                  </a:lnTo>
                  <a:lnTo>
                    <a:pt x="54" y="403"/>
                  </a:lnTo>
                  <a:lnTo>
                    <a:pt x="78" y="354"/>
                  </a:lnTo>
                  <a:lnTo>
                    <a:pt x="107" y="308"/>
                  </a:lnTo>
                  <a:lnTo>
                    <a:pt x="141" y="266"/>
                  </a:lnTo>
                  <a:lnTo>
                    <a:pt x="179" y="225"/>
                  </a:lnTo>
                  <a:lnTo>
                    <a:pt x="223" y="189"/>
                  </a:lnTo>
                  <a:lnTo>
                    <a:pt x="267" y="157"/>
                  </a:lnTo>
                  <a:lnTo>
                    <a:pt x="316" y="127"/>
                  </a:lnTo>
                  <a:lnTo>
                    <a:pt x="369" y="101"/>
                  </a:lnTo>
                  <a:lnTo>
                    <a:pt x="426" y="75"/>
                  </a:lnTo>
                  <a:lnTo>
                    <a:pt x="489" y="53"/>
                  </a:lnTo>
                  <a:lnTo>
                    <a:pt x="555" y="34"/>
                  </a:lnTo>
                  <a:lnTo>
                    <a:pt x="624" y="17"/>
                  </a:lnTo>
                  <a:lnTo>
                    <a:pt x="690" y="6"/>
                  </a:lnTo>
                  <a:lnTo>
                    <a:pt x="753" y="0"/>
                  </a:lnTo>
                  <a:lnTo>
                    <a:pt x="8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0">
              <a:extLst>
                <a:ext uri="{FF2B5EF4-FFF2-40B4-BE49-F238E27FC236}">
                  <a16:creationId xmlns:a16="http://schemas.microsoft.com/office/drawing/2014/main" id="{206381F0-2B29-4CCE-AF20-F7F530C32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2806700"/>
              <a:ext cx="169863" cy="25400"/>
            </a:xfrm>
            <a:custGeom>
              <a:avLst/>
              <a:gdLst>
                <a:gd name="T0" fmla="*/ 69 w 971"/>
                <a:gd name="T1" fmla="*/ 0 h 139"/>
                <a:gd name="T2" fmla="*/ 901 w 971"/>
                <a:gd name="T3" fmla="*/ 0 h 139"/>
                <a:gd name="T4" fmla="*/ 920 w 971"/>
                <a:gd name="T5" fmla="*/ 3 h 139"/>
                <a:gd name="T6" fmla="*/ 937 w 971"/>
                <a:gd name="T7" fmla="*/ 10 h 139"/>
                <a:gd name="T8" fmla="*/ 951 w 971"/>
                <a:gd name="T9" fmla="*/ 21 h 139"/>
                <a:gd name="T10" fmla="*/ 962 w 971"/>
                <a:gd name="T11" fmla="*/ 34 h 139"/>
                <a:gd name="T12" fmla="*/ 969 w 971"/>
                <a:gd name="T13" fmla="*/ 51 h 139"/>
                <a:gd name="T14" fmla="*/ 971 w 971"/>
                <a:gd name="T15" fmla="*/ 69 h 139"/>
                <a:gd name="T16" fmla="*/ 969 w 971"/>
                <a:gd name="T17" fmla="*/ 87 h 139"/>
                <a:gd name="T18" fmla="*/ 962 w 971"/>
                <a:gd name="T19" fmla="*/ 105 h 139"/>
                <a:gd name="T20" fmla="*/ 951 w 971"/>
                <a:gd name="T21" fmla="*/ 119 h 139"/>
                <a:gd name="T22" fmla="*/ 937 w 971"/>
                <a:gd name="T23" fmla="*/ 129 h 139"/>
                <a:gd name="T24" fmla="*/ 920 w 971"/>
                <a:gd name="T25" fmla="*/ 136 h 139"/>
                <a:gd name="T26" fmla="*/ 901 w 971"/>
                <a:gd name="T27" fmla="*/ 139 h 139"/>
                <a:gd name="T28" fmla="*/ 69 w 971"/>
                <a:gd name="T29" fmla="*/ 139 h 139"/>
                <a:gd name="T30" fmla="*/ 51 w 971"/>
                <a:gd name="T31" fmla="*/ 136 h 139"/>
                <a:gd name="T32" fmla="*/ 34 w 971"/>
                <a:gd name="T33" fmla="*/ 129 h 139"/>
                <a:gd name="T34" fmla="*/ 20 w 971"/>
                <a:gd name="T35" fmla="*/ 119 h 139"/>
                <a:gd name="T36" fmla="*/ 9 w 971"/>
                <a:gd name="T37" fmla="*/ 105 h 139"/>
                <a:gd name="T38" fmla="*/ 2 w 971"/>
                <a:gd name="T39" fmla="*/ 87 h 139"/>
                <a:gd name="T40" fmla="*/ 0 w 971"/>
                <a:gd name="T41" fmla="*/ 69 h 139"/>
                <a:gd name="T42" fmla="*/ 2 w 971"/>
                <a:gd name="T43" fmla="*/ 51 h 139"/>
                <a:gd name="T44" fmla="*/ 9 w 971"/>
                <a:gd name="T45" fmla="*/ 34 h 139"/>
                <a:gd name="T46" fmla="*/ 20 w 971"/>
                <a:gd name="T47" fmla="*/ 21 h 139"/>
                <a:gd name="T48" fmla="*/ 34 w 971"/>
                <a:gd name="T49" fmla="*/ 10 h 139"/>
                <a:gd name="T50" fmla="*/ 51 w 971"/>
                <a:gd name="T51" fmla="*/ 3 h 139"/>
                <a:gd name="T52" fmla="*/ 69 w 971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1" h="139">
                  <a:moveTo>
                    <a:pt x="69" y="0"/>
                  </a:moveTo>
                  <a:lnTo>
                    <a:pt x="901" y="0"/>
                  </a:lnTo>
                  <a:lnTo>
                    <a:pt x="920" y="3"/>
                  </a:lnTo>
                  <a:lnTo>
                    <a:pt x="937" y="10"/>
                  </a:lnTo>
                  <a:lnTo>
                    <a:pt x="951" y="21"/>
                  </a:lnTo>
                  <a:lnTo>
                    <a:pt x="962" y="34"/>
                  </a:lnTo>
                  <a:lnTo>
                    <a:pt x="969" y="51"/>
                  </a:lnTo>
                  <a:lnTo>
                    <a:pt x="971" y="69"/>
                  </a:lnTo>
                  <a:lnTo>
                    <a:pt x="969" y="87"/>
                  </a:lnTo>
                  <a:lnTo>
                    <a:pt x="962" y="105"/>
                  </a:lnTo>
                  <a:lnTo>
                    <a:pt x="951" y="119"/>
                  </a:lnTo>
                  <a:lnTo>
                    <a:pt x="937" y="129"/>
                  </a:lnTo>
                  <a:lnTo>
                    <a:pt x="920" y="136"/>
                  </a:lnTo>
                  <a:lnTo>
                    <a:pt x="901" y="139"/>
                  </a:lnTo>
                  <a:lnTo>
                    <a:pt x="69" y="139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1">
              <a:extLst>
                <a:ext uri="{FF2B5EF4-FFF2-40B4-BE49-F238E27FC236}">
                  <a16:creationId xmlns:a16="http://schemas.microsoft.com/office/drawing/2014/main" id="{0B1AE6CA-A277-4A4C-8751-3DC11015D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2855913"/>
              <a:ext cx="169863" cy="25400"/>
            </a:xfrm>
            <a:custGeom>
              <a:avLst/>
              <a:gdLst>
                <a:gd name="T0" fmla="*/ 69 w 971"/>
                <a:gd name="T1" fmla="*/ 0 h 139"/>
                <a:gd name="T2" fmla="*/ 901 w 971"/>
                <a:gd name="T3" fmla="*/ 0 h 139"/>
                <a:gd name="T4" fmla="*/ 920 w 971"/>
                <a:gd name="T5" fmla="*/ 3 h 139"/>
                <a:gd name="T6" fmla="*/ 937 w 971"/>
                <a:gd name="T7" fmla="*/ 10 h 139"/>
                <a:gd name="T8" fmla="*/ 951 w 971"/>
                <a:gd name="T9" fmla="*/ 20 h 139"/>
                <a:gd name="T10" fmla="*/ 962 w 971"/>
                <a:gd name="T11" fmla="*/ 34 h 139"/>
                <a:gd name="T12" fmla="*/ 969 w 971"/>
                <a:gd name="T13" fmla="*/ 51 h 139"/>
                <a:gd name="T14" fmla="*/ 971 w 971"/>
                <a:gd name="T15" fmla="*/ 69 h 139"/>
                <a:gd name="T16" fmla="*/ 969 w 971"/>
                <a:gd name="T17" fmla="*/ 87 h 139"/>
                <a:gd name="T18" fmla="*/ 962 w 971"/>
                <a:gd name="T19" fmla="*/ 104 h 139"/>
                <a:gd name="T20" fmla="*/ 951 w 971"/>
                <a:gd name="T21" fmla="*/ 119 h 139"/>
                <a:gd name="T22" fmla="*/ 937 w 971"/>
                <a:gd name="T23" fmla="*/ 129 h 139"/>
                <a:gd name="T24" fmla="*/ 920 w 971"/>
                <a:gd name="T25" fmla="*/ 136 h 139"/>
                <a:gd name="T26" fmla="*/ 901 w 971"/>
                <a:gd name="T27" fmla="*/ 139 h 139"/>
                <a:gd name="T28" fmla="*/ 69 w 971"/>
                <a:gd name="T29" fmla="*/ 139 h 139"/>
                <a:gd name="T30" fmla="*/ 51 w 971"/>
                <a:gd name="T31" fmla="*/ 136 h 139"/>
                <a:gd name="T32" fmla="*/ 34 w 971"/>
                <a:gd name="T33" fmla="*/ 129 h 139"/>
                <a:gd name="T34" fmla="*/ 20 w 971"/>
                <a:gd name="T35" fmla="*/ 119 h 139"/>
                <a:gd name="T36" fmla="*/ 9 w 971"/>
                <a:gd name="T37" fmla="*/ 104 h 139"/>
                <a:gd name="T38" fmla="*/ 2 w 971"/>
                <a:gd name="T39" fmla="*/ 87 h 139"/>
                <a:gd name="T40" fmla="*/ 0 w 971"/>
                <a:gd name="T41" fmla="*/ 69 h 139"/>
                <a:gd name="T42" fmla="*/ 2 w 971"/>
                <a:gd name="T43" fmla="*/ 51 h 139"/>
                <a:gd name="T44" fmla="*/ 9 w 971"/>
                <a:gd name="T45" fmla="*/ 34 h 139"/>
                <a:gd name="T46" fmla="*/ 20 w 971"/>
                <a:gd name="T47" fmla="*/ 20 h 139"/>
                <a:gd name="T48" fmla="*/ 34 w 971"/>
                <a:gd name="T49" fmla="*/ 10 h 139"/>
                <a:gd name="T50" fmla="*/ 51 w 971"/>
                <a:gd name="T51" fmla="*/ 3 h 139"/>
                <a:gd name="T52" fmla="*/ 69 w 971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1" h="139">
                  <a:moveTo>
                    <a:pt x="69" y="0"/>
                  </a:moveTo>
                  <a:lnTo>
                    <a:pt x="901" y="0"/>
                  </a:lnTo>
                  <a:lnTo>
                    <a:pt x="920" y="3"/>
                  </a:lnTo>
                  <a:lnTo>
                    <a:pt x="937" y="10"/>
                  </a:lnTo>
                  <a:lnTo>
                    <a:pt x="951" y="20"/>
                  </a:lnTo>
                  <a:lnTo>
                    <a:pt x="962" y="34"/>
                  </a:lnTo>
                  <a:lnTo>
                    <a:pt x="969" y="51"/>
                  </a:lnTo>
                  <a:lnTo>
                    <a:pt x="971" y="69"/>
                  </a:lnTo>
                  <a:lnTo>
                    <a:pt x="969" y="87"/>
                  </a:lnTo>
                  <a:lnTo>
                    <a:pt x="962" y="104"/>
                  </a:lnTo>
                  <a:lnTo>
                    <a:pt x="951" y="119"/>
                  </a:lnTo>
                  <a:lnTo>
                    <a:pt x="937" y="129"/>
                  </a:lnTo>
                  <a:lnTo>
                    <a:pt x="920" y="136"/>
                  </a:lnTo>
                  <a:lnTo>
                    <a:pt x="901" y="139"/>
                  </a:lnTo>
                  <a:lnTo>
                    <a:pt x="69" y="139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2">
              <a:extLst>
                <a:ext uri="{FF2B5EF4-FFF2-40B4-BE49-F238E27FC236}">
                  <a16:creationId xmlns:a16="http://schemas.microsoft.com/office/drawing/2014/main" id="{C8BA341E-4982-4CF9-9952-6CB68941D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2905125"/>
              <a:ext cx="169863" cy="23812"/>
            </a:xfrm>
            <a:custGeom>
              <a:avLst/>
              <a:gdLst>
                <a:gd name="T0" fmla="*/ 69 w 971"/>
                <a:gd name="T1" fmla="*/ 0 h 139"/>
                <a:gd name="T2" fmla="*/ 901 w 971"/>
                <a:gd name="T3" fmla="*/ 0 h 139"/>
                <a:gd name="T4" fmla="*/ 920 w 971"/>
                <a:gd name="T5" fmla="*/ 3 h 139"/>
                <a:gd name="T6" fmla="*/ 937 w 971"/>
                <a:gd name="T7" fmla="*/ 10 h 139"/>
                <a:gd name="T8" fmla="*/ 951 w 971"/>
                <a:gd name="T9" fmla="*/ 20 h 139"/>
                <a:gd name="T10" fmla="*/ 962 w 971"/>
                <a:gd name="T11" fmla="*/ 34 h 139"/>
                <a:gd name="T12" fmla="*/ 969 w 971"/>
                <a:gd name="T13" fmla="*/ 51 h 139"/>
                <a:gd name="T14" fmla="*/ 971 w 971"/>
                <a:gd name="T15" fmla="*/ 69 h 139"/>
                <a:gd name="T16" fmla="*/ 969 w 971"/>
                <a:gd name="T17" fmla="*/ 87 h 139"/>
                <a:gd name="T18" fmla="*/ 962 w 971"/>
                <a:gd name="T19" fmla="*/ 104 h 139"/>
                <a:gd name="T20" fmla="*/ 951 w 971"/>
                <a:gd name="T21" fmla="*/ 118 h 139"/>
                <a:gd name="T22" fmla="*/ 937 w 971"/>
                <a:gd name="T23" fmla="*/ 129 h 139"/>
                <a:gd name="T24" fmla="*/ 920 w 971"/>
                <a:gd name="T25" fmla="*/ 136 h 139"/>
                <a:gd name="T26" fmla="*/ 901 w 971"/>
                <a:gd name="T27" fmla="*/ 139 h 139"/>
                <a:gd name="T28" fmla="*/ 69 w 971"/>
                <a:gd name="T29" fmla="*/ 139 h 139"/>
                <a:gd name="T30" fmla="*/ 51 w 971"/>
                <a:gd name="T31" fmla="*/ 136 h 139"/>
                <a:gd name="T32" fmla="*/ 34 w 971"/>
                <a:gd name="T33" fmla="*/ 129 h 139"/>
                <a:gd name="T34" fmla="*/ 20 w 971"/>
                <a:gd name="T35" fmla="*/ 118 h 139"/>
                <a:gd name="T36" fmla="*/ 9 w 971"/>
                <a:gd name="T37" fmla="*/ 104 h 139"/>
                <a:gd name="T38" fmla="*/ 2 w 971"/>
                <a:gd name="T39" fmla="*/ 87 h 139"/>
                <a:gd name="T40" fmla="*/ 0 w 971"/>
                <a:gd name="T41" fmla="*/ 69 h 139"/>
                <a:gd name="T42" fmla="*/ 2 w 971"/>
                <a:gd name="T43" fmla="*/ 51 h 139"/>
                <a:gd name="T44" fmla="*/ 9 w 971"/>
                <a:gd name="T45" fmla="*/ 34 h 139"/>
                <a:gd name="T46" fmla="*/ 20 w 971"/>
                <a:gd name="T47" fmla="*/ 20 h 139"/>
                <a:gd name="T48" fmla="*/ 34 w 971"/>
                <a:gd name="T49" fmla="*/ 10 h 139"/>
                <a:gd name="T50" fmla="*/ 51 w 971"/>
                <a:gd name="T51" fmla="*/ 3 h 139"/>
                <a:gd name="T52" fmla="*/ 69 w 971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1" h="139">
                  <a:moveTo>
                    <a:pt x="69" y="0"/>
                  </a:moveTo>
                  <a:lnTo>
                    <a:pt x="901" y="0"/>
                  </a:lnTo>
                  <a:lnTo>
                    <a:pt x="920" y="3"/>
                  </a:lnTo>
                  <a:lnTo>
                    <a:pt x="937" y="10"/>
                  </a:lnTo>
                  <a:lnTo>
                    <a:pt x="951" y="20"/>
                  </a:lnTo>
                  <a:lnTo>
                    <a:pt x="962" y="34"/>
                  </a:lnTo>
                  <a:lnTo>
                    <a:pt x="969" y="51"/>
                  </a:lnTo>
                  <a:lnTo>
                    <a:pt x="971" y="69"/>
                  </a:lnTo>
                  <a:lnTo>
                    <a:pt x="969" y="87"/>
                  </a:lnTo>
                  <a:lnTo>
                    <a:pt x="962" y="104"/>
                  </a:lnTo>
                  <a:lnTo>
                    <a:pt x="951" y="118"/>
                  </a:lnTo>
                  <a:lnTo>
                    <a:pt x="937" y="129"/>
                  </a:lnTo>
                  <a:lnTo>
                    <a:pt x="920" y="136"/>
                  </a:lnTo>
                  <a:lnTo>
                    <a:pt x="901" y="139"/>
                  </a:lnTo>
                  <a:lnTo>
                    <a:pt x="69" y="139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3">
              <a:extLst>
                <a:ext uri="{FF2B5EF4-FFF2-40B4-BE49-F238E27FC236}">
                  <a16:creationId xmlns:a16="http://schemas.microsoft.com/office/drawing/2014/main" id="{4065A1D5-6DBF-4F5A-8E75-DFB7FE61E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738" y="2954338"/>
              <a:ext cx="169863" cy="23812"/>
            </a:xfrm>
            <a:custGeom>
              <a:avLst/>
              <a:gdLst>
                <a:gd name="T0" fmla="*/ 69 w 971"/>
                <a:gd name="T1" fmla="*/ 0 h 138"/>
                <a:gd name="T2" fmla="*/ 901 w 971"/>
                <a:gd name="T3" fmla="*/ 0 h 138"/>
                <a:gd name="T4" fmla="*/ 920 w 971"/>
                <a:gd name="T5" fmla="*/ 3 h 138"/>
                <a:gd name="T6" fmla="*/ 937 w 971"/>
                <a:gd name="T7" fmla="*/ 10 h 138"/>
                <a:gd name="T8" fmla="*/ 951 w 971"/>
                <a:gd name="T9" fmla="*/ 20 h 138"/>
                <a:gd name="T10" fmla="*/ 962 w 971"/>
                <a:gd name="T11" fmla="*/ 34 h 138"/>
                <a:gd name="T12" fmla="*/ 969 w 971"/>
                <a:gd name="T13" fmla="*/ 51 h 138"/>
                <a:gd name="T14" fmla="*/ 971 w 971"/>
                <a:gd name="T15" fmla="*/ 69 h 138"/>
                <a:gd name="T16" fmla="*/ 969 w 971"/>
                <a:gd name="T17" fmla="*/ 87 h 138"/>
                <a:gd name="T18" fmla="*/ 962 w 971"/>
                <a:gd name="T19" fmla="*/ 104 h 138"/>
                <a:gd name="T20" fmla="*/ 951 w 971"/>
                <a:gd name="T21" fmla="*/ 118 h 138"/>
                <a:gd name="T22" fmla="*/ 937 w 971"/>
                <a:gd name="T23" fmla="*/ 128 h 138"/>
                <a:gd name="T24" fmla="*/ 920 w 971"/>
                <a:gd name="T25" fmla="*/ 135 h 138"/>
                <a:gd name="T26" fmla="*/ 901 w 971"/>
                <a:gd name="T27" fmla="*/ 138 h 138"/>
                <a:gd name="T28" fmla="*/ 69 w 971"/>
                <a:gd name="T29" fmla="*/ 138 h 138"/>
                <a:gd name="T30" fmla="*/ 51 w 971"/>
                <a:gd name="T31" fmla="*/ 135 h 138"/>
                <a:gd name="T32" fmla="*/ 34 w 971"/>
                <a:gd name="T33" fmla="*/ 128 h 138"/>
                <a:gd name="T34" fmla="*/ 20 w 971"/>
                <a:gd name="T35" fmla="*/ 118 h 138"/>
                <a:gd name="T36" fmla="*/ 9 w 971"/>
                <a:gd name="T37" fmla="*/ 104 h 138"/>
                <a:gd name="T38" fmla="*/ 2 w 971"/>
                <a:gd name="T39" fmla="*/ 87 h 138"/>
                <a:gd name="T40" fmla="*/ 0 w 971"/>
                <a:gd name="T41" fmla="*/ 69 h 138"/>
                <a:gd name="T42" fmla="*/ 2 w 971"/>
                <a:gd name="T43" fmla="*/ 51 h 138"/>
                <a:gd name="T44" fmla="*/ 9 w 971"/>
                <a:gd name="T45" fmla="*/ 34 h 138"/>
                <a:gd name="T46" fmla="*/ 20 w 971"/>
                <a:gd name="T47" fmla="*/ 20 h 138"/>
                <a:gd name="T48" fmla="*/ 34 w 971"/>
                <a:gd name="T49" fmla="*/ 10 h 138"/>
                <a:gd name="T50" fmla="*/ 51 w 971"/>
                <a:gd name="T51" fmla="*/ 3 h 138"/>
                <a:gd name="T52" fmla="*/ 69 w 971"/>
                <a:gd name="T5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1" h="138">
                  <a:moveTo>
                    <a:pt x="69" y="0"/>
                  </a:moveTo>
                  <a:lnTo>
                    <a:pt x="901" y="0"/>
                  </a:lnTo>
                  <a:lnTo>
                    <a:pt x="920" y="3"/>
                  </a:lnTo>
                  <a:lnTo>
                    <a:pt x="937" y="10"/>
                  </a:lnTo>
                  <a:lnTo>
                    <a:pt x="951" y="20"/>
                  </a:lnTo>
                  <a:lnTo>
                    <a:pt x="962" y="34"/>
                  </a:lnTo>
                  <a:lnTo>
                    <a:pt x="969" y="51"/>
                  </a:lnTo>
                  <a:lnTo>
                    <a:pt x="971" y="69"/>
                  </a:lnTo>
                  <a:lnTo>
                    <a:pt x="969" y="87"/>
                  </a:lnTo>
                  <a:lnTo>
                    <a:pt x="962" y="104"/>
                  </a:lnTo>
                  <a:lnTo>
                    <a:pt x="951" y="118"/>
                  </a:lnTo>
                  <a:lnTo>
                    <a:pt x="937" y="128"/>
                  </a:lnTo>
                  <a:lnTo>
                    <a:pt x="920" y="135"/>
                  </a:lnTo>
                  <a:lnTo>
                    <a:pt x="901" y="138"/>
                  </a:lnTo>
                  <a:lnTo>
                    <a:pt x="69" y="138"/>
                  </a:lnTo>
                  <a:lnTo>
                    <a:pt x="51" y="135"/>
                  </a:lnTo>
                  <a:lnTo>
                    <a:pt x="34" y="128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F0B3A67-D52E-4FD2-8024-D46B95BC4192}"/>
              </a:ext>
            </a:extLst>
          </p:cNvPr>
          <p:cNvGrpSpPr/>
          <p:nvPr/>
        </p:nvGrpSpPr>
        <p:grpSpPr>
          <a:xfrm>
            <a:off x="7997356" y="1699692"/>
            <a:ext cx="577850" cy="469900"/>
            <a:chOff x="4386263" y="1958975"/>
            <a:chExt cx="577850" cy="469900"/>
          </a:xfrm>
          <a:solidFill>
            <a:schemeClr val="bg1"/>
          </a:solidFill>
        </p:grpSpPr>
        <p:sp>
          <p:nvSpPr>
            <p:cNvPr id="103" name="Freeform 384">
              <a:extLst>
                <a:ext uri="{FF2B5EF4-FFF2-40B4-BE49-F238E27FC236}">
                  <a16:creationId xmlns:a16="http://schemas.microsoft.com/office/drawing/2014/main" id="{45AF5AD7-A5D5-4DA6-A84C-D36522E44D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6263" y="1958975"/>
              <a:ext cx="577850" cy="469900"/>
            </a:xfrm>
            <a:custGeom>
              <a:avLst/>
              <a:gdLst>
                <a:gd name="T0" fmla="*/ 2343 w 3640"/>
                <a:gd name="T1" fmla="*/ 2444 h 2959"/>
                <a:gd name="T2" fmla="*/ 2469 w 3640"/>
                <a:gd name="T3" fmla="*/ 1278 h 2959"/>
                <a:gd name="T4" fmla="*/ 2557 w 3640"/>
                <a:gd name="T5" fmla="*/ 1271 h 2959"/>
                <a:gd name="T6" fmla="*/ 2589 w 3640"/>
                <a:gd name="T7" fmla="*/ 1325 h 2959"/>
                <a:gd name="T8" fmla="*/ 2559 w 3640"/>
                <a:gd name="T9" fmla="*/ 1379 h 2959"/>
                <a:gd name="T10" fmla="*/ 3096 w 3640"/>
                <a:gd name="T11" fmla="*/ 2135 h 2959"/>
                <a:gd name="T12" fmla="*/ 3016 w 3640"/>
                <a:gd name="T13" fmla="*/ 1858 h 2959"/>
                <a:gd name="T14" fmla="*/ 2970 w 3640"/>
                <a:gd name="T15" fmla="*/ 1980 h 2959"/>
                <a:gd name="T16" fmla="*/ 2927 w 3640"/>
                <a:gd name="T17" fmla="*/ 2039 h 2959"/>
                <a:gd name="T18" fmla="*/ 2857 w 3640"/>
                <a:gd name="T19" fmla="*/ 2016 h 2959"/>
                <a:gd name="T20" fmla="*/ 2858 w 3640"/>
                <a:gd name="T21" fmla="*/ 1892 h 2959"/>
                <a:gd name="T22" fmla="*/ 2946 w 3640"/>
                <a:gd name="T23" fmla="*/ 1750 h 2959"/>
                <a:gd name="T24" fmla="*/ 3096 w 3640"/>
                <a:gd name="T25" fmla="*/ 1673 h 2959"/>
                <a:gd name="T26" fmla="*/ 3070 w 3640"/>
                <a:gd name="T27" fmla="*/ 1171 h 2959"/>
                <a:gd name="T28" fmla="*/ 3084 w 3640"/>
                <a:gd name="T29" fmla="*/ 1112 h 2959"/>
                <a:gd name="T30" fmla="*/ 544 w 3640"/>
                <a:gd name="T31" fmla="*/ 824 h 2959"/>
                <a:gd name="T32" fmla="*/ 624 w 3640"/>
                <a:gd name="T33" fmla="*/ 1101 h 2959"/>
                <a:gd name="T34" fmla="*/ 670 w 3640"/>
                <a:gd name="T35" fmla="*/ 979 h 2959"/>
                <a:gd name="T36" fmla="*/ 713 w 3640"/>
                <a:gd name="T37" fmla="*/ 920 h 2959"/>
                <a:gd name="T38" fmla="*/ 783 w 3640"/>
                <a:gd name="T39" fmla="*/ 943 h 2959"/>
                <a:gd name="T40" fmla="*/ 782 w 3640"/>
                <a:gd name="T41" fmla="*/ 1067 h 2959"/>
                <a:gd name="T42" fmla="*/ 694 w 3640"/>
                <a:gd name="T43" fmla="*/ 1209 h 2959"/>
                <a:gd name="T44" fmla="*/ 544 w 3640"/>
                <a:gd name="T45" fmla="*/ 1286 h 2959"/>
                <a:gd name="T46" fmla="*/ 618 w 3640"/>
                <a:gd name="T47" fmla="*/ 1766 h 2959"/>
                <a:gd name="T48" fmla="*/ 662 w 3640"/>
                <a:gd name="T49" fmla="*/ 1809 h 2959"/>
                <a:gd name="T50" fmla="*/ 647 w 3640"/>
                <a:gd name="T51" fmla="*/ 1869 h 2959"/>
                <a:gd name="T52" fmla="*/ 544 w 3640"/>
                <a:gd name="T53" fmla="*/ 2194 h 2959"/>
                <a:gd name="T54" fmla="*/ 1150 w 3640"/>
                <a:gd name="T55" fmla="*/ 1686 h 2959"/>
                <a:gd name="T56" fmla="*/ 1150 w 3640"/>
                <a:gd name="T57" fmla="*/ 1625 h 2959"/>
                <a:gd name="T58" fmla="*/ 1297 w 3640"/>
                <a:gd name="T59" fmla="*/ 645 h 2959"/>
                <a:gd name="T60" fmla="*/ 1883 w 3640"/>
                <a:gd name="T61" fmla="*/ 812 h 2959"/>
                <a:gd name="T62" fmla="*/ 1858 w 3640"/>
                <a:gd name="T63" fmla="*/ 904 h 2959"/>
                <a:gd name="T64" fmla="*/ 1782 w 3640"/>
                <a:gd name="T65" fmla="*/ 904 h 2959"/>
                <a:gd name="T66" fmla="*/ 1757 w 3640"/>
                <a:gd name="T67" fmla="*/ 777 h 2959"/>
                <a:gd name="T68" fmla="*/ 2343 w 3640"/>
                <a:gd name="T69" fmla="*/ 813 h 2959"/>
                <a:gd name="T70" fmla="*/ 2469 w 3640"/>
                <a:gd name="T71" fmla="*/ 443 h 2959"/>
                <a:gd name="T72" fmla="*/ 3180 w 3640"/>
                <a:gd name="T73" fmla="*/ 623 h 2959"/>
                <a:gd name="T74" fmla="*/ 3222 w 3640"/>
                <a:gd name="T75" fmla="*/ 681 h 2959"/>
                <a:gd name="T76" fmla="*/ 3203 w 3640"/>
                <a:gd name="T77" fmla="*/ 2226 h 2959"/>
                <a:gd name="T78" fmla="*/ 2469 w 3640"/>
                <a:gd name="T79" fmla="*/ 2814 h 2959"/>
                <a:gd name="T80" fmla="*/ 126 w 3640"/>
                <a:gd name="T81" fmla="*/ 443 h 2959"/>
                <a:gd name="T82" fmla="*/ 499 w 3640"/>
                <a:gd name="T83" fmla="*/ 2337 h 2959"/>
                <a:gd name="T84" fmla="*/ 430 w 3640"/>
                <a:gd name="T85" fmla="*/ 2313 h 2959"/>
                <a:gd name="T86" fmla="*/ 420 w 3640"/>
                <a:gd name="T87" fmla="*/ 760 h 2959"/>
                <a:gd name="T88" fmla="*/ 464 w 3640"/>
                <a:gd name="T89" fmla="*/ 716 h 2959"/>
                <a:gd name="T90" fmla="*/ 1252 w 3640"/>
                <a:gd name="T91" fmla="*/ 2 h 2959"/>
                <a:gd name="T92" fmla="*/ 3598 w 3640"/>
                <a:gd name="T93" fmla="*/ 3 h 2959"/>
                <a:gd name="T94" fmla="*/ 3640 w 3640"/>
                <a:gd name="T95" fmla="*/ 63 h 2959"/>
                <a:gd name="T96" fmla="*/ 3622 w 3640"/>
                <a:gd name="T97" fmla="*/ 2606 h 2959"/>
                <a:gd name="T98" fmla="*/ 2406 w 3640"/>
                <a:gd name="T99" fmla="*/ 2959 h 2959"/>
                <a:gd name="T100" fmla="*/ 72 w 3640"/>
                <a:gd name="T101" fmla="*/ 2959 h 2959"/>
                <a:gd name="T102" fmla="*/ 25 w 3640"/>
                <a:gd name="T103" fmla="*/ 2947 h 2959"/>
                <a:gd name="T104" fmla="*/ 0 w 3640"/>
                <a:gd name="T105" fmla="*/ 396 h 2959"/>
                <a:gd name="T106" fmla="*/ 31 w 3640"/>
                <a:gd name="T107" fmla="*/ 343 h 2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40" h="2959">
                  <a:moveTo>
                    <a:pt x="1297" y="2146"/>
                  </a:moveTo>
                  <a:lnTo>
                    <a:pt x="1297" y="2516"/>
                  </a:lnTo>
                  <a:lnTo>
                    <a:pt x="2343" y="2814"/>
                  </a:lnTo>
                  <a:lnTo>
                    <a:pt x="2343" y="2444"/>
                  </a:lnTo>
                  <a:lnTo>
                    <a:pt x="1297" y="2146"/>
                  </a:lnTo>
                  <a:close/>
                  <a:moveTo>
                    <a:pt x="3096" y="765"/>
                  </a:moveTo>
                  <a:lnTo>
                    <a:pt x="2469" y="943"/>
                  </a:lnTo>
                  <a:lnTo>
                    <a:pt x="2469" y="1278"/>
                  </a:lnTo>
                  <a:lnTo>
                    <a:pt x="2509" y="1266"/>
                  </a:lnTo>
                  <a:lnTo>
                    <a:pt x="2526" y="1264"/>
                  </a:lnTo>
                  <a:lnTo>
                    <a:pt x="2542" y="1266"/>
                  </a:lnTo>
                  <a:lnTo>
                    <a:pt x="2557" y="1271"/>
                  </a:lnTo>
                  <a:lnTo>
                    <a:pt x="2570" y="1281"/>
                  </a:lnTo>
                  <a:lnTo>
                    <a:pt x="2580" y="1293"/>
                  </a:lnTo>
                  <a:lnTo>
                    <a:pt x="2587" y="1309"/>
                  </a:lnTo>
                  <a:lnTo>
                    <a:pt x="2589" y="1325"/>
                  </a:lnTo>
                  <a:lnTo>
                    <a:pt x="2588" y="1342"/>
                  </a:lnTo>
                  <a:lnTo>
                    <a:pt x="2581" y="1357"/>
                  </a:lnTo>
                  <a:lnTo>
                    <a:pt x="2572" y="1369"/>
                  </a:lnTo>
                  <a:lnTo>
                    <a:pt x="2559" y="1379"/>
                  </a:lnTo>
                  <a:lnTo>
                    <a:pt x="2544" y="1387"/>
                  </a:lnTo>
                  <a:lnTo>
                    <a:pt x="2469" y="1408"/>
                  </a:lnTo>
                  <a:lnTo>
                    <a:pt x="2469" y="2314"/>
                  </a:lnTo>
                  <a:lnTo>
                    <a:pt x="3096" y="2135"/>
                  </a:lnTo>
                  <a:lnTo>
                    <a:pt x="3096" y="1803"/>
                  </a:lnTo>
                  <a:lnTo>
                    <a:pt x="3066" y="1816"/>
                  </a:lnTo>
                  <a:lnTo>
                    <a:pt x="3039" y="1835"/>
                  </a:lnTo>
                  <a:lnTo>
                    <a:pt x="3016" y="1858"/>
                  </a:lnTo>
                  <a:lnTo>
                    <a:pt x="2997" y="1884"/>
                  </a:lnTo>
                  <a:lnTo>
                    <a:pt x="2983" y="1913"/>
                  </a:lnTo>
                  <a:lnTo>
                    <a:pt x="2974" y="1946"/>
                  </a:lnTo>
                  <a:lnTo>
                    <a:pt x="2970" y="1980"/>
                  </a:lnTo>
                  <a:lnTo>
                    <a:pt x="2967" y="2000"/>
                  </a:lnTo>
                  <a:lnTo>
                    <a:pt x="2958" y="2016"/>
                  </a:lnTo>
                  <a:lnTo>
                    <a:pt x="2945" y="2031"/>
                  </a:lnTo>
                  <a:lnTo>
                    <a:pt x="2927" y="2039"/>
                  </a:lnTo>
                  <a:lnTo>
                    <a:pt x="2908" y="2043"/>
                  </a:lnTo>
                  <a:lnTo>
                    <a:pt x="2888" y="2039"/>
                  </a:lnTo>
                  <a:lnTo>
                    <a:pt x="2871" y="2031"/>
                  </a:lnTo>
                  <a:lnTo>
                    <a:pt x="2857" y="2016"/>
                  </a:lnTo>
                  <a:lnTo>
                    <a:pt x="2848" y="2000"/>
                  </a:lnTo>
                  <a:lnTo>
                    <a:pt x="2845" y="1980"/>
                  </a:lnTo>
                  <a:lnTo>
                    <a:pt x="2848" y="1935"/>
                  </a:lnTo>
                  <a:lnTo>
                    <a:pt x="2858" y="1892"/>
                  </a:lnTo>
                  <a:lnTo>
                    <a:pt x="2872" y="1853"/>
                  </a:lnTo>
                  <a:lnTo>
                    <a:pt x="2892" y="1815"/>
                  </a:lnTo>
                  <a:lnTo>
                    <a:pt x="2916" y="1781"/>
                  </a:lnTo>
                  <a:lnTo>
                    <a:pt x="2946" y="1750"/>
                  </a:lnTo>
                  <a:lnTo>
                    <a:pt x="2979" y="1724"/>
                  </a:lnTo>
                  <a:lnTo>
                    <a:pt x="3015" y="1702"/>
                  </a:lnTo>
                  <a:lnTo>
                    <a:pt x="3054" y="1684"/>
                  </a:lnTo>
                  <a:lnTo>
                    <a:pt x="3096" y="1673"/>
                  </a:lnTo>
                  <a:lnTo>
                    <a:pt x="3096" y="1207"/>
                  </a:lnTo>
                  <a:lnTo>
                    <a:pt x="3085" y="1198"/>
                  </a:lnTo>
                  <a:lnTo>
                    <a:pt x="3075" y="1186"/>
                  </a:lnTo>
                  <a:lnTo>
                    <a:pt x="3070" y="1171"/>
                  </a:lnTo>
                  <a:lnTo>
                    <a:pt x="3068" y="1155"/>
                  </a:lnTo>
                  <a:lnTo>
                    <a:pt x="3069" y="1139"/>
                  </a:lnTo>
                  <a:lnTo>
                    <a:pt x="3074" y="1125"/>
                  </a:lnTo>
                  <a:lnTo>
                    <a:pt x="3084" y="1112"/>
                  </a:lnTo>
                  <a:lnTo>
                    <a:pt x="3096" y="1102"/>
                  </a:lnTo>
                  <a:lnTo>
                    <a:pt x="3096" y="765"/>
                  </a:lnTo>
                  <a:close/>
                  <a:moveTo>
                    <a:pt x="1171" y="645"/>
                  </a:moveTo>
                  <a:lnTo>
                    <a:pt x="544" y="824"/>
                  </a:lnTo>
                  <a:lnTo>
                    <a:pt x="544" y="1156"/>
                  </a:lnTo>
                  <a:lnTo>
                    <a:pt x="574" y="1143"/>
                  </a:lnTo>
                  <a:lnTo>
                    <a:pt x="601" y="1124"/>
                  </a:lnTo>
                  <a:lnTo>
                    <a:pt x="624" y="1101"/>
                  </a:lnTo>
                  <a:lnTo>
                    <a:pt x="643" y="1075"/>
                  </a:lnTo>
                  <a:lnTo>
                    <a:pt x="657" y="1046"/>
                  </a:lnTo>
                  <a:lnTo>
                    <a:pt x="666" y="1013"/>
                  </a:lnTo>
                  <a:lnTo>
                    <a:pt x="670" y="979"/>
                  </a:lnTo>
                  <a:lnTo>
                    <a:pt x="673" y="959"/>
                  </a:lnTo>
                  <a:lnTo>
                    <a:pt x="682" y="943"/>
                  </a:lnTo>
                  <a:lnTo>
                    <a:pt x="695" y="929"/>
                  </a:lnTo>
                  <a:lnTo>
                    <a:pt x="713" y="920"/>
                  </a:lnTo>
                  <a:lnTo>
                    <a:pt x="732" y="916"/>
                  </a:lnTo>
                  <a:lnTo>
                    <a:pt x="752" y="920"/>
                  </a:lnTo>
                  <a:lnTo>
                    <a:pt x="769" y="929"/>
                  </a:lnTo>
                  <a:lnTo>
                    <a:pt x="783" y="943"/>
                  </a:lnTo>
                  <a:lnTo>
                    <a:pt x="792" y="959"/>
                  </a:lnTo>
                  <a:lnTo>
                    <a:pt x="795" y="979"/>
                  </a:lnTo>
                  <a:lnTo>
                    <a:pt x="792" y="1024"/>
                  </a:lnTo>
                  <a:lnTo>
                    <a:pt x="782" y="1067"/>
                  </a:lnTo>
                  <a:lnTo>
                    <a:pt x="768" y="1107"/>
                  </a:lnTo>
                  <a:lnTo>
                    <a:pt x="748" y="1144"/>
                  </a:lnTo>
                  <a:lnTo>
                    <a:pt x="724" y="1178"/>
                  </a:lnTo>
                  <a:lnTo>
                    <a:pt x="694" y="1209"/>
                  </a:lnTo>
                  <a:lnTo>
                    <a:pt x="661" y="1235"/>
                  </a:lnTo>
                  <a:lnTo>
                    <a:pt x="625" y="1257"/>
                  </a:lnTo>
                  <a:lnTo>
                    <a:pt x="586" y="1275"/>
                  </a:lnTo>
                  <a:lnTo>
                    <a:pt x="544" y="1286"/>
                  </a:lnTo>
                  <a:lnTo>
                    <a:pt x="544" y="1778"/>
                  </a:lnTo>
                  <a:lnTo>
                    <a:pt x="585" y="1766"/>
                  </a:lnTo>
                  <a:lnTo>
                    <a:pt x="601" y="1764"/>
                  </a:lnTo>
                  <a:lnTo>
                    <a:pt x="618" y="1766"/>
                  </a:lnTo>
                  <a:lnTo>
                    <a:pt x="632" y="1771"/>
                  </a:lnTo>
                  <a:lnTo>
                    <a:pt x="645" y="1781"/>
                  </a:lnTo>
                  <a:lnTo>
                    <a:pt x="655" y="1793"/>
                  </a:lnTo>
                  <a:lnTo>
                    <a:pt x="662" y="1809"/>
                  </a:lnTo>
                  <a:lnTo>
                    <a:pt x="665" y="1826"/>
                  </a:lnTo>
                  <a:lnTo>
                    <a:pt x="663" y="1842"/>
                  </a:lnTo>
                  <a:lnTo>
                    <a:pt x="656" y="1857"/>
                  </a:lnTo>
                  <a:lnTo>
                    <a:pt x="647" y="1869"/>
                  </a:lnTo>
                  <a:lnTo>
                    <a:pt x="634" y="1880"/>
                  </a:lnTo>
                  <a:lnTo>
                    <a:pt x="619" y="1887"/>
                  </a:lnTo>
                  <a:lnTo>
                    <a:pt x="544" y="1908"/>
                  </a:lnTo>
                  <a:lnTo>
                    <a:pt x="544" y="2194"/>
                  </a:lnTo>
                  <a:lnTo>
                    <a:pt x="1171" y="2016"/>
                  </a:lnTo>
                  <a:lnTo>
                    <a:pt x="1171" y="1706"/>
                  </a:lnTo>
                  <a:lnTo>
                    <a:pt x="1160" y="1698"/>
                  </a:lnTo>
                  <a:lnTo>
                    <a:pt x="1150" y="1686"/>
                  </a:lnTo>
                  <a:lnTo>
                    <a:pt x="1145" y="1671"/>
                  </a:lnTo>
                  <a:lnTo>
                    <a:pt x="1143" y="1656"/>
                  </a:lnTo>
                  <a:lnTo>
                    <a:pt x="1144" y="1639"/>
                  </a:lnTo>
                  <a:lnTo>
                    <a:pt x="1150" y="1625"/>
                  </a:lnTo>
                  <a:lnTo>
                    <a:pt x="1159" y="1612"/>
                  </a:lnTo>
                  <a:lnTo>
                    <a:pt x="1171" y="1602"/>
                  </a:lnTo>
                  <a:lnTo>
                    <a:pt x="1171" y="645"/>
                  </a:lnTo>
                  <a:close/>
                  <a:moveTo>
                    <a:pt x="1297" y="645"/>
                  </a:moveTo>
                  <a:lnTo>
                    <a:pt x="1297" y="2016"/>
                  </a:lnTo>
                  <a:lnTo>
                    <a:pt x="2343" y="2314"/>
                  </a:lnTo>
                  <a:lnTo>
                    <a:pt x="2343" y="943"/>
                  </a:lnTo>
                  <a:lnTo>
                    <a:pt x="1883" y="812"/>
                  </a:lnTo>
                  <a:lnTo>
                    <a:pt x="1883" y="855"/>
                  </a:lnTo>
                  <a:lnTo>
                    <a:pt x="1880" y="875"/>
                  </a:lnTo>
                  <a:lnTo>
                    <a:pt x="1871" y="891"/>
                  </a:lnTo>
                  <a:lnTo>
                    <a:pt x="1858" y="904"/>
                  </a:lnTo>
                  <a:lnTo>
                    <a:pt x="1840" y="914"/>
                  </a:lnTo>
                  <a:lnTo>
                    <a:pt x="1820" y="916"/>
                  </a:lnTo>
                  <a:lnTo>
                    <a:pt x="1800" y="914"/>
                  </a:lnTo>
                  <a:lnTo>
                    <a:pt x="1782" y="904"/>
                  </a:lnTo>
                  <a:lnTo>
                    <a:pt x="1769" y="891"/>
                  </a:lnTo>
                  <a:lnTo>
                    <a:pt x="1760" y="875"/>
                  </a:lnTo>
                  <a:lnTo>
                    <a:pt x="1757" y="855"/>
                  </a:lnTo>
                  <a:lnTo>
                    <a:pt x="1757" y="777"/>
                  </a:lnTo>
                  <a:lnTo>
                    <a:pt x="1297" y="645"/>
                  </a:lnTo>
                  <a:close/>
                  <a:moveTo>
                    <a:pt x="1297" y="145"/>
                  </a:moveTo>
                  <a:lnTo>
                    <a:pt x="1297" y="515"/>
                  </a:lnTo>
                  <a:lnTo>
                    <a:pt x="2343" y="813"/>
                  </a:lnTo>
                  <a:lnTo>
                    <a:pt x="2343" y="443"/>
                  </a:lnTo>
                  <a:lnTo>
                    <a:pt x="1297" y="145"/>
                  </a:lnTo>
                  <a:close/>
                  <a:moveTo>
                    <a:pt x="3514" y="145"/>
                  </a:moveTo>
                  <a:lnTo>
                    <a:pt x="2469" y="443"/>
                  </a:lnTo>
                  <a:lnTo>
                    <a:pt x="2469" y="813"/>
                  </a:lnTo>
                  <a:lnTo>
                    <a:pt x="3141" y="622"/>
                  </a:lnTo>
                  <a:lnTo>
                    <a:pt x="3161" y="620"/>
                  </a:lnTo>
                  <a:lnTo>
                    <a:pt x="3180" y="623"/>
                  </a:lnTo>
                  <a:lnTo>
                    <a:pt x="3197" y="632"/>
                  </a:lnTo>
                  <a:lnTo>
                    <a:pt x="3210" y="646"/>
                  </a:lnTo>
                  <a:lnTo>
                    <a:pt x="3219" y="663"/>
                  </a:lnTo>
                  <a:lnTo>
                    <a:pt x="3222" y="681"/>
                  </a:lnTo>
                  <a:lnTo>
                    <a:pt x="3222" y="2182"/>
                  </a:lnTo>
                  <a:lnTo>
                    <a:pt x="3220" y="2199"/>
                  </a:lnTo>
                  <a:lnTo>
                    <a:pt x="3213" y="2213"/>
                  </a:lnTo>
                  <a:lnTo>
                    <a:pt x="3203" y="2226"/>
                  </a:lnTo>
                  <a:lnTo>
                    <a:pt x="3191" y="2236"/>
                  </a:lnTo>
                  <a:lnTo>
                    <a:pt x="3176" y="2243"/>
                  </a:lnTo>
                  <a:lnTo>
                    <a:pt x="2469" y="2444"/>
                  </a:lnTo>
                  <a:lnTo>
                    <a:pt x="2469" y="2814"/>
                  </a:lnTo>
                  <a:lnTo>
                    <a:pt x="3514" y="2516"/>
                  </a:lnTo>
                  <a:lnTo>
                    <a:pt x="3514" y="145"/>
                  </a:lnTo>
                  <a:close/>
                  <a:moveTo>
                    <a:pt x="1171" y="145"/>
                  </a:moveTo>
                  <a:lnTo>
                    <a:pt x="126" y="443"/>
                  </a:lnTo>
                  <a:lnTo>
                    <a:pt x="126" y="2814"/>
                  </a:lnTo>
                  <a:lnTo>
                    <a:pt x="1171" y="2516"/>
                  </a:lnTo>
                  <a:lnTo>
                    <a:pt x="1171" y="2146"/>
                  </a:lnTo>
                  <a:lnTo>
                    <a:pt x="499" y="2337"/>
                  </a:lnTo>
                  <a:lnTo>
                    <a:pt x="479" y="2339"/>
                  </a:lnTo>
                  <a:lnTo>
                    <a:pt x="460" y="2336"/>
                  </a:lnTo>
                  <a:lnTo>
                    <a:pt x="443" y="2327"/>
                  </a:lnTo>
                  <a:lnTo>
                    <a:pt x="430" y="2313"/>
                  </a:lnTo>
                  <a:lnTo>
                    <a:pt x="421" y="2296"/>
                  </a:lnTo>
                  <a:lnTo>
                    <a:pt x="418" y="2278"/>
                  </a:lnTo>
                  <a:lnTo>
                    <a:pt x="418" y="777"/>
                  </a:lnTo>
                  <a:lnTo>
                    <a:pt x="420" y="760"/>
                  </a:lnTo>
                  <a:lnTo>
                    <a:pt x="427" y="746"/>
                  </a:lnTo>
                  <a:lnTo>
                    <a:pt x="436" y="733"/>
                  </a:lnTo>
                  <a:lnTo>
                    <a:pt x="449" y="723"/>
                  </a:lnTo>
                  <a:lnTo>
                    <a:pt x="464" y="716"/>
                  </a:lnTo>
                  <a:lnTo>
                    <a:pt x="1171" y="515"/>
                  </a:lnTo>
                  <a:lnTo>
                    <a:pt x="1171" y="145"/>
                  </a:lnTo>
                  <a:close/>
                  <a:moveTo>
                    <a:pt x="1234" y="0"/>
                  </a:moveTo>
                  <a:lnTo>
                    <a:pt x="1252" y="2"/>
                  </a:lnTo>
                  <a:lnTo>
                    <a:pt x="2406" y="331"/>
                  </a:lnTo>
                  <a:lnTo>
                    <a:pt x="3559" y="2"/>
                  </a:lnTo>
                  <a:lnTo>
                    <a:pt x="3579" y="0"/>
                  </a:lnTo>
                  <a:lnTo>
                    <a:pt x="3598" y="3"/>
                  </a:lnTo>
                  <a:lnTo>
                    <a:pt x="3615" y="12"/>
                  </a:lnTo>
                  <a:lnTo>
                    <a:pt x="3629" y="26"/>
                  </a:lnTo>
                  <a:lnTo>
                    <a:pt x="3637" y="44"/>
                  </a:lnTo>
                  <a:lnTo>
                    <a:pt x="3640" y="63"/>
                  </a:lnTo>
                  <a:lnTo>
                    <a:pt x="3640" y="2563"/>
                  </a:lnTo>
                  <a:lnTo>
                    <a:pt x="3638" y="2579"/>
                  </a:lnTo>
                  <a:lnTo>
                    <a:pt x="3632" y="2594"/>
                  </a:lnTo>
                  <a:lnTo>
                    <a:pt x="3622" y="2606"/>
                  </a:lnTo>
                  <a:lnTo>
                    <a:pt x="3609" y="2616"/>
                  </a:lnTo>
                  <a:lnTo>
                    <a:pt x="3595" y="2623"/>
                  </a:lnTo>
                  <a:lnTo>
                    <a:pt x="2423" y="2957"/>
                  </a:lnTo>
                  <a:lnTo>
                    <a:pt x="2406" y="2959"/>
                  </a:lnTo>
                  <a:lnTo>
                    <a:pt x="2388" y="2957"/>
                  </a:lnTo>
                  <a:lnTo>
                    <a:pt x="1234" y="2628"/>
                  </a:lnTo>
                  <a:lnTo>
                    <a:pt x="81" y="2957"/>
                  </a:lnTo>
                  <a:lnTo>
                    <a:pt x="72" y="2959"/>
                  </a:lnTo>
                  <a:lnTo>
                    <a:pt x="63" y="2959"/>
                  </a:lnTo>
                  <a:lnTo>
                    <a:pt x="50" y="2958"/>
                  </a:lnTo>
                  <a:lnTo>
                    <a:pt x="36" y="2954"/>
                  </a:lnTo>
                  <a:lnTo>
                    <a:pt x="25" y="2947"/>
                  </a:lnTo>
                  <a:lnTo>
                    <a:pt x="11" y="2933"/>
                  </a:lnTo>
                  <a:lnTo>
                    <a:pt x="3" y="2915"/>
                  </a:lnTo>
                  <a:lnTo>
                    <a:pt x="0" y="2896"/>
                  </a:lnTo>
                  <a:lnTo>
                    <a:pt x="0" y="396"/>
                  </a:lnTo>
                  <a:lnTo>
                    <a:pt x="2" y="380"/>
                  </a:lnTo>
                  <a:lnTo>
                    <a:pt x="8" y="365"/>
                  </a:lnTo>
                  <a:lnTo>
                    <a:pt x="18" y="353"/>
                  </a:lnTo>
                  <a:lnTo>
                    <a:pt x="31" y="343"/>
                  </a:lnTo>
                  <a:lnTo>
                    <a:pt x="45" y="336"/>
                  </a:lnTo>
                  <a:lnTo>
                    <a:pt x="1217" y="2"/>
                  </a:lnTo>
                  <a:lnTo>
                    <a:pt x="12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85">
              <a:extLst>
                <a:ext uri="{FF2B5EF4-FFF2-40B4-BE49-F238E27FC236}">
                  <a16:creationId xmlns:a16="http://schemas.microsoft.com/office/drawing/2014/main" id="{EB2CC55F-8E19-495F-B3FF-ACAC3765D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2143125"/>
              <a:ext cx="39688" cy="25400"/>
            </a:xfrm>
            <a:custGeom>
              <a:avLst/>
              <a:gdLst>
                <a:gd name="T0" fmla="*/ 183 w 247"/>
                <a:gd name="T1" fmla="*/ 0 h 160"/>
                <a:gd name="T2" fmla="*/ 199 w 247"/>
                <a:gd name="T3" fmla="*/ 3 h 160"/>
                <a:gd name="T4" fmla="*/ 214 w 247"/>
                <a:gd name="T5" fmla="*/ 8 h 160"/>
                <a:gd name="T6" fmla="*/ 227 w 247"/>
                <a:gd name="T7" fmla="*/ 18 h 160"/>
                <a:gd name="T8" fmla="*/ 237 w 247"/>
                <a:gd name="T9" fmla="*/ 30 h 160"/>
                <a:gd name="T10" fmla="*/ 243 w 247"/>
                <a:gd name="T11" fmla="*/ 45 h 160"/>
                <a:gd name="T12" fmla="*/ 247 w 247"/>
                <a:gd name="T13" fmla="*/ 63 h 160"/>
                <a:gd name="T14" fmla="*/ 245 w 247"/>
                <a:gd name="T15" fmla="*/ 78 h 160"/>
                <a:gd name="T16" fmla="*/ 238 w 247"/>
                <a:gd name="T17" fmla="*/ 94 h 160"/>
                <a:gd name="T18" fmla="*/ 229 w 247"/>
                <a:gd name="T19" fmla="*/ 106 h 160"/>
                <a:gd name="T20" fmla="*/ 216 w 247"/>
                <a:gd name="T21" fmla="*/ 117 h 160"/>
                <a:gd name="T22" fmla="*/ 200 w 247"/>
                <a:gd name="T23" fmla="*/ 123 h 160"/>
                <a:gd name="T24" fmla="*/ 80 w 247"/>
                <a:gd name="T25" fmla="*/ 157 h 160"/>
                <a:gd name="T26" fmla="*/ 71 w 247"/>
                <a:gd name="T27" fmla="*/ 160 h 160"/>
                <a:gd name="T28" fmla="*/ 63 w 247"/>
                <a:gd name="T29" fmla="*/ 160 h 160"/>
                <a:gd name="T30" fmla="*/ 47 w 247"/>
                <a:gd name="T31" fmla="*/ 157 h 160"/>
                <a:gd name="T32" fmla="*/ 32 w 247"/>
                <a:gd name="T33" fmla="*/ 152 h 160"/>
                <a:gd name="T34" fmla="*/ 19 w 247"/>
                <a:gd name="T35" fmla="*/ 142 h 160"/>
                <a:gd name="T36" fmla="*/ 10 w 247"/>
                <a:gd name="T37" fmla="*/ 130 h 160"/>
                <a:gd name="T38" fmla="*/ 3 w 247"/>
                <a:gd name="T39" fmla="*/ 115 h 160"/>
                <a:gd name="T40" fmla="*/ 0 w 247"/>
                <a:gd name="T41" fmla="*/ 98 h 160"/>
                <a:gd name="T42" fmla="*/ 2 w 247"/>
                <a:gd name="T43" fmla="*/ 82 h 160"/>
                <a:gd name="T44" fmla="*/ 8 w 247"/>
                <a:gd name="T45" fmla="*/ 67 h 160"/>
                <a:gd name="T46" fmla="*/ 17 w 247"/>
                <a:gd name="T47" fmla="*/ 54 h 160"/>
                <a:gd name="T48" fmla="*/ 31 w 247"/>
                <a:gd name="T49" fmla="*/ 44 h 160"/>
                <a:gd name="T50" fmla="*/ 46 w 247"/>
                <a:gd name="T51" fmla="*/ 38 h 160"/>
                <a:gd name="T52" fmla="*/ 166 w 247"/>
                <a:gd name="T53" fmla="*/ 3 h 160"/>
                <a:gd name="T54" fmla="*/ 183 w 247"/>
                <a:gd name="T5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7" h="160">
                  <a:moveTo>
                    <a:pt x="183" y="0"/>
                  </a:moveTo>
                  <a:lnTo>
                    <a:pt x="199" y="3"/>
                  </a:lnTo>
                  <a:lnTo>
                    <a:pt x="214" y="8"/>
                  </a:lnTo>
                  <a:lnTo>
                    <a:pt x="227" y="18"/>
                  </a:lnTo>
                  <a:lnTo>
                    <a:pt x="237" y="30"/>
                  </a:lnTo>
                  <a:lnTo>
                    <a:pt x="243" y="45"/>
                  </a:lnTo>
                  <a:lnTo>
                    <a:pt x="247" y="63"/>
                  </a:lnTo>
                  <a:lnTo>
                    <a:pt x="245" y="78"/>
                  </a:lnTo>
                  <a:lnTo>
                    <a:pt x="238" y="94"/>
                  </a:lnTo>
                  <a:lnTo>
                    <a:pt x="229" y="106"/>
                  </a:lnTo>
                  <a:lnTo>
                    <a:pt x="216" y="117"/>
                  </a:lnTo>
                  <a:lnTo>
                    <a:pt x="200" y="123"/>
                  </a:lnTo>
                  <a:lnTo>
                    <a:pt x="80" y="157"/>
                  </a:lnTo>
                  <a:lnTo>
                    <a:pt x="71" y="160"/>
                  </a:lnTo>
                  <a:lnTo>
                    <a:pt x="63" y="160"/>
                  </a:lnTo>
                  <a:lnTo>
                    <a:pt x="47" y="157"/>
                  </a:lnTo>
                  <a:lnTo>
                    <a:pt x="32" y="152"/>
                  </a:lnTo>
                  <a:lnTo>
                    <a:pt x="19" y="142"/>
                  </a:lnTo>
                  <a:lnTo>
                    <a:pt x="10" y="130"/>
                  </a:lnTo>
                  <a:lnTo>
                    <a:pt x="3" y="115"/>
                  </a:lnTo>
                  <a:lnTo>
                    <a:pt x="0" y="98"/>
                  </a:lnTo>
                  <a:lnTo>
                    <a:pt x="2" y="82"/>
                  </a:lnTo>
                  <a:lnTo>
                    <a:pt x="8" y="67"/>
                  </a:lnTo>
                  <a:lnTo>
                    <a:pt x="17" y="54"/>
                  </a:lnTo>
                  <a:lnTo>
                    <a:pt x="31" y="44"/>
                  </a:lnTo>
                  <a:lnTo>
                    <a:pt x="46" y="38"/>
                  </a:lnTo>
                  <a:lnTo>
                    <a:pt x="166" y="3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86">
              <a:extLst>
                <a:ext uri="{FF2B5EF4-FFF2-40B4-BE49-F238E27FC236}">
                  <a16:creationId xmlns:a16="http://schemas.microsoft.com/office/drawing/2014/main" id="{F282F6D3-2C9D-46C4-A5C6-89A127DE1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088" y="2222500"/>
              <a:ext cx="39688" cy="25400"/>
            </a:xfrm>
            <a:custGeom>
              <a:avLst/>
              <a:gdLst>
                <a:gd name="T0" fmla="*/ 182 w 246"/>
                <a:gd name="T1" fmla="*/ 0 h 160"/>
                <a:gd name="T2" fmla="*/ 198 w 246"/>
                <a:gd name="T3" fmla="*/ 2 h 160"/>
                <a:gd name="T4" fmla="*/ 213 w 246"/>
                <a:gd name="T5" fmla="*/ 9 h 160"/>
                <a:gd name="T6" fmla="*/ 226 w 246"/>
                <a:gd name="T7" fmla="*/ 18 h 160"/>
                <a:gd name="T8" fmla="*/ 236 w 246"/>
                <a:gd name="T9" fmla="*/ 31 h 160"/>
                <a:gd name="T10" fmla="*/ 244 w 246"/>
                <a:gd name="T11" fmla="*/ 46 h 160"/>
                <a:gd name="T12" fmla="*/ 246 w 246"/>
                <a:gd name="T13" fmla="*/ 63 h 160"/>
                <a:gd name="T14" fmla="*/ 244 w 246"/>
                <a:gd name="T15" fmla="*/ 78 h 160"/>
                <a:gd name="T16" fmla="*/ 238 w 246"/>
                <a:gd name="T17" fmla="*/ 94 h 160"/>
                <a:gd name="T18" fmla="*/ 228 w 246"/>
                <a:gd name="T19" fmla="*/ 107 h 160"/>
                <a:gd name="T20" fmla="*/ 215 w 246"/>
                <a:gd name="T21" fmla="*/ 117 h 160"/>
                <a:gd name="T22" fmla="*/ 200 w 246"/>
                <a:gd name="T23" fmla="*/ 123 h 160"/>
                <a:gd name="T24" fmla="*/ 79 w 246"/>
                <a:gd name="T25" fmla="*/ 157 h 160"/>
                <a:gd name="T26" fmla="*/ 71 w 246"/>
                <a:gd name="T27" fmla="*/ 160 h 160"/>
                <a:gd name="T28" fmla="*/ 62 w 246"/>
                <a:gd name="T29" fmla="*/ 160 h 160"/>
                <a:gd name="T30" fmla="*/ 46 w 246"/>
                <a:gd name="T31" fmla="*/ 159 h 160"/>
                <a:gd name="T32" fmla="*/ 32 w 246"/>
                <a:gd name="T33" fmla="*/ 152 h 160"/>
                <a:gd name="T34" fmla="*/ 19 w 246"/>
                <a:gd name="T35" fmla="*/ 142 h 160"/>
                <a:gd name="T36" fmla="*/ 9 w 246"/>
                <a:gd name="T37" fmla="*/ 130 h 160"/>
                <a:gd name="T38" fmla="*/ 2 w 246"/>
                <a:gd name="T39" fmla="*/ 115 h 160"/>
                <a:gd name="T40" fmla="*/ 0 w 246"/>
                <a:gd name="T41" fmla="*/ 98 h 160"/>
                <a:gd name="T42" fmla="*/ 1 w 246"/>
                <a:gd name="T43" fmla="*/ 82 h 160"/>
                <a:gd name="T44" fmla="*/ 8 w 246"/>
                <a:gd name="T45" fmla="*/ 67 h 160"/>
                <a:gd name="T46" fmla="*/ 16 w 246"/>
                <a:gd name="T47" fmla="*/ 54 h 160"/>
                <a:gd name="T48" fmla="*/ 30 w 246"/>
                <a:gd name="T49" fmla="*/ 44 h 160"/>
                <a:gd name="T50" fmla="*/ 45 w 246"/>
                <a:gd name="T51" fmla="*/ 38 h 160"/>
                <a:gd name="T52" fmla="*/ 165 w 246"/>
                <a:gd name="T53" fmla="*/ 4 h 160"/>
                <a:gd name="T54" fmla="*/ 182 w 246"/>
                <a:gd name="T5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60">
                  <a:moveTo>
                    <a:pt x="182" y="0"/>
                  </a:moveTo>
                  <a:lnTo>
                    <a:pt x="198" y="2"/>
                  </a:lnTo>
                  <a:lnTo>
                    <a:pt x="213" y="9"/>
                  </a:lnTo>
                  <a:lnTo>
                    <a:pt x="226" y="18"/>
                  </a:lnTo>
                  <a:lnTo>
                    <a:pt x="236" y="31"/>
                  </a:lnTo>
                  <a:lnTo>
                    <a:pt x="244" y="46"/>
                  </a:lnTo>
                  <a:lnTo>
                    <a:pt x="246" y="63"/>
                  </a:lnTo>
                  <a:lnTo>
                    <a:pt x="244" y="78"/>
                  </a:lnTo>
                  <a:lnTo>
                    <a:pt x="238" y="94"/>
                  </a:lnTo>
                  <a:lnTo>
                    <a:pt x="228" y="107"/>
                  </a:lnTo>
                  <a:lnTo>
                    <a:pt x="215" y="117"/>
                  </a:lnTo>
                  <a:lnTo>
                    <a:pt x="200" y="123"/>
                  </a:lnTo>
                  <a:lnTo>
                    <a:pt x="79" y="157"/>
                  </a:lnTo>
                  <a:lnTo>
                    <a:pt x="71" y="160"/>
                  </a:lnTo>
                  <a:lnTo>
                    <a:pt x="62" y="160"/>
                  </a:lnTo>
                  <a:lnTo>
                    <a:pt x="46" y="159"/>
                  </a:lnTo>
                  <a:lnTo>
                    <a:pt x="32" y="152"/>
                  </a:lnTo>
                  <a:lnTo>
                    <a:pt x="19" y="142"/>
                  </a:lnTo>
                  <a:lnTo>
                    <a:pt x="9" y="130"/>
                  </a:lnTo>
                  <a:lnTo>
                    <a:pt x="2" y="115"/>
                  </a:lnTo>
                  <a:lnTo>
                    <a:pt x="0" y="98"/>
                  </a:lnTo>
                  <a:lnTo>
                    <a:pt x="1" y="82"/>
                  </a:lnTo>
                  <a:lnTo>
                    <a:pt x="8" y="67"/>
                  </a:lnTo>
                  <a:lnTo>
                    <a:pt x="16" y="54"/>
                  </a:lnTo>
                  <a:lnTo>
                    <a:pt x="30" y="44"/>
                  </a:lnTo>
                  <a:lnTo>
                    <a:pt x="45" y="38"/>
                  </a:lnTo>
                  <a:lnTo>
                    <a:pt x="165" y="4"/>
                  </a:lnTo>
                  <a:lnTo>
                    <a:pt x="1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87">
              <a:extLst>
                <a:ext uri="{FF2B5EF4-FFF2-40B4-BE49-F238E27FC236}">
                  <a16:creationId xmlns:a16="http://schemas.microsoft.com/office/drawing/2014/main" id="{25C88905-AC7F-48FF-8822-9BA6A1387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676" y="2235200"/>
              <a:ext cx="73025" cy="34925"/>
            </a:xfrm>
            <a:custGeom>
              <a:avLst/>
              <a:gdLst>
                <a:gd name="T0" fmla="*/ 64 w 462"/>
                <a:gd name="T1" fmla="*/ 0 h 221"/>
                <a:gd name="T2" fmla="*/ 81 w 462"/>
                <a:gd name="T3" fmla="*/ 2 h 221"/>
                <a:gd name="T4" fmla="*/ 415 w 462"/>
                <a:gd name="T5" fmla="*/ 98 h 221"/>
                <a:gd name="T6" fmla="*/ 431 w 462"/>
                <a:gd name="T7" fmla="*/ 105 h 221"/>
                <a:gd name="T8" fmla="*/ 444 w 462"/>
                <a:gd name="T9" fmla="*/ 115 h 221"/>
                <a:gd name="T10" fmla="*/ 453 w 462"/>
                <a:gd name="T11" fmla="*/ 128 h 221"/>
                <a:gd name="T12" fmla="*/ 459 w 462"/>
                <a:gd name="T13" fmla="*/ 143 h 221"/>
                <a:gd name="T14" fmla="*/ 462 w 462"/>
                <a:gd name="T15" fmla="*/ 159 h 221"/>
                <a:gd name="T16" fmla="*/ 458 w 462"/>
                <a:gd name="T17" fmla="*/ 175 h 221"/>
                <a:gd name="T18" fmla="*/ 452 w 462"/>
                <a:gd name="T19" fmla="*/ 190 h 221"/>
                <a:gd name="T20" fmla="*/ 442 w 462"/>
                <a:gd name="T21" fmla="*/ 204 h 221"/>
                <a:gd name="T22" fmla="*/ 430 w 462"/>
                <a:gd name="T23" fmla="*/ 212 h 221"/>
                <a:gd name="T24" fmla="*/ 414 w 462"/>
                <a:gd name="T25" fmla="*/ 219 h 221"/>
                <a:gd name="T26" fmla="*/ 399 w 462"/>
                <a:gd name="T27" fmla="*/ 221 h 221"/>
                <a:gd name="T28" fmla="*/ 390 w 462"/>
                <a:gd name="T29" fmla="*/ 220 h 221"/>
                <a:gd name="T30" fmla="*/ 381 w 462"/>
                <a:gd name="T31" fmla="*/ 219 h 221"/>
                <a:gd name="T32" fmla="*/ 47 w 462"/>
                <a:gd name="T33" fmla="*/ 123 h 221"/>
                <a:gd name="T34" fmla="*/ 31 w 462"/>
                <a:gd name="T35" fmla="*/ 117 h 221"/>
                <a:gd name="T36" fmla="*/ 18 w 462"/>
                <a:gd name="T37" fmla="*/ 106 h 221"/>
                <a:gd name="T38" fmla="*/ 9 w 462"/>
                <a:gd name="T39" fmla="*/ 94 h 221"/>
                <a:gd name="T40" fmla="*/ 3 w 462"/>
                <a:gd name="T41" fmla="*/ 78 h 221"/>
                <a:gd name="T42" fmla="*/ 0 w 462"/>
                <a:gd name="T43" fmla="*/ 63 h 221"/>
                <a:gd name="T44" fmla="*/ 4 w 462"/>
                <a:gd name="T45" fmla="*/ 45 h 221"/>
                <a:gd name="T46" fmla="*/ 10 w 462"/>
                <a:gd name="T47" fmla="*/ 30 h 221"/>
                <a:gd name="T48" fmla="*/ 20 w 462"/>
                <a:gd name="T49" fmla="*/ 18 h 221"/>
                <a:gd name="T50" fmla="*/ 34 w 462"/>
                <a:gd name="T51" fmla="*/ 8 h 221"/>
                <a:gd name="T52" fmla="*/ 48 w 462"/>
                <a:gd name="T53" fmla="*/ 2 h 221"/>
                <a:gd name="T54" fmla="*/ 64 w 462"/>
                <a:gd name="T5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2" h="221">
                  <a:moveTo>
                    <a:pt x="64" y="0"/>
                  </a:moveTo>
                  <a:lnTo>
                    <a:pt x="81" y="2"/>
                  </a:lnTo>
                  <a:lnTo>
                    <a:pt x="415" y="98"/>
                  </a:lnTo>
                  <a:lnTo>
                    <a:pt x="431" y="105"/>
                  </a:lnTo>
                  <a:lnTo>
                    <a:pt x="444" y="115"/>
                  </a:lnTo>
                  <a:lnTo>
                    <a:pt x="453" y="128"/>
                  </a:lnTo>
                  <a:lnTo>
                    <a:pt x="459" y="143"/>
                  </a:lnTo>
                  <a:lnTo>
                    <a:pt x="462" y="159"/>
                  </a:lnTo>
                  <a:lnTo>
                    <a:pt x="458" y="175"/>
                  </a:lnTo>
                  <a:lnTo>
                    <a:pt x="452" y="190"/>
                  </a:lnTo>
                  <a:lnTo>
                    <a:pt x="442" y="204"/>
                  </a:lnTo>
                  <a:lnTo>
                    <a:pt x="430" y="212"/>
                  </a:lnTo>
                  <a:lnTo>
                    <a:pt x="414" y="219"/>
                  </a:lnTo>
                  <a:lnTo>
                    <a:pt x="399" y="221"/>
                  </a:lnTo>
                  <a:lnTo>
                    <a:pt x="390" y="220"/>
                  </a:lnTo>
                  <a:lnTo>
                    <a:pt x="381" y="219"/>
                  </a:lnTo>
                  <a:lnTo>
                    <a:pt x="47" y="123"/>
                  </a:lnTo>
                  <a:lnTo>
                    <a:pt x="31" y="117"/>
                  </a:lnTo>
                  <a:lnTo>
                    <a:pt x="18" y="106"/>
                  </a:lnTo>
                  <a:lnTo>
                    <a:pt x="9" y="94"/>
                  </a:lnTo>
                  <a:lnTo>
                    <a:pt x="3" y="78"/>
                  </a:lnTo>
                  <a:lnTo>
                    <a:pt x="0" y="63"/>
                  </a:lnTo>
                  <a:lnTo>
                    <a:pt x="4" y="45"/>
                  </a:lnTo>
                  <a:lnTo>
                    <a:pt x="10" y="30"/>
                  </a:lnTo>
                  <a:lnTo>
                    <a:pt x="20" y="18"/>
                  </a:lnTo>
                  <a:lnTo>
                    <a:pt x="34" y="8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88">
              <a:extLst>
                <a:ext uri="{FF2B5EF4-FFF2-40B4-BE49-F238E27FC236}">
                  <a16:creationId xmlns:a16="http://schemas.microsoft.com/office/drawing/2014/main" id="{66D47813-D55A-4398-8552-49EF3A5C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2124075"/>
              <a:ext cx="19050" cy="39688"/>
            </a:xfrm>
            <a:custGeom>
              <a:avLst/>
              <a:gdLst>
                <a:gd name="T0" fmla="*/ 63 w 126"/>
                <a:gd name="T1" fmla="*/ 0 h 250"/>
                <a:gd name="T2" fmla="*/ 83 w 126"/>
                <a:gd name="T3" fmla="*/ 3 h 250"/>
                <a:gd name="T4" fmla="*/ 101 w 126"/>
                <a:gd name="T5" fmla="*/ 12 h 250"/>
                <a:gd name="T6" fmla="*/ 114 w 126"/>
                <a:gd name="T7" fmla="*/ 26 h 250"/>
                <a:gd name="T8" fmla="*/ 123 w 126"/>
                <a:gd name="T9" fmla="*/ 43 h 250"/>
                <a:gd name="T10" fmla="*/ 126 w 126"/>
                <a:gd name="T11" fmla="*/ 62 h 250"/>
                <a:gd name="T12" fmla="*/ 126 w 126"/>
                <a:gd name="T13" fmla="*/ 188 h 250"/>
                <a:gd name="T14" fmla="*/ 123 w 126"/>
                <a:gd name="T15" fmla="*/ 207 h 250"/>
                <a:gd name="T16" fmla="*/ 114 w 126"/>
                <a:gd name="T17" fmla="*/ 225 h 250"/>
                <a:gd name="T18" fmla="*/ 101 w 126"/>
                <a:gd name="T19" fmla="*/ 238 h 250"/>
                <a:gd name="T20" fmla="*/ 83 w 126"/>
                <a:gd name="T21" fmla="*/ 247 h 250"/>
                <a:gd name="T22" fmla="*/ 63 w 126"/>
                <a:gd name="T23" fmla="*/ 250 h 250"/>
                <a:gd name="T24" fmla="*/ 43 w 126"/>
                <a:gd name="T25" fmla="*/ 247 h 250"/>
                <a:gd name="T26" fmla="*/ 25 w 126"/>
                <a:gd name="T27" fmla="*/ 238 h 250"/>
                <a:gd name="T28" fmla="*/ 12 w 126"/>
                <a:gd name="T29" fmla="*/ 225 h 250"/>
                <a:gd name="T30" fmla="*/ 3 w 126"/>
                <a:gd name="T31" fmla="*/ 207 h 250"/>
                <a:gd name="T32" fmla="*/ 0 w 126"/>
                <a:gd name="T33" fmla="*/ 188 h 250"/>
                <a:gd name="T34" fmla="*/ 0 w 126"/>
                <a:gd name="T35" fmla="*/ 62 h 250"/>
                <a:gd name="T36" fmla="*/ 3 w 126"/>
                <a:gd name="T37" fmla="*/ 43 h 250"/>
                <a:gd name="T38" fmla="*/ 12 w 126"/>
                <a:gd name="T39" fmla="*/ 26 h 250"/>
                <a:gd name="T40" fmla="*/ 25 w 126"/>
                <a:gd name="T41" fmla="*/ 12 h 250"/>
                <a:gd name="T42" fmla="*/ 43 w 126"/>
                <a:gd name="T43" fmla="*/ 3 h 250"/>
                <a:gd name="T44" fmla="*/ 63 w 126"/>
                <a:gd name="T4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250">
                  <a:moveTo>
                    <a:pt x="63" y="0"/>
                  </a:moveTo>
                  <a:lnTo>
                    <a:pt x="83" y="3"/>
                  </a:lnTo>
                  <a:lnTo>
                    <a:pt x="101" y="12"/>
                  </a:lnTo>
                  <a:lnTo>
                    <a:pt x="114" y="26"/>
                  </a:lnTo>
                  <a:lnTo>
                    <a:pt x="123" y="43"/>
                  </a:lnTo>
                  <a:lnTo>
                    <a:pt x="126" y="62"/>
                  </a:lnTo>
                  <a:lnTo>
                    <a:pt x="126" y="188"/>
                  </a:lnTo>
                  <a:lnTo>
                    <a:pt x="123" y="207"/>
                  </a:lnTo>
                  <a:lnTo>
                    <a:pt x="114" y="225"/>
                  </a:lnTo>
                  <a:lnTo>
                    <a:pt x="101" y="238"/>
                  </a:lnTo>
                  <a:lnTo>
                    <a:pt x="83" y="247"/>
                  </a:lnTo>
                  <a:lnTo>
                    <a:pt x="63" y="250"/>
                  </a:lnTo>
                  <a:lnTo>
                    <a:pt x="43" y="247"/>
                  </a:lnTo>
                  <a:lnTo>
                    <a:pt x="25" y="238"/>
                  </a:lnTo>
                  <a:lnTo>
                    <a:pt x="12" y="225"/>
                  </a:lnTo>
                  <a:lnTo>
                    <a:pt x="3" y="207"/>
                  </a:lnTo>
                  <a:lnTo>
                    <a:pt x="0" y="188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89">
              <a:extLst>
                <a:ext uri="{FF2B5EF4-FFF2-40B4-BE49-F238E27FC236}">
                  <a16:creationId xmlns:a16="http://schemas.microsoft.com/office/drawing/2014/main" id="{0D5773B4-D519-4511-86FA-4EE6B78AC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663" y="2184400"/>
              <a:ext cx="19050" cy="39688"/>
            </a:xfrm>
            <a:custGeom>
              <a:avLst/>
              <a:gdLst>
                <a:gd name="T0" fmla="*/ 63 w 126"/>
                <a:gd name="T1" fmla="*/ 0 h 250"/>
                <a:gd name="T2" fmla="*/ 83 w 126"/>
                <a:gd name="T3" fmla="*/ 4 h 250"/>
                <a:gd name="T4" fmla="*/ 101 w 126"/>
                <a:gd name="T5" fmla="*/ 13 h 250"/>
                <a:gd name="T6" fmla="*/ 114 w 126"/>
                <a:gd name="T7" fmla="*/ 26 h 250"/>
                <a:gd name="T8" fmla="*/ 123 w 126"/>
                <a:gd name="T9" fmla="*/ 43 h 250"/>
                <a:gd name="T10" fmla="*/ 126 w 126"/>
                <a:gd name="T11" fmla="*/ 63 h 250"/>
                <a:gd name="T12" fmla="*/ 126 w 126"/>
                <a:gd name="T13" fmla="*/ 187 h 250"/>
                <a:gd name="T14" fmla="*/ 123 w 126"/>
                <a:gd name="T15" fmla="*/ 207 h 250"/>
                <a:gd name="T16" fmla="*/ 114 w 126"/>
                <a:gd name="T17" fmla="*/ 225 h 250"/>
                <a:gd name="T18" fmla="*/ 101 w 126"/>
                <a:gd name="T19" fmla="*/ 238 h 250"/>
                <a:gd name="T20" fmla="*/ 83 w 126"/>
                <a:gd name="T21" fmla="*/ 247 h 250"/>
                <a:gd name="T22" fmla="*/ 63 w 126"/>
                <a:gd name="T23" fmla="*/ 250 h 250"/>
                <a:gd name="T24" fmla="*/ 43 w 126"/>
                <a:gd name="T25" fmla="*/ 247 h 250"/>
                <a:gd name="T26" fmla="*/ 25 w 126"/>
                <a:gd name="T27" fmla="*/ 238 h 250"/>
                <a:gd name="T28" fmla="*/ 12 w 126"/>
                <a:gd name="T29" fmla="*/ 225 h 250"/>
                <a:gd name="T30" fmla="*/ 3 w 126"/>
                <a:gd name="T31" fmla="*/ 207 h 250"/>
                <a:gd name="T32" fmla="*/ 0 w 126"/>
                <a:gd name="T33" fmla="*/ 187 h 250"/>
                <a:gd name="T34" fmla="*/ 0 w 126"/>
                <a:gd name="T35" fmla="*/ 63 h 250"/>
                <a:gd name="T36" fmla="*/ 3 w 126"/>
                <a:gd name="T37" fmla="*/ 43 h 250"/>
                <a:gd name="T38" fmla="*/ 12 w 126"/>
                <a:gd name="T39" fmla="*/ 26 h 250"/>
                <a:gd name="T40" fmla="*/ 25 w 126"/>
                <a:gd name="T41" fmla="*/ 13 h 250"/>
                <a:gd name="T42" fmla="*/ 43 w 126"/>
                <a:gd name="T43" fmla="*/ 4 h 250"/>
                <a:gd name="T44" fmla="*/ 63 w 126"/>
                <a:gd name="T4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6" h="250">
                  <a:moveTo>
                    <a:pt x="63" y="0"/>
                  </a:moveTo>
                  <a:lnTo>
                    <a:pt x="83" y="4"/>
                  </a:lnTo>
                  <a:lnTo>
                    <a:pt x="101" y="13"/>
                  </a:lnTo>
                  <a:lnTo>
                    <a:pt x="114" y="26"/>
                  </a:lnTo>
                  <a:lnTo>
                    <a:pt x="123" y="43"/>
                  </a:lnTo>
                  <a:lnTo>
                    <a:pt x="126" y="63"/>
                  </a:lnTo>
                  <a:lnTo>
                    <a:pt x="126" y="187"/>
                  </a:lnTo>
                  <a:lnTo>
                    <a:pt x="123" y="207"/>
                  </a:lnTo>
                  <a:lnTo>
                    <a:pt x="114" y="225"/>
                  </a:lnTo>
                  <a:lnTo>
                    <a:pt x="101" y="238"/>
                  </a:lnTo>
                  <a:lnTo>
                    <a:pt x="83" y="247"/>
                  </a:lnTo>
                  <a:lnTo>
                    <a:pt x="63" y="250"/>
                  </a:lnTo>
                  <a:lnTo>
                    <a:pt x="43" y="247"/>
                  </a:lnTo>
                  <a:lnTo>
                    <a:pt x="25" y="238"/>
                  </a:lnTo>
                  <a:lnTo>
                    <a:pt x="12" y="225"/>
                  </a:lnTo>
                  <a:lnTo>
                    <a:pt x="3" y="207"/>
                  </a:lnTo>
                  <a:lnTo>
                    <a:pt x="0" y="187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29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Securing 5G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Takeaways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432343" y="1122866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10489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5G Complexity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Alignment with standards is paramount importance.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Vendor Diversity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Many vendors who need to follow best practices for Cybersecurity.</a:t>
            </a: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Disaggregation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Many more potential attack surfaces.</a:t>
            </a: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latin typeface="+mj-lt"/>
              </a:rPr>
              <a:t>New Protocols</a:t>
            </a:r>
            <a:br>
              <a:rPr lang="en-US" sz="1400" dirty="0">
                <a:latin typeface="+mj-lt"/>
              </a:rPr>
            </a:br>
            <a:r>
              <a:rPr lang="en-US" sz="1050" dirty="0">
                <a:latin typeface="+mj-lt"/>
              </a:rPr>
              <a:t>Protocol for Internet Security (PRINS).</a:t>
            </a:r>
          </a:p>
        </p:txBody>
      </p:sp>
      <p:sp>
        <p:nvSpPr>
          <p:cNvPr id="33" name="Freeform 200">
            <a:extLst>
              <a:ext uri="{FF2B5EF4-FFF2-40B4-BE49-F238E27FC236}">
                <a16:creationId xmlns:a16="http://schemas.microsoft.com/office/drawing/2014/main" id="{D5F874BE-6308-444A-AB4A-13628154C407}"/>
              </a:ext>
            </a:extLst>
          </p:cNvPr>
          <p:cNvSpPr>
            <a:spLocks noEditPoints="1"/>
          </p:cNvSpPr>
          <p:nvPr/>
        </p:nvSpPr>
        <p:spPr bwMode="auto">
          <a:xfrm>
            <a:off x="3152365" y="1896289"/>
            <a:ext cx="685367" cy="600685"/>
          </a:xfrm>
          <a:custGeom>
            <a:avLst/>
            <a:gdLst>
              <a:gd name="T0" fmla="*/ 855 w 3416"/>
              <a:gd name="T1" fmla="*/ 1439 h 3059"/>
              <a:gd name="T2" fmla="*/ 268 w 3416"/>
              <a:gd name="T3" fmla="*/ 1731 h 3059"/>
              <a:gd name="T4" fmla="*/ 855 w 3416"/>
              <a:gd name="T5" fmla="*/ 2022 h 3059"/>
              <a:gd name="T6" fmla="*/ 1441 w 3416"/>
              <a:gd name="T7" fmla="*/ 1731 h 3059"/>
              <a:gd name="T8" fmla="*/ 855 w 3416"/>
              <a:gd name="T9" fmla="*/ 1439 h 3059"/>
              <a:gd name="T10" fmla="*/ 2560 w 3416"/>
              <a:gd name="T11" fmla="*/ 1434 h 3059"/>
              <a:gd name="T12" fmla="*/ 1975 w 3416"/>
              <a:gd name="T13" fmla="*/ 1726 h 3059"/>
              <a:gd name="T14" fmla="*/ 2560 w 3416"/>
              <a:gd name="T15" fmla="*/ 2018 h 3059"/>
              <a:gd name="T16" fmla="*/ 3146 w 3416"/>
              <a:gd name="T17" fmla="*/ 1726 h 3059"/>
              <a:gd name="T18" fmla="*/ 2560 w 3416"/>
              <a:gd name="T19" fmla="*/ 1434 h 3059"/>
              <a:gd name="T20" fmla="*/ 1709 w 3416"/>
              <a:gd name="T21" fmla="*/ 134 h 3059"/>
              <a:gd name="T22" fmla="*/ 1125 w 3416"/>
              <a:gd name="T23" fmla="*/ 426 h 3059"/>
              <a:gd name="T24" fmla="*/ 1709 w 3416"/>
              <a:gd name="T25" fmla="*/ 718 h 3059"/>
              <a:gd name="T26" fmla="*/ 2296 w 3416"/>
              <a:gd name="T27" fmla="*/ 426 h 3059"/>
              <a:gd name="T28" fmla="*/ 1709 w 3416"/>
              <a:gd name="T29" fmla="*/ 134 h 3059"/>
              <a:gd name="T30" fmla="*/ 1709 w 3416"/>
              <a:gd name="T31" fmla="*/ 0 h 3059"/>
              <a:gd name="T32" fmla="*/ 1709 w 3416"/>
              <a:gd name="T33" fmla="*/ 0 h 3059"/>
              <a:gd name="T34" fmla="*/ 2565 w 3416"/>
              <a:gd name="T35" fmla="*/ 426 h 3059"/>
              <a:gd name="T36" fmla="*/ 2565 w 3416"/>
              <a:gd name="T37" fmla="*/ 1303 h 3059"/>
              <a:gd name="T38" fmla="*/ 3416 w 3416"/>
              <a:gd name="T39" fmla="*/ 1726 h 3059"/>
              <a:gd name="T40" fmla="*/ 3416 w 3416"/>
              <a:gd name="T41" fmla="*/ 2629 h 3059"/>
              <a:gd name="T42" fmla="*/ 2560 w 3416"/>
              <a:gd name="T43" fmla="*/ 3055 h 3059"/>
              <a:gd name="T44" fmla="*/ 1709 w 3416"/>
              <a:gd name="T45" fmla="*/ 2631 h 3059"/>
              <a:gd name="T46" fmla="*/ 1709 w 3416"/>
              <a:gd name="T47" fmla="*/ 2633 h 3059"/>
              <a:gd name="T48" fmla="*/ 855 w 3416"/>
              <a:gd name="T49" fmla="*/ 3059 h 3059"/>
              <a:gd name="T50" fmla="*/ 0 w 3416"/>
              <a:gd name="T51" fmla="*/ 2633 h 3059"/>
              <a:gd name="T52" fmla="*/ 0 w 3416"/>
              <a:gd name="T53" fmla="*/ 1731 h 3059"/>
              <a:gd name="T54" fmla="*/ 855 w 3416"/>
              <a:gd name="T55" fmla="*/ 1305 h 3059"/>
              <a:gd name="T56" fmla="*/ 855 w 3416"/>
              <a:gd name="T57" fmla="*/ 426 h 3059"/>
              <a:gd name="T58" fmla="*/ 1709 w 3416"/>
              <a:gd name="T59" fmla="*/ 0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16" h="3059">
                <a:moveTo>
                  <a:pt x="855" y="1439"/>
                </a:moveTo>
                <a:lnTo>
                  <a:pt x="268" y="1731"/>
                </a:lnTo>
                <a:lnTo>
                  <a:pt x="855" y="2022"/>
                </a:lnTo>
                <a:lnTo>
                  <a:pt x="1441" y="1731"/>
                </a:lnTo>
                <a:lnTo>
                  <a:pt x="855" y="1439"/>
                </a:lnTo>
                <a:close/>
                <a:moveTo>
                  <a:pt x="2560" y="1434"/>
                </a:moveTo>
                <a:lnTo>
                  <a:pt x="1975" y="1726"/>
                </a:lnTo>
                <a:lnTo>
                  <a:pt x="2560" y="2018"/>
                </a:lnTo>
                <a:lnTo>
                  <a:pt x="3146" y="1726"/>
                </a:lnTo>
                <a:lnTo>
                  <a:pt x="2560" y="1434"/>
                </a:lnTo>
                <a:close/>
                <a:moveTo>
                  <a:pt x="1709" y="134"/>
                </a:moveTo>
                <a:lnTo>
                  <a:pt x="1125" y="426"/>
                </a:lnTo>
                <a:lnTo>
                  <a:pt x="1709" y="718"/>
                </a:lnTo>
                <a:lnTo>
                  <a:pt x="2296" y="426"/>
                </a:lnTo>
                <a:lnTo>
                  <a:pt x="1709" y="134"/>
                </a:lnTo>
                <a:close/>
                <a:moveTo>
                  <a:pt x="1709" y="0"/>
                </a:moveTo>
                <a:lnTo>
                  <a:pt x="1709" y="0"/>
                </a:lnTo>
                <a:lnTo>
                  <a:pt x="2565" y="426"/>
                </a:lnTo>
                <a:lnTo>
                  <a:pt x="2565" y="1303"/>
                </a:lnTo>
                <a:lnTo>
                  <a:pt x="3416" y="1726"/>
                </a:lnTo>
                <a:lnTo>
                  <a:pt x="3416" y="2629"/>
                </a:lnTo>
                <a:lnTo>
                  <a:pt x="2560" y="3055"/>
                </a:lnTo>
                <a:lnTo>
                  <a:pt x="1709" y="2631"/>
                </a:lnTo>
                <a:lnTo>
                  <a:pt x="1709" y="2633"/>
                </a:lnTo>
                <a:lnTo>
                  <a:pt x="855" y="3059"/>
                </a:lnTo>
                <a:lnTo>
                  <a:pt x="0" y="2633"/>
                </a:lnTo>
                <a:lnTo>
                  <a:pt x="0" y="1731"/>
                </a:lnTo>
                <a:lnTo>
                  <a:pt x="855" y="1305"/>
                </a:lnTo>
                <a:lnTo>
                  <a:pt x="855" y="426"/>
                </a:lnTo>
                <a:lnTo>
                  <a:pt x="170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46">
            <a:extLst>
              <a:ext uri="{FF2B5EF4-FFF2-40B4-BE49-F238E27FC236}">
                <a16:creationId xmlns:a16="http://schemas.microsoft.com/office/drawing/2014/main" id="{6FD07B8A-2461-468E-A3B5-59DB5590333B}"/>
              </a:ext>
            </a:extLst>
          </p:cNvPr>
          <p:cNvSpPr>
            <a:spLocks noEditPoints="1"/>
          </p:cNvSpPr>
          <p:nvPr/>
        </p:nvSpPr>
        <p:spPr bwMode="auto">
          <a:xfrm>
            <a:off x="876361" y="1845684"/>
            <a:ext cx="895110" cy="620540"/>
          </a:xfrm>
          <a:custGeom>
            <a:avLst/>
            <a:gdLst>
              <a:gd name="T0" fmla="*/ 902 w 3428"/>
              <a:gd name="T1" fmla="*/ 1066 h 2355"/>
              <a:gd name="T2" fmla="*/ 696 w 3428"/>
              <a:gd name="T3" fmla="*/ 1222 h 2355"/>
              <a:gd name="T4" fmla="*/ 597 w 3428"/>
              <a:gd name="T5" fmla="*/ 1437 h 2355"/>
              <a:gd name="T6" fmla="*/ 608 w 3428"/>
              <a:gd name="T7" fmla="*/ 1733 h 2355"/>
              <a:gd name="T8" fmla="*/ 792 w 3428"/>
              <a:gd name="T9" fmla="*/ 2004 h 2355"/>
              <a:gd name="T10" fmla="*/ 1087 w 3428"/>
              <a:gd name="T11" fmla="*/ 2125 h 2355"/>
              <a:gd name="T12" fmla="*/ 1457 w 3428"/>
              <a:gd name="T13" fmla="*/ 2041 h 2355"/>
              <a:gd name="T14" fmla="*/ 1385 w 3428"/>
              <a:gd name="T15" fmla="*/ 1784 h 2355"/>
              <a:gd name="T16" fmla="*/ 1121 w 3428"/>
              <a:gd name="T17" fmla="*/ 1868 h 2355"/>
              <a:gd name="T18" fmla="*/ 911 w 3428"/>
              <a:gd name="T19" fmla="*/ 1760 h 2355"/>
              <a:gd name="T20" fmla="*/ 839 w 3428"/>
              <a:gd name="T21" fmla="*/ 1538 h 2355"/>
              <a:gd name="T22" fmla="*/ 888 w 3428"/>
              <a:gd name="T23" fmla="*/ 1397 h 2355"/>
              <a:gd name="T24" fmla="*/ 1038 w 3428"/>
              <a:gd name="T25" fmla="*/ 1295 h 2355"/>
              <a:gd name="T26" fmla="*/ 1275 w 3428"/>
              <a:gd name="T27" fmla="*/ 1292 h 2355"/>
              <a:gd name="T28" fmla="*/ 1467 w 3428"/>
              <a:gd name="T29" fmla="*/ 1411 h 2355"/>
              <a:gd name="T30" fmla="*/ 1604 w 3428"/>
              <a:gd name="T31" fmla="*/ 1557 h 2355"/>
              <a:gd name="T32" fmla="*/ 1656 w 3428"/>
              <a:gd name="T33" fmla="*/ 1628 h 2355"/>
              <a:gd name="T34" fmla="*/ 1854 w 3428"/>
              <a:gd name="T35" fmla="*/ 1864 h 2355"/>
              <a:gd name="T36" fmla="*/ 2143 w 3428"/>
              <a:gd name="T37" fmla="*/ 2074 h 2355"/>
              <a:gd name="T38" fmla="*/ 2479 w 3428"/>
              <a:gd name="T39" fmla="*/ 2118 h 2355"/>
              <a:gd name="T40" fmla="*/ 2746 w 3428"/>
              <a:gd name="T41" fmla="*/ 2011 h 2355"/>
              <a:gd name="T42" fmla="*/ 2895 w 3428"/>
              <a:gd name="T43" fmla="*/ 1819 h 2355"/>
              <a:gd name="T44" fmla="*/ 2947 w 3428"/>
              <a:gd name="T45" fmla="*/ 1575 h 2355"/>
              <a:gd name="T46" fmla="*/ 2849 w 3428"/>
              <a:gd name="T47" fmla="*/ 1263 h 2355"/>
              <a:gd name="T48" fmla="*/ 2589 w 3428"/>
              <a:gd name="T49" fmla="*/ 1055 h 2355"/>
              <a:gd name="T50" fmla="*/ 2241 w 3428"/>
              <a:gd name="T51" fmla="*/ 1037 h 2355"/>
              <a:gd name="T52" fmla="*/ 1883 w 3428"/>
              <a:gd name="T53" fmla="*/ 1235 h 2355"/>
              <a:gd name="T54" fmla="*/ 2280 w 3428"/>
              <a:gd name="T55" fmla="*/ 1294 h 2355"/>
              <a:gd name="T56" fmla="*/ 2526 w 3428"/>
              <a:gd name="T57" fmla="*/ 1309 h 2355"/>
              <a:gd name="T58" fmla="*/ 2676 w 3428"/>
              <a:gd name="T59" fmla="*/ 1489 h 2355"/>
              <a:gd name="T60" fmla="*/ 2677 w 3428"/>
              <a:gd name="T61" fmla="*/ 1675 h 2355"/>
              <a:gd name="T62" fmla="*/ 2596 w 3428"/>
              <a:gd name="T63" fmla="*/ 1801 h 2355"/>
              <a:gd name="T64" fmla="*/ 2407 w 3428"/>
              <a:gd name="T65" fmla="*/ 1867 h 2355"/>
              <a:gd name="T66" fmla="*/ 2193 w 3428"/>
              <a:gd name="T67" fmla="*/ 1803 h 2355"/>
              <a:gd name="T68" fmla="*/ 1973 w 3428"/>
              <a:gd name="T69" fmla="*/ 1608 h 2355"/>
              <a:gd name="T70" fmla="*/ 1816 w 3428"/>
              <a:gd name="T71" fmla="*/ 1410 h 2355"/>
              <a:gd name="T72" fmla="*/ 1647 w 3428"/>
              <a:gd name="T73" fmla="*/ 1226 h 2355"/>
              <a:gd name="T74" fmla="*/ 1386 w 3428"/>
              <a:gd name="T75" fmla="*/ 1060 h 2355"/>
              <a:gd name="T76" fmla="*/ 2087 w 3428"/>
              <a:gd name="T77" fmla="*/ 3 h 2355"/>
              <a:gd name="T78" fmla="*/ 2523 w 3428"/>
              <a:gd name="T79" fmla="*/ 149 h 2355"/>
              <a:gd name="T80" fmla="*/ 2840 w 3428"/>
              <a:gd name="T81" fmla="*/ 469 h 2355"/>
              <a:gd name="T82" fmla="*/ 2984 w 3428"/>
              <a:gd name="T83" fmla="*/ 910 h 2355"/>
              <a:gd name="T84" fmla="*/ 3149 w 3428"/>
              <a:gd name="T85" fmla="*/ 1151 h 2355"/>
              <a:gd name="T86" fmla="*/ 3378 w 3428"/>
              <a:gd name="T87" fmla="*/ 1440 h 2355"/>
              <a:gd name="T88" fmla="*/ 3416 w 3428"/>
              <a:gd name="T89" fmla="*/ 1819 h 2355"/>
              <a:gd name="T90" fmla="*/ 3256 w 3428"/>
              <a:gd name="T91" fmla="*/ 2140 h 2355"/>
              <a:gd name="T92" fmla="*/ 2957 w 3428"/>
              <a:gd name="T93" fmla="*/ 2329 h 2355"/>
              <a:gd name="T94" fmla="*/ 530 w 3428"/>
              <a:gd name="T95" fmla="*/ 2343 h 2355"/>
              <a:gd name="T96" fmla="*/ 213 w 3428"/>
              <a:gd name="T97" fmla="*/ 2182 h 2355"/>
              <a:gd name="T98" fmla="*/ 26 w 3428"/>
              <a:gd name="T99" fmla="*/ 1879 h 2355"/>
              <a:gd name="T100" fmla="*/ 25 w 3428"/>
              <a:gd name="T101" fmla="*/ 1513 h 2355"/>
              <a:gd name="T102" fmla="*/ 203 w 3428"/>
              <a:gd name="T103" fmla="*/ 1214 h 2355"/>
              <a:gd name="T104" fmla="*/ 328 w 3428"/>
              <a:gd name="T105" fmla="*/ 991 h 2355"/>
              <a:gd name="T106" fmla="*/ 423 w 3428"/>
              <a:gd name="T107" fmla="*/ 691 h 2355"/>
              <a:gd name="T108" fmla="*/ 669 w 3428"/>
              <a:gd name="T109" fmla="*/ 511 h 2355"/>
              <a:gd name="T110" fmla="*/ 982 w 3428"/>
              <a:gd name="T111" fmla="*/ 510 h 2355"/>
              <a:gd name="T112" fmla="*/ 1230 w 3428"/>
              <a:gd name="T113" fmla="*/ 388 h 2355"/>
              <a:gd name="T114" fmla="*/ 1567 w 3428"/>
              <a:gd name="T115" fmla="*/ 106 h 2355"/>
              <a:gd name="T116" fmla="*/ 2006 w 3428"/>
              <a:gd name="T117" fmla="*/ 0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28" h="2355">
                <a:moveTo>
                  <a:pt x="1168" y="1018"/>
                </a:moveTo>
                <a:lnTo>
                  <a:pt x="1107" y="1020"/>
                </a:lnTo>
                <a:lnTo>
                  <a:pt x="1050" y="1026"/>
                </a:lnTo>
                <a:lnTo>
                  <a:pt x="997" y="1036"/>
                </a:lnTo>
                <a:lnTo>
                  <a:pt x="947" y="1050"/>
                </a:lnTo>
                <a:lnTo>
                  <a:pt x="902" y="1066"/>
                </a:lnTo>
                <a:lnTo>
                  <a:pt x="859" y="1085"/>
                </a:lnTo>
                <a:lnTo>
                  <a:pt x="821" y="1108"/>
                </a:lnTo>
                <a:lnTo>
                  <a:pt x="784" y="1134"/>
                </a:lnTo>
                <a:lnTo>
                  <a:pt x="752" y="1161"/>
                </a:lnTo>
                <a:lnTo>
                  <a:pt x="722" y="1190"/>
                </a:lnTo>
                <a:lnTo>
                  <a:pt x="696" y="1222"/>
                </a:lnTo>
                <a:lnTo>
                  <a:pt x="672" y="1255"/>
                </a:lnTo>
                <a:lnTo>
                  <a:pt x="652" y="1290"/>
                </a:lnTo>
                <a:lnTo>
                  <a:pt x="634" y="1326"/>
                </a:lnTo>
                <a:lnTo>
                  <a:pt x="619" y="1363"/>
                </a:lnTo>
                <a:lnTo>
                  <a:pt x="606" y="1399"/>
                </a:lnTo>
                <a:lnTo>
                  <a:pt x="597" y="1437"/>
                </a:lnTo>
                <a:lnTo>
                  <a:pt x="590" y="1475"/>
                </a:lnTo>
                <a:lnTo>
                  <a:pt x="586" y="1513"/>
                </a:lnTo>
                <a:lnTo>
                  <a:pt x="582" y="1570"/>
                </a:lnTo>
                <a:lnTo>
                  <a:pt x="586" y="1625"/>
                </a:lnTo>
                <a:lnTo>
                  <a:pt x="595" y="1680"/>
                </a:lnTo>
                <a:lnTo>
                  <a:pt x="608" y="1733"/>
                </a:lnTo>
                <a:lnTo>
                  <a:pt x="628" y="1785"/>
                </a:lnTo>
                <a:lnTo>
                  <a:pt x="652" y="1834"/>
                </a:lnTo>
                <a:lnTo>
                  <a:pt x="681" y="1882"/>
                </a:lnTo>
                <a:lnTo>
                  <a:pt x="713" y="1926"/>
                </a:lnTo>
                <a:lnTo>
                  <a:pt x="751" y="1967"/>
                </a:lnTo>
                <a:lnTo>
                  <a:pt x="792" y="2004"/>
                </a:lnTo>
                <a:lnTo>
                  <a:pt x="837" y="2037"/>
                </a:lnTo>
                <a:lnTo>
                  <a:pt x="886" y="2065"/>
                </a:lnTo>
                <a:lnTo>
                  <a:pt x="935" y="2089"/>
                </a:lnTo>
                <a:lnTo>
                  <a:pt x="984" y="2105"/>
                </a:lnTo>
                <a:lnTo>
                  <a:pt x="1035" y="2118"/>
                </a:lnTo>
                <a:lnTo>
                  <a:pt x="1087" y="2125"/>
                </a:lnTo>
                <a:lnTo>
                  <a:pt x="1139" y="2127"/>
                </a:lnTo>
                <a:lnTo>
                  <a:pt x="1201" y="2124"/>
                </a:lnTo>
                <a:lnTo>
                  <a:pt x="1265" y="2114"/>
                </a:lnTo>
                <a:lnTo>
                  <a:pt x="1329" y="2096"/>
                </a:lnTo>
                <a:lnTo>
                  <a:pt x="1393" y="2072"/>
                </a:lnTo>
                <a:lnTo>
                  <a:pt x="1457" y="2041"/>
                </a:lnTo>
                <a:lnTo>
                  <a:pt x="1520" y="2003"/>
                </a:lnTo>
                <a:lnTo>
                  <a:pt x="1584" y="1959"/>
                </a:lnTo>
                <a:lnTo>
                  <a:pt x="1645" y="1909"/>
                </a:lnTo>
                <a:lnTo>
                  <a:pt x="1479" y="1713"/>
                </a:lnTo>
                <a:lnTo>
                  <a:pt x="1432" y="1751"/>
                </a:lnTo>
                <a:lnTo>
                  <a:pt x="1385" y="1784"/>
                </a:lnTo>
                <a:lnTo>
                  <a:pt x="1340" y="1811"/>
                </a:lnTo>
                <a:lnTo>
                  <a:pt x="1295" y="1834"/>
                </a:lnTo>
                <a:lnTo>
                  <a:pt x="1250" y="1850"/>
                </a:lnTo>
                <a:lnTo>
                  <a:pt x="1206" y="1862"/>
                </a:lnTo>
                <a:lnTo>
                  <a:pt x="1163" y="1868"/>
                </a:lnTo>
                <a:lnTo>
                  <a:pt x="1121" y="1868"/>
                </a:lnTo>
                <a:lnTo>
                  <a:pt x="1081" y="1863"/>
                </a:lnTo>
                <a:lnTo>
                  <a:pt x="1041" y="1852"/>
                </a:lnTo>
                <a:lnTo>
                  <a:pt x="1004" y="1835"/>
                </a:lnTo>
                <a:lnTo>
                  <a:pt x="969" y="1814"/>
                </a:lnTo>
                <a:lnTo>
                  <a:pt x="938" y="1789"/>
                </a:lnTo>
                <a:lnTo>
                  <a:pt x="911" y="1760"/>
                </a:lnTo>
                <a:lnTo>
                  <a:pt x="887" y="1727"/>
                </a:lnTo>
                <a:lnTo>
                  <a:pt x="868" y="1692"/>
                </a:lnTo>
                <a:lnTo>
                  <a:pt x="854" y="1656"/>
                </a:lnTo>
                <a:lnTo>
                  <a:pt x="843" y="1617"/>
                </a:lnTo>
                <a:lnTo>
                  <a:pt x="839" y="1578"/>
                </a:lnTo>
                <a:lnTo>
                  <a:pt x="839" y="1538"/>
                </a:lnTo>
                <a:lnTo>
                  <a:pt x="842" y="1514"/>
                </a:lnTo>
                <a:lnTo>
                  <a:pt x="848" y="1490"/>
                </a:lnTo>
                <a:lnTo>
                  <a:pt x="854" y="1466"/>
                </a:lnTo>
                <a:lnTo>
                  <a:pt x="863" y="1442"/>
                </a:lnTo>
                <a:lnTo>
                  <a:pt x="874" y="1419"/>
                </a:lnTo>
                <a:lnTo>
                  <a:pt x="888" y="1397"/>
                </a:lnTo>
                <a:lnTo>
                  <a:pt x="905" y="1375"/>
                </a:lnTo>
                <a:lnTo>
                  <a:pt x="925" y="1356"/>
                </a:lnTo>
                <a:lnTo>
                  <a:pt x="947" y="1337"/>
                </a:lnTo>
                <a:lnTo>
                  <a:pt x="973" y="1322"/>
                </a:lnTo>
                <a:lnTo>
                  <a:pt x="1004" y="1307"/>
                </a:lnTo>
                <a:lnTo>
                  <a:pt x="1038" y="1295"/>
                </a:lnTo>
                <a:lnTo>
                  <a:pt x="1076" y="1286"/>
                </a:lnTo>
                <a:lnTo>
                  <a:pt x="1120" y="1280"/>
                </a:lnTo>
                <a:lnTo>
                  <a:pt x="1168" y="1276"/>
                </a:lnTo>
                <a:lnTo>
                  <a:pt x="1204" y="1278"/>
                </a:lnTo>
                <a:lnTo>
                  <a:pt x="1240" y="1283"/>
                </a:lnTo>
                <a:lnTo>
                  <a:pt x="1275" y="1292"/>
                </a:lnTo>
                <a:lnTo>
                  <a:pt x="1309" y="1306"/>
                </a:lnTo>
                <a:lnTo>
                  <a:pt x="1344" y="1323"/>
                </a:lnTo>
                <a:lnTo>
                  <a:pt x="1376" y="1342"/>
                </a:lnTo>
                <a:lnTo>
                  <a:pt x="1408" y="1363"/>
                </a:lnTo>
                <a:lnTo>
                  <a:pt x="1438" y="1386"/>
                </a:lnTo>
                <a:lnTo>
                  <a:pt x="1467" y="1411"/>
                </a:lnTo>
                <a:lnTo>
                  <a:pt x="1494" y="1436"/>
                </a:lnTo>
                <a:lnTo>
                  <a:pt x="1520" y="1461"/>
                </a:lnTo>
                <a:lnTo>
                  <a:pt x="1543" y="1487"/>
                </a:lnTo>
                <a:lnTo>
                  <a:pt x="1566" y="1511"/>
                </a:lnTo>
                <a:lnTo>
                  <a:pt x="1586" y="1535"/>
                </a:lnTo>
                <a:lnTo>
                  <a:pt x="1604" y="1557"/>
                </a:lnTo>
                <a:lnTo>
                  <a:pt x="1618" y="1576"/>
                </a:lnTo>
                <a:lnTo>
                  <a:pt x="1632" y="1594"/>
                </a:lnTo>
                <a:lnTo>
                  <a:pt x="1642" y="1608"/>
                </a:lnTo>
                <a:lnTo>
                  <a:pt x="1649" y="1619"/>
                </a:lnTo>
                <a:lnTo>
                  <a:pt x="1654" y="1625"/>
                </a:lnTo>
                <a:lnTo>
                  <a:pt x="1656" y="1628"/>
                </a:lnTo>
                <a:lnTo>
                  <a:pt x="1681" y="1663"/>
                </a:lnTo>
                <a:lnTo>
                  <a:pt x="1709" y="1701"/>
                </a:lnTo>
                <a:lnTo>
                  <a:pt x="1741" y="1741"/>
                </a:lnTo>
                <a:lnTo>
                  <a:pt x="1776" y="1781"/>
                </a:lnTo>
                <a:lnTo>
                  <a:pt x="1814" y="1823"/>
                </a:lnTo>
                <a:lnTo>
                  <a:pt x="1854" y="1864"/>
                </a:lnTo>
                <a:lnTo>
                  <a:pt x="1898" y="1905"/>
                </a:lnTo>
                <a:lnTo>
                  <a:pt x="1943" y="1945"/>
                </a:lnTo>
                <a:lnTo>
                  <a:pt x="1991" y="1981"/>
                </a:lnTo>
                <a:lnTo>
                  <a:pt x="2039" y="2016"/>
                </a:lnTo>
                <a:lnTo>
                  <a:pt x="2090" y="2046"/>
                </a:lnTo>
                <a:lnTo>
                  <a:pt x="2143" y="2074"/>
                </a:lnTo>
                <a:lnTo>
                  <a:pt x="2196" y="2096"/>
                </a:lnTo>
                <a:lnTo>
                  <a:pt x="2252" y="2113"/>
                </a:lnTo>
                <a:lnTo>
                  <a:pt x="2307" y="2123"/>
                </a:lnTo>
                <a:lnTo>
                  <a:pt x="2362" y="2126"/>
                </a:lnTo>
                <a:lnTo>
                  <a:pt x="2422" y="2124"/>
                </a:lnTo>
                <a:lnTo>
                  <a:pt x="2479" y="2118"/>
                </a:lnTo>
                <a:lnTo>
                  <a:pt x="2532" y="2108"/>
                </a:lnTo>
                <a:lnTo>
                  <a:pt x="2582" y="2095"/>
                </a:lnTo>
                <a:lnTo>
                  <a:pt x="2628" y="2078"/>
                </a:lnTo>
                <a:lnTo>
                  <a:pt x="2671" y="2059"/>
                </a:lnTo>
                <a:lnTo>
                  <a:pt x="2709" y="2036"/>
                </a:lnTo>
                <a:lnTo>
                  <a:pt x="2746" y="2011"/>
                </a:lnTo>
                <a:lnTo>
                  <a:pt x="2778" y="1983"/>
                </a:lnTo>
                <a:lnTo>
                  <a:pt x="2807" y="1954"/>
                </a:lnTo>
                <a:lnTo>
                  <a:pt x="2834" y="1923"/>
                </a:lnTo>
                <a:lnTo>
                  <a:pt x="2857" y="1889"/>
                </a:lnTo>
                <a:lnTo>
                  <a:pt x="2878" y="1854"/>
                </a:lnTo>
                <a:lnTo>
                  <a:pt x="2895" y="1819"/>
                </a:lnTo>
                <a:lnTo>
                  <a:pt x="2911" y="1782"/>
                </a:lnTo>
                <a:lnTo>
                  <a:pt x="2922" y="1745"/>
                </a:lnTo>
                <a:lnTo>
                  <a:pt x="2933" y="1707"/>
                </a:lnTo>
                <a:lnTo>
                  <a:pt x="2940" y="1668"/>
                </a:lnTo>
                <a:lnTo>
                  <a:pt x="2944" y="1630"/>
                </a:lnTo>
                <a:lnTo>
                  <a:pt x="2947" y="1575"/>
                </a:lnTo>
                <a:lnTo>
                  <a:pt x="2943" y="1519"/>
                </a:lnTo>
                <a:lnTo>
                  <a:pt x="2935" y="1465"/>
                </a:lnTo>
                <a:lnTo>
                  <a:pt x="2920" y="1411"/>
                </a:lnTo>
                <a:lnTo>
                  <a:pt x="2902" y="1359"/>
                </a:lnTo>
                <a:lnTo>
                  <a:pt x="2878" y="1310"/>
                </a:lnTo>
                <a:lnTo>
                  <a:pt x="2849" y="1263"/>
                </a:lnTo>
                <a:lnTo>
                  <a:pt x="2815" y="1219"/>
                </a:lnTo>
                <a:lnTo>
                  <a:pt x="2779" y="1178"/>
                </a:lnTo>
                <a:lnTo>
                  <a:pt x="2737" y="1141"/>
                </a:lnTo>
                <a:lnTo>
                  <a:pt x="2692" y="1107"/>
                </a:lnTo>
                <a:lnTo>
                  <a:pt x="2644" y="1079"/>
                </a:lnTo>
                <a:lnTo>
                  <a:pt x="2589" y="1055"/>
                </a:lnTo>
                <a:lnTo>
                  <a:pt x="2533" y="1036"/>
                </a:lnTo>
                <a:lnTo>
                  <a:pt x="2476" y="1023"/>
                </a:lnTo>
                <a:lnTo>
                  <a:pt x="2419" y="1018"/>
                </a:lnTo>
                <a:lnTo>
                  <a:pt x="2361" y="1018"/>
                </a:lnTo>
                <a:lnTo>
                  <a:pt x="2300" y="1024"/>
                </a:lnTo>
                <a:lnTo>
                  <a:pt x="2241" y="1037"/>
                </a:lnTo>
                <a:lnTo>
                  <a:pt x="2181" y="1055"/>
                </a:lnTo>
                <a:lnTo>
                  <a:pt x="2122" y="1079"/>
                </a:lnTo>
                <a:lnTo>
                  <a:pt x="2061" y="1109"/>
                </a:lnTo>
                <a:lnTo>
                  <a:pt x="2002" y="1145"/>
                </a:lnTo>
                <a:lnTo>
                  <a:pt x="1943" y="1187"/>
                </a:lnTo>
                <a:lnTo>
                  <a:pt x="1883" y="1235"/>
                </a:lnTo>
                <a:lnTo>
                  <a:pt x="2051" y="1431"/>
                </a:lnTo>
                <a:lnTo>
                  <a:pt x="2098" y="1393"/>
                </a:lnTo>
                <a:lnTo>
                  <a:pt x="2144" y="1361"/>
                </a:lnTo>
                <a:lnTo>
                  <a:pt x="2190" y="1332"/>
                </a:lnTo>
                <a:lnTo>
                  <a:pt x="2235" y="1310"/>
                </a:lnTo>
                <a:lnTo>
                  <a:pt x="2280" y="1294"/>
                </a:lnTo>
                <a:lnTo>
                  <a:pt x="2323" y="1283"/>
                </a:lnTo>
                <a:lnTo>
                  <a:pt x="2367" y="1276"/>
                </a:lnTo>
                <a:lnTo>
                  <a:pt x="2409" y="1276"/>
                </a:lnTo>
                <a:lnTo>
                  <a:pt x="2449" y="1282"/>
                </a:lnTo>
                <a:lnTo>
                  <a:pt x="2488" y="1292"/>
                </a:lnTo>
                <a:lnTo>
                  <a:pt x="2526" y="1309"/>
                </a:lnTo>
                <a:lnTo>
                  <a:pt x="2560" y="1330"/>
                </a:lnTo>
                <a:lnTo>
                  <a:pt x="2592" y="1355"/>
                </a:lnTo>
                <a:lnTo>
                  <a:pt x="2619" y="1385"/>
                </a:lnTo>
                <a:lnTo>
                  <a:pt x="2643" y="1417"/>
                </a:lnTo>
                <a:lnTo>
                  <a:pt x="2661" y="1452"/>
                </a:lnTo>
                <a:lnTo>
                  <a:pt x="2676" y="1489"/>
                </a:lnTo>
                <a:lnTo>
                  <a:pt x="2686" y="1528"/>
                </a:lnTo>
                <a:lnTo>
                  <a:pt x="2690" y="1566"/>
                </a:lnTo>
                <a:lnTo>
                  <a:pt x="2689" y="1606"/>
                </a:lnTo>
                <a:lnTo>
                  <a:pt x="2687" y="1629"/>
                </a:lnTo>
                <a:lnTo>
                  <a:pt x="2683" y="1651"/>
                </a:lnTo>
                <a:lnTo>
                  <a:pt x="2677" y="1675"/>
                </a:lnTo>
                <a:lnTo>
                  <a:pt x="2669" y="1698"/>
                </a:lnTo>
                <a:lnTo>
                  <a:pt x="2659" y="1720"/>
                </a:lnTo>
                <a:lnTo>
                  <a:pt x="2647" y="1742"/>
                </a:lnTo>
                <a:lnTo>
                  <a:pt x="2633" y="1763"/>
                </a:lnTo>
                <a:lnTo>
                  <a:pt x="2616" y="1782"/>
                </a:lnTo>
                <a:lnTo>
                  <a:pt x="2596" y="1801"/>
                </a:lnTo>
                <a:lnTo>
                  <a:pt x="2573" y="1816"/>
                </a:lnTo>
                <a:lnTo>
                  <a:pt x="2547" y="1831"/>
                </a:lnTo>
                <a:lnTo>
                  <a:pt x="2518" y="1844"/>
                </a:lnTo>
                <a:lnTo>
                  <a:pt x="2485" y="1854"/>
                </a:lnTo>
                <a:lnTo>
                  <a:pt x="2448" y="1862"/>
                </a:lnTo>
                <a:lnTo>
                  <a:pt x="2407" y="1867"/>
                </a:lnTo>
                <a:lnTo>
                  <a:pt x="2362" y="1868"/>
                </a:lnTo>
                <a:lnTo>
                  <a:pt x="2332" y="1865"/>
                </a:lnTo>
                <a:lnTo>
                  <a:pt x="2299" y="1856"/>
                </a:lnTo>
                <a:lnTo>
                  <a:pt x="2265" y="1843"/>
                </a:lnTo>
                <a:lnTo>
                  <a:pt x="2230" y="1825"/>
                </a:lnTo>
                <a:lnTo>
                  <a:pt x="2193" y="1803"/>
                </a:lnTo>
                <a:lnTo>
                  <a:pt x="2156" y="1777"/>
                </a:lnTo>
                <a:lnTo>
                  <a:pt x="2120" y="1747"/>
                </a:lnTo>
                <a:lnTo>
                  <a:pt x="2082" y="1716"/>
                </a:lnTo>
                <a:lnTo>
                  <a:pt x="2045" y="1682"/>
                </a:lnTo>
                <a:lnTo>
                  <a:pt x="2008" y="1645"/>
                </a:lnTo>
                <a:lnTo>
                  <a:pt x="1973" y="1608"/>
                </a:lnTo>
                <a:lnTo>
                  <a:pt x="1940" y="1570"/>
                </a:lnTo>
                <a:lnTo>
                  <a:pt x="1906" y="1532"/>
                </a:lnTo>
                <a:lnTo>
                  <a:pt x="1876" y="1493"/>
                </a:lnTo>
                <a:lnTo>
                  <a:pt x="1848" y="1455"/>
                </a:lnTo>
                <a:lnTo>
                  <a:pt x="1834" y="1434"/>
                </a:lnTo>
                <a:lnTo>
                  <a:pt x="1816" y="1410"/>
                </a:lnTo>
                <a:lnTo>
                  <a:pt x="1795" y="1384"/>
                </a:lnTo>
                <a:lnTo>
                  <a:pt x="1771" y="1354"/>
                </a:lnTo>
                <a:lnTo>
                  <a:pt x="1744" y="1323"/>
                </a:lnTo>
                <a:lnTo>
                  <a:pt x="1715" y="1291"/>
                </a:lnTo>
                <a:lnTo>
                  <a:pt x="1683" y="1259"/>
                </a:lnTo>
                <a:lnTo>
                  <a:pt x="1647" y="1226"/>
                </a:lnTo>
                <a:lnTo>
                  <a:pt x="1610" y="1193"/>
                </a:lnTo>
                <a:lnTo>
                  <a:pt x="1570" y="1163"/>
                </a:lnTo>
                <a:lnTo>
                  <a:pt x="1528" y="1134"/>
                </a:lnTo>
                <a:lnTo>
                  <a:pt x="1483" y="1106"/>
                </a:lnTo>
                <a:lnTo>
                  <a:pt x="1436" y="1081"/>
                </a:lnTo>
                <a:lnTo>
                  <a:pt x="1386" y="1060"/>
                </a:lnTo>
                <a:lnTo>
                  <a:pt x="1334" y="1042"/>
                </a:lnTo>
                <a:lnTo>
                  <a:pt x="1281" y="1029"/>
                </a:lnTo>
                <a:lnTo>
                  <a:pt x="1225" y="1020"/>
                </a:lnTo>
                <a:lnTo>
                  <a:pt x="1168" y="1018"/>
                </a:lnTo>
                <a:close/>
                <a:moveTo>
                  <a:pt x="2006" y="0"/>
                </a:moveTo>
                <a:lnTo>
                  <a:pt x="2087" y="3"/>
                </a:lnTo>
                <a:lnTo>
                  <a:pt x="2165" y="14"/>
                </a:lnTo>
                <a:lnTo>
                  <a:pt x="2242" y="30"/>
                </a:lnTo>
                <a:lnTo>
                  <a:pt x="2316" y="51"/>
                </a:lnTo>
                <a:lnTo>
                  <a:pt x="2388" y="78"/>
                </a:lnTo>
                <a:lnTo>
                  <a:pt x="2458" y="111"/>
                </a:lnTo>
                <a:lnTo>
                  <a:pt x="2523" y="149"/>
                </a:lnTo>
                <a:lnTo>
                  <a:pt x="2585" y="191"/>
                </a:lnTo>
                <a:lnTo>
                  <a:pt x="2645" y="239"/>
                </a:lnTo>
                <a:lnTo>
                  <a:pt x="2700" y="290"/>
                </a:lnTo>
                <a:lnTo>
                  <a:pt x="2751" y="346"/>
                </a:lnTo>
                <a:lnTo>
                  <a:pt x="2798" y="406"/>
                </a:lnTo>
                <a:lnTo>
                  <a:pt x="2840" y="469"/>
                </a:lnTo>
                <a:lnTo>
                  <a:pt x="2878" y="536"/>
                </a:lnTo>
                <a:lnTo>
                  <a:pt x="2910" y="605"/>
                </a:lnTo>
                <a:lnTo>
                  <a:pt x="2937" y="678"/>
                </a:lnTo>
                <a:lnTo>
                  <a:pt x="2959" y="752"/>
                </a:lnTo>
                <a:lnTo>
                  <a:pt x="2974" y="830"/>
                </a:lnTo>
                <a:lnTo>
                  <a:pt x="2984" y="910"/>
                </a:lnTo>
                <a:lnTo>
                  <a:pt x="2987" y="991"/>
                </a:lnTo>
                <a:lnTo>
                  <a:pt x="2986" y="1029"/>
                </a:lnTo>
                <a:lnTo>
                  <a:pt x="2983" y="1066"/>
                </a:lnTo>
                <a:lnTo>
                  <a:pt x="3041" y="1089"/>
                </a:lnTo>
                <a:lnTo>
                  <a:pt x="3097" y="1118"/>
                </a:lnTo>
                <a:lnTo>
                  <a:pt x="3149" y="1151"/>
                </a:lnTo>
                <a:lnTo>
                  <a:pt x="3198" y="1190"/>
                </a:lnTo>
                <a:lnTo>
                  <a:pt x="3243" y="1232"/>
                </a:lnTo>
                <a:lnTo>
                  <a:pt x="3283" y="1280"/>
                </a:lnTo>
                <a:lnTo>
                  <a:pt x="3320" y="1329"/>
                </a:lnTo>
                <a:lnTo>
                  <a:pt x="3352" y="1384"/>
                </a:lnTo>
                <a:lnTo>
                  <a:pt x="3378" y="1440"/>
                </a:lnTo>
                <a:lnTo>
                  <a:pt x="3400" y="1500"/>
                </a:lnTo>
                <a:lnTo>
                  <a:pt x="3415" y="1562"/>
                </a:lnTo>
                <a:lnTo>
                  <a:pt x="3425" y="1626"/>
                </a:lnTo>
                <a:lnTo>
                  <a:pt x="3428" y="1694"/>
                </a:lnTo>
                <a:lnTo>
                  <a:pt x="3425" y="1757"/>
                </a:lnTo>
                <a:lnTo>
                  <a:pt x="3416" y="1819"/>
                </a:lnTo>
                <a:lnTo>
                  <a:pt x="3402" y="1879"/>
                </a:lnTo>
                <a:lnTo>
                  <a:pt x="3382" y="1937"/>
                </a:lnTo>
                <a:lnTo>
                  <a:pt x="3357" y="1992"/>
                </a:lnTo>
                <a:lnTo>
                  <a:pt x="3328" y="2044"/>
                </a:lnTo>
                <a:lnTo>
                  <a:pt x="3295" y="2094"/>
                </a:lnTo>
                <a:lnTo>
                  <a:pt x="3256" y="2140"/>
                </a:lnTo>
                <a:lnTo>
                  <a:pt x="3215" y="2182"/>
                </a:lnTo>
                <a:lnTo>
                  <a:pt x="3169" y="2220"/>
                </a:lnTo>
                <a:lnTo>
                  <a:pt x="3120" y="2254"/>
                </a:lnTo>
                <a:lnTo>
                  <a:pt x="3068" y="2284"/>
                </a:lnTo>
                <a:lnTo>
                  <a:pt x="3014" y="2309"/>
                </a:lnTo>
                <a:lnTo>
                  <a:pt x="2957" y="2329"/>
                </a:lnTo>
                <a:lnTo>
                  <a:pt x="2897" y="2343"/>
                </a:lnTo>
                <a:lnTo>
                  <a:pt x="2835" y="2352"/>
                </a:lnTo>
                <a:lnTo>
                  <a:pt x="2773" y="2355"/>
                </a:lnTo>
                <a:lnTo>
                  <a:pt x="655" y="2355"/>
                </a:lnTo>
                <a:lnTo>
                  <a:pt x="592" y="2352"/>
                </a:lnTo>
                <a:lnTo>
                  <a:pt x="530" y="2343"/>
                </a:lnTo>
                <a:lnTo>
                  <a:pt x="471" y="2329"/>
                </a:lnTo>
                <a:lnTo>
                  <a:pt x="414" y="2309"/>
                </a:lnTo>
                <a:lnTo>
                  <a:pt x="360" y="2284"/>
                </a:lnTo>
                <a:lnTo>
                  <a:pt x="308" y="2254"/>
                </a:lnTo>
                <a:lnTo>
                  <a:pt x="259" y="2220"/>
                </a:lnTo>
                <a:lnTo>
                  <a:pt x="213" y="2182"/>
                </a:lnTo>
                <a:lnTo>
                  <a:pt x="172" y="2140"/>
                </a:lnTo>
                <a:lnTo>
                  <a:pt x="133" y="2094"/>
                </a:lnTo>
                <a:lnTo>
                  <a:pt x="100" y="2044"/>
                </a:lnTo>
                <a:lnTo>
                  <a:pt x="71" y="1992"/>
                </a:lnTo>
                <a:lnTo>
                  <a:pt x="46" y="1937"/>
                </a:lnTo>
                <a:lnTo>
                  <a:pt x="26" y="1879"/>
                </a:lnTo>
                <a:lnTo>
                  <a:pt x="11" y="1819"/>
                </a:lnTo>
                <a:lnTo>
                  <a:pt x="3" y="1757"/>
                </a:lnTo>
                <a:lnTo>
                  <a:pt x="0" y="1694"/>
                </a:lnTo>
                <a:lnTo>
                  <a:pt x="3" y="1632"/>
                </a:lnTo>
                <a:lnTo>
                  <a:pt x="11" y="1571"/>
                </a:lnTo>
                <a:lnTo>
                  <a:pt x="25" y="1513"/>
                </a:lnTo>
                <a:lnTo>
                  <a:pt x="44" y="1456"/>
                </a:lnTo>
                <a:lnTo>
                  <a:pt x="67" y="1401"/>
                </a:lnTo>
                <a:lnTo>
                  <a:pt x="95" y="1351"/>
                </a:lnTo>
                <a:lnTo>
                  <a:pt x="127" y="1302"/>
                </a:lnTo>
                <a:lnTo>
                  <a:pt x="163" y="1257"/>
                </a:lnTo>
                <a:lnTo>
                  <a:pt x="203" y="1214"/>
                </a:lnTo>
                <a:lnTo>
                  <a:pt x="246" y="1177"/>
                </a:lnTo>
                <a:lnTo>
                  <a:pt x="292" y="1142"/>
                </a:lnTo>
                <a:lnTo>
                  <a:pt x="342" y="1112"/>
                </a:lnTo>
                <a:lnTo>
                  <a:pt x="334" y="1073"/>
                </a:lnTo>
                <a:lnTo>
                  <a:pt x="329" y="1032"/>
                </a:lnTo>
                <a:lnTo>
                  <a:pt x="328" y="991"/>
                </a:lnTo>
                <a:lnTo>
                  <a:pt x="330" y="935"/>
                </a:lnTo>
                <a:lnTo>
                  <a:pt x="339" y="883"/>
                </a:lnTo>
                <a:lnTo>
                  <a:pt x="353" y="831"/>
                </a:lnTo>
                <a:lnTo>
                  <a:pt x="371" y="782"/>
                </a:lnTo>
                <a:lnTo>
                  <a:pt x="395" y="735"/>
                </a:lnTo>
                <a:lnTo>
                  <a:pt x="423" y="691"/>
                </a:lnTo>
                <a:lnTo>
                  <a:pt x="456" y="651"/>
                </a:lnTo>
                <a:lnTo>
                  <a:pt x="492" y="615"/>
                </a:lnTo>
                <a:lnTo>
                  <a:pt x="531" y="582"/>
                </a:lnTo>
                <a:lnTo>
                  <a:pt x="575" y="554"/>
                </a:lnTo>
                <a:lnTo>
                  <a:pt x="621" y="530"/>
                </a:lnTo>
                <a:lnTo>
                  <a:pt x="669" y="511"/>
                </a:lnTo>
                <a:lnTo>
                  <a:pt x="720" y="496"/>
                </a:lnTo>
                <a:lnTo>
                  <a:pt x="773" y="488"/>
                </a:lnTo>
                <a:lnTo>
                  <a:pt x="828" y="484"/>
                </a:lnTo>
                <a:lnTo>
                  <a:pt x="881" y="488"/>
                </a:lnTo>
                <a:lnTo>
                  <a:pt x="932" y="496"/>
                </a:lnTo>
                <a:lnTo>
                  <a:pt x="982" y="510"/>
                </a:lnTo>
                <a:lnTo>
                  <a:pt x="1030" y="527"/>
                </a:lnTo>
                <a:lnTo>
                  <a:pt x="1074" y="551"/>
                </a:lnTo>
                <a:lnTo>
                  <a:pt x="1117" y="578"/>
                </a:lnTo>
                <a:lnTo>
                  <a:pt x="1150" y="512"/>
                </a:lnTo>
                <a:lnTo>
                  <a:pt x="1188" y="448"/>
                </a:lnTo>
                <a:lnTo>
                  <a:pt x="1230" y="388"/>
                </a:lnTo>
                <a:lnTo>
                  <a:pt x="1277" y="330"/>
                </a:lnTo>
                <a:lnTo>
                  <a:pt x="1328" y="277"/>
                </a:lnTo>
                <a:lnTo>
                  <a:pt x="1383" y="228"/>
                </a:lnTo>
                <a:lnTo>
                  <a:pt x="1441" y="183"/>
                </a:lnTo>
                <a:lnTo>
                  <a:pt x="1503" y="142"/>
                </a:lnTo>
                <a:lnTo>
                  <a:pt x="1567" y="106"/>
                </a:lnTo>
                <a:lnTo>
                  <a:pt x="1635" y="75"/>
                </a:lnTo>
                <a:lnTo>
                  <a:pt x="1705" y="48"/>
                </a:lnTo>
                <a:lnTo>
                  <a:pt x="1777" y="27"/>
                </a:lnTo>
                <a:lnTo>
                  <a:pt x="1852" y="13"/>
                </a:lnTo>
                <a:lnTo>
                  <a:pt x="1928" y="3"/>
                </a:lnTo>
                <a:lnTo>
                  <a:pt x="200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FFB7C2-D38B-4EE1-9722-793D79525D48}"/>
              </a:ext>
            </a:extLst>
          </p:cNvPr>
          <p:cNvGrpSpPr/>
          <p:nvPr/>
        </p:nvGrpSpPr>
        <p:grpSpPr>
          <a:xfrm>
            <a:off x="5327474" y="1855380"/>
            <a:ext cx="724374" cy="650090"/>
            <a:chOff x="4465638" y="2794000"/>
            <a:chExt cx="419100" cy="336550"/>
          </a:xfrm>
          <a:solidFill>
            <a:schemeClr val="bg1"/>
          </a:solidFill>
        </p:grpSpPr>
        <p:sp>
          <p:nvSpPr>
            <p:cNvPr id="40" name="Freeform 125">
              <a:extLst>
                <a:ext uri="{FF2B5EF4-FFF2-40B4-BE49-F238E27FC236}">
                  <a16:creationId xmlns:a16="http://schemas.microsoft.com/office/drawing/2014/main" id="{F5648752-D655-44A1-B7C3-6B9D0932D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5800" y="2794000"/>
              <a:ext cx="358775" cy="263525"/>
            </a:xfrm>
            <a:custGeom>
              <a:avLst/>
              <a:gdLst>
                <a:gd name="T0" fmla="*/ 330 w 2946"/>
                <a:gd name="T1" fmla="*/ 325 h 2157"/>
                <a:gd name="T2" fmla="*/ 330 w 2946"/>
                <a:gd name="T3" fmla="*/ 1832 h 2157"/>
                <a:gd name="T4" fmla="*/ 2615 w 2946"/>
                <a:gd name="T5" fmla="*/ 1832 h 2157"/>
                <a:gd name="T6" fmla="*/ 2615 w 2946"/>
                <a:gd name="T7" fmla="*/ 325 h 2157"/>
                <a:gd name="T8" fmla="*/ 330 w 2946"/>
                <a:gd name="T9" fmla="*/ 325 h 2157"/>
                <a:gd name="T10" fmla="*/ 0 w 2946"/>
                <a:gd name="T11" fmla="*/ 0 h 2157"/>
                <a:gd name="T12" fmla="*/ 2946 w 2946"/>
                <a:gd name="T13" fmla="*/ 0 h 2157"/>
                <a:gd name="T14" fmla="*/ 2946 w 2946"/>
                <a:gd name="T15" fmla="*/ 2157 h 2157"/>
                <a:gd name="T16" fmla="*/ 0 w 2946"/>
                <a:gd name="T17" fmla="*/ 2157 h 2157"/>
                <a:gd name="T18" fmla="*/ 0 w 2946"/>
                <a:gd name="T19" fmla="*/ 0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6" h="2157">
                  <a:moveTo>
                    <a:pt x="330" y="325"/>
                  </a:moveTo>
                  <a:lnTo>
                    <a:pt x="330" y="1832"/>
                  </a:lnTo>
                  <a:lnTo>
                    <a:pt x="2615" y="1832"/>
                  </a:lnTo>
                  <a:lnTo>
                    <a:pt x="2615" y="325"/>
                  </a:lnTo>
                  <a:lnTo>
                    <a:pt x="330" y="325"/>
                  </a:lnTo>
                  <a:close/>
                  <a:moveTo>
                    <a:pt x="0" y="0"/>
                  </a:moveTo>
                  <a:lnTo>
                    <a:pt x="2946" y="0"/>
                  </a:lnTo>
                  <a:lnTo>
                    <a:pt x="2946" y="2157"/>
                  </a:lnTo>
                  <a:lnTo>
                    <a:pt x="0" y="21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6">
              <a:extLst>
                <a:ext uri="{FF2B5EF4-FFF2-40B4-BE49-F238E27FC236}">
                  <a16:creationId xmlns:a16="http://schemas.microsoft.com/office/drawing/2014/main" id="{C368EE53-A9A0-4D6E-B5D9-B7944BB2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3082925"/>
              <a:ext cx="419100" cy="47625"/>
            </a:xfrm>
            <a:custGeom>
              <a:avLst/>
              <a:gdLst>
                <a:gd name="T0" fmla="*/ 0 w 3434"/>
                <a:gd name="T1" fmla="*/ 0 h 392"/>
                <a:gd name="T2" fmla="*/ 1315 w 3434"/>
                <a:gd name="T3" fmla="*/ 0 h 392"/>
                <a:gd name="T4" fmla="*/ 1315 w 3434"/>
                <a:gd name="T5" fmla="*/ 196 h 392"/>
                <a:gd name="T6" fmla="*/ 2119 w 3434"/>
                <a:gd name="T7" fmla="*/ 196 h 392"/>
                <a:gd name="T8" fmla="*/ 2119 w 3434"/>
                <a:gd name="T9" fmla="*/ 0 h 392"/>
                <a:gd name="T10" fmla="*/ 3434 w 3434"/>
                <a:gd name="T11" fmla="*/ 0 h 392"/>
                <a:gd name="T12" fmla="*/ 3434 w 3434"/>
                <a:gd name="T13" fmla="*/ 392 h 392"/>
                <a:gd name="T14" fmla="*/ 0 w 3434"/>
                <a:gd name="T15" fmla="*/ 392 h 392"/>
                <a:gd name="T16" fmla="*/ 0 w 3434"/>
                <a:gd name="T1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4" h="392">
                  <a:moveTo>
                    <a:pt x="0" y="0"/>
                  </a:moveTo>
                  <a:lnTo>
                    <a:pt x="1315" y="0"/>
                  </a:lnTo>
                  <a:lnTo>
                    <a:pt x="1315" y="196"/>
                  </a:lnTo>
                  <a:lnTo>
                    <a:pt x="2119" y="196"/>
                  </a:lnTo>
                  <a:lnTo>
                    <a:pt x="2119" y="0"/>
                  </a:lnTo>
                  <a:lnTo>
                    <a:pt x="3434" y="0"/>
                  </a:lnTo>
                  <a:lnTo>
                    <a:pt x="3434" y="392"/>
                  </a:lnTo>
                  <a:lnTo>
                    <a:pt x="0" y="3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7">
              <a:extLst>
                <a:ext uri="{FF2B5EF4-FFF2-40B4-BE49-F238E27FC236}">
                  <a16:creationId xmlns:a16="http://schemas.microsoft.com/office/drawing/2014/main" id="{0FD8A788-FBBF-4D4C-BF42-B0AF79CE05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0100" y="2863850"/>
              <a:ext cx="133350" cy="128587"/>
            </a:xfrm>
            <a:custGeom>
              <a:avLst/>
              <a:gdLst>
                <a:gd name="T0" fmla="*/ 398 w 1080"/>
                <a:gd name="T1" fmla="*/ 152 h 1060"/>
                <a:gd name="T2" fmla="*/ 328 w 1080"/>
                <a:gd name="T3" fmla="*/ 170 h 1060"/>
                <a:gd name="T4" fmla="*/ 265 w 1080"/>
                <a:gd name="T5" fmla="*/ 206 h 1060"/>
                <a:gd name="T6" fmla="*/ 211 w 1080"/>
                <a:gd name="T7" fmla="*/ 260 h 1060"/>
                <a:gd name="T8" fmla="*/ 175 w 1080"/>
                <a:gd name="T9" fmla="*/ 322 h 1060"/>
                <a:gd name="T10" fmla="*/ 156 w 1080"/>
                <a:gd name="T11" fmla="*/ 391 h 1060"/>
                <a:gd name="T12" fmla="*/ 156 w 1080"/>
                <a:gd name="T13" fmla="*/ 462 h 1060"/>
                <a:gd name="T14" fmla="*/ 175 w 1080"/>
                <a:gd name="T15" fmla="*/ 531 h 1060"/>
                <a:gd name="T16" fmla="*/ 211 w 1080"/>
                <a:gd name="T17" fmla="*/ 593 h 1060"/>
                <a:gd name="T18" fmla="*/ 265 w 1080"/>
                <a:gd name="T19" fmla="*/ 646 h 1060"/>
                <a:gd name="T20" fmla="*/ 328 w 1080"/>
                <a:gd name="T21" fmla="*/ 683 h 1060"/>
                <a:gd name="T22" fmla="*/ 398 w 1080"/>
                <a:gd name="T23" fmla="*/ 701 h 1060"/>
                <a:gd name="T24" fmla="*/ 470 w 1080"/>
                <a:gd name="T25" fmla="*/ 701 h 1060"/>
                <a:gd name="T26" fmla="*/ 540 w 1080"/>
                <a:gd name="T27" fmla="*/ 683 h 1060"/>
                <a:gd name="T28" fmla="*/ 604 w 1080"/>
                <a:gd name="T29" fmla="*/ 647 h 1060"/>
                <a:gd name="T30" fmla="*/ 659 w 1080"/>
                <a:gd name="T31" fmla="*/ 594 h 1060"/>
                <a:gd name="T32" fmla="*/ 695 w 1080"/>
                <a:gd name="T33" fmla="*/ 531 h 1060"/>
                <a:gd name="T34" fmla="*/ 713 w 1080"/>
                <a:gd name="T35" fmla="*/ 462 h 1060"/>
                <a:gd name="T36" fmla="*/ 713 w 1080"/>
                <a:gd name="T37" fmla="*/ 391 h 1060"/>
                <a:gd name="T38" fmla="*/ 695 w 1080"/>
                <a:gd name="T39" fmla="*/ 322 h 1060"/>
                <a:gd name="T40" fmla="*/ 659 w 1080"/>
                <a:gd name="T41" fmla="*/ 260 h 1060"/>
                <a:gd name="T42" fmla="*/ 605 w 1080"/>
                <a:gd name="T43" fmla="*/ 206 h 1060"/>
                <a:gd name="T44" fmla="*/ 540 w 1080"/>
                <a:gd name="T45" fmla="*/ 170 h 1060"/>
                <a:gd name="T46" fmla="*/ 470 w 1080"/>
                <a:gd name="T47" fmla="*/ 152 h 1060"/>
                <a:gd name="T48" fmla="*/ 435 w 1080"/>
                <a:gd name="T49" fmla="*/ 0 h 1060"/>
                <a:gd name="T50" fmla="*/ 530 w 1080"/>
                <a:gd name="T51" fmla="*/ 11 h 1060"/>
                <a:gd name="T52" fmla="*/ 620 w 1080"/>
                <a:gd name="T53" fmla="*/ 40 h 1060"/>
                <a:gd name="T54" fmla="*/ 704 w 1080"/>
                <a:gd name="T55" fmla="*/ 92 h 1060"/>
                <a:gd name="T56" fmla="*/ 775 w 1080"/>
                <a:gd name="T57" fmla="*/ 162 h 1060"/>
                <a:gd name="T58" fmla="*/ 826 w 1080"/>
                <a:gd name="T59" fmla="*/ 242 h 1060"/>
                <a:gd name="T60" fmla="*/ 858 w 1080"/>
                <a:gd name="T61" fmla="*/ 331 h 1060"/>
                <a:gd name="T62" fmla="*/ 868 w 1080"/>
                <a:gd name="T63" fmla="*/ 423 h 1060"/>
                <a:gd name="T64" fmla="*/ 859 w 1080"/>
                <a:gd name="T65" fmla="*/ 515 h 1060"/>
                <a:gd name="T66" fmla="*/ 830 w 1080"/>
                <a:gd name="T67" fmla="*/ 604 h 1060"/>
                <a:gd name="T68" fmla="*/ 865 w 1080"/>
                <a:gd name="T69" fmla="*/ 1060 h 1060"/>
                <a:gd name="T70" fmla="*/ 570 w 1080"/>
                <a:gd name="T71" fmla="*/ 832 h 1060"/>
                <a:gd name="T72" fmla="*/ 478 w 1080"/>
                <a:gd name="T73" fmla="*/ 851 h 1060"/>
                <a:gd name="T74" fmla="*/ 384 w 1080"/>
                <a:gd name="T75" fmla="*/ 850 h 1060"/>
                <a:gd name="T76" fmla="*/ 292 w 1080"/>
                <a:gd name="T77" fmla="*/ 830 h 1060"/>
                <a:gd name="T78" fmla="*/ 205 w 1080"/>
                <a:gd name="T79" fmla="*/ 789 h 1060"/>
                <a:gd name="T80" fmla="*/ 127 w 1080"/>
                <a:gd name="T81" fmla="*/ 728 h 1060"/>
                <a:gd name="T82" fmla="*/ 65 w 1080"/>
                <a:gd name="T83" fmla="*/ 651 h 1060"/>
                <a:gd name="T84" fmla="*/ 24 w 1080"/>
                <a:gd name="T85" fmla="*/ 565 h 1060"/>
                <a:gd name="T86" fmla="*/ 3 w 1080"/>
                <a:gd name="T87" fmla="*/ 474 h 1060"/>
                <a:gd name="T88" fmla="*/ 3 w 1080"/>
                <a:gd name="T89" fmla="*/ 380 h 1060"/>
                <a:gd name="T90" fmla="*/ 24 w 1080"/>
                <a:gd name="T91" fmla="*/ 288 h 1060"/>
                <a:gd name="T92" fmla="*/ 65 w 1080"/>
                <a:gd name="T93" fmla="*/ 202 h 1060"/>
                <a:gd name="T94" fmla="*/ 127 w 1080"/>
                <a:gd name="T95" fmla="*/ 125 h 1060"/>
                <a:gd name="T96" fmla="*/ 206 w 1080"/>
                <a:gd name="T97" fmla="*/ 64 h 1060"/>
                <a:gd name="T98" fmla="*/ 294 w 1080"/>
                <a:gd name="T99" fmla="*/ 23 h 1060"/>
                <a:gd name="T100" fmla="*/ 387 w 1080"/>
                <a:gd name="T101" fmla="*/ 2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0" h="1060">
                  <a:moveTo>
                    <a:pt x="435" y="150"/>
                  </a:moveTo>
                  <a:lnTo>
                    <a:pt x="398" y="152"/>
                  </a:lnTo>
                  <a:lnTo>
                    <a:pt x="363" y="160"/>
                  </a:lnTo>
                  <a:lnTo>
                    <a:pt x="328" y="170"/>
                  </a:lnTo>
                  <a:lnTo>
                    <a:pt x="296" y="186"/>
                  </a:lnTo>
                  <a:lnTo>
                    <a:pt x="265" y="206"/>
                  </a:lnTo>
                  <a:lnTo>
                    <a:pt x="236" y="232"/>
                  </a:lnTo>
                  <a:lnTo>
                    <a:pt x="211" y="260"/>
                  </a:lnTo>
                  <a:lnTo>
                    <a:pt x="190" y="290"/>
                  </a:lnTo>
                  <a:lnTo>
                    <a:pt x="175" y="322"/>
                  </a:lnTo>
                  <a:lnTo>
                    <a:pt x="163" y="356"/>
                  </a:lnTo>
                  <a:lnTo>
                    <a:pt x="156" y="391"/>
                  </a:lnTo>
                  <a:lnTo>
                    <a:pt x="154" y="427"/>
                  </a:lnTo>
                  <a:lnTo>
                    <a:pt x="156" y="462"/>
                  </a:lnTo>
                  <a:lnTo>
                    <a:pt x="163" y="497"/>
                  </a:lnTo>
                  <a:lnTo>
                    <a:pt x="175" y="531"/>
                  </a:lnTo>
                  <a:lnTo>
                    <a:pt x="190" y="563"/>
                  </a:lnTo>
                  <a:lnTo>
                    <a:pt x="211" y="593"/>
                  </a:lnTo>
                  <a:lnTo>
                    <a:pt x="236" y="622"/>
                  </a:lnTo>
                  <a:lnTo>
                    <a:pt x="265" y="646"/>
                  </a:lnTo>
                  <a:lnTo>
                    <a:pt x="296" y="667"/>
                  </a:lnTo>
                  <a:lnTo>
                    <a:pt x="328" y="683"/>
                  </a:lnTo>
                  <a:lnTo>
                    <a:pt x="363" y="693"/>
                  </a:lnTo>
                  <a:lnTo>
                    <a:pt x="398" y="701"/>
                  </a:lnTo>
                  <a:lnTo>
                    <a:pt x="435" y="703"/>
                  </a:lnTo>
                  <a:lnTo>
                    <a:pt x="470" y="701"/>
                  </a:lnTo>
                  <a:lnTo>
                    <a:pt x="506" y="693"/>
                  </a:lnTo>
                  <a:lnTo>
                    <a:pt x="540" y="683"/>
                  </a:lnTo>
                  <a:lnTo>
                    <a:pt x="574" y="667"/>
                  </a:lnTo>
                  <a:lnTo>
                    <a:pt x="604" y="647"/>
                  </a:lnTo>
                  <a:lnTo>
                    <a:pt x="633" y="623"/>
                  </a:lnTo>
                  <a:lnTo>
                    <a:pt x="659" y="594"/>
                  </a:lnTo>
                  <a:lnTo>
                    <a:pt x="679" y="563"/>
                  </a:lnTo>
                  <a:lnTo>
                    <a:pt x="695" y="531"/>
                  </a:lnTo>
                  <a:lnTo>
                    <a:pt x="706" y="497"/>
                  </a:lnTo>
                  <a:lnTo>
                    <a:pt x="713" y="462"/>
                  </a:lnTo>
                  <a:lnTo>
                    <a:pt x="716" y="427"/>
                  </a:lnTo>
                  <a:lnTo>
                    <a:pt x="713" y="391"/>
                  </a:lnTo>
                  <a:lnTo>
                    <a:pt x="706" y="356"/>
                  </a:lnTo>
                  <a:lnTo>
                    <a:pt x="695" y="322"/>
                  </a:lnTo>
                  <a:lnTo>
                    <a:pt x="679" y="290"/>
                  </a:lnTo>
                  <a:lnTo>
                    <a:pt x="659" y="260"/>
                  </a:lnTo>
                  <a:lnTo>
                    <a:pt x="634" y="232"/>
                  </a:lnTo>
                  <a:lnTo>
                    <a:pt x="605" y="206"/>
                  </a:lnTo>
                  <a:lnTo>
                    <a:pt x="574" y="186"/>
                  </a:lnTo>
                  <a:lnTo>
                    <a:pt x="540" y="170"/>
                  </a:lnTo>
                  <a:lnTo>
                    <a:pt x="506" y="160"/>
                  </a:lnTo>
                  <a:lnTo>
                    <a:pt x="470" y="152"/>
                  </a:lnTo>
                  <a:lnTo>
                    <a:pt x="435" y="150"/>
                  </a:lnTo>
                  <a:close/>
                  <a:moveTo>
                    <a:pt x="435" y="0"/>
                  </a:moveTo>
                  <a:lnTo>
                    <a:pt x="482" y="2"/>
                  </a:lnTo>
                  <a:lnTo>
                    <a:pt x="530" y="11"/>
                  </a:lnTo>
                  <a:lnTo>
                    <a:pt x="576" y="23"/>
                  </a:lnTo>
                  <a:lnTo>
                    <a:pt x="620" y="40"/>
                  </a:lnTo>
                  <a:lnTo>
                    <a:pt x="663" y="64"/>
                  </a:lnTo>
                  <a:lnTo>
                    <a:pt x="704" y="92"/>
                  </a:lnTo>
                  <a:lnTo>
                    <a:pt x="741" y="125"/>
                  </a:lnTo>
                  <a:lnTo>
                    <a:pt x="775" y="162"/>
                  </a:lnTo>
                  <a:lnTo>
                    <a:pt x="803" y="201"/>
                  </a:lnTo>
                  <a:lnTo>
                    <a:pt x="826" y="242"/>
                  </a:lnTo>
                  <a:lnTo>
                    <a:pt x="845" y="285"/>
                  </a:lnTo>
                  <a:lnTo>
                    <a:pt x="858" y="331"/>
                  </a:lnTo>
                  <a:lnTo>
                    <a:pt x="865" y="376"/>
                  </a:lnTo>
                  <a:lnTo>
                    <a:pt x="868" y="423"/>
                  </a:lnTo>
                  <a:lnTo>
                    <a:pt x="866" y="469"/>
                  </a:lnTo>
                  <a:lnTo>
                    <a:pt x="859" y="515"/>
                  </a:lnTo>
                  <a:lnTo>
                    <a:pt x="847" y="560"/>
                  </a:lnTo>
                  <a:lnTo>
                    <a:pt x="830" y="604"/>
                  </a:lnTo>
                  <a:lnTo>
                    <a:pt x="1080" y="850"/>
                  </a:lnTo>
                  <a:lnTo>
                    <a:pt x="865" y="1060"/>
                  </a:lnTo>
                  <a:lnTo>
                    <a:pt x="615" y="814"/>
                  </a:lnTo>
                  <a:lnTo>
                    <a:pt x="570" y="832"/>
                  </a:lnTo>
                  <a:lnTo>
                    <a:pt x="524" y="844"/>
                  </a:lnTo>
                  <a:lnTo>
                    <a:pt x="478" y="851"/>
                  </a:lnTo>
                  <a:lnTo>
                    <a:pt x="431" y="853"/>
                  </a:lnTo>
                  <a:lnTo>
                    <a:pt x="384" y="850"/>
                  </a:lnTo>
                  <a:lnTo>
                    <a:pt x="337" y="841"/>
                  </a:lnTo>
                  <a:lnTo>
                    <a:pt x="292" y="830"/>
                  </a:lnTo>
                  <a:lnTo>
                    <a:pt x="248" y="812"/>
                  </a:lnTo>
                  <a:lnTo>
                    <a:pt x="205" y="789"/>
                  </a:lnTo>
                  <a:lnTo>
                    <a:pt x="165" y="761"/>
                  </a:lnTo>
                  <a:lnTo>
                    <a:pt x="127" y="728"/>
                  </a:lnTo>
                  <a:lnTo>
                    <a:pt x="94" y="691"/>
                  </a:lnTo>
                  <a:lnTo>
                    <a:pt x="65" y="651"/>
                  </a:lnTo>
                  <a:lnTo>
                    <a:pt x="41" y="609"/>
                  </a:lnTo>
                  <a:lnTo>
                    <a:pt x="24" y="565"/>
                  </a:lnTo>
                  <a:lnTo>
                    <a:pt x="11" y="519"/>
                  </a:lnTo>
                  <a:lnTo>
                    <a:pt x="3" y="474"/>
                  </a:lnTo>
                  <a:lnTo>
                    <a:pt x="0" y="426"/>
                  </a:lnTo>
                  <a:lnTo>
                    <a:pt x="3" y="380"/>
                  </a:lnTo>
                  <a:lnTo>
                    <a:pt x="11" y="333"/>
                  </a:lnTo>
                  <a:lnTo>
                    <a:pt x="24" y="288"/>
                  </a:lnTo>
                  <a:lnTo>
                    <a:pt x="41" y="244"/>
                  </a:lnTo>
                  <a:lnTo>
                    <a:pt x="65" y="202"/>
                  </a:lnTo>
                  <a:lnTo>
                    <a:pt x="94" y="162"/>
                  </a:lnTo>
                  <a:lnTo>
                    <a:pt x="127" y="125"/>
                  </a:lnTo>
                  <a:lnTo>
                    <a:pt x="165" y="92"/>
                  </a:lnTo>
                  <a:lnTo>
                    <a:pt x="206" y="64"/>
                  </a:lnTo>
                  <a:lnTo>
                    <a:pt x="249" y="40"/>
                  </a:lnTo>
                  <a:lnTo>
                    <a:pt x="294" y="23"/>
                  </a:lnTo>
                  <a:lnTo>
                    <a:pt x="339" y="11"/>
                  </a:lnTo>
                  <a:lnTo>
                    <a:pt x="387" y="2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Freeform 149">
            <a:extLst>
              <a:ext uri="{FF2B5EF4-FFF2-40B4-BE49-F238E27FC236}">
                <a16:creationId xmlns:a16="http://schemas.microsoft.com/office/drawing/2014/main" id="{0A5DE08C-FBE8-4D9E-A218-DE2C6BC63B38}"/>
              </a:ext>
            </a:extLst>
          </p:cNvPr>
          <p:cNvSpPr>
            <a:spLocks noEditPoints="1"/>
          </p:cNvSpPr>
          <p:nvPr/>
        </p:nvSpPr>
        <p:spPr bwMode="auto">
          <a:xfrm>
            <a:off x="7452188" y="1893704"/>
            <a:ext cx="569873" cy="600080"/>
          </a:xfrm>
          <a:custGeom>
            <a:avLst/>
            <a:gdLst>
              <a:gd name="T0" fmla="*/ 2256 w 3338"/>
              <a:gd name="T1" fmla="*/ 505 h 3408"/>
              <a:gd name="T2" fmla="*/ 2134 w 3338"/>
              <a:gd name="T3" fmla="*/ 567 h 3408"/>
              <a:gd name="T4" fmla="*/ 2045 w 3338"/>
              <a:gd name="T5" fmla="*/ 670 h 3408"/>
              <a:gd name="T6" fmla="*/ 2001 w 3338"/>
              <a:gd name="T7" fmla="*/ 804 h 3408"/>
              <a:gd name="T8" fmla="*/ 2003 w 3338"/>
              <a:gd name="T9" fmla="*/ 910 h 3408"/>
              <a:gd name="T10" fmla="*/ 1120 w 3338"/>
              <a:gd name="T11" fmla="*/ 1369 h 3408"/>
              <a:gd name="T12" fmla="*/ 988 w 3338"/>
              <a:gd name="T13" fmla="*/ 1342 h 3408"/>
              <a:gd name="T14" fmla="*/ 850 w 3338"/>
              <a:gd name="T15" fmla="*/ 1372 h 3408"/>
              <a:gd name="T16" fmla="*/ 738 w 3338"/>
              <a:gd name="T17" fmla="*/ 1449 h 3408"/>
              <a:gd name="T18" fmla="*/ 662 w 3338"/>
              <a:gd name="T19" fmla="*/ 1563 h 3408"/>
              <a:gd name="T20" fmla="*/ 634 w 3338"/>
              <a:gd name="T21" fmla="*/ 1704 h 3408"/>
              <a:gd name="T22" fmla="*/ 662 w 3338"/>
              <a:gd name="T23" fmla="*/ 1845 h 3408"/>
              <a:gd name="T24" fmla="*/ 738 w 3338"/>
              <a:gd name="T25" fmla="*/ 1960 h 3408"/>
              <a:gd name="T26" fmla="*/ 850 w 3338"/>
              <a:gd name="T27" fmla="*/ 2037 h 3408"/>
              <a:gd name="T28" fmla="*/ 988 w 3338"/>
              <a:gd name="T29" fmla="*/ 2065 h 3408"/>
              <a:gd name="T30" fmla="*/ 1120 w 3338"/>
              <a:gd name="T31" fmla="*/ 2038 h 3408"/>
              <a:gd name="T32" fmla="*/ 2003 w 3338"/>
              <a:gd name="T33" fmla="*/ 2499 h 3408"/>
              <a:gd name="T34" fmla="*/ 2001 w 3338"/>
              <a:gd name="T35" fmla="*/ 2604 h 3408"/>
              <a:gd name="T36" fmla="*/ 2045 w 3338"/>
              <a:gd name="T37" fmla="*/ 2737 h 3408"/>
              <a:gd name="T38" fmla="*/ 2134 w 3338"/>
              <a:gd name="T39" fmla="*/ 2842 h 3408"/>
              <a:gd name="T40" fmla="*/ 2256 w 3338"/>
              <a:gd name="T41" fmla="*/ 2904 h 3408"/>
              <a:gd name="T42" fmla="*/ 2399 w 3338"/>
              <a:gd name="T43" fmla="*/ 2913 h 3408"/>
              <a:gd name="T44" fmla="*/ 2529 w 3338"/>
              <a:gd name="T45" fmla="*/ 2867 h 3408"/>
              <a:gd name="T46" fmla="*/ 2630 w 3338"/>
              <a:gd name="T47" fmla="*/ 2776 h 3408"/>
              <a:gd name="T48" fmla="*/ 2691 w 3338"/>
              <a:gd name="T49" fmla="*/ 2651 h 3408"/>
              <a:gd name="T50" fmla="*/ 2701 w 3338"/>
              <a:gd name="T51" fmla="*/ 2506 h 3408"/>
              <a:gd name="T52" fmla="*/ 2655 w 3338"/>
              <a:gd name="T53" fmla="*/ 2373 h 3408"/>
              <a:gd name="T54" fmla="*/ 2566 w 3338"/>
              <a:gd name="T55" fmla="*/ 2270 h 3408"/>
              <a:gd name="T56" fmla="*/ 2444 w 3338"/>
              <a:gd name="T57" fmla="*/ 2207 h 3408"/>
              <a:gd name="T58" fmla="*/ 2304 w 3338"/>
              <a:gd name="T59" fmla="*/ 2197 h 3408"/>
              <a:gd name="T60" fmla="*/ 2178 w 3338"/>
              <a:gd name="T61" fmla="*/ 2240 h 3408"/>
              <a:gd name="T62" fmla="*/ 1339 w 3338"/>
              <a:gd name="T63" fmla="*/ 1733 h 3408"/>
              <a:gd name="T64" fmla="*/ 1336 w 3338"/>
              <a:gd name="T65" fmla="*/ 1647 h 3408"/>
              <a:gd name="T66" fmla="*/ 2219 w 3338"/>
              <a:gd name="T67" fmla="*/ 1188 h 3408"/>
              <a:gd name="T68" fmla="*/ 2350 w 3338"/>
              <a:gd name="T69" fmla="*/ 1214 h 3408"/>
              <a:gd name="T70" fmla="*/ 2488 w 3338"/>
              <a:gd name="T71" fmla="*/ 1185 h 3408"/>
              <a:gd name="T72" fmla="*/ 2601 w 3338"/>
              <a:gd name="T73" fmla="*/ 1108 h 3408"/>
              <a:gd name="T74" fmla="*/ 2677 w 3338"/>
              <a:gd name="T75" fmla="*/ 994 h 3408"/>
              <a:gd name="T76" fmla="*/ 2704 w 3338"/>
              <a:gd name="T77" fmla="*/ 853 h 3408"/>
              <a:gd name="T78" fmla="*/ 2677 w 3338"/>
              <a:gd name="T79" fmla="*/ 712 h 3408"/>
              <a:gd name="T80" fmla="*/ 2601 w 3338"/>
              <a:gd name="T81" fmla="*/ 597 h 3408"/>
              <a:gd name="T82" fmla="*/ 2488 w 3338"/>
              <a:gd name="T83" fmla="*/ 520 h 3408"/>
              <a:gd name="T84" fmla="*/ 2350 w 3338"/>
              <a:gd name="T85" fmla="*/ 492 h 3408"/>
              <a:gd name="T86" fmla="*/ 3338 w 3338"/>
              <a:gd name="T87" fmla="*/ 3408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38" h="3408">
                <a:moveTo>
                  <a:pt x="2350" y="492"/>
                </a:moveTo>
                <a:lnTo>
                  <a:pt x="2302" y="495"/>
                </a:lnTo>
                <a:lnTo>
                  <a:pt x="2256" y="505"/>
                </a:lnTo>
                <a:lnTo>
                  <a:pt x="2212" y="520"/>
                </a:lnTo>
                <a:lnTo>
                  <a:pt x="2172" y="541"/>
                </a:lnTo>
                <a:lnTo>
                  <a:pt x="2134" y="567"/>
                </a:lnTo>
                <a:lnTo>
                  <a:pt x="2101" y="597"/>
                </a:lnTo>
                <a:lnTo>
                  <a:pt x="2070" y="633"/>
                </a:lnTo>
                <a:lnTo>
                  <a:pt x="2045" y="670"/>
                </a:lnTo>
                <a:lnTo>
                  <a:pt x="2025" y="712"/>
                </a:lnTo>
                <a:lnTo>
                  <a:pt x="2009" y="757"/>
                </a:lnTo>
                <a:lnTo>
                  <a:pt x="2001" y="804"/>
                </a:lnTo>
                <a:lnTo>
                  <a:pt x="1996" y="853"/>
                </a:lnTo>
                <a:lnTo>
                  <a:pt x="1998" y="882"/>
                </a:lnTo>
                <a:lnTo>
                  <a:pt x="2003" y="910"/>
                </a:lnTo>
                <a:lnTo>
                  <a:pt x="1196" y="1413"/>
                </a:lnTo>
                <a:lnTo>
                  <a:pt x="1159" y="1389"/>
                </a:lnTo>
                <a:lnTo>
                  <a:pt x="1120" y="1369"/>
                </a:lnTo>
                <a:lnTo>
                  <a:pt x="1078" y="1355"/>
                </a:lnTo>
                <a:lnTo>
                  <a:pt x="1034" y="1346"/>
                </a:lnTo>
                <a:lnTo>
                  <a:pt x="988" y="1342"/>
                </a:lnTo>
                <a:lnTo>
                  <a:pt x="939" y="1347"/>
                </a:lnTo>
                <a:lnTo>
                  <a:pt x="894" y="1355"/>
                </a:lnTo>
                <a:lnTo>
                  <a:pt x="850" y="1372"/>
                </a:lnTo>
                <a:lnTo>
                  <a:pt x="810" y="1392"/>
                </a:lnTo>
                <a:lnTo>
                  <a:pt x="772" y="1418"/>
                </a:lnTo>
                <a:lnTo>
                  <a:pt x="738" y="1449"/>
                </a:lnTo>
                <a:lnTo>
                  <a:pt x="708" y="1483"/>
                </a:lnTo>
                <a:lnTo>
                  <a:pt x="682" y="1522"/>
                </a:lnTo>
                <a:lnTo>
                  <a:pt x="662" y="1563"/>
                </a:lnTo>
                <a:lnTo>
                  <a:pt x="646" y="1608"/>
                </a:lnTo>
                <a:lnTo>
                  <a:pt x="637" y="1655"/>
                </a:lnTo>
                <a:lnTo>
                  <a:pt x="634" y="1704"/>
                </a:lnTo>
                <a:lnTo>
                  <a:pt x="637" y="1753"/>
                </a:lnTo>
                <a:lnTo>
                  <a:pt x="646" y="1800"/>
                </a:lnTo>
                <a:lnTo>
                  <a:pt x="662" y="1845"/>
                </a:lnTo>
                <a:lnTo>
                  <a:pt x="682" y="1887"/>
                </a:lnTo>
                <a:lnTo>
                  <a:pt x="708" y="1924"/>
                </a:lnTo>
                <a:lnTo>
                  <a:pt x="738" y="1960"/>
                </a:lnTo>
                <a:lnTo>
                  <a:pt x="772" y="1990"/>
                </a:lnTo>
                <a:lnTo>
                  <a:pt x="810" y="2016"/>
                </a:lnTo>
                <a:lnTo>
                  <a:pt x="850" y="2037"/>
                </a:lnTo>
                <a:lnTo>
                  <a:pt x="894" y="2052"/>
                </a:lnTo>
                <a:lnTo>
                  <a:pt x="939" y="2062"/>
                </a:lnTo>
                <a:lnTo>
                  <a:pt x="988" y="2065"/>
                </a:lnTo>
                <a:lnTo>
                  <a:pt x="1034" y="2062"/>
                </a:lnTo>
                <a:lnTo>
                  <a:pt x="1078" y="2053"/>
                </a:lnTo>
                <a:lnTo>
                  <a:pt x="1120" y="2038"/>
                </a:lnTo>
                <a:lnTo>
                  <a:pt x="1159" y="2019"/>
                </a:lnTo>
                <a:lnTo>
                  <a:pt x="1196" y="1994"/>
                </a:lnTo>
                <a:lnTo>
                  <a:pt x="2003" y="2499"/>
                </a:lnTo>
                <a:lnTo>
                  <a:pt x="1998" y="2527"/>
                </a:lnTo>
                <a:lnTo>
                  <a:pt x="1996" y="2556"/>
                </a:lnTo>
                <a:lnTo>
                  <a:pt x="2001" y="2604"/>
                </a:lnTo>
                <a:lnTo>
                  <a:pt x="2009" y="2651"/>
                </a:lnTo>
                <a:lnTo>
                  <a:pt x="2025" y="2696"/>
                </a:lnTo>
                <a:lnTo>
                  <a:pt x="2045" y="2737"/>
                </a:lnTo>
                <a:lnTo>
                  <a:pt x="2070" y="2776"/>
                </a:lnTo>
                <a:lnTo>
                  <a:pt x="2101" y="2810"/>
                </a:lnTo>
                <a:lnTo>
                  <a:pt x="2134" y="2842"/>
                </a:lnTo>
                <a:lnTo>
                  <a:pt x="2172" y="2867"/>
                </a:lnTo>
                <a:lnTo>
                  <a:pt x="2212" y="2888"/>
                </a:lnTo>
                <a:lnTo>
                  <a:pt x="2256" y="2904"/>
                </a:lnTo>
                <a:lnTo>
                  <a:pt x="2302" y="2913"/>
                </a:lnTo>
                <a:lnTo>
                  <a:pt x="2350" y="2917"/>
                </a:lnTo>
                <a:lnTo>
                  <a:pt x="2399" y="2913"/>
                </a:lnTo>
                <a:lnTo>
                  <a:pt x="2444" y="2904"/>
                </a:lnTo>
                <a:lnTo>
                  <a:pt x="2488" y="2888"/>
                </a:lnTo>
                <a:lnTo>
                  <a:pt x="2529" y="2867"/>
                </a:lnTo>
                <a:lnTo>
                  <a:pt x="2566" y="2842"/>
                </a:lnTo>
                <a:lnTo>
                  <a:pt x="2601" y="2810"/>
                </a:lnTo>
                <a:lnTo>
                  <a:pt x="2630" y="2776"/>
                </a:lnTo>
                <a:lnTo>
                  <a:pt x="2655" y="2737"/>
                </a:lnTo>
                <a:lnTo>
                  <a:pt x="2677" y="2696"/>
                </a:lnTo>
                <a:lnTo>
                  <a:pt x="2691" y="2651"/>
                </a:lnTo>
                <a:lnTo>
                  <a:pt x="2701" y="2604"/>
                </a:lnTo>
                <a:lnTo>
                  <a:pt x="2704" y="2556"/>
                </a:lnTo>
                <a:lnTo>
                  <a:pt x="2701" y="2506"/>
                </a:lnTo>
                <a:lnTo>
                  <a:pt x="2691" y="2460"/>
                </a:lnTo>
                <a:lnTo>
                  <a:pt x="2677" y="2415"/>
                </a:lnTo>
                <a:lnTo>
                  <a:pt x="2655" y="2373"/>
                </a:lnTo>
                <a:lnTo>
                  <a:pt x="2630" y="2335"/>
                </a:lnTo>
                <a:lnTo>
                  <a:pt x="2601" y="2301"/>
                </a:lnTo>
                <a:lnTo>
                  <a:pt x="2566" y="2270"/>
                </a:lnTo>
                <a:lnTo>
                  <a:pt x="2529" y="2244"/>
                </a:lnTo>
                <a:lnTo>
                  <a:pt x="2488" y="2223"/>
                </a:lnTo>
                <a:lnTo>
                  <a:pt x="2444" y="2207"/>
                </a:lnTo>
                <a:lnTo>
                  <a:pt x="2399" y="2197"/>
                </a:lnTo>
                <a:lnTo>
                  <a:pt x="2350" y="2194"/>
                </a:lnTo>
                <a:lnTo>
                  <a:pt x="2304" y="2197"/>
                </a:lnTo>
                <a:lnTo>
                  <a:pt x="2260" y="2207"/>
                </a:lnTo>
                <a:lnTo>
                  <a:pt x="2219" y="2221"/>
                </a:lnTo>
                <a:lnTo>
                  <a:pt x="2178" y="2240"/>
                </a:lnTo>
                <a:lnTo>
                  <a:pt x="2142" y="2265"/>
                </a:lnTo>
                <a:lnTo>
                  <a:pt x="1336" y="1762"/>
                </a:lnTo>
                <a:lnTo>
                  <a:pt x="1339" y="1733"/>
                </a:lnTo>
                <a:lnTo>
                  <a:pt x="1341" y="1704"/>
                </a:lnTo>
                <a:lnTo>
                  <a:pt x="1339" y="1676"/>
                </a:lnTo>
                <a:lnTo>
                  <a:pt x="1336" y="1647"/>
                </a:lnTo>
                <a:lnTo>
                  <a:pt x="2143" y="1144"/>
                </a:lnTo>
                <a:lnTo>
                  <a:pt x="2178" y="1167"/>
                </a:lnTo>
                <a:lnTo>
                  <a:pt x="2219" y="1188"/>
                </a:lnTo>
                <a:lnTo>
                  <a:pt x="2261" y="1202"/>
                </a:lnTo>
                <a:lnTo>
                  <a:pt x="2304" y="1211"/>
                </a:lnTo>
                <a:lnTo>
                  <a:pt x="2350" y="1214"/>
                </a:lnTo>
                <a:lnTo>
                  <a:pt x="2399" y="1210"/>
                </a:lnTo>
                <a:lnTo>
                  <a:pt x="2444" y="1202"/>
                </a:lnTo>
                <a:lnTo>
                  <a:pt x="2488" y="1185"/>
                </a:lnTo>
                <a:lnTo>
                  <a:pt x="2529" y="1165"/>
                </a:lnTo>
                <a:lnTo>
                  <a:pt x="2567" y="1139"/>
                </a:lnTo>
                <a:lnTo>
                  <a:pt x="2601" y="1108"/>
                </a:lnTo>
                <a:lnTo>
                  <a:pt x="2630" y="1074"/>
                </a:lnTo>
                <a:lnTo>
                  <a:pt x="2655" y="1035"/>
                </a:lnTo>
                <a:lnTo>
                  <a:pt x="2677" y="994"/>
                </a:lnTo>
                <a:lnTo>
                  <a:pt x="2691" y="949"/>
                </a:lnTo>
                <a:lnTo>
                  <a:pt x="2701" y="902"/>
                </a:lnTo>
                <a:lnTo>
                  <a:pt x="2704" y="853"/>
                </a:lnTo>
                <a:lnTo>
                  <a:pt x="2701" y="804"/>
                </a:lnTo>
                <a:lnTo>
                  <a:pt x="2691" y="757"/>
                </a:lnTo>
                <a:lnTo>
                  <a:pt x="2677" y="712"/>
                </a:lnTo>
                <a:lnTo>
                  <a:pt x="2655" y="670"/>
                </a:lnTo>
                <a:lnTo>
                  <a:pt x="2630" y="633"/>
                </a:lnTo>
                <a:lnTo>
                  <a:pt x="2601" y="597"/>
                </a:lnTo>
                <a:lnTo>
                  <a:pt x="2567" y="567"/>
                </a:lnTo>
                <a:lnTo>
                  <a:pt x="2529" y="541"/>
                </a:lnTo>
                <a:lnTo>
                  <a:pt x="2488" y="520"/>
                </a:lnTo>
                <a:lnTo>
                  <a:pt x="2444" y="505"/>
                </a:lnTo>
                <a:lnTo>
                  <a:pt x="2399" y="495"/>
                </a:lnTo>
                <a:lnTo>
                  <a:pt x="2350" y="492"/>
                </a:lnTo>
                <a:close/>
                <a:moveTo>
                  <a:pt x="0" y="0"/>
                </a:moveTo>
                <a:lnTo>
                  <a:pt x="3338" y="0"/>
                </a:lnTo>
                <a:lnTo>
                  <a:pt x="3338" y="3408"/>
                </a:lnTo>
                <a:lnTo>
                  <a:pt x="0" y="340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5G Security Core Components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607588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79234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Network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Securing the network including all network functions – physical, virtual, and container.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2" y="2674060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20" y="2545706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Application Security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Securing services and applications running on the 5G network.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2" y="37525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20" y="3624185"/>
            <a:ext cx="2930192" cy="805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Physical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Securing access to hardware, cell sites, and points of presence. 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Section Summary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9148</TotalTime>
  <Words>276</Words>
  <Application>Microsoft Office PowerPoint</Application>
  <PresentationFormat>On-screen Show (16:9)</PresentationFormat>
  <Paragraphs>47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Basic Slide Master</vt:lpstr>
      <vt:lpstr>PowerPoint Presentation</vt:lpstr>
      <vt:lpstr>Convergence</vt:lpstr>
      <vt:lpstr>PowerPoint Presentation</vt:lpstr>
      <vt:lpstr>PowerPoint Presentation</vt:lpstr>
      <vt:lpstr>PowerPoint Presentation</vt:lpstr>
      <vt:lpstr>Protecting 5G Networks</vt:lpstr>
      <vt:lpstr>Key Takeaways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840</cp:revision>
  <dcterms:created xsi:type="dcterms:W3CDTF">2017-10-12T21:25:20Z</dcterms:created>
  <dcterms:modified xsi:type="dcterms:W3CDTF">2022-05-18T10:10:38Z</dcterms:modified>
</cp:coreProperties>
</file>