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The Evolution of Cellular and Wireless Networks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The Evolution of Cellular and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Evolution of Cellular and Wireless Networks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Evolution of Wireless Networks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From the invention of the telephone and radio, wireless communication began and evolved.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407207"/>
            <a:ext cx="2930192" cy="10823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Architecture Changes in Wireless Networks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Wireless networks have evolved to support increasing voice and data traffic.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Potential Vulnerabilities and Risks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Wireless network development and evolution has meant more vulnerability and more risk.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The Evolution of Wireless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9333</TotalTime>
  <Words>89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838</cp:revision>
  <dcterms:created xsi:type="dcterms:W3CDTF">2017-10-12T21:25:20Z</dcterms:created>
  <dcterms:modified xsi:type="dcterms:W3CDTF">2021-07-07T13:27:42Z</dcterms:modified>
</cp:coreProperties>
</file>