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15"/>
  </p:notesMasterIdLst>
  <p:handoutMasterIdLst>
    <p:handoutMasterId r:id="rId16"/>
  </p:handoutMasterIdLst>
  <p:sldIdLst>
    <p:sldId id="1378" r:id="rId2"/>
    <p:sldId id="1379" r:id="rId3"/>
    <p:sldId id="1380" r:id="rId4"/>
    <p:sldId id="1382" r:id="rId5"/>
    <p:sldId id="1381" r:id="rId6"/>
    <p:sldId id="1383" r:id="rId7"/>
    <p:sldId id="1384" r:id="rId8"/>
    <p:sldId id="1385" r:id="rId9"/>
    <p:sldId id="1386" r:id="rId10"/>
    <p:sldId id="1387" r:id="rId11"/>
    <p:sldId id="1388" r:id="rId12"/>
    <p:sldId id="1207" r:id="rId13"/>
    <p:sldId id="1374" r:id="rId14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32"/>
    <a:srgbClr val="003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309C8A-9F39-D6CA-AB8A-2E0987126883}" v="10" dt="2022-05-18T10:17:29.7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62" autoAdjust="0"/>
    <p:restoredTop sz="96357" autoAdjust="0"/>
  </p:normalViewPr>
  <p:slideViewPr>
    <p:cSldViewPr snapToGrid="0">
      <p:cViewPr varScale="1">
        <p:scale>
          <a:sx n="84" d="100"/>
          <a:sy n="84" d="100"/>
        </p:scale>
        <p:origin x="8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-8790"/>
    </p:cViewPr>
  </p:sorterViewPr>
  <p:notesViewPr>
    <p:cSldViewPr snapToGrid="0">
      <p:cViewPr varScale="1">
        <p:scale>
          <a:sx n="54" d="100"/>
          <a:sy n="54" d="100"/>
        </p:scale>
        <p:origin x="28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50309C8A-9F39-D6CA-AB8A-2E0987126883}"/>
    <pc:docChg chg="modSld">
      <pc:chgData name="" userId="" providerId="" clId="Web-{50309C8A-9F39-D6CA-AB8A-2E0987126883}" dt="2022-05-18T10:17:02.889" v="2" actId="20577"/>
      <pc:docMkLst>
        <pc:docMk/>
      </pc:docMkLst>
      <pc:sldChg chg="modSp">
        <pc:chgData name="" userId="" providerId="" clId="Web-{50309C8A-9F39-D6CA-AB8A-2E0987126883}" dt="2022-05-18T10:17:02.889" v="2" actId="20577"/>
        <pc:sldMkLst>
          <pc:docMk/>
          <pc:sldMk cId="3158777495" sldId="1207"/>
        </pc:sldMkLst>
        <pc:spChg chg="mod">
          <ac:chgData name="" userId="" providerId="" clId="Web-{50309C8A-9F39-D6CA-AB8A-2E0987126883}" dt="2022-05-18T10:17:02.811" v="0" actId="20577"/>
          <ac:spMkLst>
            <pc:docMk/>
            <pc:sldMk cId="3158777495" sldId="1207"/>
            <ac:spMk id="37" creationId="{00000000-0000-0000-0000-000000000000}"/>
          </ac:spMkLst>
        </pc:spChg>
        <pc:spChg chg="mod">
          <ac:chgData name="" userId="" providerId="" clId="Web-{50309C8A-9F39-D6CA-AB8A-2E0987126883}" dt="2022-05-18T10:17:02.842" v="1" actId="20577"/>
          <ac:spMkLst>
            <pc:docMk/>
            <pc:sldMk cId="3158777495" sldId="1207"/>
            <ac:spMk id="39" creationId="{00000000-0000-0000-0000-000000000000}"/>
          </ac:spMkLst>
        </pc:spChg>
        <pc:spChg chg="mod">
          <ac:chgData name="" userId="" providerId="" clId="Web-{50309C8A-9F39-D6CA-AB8A-2E0987126883}" dt="2022-05-18T10:17:02.889" v="2" actId="20577"/>
          <ac:spMkLst>
            <pc:docMk/>
            <pc:sldMk cId="3158777495" sldId="1207"/>
            <ac:spMk id="41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05CB7-7154-42F2-8D93-1E20B1508952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4430B-58C5-4EB3-A903-20F07B4F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03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E840F-9B2B-44B5-896B-5B857B514EB5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1E044-3EA6-4167-A0FB-D05C215FD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0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626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344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155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31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83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185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52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8506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5118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70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473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20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6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249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23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51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749" r:id="rId2"/>
    <p:sldLayoutId id="2147484003" r:id="rId3"/>
    <p:sldLayoutId id="2147484004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59351DA0-D04F-422B-B4B2-743A681470D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-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Architecture Changes in Wireless Networks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2.3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The Evolution of Cellular and Wireless Networks</a:t>
            </a:r>
          </a:p>
        </p:txBody>
      </p:sp>
    </p:spTree>
    <p:extLst>
      <p:ext uri="{BB962C8B-B14F-4D97-AF65-F5344CB8AC3E}">
        <p14:creationId xmlns:p14="http://schemas.microsoft.com/office/powerpoint/2010/main" val="2438171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BE3F57E-C924-452B-9634-269B03EE11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0" y="8172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7790" y="17948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5G NSA Architecture</a:t>
            </a:r>
            <a:endParaRPr lang="en-US" sz="3200" b="1" dirty="0">
              <a:solidFill>
                <a:schemeClr val="accent5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91F59C2-6A1E-4747-B0BF-007E56044279}"/>
              </a:ext>
            </a:extLst>
          </p:cNvPr>
          <p:cNvGrpSpPr/>
          <p:nvPr/>
        </p:nvGrpSpPr>
        <p:grpSpPr>
          <a:xfrm>
            <a:off x="461265" y="858639"/>
            <a:ext cx="454687" cy="565150"/>
            <a:chOff x="4457700" y="2682875"/>
            <a:chExt cx="527051" cy="565150"/>
          </a:xfrm>
          <a:solidFill>
            <a:schemeClr val="bg1"/>
          </a:solidFill>
        </p:grpSpPr>
        <p:sp>
          <p:nvSpPr>
            <p:cNvPr id="13" name="Freeform 222">
              <a:extLst>
                <a:ext uri="{FF2B5EF4-FFF2-40B4-BE49-F238E27FC236}">
                  <a16:creationId xmlns:a16="http://schemas.microsoft.com/office/drawing/2014/main" id="{7D59A0BE-A6AB-4996-AC66-F7D74F54B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700" y="2682875"/>
              <a:ext cx="373063" cy="466725"/>
            </a:xfrm>
            <a:custGeom>
              <a:avLst/>
              <a:gdLst>
                <a:gd name="T0" fmla="*/ 1972 w 2353"/>
                <a:gd name="T1" fmla="*/ 0 h 2933"/>
                <a:gd name="T2" fmla="*/ 2065 w 2353"/>
                <a:gd name="T3" fmla="*/ 12 h 2933"/>
                <a:gd name="T4" fmla="*/ 2150 w 2353"/>
                <a:gd name="T5" fmla="*/ 46 h 2933"/>
                <a:gd name="T6" fmla="*/ 2225 w 2353"/>
                <a:gd name="T7" fmla="*/ 98 h 2933"/>
                <a:gd name="T8" fmla="*/ 2285 w 2353"/>
                <a:gd name="T9" fmla="*/ 165 h 2933"/>
                <a:gd name="T10" fmla="*/ 2327 w 2353"/>
                <a:gd name="T11" fmla="*/ 245 h 2933"/>
                <a:gd name="T12" fmla="*/ 2350 w 2353"/>
                <a:gd name="T13" fmla="*/ 336 h 2933"/>
                <a:gd name="T14" fmla="*/ 2353 w 2353"/>
                <a:gd name="T15" fmla="*/ 1972 h 2933"/>
                <a:gd name="T16" fmla="*/ 2343 w 2353"/>
                <a:gd name="T17" fmla="*/ 2017 h 2933"/>
                <a:gd name="T18" fmla="*/ 2315 w 2353"/>
                <a:gd name="T19" fmla="*/ 2051 h 2933"/>
                <a:gd name="T20" fmla="*/ 2275 w 2353"/>
                <a:gd name="T21" fmla="*/ 2071 h 2933"/>
                <a:gd name="T22" fmla="*/ 2229 w 2353"/>
                <a:gd name="T23" fmla="*/ 2071 h 2933"/>
                <a:gd name="T24" fmla="*/ 2189 w 2353"/>
                <a:gd name="T25" fmla="*/ 2051 h 2933"/>
                <a:gd name="T26" fmla="*/ 2161 w 2353"/>
                <a:gd name="T27" fmla="*/ 2017 h 2933"/>
                <a:gd name="T28" fmla="*/ 2152 w 2353"/>
                <a:gd name="T29" fmla="*/ 1972 h 2933"/>
                <a:gd name="T30" fmla="*/ 2148 w 2353"/>
                <a:gd name="T31" fmla="*/ 351 h 2933"/>
                <a:gd name="T32" fmla="*/ 2127 w 2353"/>
                <a:gd name="T33" fmla="*/ 292 h 2933"/>
                <a:gd name="T34" fmla="*/ 2088 w 2353"/>
                <a:gd name="T35" fmla="*/ 246 h 2933"/>
                <a:gd name="T36" fmla="*/ 2034 w 2353"/>
                <a:gd name="T37" fmla="*/ 215 h 2933"/>
                <a:gd name="T38" fmla="*/ 1972 w 2353"/>
                <a:gd name="T39" fmla="*/ 204 h 2933"/>
                <a:gd name="T40" fmla="*/ 349 w 2353"/>
                <a:gd name="T41" fmla="*/ 206 h 2933"/>
                <a:gd name="T42" fmla="*/ 291 w 2353"/>
                <a:gd name="T43" fmla="*/ 227 h 2933"/>
                <a:gd name="T44" fmla="*/ 244 w 2353"/>
                <a:gd name="T45" fmla="*/ 268 h 2933"/>
                <a:gd name="T46" fmla="*/ 213 w 2353"/>
                <a:gd name="T47" fmla="*/ 321 h 2933"/>
                <a:gd name="T48" fmla="*/ 202 w 2353"/>
                <a:gd name="T49" fmla="*/ 383 h 2933"/>
                <a:gd name="T50" fmla="*/ 199 w 2353"/>
                <a:gd name="T51" fmla="*/ 2855 h 2933"/>
                <a:gd name="T52" fmla="*/ 180 w 2353"/>
                <a:gd name="T53" fmla="*/ 2895 h 2933"/>
                <a:gd name="T54" fmla="*/ 145 w 2353"/>
                <a:gd name="T55" fmla="*/ 2923 h 2933"/>
                <a:gd name="T56" fmla="*/ 101 w 2353"/>
                <a:gd name="T57" fmla="*/ 2933 h 2933"/>
                <a:gd name="T58" fmla="*/ 57 w 2353"/>
                <a:gd name="T59" fmla="*/ 2923 h 2933"/>
                <a:gd name="T60" fmla="*/ 23 w 2353"/>
                <a:gd name="T61" fmla="*/ 2895 h 2933"/>
                <a:gd name="T62" fmla="*/ 3 w 2353"/>
                <a:gd name="T63" fmla="*/ 2855 h 2933"/>
                <a:gd name="T64" fmla="*/ 0 w 2353"/>
                <a:gd name="T65" fmla="*/ 383 h 2933"/>
                <a:gd name="T66" fmla="*/ 12 w 2353"/>
                <a:gd name="T67" fmla="*/ 289 h 2933"/>
                <a:gd name="T68" fmla="*/ 45 w 2353"/>
                <a:gd name="T69" fmla="*/ 204 h 2933"/>
                <a:gd name="T70" fmla="*/ 97 w 2353"/>
                <a:gd name="T71" fmla="*/ 129 h 2933"/>
                <a:gd name="T72" fmla="*/ 164 w 2353"/>
                <a:gd name="T73" fmla="*/ 70 h 2933"/>
                <a:gd name="T74" fmla="*/ 244 w 2353"/>
                <a:gd name="T75" fmla="*/ 26 h 2933"/>
                <a:gd name="T76" fmla="*/ 334 w 2353"/>
                <a:gd name="T77" fmla="*/ 3 h 2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53" h="2933">
                  <a:moveTo>
                    <a:pt x="381" y="0"/>
                  </a:moveTo>
                  <a:lnTo>
                    <a:pt x="1972" y="0"/>
                  </a:lnTo>
                  <a:lnTo>
                    <a:pt x="2020" y="3"/>
                  </a:lnTo>
                  <a:lnTo>
                    <a:pt x="2065" y="12"/>
                  </a:lnTo>
                  <a:lnTo>
                    <a:pt x="2110" y="26"/>
                  </a:lnTo>
                  <a:lnTo>
                    <a:pt x="2150" y="46"/>
                  </a:lnTo>
                  <a:lnTo>
                    <a:pt x="2189" y="70"/>
                  </a:lnTo>
                  <a:lnTo>
                    <a:pt x="2225" y="98"/>
                  </a:lnTo>
                  <a:lnTo>
                    <a:pt x="2257" y="129"/>
                  </a:lnTo>
                  <a:lnTo>
                    <a:pt x="2285" y="165"/>
                  </a:lnTo>
                  <a:lnTo>
                    <a:pt x="2309" y="204"/>
                  </a:lnTo>
                  <a:lnTo>
                    <a:pt x="2327" y="245"/>
                  </a:lnTo>
                  <a:lnTo>
                    <a:pt x="2341" y="289"/>
                  </a:lnTo>
                  <a:lnTo>
                    <a:pt x="2350" y="336"/>
                  </a:lnTo>
                  <a:lnTo>
                    <a:pt x="2353" y="383"/>
                  </a:lnTo>
                  <a:lnTo>
                    <a:pt x="2353" y="1972"/>
                  </a:lnTo>
                  <a:lnTo>
                    <a:pt x="2351" y="1996"/>
                  </a:lnTo>
                  <a:lnTo>
                    <a:pt x="2343" y="2017"/>
                  </a:lnTo>
                  <a:lnTo>
                    <a:pt x="2331" y="2036"/>
                  </a:lnTo>
                  <a:lnTo>
                    <a:pt x="2315" y="2051"/>
                  </a:lnTo>
                  <a:lnTo>
                    <a:pt x="2297" y="2064"/>
                  </a:lnTo>
                  <a:lnTo>
                    <a:pt x="2275" y="2071"/>
                  </a:lnTo>
                  <a:lnTo>
                    <a:pt x="2253" y="2074"/>
                  </a:lnTo>
                  <a:lnTo>
                    <a:pt x="2229" y="2071"/>
                  </a:lnTo>
                  <a:lnTo>
                    <a:pt x="2208" y="2064"/>
                  </a:lnTo>
                  <a:lnTo>
                    <a:pt x="2189" y="2051"/>
                  </a:lnTo>
                  <a:lnTo>
                    <a:pt x="2173" y="2036"/>
                  </a:lnTo>
                  <a:lnTo>
                    <a:pt x="2161" y="2017"/>
                  </a:lnTo>
                  <a:lnTo>
                    <a:pt x="2154" y="1996"/>
                  </a:lnTo>
                  <a:lnTo>
                    <a:pt x="2152" y="1972"/>
                  </a:lnTo>
                  <a:lnTo>
                    <a:pt x="2152" y="383"/>
                  </a:lnTo>
                  <a:lnTo>
                    <a:pt x="2148" y="351"/>
                  </a:lnTo>
                  <a:lnTo>
                    <a:pt x="2140" y="321"/>
                  </a:lnTo>
                  <a:lnTo>
                    <a:pt x="2127" y="292"/>
                  </a:lnTo>
                  <a:lnTo>
                    <a:pt x="2110" y="268"/>
                  </a:lnTo>
                  <a:lnTo>
                    <a:pt x="2088" y="246"/>
                  </a:lnTo>
                  <a:lnTo>
                    <a:pt x="2062" y="227"/>
                  </a:lnTo>
                  <a:lnTo>
                    <a:pt x="2034" y="215"/>
                  </a:lnTo>
                  <a:lnTo>
                    <a:pt x="2004" y="206"/>
                  </a:lnTo>
                  <a:lnTo>
                    <a:pt x="1972" y="204"/>
                  </a:lnTo>
                  <a:lnTo>
                    <a:pt x="381" y="204"/>
                  </a:lnTo>
                  <a:lnTo>
                    <a:pt x="349" y="206"/>
                  </a:lnTo>
                  <a:lnTo>
                    <a:pt x="319" y="215"/>
                  </a:lnTo>
                  <a:lnTo>
                    <a:pt x="291" y="227"/>
                  </a:lnTo>
                  <a:lnTo>
                    <a:pt x="266" y="246"/>
                  </a:lnTo>
                  <a:lnTo>
                    <a:pt x="244" y="268"/>
                  </a:lnTo>
                  <a:lnTo>
                    <a:pt x="227" y="292"/>
                  </a:lnTo>
                  <a:lnTo>
                    <a:pt x="213" y="321"/>
                  </a:lnTo>
                  <a:lnTo>
                    <a:pt x="205" y="351"/>
                  </a:lnTo>
                  <a:lnTo>
                    <a:pt x="202" y="383"/>
                  </a:lnTo>
                  <a:lnTo>
                    <a:pt x="202" y="2832"/>
                  </a:lnTo>
                  <a:lnTo>
                    <a:pt x="199" y="2855"/>
                  </a:lnTo>
                  <a:lnTo>
                    <a:pt x="192" y="2877"/>
                  </a:lnTo>
                  <a:lnTo>
                    <a:pt x="180" y="2895"/>
                  </a:lnTo>
                  <a:lnTo>
                    <a:pt x="165" y="2911"/>
                  </a:lnTo>
                  <a:lnTo>
                    <a:pt x="145" y="2923"/>
                  </a:lnTo>
                  <a:lnTo>
                    <a:pt x="125" y="2931"/>
                  </a:lnTo>
                  <a:lnTo>
                    <a:pt x="101" y="2933"/>
                  </a:lnTo>
                  <a:lnTo>
                    <a:pt x="79" y="2931"/>
                  </a:lnTo>
                  <a:lnTo>
                    <a:pt x="57" y="2923"/>
                  </a:lnTo>
                  <a:lnTo>
                    <a:pt x="38" y="2911"/>
                  </a:lnTo>
                  <a:lnTo>
                    <a:pt x="23" y="2895"/>
                  </a:lnTo>
                  <a:lnTo>
                    <a:pt x="11" y="2877"/>
                  </a:lnTo>
                  <a:lnTo>
                    <a:pt x="3" y="2855"/>
                  </a:lnTo>
                  <a:lnTo>
                    <a:pt x="0" y="2832"/>
                  </a:lnTo>
                  <a:lnTo>
                    <a:pt x="0" y="383"/>
                  </a:lnTo>
                  <a:lnTo>
                    <a:pt x="3" y="336"/>
                  </a:lnTo>
                  <a:lnTo>
                    <a:pt x="12" y="289"/>
                  </a:lnTo>
                  <a:lnTo>
                    <a:pt x="26" y="245"/>
                  </a:lnTo>
                  <a:lnTo>
                    <a:pt x="45" y="204"/>
                  </a:lnTo>
                  <a:lnTo>
                    <a:pt x="69" y="165"/>
                  </a:lnTo>
                  <a:lnTo>
                    <a:pt x="97" y="129"/>
                  </a:lnTo>
                  <a:lnTo>
                    <a:pt x="128" y="98"/>
                  </a:lnTo>
                  <a:lnTo>
                    <a:pt x="164" y="70"/>
                  </a:lnTo>
                  <a:lnTo>
                    <a:pt x="202" y="46"/>
                  </a:lnTo>
                  <a:lnTo>
                    <a:pt x="244" y="26"/>
                  </a:lnTo>
                  <a:lnTo>
                    <a:pt x="287" y="12"/>
                  </a:lnTo>
                  <a:lnTo>
                    <a:pt x="334" y="3"/>
                  </a:lnTo>
                  <a:lnTo>
                    <a:pt x="38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24">
              <a:extLst>
                <a:ext uri="{FF2B5EF4-FFF2-40B4-BE49-F238E27FC236}">
                  <a16:creationId xmlns:a16="http://schemas.microsoft.com/office/drawing/2014/main" id="{FC211E5D-A81B-49CD-973C-79A7F1AF06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57700" y="3111500"/>
              <a:ext cx="373063" cy="136525"/>
            </a:xfrm>
            <a:custGeom>
              <a:avLst/>
              <a:gdLst>
                <a:gd name="T0" fmla="*/ 202 w 2353"/>
                <a:gd name="T1" fmla="*/ 479 h 862"/>
                <a:gd name="T2" fmla="*/ 213 w 2353"/>
                <a:gd name="T3" fmla="*/ 542 h 862"/>
                <a:gd name="T4" fmla="*/ 244 w 2353"/>
                <a:gd name="T5" fmla="*/ 595 h 862"/>
                <a:gd name="T6" fmla="*/ 291 w 2353"/>
                <a:gd name="T7" fmla="*/ 635 h 862"/>
                <a:gd name="T8" fmla="*/ 349 w 2353"/>
                <a:gd name="T9" fmla="*/ 657 h 862"/>
                <a:gd name="T10" fmla="*/ 1972 w 2353"/>
                <a:gd name="T11" fmla="*/ 660 h 862"/>
                <a:gd name="T12" fmla="*/ 2034 w 2353"/>
                <a:gd name="T13" fmla="*/ 648 h 862"/>
                <a:gd name="T14" fmla="*/ 2088 w 2353"/>
                <a:gd name="T15" fmla="*/ 617 h 862"/>
                <a:gd name="T16" fmla="*/ 2127 w 2353"/>
                <a:gd name="T17" fmla="*/ 570 h 862"/>
                <a:gd name="T18" fmla="*/ 2148 w 2353"/>
                <a:gd name="T19" fmla="*/ 512 h 862"/>
                <a:gd name="T20" fmla="*/ 2152 w 2353"/>
                <a:gd name="T21" fmla="*/ 203 h 862"/>
                <a:gd name="T22" fmla="*/ 101 w 2353"/>
                <a:gd name="T23" fmla="*/ 0 h 862"/>
                <a:gd name="T24" fmla="*/ 2275 w 2353"/>
                <a:gd name="T25" fmla="*/ 3 h 862"/>
                <a:gd name="T26" fmla="*/ 2315 w 2353"/>
                <a:gd name="T27" fmla="*/ 23 h 862"/>
                <a:gd name="T28" fmla="*/ 2343 w 2353"/>
                <a:gd name="T29" fmla="*/ 57 h 862"/>
                <a:gd name="T30" fmla="*/ 2353 w 2353"/>
                <a:gd name="T31" fmla="*/ 102 h 862"/>
                <a:gd name="T32" fmla="*/ 2350 w 2353"/>
                <a:gd name="T33" fmla="*/ 527 h 862"/>
                <a:gd name="T34" fmla="*/ 2327 w 2353"/>
                <a:gd name="T35" fmla="*/ 618 h 862"/>
                <a:gd name="T36" fmla="*/ 2285 w 2353"/>
                <a:gd name="T37" fmla="*/ 698 h 862"/>
                <a:gd name="T38" fmla="*/ 2225 w 2353"/>
                <a:gd name="T39" fmla="*/ 766 h 862"/>
                <a:gd name="T40" fmla="*/ 2150 w 2353"/>
                <a:gd name="T41" fmla="*/ 817 h 862"/>
                <a:gd name="T42" fmla="*/ 2065 w 2353"/>
                <a:gd name="T43" fmla="*/ 851 h 862"/>
                <a:gd name="T44" fmla="*/ 1972 w 2353"/>
                <a:gd name="T45" fmla="*/ 862 h 862"/>
                <a:gd name="T46" fmla="*/ 334 w 2353"/>
                <a:gd name="T47" fmla="*/ 859 h 862"/>
                <a:gd name="T48" fmla="*/ 244 w 2353"/>
                <a:gd name="T49" fmla="*/ 836 h 862"/>
                <a:gd name="T50" fmla="*/ 164 w 2353"/>
                <a:gd name="T51" fmla="*/ 793 h 862"/>
                <a:gd name="T52" fmla="*/ 97 w 2353"/>
                <a:gd name="T53" fmla="*/ 734 h 862"/>
                <a:gd name="T54" fmla="*/ 45 w 2353"/>
                <a:gd name="T55" fmla="*/ 659 h 862"/>
                <a:gd name="T56" fmla="*/ 12 w 2353"/>
                <a:gd name="T57" fmla="*/ 573 h 862"/>
                <a:gd name="T58" fmla="*/ 0 w 2353"/>
                <a:gd name="T59" fmla="*/ 479 h 862"/>
                <a:gd name="T60" fmla="*/ 3 w 2353"/>
                <a:gd name="T61" fmla="*/ 79 h 862"/>
                <a:gd name="T62" fmla="*/ 23 w 2353"/>
                <a:gd name="T63" fmla="*/ 39 h 862"/>
                <a:gd name="T64" fmla="*/ 57 w 2353"/>
                <a:gd name="T65" fmla="*/ 11 h 862"/>
                <a:gd name="T66" fmla="*/ 101 w 2353"/>
                <a:gd name="T67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53" h="862">
                  <a:moveTo>
                    <a:pt x="202" y="203"/>
                  </a:moveTo>
                  <a:lnTo>
                    <a:pt x="202" y="479"/>
                  </a:lnTo>
                  <a:lnTo>
                    <a:pt x="205" y="512"/>
                  </a:lnTo>
                  <a:lnTo>
                    <a:pt x="213" y="542"/>
                  </a:lnTo>
                  <a:lnTo>
                    <a:pt x="227" y="570"/>
                  </a:lnTo>
                  <a:lnTo>
                    <a:pt x="244" y="595"/>
                  </a:lnTo>
                  <a:lnTo>
                    <a:pt x="266" y="617"/>
                  </a:lnTo>
                  <a:lnTo>
                    <a:pt x="291" y="635"/>
                  </a:lnTo>
                  <a:lnTo>
                    <a:pt x="319" y="648"/>
                  </a:lnTo>
                  <a:lnTo>
                    <a:pt x="349" y="657"/>
                  </a:lnTo>
                  <a:lnTo>
                    <a:pt x="381" y="660"/>
                  </a:lnTo>
                  <a:lnTo>
                    <a:pt x="1972" y="660"/>
                  </a:lnTo>
                  <a:lnTo>
                    <a:pt x="2004" y="657"/>
                  </a:lnTo>
                  <a:lnTo>
                    <a:pt x="2034" y="648"/>
                  </a:lnTo>
                  <a:lnTo>
                    <a:pt x="2062" y="635"/>
                  </a:lnTo>
                  <a:lnTo>
                    <a:pt x="2088" y="617"/>
                  </a:lnTo>
                  <a:lnTo>
                    <a:pt x="2110" y="595"/>
                  </a:lnTo>
                  <a:lnTo>
                    <a:pt x="2127" y="570"/>
                  </a:lnTo>
                  <a:lnTo>
                    <a:pt x="2140" y="542"/>
                  </a:lnTo>
                  <a:lnTo>
                    <a:pt x="2148" y="512"/>
                  </a:lnTo>
                  <a:lnTo>
                    <a:pt x="2152" y="479"/>
                  </a:lnTo>
                  <a:lnTo>
                    <a:pt x="2152" y="203"/>
                  </a:lnTo>
                  <a:lnTo>
                    <a:pt x="202" y="203"/>
                  </a:lnTo>
                  <a:close/>
                  <a:moveTo>
                    <a:pt x="101" y="0"/>
                  </a:moveTo>
                  <a:lnTo>
                    <a:pt x="2253" y="0"/>
                  </a:lnTo>
                  <a:lnTo>
                    <a:pt x="2275" y="3"/>
                  </a:lnTo>
                  <a:lnTo>
                    <a:pt x="2297" y="11"/>
                  </a:lnTo>
                  <a:lnTo>
                    <a:pt x="2315" y="23"/>
                  </a:lnTo>
                  <a:lnTo>
                    <a:pt x="2331" y="39"/>
                  </a:lnTo>
                  <a:lnTo>
                    <a:pt x="2343" y="57"/>
                  </a:lnTo>
                  <a:lnTo>
                    <a:pt x="2351" y="79"/>
                  </a:lnTo>
                  <a:lnTo>
                    <a:pt x="2353" y="102"/>
                  </a:lnTo>
                  <a:lnTo>
                    <a:pt x="2353" y="479"/>
                  </a:lnTo>
                  <a:lnTo>
                    <a:pt x="2350" y="527"/>
                  </a:lnTo>
                  <a:lnTo>
                    <a:pt x="2341" y="573"/>
                  </a:lnTo>
                  <a:lnTo>
                    <a:pt x="2327" y="618"/>
                  </a:lnTo>
                  <a:lnTo>
                    <a:pt x="2309" y="659"/>
                  </a:lnTo>
                  <a:lnTo>
                    <a:pt x="2285" y="698"/>
                  </a:lnTo>
                  <a:lnTo>
                    <a:pt x="2257" y="734"/>
                  </a:lnTo>
                  <a:lnTo>
                    <a:pt x="2225" y="766"/>
                  </a:lnTo>
                  <a:lnTo>
                    <a:pt x="2189" y="793"/>
                  </a:lnTo>
                  <a:lnTo>
                    <a:pt x="2150" y="817"/>
                  </a:lnTo>
                  <a:lnTo>
                    <a:pt x="2110" y="836"/>
                  </a:lnTo>
                  <a:lnTo>
                    <a:pt x="2065" y="851"/>
                  </a:lnTo>
                  <a:lnTo>
                    <a:pt x="2020" y="859"/>
                  </a:lnTo>
                  <a:lnTo>
                    <a:pt x="1972" y="862"/>
                  </a:lnTo>
                  <a:lnTo>
                    <a:pt x="381" y="862"/>
                  </a:lnTo>
                  <a:lnTo>
                    <a:pt x="334" y="859"/>
                  </a:lnTo>
                  <a:lnTo>
                    <a:pt x="287" y="851"/>
                  </a:lnTo>
                  <a:lnTo>
                    <a:pt x="244" y="836"/>
                  </a:lnTo>
                  <a:lnTo>
                    <a:pt x="202" y="817"/>
                  </a:lnTo>
                  <a:lnTo>
                    <a:pt x="164" y="793"/>
                  </a:lnTo>
                  <a:lnTo>
                    <a:pt x="128" y="766"/>
                  </a:lnTo>
                  <a:lnTo>
                    <a:pt x="97" y="734"/>
                  </a:lnTo>
                  <a:lnTo>
                    <a:pt x="69" y="698"/>
                  </a:lnTo>
                  <a:lnTo>
                    <a:pt x="45" y="659"/>
                  </a:lnTo>
                  <a:lnTo>
                    <a:pt x="26" y="618"/>
                  </a:lnTo>
                  <a:lnTo>
                    <a:pt x="12" y="573"/>
                  </a:lnTo>
                  <a:lnTo>
                    <a:pt x="3" y="527"/>
                  </a:lnTo>
                  <a:lnTo>
                    <a:pt x="0" y="479"/>
                  </a:lnTo>
                  <a:lnTo>
                    <a:pt x="0" y="102"/>
                  </a:lnTo>
                  <a:lnTo>
                    <a:pt x="3" y="79"/>
                  </a:lnTo>
                  <a:lnTo>
                    <a:pt x="11" y="57"/>
                  </a:lnTo>
                  <a:lnTo>
                    <a:pt x="23" y="39"/>
                  </a:lnTo>
                  <a:lnTo>
                    <a:pt x="38" y="23"/>
                  </a:lnTo>
                  <a:lnTo>
                    <a:pt x="57" y="11"/>
                  </a:lnTo>
                  <a:lnTo>
                    <a:pt x="79" y="3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25">
              <a:extLst>
                <a:ext uri="{FF2B5EF4-FFF2-40B4-BE49-F238E27FC236}">
                  <a16:creationId xmlns:a16="http://schemas.microsoft.com/office/drawing/2014/main" id="{CA37998C-DF81-457E-9DE4-ED5C2F39A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3750" y="3163888"/>
              <a:ext cx="82550" cy="31750"/>
            </a:xfrm>
            <a:custGeom>
              <a:avLst/>
              <a:gdLst>
                <a:gd name="T0" fmla="*/ 101 w 526"/>
                <a:gd name="T1" fmla="*/ 0 h 202"/>
                <a:gd name="T2" fmla="*/ 425 w 526"/>
                <a:gd name="T3" fmla="*/ 0 h 202"/>
                <a:gd name="T4" fmla="*/ 448 w 526"/>
                <a:gd name="T5" fmla="*/ 2 h 202"/>
                <a:gd name="T6" fmla="*/ 469 w 526"/>
                <a:gd name="T7" fmla="*/ 10 h 202"/>
                <a:gd name="T8" fmla="*/ 488 w 526"/>
                <a:gd name="T9" fmla="*/ 22 h 202"/>
                <a:gd name="T10" fmla="*/ 503 w 526"/>
                <a:gd name="T11" fmla="*/ 38 h 202"/>
                <a:gd name="T12" fmla="*/ 515 w 526"/>
                <a:gd name="T13" fmla="*/ 56 h 202"/>
                <a:gd name="T14" fmla="*/ 523 w 526"/>
                <a:gd name="T15" fmla="*/ 78 h 202"/>
                <a:gd name="T16" fmla="*/ 526 w 526"/>
                <a:gd name="T17" fmla="*/ 101 h 202"/>
                <a:gd name="T18" fmla="*/ 523 w 526"/>
                <a:gd name="T19" fmla="*/ 124 h 202"/>
                <a:gd name="T20" fmla="*/ 515 w 526"/>
                <a:gd name="T21" fmla="*/ 145 h 202"/>
                <a:gd name="T22" fmla="*/ 503 w 526"/>
                <a:gd name="T23" fmla="*/ 164 h 202"/>
                <a:gd name="T24" fmla="*/ 488 w 526"/>
                <a:gd name="T25" fmla="*/ 180 h 202"/>
                <a:gd name="T26" fmla="*/ 469 w 526"/>
                <a:gd name="T27" fmla="*/ 191 h 202"/>
                <a:gd name="T28" fmla="*/ 448 w 526"/>
                <a:gd name="T29" fmla="*/ 199 h 202"/>
                <a:gd name="T30" fmla="*/ 425 w 526"/>
                <a:gd name="T31" fmla="*/ 202 h 202"/>
                <a:gd name="T32" fmla="*/ 101 w 526"/>
                <a:gd name="T33" fmla="*/ 202 h 202"/>
                <a:gd name="T34" fmla="*/ 78 w 526"/>
                <a:gd name="T35" fmla="*/ 199 h 202"/>
                <a:gd name="T36" fmla="*/ 56 w 526"/>
                <a:gd name="T37" fmla="*/ 191 h 202"/>
                <a:gd name="T38" fmla="*/ 38 w 526"/>
                <a:gd name="T39" fmla="*/ 180 h 202"/>
                <a:gd name="T40" fmla="*/ 22 w 526"/>
                <a:gd name="T41" fmla="*/ 164 h 202"/>
                <a:gd name="T42" fmla="*/ 10 w 526"/>
                <a:gd name="T43" fmla="*/ 145 h 202"/>
                <a:gd name="T44" fmla="*/ 3 w 526"/>
                <a:gd name="T45" fmla="*/ 124 h 202"/>
                <a:gd name="T46" fmla="*/ 0 w 526"/>
                <a:gd name="T47" fmla="*/ 101 h 202"/>
                <a:gd name="T48" fmla="*/ 3 w 526"/>
                <a:gd name="T49" fmla="*/ 78 h 202"/>
                <a:gd name="T50" fmla="*/ 10 w 526"/>
                <a:gd name="T51" fmla="*/ 56 h 202"/>
                <a:gd name="T52" fmla="*/ 22 w 526"/>
                <a:gd name="T53" fmla="*/ 38 h 202"/>
                <a:gd name="T54" fmla="*/ 38 w 526"/>
                <a:gd name="T55" fmla="*/ 22 h 202"/>
                <a:gd name="T56" fmla="*/ 56 w 526"/>
                <a:gd name="T57" fmla="*/ 10 h 202"/>
                <a:gd name="T58" fmla="*/ 78 w 526"/>
                <a:gd name="T59" fmla="*/ 2 h 202"/>
                <a:gd name="T60" fmla="*/ 101 w 526"/>
                <a:gd name="T6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26" h="202">
                  <a:moveTo>
                    <a:pt x="101" y="0"/>
                  </a:moveTo>
                  <a:lnTo>
                    <a:pt x="425" y="0"/>
                  </a:lnTo>
                  <a:lnTo>
                    <a:pt x="448" y="2"/>
                  </a:lnTo>
                  <a:lnTo>
                    <a:pt x="469" y="10"/>
                  </a:lnTo>
                  <a:lnTo>
                    <a:pt x="488" y="22"/>
                  </a:lnTo>
                  <a:lnTo>
                    <a:pt x="503" y="38"/>
                  </a:lnTo>
                  <a:lnTo>
                    <a:pt x="515" y="56"/>
                  </a:lnTo>
                  <a:lnTo>
                    <a:pt x="523" y="78"/>
                  </a:lnTo>
                  <a:lnTo>
                    <a:pt x="526" y="101"/>
                  </a:lnTo>
                  <a:lnTo>
                    <a:pt x="523" y="124"/>
                  </a:lnTo>
                  <a:lnTo>
                    <a:pt x="515" y="145"/>
                  </a:lnTo>
                  <a:lnTo>
                    <a:pt x="503" y="164"/>
                  </a:lnTo>
                  <a:lnTo>
                    <a:pt x="488" y="180"/>
                  </a:lnTo>
                  <a:lnTo>
                    <a:pt x="469" y="191"/>
                  </a:lnTo>
                  <a:lnTo>
                    <a:pt x="448" y="199"/>
                  </a:lnTo>
                  <a:lnTo>
                    <a:pt x="425" y="202"/>
                  </a:lnTo>
                  <a:lnTo>
                    <a:pt x="101" y="202"/>
                  </a:lnTo>
                  <a:lnTo>
                    <a:pt x="78" y="199"/>
                  </a:lnTo>
                  <a:lnTo>
                    <a:pt x="56" y="191"/>
                  </a:lnTo>
                  <a:lnTo>
                    <a:pt x="38" y="180"/>
                  </a:lnTo>
                  <a:lnTo>
                    <a:pt x="22" y="164"/>
                  </a:lnTo>
                  <a:lnTo>
                    <a:pt x="10" y="145"/>
                  </a:lnTo>
                  <a:lnTo>
                    <a:pt x="3" y="124"/>
                  </a:lnTo>
                  <a:lnTo>
                    <a:pt x="0" y="101"/>
                  </a:lnTo>
                  <a:lnTo>
                    <a:pt x="3" y="78"/>
                  </a:lnTo>
                  <a:lnTo>
                    <a:pt x="10" y="56"/>
                  </a:lnTo>
                  <a:lnTo>
                    <a:pt x="22" y="38"/>
                  </a:lnTo>
                  <a:lnTo>
                    <a:pt x="38" y="22"/>
                  </a:lnTo>
                  <a:lnTo>
                    <a:pt x="56" y="10"/>
                  </a:lnTo>
                  <a:lnTo>
                    <a:pt x="78" y="2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26">
              <a:extLst>
                <a:ext uri="{FF2B5EF4-FFF2-40B4-BE49-F238E27FC236}">
                  <a16:creationId xmlns:a16="http://schemas.microsoft.com/office/drawing/2014/main" id="{065F80B9-6734-47BD-8E64-CD4903FCB7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9013" y="3057525"/>
              <a:ext cx="31750" cy="106363"/>
            </a:xfrm>
            <a:custGeom>
              <a:avLst/>
              <a:gdLst>
                <a:gd name="T0" fmla="*/ 101 w 201"/>
                <a:gd name="T1" fmla="*/ 0 h 668"/>
                <a:gd name="T2" fmla="*/ 123 w 201"/>
                <a:gd name="T3" fmla="*/ 4 h 668"/>
                <a:gd name="T4" fmla="*/ 145 w 201"/>
                <a:gd name="T5" fmla="*/ 11 h 668"/>
                <a:gd name="T6" fmla="*/ 163 w 201"/>
                <a:gd name="T7" fmla="*/ 23 h 668"/>
                <a:gd name="T8" fmla="*/ 179 w 201"/>
                <a:gd name="T9" fmla="*/ 38 h 668"/>
                <a:gd name="T10" fmla="*/ 191 w 201"/>
                <a:gd name="T11" fmla="*/ 58 h 668"/>
                <a:gd name="T12" fmla="*/ 199 w 201"/>
                <a:gd name="T13" fmla="*/ 78 h 668"/>
                <a:gd name="T14" fmla="*/ 201 w 201"/>
                <a:gd name="T15" fmla="*/ 102 h 668"/>
                <a:gd name="T16" fmla="*/ 201 w 201"/>
                <a:gd name="T17" fmla="*/ 566 h 668"/>
                <a:gd name="T18" fmla="*/ 199 w 201"/>
                <a:gd name="T19" fmla="*/ 589 h 668"/>
                <a:gd name="T20" fmla="*/ 191 w 201"/>
                <a:gd name="T21" fmla="*/ 611 h 668"/>
                <a:gd name="T22" fmla="*/ 179 w 201"/>
                <a:gd name="T23" fmla="*/ 629 h 668"/>
                <a:gd name="T24" fmla="*/ 163 w 201"/>
                <a:gd name="T25" fmla="*/ 645 h 668"/>
                <a:gd name="T26" fmla="*/ 145 w 201"/>
                <a:gd name="T27" fmla="*/ 657 h 668"/>
                <a:gd name="T28" fmla="*/ 123 w 201"/>
                <a:gd name="T29" fmla="*/ 665 h 668"/>
                <a:gd name="T30" fmla="*/ 101 w 201"/>
                <a:gd name="T31" fmla="*/ 668 h 668"/>
                <a:gd name="T32" fmla="*/ 77 w 201"/>
                <a:gd name="T33" fmla="*/ 665 h 668"/>
                <a:gd name="T34" fmla="*/ 56 w 201"/>
                <a:gd name="T35" fmla="*/ 657 h 668"/>
                <a:gd name="T36" fmla="*/ 37 w 201"/>
                <a:gd name="T37" fmla="*/ 645 h 668"/>
                <a:gd name="T38" fmla="*/ 21 w 201"/>
                <a:gd name="T39" fmla="*/ 629 h 668"/>
                <a:gd name="T40" fmla="*/ 9 w 201"/>
                <a:gd name="T41" fmla="*/ 611 h 668"/>
                <a:gd name="T42" fmla="*/ 2 w 201"/>
                <a:gd name="T43" fmla="*/ 589 h 668"/>
                <a:gd name="T44" fmla="*/ 0 w 201"/>
                <a:gd name="T45" fmla="*/ 566 h 668"/>
                <a:gd name="T46" fmla="*/ 0 w 201"/>
                <a:gd name="T47" fmla="*/ 102 h 668"/>
                <a:gd name="T48" fmla="*/ 2 w 201"/>
                <a:gd name="T49" fmla="*/ 78 h 668"/>
                <a:gd name="T50" fmla="*/ 9 w 201"/>
                <a:gd name="T51" fmla="*/ 58 h 668"/>
                <a:gd name="T52" fmla="*/ 21 w 201"/>
                <a:gd name="T53" fmla="*/ 38 h 668"/>
                <a:gd name="T54" fmla="*/ 37 w 201"/>
                <a:gd name="T55" fmla="*/ 23 h 668"/>
                <a:gd name="T56" fmla="*/ 56 w 201"/>
                <a:gd name="T57" fmla="*/ 11 h 668"/>
                <a:gd name="T58" fmla="*/ 77 w 201"/>
                <a:gd name="T59" fmla="*/ 4 h 668"/>
                <a:gd name="T60" fmla="*/ 101 w 201"/>
                <a:gd name="T61" fmla="*/ 0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1" h="668">
                  <a:moveTo>
                    <a:pt x="101" y="0"/>
                  </a:moveTo>
                  <a:lnTo>
                    <a:pt x="123" y="4"/>
                  </a:lnTo>
                  <a:lnTo>
                    <a:pt x="145" y="11"/>
                  </a:lnTo>
                  <a:lnTo>
                    <a:pt x="163" y="23"/>
                  </a:lnTo>
                  <a:lnTo>
                    <a:pt x="179" y="38"/>
                  </a:lnTo>
                  <a:lnTo>
                    <a:pt x="191" y="58"/>
                  </a:lnTo>
                  <a:lnTo>
                    <a:pt x="199" y="78"/>
                  </a:lnTo>
                  <a:lnTo>
                    <a:pt x="201" y="102"/>
                  </a:lnTo>
                  <a:lnTo>
                    <a:pt x="201" y="566"/>
                  </a:lnTo>
                  <a:lnTo>
                    <a:pt x="199" y="589"/>
                  </a:lnTo>
                  <a:lnTo>
                    <a:pt x="191" y="611"/>
                  </a:lnTo>
                  <a:lnTo>
                    <a:pt x="179" y="629"/>
                  </a:lnTo>
                  <a:lnTo>
                    <a:pt x="163" y="645"/>
                  </a:lnTo>
                  <a:lnTo>
                    <a:pt x="145" y="657"/>
                  </a:lnTo>
                  <a:lnTo>
                    <a:pt x="123" y="665"/>
                  </a:lnTo>
                  <a:lnTo>
                    <a:pt x="101" y="668"/>
                  </a:lnTo>
                  <a:lnTo>
                    <a:pt x="77" y="665"/>
                  </a:lnTo>
                  <a:lnTo>
                    <a:pt x="56" y="657"/>
                  </a:lnTo>
                  <a:lnTo>
                    <a:pt x="37" y="645"/>
                  </a:lnTo>
                  <a:lnTo>
                    <a:pt x="21" y="629"/>
                  </a:lnTo>
                  <a:lnTo>
                    <a:pt x="9" y="611"/>
                  </a:lnTo>
                  <a:lnTo>
                    <a:pt x="2" y="589"/>
                  </a:lnTo>
                  <a:lnTo>
                    <a:pt x="0" y="566"/>
                  </a:lnTo>
                  <a:lnTo>
                    <a:pt x="0" y="102"/>
                  </a:lnTo>
                  <a:lnTo>
                    <a:pt x="2" y="78"/>
                  </a:lnTo>
                  <a:lnTo>
                    <a:pt x="9" y="58"/>
                  </a:lnTo>
                  <a:lnTo>
                    <a:pt x="21" y="38"/>
                  </a:lnTo>
                  <a:lnTo>
                    <a:pt x="37" y="23"/>
                  </a:lnTo>
                  <a:lnTo>
                    <a:pt x="56" y="11"/>
                  </a:lnTo>
                  <a:lnTo>
                    <a:pt x="77" y="4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27">
              <a:extLst>
                <a:ext uri="{FF2B5EF4-FFF2-40B4-BE49-F238E27FC236}">
                  <a16:creationId xmlns:a16="http://schemas.microsoft.com/office/drawing/2014/main" id="{7818CEAA-229D-4E76-93D3-C23EE8C4E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0138" y="2863850"/>
              <a:ext cx="74613" cy="204788"/>
            </a:xfrm>
            <a:custGeom>
              <a:avLst/>
              <a:gdLst>
                <a:gd name="T0" fmla="*/ 158 w 463"/>
                <a:gd name="T1" fmla="*/ 0 h 1288"/>
                <a:gd name="T2" fmla="*/ 200 w 463"/>
                <a:gd name="T3" fmla="*/ 15 h 1288"/>
                <a:gd name="T4" fmla="*/ 265 w 463"/>
                <a:gd name="T5" fmla="*/ 81 h 1288"/>
                <a:gd name="T6" fmla="*/ 343 w 463"/>
                <a:gd name="T7" fmla="*/ 189 h 1288"/>
                <a:gd name="T8" fmla="*/ 401 w 463"/>
                <a:gd name="T9" fmla="*/ 307 h 1288"/>
                <a:gd name="T10" fmla="*/ 440 w 463"/>
                <a:gd name="T11" fmla="*/ 430 h 1288"/>
                <a:gd name="T12" fmla="*/ 459 w 463"/>
                <a:gd name="T13" fmla="*/ 558 h 1288"/>
                <a:gd name="T14" fmla="*/ 459 w 463"/>
                <a:gd name="T15" fmla="*/ 687 h 1288"/>
                <a:gd name="T16" fmla="*/ 440 w 463"/>
                <a:gd name="T17" fmla="*/ 814 h 1288"/>
                <a:gd name="T18" fmla="*/ 401 w 463"/>
                <a:gd name="T19" fmla="*/ 938 h 1288"/>
                <a:gd name="T20" fmla="*/ 343 w 463"/>
                <a:gd name="T21" fmla="*/ 1056 h 1288"/>
                <a:gd name="T22" fmla="*/ 265 w 463"/>
                <a:gd name="T23" fmla="*/ 1165 h 1288"/>
                <a:gd name="T24" fmla="*/ 192 w 463"/>
                <a:gd name="T25" fmla="*/ 1241 h 1288"/>
                <a:gd name="T26" fmla="*/ 145 w 463"/>
                <a:gd name="T27" fmla="*/ 1277 h 1288"/>
                <a:gd name="T28" fmla="*/ 101 w 463"/>
                <a:gd name="T29" fmla="*/ 1288 h 1288"/>
                <a:gd name="T30" fmla="*/ 59 w 463"/>
                <a:gd name="T31" fmla="*/ 1279 h 1288"/>
                <a:gd name="T32" fmla="*/ 23 w 463"/>
                <a:gd name="T33" fmla="*/ 1251 h 1288"/>
                <a:gd name="T34" fmla="*/ 3 w 463"/>
                <a:gd name="T35" fmla="*/ 1211 h 1288"/>
                <a:gd name="T36" fmla="*/ 2 w 463"/>
                <a:gd name="T37" fmla="*/ 1167 h 1288"/>
                <a:gd name="T38" fmla="*/ 19 w 463"/>
                <a:gd name="T39" fmla="*/ 1126 h 1288"/>
                <a:gd name="T40" fmla="*/ 76 w 463"/>
                <a:gd name="T41" fmla="*/ 1072 h 1288"/>
                <a:gd name="T42" fmla="*/ 153 w 463"/>
                <a:gd name="T43" fmla="*/ 979 h 1288"/>
                <a:gd name="T44" fmla="*/ 209 w 463"/>
                <a:gd name="T45" fmla="*/ 875 h 1288"/>
                <a:gd name="T46" fmla="*/ 245 w 463"/>
                <a:gd name="T47" fmla="*/ 766 h 1288"/>
                <a:gd name="T48" fmla="*/ 260 w 463"/>
                <a:gd name="T49" fmla="*/ 651 h 1288"/>
                <a:gd name="T50" fmla="*/ 255 w 463"/>
                <a:gd name="T51" fmla="*/ 536 h 1288"/>
                <a:gd name="T52" fmla="*/ 229 w 463"/>
                <a:gd name="T53" fmla="*/ 424 h 1288"/>
                <a:gd name="T54" fmla="*/ 183 w 463"/>
                <a:gd name="T55" fmla="*/ 316 h 1288"/>
                <a:gd name="T56" fmla="*/ 117 w 463"/>
                <a:gd name="T57" fmla="*/ 218 h 1288"/>
                <a:gd name="T58" fmla="*/ 61 w 463"/>
                <a:gd name="T59" fmla="*/ 154 h 1288"/>
                <a:gd name="T60" fmla="*/ 47 w 463"/>
                <a:gd name="T61" fmla="*/ 112 h 1288"/>
                <a:gd name="T62" fmla="*/ 51 w 463"/>
                <a:gd name="T63" fmla="*/ 69 h 1288"/>
                <a:gd name="T64" fmla="*/ 76 w 463"/>
                <a:gd name="T65" fmla="*/ 30 h 1288"/>
                <a:gd name="T66" fmla="*/ 114 w 463"/>
                <a:gd name="T67" fmla="*/ 6 h 1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63" h="1288">
                  <a:moveTo>
                    <a:pt x="136" y="0"/>
                  </a:moveTo>
                  <a:lnTo>
                    <a:pt x="158" y="0"/>
                  </a:lnTo>
                  <a:lnTo>
                    <a:pt x="179" y="6"/>
                  </a:lnTo>
                  <a:lnTo>
                    <a:pt x="200" y="15"/>
                  </a:lnTo>
                  <a:lnTo>
                    <a:pt x="218" y="30"/>
                  </a:lnTo>
                  <a:lnTo>
                    <a:pt x="265" y="81"/>
                  </a:lnTo>
                  <a:lnTo>
                    <a:pt x="307" y="134"/>
                  </a:lnTo>
                  <a:lnTo>
                    <a:pt x="343" y="189"/>
                  </a:lnTo>
                  <a:lnTo>
                    <a:pt x="374" y="247"/>
                  </a:lnTo>
                  <a:lnTo>
                    <a:pt x="401" y="307"/>
                  </a:lnTo>
                  <a:lnTo>
                    <a:pt x="423" y="368"/>
                  </a:lnTo>
                  <a:lnTo>
                    <a:pt x="440" y="430"/>
                  </a:lnTo>
                  <a:lnTo>
                    <a:pt x="453" y="494"/>
                  </a:lnTo>
                  <a:lnTo>
                    <a:pt x="459" y="558"/>
                  </a:lnTo>
                  <a:lnTo>
                    <a:pt x="463" y="623"/>
                  </a:lnTo>
                  <a:lnTo>
                    <a:pt x="459" y="687"/>
                  </a:lnTo>
                  <a:lnTo>
                    <a:pt x="453" y="750"/>
                  </a:lnTo>
                  <a:lnTo>
                    <a:pt x="440" y="814"/>
                  </a:lnTo>
                  <a:lnTo>
                    <a:pt x="423" y="877"/>
                  </a:lnTo>
                  <a:lnTo>
                    <a:pt x="401" y="938"/>
                  </a:lnTo>
                  <a:lnTo>
                    <a:pt x="374" y="998"/>
                  </a:lnTo>
                  <a:lnTo>
                    <a:pt x="343" y="1056"/>
                  </a:lnTo>
                  <a:lnTo>
                    <a:pt x="307" y="1112"/>
                  </a:lnTo>
                  <a:lnTo>
                    <a:pt x="265" y="1165"/>
                  </a:lnTo>
                  <a:lnTo>
                    <a:pt x="218" y="1216"/>
                  </a:lnTo>
                  <a:lnTo>
                    <a:pt x="192" y="1241"/>
                  </a:lnTo>
                  <a:lnTo>
                    <a:pt x="165" y="1264"/>
                  </a:lnTo>
                  <a:lnTo>
                    <a:pt x="145" y="1277"/>
                  </a:lnTo>
                  <a:lnTo>
                    <a:pt x="123" y="1285"/>
                  </a:lnTo>
                  <a:lnTo>
                    <a:pt x="101" y="1288"/>
                  </a:lnTo>
                  <a:lnTo>
                    <a:pt x="79" y="1286"/>
                  </a:lnTo>
                  <a:lnTo>
                    <a:pt x="59" y="1279"/>
                  </a:lnTo>
                  <a:lnTo>
                    <a:pt x="39" y="1268"/>
                  </a:lnTo>
                  <a:lnTo>
                    <a:pt x="23" y="1251"/>
                  </a:lnTo>
                  <a:lnTo>
                    <a:pt x="10" y="1232"/>
                  </a:lnTo>
                  <a:lnTo>
                    <a:pt x="3" y="1211"/>
                  </a:lnTo>
                  <a:lnTo>
                    <a:pt x="0" y="1189"/>
                  </a:lnTo>
                  <a:lnTo>
                    <a:pt x="2" y="1167"/>
                  </a:lnTo>
                  <a:lnTo>
                    <a:pt x="8" y="1145"/>
                  </a:lnTo>
                  <a:lnTo>
                    <a:pt x="19" y="1126"/>
                  </a:lnTo>
                  <a:lnTo>
                    <a:pt x="35" y="1109"/>
                  </a:lnTo>
                  <a:lnTo>
                    <a:pt x="76" y="1072"/>
                  </a:lnTo>
                  <a:lnTo>
                    <a:pt x="117" y="1026"/>
                  </a:lnTo>
                  <a:lnTo>
                    <a:pt x="153" y="979"/>
                  </a:lnTo>
                  <a:lnTo>
                    <a:pt x="183" y="928"/>
                  </a:lnTo>
                  <a:lnTo>
                    <a:pt x="209" y="875"/>
                  </a:lnTo>
                  <a:lnTo>
                    <a:pt x="229" y="821"/>
                  </a:lnTo>
                  <a:lnTo>
                    <a:pt x="245" y="766"/>
                  </a:lnTo>
                  <a:lnTo>
                    <a:pt x="255" y="708"/>
                  </a:lnTo>
                  <a:lnTo>
                    <a:pt x="260" y="651"/>
                  </a:lnTo>
                  <a:lnTo>
                    <a:pt x="260" y="594"/>
                  </a:lnTo>
                  <a:lnTo>
                    <a:pt x="255" y="536"/>
                  </a:lnTo>
                  <a:lnTo>
                    <a:pt x="245" y="480"/>
                  </a:lnTo>
                  <a:lnTo>
                    <a:pt x="229" y="424"/>
                  </a:lnTo>
                  <a:lnTo>
                    <a:pt x="209" y="370"/>
                  </a:lnTo>
                  <a:lnTo>
                    <a:pt x="183" y="316"/>
                  </a:lnTo>
                  <a:lnTo>
                    <a:pt x="153" y="267"/>
                  </a:lnTo>
                  <a:lnTo>
                    <a:pt x="117" y="218"/>
                  </a:lnTo>
                  <a:lnTo>
                    <a:pt x="76" y="173"/>
                  </a:lnTo>
                  <a:lnTo>
                    <a:pt x="61" y="154"/>
                  </a:lnTo>
                  <a:lnTo>
                    <a:pt x="51" y="135"/>
                  </a:lnTo>
                  <a:lnTo>
                    <a:pt x="47" y="112"/>
                  </a:lnTo>
                  <a:lnTo>
                    <a:pt x="47" y="90"/>
                  </a:lnTo>
                  <a:lnTo>
                    <a:pt x="51" y="69"/>
                  </a:lnTo>
                  <a:lnTo>
                    <a:pt x="61" y="48"/>
                  </a:lnTo>
                  <a:lnTo>
                    <a:pt x="76" y="30"/>
                  </a:lnTo>
                  <a:lnTo>
                    <a:pt x="94" y="15"/>
                  </a:lnTo>
                  <a:lnTo>
                    <a:pt x="114" y="6"/>
                  </a:lnTo>
                  <a:lnTo>
                    <a:pt x="136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8">
              <a:extLst>
                <a:ext uri="{FF2B5EF4-FFF2-40B4-BE49-F238E27FC236}">
                  <a16:creationId xmlns:a16="http://schemas.microsoft.com/office/drawing/2014/main" id="{7800230E-BFDE-46D5-BC0B-01B2EC2F4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7275" y="2886075"/>
              <a:ext cx="63500" cy="158750"/>
            </a:xfrm>
            <a:custGeom>
              <a:avLst/>
              <a:gdLst>
                <a:gd name="T0" fmla="*/ 159 w 405"/>
                <a:gd name="T1" fmla="*/ 0 h 1003"/>
                <a:gd name="T2" fmla="*/ 201 w 405"/>
                <a:gd name="T3" fmla="*/ 14 h 1003"/>
                <a:gd name="T4" fmla="*/ 260 w 405"/>
                <a:gd name="T5" fmla="*/ 75 h 1003"/>
                <a:gd name="T6" fmla="*/ 327 w 405"/>
                <a:gd name="T7" fmla="*/ 173 h 1003"/>
                <a:gd name="T8" fmla="*/ 374 w 405"/>
                <a:gd name="T9" fmla="*/ 282 h 1003"/>
                <a:gd name="T10" fmla="*/ 399 w 405"/>
                <a:gd name="T11" fmla="*/ 394 h 1003"/>
                <a:gd name="T12" fmla="*/ 405 w 405"/>
                <a:gd name="T13" fmla="*/ 509 h 1003"/>
                <a:gd name="T14" fmla="*/ 389 w 405"/>
                <a:gd name="T15" fmla="*/ 624 h 1003"/>
                <a:gd name="T16" fmla="*/ 353 w 405"/>
                <a:gd name="T17" fmla="*/ 734 h 1003"/>
                <a:gd name="T18" fmla="*/ 297 w 405"/>
                <a:gd name="T19" fmla="*/ 838 h 1003"/>
                <a:gd name="T20" fmla="*/ 220 w 405"/>
                <a:gd name="T21" fmla="*/ 932 h 1003"/>
                <a:gd name="T22" fmla="*/ 164 w 405"/>
                <a:gd name="T23" fmla="*/ 982 h 1003"/>
                <a:gd name="T24" fmla="*/ 123 w 405"/>
                <a:gd name="T25" fmla="*/ 1001 h 1003"/>
                <a:gd name="T26" fmla="*/ 78 w 405"/>
                <a:gd name="T27" fmla="*/ 1001 h 1003"/>
                <a:gd name="T28" fmla="*/ 39 w 405"/>
                <a:gd name="T29" fmla="*/ 982 h 1003"/>
                <a:gd name="T30" fmla="*/ 10 w 405"/>
                <a:gd name="T31" fmla="*/ 945 h 1003"/>
                <a:gd name="T32" fmla="*/ 0 w 405"/>
                <a:gd name="T33" fmla="*/ 902 h 1003"/>
                <a:gd name="T34" fmla="*/ 10 w 405"/>
                <a:gd name="T35" fmla="*/ 858 h 1003"/>
                <a:gd name="T36" fmla="*/ 39 w 405"/>
                <a:gd name="T37" fmla="*/ 823 h 1003"/>
                <a:gd name="T38" fmla="*/ 76 w 405"/>
                <a:gd name="T39" fmla="*/ 788 h 1003"/>
                <a:gd name="T40" fmla="*/ 139 w 405"/>
                <a:gd name="T41" fmla="*/ 710 h 1003"/>
                <a:gd name="T42" fmla="*/ 181 w 405"/>
                <a:gd name="T43" fmla="*/ 621 h 1003"/>
                <a:gd name="T44" fmla="*/ 201 w 405"/>
                <a:gd name="T45" fmla="*/ 528 h 1003"/>
                <a:gd name="T46" fmla="*/ 201 w 405"/>
                <a:gd name="T47" fmla="*/ 433 h 1003"/>
                <a:gd name="T48" fmla="*/ 181 w 405"/>
                <a:gd name="T49" fmla="*/ 339 h 1003"/>
                <a:gd name="T50" fmla="*/ 139 w 405"/>
                <a:gd name="T51" fmla="*/ 251 h 1003"/>
                <a:gd name="T52" fmla="*/ 76 w 405"/>
                <a:gd name="T53" fmla="*/ 172 h 1003"/>
                <a:gd name="T54" fmla="*/ 53 w 405"/>
                <a:gd name="T55" fmla="*/ 133 h 1003"/>
                <a:gd name="T56" fmla="*/ 48 w 405"/>
                <a:gd name="T57" fmla="*/ 90 h 1003"/>
                <a:gd name="T58" fmla="*/ 62 w 405"/>
                <a:gd name="T59" fmla="*/ 48 h 1003"/>
                <a:gd name="T60" fmla="*/ 95 w 405"/>
                <a:gd name="T61" fmla="*/ 14 h 1003"/>
                <a:gd name="T62" fmla="*/ 137 w 405"/>
                <a:gd name="T63" fmla="*/ 0 h 1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5" h="1003">
                  <a:moveTo>
                    <a:pt x="137" y="0"/>
                  </a:moveTo>
                  <a:lnTo>
                    <a:pt x="159" y="0"/>
                  </a:lnTo>
                  <a:lnTo>
                    <a:pt x="181" y="5"/>
                  </a:lnTo>
                  <a:lnTo>
                    <a:pt x="201" y="14"/>
                  </a:lnTo>
                  <a:lnTo>
                    <a:pt x="220" y="29"/>
                  </a:lnTo>
                  <a:lnTo>
                    <a:pt x="260" y="75"/>
                  </a:lnTo>
                  <a:lnTo>
                    <a:pt x="297" y="123"/>
                  </a:lnTo>
                  <a:lnTo>
                    <a:pt x="327" y="173"/>
                  </a:lnTo>
                  <a:lnTo>
                    <a:pt x="353" y="226"/>
                  </a:lnTo>
                  <a:lnTo>
                    <a:pt x="374" y="282"/>
                  </a:lnTo>
                  <a:lnTo>
                    <a:pt x="389" y="337"/>
                  </a:lnTo>
                  <a:lnTo>
                    <a:pt x="399" y="394"/>
                  </a:lnTo>
                  <a:lnTo>
                    <a:pt x="405" y="452"/>
                  </a:lnTo>
                  <a:lnTo>
                    <a:pt x="405" y="509"/>
                  </a:lnTo>
                  <a:lnTo>
                    <a:pt x="399" y="567"/>
                  </a:lnTo>
                  <a:lnTo>
                    <a:pt x="389" y="624"/>
                  </a:lnTo>
                  <a:lnTo>
                    <a:pt x="374" y="680"/>
                  </a:lnTo>
                  <a:lnTo>
                    <a:pt x="353" y="734"/>
                  </a:lnTo>
                  <a:lnTo>
                    <a:pt x="327" y="787"/>
                  </a:lnTo>
                  <a:lnTo>
                    <a:pt x="297" y="838"/>
                  </a:lnTo>
                  <a:lnTo>
                    <a:pt x="260" y="887"/>
                  </a:lnTo>
                  <a:lnTo>
                    <a:pt x="220" y="932"/>
                  </a:lnTo>
                  <a:lnTo>
                    <a:pt x="193" y="958"/>
                  </a:lnTo>
                  <a:lnTo>
                    <a:pt x="164" y="982"/>
                  </a:lnTo>
                  <a:lnTo>
                    <a:pt x="144" y="994"/>
                  </a:lnTo>
                  <a:lnTo>
                    <a:pt x="123" y="1001"/>
                  </a:lnTo>
                  <a:lnTo>
                    <a:pt x="101" y="1003"/>
                  </a:lnTo>
                  <a:lnTo>
                    <a:pt x="78" y="1001"/>
                  </a:lnTo>
                  <a:lnTo>
                    <a:pt x="58" y="994"/>
                  </a:lnTo>
                  <a:lnTo>
                    <a:pt x="39" y="982"/>
                  </a:lnTo>
                  <a:lnTo>
                    <a:pt x="21" y="966"/>
                  </a:lnTo>
                  <a:lnTo>
                    <a:pt x="10" y="945"/>
                  </a:lnTo>
                  <a:lnTo>
                    <a:pt x="2" y="923"/>
                  </a:lnTo>
                  <a:lnTo>
                    <a:pt x="0" y="902"/>
                  </a:lnTo>
                  <a:lnTo>
                    <a:pt x="3" y="879"/>
                  </a:lnTo>
                  <a:lnTo>
                    <a:pt x="10" y="858"/>
                  </a:lnTo>
                  <a:lnTo>
                    <a:pt x="21" y="839"/>
                  </a:lnTo>
                  <a:lnTo>
                    <a:pt x="39" y="823"/>
                  </a:lnTo>
                  <a:lnTo>
                    <a:pt x="58" y="806"/>
                  </a:lnTo>
                  <a:lnTo>
                    <a:pt x="76" y="788"/>
                  </a:lnTo>
                  <a:lnTo>
                    <a:pt x="111" y="750"/>
                  </a:lnTo>
                  <a:lnTo>
                    <a:pt x="139" y="710"/>
                  </a:lnTo>
                  <a:lnTo>
                    <a:pt x="162" y="667"/>
                  </a:lnTo>
                  <a:lnTo>
                    <a:pt x="181" y="621"/>
                  </a:lnTo>
                  <a:lnTo>
                    <a:pt x="194" y="576"/>
                  </a:lnTo>
                  <a:lnTo>
                    <a:pt x="201" y="528"/>
                  </a:lnTo>
                  <a:lnTo>
                    <a:pt x="203" y="481"/>
                  </a:lnTo>
                  <a:lnTo>
                    <a:pt x="201" y="433"/>
                  </a:lnTo>
                  <a:lnTo>
                    <a:pt x="194" y="386"/>
                  </a:lnTo>
                  <a:lnTo>
                    <a:pt x="181" y="339"/>
                  </a:lnTo>
                  <a:lnTo>
                    <a:pt x="162" y="295"/>
                  </a:lnTo>
                  <a:lnTo>
                    <a:pt x="139" y="251"/>
                  </a:lnTo>
                  <a:lnTo>
                    <a:pt x="111" y="210"/>
                  </a:lnTo>
                  <a:lnTo>
                    <a:pt x="76" y="172"/>
                  </a:lnTo>
                  <a:lnTo>
                    <a:pt x="62" y="154"/>
                  </a:lnTo>
                  <a:lnTo>
                    <a:pt x="53" y="133"/>
                  </a:lnTo>
                  <a:lnTo>
                    <a:pt x="48" y="112"/>
                  </a:lnTo>
                  <a:lnTo>
                    <a:pt x="48" y="90"/>
                  </a:lnTo>
                  <a:lnTo>
                    <a:pt x="53" y="68"/>
                  </a:lnTo>
                  <a:lnTo>
                    <a:pt x="62" y="48"/>
                  </a:lnTo>
                  <a:lnTo>
                    <a:pt x="76" y="29"/>
                  </a:lnTo>
                  <a:lnTo>
                    <a:pt x="95" y="14"/>
                  </a:lnTo>
                  <a:lnTo>
                    <a:pt x="115" y="5"/>
                  </a:lnTo>
                  <a:lnTo>
                    <a:pt x="137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AC1F426-4D47-4F45-BCDF-FD6C3DD9219D}"/>
              </a:ext>
            </a:extLst>
          </p:cNvPr>
          <p:cNvGrpSpPr/>
          <p:nvPr/>
        </p:nvGrpSpPr>
        <p:grpSpPr>
          <a:xfrm>
            <a:off x="1327846" y="1901093"/>
            <a:ext cx="562105" cy="754603"/>
            <a:chOff x="1836895" y="1836970"/>
            <a:chExt cx="897528" cy="125233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1F5ADCA-0A93-4609-9973-8144772F3607}"/>
                </a:ext>
              </a:extLst>
            </p:cNvPr>
            <p:cNvGrpSpPr/>
            <p:nvPr/>
          </p:nvGrpSpPr>
          <p:grpSpPr>
            <a:xfrm rot="16200000">
              <a:off x="1830742" y="1881210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20" name="Freeform 62">
                <a:extLst>
                  <a:ext uri="{FF2B5EF4-FFF2-40B4-BE49-F238E27FC236}">
                    <a16:creationId xmlns:a16="http://schemas.microsoft.com/office/drawing/2014/main" id="{991575CB-C9BC-41A3-B72D-B04803D5F5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3">
                <a:extLst>
                  <a:ext uri="{FF2B5EF4-FFF2-40B4-BE49-F238E27FC236}">
                    <a16:creationId xmlns:a16="http://schemas.microsoft.com/office/drawing/2014/main" id="{595C8F45-A8EC-4A9C-A6E9-CD290CF12C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64">
                <a:extLst>
                  <a:ext uri="{FF2B5EF4-FFF2-40B4-BE49-F238E27FC236}">
                    <a16:creationId xmlns:a16="http://schemas.microsoft.com/office/drawing/2014/main" id="{ADD951CD-A84B-48ED-94DD-1D1E2D22A0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65">
                <a:extLst>
                  <a:ext uri="{FF2B5EF4-FFF2-40B4-BE49-F238E27FC236}">
                    <a16:creationId xmlns:a16="http://schemas.microsoft.com/office/drawing/2014/main" id="{62F6EB45-5449-4DCA-9276-7B4404AE52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66">
                <a:extLst>
                  <a:ext uri="{FF2B5EF4-FFF2-40B4-BE49-F238E27FC236}">
                    <a16:creationId xmlns:a16="http://schemas.microsoft.com/office/drawing/2014/main" id="{C78C40A4-2EE6-4EB1-BB97-C08C8C379F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6" name="Freeform 344">
              <a:extLst>
                <a:ext uri="{FF2B5EF4-FFF2-40B4-BE49-F238E27FC236}">
                  <a16:creationId xmlns:a16="http://schemas.microsoft.com/office/drawing/2014/main" id="{DD6FF3E4-0A99-49B7-AE3B-322D3B0BFA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6895" y="2054198"/>
              <a:ext cx="897528" cy="1035104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D8180AA-8D25-4112-B1B5-CD141BD83864}"/>
                </a:ext>
              </a:extLst>
            </p:cNvPr>
            <p:cNvGrpSpPr/>
            <p:nvPr/>
          </p:nvGrpSpPr>
          <p:grpSpPr>
            <a:xfrm rot="5400000">
              <a:off x="2167390" y="1876658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30" name="Freeform 62">
                <a:extLst>
                  <a:ext uri="{FF2B5EF4-FFF2-40B4-BE49-F238E27FC236}">
                    <a16:creationId xmlns:a16="http://schemas.microsoft.com/office/drawing/2014/main" id="{4033D2A7-0AA7-4575-B158-C6E7B143B58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63">
                <a:extLst>
                  <a:ext uri="{FF2B5EF4-FFF2-40B4-BE49-F238E27FC236}">
                    <a16:creationId xmlns:a16="http://schemas.microsoft.com/office/drawing/2014/main" id="{41119CE6-3565-448C-BB5B-4D7BD96E2D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64">
                <a:extLst>
                  <a:ext uri="{FF2B5EF4-FFF2-40B4-BE49-F238E27FC236}">
                    <a16:creationId xmlns:a16="http://schemas.microsoft.com/office/drawing/2014/main" id="{A1ABE9D5-CE2D-4FB8-982C-684D938398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65">
                <a:extLst>
                  <a:ext uri="{FF2B5EF4-FFF2-40B4-BE49-F238E27FC236}">
                    <a16:creationId xmlns:a16="http://schemas.microsoft.com/office/drawing/2014/main" id="{0372FFB1-87AA-41EE-A513-F583BA00AD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66">
                <a:extLst>
                  <a:ext uri="{FF2B5EF4-FFF2-40B4-BE49-F238E27FC236}">
                    <a16:creationId xmlns:a16="http://schemas.microsoft.com/office/drawing/2014/main" id="{1B9FCA06-9122-43DC-91D8-25E4B9B1FA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3B6FEF0E-B0AE-4FEA-B79D-342D0CCF9347}"/>
              </a:ext>
            </a:extLst>
          </p:cNvPr>
          <p:cNvSpPr txBox="1"/>
          <p:nvPr/>
        </p:nvSpPr>
        <p:spPr>
          <a:xfrm>
            <a:off x="220037" y="4047436"/>
            <a:ext cx="958917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User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Equipment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(UE)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5E59DDBA-53D4-4BE9-9AD3-4752277A33DF}"/>
              </a:ext>
            </a:extLst>
          </p:cNvPr>
          <p:cNvSpPr txBox="1"/>
          <p:nvPr/>
        </p:nvSpPr>
        <p:spPr>
          <a:xfrm>
            <a:off x="2067667" y="4020261"/>
            <a:ext cx="1326686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Radio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Access Network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(RAN)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52EEC9C-1EA7-4163-A553-E9EC44A60AE9}"/>
              </a:ext>
            </a:extLst>
          </p:cNvPr>
          <p:cNvSpPr txBox="1"/>
          <p:nvPr/>
        </p:nvSpPr>
        <p:spPr>
          <a:xfrm>
            <a:off x="3540211" y="4020260"/>
            <a:ext cx="1688321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Core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Network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(CN)</a:t>
            </a: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CB42D665-E8EF-47F9-A992-820763B234BE}"/>
              </a:ext>
            </a:extLst>
          </p:cNvPr>
          <p:cNvGrpSpPr/>
          <p:nvPr/>
        </p:nvGrpSpPr>
        <p:grpSpPr>
          <a:xfrm>
            <a:off x="430786" y="2009845"/>
            <a:ext cx="454687" cy="565150"/>
            <a:chOff x="4457700" y="2682875"/>
            <a:chExt cx="527051" cy="565150"/>
          </a:xfrm>
          <a:solidFill>
            <a:schemeClr val="bg1"/>
          </a:solidFill>
        </p:grpSpPr>
        <p:sp>
          <p:nvSpPr>
            <p:cNvPr id="145" name="Freeform 222">
              <a:extLst>
                <a:ext uri="{FF2B5EF4-FFF2-40B4-BE49-F238E27FC236}">
                  <a16:creationId xmlns:a16="http://schemas.microsoft.com/office/drawing/2014/main" id="{0C38B3DD-C8ED-42F8-9061-67CB76370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700" y="2682875"/>
              <a:ext cx="373063" cy="466725"/>
            </a:xfrm>
            <a:custGeom>
              <a:avLst/>
              <a:gdLst>
                <a:gd name="T0" fmla="*/ 1972 w 2353"/>
                <a:gd name="T1" fmla="*/ 0 h 2933"/>
                <a:gd name="T2" fmla="*/ 2065 w 2353"/>
                <a:gd name="T3" fmla="*/ 12 h 2933"/>
                <a:gd name="T4" fmla="*/ 2150 w 2353"/>
                <a:gd name="T5" fmla="*/ 46 h 2933"/>
                <a:gd name="T6" fmla="*/ 2225 w 2353"/>
                <a:gd name="T7" fmla="*/ 98 h 2933"/>
                <a:gd name="T8" fmla="*/ 2285 w 2353"/>
                <a:gd name="T9" fmla="*/ 165 h 2933"/>
                <a:gd name="T10" fmla="*/ 2327 w 2353"/>
                <a:gd name="T11" fmla="*/ 245 h 2933"/>
                <a:gd name="T12" fmla="*/ 2350 w 2353"/>
                <a:gd name="T13" fmla="*/ 336 h 2933"/>
                <a:gd name="T14" fmla="*/ 2353 w 2353"/>
                <a:gd name="T15" fmla="*/ 1972 h 2933"/>
                <a:gd name="T16" fmla="*/ 2343 w 2353"/>
                <a:gd name="T17" fmla="*/ 2017 h 2933"/>
                <a:gd name="T18" fmla="*/ 2315 w 2353"/>
                <a:gd name="T19" fmla="*/ 2051 h 2933"/>
                <a:gd name="T20" fmla="*/ 2275 w 2353"/>
                <a:gd name="T21" fmla="*/ 2071 h 2933"/>
                <a:gd name="T22" fmla="*/ 2229 w 2353"/>
                <a:gd name="T23" fmla="*/ 2071 h 2933"/>
                <a:gd name="T24" fmla="*/ 2189 w 2353"/>
                <a:gd name="T25" fmla="*/ 2051 h 2933"/>
                <a:gd name="T26" fmla="*/ 2161 w 2353"/>
                <a:gd name="T27" fmla="*/ 2017 h 2933"/>
                <a:gd name="T28" fmla="*/ 2152 w 2353"/>
                <a:gd name="T29" fmla="*/ 1972 h 2933"/>
                <a:gd name="T30" fmla="*/ 2148 w 2353"/>
                <a:gd name="T31" fmla="*/ 351 h 2933"/>
                <a:gd name="T32" fmla="*/ 2127 w 2353"/>
                <a:gd name="T33" fmla="*/ 292 h 2933"/>
                <a:gd name="T34" fmla="*/ 2088 w 2353"/>
                <a:gd name="T35" fmla="*/ 246 h 2933"/>
                <a:gd name="T36" fmla="*/ 2034 w 2353"/>
                <a:gd name="T37" fmla="*/ 215 h 2933"/>
                <a:gd name="T38" fmla="*/ 1972 w 2353"/>
                <a:gd name="T39" fmla="*/ 204 h 2933"/>
                <a:gd name="T40" fmla="*/ 349 w 2353"/>
                <a:gd name="T41" fmla="*/ 206 h 2933"/>
                <a:gd name="T42" fmla="*/ 291 w 2353"/>
                <a:gd name="T43" fmla="*/ 227 h 2933"/>
                <a:gd name="T44" fmla="*/ 244 w 2353"/>
                <a:gd name="T45" fmla="*/ 268 h 2933"/>
                <a:gd name="T46" fmla="*/ 213 w 2353"/>
                <a:gd name="T47" fmla="*/ 321 h 2933"/>
                <a:gd name="T48" fmla="*/ 202 w 2353"/>
                <a:gd name="T49" fmla="*/ 383 h 2933"/>
                <a:gd name="T50" fmla="*/ 199 w 2353"/>
                <a:gd name="T51" fmla="*/ 2855 h 2933"/>
                <a:gd name="T52" fmla="*/ 180 w 2353"/>
                <a:gd name="T53" fmla="*/ 2895 h 2933"/>
                <a:gd name="T54" fmla="*/ 145 w 2353"/>
                <a:gd name="T55" fmla="*/ 2923 h 2933"/>
                <a:gd name="T56" fmla="*/ 101 w 2353"/>
                <a:gd name="T57" fmla="*/ 2933 h 2933"/>
                <a:gd name="T58" fmla="*/ 57 w 2353"/>
                <a:gd name="T59" fmla="*/ 2923 h 2933"/>
                <a:gd name="T60" fmla="*/ 23 w 2353"/>
                <a:gd name="T61" fmla="*/ 2895 h 2933"/>
                <a:gd name="T62" fmla="*/ 3 w 2353"/>
                <a:gd name="T63" fmla="*/ 2855 h 2933"/>
                <a:gd name="T64" fmla="*/ 0 w 2353"/>
                <a:gd name="T65" fmla="*/ 383 h 2933"/>
                <a:gd name="T66" fmla="*/ 12 w 2353"/>
                <a:gd name="T67" fmla="*/ 289 h 2933"/>
                <a:gd name="T68" fmla="*/ 45 w 2353"/>
                <a:gd name="T69" fmla="*/ 204 h 2933"/>
                <a:gd name="T70" fmla="*/ 97 w 2353"/>
                <a:gd name="T71" fmla="*/ 129 h 2933"/>
                <a:gd name="T72" fmla="*/ 164 w 2353"/>
                <a:gd name="T73" fmla="*/ 70 h 2933"/>
                <a:gd name="T74" fmla="*/ 244 w 2353"/>
                <a:gd name="T75" fmla="*/ 26 h 2933"/>
                <a:gd name="T76" fmla="*/ 334 w 2353"/>
                <a:gd name="T77" fmla="*/ 3 h 2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53" h="2933">
                  <a:moveTo>
                    <a:pt x="381" y="0"/>
                  </a:moveTo>
                  <a:lnTo>
                    <a:pt x="1972" y="0"/>
                  </a:lnTo>
                  <a:lnTo>
                    <a:pt x="2020" y="3"/>
                  </a:lnTo>
                  <a:lnTo>
                    <a:pt x="2065" y="12"/>
                  </a:lnTo>
                  <a:lnTo>
                    <a:pt x="2110" y="26"/>
                  </a:lnTo>
                  <a:lnTo>
                    <a:pt x="2150" y="46"/>
                  </a:lnTo>
                  <a:lnTo>
                    <a:pt x="2189" y="70"/>
                  </a:lnTo>
                  <a:lnTo>
                    <a:pt x="2225" y="98"/>
                  </a:lnTo>
                  <a:lnTo>
                    <a:pt x="2257" y="129"/>
                  </a:lnTo>
                  <a:lnTo>
                    <a:pt x="2285" y="165"/>
                  </a:lnTo>
                  <a:lnTo>
                    <a:pt x="2309" y="204"/>
                  </a:lnTo>
                  <a:lnTo>
                    <a:pt x="2327" y="245"/>
                  </a:lnTo>
                  <a:lnTo>
                    <a:pt x="2341" y="289"/>
                  </a:lnTo>
                  <a:lnTo>
                    <a:pt x="2350" y="336"/>
                  </a:lnTo>
                  <a:lnTo>
                    <a:pt x="2353" y="383"/>
                  </a:lnTo>
                  <a:lnTo>
                    <a:pt x="2353" y="1972"/>
                  </a:lnTo>
                  <a:lnTo>
                    <a:pt x="2351" y="1996"/>
                  </a:lnTo>
                  <a:lnTo>
                    <a:pt x="2343" y="2017"/>
                  </a:lnTo>
                  <a:lnTo>
                    <a:pt x="2331" y="2036"/>
                  </a:lnTo>
                  <a:lnTo>
                    <a:pt x="2315" y="2051"/>
                  </a:lnTo>
                  <a:lnTo>
                    <a:pt x="2297" y="2064"/>
                  </a:lnTo>
                  <a:lnTo>
                    <a:pt x="2275" y="2071"/>
                  </a:lnTo>
                  <a:lnTo>
                    <a:pt x="2253" y="2074"/>
                  </a:lnTo>
                  <a:lnTo>
                    <a:pt x="2229" y="2071"/>
                  </a:lnTo>
                  <a:lnTo>
                    <a:pt x="2208" y="2064"/>
                  </a:lnTo>
                  <a:lnTo>
                    <a:pt x="2189" y="2051"/>
                  </a:lnTo>
                  <a:lnTo>
                    <a:pt x="2173" y="2036"/>
                  </a:lnTo>
                  <a:lnTo>
                    <a:pt x="2161" y="2017"/>
                  </a:lnTo>
                  <a:lnTo>
                    <a:pt x="2154" y="1996"/>
                  </a:lnTo>
                  <a:lnTo>
                    <a:pt x="2152" y="1972"/>
                  </a:lnTo>
                  <a:lnTo>
                    <a:pt x="2152" y="383"/>
                  </a:lnTo>
                  <a:lnTo>
                    <a:pt x="2148" y="351"/>
                  </a:lnTo>
                  <a:lnTo>
                    <a:pt x="2140" y="321"/>
                  </a:lnTo>
                  <a:lnTo>
                    <a:pt x="2127" y="292"/>
                  </a:lnTo>
                  <a:lnTo>
                    <a:pt x="2110" y="268"/>
                  </a:lnTo>
                  <a:lnTo>
                    <a:pt x="2088" y="246"/>
                  </a:lnTo>
                  <a:lnTo>
                    <a:pt x="2062" y="227"/>
                  </a:lnTo>
                  <a:lnTo>
                    <a:pt x="2034" y="215"/>
                  </a:lnTo>
                  <a:lnTo>
                    <a:pt x="2004" y="206"/>
                  </a:lnTo>
                  <a:lnTo>
                    <a:pt x="1972" y="204"/>
                  </a:lnTo>
                  <a:lnTo>
                    <a:pt x="381" y="204"/>
                  </a:lnTo>
                  <a:lnTo>
                    <a:pt x="349" y="206"/>
                  </a:lnTo>
                  <a:lnTo>
                    <a:pt x="319" y="215"/>
                  </a:lnTo>
                  <a:lnTo>
                    <a:pt x="291" y="227"/>
                  </a:lnTo>
                  <a:lnTo>
                    <a:pt x="266" y="246"/>
                  </a:lnTo>
                  <a:lnTo>
                    <a:pt x="244" y="268"/>
                  </a:lnTo>
                  <a:lnTo>
                    <a:pt x="227" y="292"/>
                  </a:lnTo>
                  <a:lnTo>
                    <a:pt x="213" y="321"/>
                  </a:lnTo>
                  <a:lnTo>
                    <a:pt x="205" y="351"/>
                  </a:lnTo>
                  <a:lnTo>
                    <a:pt x="202" y="383"/>
                  </a:lnTo>
                  <a:lnTo>
                    <a:pt x="202" y="2832"/>
                  </a:lnTo>
                  <a:lnTo>
                    <a:pt x="199" y="2855"/>
                  </a:lnTo>
                  <a:lnTo>
                    <a:pt x="192" y="2877"/>
                  </a:lnTo>
                  <a:lnTo>
                    <a:pt x="180" y="2895"/>
                  </a:lnTo>
                  <a:lnTo>
                    <a:pt x="165" y="2911"/>
                  </a:lnTo>
                  <a:lnTo>
                    <a:pt x="145" y="2923"/>
                  </a:lnTo>
                  <a:lnTo>
                    <a:pt x="125" y="2931"/>
                  </a:lnTo>
                  <a:lnTo>
                    <a:pt x="101" y="2933"/>
                  </a:lnTo>
                  <a:lnTo>
                    <a:pt x="79" y="2931"/>
                  </a:lnTo>
                  <a:lnTo>
                    <a:pt x="57" y="2923"/>
                  </a:lnTo>
                  <a:lnTo>
                    <a:pt x="38" y="2911"/>
                  </a:lnTo>
                  <a:lnTo>
                    <a:pt x="23" y="2895"/>
                  </a:lnTo>
                  <a:lnTo>
                    <a:pt x="11" y="2877"/>
                  </a:lnTo>
                  <a:lnTo>
                    <a:pt x="3" y="2855"/>
                  </a:lnTo>
                  <a:lnTo>
                    <a:pt x="0" y="2832"/>
                  </a:lnTo>
                  <a:lnTo>
                    <a:pt x="0" y="383"/>
                  </a:lnTo>
                  <a:lnTo>
                    <a:pt x="3" y="336"/>
                  </a:lnTo>
                  <a:lnTo>
                    <a:pt x="12" y="289"/>
                  </a:lnTo>
                  <a:lnTo>
                    <a:pt x="26" y="245"/>
                  </a:lnTo>
                  <a:lnTo>
                    <a:pt x="45" y="204"/>
                  </a:lnTo>
                  <a:lnTo>
                    <a:pt x="69" y="165"/>
                  </a:lnTo>
                  <a:lnTo>
                    <a:pt x="97" y="129"/>
                  </a:lnTo>
                  <a:lnTo>
                    <a:pt x="128" y="98"/>
                  </a:lnTo>
                  <a:lnTo>
                    <a:pt x="164" y="70"/>
                  </a:lnTo>
                  <a:lnTo>
                    <a:pt x="202" y="46"/>
                  </a:lnTo>
                  <a:lnTo>
                    <a:pt x="244" y="26"/>
                  </a:lnTo>
                  <a:lnTo>
                    <a:pt x="287" y="12"/>
                  </a:lnTo>
                  <a:lnTo>
                    <a:pt x="334" y="3"/>
                  </a:lnTo>
                  <a:lnTo>
                    <a:pt x="38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224">
              <a:extLst>
                <a:ext uri="{FF2B5EF4-FFF2-40B4-BE49-F238E27FC236}">
                  <a16:creationId xmlns:a16="http://schemas.microsoft.com/office/drawing/2014/main" id="{8B0B7B7C-B68B-4BB4-BC50-7ECC6B940F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57700" y="3111500"/>
              <a:ext cx="373063" cy="136525"/>
            </a:xfrm>
            <a:custGeom>
              <a:avLst/>
              <a:gdLst>
                <a:gd name="T0" fmla="*/ 202 w 2353"/>
                <a:gd name="T1" fmla="*/ 479 h 862"/>
                <a:gd name="T2" fmla="*/ 213 w 2353"/>
                <a:gd name="T3" fmla="*/ 542 h 862"/>
                <a:gd name="T4" fmla="*/ 244 w 2353"/>
                <a:gd name="T5" fmla="*/ 595 h 862"/>
                <a:gd name="T6" fmla="*/ 291 w 2353"/>
                <a:gd name="T7" fmla="*/ 635 h 862"/>
                <a:gd name="T8" fmla="*/ 349 w 2353"/>
                <a:gd name="T9" fmla="*/ 657 h 862"/>
                <a:gd name="T10" fmla="*/ 1972 w 2353"/>
                <a:gd name="T11" fmla="*/ 660 h 862"/>
                <a:gd name="T12" fmla="*/ 2034 w 2353"/>
                <a:gd name="T13" fmla="*/ 648 h 862"/>
                <a:gd name="T14" fmla="*/ 2088 w 2353"/>
                <a:gd name="T15" fmla="*/ 617 h 862"/>
                <a:gd name="T16" fmla="*/ 2127 w 2353"/>
                <a:gd name="T17" fmla="*/ 570 h 862"/>
                <a:gd name="T18" fmla="*/ 2148 w 2353"/>
                <a:gd name="T19" fmla="*/ 512 h 862"/>
                <a:gd name="T20" fmla="*/ 2152 w 2353"/>
                <a:gd name="T21" fmla="*/ 203 h 862"/>
                <a:gd name="T22" fmla="*/ 101 w 2353"/>
                <a:gd name="T23" fmla="*/ 0 h 862"/>
                <a:gd name="T24" fmla="*/ 2275 w 2353"/>
                <a:gd name="T25" fmla="*/ 3 h 862"/>
                <a:gd name="T26" fmla="*/ 2315 w 2353"/>
                <a:gd name="T27" fmla="*/ 23 h 862"/>
                <a:gd name="T28" fmla="*/ 2343 w 2353"/>
                <a:gd name="T29" fmla="*/ 57 h 862"/>
                <a:gd name="T30" fmla="*/ 2353 w 2353"/>
                <a:gd name="T31" fmla="*/ 102 h 862"/>
                <a:gd name="T32" fmla="*/ 2350 w 2353"/>
                <a:gd name="T33" fmla="*/ 527 h 862"/>
                <a:gd name="T34" fmla="*/ 2327 w 2353"/>
                <a:gd name="T35" fmla="*/ 618 h 862"/>
                <a:gd name="T36" fmla="*/ 2285 w 2353"/>
                <a:gd name="T37" fmla="*/ 698 h 862"/>
                <a:gd name="T38" fmla="*/ 2225 w 2353"/>
                <a:gd name="T39" fmla="*/ 766 h 862"/>
                <a:gd name="T40" fmla="*/ 2150 w 2353"/>
                <a:gd name="T41" fmla="*/ 817 h 862"/>
                <a:gd name="T42" fmla="*/ 2065 w 2353"/>
                <a:gd name="T43" fmla="*/ 851 h 862"/>
                <a:gd name="T44" fmla="*/ 1972 w 2353"/>
                <a:gd name="T45" fmla="*/ 862 h 862"/>
                <a:gd name="T46" fmla="*/ 334 w 2353"/>
                <a:gd name="T47" fmla="*/ 859 h 862"/>
                <a:gd name="T48" fmla="*/ 244 w 2353"/>
                <a:gd name="T49" fmla="*/ 836 h 862"/>
                <a:gd name="T50" fmla="*/ 164 w 2353"/>
                <a:gd name="T51" fmla="*/ 793 h 862"/>
                <a:gd name="T52" fmla="*/ 97 w 2353"/>
                <a:gd name="T53" fmla="*/ 734 h 862"/>
                <a:gd name="T54" fmla="*/ 45 w 2353"/>
                <a:gd name="T55" fmla="*/ 659 h 862"/>
                <a:gd name="T56" fmla="*/ 12 w 2353"/>
                <a:gd name="T57" fmla="*/ 573 h 862"/>
                <a:gd name="T58" fmla="*/ 0 w 2353"/>
                <a:gd name="T59" fmla="*/ 479 h 862"/>
                <a:gd name="T60" fmla="*/ 3 w 2353"/>
                <a:gd name="T61" fmla="*/ 79 h 862"/>
                <a:gd name="T62" fmla="*/ 23 w 2353"/>
                <a:gd name="T63" fmla="*/ 39 h 862"/>
                <a:gd name="T64" fmla="*/ 57 w 2353"/>
                <a:gd name="T65" fmla="*/ 11 h 862"/>
                <a:gd name="T66" fmla="*/ 101 w 2353"/>
                <a:gd name="T67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53" h="862">
                  <a:moveTo>
                    <a:pt x="202" y="203"/>
                  </a:moveTo>
                  <a:lnTo>
                    <a:pt x="202" y="479"/>
                  </a:lnTo>
                  <a:lnTo>
                    <a:pt x="205" y="512"/>
                  </a:lnTo>
                  <a:lnTo>
                    <a:pt x="213" y="542"/>
                  </a:lnTo>
                  <a:lnTo>
                    <a:pt x="227" y="570"/>
                  </a:lnTo>
                  <a:lnTo>
                    <a:pt x="244" y="595"/>
                  </a:lnTo>
                  <a:lnTo>
                    <a:pt x="266" y="617"/>
                  </a:lnTo>
                  <a:lnTo>
                    <a:pt x="291" y="635"/>
                  </a:lnTo>
                  <a:lnTo>
                    <a:pt x="319" y="648"/>
                  </a:lnTo>
                  <a:lnTo>
                    <a:pt x="349" y="657"/>
                  </a:lnTo>
                  <a:lnTo>
                    <a:pt x="381" y="660"/>
                  </a:lnTo>
                  <a:lnTo>
                    <a:pt x="1972" y="660"/>
                  </a:lnTo>
                  <a:lnTo>
                    <a:pt x="2004" y="657"/>
                  </a:lnTo>
                  <a:lnTo>
                    <a:pt x="2034" y="648"/>
                  </a:lnTo>
                  <a:lnTo>
                    <a:pt x="2062" y="635"/>
                  </a:lnTo>
                  <a:lnTo>
                    <a:pt x="2088" y="617"/>
                  </a:lnTo>
                  <a:lnTo>
                    <a:pt x="2110" y="595"/>
                  </a:lnTo>
                  <a:lnTo>
                    <a:pt x="2127" y="570"/>
                  </a:lnTo>
                  <a:lnTo>
                    <a:pt x="2140" y="542"/>
                  </a:lnTo>
                  <a:lnTo>
                    <a:pt x="2148" y="512"/>
                  </a:lnTo>
                  <a:lnTo>
                    <a:pt x="2152" y="479"/>
                  </a:lnTo>
                  <a:lnTo>
                    <a:pt x="2152" y="203"/>
                  </a:lnTo>
                  <a:lnTo>
                    <a:pt x="202" y="203"/>
                  </a:lnTo>
                  <a:close/>
                  <a:moveTo>
                    <a:pt x="101" y="0"/>
                  </a:moveTo>
                  <a:lnTo>
                    <a:pt x="2253" y="0"/>
                  </a:lnTo>
                  <a:lnTo>
                    <a:pt x="2275" y="3"/>
                  </a:lnTo>
                  <a:lnTo>
                    <a:pt x="2297" y="11"/>
                  </a:lnTo>
                  <a:lnTo>
                    <a:pt x="2315" y="23"/>
                  </a:lnTo>
                  <a:lnTo>
                    <a:pt x="2331" y="39"/>
                  </a:lnTo>
                  <a:lnTo>
                    <a:pt x="2343" y="57"/>
                  </a:lnTo>
                  <a:lnTo>
                    <a:pt x="2351" y="79"/>
                  </a:lnTo>
                  <a:lnTo>
                    <a:pt x="2353" y="102"/>
                  </a:lnTo>
                  <a:lnTo>
                    <a:pt x="2353" y="479"/>
                  </a:lnTo>
                  <a:lnTo>
                    <a:pt x="2350" y="527"/>
                  </a:lnTo>
                  <a:lnTo>
                    <a:pt x="2341" y="573"/>
                  </a:lnTo>
                  <a:lnTo>
                    <a:pt x="2327" y="618"/>
                  </a:lnTo>
                  <a:lnTo>
                    <a:pt x="2309" y="659"/>
                  </a:lnTo>
                  <a:lnTo>
                    <a:pt x="2285" y="698"/>
                  </a:lnTo>
                  <a:lnTo>
                    <a:pt x="2257" y="734"/>
                  </a:lnTo>
                  <a:lnTo>
                    <a:pt x="2225" y="766"/>
                  </a:lnTo>
                  <a:lnTo>
                    <a:pt x="2189" y="793"/>
                  </a:lnTo>
                  <a:lnTo>
                    <a:pt x="2150" y="817"/>
                  </a:lnTo>
                  <a:lnTo>
                    <a:pt x="2110" y="836"/>
                  </a:lnTo>
                  <a:lnTo>
                    <a:pt x="2065" y="851"/>
                  </a:lnTo>
                  <a:lnTo>
                    <a:pt x="2020" y="859"/>
                  </a:lnTo>
                  <a:lnTo>
                    <a:pt x="1972" y="862"/>
                  </a:lnTo>
                  <a:lnTo>
                    <a:pt x="381" y="862"/>
                  </a:lnTo>
                  <a:lnTo>
                    <a:pt x="334" y="859"/>
                  </a:lnTo>
                  <a:lnTo>
                    <a:pt x="287" y="851"/>
                  </a:lnTo>
                  <a:lnTo>
                    <a:pt x="244" y="836"/>
                  </a:lnTo>
                  <a:lnTo>
                    <a:pt x="202" y="817"/>
                  </a:lnTo>
                  <a:lnTo>
                    <a:pt x="164" y="793"/>
                  </a:lnTo>
                  <a:lnTo>
                    <a:pt x="128" y="766"/>
                  </a:lnTo>
                  <a:lnTo>
                    <a:pt x="97" y="734"/>
                  </a:lnTo>
                  <a:lnTo>
                    <a:pt x="69" y="698"/>
                  </a:lnTo>
                  <a:lnTo>
                    <a:pt x="45" y="659"/>
                  </a:lnTo>
                  <a:lnTo>
                    <a:pt x="26" y="618"/>
                  </a:lnTo>
                  <a:lnTo>
                    <a:pt x="12" y="573"/>
                  </a:lnTo>
                  <a:lnTo>
                    <a:pt x="3" y="527"/>
                  </a:lnTo>
                  <a:lnTo>
                    <a:pt x="0" y="479"/>
                  </a:lnTo>
                  <a:lnTo>
                    <a:pt x="0" y="102"/>
                  </a:lnTo>
                  <a:lnTo>
                    <a:pt x="3" y="79"/>
                  </a:lnTo>
                  <a:lnTo>
                    <a:pt x="11" y="57"/>
                  </a:lnTo>
                  <a:lnTo>
                    <a:pt x="23" y="39"/>
                  </a:lnTo>
                  <a:lnTo>
                    <a:pt x="38" y="23"/>
                  </a:lnTo>
                  <a:lnTo>
                    <a:pt x="57" y="11"/>
                  </a:lnTo>
                  <a:lnTo>
                    <a:pt x="79" y="3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225">
              <a:extLst>
                <a:ext uri="{FF2B5EF4-FFF2-40B4-BE49-F238E27FC236}">
                  <a16:creationId xmlns:a16="http://schemas.microsoft.com/office/drawing/2014/main" id="{4B267EC9-21B9-4956-A12B-BCE6168260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3750" y="3163888"/>
              <a:ext cx="82550" cy="31750"/>
            </a:xfrm>
            <a:custGeom>
              <a:avLst/>
              <a:gdLst>
                <a:gd name="T0" fmla="*/ 101 w 526"/>
                <a:gd name="T1" fmla="*/ 0 h 202"/>
                <a:gd name="T2" fmla="*/ 425 w 526"/>
                <a:gd name="T3" fmla="*/ 0 h 202"/>
                <a:gd name="T4" fmla="*/ 448 w 526"/>
                <a:gd name="T5" fmla="*/ 2 h 202"/>
                <a:gd name="T6" fmla="*/ 469 w 526"/>
                <a:gd name="T7" fmla="*/ 10 h 202"/>
                <a:gd name="T8" fmla="*/ 488 w 526"/>
                <a:gd name="T9" fmla="*/ 22 h 202"/>
                <a:gd name="T10" fmla="*/ 503 w 526"/>
                <a:gd name="T11" fmla="*/ 38 h 202"/>
                <a:gd name="T12" fmla="*/ 515 w 526"/>
                <a:gd name="T13" fmla="*/ 56 h 202"/>
                <a:gd name="T14" fmla="*/ 523 w 526"/>
                <a:gd name="T15" fmla="*/ 78 h 202"/>
                <a:gd name="T16" fmla="*/ 526 w 526"/>
                <a:gd name="T17" fmla="*/ 101 h 202"/>
                <a:gd name="T18" fmla="*/ 523 w 526"/>
                <a:gd name="T19" fmla="*/ 124 h 202"/>
                <a:gd name="T20" fmla="*/ 515 w 526"/>
                <a:gd name="T21" fmla="*/ 145 h 202"/>
                <a:gd name="T22" fmla="*/ 503 w 526"/>
                <a:gd name="T23" fmla="*/ 164 h 202"/>
                <a:gd name="T24" fmla="*/ 488 w 526"/>
                <a:gd name="T25" fmla="*/ 180 h 202"/>
                <a:gd name="T26" fmla="*/ 469 w 526"/>
                <a:gd name="T27" fmla="*/ 191 h 202"/>
                <a:gd name="T28" fmla="*/ 448 w 526"/>
                <a:gd name="T29" fmla="*/ 199 h 202"/>
                <a:gd name="T30" fmla="*/ 425 w 526"/>
                <a:gd name="T31" fmla="*/ 202 h 202"/>
                <a:gd name="T32" fmla="*/ 101 w 526"/>
                <a:gd name="T33" fmla="*/ 202 h 202"/>
                <a:gd name="T34" fmla="*/ 78 w 526"/>
                <a:gd name="T35" fmla="*/ 199 h 202"/>
                <a:gd name="T36" fmla="*/ 56 w 526"/>
                <a:gd name="T37" fmla="*/ 191 h 202"/>
                <a:gd name="T38" fmla="*/ 38 w 526"/>
                <a:gd name="T39" fmla="*/ 180 h 202"/>
                <a:gd name="T40" fmla="*/ 22 w 526"/>
                <a:gd name="T41" fmla="*/ 164 h 202"/>
                <a:gd name="T42" fmla="*/ 10 w 526"/>
                <a:gd name="T43" fmla="*/ 145 h 202"/>
                <a:gd name="T44" fmla="*/ 3 w 526"/>
                <a:gd name="T45" fmla="*/ 124 h 202"/>
                <a:gd name="T46" fmla="*/ 0 w 526"/>
                <a:gd name="T47" fmla="*/ 101 h 202"/>
                <a:gd name="T48" fmla="*/ 3 w 526"/>
                <a:gd name="T49" fmla="*/ 78 h 202"/>
                <a:gd name="T50" fmla="*/ 10 w 526"/>
                <a:gd name="T51" fmla="*/ 56 h 202"/>
                <a:gd name="T52" fmla="*/ 22 w 526"/>
                <a:gd name="T53" fmla="*/ 38 h 202"/>
                <a:gd name="T54" fmla="*/ 38 w 526"/>
                <a:gd name="T55" fmla="*/ 22 h 202"/>
                <a:gd name="T56" fmla="*/ 56 w 526"/>
                <a:gd name="T57" fmla="*/ 10 h 202"/>
                <a:gd name="T58" fmla="*/ 78 w 526"/>
                <a:gd name="T59" fmla="*/ 2 h 202"/>
                <a:gd name="T60" fmla="*/ 101 w 526"/>
                <a:gd name="T6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26" h="202">
                  <a:moveTo>
                    <a:pt x="101" y="0"/>
                  </a:moveTo>
                  <a:lnTo>
                    <a:pt x="425" y="0"/>
                  </a:lnTo>
                  <a:lnTo>
                    <a:pt x="448" y="2"/>
                  </a:lnTo>
                  <a:lnTo>
                    <a:pt x="469" y="10"/>
                  </a:lnTo>
                  <a:lnTo>
                    <a:pt x="488" y="22"/>
                  </a:lnTo>
                  <a:lnTo>
                    <a:pt x="503" y="38"/>
                  </a:lnTo>
                  <a:lnTo>
                    <a:pt x="515" y="56"/>
                  </a:lnTo>
                  <a:lnTo>
                    <a:pt x="523" y="78"/>
                  </a:lnTo>
                  <a:lnTo>
                    <a:pt x="526" y="101"/>
                  </a:lnTo>
                  <a:lnTo>
                    <a:pt x="523" y="124"/>
                  </a:lnTo>
                  <a:lnTo>
                    <a:pt x="515" y="145"/>
                  </a:lnTo>
                  <a:lnTo>
                    <a:pt x="503" y="164"/>
                  </a:lnTo>
                  <a:lnTo>
                    <a:pt x="488" y="180"/>
                  </a:lnTo>
                  <a:lnTo>
                    <a:pt x="469" y="191"/>
                  </a:lnTo>
                  <a:lnTo>
                    <a:pt x="448" y="199"/>
                  </a:lnTo>
                  <a:lnTo>
                    <a:pt x="425" y="202"/>
                  </a:lnTo>
                  <a:lnTo>
                    <a:pt x="101" y="202"/>
                  </a:lnTo>
                  <a:lnTo>
                    <a:pt x="78" y="199"/>
                  </a:lnTo>
                  <a:lnTo>
                    <a:pt x="56" y="191"/>
                  </a:lnTo>
                  <a:lnTo>
                    <a:pt x="38" y="180"/>
                  </a:lnTo>
                  <a:lnTo>
                    <a:pt x="22" y="164"/>
                  </a:lnTo>
                  <a:lnTo>
                    <a:pt x="10" y="145"/>
                  </a:lnTo>
                  <a:lnTo>
                    <a:pt x="3" y="124"/>
                  </a:lnTo>
                  <a:lnTo>
                    <a:pt x="0" y="101"/>
                  </a:lnTo>
                  <a:lnTo>
                    <a:pt x="3" y="78"/>
                  </a:lnTo>
                  <a:lnTo>
                    <a:pt x="10" y="56"/>
                  </a:lnTo>
                  <a:lnTo>
                    <a:pt x="22" y="38"/>
                  </a:lnTo>
                  <a:lnTo>
                    <a:pt x="38" y="22"/>
                  </a:lnTo>
                  <a:lnTo>
                    <a:pt x="56" y="10"/>
                  </a:lnTo>
                  <a:lnTo>
                    <a:pt x="78" y="2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226">
              <a:extLst>
                <a:ext uri="{FF2B5EF4-FFF2-40B4-BE49-F238E27FC236}">
                  <a16:creationId xmlns:a16="http://schemas.microsoft.com/office/drawing/2014/main" id="{B083AA9F-2E6E-4690-B0D3-54E58751F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9013" y="3057525"/>
              <a:ext cx="31750" cy="106363"/>
            </a:xfrm>
            <a:custGeom>
              <a:avLst/>
              <a:gdLst>
                <a:gd name="T0" fmla="*/ 101 w 201"/>
                <a:gd name="T1" fmla="*/ 0 h 668"/>
                <a:gd name="T2" fmla="*/ 123 w 201"/>
                <a:gd name="T3" fmla="*/ 4 h 668"/>
                <a:gd name="T4" fmla="*/ 145 w 201"/>
                <a:gd name="T5" fmla="*/ 11 h 668"/>
                <a:gd name="T6" fmla="*/ 163 w 201"/>
                <a:gd name="T7" fmla="*/ 23 h 668"/>
                <a:gd name="T8" fmla="*/ 179 w 201"/>
                <a:gd name="T9" fmla="*/ 38 h 668"/>
                <a:gd name="T10" fmla="*/ 191 w 201"/>
                <a:gd name="T11" fmla="*/ 58 h 668"/>
                <a:gd name="T12" fmla="*/ 199 w 201"/>
                <a:gd name="T13" fmla="*/ 78 h 668"/>
                <a:gd name="T14" fmla="*/ 201 w 201"/>
                <a:gd name="T15" fmla="*/ 102 h 668"/>
                <a:gd name="T16" fmla="*/ 201 w 201"/>
                <a:gd name="T17" fmla="*/ 566 h 668"/>
                <a:gd name="T18" fmla="*/ 199 w 201"/>
                <a:gd name="T19" fmla="*/ 589 h 668"/>
                <a:gd name="T20" fmla="*/ 191 w 201"/>
                <a:gd name="T21" fmla="*/ 611 h 668"/>
                <a:gd name="T22" fmla="*/ 179 w 201"/>
                <a:gd name="T23" fmla="*/ 629 h 668"/>
                <a:gd name="T24" fmla="*/ 163 w 201"/>
                <a:gd name="T25" fmla="*/ 645 h 668"/>
                <a:gd name="T26" fmla="*/ 145 w 201"/>
                <a:gd name="T27" fmla="*/ 657 h 668"/>
                <a:gd name="T28" fmla="*/ 123 w 201"/>
                <a:gd name="T29" fmla="*/ 665 h 668"/>
                <a:gd name="T30" fmla="*/ 101 w 201"/>
                <a:gd name="T31" fmla="*/ 668 h 668"/>
                <a:gd name="T32" fmla="*/ 77 w 201"/>
                <a:gd name="T33" fmla="*/ 665 h 668"/>
                <a:gd name="T34" fmla="*/ 56 w 201"/>
                <a:gd name="T35" fmla="*/ 657 h 668"/>
                <a:gd name="T36" fmla="*/ 37 w 201"/>
                <a:gd name="T37" fmla="*/ 645 h 668"/>
                <a:gd name="T38" fmla="*/ 21 w 201"/>
                <a:gd name="T39" fmla="*/ 629 h 668"/>
                <a:gd name="T40" fmla="*/ 9 w 201"/>
                <a:gd name="T41" fmla="*/ 611 h 668"/>
                <a:gd name="T42" fmla="*/ 2 w 201"/>
                <a:gd name="T43" fmla="*/ 589 h 668"/>
                <a:gd name="T44" fmla="*/ 0 w 201"/>
                <a:gd name="T45" fmla="*/ 566 h 668"/>
                <a:gd name="T46" fmla="*/ 0 w 201"/>
                <a:gd name="T47" fmla="*/ 102 h 668"/>
                <a:gd name="T48" fmla="*/ 2 w 201"/>
                <a:gd name="T49" fmla="*/ 78 h 668"/>
                <a:gd name="T50" fmla="*/ 9 w 201"/>
                <a:gd name="T51" fmla="*/ 58 h 668"/>
                <a:gd name="T52" fmla="*/ 21 w 201"/>
                <a:gd name="T53" fmla="*/ 38 h 668"/>
                <a:gd name="T54" fmla="*/ 37 w 201"/>
                <a:gd name="T55" fmla="*/ 23 h 668"/>
                <a:gd name="T56" fmla="*/ 56 w 201"/>
                <a:gd name="T57" fmla="*/ 11 h 668"/>
                <a:gd name="T58" fmla="*/ 77 w 201"/>
                <a:gd name="T59" fmla="*/ 4 h 668"/>
                <a:gd name="T60" fmla="*/ 101 w 201"/>
                <a:gd name="T61" fmla="*/ 0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1" h="668">
                  <a:moveTo>
                    <a:pt x="101" y="0"/>
                  </a:moveTo>
                  <a:lnTo>
                    <a:pt x="123" y="4"/>
                  </a:lnTo>
                  <a:lnTo>
                    <a:pt x="145" y="11"/>
                  </a:lnTo>
                  <a:lnTo>
                    <a:pt x="163" y="23"/>
                  </a:lnTo>
                  <a:lnTo>
                    <a:pt x="179" y="38"/>
                  </a:lnTo>
                  <a:lnTo>
                    <a:pt x="191" y="58"/>
                  </a:lnTo>
                  <a:lnTo>
                    <a:pt x="199" y="78"/>
                  </a:lnTo>
                  <a:lnTo>
                    <a:pt x="201" y="102"/>
                  </a:lnTo>
                  <a:lnTo>
                    <a:pt x="201" y="566"/>
                  </a:lnTo>
                  <a:lnTo>
                    <a:pt x="199" y="589"/>
                  </a:lnTo>
                  <a:lnTo>
                    <a:pt x="191" y="611"/>
                  </a:lnTo>
                  <a:lnTo>
                    <a:pt x="179" y="629"/>
                  </a:lnTo>
                  <a:lnTo>
                    <a:pt x="163" y="645"/>
                  </a:lnTo>
                  <a:lnTo>
                    <a:pt x="145" y="657"/>
                  </a:lnTo>
                  <a:lnTo>
                    <a:pt x="123" y="665"/>
                  </a:lnTo>
                  <a:lnTo>
                    <a:pt x="101" y="668"/>
                  </a:lnTo>
                  <a:lnTo>
                    <a:pt x="77" y="665"/>
                  </a:lnTo>
                  <a:lnTo>
                    <a:pt x="56" y="657"/>
                  </a:lnTo>
                  <a:lnTo>
                    <a:pt x="37" y="645"/>
                  </a:lnTo>
                  <a:lnTo>
                    <a:pt x="21" y="629"/>
                  </a:lnTo>
                  <a:lnTo>
                    <a:pt x="9" y="611"/>
                  </a:lnTo>
                  <a:lnTo>
                    <a:pt x="2" y="589"/>
                  </a:lnTo>
                  <a:lnTo>
                    <a:pt x="0" y="566"/>
                  </a:lnTo>
                  <a:lnTo>
                    <a:pt x="0" y="102"/>
                  </a:lnTo>
                  <a:lnTo>
                    <a:pt x="2" y="78"/>
                  </a:lnTo>
                  <a:lnTo>
                    <a:pt x="9" y="58"/>
                  </a:lnTo>
                  <a:lnTo>
                    <a:pt x="21" y="38"/>
                  </a:lnTo>
                  <a:lnTo>
                    <a:pt x="37" y="23"/>
                  </a:lnTo>
                  <a:lnTo>
                    <a:pt x="56" y="11"/>
                  </a:lnTo>
                  <a:lnTo>
                    <a:pt x="77" y="4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227">
              <a:extLst>
                <a:ext uri="{FF2B5EF4-FFF2-40B4-BE49-F238E27FC236}">
                  <a16:creationId xmlns:a16="http://schemas.microsoft.com/office/drawing/2014/main" id="{D9943F09-5D91-4E37-8C3F-2058B4086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0138" y="2863850"/>
              <a:ext cx="74613" cy="204788"/>
            </a:xfrm>
            <a:custGeom>
              <a:avLst/>
              <a:gdLst>
                <a:gd name="T0" fmla="*/ 158 w 463"/>
                <a:gd name="T1" fmla="*/ 0 h 1288"/>
                <a:gd name="T2" fmla="*/ 200 w 463"/>
                <a:gd name="T3" fmla="*/ 15 h 1288"/>
                <a:gd name="T4" fmla="*/ 265 w 463"/>
                <a:gd name="T5" fmla="*/ 81 h 1288"/>
                <a:gd name="T6" fmla="*/ 343 w 463"/>
                <a:gd name="T7" fmla="*/ 189 h 1288"/>
                <a:gd name="T8" fmla="*/ 401 w 463"/>
                <a:gd name="T9" fmla="*/ 307 h 1288"/>
                <a:gd name="T10" fmla="*/ 440 w 463"/>
                <a:gd name="T11" fmla="*/ 430 h 1288"/>
                <a:gd name="T12" fmla="*/ 459 w 463"/>
                <a:gd name="T13" fmla="*/ 558 h 1288"/>
                <a:gd name="T14" fmla="*/ 459 w 463"/>
                <a:gd name="T15" fmla="*/ 687 h 1288"/>
                <a:gd name="T16" fmla="*/ 440 w 463"/>
                <a:gd name="T17" fmla="*/ 814 h 1288"/>
                <a:gd name="T18" fmla="*/ 401 w 463"/>
                <a:gd name="T19" fmla="*/ 938 h 1288"/>
                <a:gd name="T20" fmla="*/ 343 w 463"/>
                <a:gd name="T21" fmla="*/ 1056 h 1288"/>
                <a:gd name="T22" fmla="*/ 265 w 463"/>
                <a:gd name="T23" fmla="*/ 1165 h 1288"/>
                <a:gd name="T24" fmla="*/ 192 w 463"/>
                <a:gd name="T25" fmla="*/ 1241 h 1288"/>
                <a:gd name="T26" fmla="*/ 145 w 463"/>
                <a:gd name="T27" fmla="*/ 1277 h 1288"/>
                <a:gd name="T28" fmla="*/ 101 w 463"/>
                <a:gd name="T29" fmla="*/ 1288 h 1288"/>
                <a:gd name="T30" fmla="*/ 59 w 463"/>
                <a:gd name="T31" fmla="*/ 1279 h 1288"/>
                <a:gd name="T32" fmla="*/ 23 w 463"/>
                <a:gd name="T33" fmla="*/ 1251 h 1288"/>
                <a:gd name="T34" fmla="*/ 3 w 463"/>
                <a:gd name="T35" fmla="*/ 1211 h 1288"/>
                <a:gd name="T36" fmla="*/ 2 w 463"/>
                <a:gd name="T37" fmla="*/ 1167 h 1288"/>
                <a:gd name="T38" fmla="*/ 19 w 463"/>
                <a:gd name="T39" fmla="*/ 1126 h 1288"/>
                <a:gd name="T40" fmla="*/ 76 w 463"/>
                <a:gd name="T41" fmla="*/ 1072 h 1288"/>
                <a:gd name="T42" fmla="*/ 153 w 463"/>
                <a:gd name="T43" fmla="*/ 979 h 1288"/>
                <a:gd name="T44" fmla="*/ 209 w 463"/>
                <a:gd name="T45" fmla="*/ 875 h 1288"/>
                <a:gd name="T46" fmla="*/ 245 w 463"/>
                <a:gd name="T47" fmla="*/ 766 h 1288"/>
                <a:gd name="T48" fmla="*/ 260 w 463"/>
                <a:gd name="T49" fmla="*/ 651 h 1288"/>
                <a:gd name="T50" fmla="*/ 255 w 463"/>
                <a:gd name="T51" fmla="*/ 536 h 1288"/>
                <a:gd name="T52" fmla="*/ 229 w 463"/>
                <a:gd name="T53" fmla="*/ 424 h 1288"/>
                <a:gd name="T54" fmla="*/ 183 w 463"/>
                <a:gd name="T55" fmla="*/ 316 h 1288"/>
                <a:gd name="T56" fmla="*/ 117 w 463"/>
                <a:gd name="T57" fmla="*/ 218 h 1288"/>
                <a:gd name="T58" fmla="*/ 61 w 463"/>
                <a:gd name="T59" fmla="*/ 154 h 1288"/>
                <a:gd name="T60" fmla="*/ 47 w 463"/>
                <a:gd name="T61" fmla="*/ 112 h 1288"/>
                <a:gd name="T62" fmla="*/ 51 w 463"/>
                <a:gd name="T63" fmla="*/ 69 h 1288"/>
                <a:gd name="T64" fmla="*/ 76 w 463"/>
                <a:gd name="T65" fmla="*/ 30 h 1288"/>
                <a:gd name="T66" fmla="*/ 114 w 463"/>
                <a:gd name="T67" fmla="*/ 6 h 1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63" h="1288">
                  <a:moveTo>
                    <a:pt x="136" y="0"/>
                  </a:moveTo>
                  <a:lnTo>
                    <a:pt x="158" y="0"/>
                  </a:lnTo>
                  <a:lnTo>
                    <a:pt x="179" y="6"/>
                  </a:lnTo>
                  <a:lnTo>
                    <a:pt x="200" y="15"/>
                  </a:lnTo>
                  <a:lnTo>
                    <a:pt x="218" y="30"/>
                  </a:lnTo>
                  <a:lnTo>
                    <a:pt x="265" y="81"/>
                  </a:lnTo>
                  <a:lnTo>
                    <a:pt x="307" y="134"/>
                  </a:lnTo>
                  <a:lnTo>
                    <a:pt x="343" y="189"/>
                  </a:lnTo>
                  <a:lnTo>
                    <a:pt x="374" y="247"/>
                  </a:lnTo>
                  <a:lnTo>
                    <a:pt x="401" y="307"/>
                  </a:lnTo>
                  <a:lnTo>
                    <a:pt x="423" y="368"/>
                  </a:lnTo>
                  <a:lnTo>
                    <a:pt x="440" y="430"/>
                  </a:lnTo>
                  <a:lnTo>
                    <a:pt x="453" y="494"/>
                  </a:lnTo>
                  <a:lnTo>
                    <a:pt x="459" y="558"/>
                  </a:lnTo>
                  <a:lnTo>
                    <a:pt x="463" y="623"/>
                  </a:lnTo>
                  <a:lnTo>
                    <a:pt x="459" y="687"/>
                  </a:lnTo>
                  <a:lnTo>
                    <a:pt x="453" y="750"/>
                  </a:lnTo>
                  <a:lnTo>
                    <a:pt x="440" y="814"/>
                  </a:lnTo>
                  <a:lnTo>
                    <a:pt x="423" y="877"/>
                  </a:lnTo>
                  <a:lnTo>
                    <a:pt x="401" y="938"/>
                  </a:lnTo>
                  <a:lnTo>
                    <a:pt x="374" y="998"/>
                  </a:lnTo>
                  <a:lnTo>
                    <a:pt x="343" y="1056"/>
                  </a:lnTo>
                  <a:lnTo>
                    <a:pt x="307" y="1112"/>
                  </a:lnTo>
                  <a:lnTo>
                    <a:pt x="265" y="1165"/>
                  </a:lnTo>
                  <a:lnTo>
                    <a:pt x="218" y="1216"/>
                  </a:lnTo>
                  <a:lnTo>
                    <a:pt x="192" y="1241"/>
                  </a:lnTo>
                  <a:lnTo>
                    <a:pt x="165" y="1264"/>
                  </a:lnTo>
                  <a:lnTo>
                    <a:pt x="145" y="1277"/>
                  </a:lnTo>
                  <a:lnTo>
                    <a:pt x="123" y="1285"/>
                  </a:lnTo>
                  <a:lnTo>
                    <a:pt x="101" y="1288"/>
                  </a:lnTo>
                  <a:lnTo>
                    <a:pt x="79" y="1286"/>
                  </a:lnTo>
                  <a:lnTo>
                    <a:pt x="59" y="1279"/>
                  </a:lnTo>
                  <a:lnTo>
                    <a:pt x="39" y="1268"/>
                  </a:lnTo>
                  <a:lnTo>
                    <a:pt x="23" y="1251"/>
                  </a:lnTo>
                  <a:lnTo>
                    <a:pt x="10" y="1232"/>
                  </a:lnTo>
                  <a:lnTo>
                    <a:pt x="3" y="1211"/>
                  </a:lnTo>
                  <a:lnTo>
                    <a:pt x="0" y="1189"/>
                  </a:lnTo>
                  <a:lnTo>
                    <a:pt x="2" y="1167"/>
                  </a:lnTo>
                  <a:lnTo>
                    <a:pt x="8" y="1145"/>
                  </a:lnTo>
                  <a:lnTo>
                    <a:pt x="19" y="1126"/>
                  </a:lnTo>
                  <a:lnTo>
                    <a:pt x="35" y="1109"/>
                  </a:lnTo>
                  <a:lnTo>
                    <a:pt x="76" y="1072"/>
                  </a:lnTo>
                  <a:lnTo>
                    <a:pt x="117" y="1026"/>
                  </a:lnTo>
                  <a:lnTo>
                    <a:pt x="153" y="979"/>
                  </a:lnTo>
                  <a:lnTo>
                    <a:pt x="183" y="928"/>
                  </a:lnTo>
                  <a:lnTo>
                    <a:pt x="209" y="875"/>
                  </a:lnTo>
                  <a:lnTo>
                    <a:pt x="229" y="821"/>
                  </a:lnTo>
                  <a:lnTo>
                    <a:pt x="245" y="766"/>
                  </a:lnTo>
                  <a:lnTo>
                    <a:pt x="255" y="708"/>
                  </a:lnTo>
                  <a:lnTo>
                    <a:pt x="260" y="651"/>
                  </a:lnTo>
                  <a:lnTo>
                    <a:pt x="260" y="594"/>
                  </a:lnTo>
                  <a:lnTo>
                    <a:pt x="255" y="536"/>
                  </a:lnTo>
                  <a:lnTo>
                    <a:pt x="245" y="480"/>
                  </a:lnTo>
                  <a:lnTo>
                    <a:pt x="229" y="424"/>
                  </a:lnTo>
                  <a:lnTo>
                    <a:pt x="209" y="370"/>
                  </a:lnTo>
                  <a:lnTo>
                    <a:pt x="183" y="316"/>
                  </a:lnTo>
                  <a:lnTo>
                    <a:pt x="153" y="267"/>
                  </a:lnTo>
                  <a:lnTo>
                    <a:pt x="117" y="218"/>
                  </a:lnTo>
                  <a:lnTo>
                    <a:pt x="76" y="173"/>
                  </a:lnTo>
                  <a:lnTo>
                    <a:pt x="61" y="154"/>
                  </a:lnTo>
                  <a:lnTo>
                    <a:pt x="51" y="135"/>
                  </a:lnTo>
                  <a:lnTo>
                    <a:pt x="47" y="112"/>
                  </a:lnTo>
                  <a:lnTo>
                    <a:pt x="47" y="90"/>
                  </a:lnTo>
                  <a:lnTo>
                    <a:pt x="51" y="69"/>
                  </a:lnTo>
                  <a:lnTo>
                    <a:pt x="61" y="48"/>
                  </a:lnTo>
                  <a:lnTo>
                    <a:pt x="76" y="30"/>
                  </a:lnTo>
                  <a:lnTo>
                    <a:pt x="94" y="15"/>
                  </a:lnTo>
                  <a:lnTo>
                    <a:pt x="114" y="6"/>
                  </a:lnTo>
                  <a:lnTo>
                    <a:pt x="136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228">
              <a:extLst>
                <a:ext uri="{FF2B5EF4-FFF2-40B4-BE49-F238E27FC236}">
                  <a16:creationId xmlns:a16="http://schemas.microsoft.com/office/drawing/2014/main" id="{947D45C9-1537-47EF-9382-62A7E52B1A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7275" y="2886075"/>
              <a:ext cx="63500" cy="158750"/>
            </a:xfrm>
            <a:custGeom>
              <a:avLst/>
              <a:gdLst>
                <a:gd name="T0" fmla="*/ 159 w 405"/>
                <a:gd name="T1" fmla="*/ 0 h 1003"/>
                <a:gd name="T2" fmla="*/ 201 w 405"/>
                <a:gd name="T3" fmla="*/ 14 h 1003"/>
                <a:gd name="T4" fmla="*/ 260 w 405"/>
                <a:gd name="T5" fmla="*/ 75 h 1003"/>
                <a:gd name="T6" fmla="*/ 327 w 405"/>
                <a:gd name="T7" fmla="*/ 173 h 1003"/>
                <a:gd name="T8" fmla="*/ 374 w 405"/>
                <a:gd name="T9" fmla="*/ 282 h 1003"/>
                <a:gd name="T10" fmla="*/ 399 w 405"/>
                <a:gd name="T11" fmla="*/ 394 h 1003"/>
                <a:gd name="T12" fmla="*/ 405 w 405"/>
                <a:gd name="T13" fmla="*/ 509 h 1003"/>
                <a:gd name="T14" fmla="*/ 389 w 405"/>
                <a:gd name="T15" fmla="*/ 624 h 1003"/>
                <a:gd name="T16" fmla="*/ 353 w 405"/>
                <a:gd name="T17" fmla="*/ 734 h 1003"/>
                <a:gd name="T18" fmla="*/ 297 w 405"/>
                <a:gd name="T19" fmla="*/ 838 h 1003"/>
                <a:gd name="T20" fmla="*/ 220 w 405"/>
                <a:gd name="T21" fmla="*/ 932 h 1003"/>
                <a:gd name="T22" fmla="*/ 164 w 405"/>
                <a:gd name="T23" fmla="*/ 982 h 1003"/>
                <a:gd name="T24" fmla="*/ 123 w 405"/>
                <a:gd name="T25" fmla="*/ 1001 h 1003"/>
                <a:gd name="T26" fmla="*/ 78 w 405"/>
                <a:gd name="T27" fmla="*/ 1001 h 1003"/>
                <a:gd name="T28" fmla="*/ 39 w 405"/>
                <a:gd name="T29" fmla="*/ 982 h 1003"/>
                <a:gd name="T30" fmla="*/ 10 w 405"/>
                <a:gd name="T31" fmla="*/ 945 h 1003"/>
                <a:gd name="T32" fmla="*/ 0 w 405"/>
                <a:gd name="T33" fmla="*/ 902 h 1003"/>
                <a:gd name="T34" fmla="*/ 10 w 405"/>
                <a:gd name="T35" fmla="*/ 858 h 1003"/>
                <a:gd name="T36" fmla="*/ 39 w 405"/>
                <a:gd name="T37" fmla="*/ 823 h 1003"/>
                <a:gd name="T38" fmla="*/ 76 w 405"/>
                <a:gd name="T39" fmla="*/ 788 h 1003"/>
                <a:gd name="T40" fmla="*/ 139 w 405"/>
                <a:gd name="T41" fmla="*/ 710 h 1003"/>
                <a:gd name="T42" fmla="*/ 181 w 405"/>
                <a:gd name="T43" fmla="*/ 621 h 1003"/>
                <a:gd name="T44" fmla="*/ 201 w 405"/>
                <a:gd name="T45" fmla="*/ 528 h 1003"/>
                <a:gd name="T46" fmla="*/ 201 w 405"/>
                <a:gd name="T47" fmla="*/ 433 h 1003"/>
                <a:gd name="T48" fmla="*/ 181 w 405"/>
                <a:gd name="T49" fmla="*/ 339 h 1003"/>
                <a:gd name="T50" fmla="*/ 139 w 405"/>
                <a:gd name="T51" fmla="*/ 251 h 1003"/>
                <a:gd name="T52" fmla="*/ 76 w 405"/>
                <a:gd name="T53" fmla="*/ 172 h 1003"/>
                <a:gd name="T54" fmla="*/ 53 w 405"/>
                <a:gd name="T55" fmla="*/ 133 h 1003"/>
                <a:gd name="T56" fmla="*/ 48 w 405"/>
                <a:gd name="T57" fmla="*/ 90 h 1003"/>
                <a:gd name="T58" fmla="*/ 62 w 405"/>
                <a:gd name="T59" fmla="*/ 48 h 1003"/>
                <a:gd name="T60" fmla="*/ 95 w 405"/>
                <a:gd name="T61" fmla="*/ 14 h 1003"/>
                <a:gd name="T62" fmla="*/ 137 w 405"/>
                <a:gd name="T63" fmla="*/ 0 h 1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5" h="1003">
                  <a:moveTo>
                    <a:pt x="137" y="0"/>
                  </a:moveTo>
                  <a:lnTo>
                    <a:pt x="159" y="0"/>
                  </a:lnTo>
                  <a:lnTo>
                    <a:pt x="181" y="5"/>
                  </a:lnTo>
                  <a:lnTo>
                    <a:pt x="201" y="14"/>
                  </a:lnTo>
                  <a:lnTo>
                    <a:pt x="220" y="29"/>
                  </a:lnTo>
                  <a:lnTo>
                    <a:pt x="260" y="75"/>
                  </a:lnTo>
                  <a:lnTo>
                    <a:pt x="297" y="123"/>
                  </a:lnTo>
                  <a:lnTo>
                    <a:pt x="327" y="173"/>
                  </a:lnTo>
                  <a:lnTo>
                    <a:pt x="353" y="226"/>
                  </a:lnTo>
                  <a:lnTo>
                    <a:pt x="374" y="282"/>
                  </a:lnTo>
                  <a:lnTo>
                    <a:pt x="389" y="337"/>
                  </a:lnTo>
                  <a:lnTo>
                    <a:pt x="399" y="394"/>
                  </a:lnTo>
                  <a:lnTo>
                    <a:pt x="405" y="452"/>
                  </a:lnTo>
                  <a:lnTo>
                    <a:pt x="405" y="509"/>
                  </a:lnTo>
                  <a:lnTo>
                    <a:pt x="399" y="567"/>
                  </a:lnTo>
                  <a:lnTo>
                    <a:pt x="389" y="624"/>
                  </a:lnTo>
                  <a:lnTo>
                    <a:pt x="374" y="680"/>
                  </a:lnTo>
                  <a:lnTo>
                    <a:pt x="353" y="734"/>
                  </a:lnTo>
                  <a:lnTo>
                    <a:pt x="327" y="787"/>
                  </a:lnTo>
                  <a:lnTo>
                    <a:pt x="297" y="838"/>
                  </a:lnTo>
                  <a:lnTo>
                    <a:pt x="260" y="887"/>
                  </a:lnTo>
                  <a:lnTo>
                    <a:pt x="220" y="932"/>
                  </a:lnTo>
                  <a:lnTo>
                    <a:pt x="193" y="958"/>
                  </a:lnTo>
                  <a:lnTo>
                    <a:pt x="164" y="982"/>
                  </a:lnTo>
                  <a:lnTo>
                    <a:pt x="144" y="994"/>
                  </a:lnTo>
                  <a:lnTo>
                    <a:pt x="123" y="1001"/>
                  </a:lnTo>
                  <a:lnTo>
                    <a:pt x="101" y="1003"/>
                  </a:lnTo>
                  <a:lnTo>
                    <a:pt x="78" y="1001"/>
                  </a:lnTo>
                  <a:lnTo>
                    <a:pt x="58" y="994"/>
                  </a:lnTo>
                  <a:lnTo>
                    <a:pt x="39" y="982"/>
                  </a:lnTo>
                  <a:lnTo>
                    <a:pt x="21" y="966"/>
                  </a:lnTo>
                  <a:lnTo>
                    <a:pt x="10" y="945"/>
                  </a:lnTo>
                  <a:lnTo>
                    <a:pt x="2" y="923"/>
                  </a:lnTo>
                  <a:lnTo>
                    <a:pt x="0" y="902"/>
                  </a:lnTo>
                  <a:lnTo>
                    <a:pt x="3" y="879"/>
                  </a:lnTo>
                  <a:lnTo>
                    <a:pt x="10" y="858"/>
                  </a:lnTo>
                  <a:lnTo>
                    <a:pt x="21" y="839"/>
                  </a:lnTo>
                  <a:lnTo>
                    <a:pt x="39" y="823"/>
                  </a:lnTo>
                  <a:lnTo>
                    <a:pt x="58" y="806"/>
                  </a:lnTo>
                  <a:lnTo>
                    <a:pt x="76" y="788"/>
                  </a:lnTo>
                  <a:lnTo>
                    <a:pt x="111" y="750"/>
                  </a:lnTo>
                  <a:lnTo>
                    <a:pt x="139" y="710"/>
                  </a:lnTo>
                  <a:lnTo>
                    <a:pt x="162" y="667"/>
                  </a:lnTo>
                  <a:lnTo>
                    <a:pt x="181" y="621"/>
                  </a:lnTo>
                  <a:lnTo>
                    <a:pt x="194" y="576"/>
                  </a:lnTo>
                  <a:lnTo>
                    <a:pt x="201" y="528"/>
                  </a:lnTo>
                  <a:lnTo>
                    <a:pt x="203" y="481"/>
                  </a:lnTo>
                  <a:lnTo>
                    <a:pt x="201" y="433"/>
                  </a:lnTo>
                  <a:lnTo>
                    <a:pt x="194" y="386"/>
                  </a:lnTo>
                  <a:lnTo>
                    <a:pt x="181" y="339"/>
                  </a:lnTo>
                  <a:lnTo>
                    <a:pt x="162" y="295"/>
                  </a:lnTo>
                  <a:lnTo>
                    <a:pt x="139" y="251"/>
                  </a:lnTo>
                  <a:lnTo>
                    <a:pt x="111" y="210"/>
                  </a:lnTo>
                  <a:lnTo>
                    <a:pt x="76" y="172"/>
                  </a:lnTo>
                  <a:lnTo>
                    <a:pt x="62" y="154"/>
                  </a:lnTo>
                  <a:lnTo>
                    <a:pt x="53" y="133"/>
                  </a:lnTo>
                  <a:lnTo>
                    <a:pt x="48" y="112"/>
                  </a:lnTo>
                  <a:lnTo>
                    <a:pt x="48" y="90"/>
                  </a:lnTo>
                  <a:lnTo>
                    <a:pt x="53" y="68"/>
                  </a:lnTo>
                  <a:lnTo>
                    <a:pt x="62" y="48"/>
                  </a:lnTo>
                  <a:lnTo>
                    <a:pt x="76" y="29"/>
                  </a:lnTo>
                  <a:lnTo>
                    <a:pt x="95" y="14"/>
                  </a:lnTo>
                  <a:lnTo>
                    <a:pt x="115" y="5"/>
                  </a:lnTo>
                  <a:lnTo>
                    <a:pt x="137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751B9D83-E766-4412-BB4E-EEA6A6E38EE2}"/>
              </a:ext>
            </a:extLst>
          </p:cNvPr>
          <p:cNvGrpSpPr/>
          <p:nvPr/>
        </p:nvGrpSpPr>
        <p:grpSpPr>
          <a:xfrm>
            <a:off x="1323846" y="966397"/>
            <a:ext cx="562105" cy="754603"/>
            <a:chOff x="1836895" y="1836970"/>
            <a:chExt cx="897528" cy="1252332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0F5554B6-A97C-4BE0-9851-2768978A6324}"/>
                </a:ext>
              </a:extLst>
            </p:cNvPr>
            <p:cNvGrpSpPr/>
            <p:nvPr/>
          </p:nvGrpSpPr>
          <p:grpSpPr>
            <a:xfrm rot="16200000">
              <a:off x="1830742" y="1881210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187" name="Freeform 62">
                <a:extLst>
                  <a:ext uri="{FF2B5EF4-FFF2-40B4-BE49-F238E27FC236}">
                    <a16:creationId xmlns:a16="http://schemas.microsoft.com/office/drawing/2014/main" id="{6385DF08-7714-45B6-98C7-76CA4F49272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63">
                <a:extLst>
                  <a:ext uri="{FF2B5EF4-FFF2-40B4-BE49-F238E27FC236}">
                    <a16:creationId xmlns:a16="http://schemas.microsoft.com/office/drawing/2014/main" id="{C4061A16-A366-4345-A9D1-5765D5070F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64">
                <a:extLst>
                  <a:ext uri="{FF2B5EF4-FFF2-40B4-BE49-F238E27FC236}">
                    <a16:creationId xmlns:a16="http://schemas.microsoft.com/office/drawing/2014/main" id="{A29D183F-9EA8-45FE-937F-221CC75F1B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65">
                <a:extLst>
                  <a:ext uri="{FF2B5EF4-FFF2-40B4-BE49-F238E27FC236}">
                    <a16:creationId xmlns:a16="http://schemas.microsoft.com/office/drawing/2014/main" id="{18F25305-E8C6-4C7C-9D86-BC8DBAA90C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66">
                <a:extLst>
                  <a:ext uri="{FF2B5EF4-FFF2-40B4-BE49-F238E27FC236}">
                    <a16:creationId xmlns:a16="http://schemas.microsoft.com/office/drawing/2014/main" id="{79766AB1-535D-46E2-90E9-79A770499A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80" name="Freeform 344">
              <a:extLst>
                <a:ext uri="{FF2B5EF4-FFF2-40B4-BE49-F238E27FC236}">
                  <a16:creationId xmlns:a16="http://schemas.microsoft.com/office/drawing/2014/main" id="{A25FAA96-8E62-442A-A4BF-8F471D6AC8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6895" y="2054198"/>
              <a:ext cx="897528" cy="1035104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304629B3-7FA3-49FC-B4A9-BE16859F22D1}"/>
                </a:ext>
              </a:extLst>
            </p:cNvPr>
            <p:cNvGrpSpPr/>
            <p:nvPr/>
          </p:nvGrpSpPr>
          <p:grpSpPr>
            <a:xfrm rot="5400000">
              <a:off x="2167390" y="1876658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182" name="Freeform 62">
                <a:extLst>
                  <a:ext uri="{FF2B5EF4-FFF2-40B4-BE49-F238E27FC236}">
                    <a16:creationId xmlns:a16="http://schemas.microsoft.com/office/drawing/2014/main" id="{951295C0-DA39-437F-AE53-383F681900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63">
                <a:extLst>
                  <a:ext uri="{FF2B5EF4-FFF2-40B4-BE49-F238E27FC236}">
                    <a16:creationId xmlns:a16="http://schemas.microsoft.com/office/drawing/2014/main" id="{B689D20A-6C23-4CDB-81E8-E93F2BCD90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64">
                <a:extLst>
                  <a:ext uri="{FF2B5EF4-FFF2-40B4-BE49-F238E27FC236}">
                    <a16:creationId xmlns:a16="http://schemas.microsoft.com/office/drawing/2014/main" id="{5D3C4F5A-6CD1-4283-B432-B5B6332B7A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65">
                <a:extLst>
                  <a:ext uri="{FF2B5EF4-FFF2-40B4-BE49-F238E27FC236}">
                    <a16:creationId xmlns:a16="http://schemas.microsoft.com/office/drawing/2014/main" id="{98C7CBFA-EEE4-4E62-AFAF-3879CECE8E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66">
                <a:extLst>
                  <a:ext uri="{FF2B5EF4-FFF2-40B4-BE49-F238E27FC236}">
                    <a16:creationId xmlns:a16="http://schemas.microsoft.com/office/drawing/2014/main" id="{1A22B150-091A-4199-83F2-2DC697BE0B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58721AE-6B73-4B08-9E00-9209BE4C4296}"/>
              </a:ext>
            </a:extLst>
          </p:cNvPr>
          <p:cNvCxnSpPr>
            <a:cxnSpLocks/>
          </p:cNvCxnSpPr>
          <p:nvPr/>
        </p:nvCxnSpPr>
        <p:spPr>
          <a:xfrm>
            <a:off x="1805365" y="1464617"/>
            <a:ext cx="564264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182CB072-F26F-4A0E-B3B6-1EF9AE605739}"/>
              </a:ext>
            </a:extLst>
          </p:cNvPr>
          <p:cNvCxnSpPr>
            <a:cxnSpLocks/>
          </p:cNvCxnSpPr>
          <p:nvPr/>
        </p:nvCxnSpPr>
        <p:spPr>
          <a:xfrm>
            <a:off x="1820170" y="2384495"/>
            <a:ext cx="564264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7DBAFBC0-25DF-41F9-A568-BD61BCC3B8F8}"/>
              </a:ext>
            </a:extLst>
          </p:cNvPr>
          <p:cNvCxnSpPr>
            <a:cxnSpLocks/>
          </p:cNvCxnSpPr>
          <p:nvPr/>
        </p:nvCxnSpPr>
        <p:spPr>
          <a:xfrm>
            <a:off x="2355238" y="1456702"/>
            <a:ext cx="13962" cy="938906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6B79AE6B-4D94-4152-91CF-F1D92B08ACB5}"/>
              </a:ext>
            </a:extLst>
          </p:cNvPr>
          <p:cNvCxnSpPr>
            <a:cxnSpLocks/>
          </p:cNvCxnSpPr>
          <p:nvPr/>
        </p:nvCxnSpPr>
        <p:spPr>
          <a:xfrm>
            <a:off x="2346457" y="1646626"/>
            <a:ext cx="623518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9F0D0F8E-41F1-4FE0-813D-5D14C363D0B2}"/>
              </a:ext>
            </a:extLst>
          </p:cNvPr>
          <p:cNvSpPr txBox="1"/>
          <p:nvPr/>
        </p:nvSpPr>
        <p:spPr>
          <a:xfrm>
            <a:off x="1655069" y="2406984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solidFill>
                  <a:schemeClr val="bg1"/>
                </a:solidFill>
              </a:rPr>
              <a:t>eNodeB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D0E1D9EF-FB64-45AA-8B32-430847A141B2}"/>
              </a:ext>
            </a:extLst>
          </p:cNvPr>
          <p:cNvSpPr txBox="1"/>
          <p:nvPr/>
        </p:nvSpPr>
        <p:spPr>
          <a:xfrm>
            <a:off x="1608898" y="1176093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solidFill>
                  <a:schemeClr val="bg1"/>
                </a:solidFill>
              </a:rPr>
              <a:t>eNodeB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69D00889-30F3-455E-8B47-3568242B595C}"/>
              </a:ext>
            </a:extLst>
          </p:cNvPr>
          <p:cNvSpPr txBox="1"/>
          <p:nvPr/>
        </p:nvSpPr>
        <p:spPr>
          <a:xfrm>
            <a:off x="3787265" y="2701928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FF00"/>
                </a:solidFill>
              </a:rPr>
              <a:t>EPC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8335A586-A75E-403B-8AB0-CF88093622E2}"/>
              </a:ext>
            </a:extLst>
          </p:cNvPr>
          <p:cNvGrpSpPr/>
          <p:nvPr/>
        </p:nvGrpSpPr>
        <p:grpSpPr>
          <a:xfrm>
            <a:off x="2955206" y="1286470"/>
            <a:ext cx="461963" cy="517525"/>
            <a:chOff x="5384800" y="1933575"/>
            <a:chExt cx="461963" cy="517525"/>
          </a:xfrm>
          <a:solidFill>
            <a:schemeClr val="bg1"/>
          </a:solidFill>
        </p:grpSpPr>
        <p:sp>
          <p:nvSpPr>
            <p:cNvPr id="125" name="Freeform 65">
              <a:extLst>
                <a:ext uri="{FF2B5EF4-FFF2-40B4-BE49-F238E27FC236}">
                  <a16:creationId xmlns:a16="http://schemas.microsoft.com/office/drawing/2014/main" id="{2954CAC7-17EE-49CB-AC70-D5AE8E8D95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8480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6 w 867"/>
                <a:gd name="T11" fmla="*/ 2604 h 3265"/>
                <a:gd name="T12" fmla="*/ 264 w 867"/>
                <a:gd name="T13" fmla="*/ 2628 h 3265"/>
                <a:gd name="T14" fmla="*/ 247 w 867"/>
                <a:gd name="T15" fmla="*/ 2656 h 3265"/>
                <a:gd name="T16" fmla="*/ 234 w 867"/>
                <a:gd name="T17" fmla="*/ 2685 h 3265"/>
                <a:gd name="T18" fmla="*/ 227 w 867"/>
                <a:gd name="T19" fmla="*/ 2717 h 3265"/>
                <a:gd name="T20" fmla="*/ 224 w 867"/>
                <a:gd name="T21" fmla="*/ 2751 h 3265"/>
                <a:gd name="T22" fmla="*/ 227 w 867"/>
                <a:gd name="T23" fmla="*/ 2785 h 3265"/>
                <a:gd name="T24" fmla="*/ 234 w 867"/>
                <a:gd name="T25" fmla="*/ 2817 h 3265"/>
                <a:gd name="T26" fmla="*/ 247 w 867"/>
                <a:gd name="T27" fmla="*/ 2846 h 3265"/>
                <a:gd name="T28" fmla="*/ 264 w 867"/>
                <a:gd name="T29" fmla="*/ 2874 h 3265"/>
                <a:gd name="T30" fmla="*/ 286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2 w 867"/>
                <a:gd name="T51" fmla="*/ 2898 h 3265"/>
                <a:gd name="T52" fmla="*/ 604 w 867"/>
                <a:gd name="T53" fmla="*/ 2874 h 3265"/>
                <a:gd name="T54" fmla="*/ 621 w 867"/>
                <a:gd name="T55" fmla="*/ 2846 h 3265"/>
                <a:gd name="T56" fmla="*/ 634 w 867"/>
                <a:gd name="T57" fmla="*/ 2817 h 3265"/>
                <a:gd name="T58" fmla="*/ 641 w 867"/>
                <a:gd name="T59" fmla="*/ 2785 h 3265"/>
                <a:gd name="T60" fmla="*/ 645 w 867"/>
                <a:gd name="T61" fmla="*/ 2751 h 3265"/>
                <a:gd name="T62" fmla="*/ 641 w 867"/>
                <a:gd name="T63" fmla="*/ 2717 h 3265"/>
                <a:gd name="T64" fmla="*/ 634 w 867"/>
                <a:gd name="T65" fmla="*/ 2685 h 3265"/>
                <a:gd name="T66" fmla="*/ 621 w 867"/>
                <a:gd name="T67" fmla="*/ 2656 h 3265"/>
                <a:gd name="T68" fmla="*/ 604 w 867"/>
                <a:gd name="T69" fmla="*/ 2628 h 3265"/>
                <a:gd name="T70" fmla="*/ 582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4 w 867"/>
                <a:gd name="T83" fmla="*/ 1238 h 3265"/>
                <a:gd name="T84" fmla="*/ 224 w 867"/>
                <a:gd name="T85" fmla="*/ 1524 h 3265"/>
                <a:gd name="T86" fmla="*/ 645 w 867"/>
                <a:gd name="T87" fmla="*/ 1524 h 3265"/>
                <a:gd name="T88" fmla="*/ 645 w 867"/>
                <a:gd name="T89" fmla="*/ 1238 h 3265"/>
                <a:gd name="T90" fmla="*/ 224 w 867"/>
                <a:gd name="T91" fmla="*/ 1238 h 3265"/>
                <a:gd name="T92" fmla="*/ 224 w 867"/>
                <a:gd name="T93" fmla="*/ 306 h 3265"/>
                <a:gd name="T94" fmla="*/ 224 w 867"/>
                <a:gd name="T95" fmla="*/ 998 h 3265"/>
                <a:gd name="T96" fmla="*/ 645 w 867"/>
                <a:gd name="T97" fmla="*/ 998 h 3265"/>
                <a:gd name="T98" fmla="*/ 645 w 867"/>
                <a:gd name="T99" fmla="*/ 306 h 3265"/>
                <a:gd name="T100" fmla="*/ 224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6" y="2604"/>
                  </a:lnTo>
                  <a:lnTo>
                    <a:pt x="264" y="2628"/>
                  </a:lnTo>
                  <a:lnTo>
                    <a:pt x="247" y="2656"/>
                  </a:lnTo>
                  <a:lnTo>
                    <a:pt x="234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4" y="2817"/>
                  </a:lnTo>
                  <a:lnTo>
                    <a:pt x="247" y="2846"/>
                  </a:lnTo>
                  <a:lnTo>
                    <a:pt x="264" y="2874"/>
                  </a:lnTo>
                  <a:lnTo>
                    <a:pt x="286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2" y="2898"/>
                  </a:lnTo>
                  <a:lnTo>
                    <a:pt x="604" y="2874"/>
                  </a:lnTo>
                  <a:lnTo>
                    <a:pt x="621" y="2846"/>
                  </a:lnTo>
                  <a:lnTo>
                    <a:pt x="634" y="2817"/>
                  </a:lnTo>
                  <a:lnTo>
                    <a:pt x="641" y="2785"/>
                  </a:lnTo>
                  <a:lnTo>
                    <a:pt x="645" y="2751"/>
                  </a:lnTo>
                  <a:lnTo>
                    <a:pt x="641" y="2717"/>
                  </a:lnTo>
                  <a:lnTo>
                    <a:pt x="634" y="2685"/>
                  </a:lnTo>
                  <a:lnTo>
                    <a:pt x="621" y="2656"/>
                  </a:lnTo>
                  <a:lnTo>
                    <a:pt x="604" y="2628"/>
                  </a:lnTo>
                  <a:lnTo>
                    <a:pt x="582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5" y="1524"/>
                  </a:lnTo>
                  <a:lnTo>
                    <a:pt x="645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5" y="998"/>
                  </a:lnTo>
                  <a:lnTo>
                    <a:pt x="645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66">
              <a:extLst>
                <a:ext uri="{FF2B5EF4-FFF2-40B4-BE49-F238E27FC236}">
                  <a16:creationId xmlns:a16="http://schemas.microsoft.com/office/drawing/2014/main" id="{B83058CF-E7F6-4E79-A527-C90A6DC788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46725" y="1933575"/>
              <a:ext cx="138113" cy="517525"/>
            </a:xfrm>
            <a:custGeom>
              <a:avLst/>
              <a:gdLst>
                <a:gd name="T0" fmla="*/ 434 w 868"/>
                <a:gd name="T1" fmla="*/ 2544 h 3265"/>
                <a:gd name="T2" fmla="*/ 400 w 868"/>
                <a:gd name="T3" fmla="*/ 2546 h 3265"/>
                <a:gd name="T4" fmla="*/ 368 w 868"/>
                <a:gd name="T5" fmla="*/ 2554 h 3265"/>
                <a:gd name="T6" fmla="*/ 338 w 868"/>
                <a:gd name="T7" fmla="*/ 2567 h 3265"/>
                <a:gd name="T8" fmla="*/ 310 w 868"/>
                <a:gd name="T9" fmla="*/ 2584 h 3265"/>
                <a:gd name="T10" fmla="*/ 285 w 868"/>
                <a:gd name="T11" fmla="*/ 2604 h 3265"/>
                <a:gd name="T12" fmla="*/ 265 w 868"/>
                <a:gd name="T13" fmla="*/ 2628 h 3265"/>
                <a:gd name="T14" fmla="*/ 248 w 868"/>
                <a:gd name="T15" fmla="*/ 2656 h 3265"/>
                <a:gd name="T16" fmla="*/ 235 w 868"/>
                <a:gd name="T17" fmla="*/ 2685 h 3265"/>
                <a:gd name="T18" fmla="*/ 227 w 868"/>
                <a:gd name="T19" fmla="*/ 2717 h 3265"/>
                <a:gd name="T20" fmla="*/ 224 w 868"/>
                <a:gd name="T21" fmla="*/ 2751 h 3265"/>
                <a:gd name="T22" fmla="*/ 227 w 868"/>
                <a:gd name="T23" fmla="*/ 2785 h 3265"/>
                <a:gd name="T24" fmla="*/ 235 w 868"/>
                <a:gd name="T25" fmla="*/ 2817 h 3265"/>
                <a:gd name="T26" fmla="*/ 248 w 868"/>
                <a:gd name="T27" fmla="*/ 2846 h 3265"/>
                <a:gd name="T28" fmla="*/ 265 w 868"/>
                <a:gd name="T29" fmla="*/ 2874 h 3265"/>
                <a:gd name="T30" fmla="*/ 285 w 868"/>
                <a:gd name="T31" fmla="*/ 2898 h 3265"/>
                <a:gd name="T32" fmla="*/ 310 w 868"/>
                <a:gd name="T33" fmla="*/ 2919 h 3265"/>
                <a:gd name="T34" fmla="*/ 338 w 868"/>
                <a:gd name="T35" fmla="*/ 2936 h 3265"/>
                <a:gd name="T36" fmla="*/ 368 w 868"/>
                <a:gd name="T37" fmla="*/ 2949 h 3265"/>
                <a:gd name="T38" fmla="*/ 400 w 868"/>
                <a:gd name="T39" fmla="*/ 2956 h 3265"/>
                <a:gd name="T40" fmla="*/ 434 w 868"/>
                <a:gd name="T41" fmla="*/ 2959 h 3265"/>
                <a:gd name="T42" fmla="*/ 468 w 868"/>
                <a:gd name="T43" fmla="*/ 2956 h 3265"/>
                <a:gd name="T44" fmla="*/ 501 w 868"/>
                <a:gd name="T45" fmla="*/ 2949 h 3265"/>
                <a:gd name="T46" fmla="*/ 531 w 868"/>
                <a:gd name="T47" fmla="*/ 2936 h 3265"/>
                <a:gd name="T48" fmla="*/ 558 w 868"/>
                <a:gd name="T49" fmla="*/ 2919 h 3265"/>
                <a:gd name="T50" fmla="*/ 583 w 868"/>
                <a:gd name="T51" fmla="*/ 2898 h 3265"/>
                <a:gd name="T52" fmla="*/ 604 w 868"/>
                <a:gd name="T53" fmla="*/ 2874 h 3265"/>
                <a:gd name="T54" fmla="*/ 622 w 868"/>
                <a:gd name="T55" fmla="*/ 2846 h 3265"/>
                <a:gd name="T56" fmla="*/ 633 w 868"/>
                <a:gd name="T57" fmla="*/ 2817 h 3265"/>
                <a:gd name="T58" fmla="*/ 642 w 868"/>
                <a:gd name="T59" fmla="*/ 2785 h 3265"/>
                <a:gd name="T60" fmla="*/ 644 w 868"/>
                <a:gd name="T61" fmla="*/ 2751 h 3265"/>
                <a:gd name="T62" fmla="*/ 642 w 868"/>
                <a:gd name="T63" fmla="*/ 2717 h 3265"/>
                <a:gd name="T64" fmla="*/ 633 w 868"/>
                <a:gd name="T65" fmla="*/ 2685 h 3265"/>
                <a:gd name="T66" fmla="*/ 622 w 868"/>
                <a:gd name="T67" fmla="*/ 2656 h 3265"/>
                <a:gd name="T68" fmla="*/ 604 w 868"/>
                <a:gd name="T69" fmla="*/ 2628 h 3265"/>
                <a:gd name="T70" fmla="*/ 583 w 868"/>
                <a:gd name="T71" fmla="*/ 2604 h 3265"/>
                <a:gd name="T72" fmla="*/ 558 w 868"/>
                <a:gd name="T73" fmla="*/ 2584 h 3265"/>
                <a:gd name="T74" fmla="*/ 531 w 868"/>
                <a:gd name="T75" fmla="*/ 2567 h 3265"/>
                <a:gd name="T76" fmla="*/ 501 w 868"/>
                <a:gd name="T77" fmla="*/ 2554 h 3265"/>
                <a:gd name="T78" fmla="*/ 468 w 868"/>
                <a:gd name="T79" fmla="*/ 2546 h 3265"/>
                <a:gd name="T80" fmla="*/ 434 w 868"/>
                <a:gd name="T81" fmla="*/ 2544 h 3265"/>
                <a:gd name="T82" fmla="*/ 224 w 868"/>
                <a:gd name="T83" fmla="*/ 1238 h 3265"/>
                <a:gd name="T84" fmla="*/ 224 w 868"/>
                <a:gd name="T85" fmla="*/ 1524 h 3265"/>
                <a:gd name="T86" fmla="*/ 644 w 868"/>
                <a:gd name="T87" fmla="*/ 1524 h 3265"/>
                <a:gd name="T88" fmla="*/ 644 w 868"/>
                <a:gd name="T89" fmla="*/ 1238 h 3265"/>
                <a:gd name="T90" fmla="*/ 224 w 868"/>
                <a:gd name="T91" fmla="*/ 1238 h 3265"/>
                <a:gd name="T92" fmla="*/ 224 w 868"/>
                <a:gd name="T93" fmla="*/ 306 h 3265"/>
                <a:gd name="T94" fmla="*/ 224 w 868"/>
                <a:gd name="T95" fmla="*/ 998 h 3265"/>
                <a:gd name="T96" fmla="*/ 644 w 868"/>
                <a:gd name="T97" fmla="*/ 998 h 3265"/>
                <a:gd name="T98" fmla="*/ 644 w 868"/>
                <a:gd name="T99" fmla="*/ 306 h 3265"/>
                <a:gd name="T100" fmla="*/ 224 w 868"/>
                <a:gd name="T101" fmla="*/ 306 h 3265"/>
                <a:gd name="T102" fmla="*/ 0 w 868"/>
                <a:gd name="T103" fmla="*/ 0 h 3265"/>
                <a:gd name="T104" fmla="*/ 868 w 868"/>
                <a:gd name="T105" fmla="*/ 0 h 3265"/>
                <a:gd name="T106" fmla="*/ 868 w 868"/>
                <a:gd name="T107" fmla="*/ 3265 h 3265"/>
                <a:gd name="T108" fmla="*/ 0 w 868"/>
                <a:gd name="T109" fmla="*/ 3265 h 3265"/>
                <a:gd name="T110" fmla="*/ 0 w 868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8" h="3265">
                  <a:moveTo>
                    <a:pt x="434" y="2544"/>
                  </a:moveTo>
                  <a:lnTo>
                    <a:pt x="400" y="2546"/>
                  </a:lnTo>
                  <a:lnTo>
                    <a:pt x="368" y="2554"/>
                  </a:lnTo>
                  <a:lnTo>
                    <a:pt x="338" y="2567"/>
                  </a:lnTo>
                  <a:lnTo>
                    <a:pt x="310" y="2584"/>
                  </a:lnTo>
                  <a:lnTo>
                    <a:pt x="285" y="2604"/>
                  </a:lnTo>
                  <a:lnTo>
                    <a:pt x="265" y="2628"/>
                  </a:lnTo>
                  <a:lnTo>
                    <a:pt x="248" y="2656"/>
                  </a:lnTo>
                  <a:lnTo>
                    <a:pt x="235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5" y="2817"/>
                  </a:lnTo>
                  <a:lnTo>
                    <a:pt x="248" y="2846"/>
                  </a:lnTo>
                  <a:lnTo>
                    <a:pt x="265" y="2874"/>
                  </a:lnTo>
                  <a:lnTo>
                    <a:pt x="285" y="2898"/>
                  </a:lnTo>
                  <a:lnTo>
                    <a:pt x="310" y="2919"/>
                  </a:lnTo>
                  <a:lnTo>
                    <a:pt x="338" y="2936"/>
                  </a:lnTo>
                  <a:lnTo>
                    <a:pt x="368" y="2949"/>
                  </a:lnTo>
                  <a:lnTo>
                    <a:pt x="400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1" y="2949"/>
                  </a:lnTo>
                  <a:lnTo>
                    <a:pt x="531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4" y="2874"/>
                  </a:lnTo>
                  <a:lnTo>
                    <a:pt x="622" y="2846"/>
                  </a:lnTo>
                  <a:lnTo>
                    <a:pt x="633" y="2817"/>
                  </a:lnTo>
                  <a:lnTo>
                    <a:pt x="642" y="2785"/>
                  </a:lnTo>
                  <a:lnTo>
                    <a:pt x="644" y="2751"/>
                  </a:lnTo>
                  <a:lnTo>
                    <a:pt x="642" y="2717"/>
                  </a:lnTo>
                  <a:lnTo>
                    <a:pt x="633" y="2685"/>
                  </a:lnTo>
                  <a:lnTo>
                    <a:pt x="622" y="2656"/>
                  </a:lnTo>
                  <a:lnTo>
                    <a:pt x="604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1" y="2567"/>
                  </a:lnTo>
                  <a:lnTo>
                    <a:pt x="501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4" y="998"/>
                  </a:lnTo>
                  <a:lnTo>
                    <a:pt x="644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8" y="0"/>
                  </a:lnTo>
                  <a:lnTo>
                    <a:pt x="868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67">
              <a:extLst>
                <a:ext uri="{FF2B5EF4-FFF2-40B4-BE49-F238E27FC236}">
                  <a16:creationId xmlns:a16="http://schemas.microsoft.com/office/drawing/2014/main" id="{F8E9C5D1-4054-44C5-996F-E8CEC2DDC3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0865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5 w 867"/>
                <a:gd name="T11" fmla="*/ 2604 h 3265"/>
                <a:gd name="T12" fmla="*/ 263 w 867"/>
                <a:gd name="T13" fmla="*/ 2628 h 3265"/>
                <a:gd name="T14" fmla="*/ 246 w 867"/>
                <a:gd name="T15" fmla="*/ 2656 h 3265"/>
                <a:gd name="T16" fmla="*/ 233 w 867"/>
                <a:gd name="T17" fmla="*/ 2685 h 3265"/>
                <a:gd name="T18" fmla="*/ 226 w 867"/>
                <a:gd name="T19" fmla="*/ 2717 h 3265"/>
                <a:gd name="T20" fmla="*/ 223 w 867"/>
                <a:gd name="T21" fmla="*/ 2751 h 3265"/>
                <a:gd name="T22" fmla="*/ 226 w 867"/>
                <a:gd name="T23" fmla="*/ 2785 h 3265"/>
                <a:gd name="T24" fmla="*/ 233 w 867"/>
                <a:gd name="T25" fmla="*/ 2817 h 3265"/>
                <a:gd name="T26" fmla="*/ 246 w 867"/>
                <a:gd name="T27" fmla="*/ 2846 h 3265"/>
                <a:gd name="T28" fmla="*/ 263 w 867"/>
                <a:gd name="T29" fmla="*/ 2874 h 3265"/>
                <a:gd name="T30" fmla="*/ 285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3 w 867"/>
                <a:gd name="T51" fmla="*/ 2898 h 3265"/>
                <a:gd name="T52" fmla="*/ 603 w 867"/>
                <a:gd name="T53" fmla="*/ 2874 h 3265"/>
                <a:gd name="T54" fmla="*/ 620 w 867"/>
                <a:gd name="T55" fmla="*/ 2846 h 3265"/>
                <a:gd name="T56" fmla="*/ 633 w 867"/>
                <a:gd name="T57" fmla="*/ 2817 h 3265"/>
                <a:gd name="T58" fmla="*/ 641 w 867"/>
                <a:gd name="T59" fmla="*/ 2785 h 3265"/>
                <a:gd name="T60" fmla="*/ 644 w 867"/>
                <a:gd name="T61" fmla="*/ 2751 h 3265"/>
                <a:gd name="T62" fmla="*/ 641 w 867"/>
                <a:gd name="T63" fmla="*/ 2717 h 3265"/>
                <a:gd name="T64" fmla="*/ 633 w 867"/>
                <a:gd name="T65" fmla="*/ 2685 h 3265"/>
                <a:gd name="T66" fmla="*/ 620 w 867"/>
                <a:gd name="T67" fmla="*/ 2656 h 3265"/>
                <a:gd name="T68" fmla="*/ 603 w 867"/>
                <a:gd name="T69" fmla="*/ 2628 h 3265"/>
                <a:gd name="T70" fmla="*/ 583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3 w 867"/>
                <a:gd name="T83" fmla="*/ 1238 h 3265"/>
                <a:gd name="T84" fmla="*/ 223 w 867"/>
                <a:gd name="T85" fmla="*/ 1524 h 3265"/>
                <a:gd name="T86" fmla="*/ 644 w 867"/>
                <a:gd name="T87" fmla="*/ 1524 h 3265"/>
                <a:gd name="T88" fmla="*/ 644 w 867"/>
                <a:gd name="T89" fmla="*/ 1238 h 3265"/>
                <a:gd name="T90" fmla="*/ 223 w 867"/>
                <a:gd name="T91" fmla="*/ 1238 h 3265"/>
                <a:gd name="T92" fmla="*/ 223 w 867"/>
                <a:gd name="T93" fmla="*/ 306 h 3265"/>
                <a:gd name="T94" fmla="*/ 223 w 867"/>
                <a:gd name="T95" fmla="*/ 999 h 3265"/>
                <a:gd name="T96" fmla="*/ 644 w 867"/>
                <a:gd name="T97" fmla="*/ 999 h 3265"/>
                <a:gd name="T98" fmla="*/ 644 w 867"/>
                <a:gd name="T99" fmla="*/ 306 h 3265"/>
                <a:gd name="T100" fmla="*/ 223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5" y="2604"/>
                  </a:lnTo>
                  <a:lnTo>
                    <a:pt x="263" y="2628"/>
                  </a:lnTo>
                  <a:lnTo>
                    <a:pt x="246" y="2656"/>
                  </a:lnTo>
                  <a:lnTo>
                    <a:pt x="233" y="2685"/>
                  </a:lnTo>
                  <a:lnTo>
                    <a:pt x="226" y="2717"/>
                  </a:lnTo>
                  <a:lnTo>
                    <a:pt x="223" y="2751"/>
                  </a:lnTo>
                  <a:lnTo>
                    <a:pt x="226" y="2785"/>
                  </a:lnTo>
                  <a:lnTo>
                    <a:pt x="233" y="2817"/>
                  </a:lnTo>
                  <a:lnTo>
                    <a:pt x="246" y="2846"/>
                  </a:lnTo>
                  <a:lnTo>
                    <a:pt x="263" y="2874"/>
                  </a:lnTo>
                  <a:lnTo>
                    <a:pt x="285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3" y="2874"/>
                  </a:lnTo>
                  <a:lnTo>
                    <a:pt x="620" y="2846"/>
                  </a:lnTo>
                  <a:lnTo>
                    <a:pt x="633" y="2817"/>
                  </a:lnTo>
                  <a:lnTo>
                    <a:pt x="641" y="2785"/>
                  </a:lnTo>
                  <a:lnTo>
                    <a:pt x="644" y="2751"/>
                  </a:lnTo>
                  <a:lnTo>
                    <a:pt x="641" y="2717"/>
                  </a:lnTo>
                  <a:lnTo>
                    <a:pt x="633" y="2685"/>
                  </a:lnTo>
                  <a:lnTo>
                    <a:pt x="620" y="2656"/>
                  </a:lnTo>
                  <a:lnTo>
                    <a:pt x="603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3" y="1238"/>
                  </a:moveTo>
                  <a:lnTo>
                    <a:pt x="223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3" y="1238"/>
                  </a:lnTo>
                  <a:close/>
                  <a:moveTo>
                    <a:pt x="223" y="306"/>
                  </a:moveTo>
                  <a:lnTo>
                    <a:pt x="223" y="999"/>
                  </a:lnTo>
                  <a:lnTo>
                    <a:pt x="644" y="999"/>
                  </a:lnTo>
                  <a:lnTo>
                    <a:pt x="644" y="306"/>
                  </a:lnTo>
                  <a:lnTo>
                    <a:pt x="223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9F0CEF44-60EE-4787-8E0D-4D54EB86D57A}"/>
              </a:ext>
            </a:extLst>
          </p:cNvPr>
          <p:cNvGrpSpPr/>
          <p:nvPr/>
        </p:nvGrpSpPr>
        <p:grpSpPr>
          <a:xfrm>
            <a:off x="2955205" y="1934573"/>
            <a:ext cx="461963" cy="517525"/>
            <a:chOff x="5384800" y="1933575"/>
            <a:chExt cx="461963" cy="517525"/>
          </a:xfrm>
          <a:solidFill>
            <a:schemeClr val="bg1"/>
          </a:solidFill>
        </p:grpSpPr>
        <p:sp>
          <p:nvSpPr>
            <p:cNvPr id="129" name="Freeform 65">
              <a:extLst>
                <a:ext uri="{FF2B5EF4-FFF2-40B4-BE49-F238E27FC236}">
                  <a16:creationId xmlns:a16="http://schemas.microsoft.com/office/drawing/2014/main" id="{FF84B2B9-B0CC-4FB7-91AF-6407824DCB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8480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6 w 867"/>
                <a:gd name="T11" fmla="*/ 2604 h 3265"/>
                <a:gd name="T12" fmla="*/ 264 w 867"/>
                <a:gd name="T13" fmla="*/ 2628 h 3265"/>
                <a:gd name="T14" fmla="*/ 247 w 867"/>
                <a:gd name="T15" fmla="*/ 2656 h 3265"/>
                <a:gd name="T16" fmla="*/ 234 w 867"/>
                <a:gd name="T17" fmla="*/ 2685 h 3265"/>
                <a:gd name="T18" fmla="*/ 227 w 867"/>
                <a:gd name="T19" fmla="*/ 2717 h 3265"/>
                <a:gd name="T20" fmla="*/ 224 w 867"/>
                <a:gd name="T21" fmla="*/ 2751 h 3265"/>
                <a:gd name="T22" fmla="*/ 227 w 867"/>
                <a:gd name="T23" fmla="*/ 2785 h 3265"/>
                <a:gd name="T24" fmla="*/ 234 w 867"/>
                <a:gd name="T25" fmla="*/ 2817 h 3265"/>
                <a:gd name="T26" fmla="*/ 247 w 867"/>
                <a:gd name="T27" fmla="*/ 2846 h 3265"/>
                <a:gd name="T28" fmla="*/ 264 w 867"/>
                <a:gd name="T29" fmla="*/ 2874 h 3265"/>
                <a:gd name="T30" fmla="*/ 286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2 w 867"/>
                <a:gd name="T51" fmla="*/ 2898 h 3265"/>
                <a:gd name="T52" fmla="*/ 604 w 867"/>
                <a:gd name="T53" fmla="*/ 2874 h 3265"/>
                <a:gd name="T54" fmla="*/ 621 w 867"/>
                <a:gd name="T55" fmla="*/ 2846 h 3265"/>
                <a:gd name="T56" fmla="*/ 634 w 867"/>
                <a:gd name="T57" fmla="*/ 2817 h 3265"/>
                <a:gd name="T58" fmla="*/ 641 w 867"/>
                <a:gd name="T59" fmla="*/ 2785 h 3265"/>
                <a:gd name="T60" fmla="*/ 645 w 867"/>
                <a:gd name="T61" fmla="*/ 2751 h 3265"/>
                <a:gd name="T62" fmla="*/ 641 w 867"/>
                <a:gd name="T63" fmla="*/ 2717 h 3265"/>
                <a:gd name="T64" fmla="*/ 634 w 867"/>
                <a:gd name="T65" fmla="*/ 2685 h 3265"/>
                <a:gd name="T66" fmla="*/ 621 w 867"/>
                <a:gd name="T67" fmla="*/ 2656 h 3265"/>
                <a:gd name="T68" fmla="*/ 604 w 867"/>
                <a:gd name="T69" fmla="*/ 2628 h 3265"/>
                <a:gd name="T70" fmla="*/ 582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4 w 867"/>
                <a:gd name="T83" fmla="*/ 1238 h 3265"/>
                <a:gd name="T84" fmla="*/ 224 w 867"/>
                <a:gd name="T85" fmla="*/ 1524 h 3265"/>
                <a:gd name="T86" fmla="*/ 645 w 867"/>
                <a:gd name="T87" fmla="*/ 1524 h 3265"/>
                <a:gd name="T88" fmla="*/ 645 w 867"/>
                <a:gd name="T89" fmla="*/ 1238 h 3265"/>
                <a:gd name="T90" fmla="*/ 224 w 867"/>
                <a:gd name="T91" fmla="*/ 1238 h 3265"/>
                <a:gd name="T92" fmla="*/ 224 w 867"/>
                <a:gd name="T93" fmla="*/ 306 h 3265"/>
                <a:gd name="T94" fmla="*/ 224 w 867"/>
                <a:gd name="T95" fmla="*/ 998 h 3265"/>
                <a:gd name="T96" fmla="*/ 645 w 867"/>
                <a:gd name="T97" fmla="*/ 998 h 3265"/>
                <a:gd name="T98" fmla="*/ 645 w 867"/>
                <a:gd name="T99" fmla="*/ 306 h 3265"/>
                <a:gd name="T100" fmla="*/ 224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6" y="2604"/>
                  </a:lnTo>
                  <a:lnTo>
                    <a:pt x="264" y="2628"/>
                  </a:lnTo>
                  <a:lnTo>
                    <a:pt x="247" y="2656"/>
                  </a:lnTo>
                  <a:lnTo>
                    <a:pt x="234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4" y="2817"/>
                  </a:lnTo>
                  <a:lnTo>
                    <a:pt x="247" y="2846"/>
                  </a:lnTo>
                  <a:lnTo>
                    <a:pt x="264" y="2874"/>
                  </a:lnTo>
                  <a:lnTo>
                    <a:pt x="286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2" y="2898"/>
                  </a:lnTo>
                  <a:lnTo>
                    <a:pt x="604" y="2874"/>
                  </a:lnTo>
                  <a:lnTo>
                    <a:pt x="621" y="2846"/>
                  </a:lnTo>
                  <a:lnTo>
                    <a:pt x="634" y="2817"/>
                  </a:lnTo>
                  <a:lnTo>
                    <a:pt x="641" y="2785"/>
                  </a:lnTo>
                  <a:lnTo>
                    <a:pt x="645" y="2751"/>
                  </a:lnTo>
                  <a:lnTo>
                    <a:pt x="641" y="2717"/>
                  </a:lnTo>
                  <a:lnTo>
                    <a:pt x="634" y="2685"/>
                  </a:lnTo>
                  <a:lnTo>
                    <a:pt x="621" y="2656"/>
                  </a:lnTo>
                  <a:lnTo>
                    <a:pt x="604" y="2628"/>
                  </a:lnTo>
                  <a:lnTo>
                    <a:pt x="582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5" y="1524"/>
                  </a:lnTo>
                  <a:lnTo>
                    <a:pt x="645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5" y="998"/>
                  </a:lnTo>
                  <a:lnTo>
                    <a:pt x="645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66">
              <a:extLst>
                <a:ext uri="{FF2B5EF4-FFF2-40B4-BE49-F238E27FC236}">
                  <a16:creationId xmlns:a16="http://schemas.microsoft.com/office/drawing/2014/main" id="{A3817D95-C976-4FA9-924E-45F1688091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46725" y="1933575"/>
              <a:ext cx="138113" cy="517525"/>
            </a:xfrm>
            <a:custGeom>
              <a:avLst/>
              <a:gdLst>
                <a:gd name="T0" fmla="*/ 434 w 868"/>
                <a:gd name="T1" fmla="*/ 2544 h 3265"/>
                <a:gd name="T2" fmla="*/ 400 w 868"/>
                <a:gd name="T3" fmla="*/ 2546 h 3265"/>
                <a:gd name="T4" fmla="*/ 368 w 868"/>
                <a:gd name="T5" fmla="*/ 2554 h 3265"/>
                <a:gd name="T6" fmla="*/ 338 w 868"/>
                <a:gd name="T7" fmla="*/ 2567 h 3265"/>
                <a:gd name="T8" fmla="*/ 310 w 868"/>
                <a:gd name="T9" fmla="*/ 2584 h 3265"/>
                <a:gd name="T10" fmla="*/ 285 w 868"/>
                <a:gd name="T11" fmla="*/ 2604 h 3265"/>
                <a:gd name="T12" fmla="*/ 265 w 868"/>
                <a:gd name="T13" fmla="*/ 2628 h 3265"/>
                <a:gd name="T14" fmla="*/ 248 w 868"/>
                <a:gd name="T15" fmla="*/ 2656 h 3265"/>
                <a:gd name="T16" fmla="*/ 235 w 868"/>
                <a:gd name="T17" fmla="*/ 2685 h 3265"/>
                <a:gd name="T18" fmla="*/ 227 w 868"/>
                <a:gd name="T19" fmla="*/ 2717 h 3265"/>
                <a:gd name="T20" fmla="*/ 224 w 868"/>
                <a:gd name="T21" fmla="*/ 2751 h 3265"/>
                <a:gd name="T22" fmla="*/ 227 w 868"/>
                <a:gd name="T23" fmla="*/ 2785 h 3265"/>
                <a:gd name="T24" fmla="*/ 235 w 868"/>
                <a:gd name="T25" fmla="*/ 2817 h 3265"/>
                <a:gd name="T26" fmla="*/ 248 w 868"/>
                <a:gd name="T27" fmla="*/ 2846 h 3265"/>
                <a:gd name="T28" fmla="*/ 265 w 868"/>
                <a:gd name="T29" fmla="*/ 2874 h 3265"/>
                <a:gd name="T30" fmla="*/ 285 w 868"/>
                <a:gd name="T31" fmla="*/ 2898 h 3265"/>
                <a:gd name="T32" fmla="*/ 310 w 868"/>
                <a:gd name="T33" fmla="*/ 2919 h 3265"/>
                <a:gd name="T34" fmla="*/ 338 w 868"/>
                <a:gd name="T35" fmla="*/ 2936 h 3265"/>
                <a:gd name="T36" fmla="*/ 368 w 868"/>
                <a:gd name="T37" fmla="*/ 2949 h 3265"/>
                <a:gd name="T38" fmla="*/ 400 w 868"/>
                <a:gd name="T39" fmla="*/ 2956 h 3265"/>
                <a:gd name="T40" fmla="*/ 434 w 868"/>
                <a:gd name="T41" fmla="*/ 2959 h 3265"/>
                <a:gd name="T42" fmla="*/ 468 w 868"/>
                <a:gd name="T43" fmla="*/ 2956 h 3265"/>
                <a:gd name="T44" fmla="*/ 501 w 868"/>
                <a:gd name="T45" fmla="*/ 2949 h 3265"/>
                <a:gd name="T46" fmla="*/ 531 w 868"/>
                <a:gd name="T47" fmla="*/ 2936 h 3265"/>
                <a:gd name="T48" fmla="*/ 558 w 868"/>
                <a:gd name="T49" fmla="*/ 2919 h 3265"/>
                <a:gd name="T50" fmla="*/ 583 w 868"/>
                <a:gd name="T51" fmla="*/ 2898 h 3265"/>
                <a:gd name="T52" fmla="*/ 604 w 868"/>
                <a:gd name="T53" fmla="*/ 2874 h 3265"/>
                <a:gd name="T54" fmla="*/ 622 w 868"/>
                <a:gd name="T55" fmla="*/ 2846 h 3265"/>
                <a:gd name="T56" fmla="*/ 633 w 868"/>
                <a:gd name="T57" fmla="*/ 2817 h 3265"/>
                <a:gd name="T58" fmla="*/ 642 w 868"/>
                <a:gd name="T59" fmla="*/ 2785 h 3265"/>
                <a:gd name="T60" fmla="*/ 644 w 868"/>
                <a:gd name="T61" fmla="*/ 2751 h 3265"/>
                <a:gd name="T62" fmla="*/ 642 w 868"/>
                <a:gd name="T63" fmla="*/ 2717 h 3265"/>
                <a:gd name="T64" fmla="*/ 633 w 868"/>
                <a:gd name="T65" fmla="*/ 2685 h 3265"/>
                <a:gd name="T66" fmla="*/ 622 w 868"/>
                <a:gd name="T67" fmla="*/ 2656 h 3265"/>
                <a:gd name="T68" fmla="*/ 604 w 868"/>
                <a:gd name="T69" fmla="*/ 2628 h 3265"/>
                <a:gd name="T70" fmla="*/ 583 w 868"/>
                <a:gd name="T71" fmla="*/ 2604 h 3265"/>
                <a:gd name="T72" fmla="*/ 558 w 868"/>
                <a:gd name="T73" fmla="*/ 2584 h 3265"/>
                <a:gd name="T74" fmla="*/ 531 w 868"/>
                <a:gd name="T75" fmla="*/ 2567 h 3265"/>
                <a:gd name="T76" fmla="*/ 501 w 868"/>
                <a:gd name="T77" fmla="*/ 2554 h 3265"/>
                <a:gd name="T78" fmla="*/ 468 w 868"/>
                <a:gd name="T79" fmla="*/ 2546 h 3265"/>
                <a:gd name="T80" fmla="*/ 434 w 868"/>
                <a:gd name="T81" fmla="*/ 2544 h 3265"/>
                <a:gd name="T82" fmla="*/ 224 w 868"/>
                <a:gd name="T83" fmla="*/ 1238 h 3265"/>
                <a:gd name="T84" fmla="*/ 224 w 868"/>
                <a:gd name="T85" fmla="*/ 1524 h 3265"/>
                <a:gd name="T86" fmla="*/ 644 w 868"/>
                <a:gd name="T87" fmla="*/ 1524 h 3265"/>
                <a:gd name="T88" fmla="*/ 644 w 868"/>
                <a:gd name="T89" fmla="*/ 1238 h 3265"/>
                <a:gd name="T90" fmla="*/ 224 w 868"/>
                <a:gd name="T91" fmla="*/ 1238 h 3265"/>
                <a:gd name="T92" fmla="*/ 224 w 868"/>
                <a:gd name="T93" fmla="*/ 306 h 3265"/>
                <a:gd name="T94" fmla="*/ 224 w 868"/>
                <a:gd name="T95" fmla="*/ 998 h 3265"/>
                <a:gd name="T96" fmla="*/ 644 w 868"/>
                <a:gd name="T97" fmla="*/ 998 h 3265"/>
                <a:gd name="T98" fmla="*/ 644 w 868"/>
                <a:gd name="T99" fmla="*/ 306 h 3265"/>
                <a:gd name="T100" fmla="*/ 224 w 868"/>
                <a:gd name="T101" fmla="*/ 306 h 3265"/>
                <a:gd name="T102" fmla="*/ 0 w 868"/>
                <a:gd name="T103" fmla="*/ 0 h 3265"/>
                <a:gd name="T104" fmla="*/ 868 w 868"/>
                <a:gd name="T105" fmla="*/ 0 h 3265"/>
                <a:gd name="T106" fmla="*/ 868 w 868"/>
                <a:gd name="T107" fmla="*/ 3265 h 3265"/>
                <a:gd name="T108" fmla="*/ 0 w 868"/>
                <a:gd name="T109" fmla="*/ 3265 h 3265"/>
                <a:gd name="T110" fmla="*/ 0 w 868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8" h="3265">
                  <a:moveTo>
                    <a:pt x="434" y="2544"/>
                  </a:moveTo>
                  <a:lnTo>
                    <a:pt x="400" y="2546"/>
                  </a:lnTo>
                  <a:lnTo>
                    <a:pt x="368" y="2554"/>
                  </a:lnTo>
                  <a:lnTo>
                    <a:pt x="338" y="2567"/>
                  </a:lnTo>
                  <a:lnTo>
                    <a:pt x="310" y="2584"/>
                  </a:lnTo>
                  <a:lnTo>
                    <a:pt x="285" y="2604"/>
                  </a:lnTo>
                  <a:lnTo>
                    <a:pt x="265" y="2628"/>
                  </a:lnTo>
                  <a:lnTo>
                    <a:pt x="248" y="2656"/>
                  </a:lnTo>
                  <a:lnTo>
                    <a:pt x="235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5" y="2817"/>
                  </a:lnTo>
                  <a:lnTo>
                    <a:pt x="248" y="2846"/>
                  </a:lnTo>
                  <a:lnTo>
                    <a:pt x="265" y="2874"/>
                  </a:lnTo>
                  <a:lnTo>
                    <a:pt x="285" y="2898"/>
                  </a:lnTo>
                  <a:lnTo>
                    <a:pt x="310" y="2919"/>
                  </a:lnTo>
                  <a:lnTo>
                    <a:pt x="338" y="2936"/>
                  </a:lnTo>
                  <a:lnTo>
                    <a:pt x="368" y="2949"/>
                  </a:lnTo>
                  <a:lnTo>
                    <a:pt x="400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1" y="2949"/>
                  </a:lnTo>
                  <a:lnTo>
                    <a:pt x="531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4" y="2874"/>
                  </a:lnTo>
                  <a:lnTo>
                    <a:pt x="622" y="2846"/>
                  </a:lnTo>
                  <a:lnTo>
                    <a:pt x="633" y="2817"/>
                  </a:lnTo>
                  <a:lnTo>
                    <a:pt x="642" y="2785"/>
                  </a:lnTo>
                  <a:lnTo>
                    <a:pt x="644" y="2751"/>
                  </a:lnTo>
                  <a:lnTo>
                    <a:pt x="642" y="2717"/>
                  </a:lnTo>
                  <a:lnTo>
                    <a:pt x="633" y="2685"/>
                  </a:lnTo>
                  <a:lnTo>
                    <a:pt x="622" y="2656"/>
                  </a:lnTo>
                  <a:lnTo>
                    <a:pt x="604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1" y="2567"/>
                  </a:lnTo>
                  <a:lnTo>
                    <a:pt x="501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4" y="998"/>
                  </a:lnTo>
                  <a:lnTo>
                    <a:pt x="644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8" y="0"/>
                  </a:lnTo>
                  <a:lnTo>
                    <a:pt x="868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67">
              <a:extLst>
                <a:ext uri="{FF2B5EF4-FFF2-40B4-BE49-F238E27FC236}">
                  <a16:creationId xmlns:a16="http://schemas.microsoft.com/office/drawing/2014/main" id="{3F5C6359-62B3-404A-A92E-37D2913267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0865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5 w 867"/>
                <a:gd name="T11" fmla="*/ 2604 h 3265"/>
                <a:gd name="T12" fmla="*/ 263 w 867"/>
                <a:gd name="T13" fmla="*/ 2628 h 3265"/>
                <a:gd name="T14" fmla="*/ 246 w 867"/>
                <a:gd name="T15" fmla="*/ 2656 h 3265"/>
                <a:gd name="T16" fmla="*/ 233 w 867"/>
                <a:gd name="T17" fmla="*/ 2685 h 3265"/>
                <a:gd name="T18" fmla="*/ 226 w 867"/>
                <a:gd name="T19" fmla="*/ 2717 h 3265"/>
                <a:gd name="T20" fmla="*/ 223 w 867"/>
                <a:gd name="T21" fmla="*/ 2751 h 3265"/>
                <a:gd name="T22" fmla="*/ 226 w 867"/>
                <a:gd name="T23" fmla="*/ 2785 h 3265"/>
                <a:gd name="T24" fmla="*/ 233 w 867"/>
                <a:gd name="T25" fmla="*/ 2817 h 3265"/>
                <a:gd name="T26" fmla="*/ 246 w 867"/>
                <a:gd name="T27" fmla="*/ 2846 h 3265"/>
                <a:gd name="T28" fmla="*/ 263 w 867"/>
                <a:gd name="T29" fmla="*/ 2874 h 3265"/>
                <a:gd name="T30" fmla="*/ 285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3 w 867"/>
                <a:gd name="T51" fmla="*/ 2898 h 3265"/>
                <a:gd name="T52" fmla="*/ 603 w 867"/>
                <a:gd name="T53" fmla="*/ 2874 h 3265"/>
                <a:gd name="T54" fmla="*/ 620 w 867"/>
                <a:gd name="T55" fmla="*/ 2846 h 3265"/>
                <a:gd name="T56" fmla="*/ 633 w 867"/>
                <a:gd name="T57" fmla="*/ 2817 h 3265"/>
                <a:gd name="T58" fmla="*/ 641 w 867"/>
                <a:gd name="T59" fmla="*/ 2785 h 3265"/>
                <a:gd name="T60" fmla="*/ 644 w 867"/>
                <a:gd name="T61" fmla="*/ 2751 h 3265"/>
                <a:gd name="T62" fmla="*/ 641 w 867"/>
                <a:gd name="T63" fmla="*/ 2717 h 3265"/>
                <a:gd name="T64" fmla="*/ 633 w 867"/>
                <a:gd name="T65" fmla="*/ 2685 h 3265"/>
                <a:gd name="T66" fmla="*/ 620 w 867"/>
                <a:gd name="T67" fmla="*/ 2656 h 3265"/>
                <a:gd name="T68" fmla="*/ 603 w 867"/>
                <a:gd name="T69" fmla="*/ 2628 h 3265"/>
                <a:gd name="T70" fmla="*/ 583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3 w 867"/>
                <a:gd name="T83" fmla="*/ 1238 h 3265"/>
                <a:gd name="T84" fmla="*/ 223 w 867"/>
                <a:gd name="T85" fmla="*/ 1524 h 3265"/>
                <a:gd name="T86" fmla="*/ 644 w 867"/>
                <a:gd name="T87" fmla="*/ 1524 h 3265"/>
                <a:gd name="T88" fmla="*/ 644 w 867"/>
                <a:gd name="T89" fmla="*/ 1238 h 3265"/>
                <a:gd name="T90" fmla="*/ 223 w 867"/>
                <a:gd name="T91" fmla="*/ 1238 h 3265"/>
                <a:gd name="T92" fmla="*/ 223 w 867"/>
                <a:gd name="T93" fmla="*/ 306 h 3265"/>
                <a:gd name="T94" fmla="*/ 223 w 867"/>
                <a:gd name="T95" fmla="*/ 999 h 3265"/>
                <a:gd name="T96" fmla="*/ 644 w 867"/>
                <a:gd name="T97" fmla="*/ 999 h 3265"/>
                <a:gd name="T98" fmla="*/ 644 w 867"/>
                <a:gd name="T99" fmla="*/ 306 h 3265"/>
                <a:gd name="T100" fmla="*/ 223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5" y="2604"/>
                  </a:lnTo>
                  <a:lnTo>
                    <a:pt x="263" y="2628"/>
                  </a:lnTo>
                  <a:lnTo>
                    <a:pt x="246" y="2656"/>
                  </a:lnTo>
                  <a:lnTo>
                    <a:pt x="233" y="2685"/>
                  </a:lnTo>
                  <a:lnTo>
                    <a:pt x="226" y="2717"/>
                  </a:lnTo>
                  <a:lnTo>
                    <a:pt x="223" y="2751"/>
                  </a:lnTo>
                  <a:lnTo>
                    <a:pt x="226" y="2785"/>
                  </a:lnTo>
                  <a:lnTo>
                    <a:pt x="233" y="2817"/>
                  </a:lnTo>
                  <a:lnTo>
                    <a:pt x="246" y="2846"/>
                  </a:lnTo>
                  <a:lnTo>
                    <a:pt x="263" y="2874"/>
                  </a:lnTo>
                  <a:lnTo>
                    <a:pt x="285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3" y="2874"/>
                  </a:lnTo>
                  <a:lnTo>
                    <a:pt x="620" y="2846"/>
                  </a:lnTo>
                  <a:lnTo>
                    <a:pt x="633" y="2817"/>
                  </a:lnTo>
                  <a:lnTo>
                    <a:pt x="641" y="2785"/>
                  </a:lnTo>
                  <a:lnTo>
                    <a:pt x="644" y="2751"/>
                  </a:lnTo>
                  <a:lnTo>
                    <a:pt x="641" y="2717"/>
                  </a:lnTo>
                  <a:lnTo>
                    <a:pt x="633" y="2685"/>
                  </a:lnTo>
                  <a:lnTo>
                    <a:pt x="620" y="2656"/>
                  </a:lnTo>
                  <a:lnTo>
                    <a:pt x="603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3" y="1238"/>
                  </a:moveTo>
                  <a:lnTo>
                    <a:pt x="223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3" y="1238"/>
                  </a:lnTo>
                  <a:close/>
                  <a:moveTo>
                    <a:pt x="223" y="306"/>
                  </a:moveTo>
                  <a:lnTo>
                    <a:pt x="223" y="999"/>
                  </a:lnTo>
                  <a:lnTo>
                    <a:pt x="644" y="999"/>
                  </a:lnTo>
                  <a:lnTo>
                    <a:pt x="644" y="306"/>
                  </a:lnTo>
                  <a:lnTo>
                    <a:pt x="223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2" name="Freeform 414">
            <a:extLst>
              <a:ext uri="{FF2B5EF4-FFF2-40B4-BE49-F238E27FC236}">
                <a16:creationId xmlns:a16="http://schemas.microsoft.com/office/drawing/2014/main" id="{54B28AC8-F11B-4001-A3B2-9EB69D772E50}"/>
              </a:ext>
            </a:extLst>
          </p:cNvPr>
          <p:cNvSpPr>
            <a:spLocks noEditPoints="1"/>
          </p:cNvSpPr>
          <p:nvPr/>
        </p:nvSpPr>
        <p:spPr bwMode="auto">
          <a:xfrm>
            <a:off x="6372995" y="1896736"/>
            <a:ext cx="1156774" cy="737557"/>
          </a:xfrm>
          <a:custGeom>
            <a:avLst/>
            <a:gdLst>
              <a:gd name="T0" fmla="*/ 1664 w 3390"/>
              <a:gd name="T1" fmla="*/ 158 h 2290"/>
              <a:gd name="T2" fmla="*/ 1371 w 3390"/>
              <a:gd name="T3" fmla="*/ 320 h 2290"/>
              <a:gd name="T4" fmla="*/ 1307 w 3390"/>
              <a:gd name="T5" fmla="*/ 544 h 2290"/>
              <a:gd name="T6" fmla="*/ 1409 w 3390"/>
              <a:gd name="T7" fmla="*/ 800 h 2290"/>
              <a:gd name="T8" fmla="*/ 1373 w 3390"/>
              <a:gd name="T9" fmla="*/ 913 h 2290"/>
              <a:gd name="T10" fmla="*/ 1303 w 3390"/>
              <a:gd name="T11" fmla="*/ 876 h 2290"/>
              <a:gd name="T12" fmla="*/ 1259 w 3390"/>
              <a:gd name="T13" fmla="*/ 684 h 2290"/>
              <a:gd name="T14" fmla="*/ 1118 w 3390"/>
              <a:gd name="T15" fmla="*/ 523 h 2290"/>
              <a:gd name="T16" fmla="*/ 1017 w 3390"/>
              <a:gd name="T17" fmla="*/ 475 h 2290"/>
              <a:gd name="T18" fmla="*/ 956 w 3390"/>
              <a:gd name="T19" fmla="*/ 462 h 2290"/>
              <a:gd name="T20" fmla="*/ 761 w 3390"/>
              <a:gd name="T21" fmla="*/ 485 h 2290"/>
              <a:gd name="T22" fmla="*/ 579 w 3390"/>
              <a:gd name="T23" fmla="*/ 630 h 2290"/>
              <a:gd name="T24" fmla="*/ 509 w 3390"/>
              <a:gd name="T25" fmla="*/ 859 h 2290"/>
              <a:gd name="T26" fmla="*/ 509 w 3390"/>
              <a:gd name="T27" fmla="*/ 916 h 2290"/>
              <a:gd name="T28" fmla="*/ 341 w 3390"/>
              <a:gd name="T29" fmla="*/ 1060 h 2290"/>
              <a:gd name="T30" fmla="*/ 176 w 3390"/>
              <a:gd name="T31" fmla="*/ 1284 h 2290"/>
              <a:gd name="T32" fmla="*/ 113 w 3390"/>
              <a:gd name="T33" fmla="*/ 1554 h 2290"/>
              <a:gd name="T34" fmla="*/ 187 w 3390"/>
              <a:gd name="T35" fmla="*/ 1851 h 2290"/>
              <a:gd name="T36" fmla="*/ 383 w 3390"/>
              <a:gd name="T37" fmla="*/ 2069 h 2290"/>
              <a:gd name="T38" fmla="*/ 664 w 3390"/>
              <a:gd name="T39" fmla="*/ 2172 h 2290"/>
              <a:gd name="T40" fmla="*/ 2132 w 3390"/>
              <a:gd name="T41" fmla="*/ 2174 h 2290"/>
              <a:gd name="T42" fmla="*/ 2825 w 3390"/>
              <a:gd name="T43" fmla="*/ 2164 h 2290"/>
              <a:gd name="T44" fmla="*/ 3071 w 3390"/>
              <a:gd name="T45" fmla="*/ 2044 h 2290"/>
              <a:gd name="T46" fmla="*/ 3232 w 3390"/>
              <a:gd name="T47" fmla="*/ 1825 h 2290"/>
              <a:gd name="T48" fmla="*/ 3274 w 3390"/>
              <a:gd name="T49" fmla="*/ 1543 h 2290"/>
              <a:gd name="T50" fmla="*/ 3178 w 3390"/>
              <a:gd name="T51" fmla="*/ 1277 h 2290"/>
              <a:gd name="T52" fmla="*/ 2975 w 3390"/>
              <a:gd name="T53" fmla="*/ 1088 h 2290"/>
              <a:gd name="T54" fmla="*/ 2800 w 3390"/>
              <a:gd name="T55" fmla="*/ 1027 h 2290"/>
              <a:gd name="T56" fmla="*/ 2684 w 3390"/>
              <a:gd name="T57" fmla="*/ 1021 h 2290"/>
              <a:gd name="T58" fmla="*/ 2547 w 3390"/>
              <a:gd name="T59" fmla="*/ 1031 h 2290"/>
              <a:gd name="T60" fmla="*/ 2491 w 3390"/>
              <a:gd name="T61" fmla="*/ 998 h 2290"/>
              <a:gd name="T62" fmla="*/ 2507 w 3390"/>
              <a:gd name="T63" fmla="*/ 928 h 2290"/>
              <a:gd name="T64" fmla="*/ 2683 w 3390"/>
              <a:gd name="T65" fmla="*/ 907 h 2290"/>
              <a:gd name="T66" fmla="*/ 2720 w 3390"/>
              <a:gd name="T67" fmla="*/ 696 h 2290"/>
              <a:gd name="T68" fmla="*/ 2544 w 3390"/>
              <a:gd name="T69" fmla="*/ 396 h 2290"/>
              <a:gd name="T70" fmla="*/ 2268 w 3390"/>
              <a:gd name="T71" fmla="*/ 190 h 2290"/>
              <a:gd name="T72" fmla="*/ 1926 w 3390"/>
              <a:gd name="T73" fmla="*/ 115 h 2290"/>
              <a:gd name="T74" fmla="*/ 2230 w 3390"/>
              <a:gd name="T75" fmla="*/ 52 h 2290"/>
              <a:gd name="T76" fmla="*/ 2554 w 3390"/>
              <a:gd name="T77" fmla="*/ 245 h 2290"/>
              <a:gd name="T78" fmla="*/ 2781 w 3390"/>
              <a:gd name="T79" fmla="*/ 548 h 2290"/>
              <a:gd name="T80" fmla="*/ 2880 w 3390"/>
              <a:gd name="T81" fmla="*/ 927 h 2290"/>
              <a:gd name="T82" fmla="*/ 3142 w 3390"/>
              <a:gd name="T83" fmla="*/ 1067 h 2290"/>
              <a:gd name="T84" fmla="*/ 3323 w 3390"/>
              <a:gd name="T85" fmla="*/ 1304 h 2290"/>
              <a:gd name="T86" fmla="*/ 3390 w 3390"/>
              <a:gd name="T87" fmla="*/ 1602 h 2290"/>
              <a:gd name="T88" fmla="*/ 3317 w 3390"/>
              <a:gd name="T89" fmla="*/ 1912 h 2290"/>
              <a:gd name="T90" fmla="*/ 3122 w 3390"/>
              <a:gd name="T91" fmla="*/ 2149 h 2290"/>
              <a:gd name="T92" fmla="*/ 2839 w 3390"/>
              <a:gd name="T93" fmla="*/ 2278 h 2290"/>
              <a:gd name="T94" fmla="*/ 2132 w 3390"/>
              <a:gd name="T95" fmla="*/ 2289 h 2290"/>
              <a:gd name="T96" fmla="*/ 596 w 3390"/>
              <a:gd name="T97" fmla="*/ 2279 h 2290"/>
              <a:gd name="T98" fmla="*/ 307 w 3390"/>
              <a:gd name="T99" fmla="*/ 2156 h 2290"/>
              <a:gd name="T100" fmla="*/ 100 w 3390"/>
              <a:gd name="T101" fmla="*/ 1926 h 2290"/>
              <a:gd name="T102" fmla="*/ 3 w 3390"/>
              <a:gd name="T103" fmla="*/ 1622 h 2290"/>
              <a:gd name="T104" fmla="*/ 43 w 3390"/>
              <a:gd name="T105" fmla="*/ 1307 h 2290"/>
              <a:gd name="T106" fmla="*/ 203 w 3390"/>
              <a:gd name="T107" fmla="*/ 1037 h 2290"/>
              <a:gd name="T108" fmla="*/ 397 w 3390"/>
              <a:gd name="T109" fmla="*/ 881 h 2290"/>
              <a:gd name="T110" fmla="*/ 441 w 3390"/>
              <a:gd name="T111" fmla="*/ 646 h 2290"/>
              <a:gd name="T112" fmla="*/ 604 w 3390"/>
              <a:gd name="T113" fmla="*/ 443 h 2290"/>
              <a:gd name="T114" fmla="*/ 849 w 3390"/>
              <a:gd name="T115" fmla="*/ 347 h 2290"/>
              <a:gd name="T116" fmla="*/ 1017 w 3390"/>
              <a:gd name="T117" fmla="*/ 357 h 2290"/>
              <a:gd name="T118" fmla="*/ 1131 w 3390"/>
              <a:gd name="T119" fmla="*/ 399 h 2290"/>
              <a:gd name="T120" fmla="*/ 1336 w 3390"/>
              <a:gd name="T121" fmla="*/ 201 h 2290"/>
              <a:gd name="T122" fmla="*/ 1649 w 3390"/>
              <a:gd name="T123" fmla="*/ 42 h 2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390" h="2290">
                <a:moveTo>
                  <a:pt x="1926" y="115"/>
                </a:moveTo>
                <a:lnTo>
                  <a:pt x="1859" y="118"/>
                </a:lnTo>
                <a:lnTo>
                  <a:pt x="1794" y="126"/>
                </a:lnTo>
                <a:lnTo>
                  <a:pt x="1728" y="139"/>
                </a:lnTo>
                <a:lnTo>
                  <a:pt x="1664" y="158"/>
                </a:lnTo>
                <a:lnTo>
                  <a:pt x="1602" y="181"/>
                </a:lnTo>
                <a:lnTo>
                  <a:pt x="1540" y="209"/>
                </a:lnTo>
                <a:lnTo>
                  <a:pt x="1481" y="243"/>
                </a:lnTo>
                <a:lnTo>
                  <a:pt x="1425" y="279"/>
                </a:lnTo>
                <a:lnTo>
                  <a:pt x="1371" y="320"/>
                </a:lnTo>
                <a:lnTo>
                  <a:pt x="1321" y="365"/>
                </a:lnTo>
                <a:lnTo>
                  <a:pt x="1275" y="413"/>
                </a:lnTo>
                <a:lnTo>
                  <a:pt x="1232" y="465"/>
                </a:lnTo>
                <a:lnTo>
                  <a:pt x="1271" y="503"/>
                </a:lnTo>
                <a:lnTo>
                  <a:pt x="1307" y="544"/>
                </a:lnTo>
                <a:lnTo>
                  <a:pt x="1338" y="590"/>
                </a:lnTo>
                <a:lnTo>
                  <a:pt x="1363" y="638"/>
                </a:lnTo>
                <a:lnTo>
                  <a:pt x="1385" y="690"/>
                </a:lnTo>
                <a:lnTo>
                  <a:pt x="1400" y="744"/>
                </a:lnTo>
                <a:lnTo>
                  <a:pt x="1409" y="800"/>
                </a:lnTo>
                <a:lnTo>
                  <a:pt x="1413" y="859"/>
                </a:lnTo>
                <a:lnTo>
                  <a:pt x="1409" y="876"/>
                </a:lnTo>
                <a:lnTo>
                  <a:pt x="1401" y="892"/>
                </a:lnTo>
                <a:lnTo>
                  <a:pt x="1389" y="905"/>
                </a:lnTo>
                <a:lnTo>
                  <a:pt x="1373" y="913"/>
                </a:lnTo>
                <a:lnTo>
                  <a:pt x="1356" y="916"/>
                </a:lnTo>
                <a:lnTo>
                  <a:pt x="1339" y="913"/>
                </a:lnTo>
                <a:lnTo>
                  <a:pt x="1322" y="905"/>
                </a:lnTo>
                <a:lnTo>
                  <a:pt x="1311" y="892"/>
                </a:lnTo>
                <a:lnTo>
                  <a:pt x="1303" y="876"/>
                </a:lnTo>
                <a:lnTo>
                  <a:pt x="1300" y="859"/>
                </a:lnTo>
                <a:lnTo>
                  <a:pt x="1296" y="813"/>
                </a:lnTo>
                <a:lnTo>
                  <a:pt x="1289" y="768"/>
                </a:lnTo>
                <a:lnTo>
                  <a:pt x="1277" y="724"/>
                </a:lnTo>
                <a:lnTo>
                  <a:pt x="1259" y="684"/>
                </a:lnTo>
                <a:lnTo>
                  <a:pt x="1239" y="645"/>
                </a:lnTo>
                <a:lnTo>
                  <a:pt x="1213" y="610"/>
                </a:lnTo>
                <a:lnTo>
                  <a:pt x="1184" y="578"/>
                </a:lnTo>
                <a:lnTo>
                  <a:pt x="1153" y="549"/>
                </a:lnTo>
                <a:lnTo>
                  <a:pt x="1118" y="523"/>
                </a:lnTo>
                <a:lnTo>
                  <a:pt x="1079" y="500"/>
                </a:lnTo>
                <a:lnTo>
                  <a:pt x="1066" y="494"/>
                </a:lnTo>
                <a:lnTo>
                  <a:pt x="1044" y="484"/>
                </a:lnTo>
                <a:lnTo>
                  <a:pt x="1020" y="476"/>
                </a:lnTo>
                <a:lnTo>
                  <a:pt x="1017" y="475"/>
                </a:lnTo>
                <a:lnTo>
                  <a:pt x="1014" y="474"/>
                </a:lnTo>
                <a:lnTo>
                  <a:pt x="991" y="468"/>
                </a:lnTo>
                <a:lnTo>
                  <a:pt x="969" y="464"/>
                </a:lnTo>
                <a:lnTo>
                  <a:pt x="963" y="463"/>
                </a:lnTo>
                <a:lnTo>
                  <a:pt x="956" y="462"/>
                </a:lnTo>
                <a:lnTo>
                  <a:pt x="930" y="459"/>
                </a:lnTo>
                <a:lnTo>
                  <a:pt x="904" y="458"/>
                </a:lnTo>
                <a:lnTo>
                  <a:pt x="855" y="461"/>
                </a:lnTo>
                <a:lnTo>
                  <a:pt x="806" y="470"/>
                </a:lnTo>
                <a:lnTo>
                  <a:pt x="761" y="485"/>
                </a:lnTo>
                <a:lnTo>
                  <a:pt x="718" y="505"/>
                </a:lnTo>
                <a:lnTo>
                  <a:pt x="678" y="530"/>
                </a:lnTo>
                <a:lnTo>
                  <a:pt x="641" y="559"/>
                </a:lnTo>
                <a:lnTo>
                  <a:pt x="608" y="592"/>
                </a:lnTo>
                <a:lnTo>
                  <a:pt x="579" y="630"/>
                </a:lnTo>
                <a:lnTo>
                  <a:pt x="555" y="670"/>
                </a:lnTo>
                <a:lnTo>
                  <a:pt x="535" y="714"/>
                </a:lnTo>
                <a:lnTo>
                  <a:pt x="521" y="760"/>
                </a:lnTo>
                <a:lnTo>
                  <a:pt x="512" y="809"/>
                </a:lnTo>
                <a:lnTo>
                  <a:pt x="509" y="859"/>
                </a:lnTo>
                <a:lnTo>
                  <a:pt x="509" y="866"/>
                </a:lnTo>
                <a:lnTo>
                  <a:pt x="510" y="872"/>
                </a:lnTo>
                <a:lnTo>
                  <a:pt x="510" y="885"/>
                </a:lnTo>
                <a:lnTo>
                  <a:pt x="510" y="894"/>
                </a:lnTo>
                <a:lnTo>
                  <a:pt x="509" y="916"/>
                </a:lnTo>
                <a:lnTo>
                  <a:pt x="509" y="952"/>
                </a:lnTo>
                <a:lnTo>
                  <a:pt x="477" y="968"/>
                </a:lnTo>
                <a:lnTo>
                  <a:pt x="429" y="994"/>
                </a:lnTo>
                <a:lnTo>
                  <a:pt x="384" y="1024"/>
                </a:lnTo>
                <a:lnTo>
                  <a:pt x="341" y="1060"/>
                </a:lnTo>
                <a:lnTo>
                  <a:pt x="301" y="1098"/>
                </a:lnTo>
                <a:lnTo>
                  <a:pt x="265" y="1141"/>
                </a:lnTo>
                <a:lnTo>
                  <a:pt x="231" y="1187"/>
                </a:lnTo>
                <a:lnTo>
                  <a:pt x="201" y="1235"/>
                </a:lnTo>
                <a:lnTo>
                  <a:pt x="176" y="1284"/>
                </a:lnTo>
                <a:lnTo>
                  <a:pt x="154" y="1337"/>
                </a:lnTo>
                <a:lnTo>
                  <a:pt x="137" y="1391"/>
                </a:lnTo>
                <a:lnTo>
                  <a:pt x="123" y="1445"/>
                </a:lnTo>
                <a:lnTo>
                  <a:pt x="116" y="1500"/>
                </a:lnTo>
                <a:lnTo>
                  <a:pt x="113" y="1554"/>
                </a:lnTo>
                <a:lnTo>
                  <a:pt x="116" y="1618"/>
                </a:lnTo>
                <a:lnTo>
                  <a:pt x="125" y="1680"/>
                </a:lnTo>
                <a:lnTo>
                  <a:pt x="141" y="1739"/>
                </a:lnTo>
                <a:lnTo>
                  <a:pt x="161" y="1796"/>
                </a:lnTo>
                <a:lnTo>
                  <a:pt x="187" y="1851"/>
                </a:lnTo>
                <a:lnTo>
                  <a:pt x="218" y="1902"/>
                </a:lnTo>
                <a:lnTo>
                  <a:pt x="253" y="1950"/>
                </a:lnTo>
                <a:lnTo>
                  <a:pt x="293" y="1993"/>
                </a:lnTo>
                <a:lnTo>
                  <a:pt x="336" y="2034"/>
                </a:lnTo>
                <a:lnTo>
                  <a:pt x="383" y="2069"/>
                </a:lnTo>
                <a:lnTo>
                  <a:pt x="434" y="2101"/>
                </a:lnTo>
                <a:lnTo>
                  <a:pt x="488" y="2127"/>
                </a:lnTo>
                <a:lnTo>
                  <a:pt x="543" y="2147"/>
                </a:lnTo>
                <a:lnTo>
                  <a:pt x="602" y="2163"/>
                </a:lnTo>
                <a:lnTo>
                  <a:pt x="664" y="2172"/>
                </a:lnTo>
                <a:lnTo>
                  <a:pt x="726" y="2176"/>
                </a:lnTo>
                <a:lnTo>
                  <a:pt x="2110" y="2176"/>
                </a:lnTo>
                <a:lnTo>
                  <a:pt x="2115" y="2176"/>
                </a:lnTo>
                <a:lnTo>
                  <a:pt x="2120" y="2176"/>
                </a:lnTo>
                <a:lnTo>
                  <a:pt x="2132" y="2174"/>
                </a:lnTo>
                <a:lnTo>
                  <a:pt x="2147" y="2176"/>
                </a:lnTo>
                <a:lnTo>
                  <a:pt x="2156" y="2176"/>
                </a:lnTo>
                <a:lnTo>
                  <a:pt x="2711" y="2176"/>
                </a:lnTo>
                <a:lnTo>
                  <a:pt x="2769" y="2172"/>
                </a:lnTo>
                <a:lnTo>
                  <a:pt x="2825" y="2164"/>
                </a:lnTo>
                <a:lnTo>
                  <a:pt x="2878" y="2149"/>
                </a:lnTo>
                <a:lnTo>
                  <a:pt x="2931" y="2130"/>
                </a:lnTo>
                <a:lnTo>
                  <a:pt x="2980" y="2106"/>
                </a:lnTo>
                <a:lnTo>
                  <a:pt x="3027" y="2078"/>
                </a:lnTo>
                <a:lnTo>
                  <a:pt x="3071" y="2044"/>
                </a:lnTo>
                <a:lnTo>
                  <a:pt x="3111" y="2007"/>
                </a:lnTo>
                <a:lnTo>
                  <a:pt x="3148" y="1966"/>
                </a:lnTo>
                <a:lnTo>
                  <a:pt x="3180" y="1923"/>
                </a:lnTo>
                <a:lnTo>
                  <a:pt x="3208" y="1875"/>
                </a:lnTo>
                <a:lnTo>
                  <a:pt x="3232" y="1825"/>
                </a:lnTo>
                <a:lnTo>
                  <a:pt x="3251" y="1772"/>
                </a:lnTo>
                <a:lnTo>
                  <a:pt x="3266" y="1718"/>
                </a:lnTo>
                <a:lnTo>
                  <a:pt x="3274" y="1660"/>
                </a:lnTo>
                <a:lnTo>
                  <a:pt x="3277" y="1602"/>
                </a:lnTo>
                <a:lnTo>
                  <a:pt x="3274" y="1543"/>
                </a:lnTo>
                <a:lnTo>
                  <a:pt x="3265" y="1485"/>
                </a:lnTo>
                <a:lnTo>
                  <a:pt x="3251" y="1430"/>
                </a:lnTo>
                <a:lnTo>
                  <a:pt x="3232" y="1376"/>
                </a:lnTo>
                <a:lnTo>
                  <a:pt x="3207" y="1325"/>
                </a:lnTo>
                <a:lnTo>
                  <a:pt x="3178" y="1277"/>
                </a:lnTo>
                <a:lnTo>
                  <a:pt x="3144" y="1231"/>
                </a:lnTo>
                <a:lnTo>
                  <a:pt x="3108" y="1190"/>
                </a:lnTo>
                <a:lnTo>
                  <a:pt x="3066" y="1151"/>
                </a:lnTo>
                <a:lnTo>
                  <a:pt x="3022" y="1117"/>
                </a:lnTo>
                <a:lnTo>
                  <a:pt x="2975" y="1088"/>
                </a:lnTo>
                <a:lnTo>
                  <a:pt x="2924" y="1063"/>
                </a:lnTo>
                <a:lnTo>
                  <a:pt x="2871" y="1044"/>
                </a:lnTo>
                <a:lnTo>
                  <a:pt x="2816" y="1029"/>
                </a:lnTo>
                <a:lnTo>
                  <a:pt x="2811" y="1029"/>
                </a:lnTo>
                <a:lnTo>
                  <a:pt x="2800" y="1027"/>
                </a:lnTo>
                <a:lnTo>
                  <a:pt x="2784" y="1026"/>
                </a:lnTo>
                <a:lnTo>
                  <a:pt x="2764" y="1024"/>
                </a:lnTo>
                <a:lnTo>
                  <a:pt x="2741" y="1023"/>
                </a:lnTo>
                <a:lnTo>
                  <a:pt x="2714" y="1021"/>
                </a:lnTo>
                <a:lnTo>
                  <a:pt x="2684" y="1021"/>
                </a:lnTo>
                <a:lnTo>
                  <a:pt x="2652" y="1021"/>
                </a:lnTo>
                <a:lnTo>
                  <a:pt x="2620" y="1023"/>
                </a:lnTo>
                <a:lnTo>
                  <a:pt x="2586" y="1025"/>
                </a:lnTo>
                <a:lnTo>
                  <a:pt x="2551" y="1029"/>
                </a:lnTo>
                <a:lnTo>
                  <a:pt x="2547" y="1031"/>
                </a:lnTo>
                <a:lnTo>
                  <a:pt x="2543" y="1031"/>
                </a:lnTo>
                <a:lnTo>
                  <a:pt x="2526" y="1028"/>
                </a:lnTo>
                <a:lnTo>
                  <a:pt x="2512" y="1022"/>
                </a:lnTo>
                <a:lnTo>
                  <a:pt x="2500" y="1012"/>
                </a:lnTo>
                <a:lnTo>
                  <a:pt x="2491" y="998"/>
                </a:lnTo>
                <a:lnTo>
                  <a:pt x="2487" y="982"/>
                </a:lnTo>
                <a:lnTo>
                  <a:pt x="2486" y="967"/>
                </a:lnTo>
                <a:lnTo>
                  <a:pt x="2490" y="952"/>
                </a:lnTo>
                <a:lnTo>
                  <a:pt x="2497" y="939"/>
                </a:lnTo>
                <a:lnTo>
                  <a:pt x="2507" y="928"/>
                </a:lnTo>
                <a:lnTo>
                  <a:pt x="2520" y="921"/>
                </a:lnTo>
                <a:lnTo>
                  <a:pt x="2534" y="917"/>
                </a:lnTo>
                <a:lnTo>
                  <a:pt x="2586" y="911"/>
                </a:lnTo>
                <a:lnTo>
                  <a:pt x="2636" y="908"/>
                </a:lnTo>
                <a:lnTo>
                  <a:pt x="2683" y="907"/>
                </a:lnTo>
                <a:lnTo>
                  <a:pt x="2726" y="908"/>
                </a:lnTo>
                <a:lnTo>
                  <a:pt x="2764" y="910"/>
                </a:lnTo>
                <a:lnTo>
                  <a:pt x="2755" y="837"/>
                </a:lnTo>
                <a:lnTo>
                  <a:pt x="2741" y="765"/>
                </a:lnTo>
                <a:lnTo>
                  <a:pt x="2720" y="696"/>
                </a:lnTo>
                <a:lnTo>
                  <a:pt x="2694" y="631"/>
                </a:lnTo>
                <a:lnTo>
                  <a:pt x="2663" y="566"/>
                </a:lnTo>
                <a:lnTo>
                  <a:pt x="2628" y="506"/>
                </a:lnTo>
                <a:lnTo>
                  <a:pt x="2588" y="449"/>
                </a:lnTo>
                <a:lnTo>
                  <a:pt x="2544" y="396"/>
                </a:lnTo>
                <a:lnTo>
                  <a:pt x="2495" y="346"/>
                </a:lnTo>
                <a:lnTo>
                  <a:pt x="2443" y="300"/>
                </a:lnTo>
                <a:lnTo>
                  <a:pt x="2388" y="259"/>
                </a:lnTo>
                <a:lnTo>
                  <a:pt x="2330" y="222"/>
                </a:lnTo>
                <a:lnTo>
                  <a:pt x="2268" y="190"/>
                </a:lnTo>
                <a:lnTo>
                  <a:pt x="2204" y="163"/>
                </a:lnTo>
                <a:lnTo>
                  <a:pt x="2138" y="143"/>
                </a:lnTo>
                <a:lnTo>
                  <a:pt x="2069" y="127"/>
                </a:lnTo>
                <a:lnTo>
                  <a:pt x="1998" y="118"/>
                </a:lnTo>
                <a:lnTo>
                  <a:pt x="1926" y="115"/>
                </a:lnTo>
                <a:close/>
                <a:moveTo>
                  <a:pt x="1926" y="0"/>
                </a:moveTo>
                <a:lnTo>
                  <a:pt x="2005" y="3"/>
                </a:lnTo>
                <a:lnTo>
                  <a:pt x="2082" y="14"/>
                </a:lnTo>
                <a:lnTo>
                  <a:pt x="2157" y="29"/>
                </a:lnTo>
                <a:lnTo>
                  <a:pt x="2230" y="52"/>
                </a:lnTo>
                <a:lnTo>
                  <a:pt x="2301" y="80"/>
                </a:lnTo>
                <a:lnTo>
                  <a:pt x="2369" y="113"/>
                </a:lnTo>
                <a:lnTo>
                  <a:pt x="2434" y="152"/>
                </a:lnTo>
                <a:lnTo>
                  <a:pt x="2495" y="196"/>
                </a:lnTo>
                <a:lnTo>
                  <a:pt x="2554" y="245"/>
                </a:lnTo>
                <a:lnTo>
                  <a:pt x="2608" y="298"/>
                </a:lnTo>
                <a:lnTo>
                  <a:pt x="2658" y="354"/>
                </a:lnTo>
                <a:lnTo>
                  <a:pt x="2704" y="415"/>
                </a:lnTo>
                <a:lnTo>
                  <a:pt x="2745" y="480"/>
                </a:lnTo>
                <a:lnTo>
                  <a:pt x="2781" y="548"/>
                </a:lnTo>
                <a:lnTo>
                  <a:pt x="2813" y="618"/>
                </a:lnTo>
                <a:lnTo>
                  <a:pt x="2838" y="692"/>
                </a:lnTo>
                <a:lnTo>
                  <a:pt x="2858" y="768"/>
                </a:lnTo>
                <a:lnTo>
                  <a:pt x="2872" y="846"/>
                </a:lnTo>
                <a:lnTo>
                  <a:pt x="2880" y="927"/>
                </a:lnTo>
                <a:lnTo>
                  <a:pt x="2938" y="945"/>
                </a:lnTo>
                <a:lnTo>
                  <a:pt x="2993" y="969"/>
                </a:lnTo>
                <a:lnTo>
                  <a:pt x="3046" y="997"/>
                </a:lnTo>
                <a:lnTo>
                  <a:pt x="3096" y="1029"/>
                </a:lnTo>
                <a:lnTo>
                  <a:pt x="3142" y="1067"/>
                </a:lnTo>
                <a:lnTo>
                  <a:pt x="3187" y="1108"/>
                </a:lnTo>
                <a:lnTo>
                  <a:pt x="3227" y="1152"/>
                </a:lnTo>
                <a:lnTo>
                  <a:pt x="3263" y="1200"/>
                </a:lnTo>
                <a:lnTo>
                  <a:pt x="3295" y="1251"/>
                </a:lnTo>
                <a:lnTo>
                  <a:pt x="3323" y="1304"/>
                </a:lnTo>
                <a:lnTo>
                  <a:pt x="3347" y="1360"/>
                </a:lnTo>
                <a:lnTo>
                  <a:pt x="3365" y="1418"/>
                </a:lnTo>
                <a:lnTo>
                  <a:pt x="3379" y="1478"/>
                </a:lnTo>
                <a:lnTo>
                  <a:pt x="3387" y="1540"/>
                </a:lnTo>
                <a:lnTo>
                  <a:pt x="3390" y="1602"/>
                </a:lnTo>
                <a:lnTo>
                  <a:pt x="3387" y="1668"/>
                </a:lnTo>
                <a:lnTo>
                  <a:pt x="3378" y="1732"/>
                </a:lnTo>
                <a:lnTo>
                  <a:pt x="3363" y="1795"/>
                </a:lnTo>
                <a:lnTo>
                  <a:pt x="3343" y="1855"/>
                </a:lnTo>
                <a:lnTo>
                  <a:pt x="3317" y="1912"/>
                </a:lnTo>
                <a:lnTo>
                  <a:pt x="3286" y="1966"/>
                </a:lnTo>
                <a:lnTo>
                  <a:pt x="3251" y="2018"/>
                </a:lnTo>
                <a:lnTo>
                  <a:pt x="3212" y="2065"/>
                </a:lnTo>
                <a:lnTo>
                  <a:pt x="3168" y="2110"/>
                </a:lnTo>
                <a:lnTo>
                  <a:pt x="3122" y="2149"/>
                </a:lnTo>
                <a:lnTo>
                  <a:pt x="3071" y="2185"/>
                </a:lnTo>
                <a:lnTo>
                  <a:pt x="3017" y="2216"/>
                </a:lnTo>
                <a:lnTo>
                  <a:pt x="2961" y="2242"/>
                </a:lnTo>
                <a:lnTo>
                  <a:pt x="2901" y="2263"/>
                </a:lnTo>
                <a:lnTo>
                  <a:pt x="2839" y="2278"/>
                </a:lnTo>
                <a:lnTo>
                  <a:pt x="2776" y="2287"/>
                </a:lnTo>
                <a:lnTo>
                  <a:pt x="2711" y="2290"/>
                </a:lnTo>
                <a:lnTo>
                  <a:pt x="2156" y="2290"/>
                </a:lnTo>
                <a:lnTo>
                  <a:pt x="2139" y="2289"/>
                </a:lnTo>
                <a:lnTo>
                  <a:pt x="2132" y="2289"/>
                </a:lnTo>
                <a:lnTo>
                  <a:pt x="2129" y="2289"/>
                </a:lnTo>
                <a:lnTo>
                  <a:pt x="2110" y="2290"/>
                </a:lnTo>
                <a:lnTo>
                  <a:pt x="726" y="2290"/>
                </a:lnTo>
                <a:lnTo>
                  <a:pt x="660" y="2287"/>
                </a:lnTo>
                <a:lnTo>
                  <a:pt x="596" y="2279"/>
                </a:lnTo>
                <a:lnTo>
                  <a:pt x="533" y="2264"/>
                </a:lnTo>
                <a:lnTo>
                  <a:pt x="473" y="2244"/>
                </a:lnTo>
                <a:lnTo>
                  <a:pt x="415" y="2219"/>
                </a:lnTo>
                <a:lnTo>
                  <a:pt x="360" y="2189"/>
                </a:lnTo>
                <a:lnTo>
                  <a:pt x="307" y="2156"/>
                </a:lnTo>
                <a:lnTo>
                  <a:pt x="259" y="2117"/>
                </a:lnTo>
                <a:lnTo>
                  <a:pt x="213" y="2075"/>
                </a:lnTo>
                <a:lnTo>
                  <a:pt x="171" y="2028"/>
                </a:lnTo>
                <a:lnTo>
                  <a:pt x="133" y="1979"/>
                </a:lnTo>
                <a:lnTo>
                  <a:pt x="100" y="1926"/>
                </a:lnTo>
                <a:lnTo>
                  <a:pt x="70" y="1869"/>
                </a:lnTo>
                <a:lnTo>
                  <a:pt x="45" y="1811"/>
                </a:lnTo>
                <a:lnTo>
                  <a:pt x="26" y="1750"/>
                </a:lnTo>
                <a:lnTo>
                  <a:pt x="11" y="1686"/>
                </a:lnTo>
                <a:lnTo>
                  <a:pt x="3" y="1622"/>
                </a:lnTo>
                <a:lnTo>
                  <a:pt x="0" y="1554"/>
                </a:lnTo>
                <a:lnTo>
                  <a:pt x="3" y="1492"/>
                </a:lnTo>
                <a:lnTo>
                  <a:pt x="11" y="1429"/>
                </a:lnTo>
                <a:lnTo>
                  <a:pt x="25" y="1368"/>
                </a:lnTo>
                <a:lnTo>
                  <a:pt x="43" y="1307"/>
                </a:lnTo>
                <a:lnTo>
                  <a:pt x="67" y="1249"/>
                </a:lnTo>
                <a:lnTo>
                  <a:pt x="95" y="1192"/>
                </a:lnTo>
                <a:lnTo>
                  <a:pt x="126" y="1138"/>
                </a:lnTo>
                <a:lnTo>
                  <a:pt x="163" y="1086"/>
                </a:lnTo>
                <a:lnTo>
                  <a:pt x="203" y="1037"/>
                </a:lnTo>
                <a:lnTo>
                  <a:pt x="247" y="991"/>
                </a:lnTo>
                <a:lnTo>
                  <a:pt x="294" y="950"/>
                </a:lnTo>
                <a:lnTo>
                  <a:pt x="343" y="913"/>
                </a:lnTo>
                <a:lnTo>
                  <a:pt x="397" y="881"/>
                </a:lnTo>
                <a:lnTo>
                  <a:pt x="397" y="881"/>
                </a:lnTo>
                <a:lnTo>
                  <a:pt x="396" y="859"/>
                </a:lnTo>
                <a:lnTo>
                  <a:pt x="399" y="803"/>
                </a:lnTo>
                <a:lnTo>
                  <a:pt x="408" y="748"/>
                </a:lnTo>
                <a:lnTo>
                  <a:pt x="421" y="696"/>
                </a:lnTo>
                <a:lnTo>
                  <a:pt x="441" y="646"/>
                </a:lnTo>
                <a:lnTo>
                  <a:pt x="465" y="599"/>
                </a:lnTo>
                <a:lnTo>
                  <a:pt x="494" y="555"/>
                </a:lnTo>
                <a:lnTo>
                  <a:pt x="527" y="514"/>
                </a:lnTo>
                <a:lnTo>
                  <a:pt x="564" y="477"/>
                </a:lnTo>
                <a:lnTo>
                  <a:pt x="604" y="443"/>
                </a:lnTo>
                <a:lnTo>
                  <a:pt x="647" y="414"/>
                </a:lnTo>
                <a:lnTo>
                  <a:pt x="694" y="389"/>
                </a:lnTo>
                <a:lnTo>
                  <a:pt x="744" y="370"/>
                </a:lnTo>
                <a:lnTo>
                  <a:pt x="795" y="356"/>
                </a:lnTo>
                <a:lnTo>
                  <a:pt x="849" y="347"/>
                </a:lnTo>
                <a:lnTo>
                  <a:pt x="904" y="344"/>
                </a:lnTo>
                <a:lnTo>
                  <a:pt x="933" y="345"/>
                </a:lnTo>
                <a:lnTo>
                  <a:pt x="961" y="347"/>
                </a:lnTo>
                <a:lnTo>
                  <a:pt x="978" y="350"/>
                </a:lnTo>
                <a:lnTo>
                  <a:pt x="1017" y="357"/>
                </a:lnTo>
                <a:lnTo>
                  <a:pt x="1037" y="362"/>
                </a:lnTo>
                <a:lnTo>
                  <a:pt x="1071" y="373"/>
                </a:lnTo>
                <a:lnTo>
                  <a:pt x="1091" y="380"/>
                </a:lnTo>
                <a:lnTo>
                  <a:pt x="1125" y="396"/>
                </a:lnTo>
                <a:lnTo>
                  <a:pt x="1131" y="399"/>
                </a:lnTo>
                <a:lnTo>
                  <a:pt x="1137" y="401"/>
                </a:lnTo>
                <a:lnTo>
                  <a:pt x="1182" y="346"/>
                </a:lnTo>
                <a:lnTo>
                  <a:pt x="1231" y="294"/>
                </a:lnTo>
                <a:lnTo>
                  <a:pt x="1282" y="245"/>
                </a:lnTo>
                <a:lnTo>
                  <a:pt x="1336" y="201"/>
                </a:lnTo>
                <a:lnTo>
                  <a:pt x="1395" y="160"/>
                </a:lnTo>
                <a:lnTo>
                  <a:pt x="1455" y="124"/>
                </a:lnTo>
                <a:lnTo>
                  <a:pt x="1517" y="92"/>
                </a:lnTo>
                <a:lnTo>
                  <a:pt x="1582" y="65"/>
                </a:lnTo>
                <a:lnTo>
                  <a:pt x="1649" y="42"/>
                </a:lnTo>
                <a:lnTo>
                  <a:pt x="1717" y="24"/>
                </a:lnTo>
                <a:lnTo>
                  <a:pt x="1785" y="10"/>
                </a:lnTo>
                <a:lnTo>
                  <a:pt x="1855" y="3"/>
                </a:lnTo>
                <a:lnTo>
                  <a:pt x="1926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F590C8-6EB9-402F-B90B-E8F38D5F5E4B}"/>
              </a:ext>
            </a:extLst>
          </p:cNvPr>
          <p:cNvSpPr txBox="1"/>
          <p:nvPr/>
        </p:nvSpPr>
        <p:spPr>
          <a:xfrm>
            <a:off x="6619123" y="2064886"/>
            <a:ext cx="83227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IP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Network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63F5D1BF-8292-46D9-8B37-23CF57406C10}"/>
              </a:ext>
            </a:extLst>
          </p:cNvPr>
          <p:cNvCxnSpPr>
            <a:cxnSpLocks/>
          </p:cNvCxnSpPr>
          <p:nvPr/>
        </p:nvCxnSpPr>
        <p:spPr>
          <a:xfrm>
            <a:off x="5141167" y="2355561"/>
            <a:ext cx="1231826" cy="4681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1A4EAA53-2FB1-4C63-A4F2-67D41DA8D1F8}"/>
              </a:ext>
            </a:extLst>
          </p:cNvPr>
          <p:cNvSpPr txBox="1"/>
          <p:nvPr/>
        </p:nvSpPr>
        <p:spPr>
          <a:xfrm>
            <a:off x="4384372" y="1829553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PGW</a:t>
            </a: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37EA45EB-B1C6-435C-AA21-0157DD26A2A8}"/>
              </a:ext>
            </a:extLst>
          </p:cNvPr>
          <p:cNvCxnSpPr>
            <a:cxnSpLocks/>
          </p:cNvCxnSpPr>
          <p:nvPr/>
        </p:nvCxnSpPr>
        <p:spPr>
          <a:xfrm>
            <a:off x="2362219" y="2246732"/>
            <a:ext cx="623518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9FFFD00A-50C8-4494-A786-66EA281E01E1}"/>
              </a:ext>
            </a:extLst>
          </p:cNvPr>
          <p:cNvCxnSpPr>
            <a:stCxn id="127" idx="35"/>
            <a:endCxn id="131" idx="43"/>
          </p:cNvCxnSpPr>
          <p:nvPr/>
        </p:nvCxnSpPr>
        <p:spPr>
          <a:xfrm>
            <a:off x="3371928" y="1699222"/>
            <a:ext cx="9716" cy="476916"/>
          </a:xfrm>
          <a:prstGeom prst="bentConnector3">
            <a:avLst>
              <a:gd name="adj1" fmla="val 2818454"/>
            </a:avLst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0B464D71-1E5E-4AF8-9E53-6EFA366A2E48}"/>
              </a:ext>
            </a:extLst>
          </p:cNvPr>
          <p:cNvGrpSpPr/>
          <p:nvPr/>
        </p:nvGrpSpPr>
        <p:grpSpPr>
          <a:xfrm>
            <a:off x="4679204" y="2113032"/>
            <a:ext cx="461963" cy="517525"/>
            <a:chOff x="5384800" y="1933575"/>
            <a:chExt cx="461963" cy="517525"/>
          </a:xfrm>
          <a:solidFill>
            <a:schemeClr val="bg1"/>
          </a:solidFill>
        </p:grpSpPr>
        <p:sp>
          <p:nvSpPr>
            <p:cNvPr id="148" name="Freeform 65">
              <a:extLst>
                <a:ext uri="{FF2B5EF4-FFF2-40B4-BE49-F238E27FC236}">
                  <a16:creationId xmlns:a16="http://schemas.microsoft.com/office/drawing/2014/main" id="{6F451546-124E-4392-9754-48204FC2B3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8480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6 w 867"/>
                <a:gd name="T11" fmla="*/ 2604 h 3265"/>
                <a:gd name="T12" fmla="*/ 264 w 867"/>
                <a:gd name="T13" fmla="*/ 2628 h 3265"/>
                <a:gd name="T14" fmla="*/ 247 w 867"/>
                <a:gd name="T15" fmla="*/ 2656 h 3265"/>
                <a:gd name="T16" fmla="*/ 234 w 867"/>
                <a:gd name="T17" fmla="*/ 2685 h 3265"/>
                <a:gd name="T18" fmla="*/ 227 w 867"/>
                <a:gd name="T19" fmla="*/ 2717 h 3265"/>
                <a:gd name="T20" fmla="*/ 224 w 867"/>
                <a:gd name="T21" fmla="*/ 2751 h 3265"/>
                <a:gd name="T22" fmla="*/ 227 w 867"/>
                <a:gd name="T23" fmla="*/ 2785 h 3265"/>
                <a:gd name="T24" fmla="*/ 234 w 867"/>
                <a:gd name="T25" fmla="*/ 2817 h 3265"/>
                <a:gd name="T26" fmla="*/ 247 w 867"/>
                <a:gd name="T27" fmla="*/ 2846 h 3265"/>
                <a:gd name="T28" fmla="*/ 264 w 867"/>
                <a:gd name="T29" fmla="*/ 2874 h 3265"/>
                <a:gd name="T30" fmla="*/ 286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2 w 867"/>
                <a:gd name="T51" fmla="*/ 2898 h 3265"/>
                <a:gd name="T52" fmla="*/ 604 w 867"/>
                <a:gd name="T53" fmla="*/ 2874 h 3265"/>
                <a:gd name="T54" fmla="*/ 621 w 867"/>
                <a:gd name="T55" fmla="*/ 2846 h 3265"/>
                <a:gd name="T56" fmla="*/ 634 w 867"/>
                <a:gd name="T57" fmla="*/ 2817 h 3265"/>
                <a:gd name="T58" fmla="*/ 641 w 867"/>
                <a:gd name="T59" fmla="*/ 2785 h 3265"/>
                <a:gd name="T60" fmla="*/ 645 w 867"/>
                <a:gd name="T61" fmla="*/ 2751 h 3265"/>
                <a:gd name="T62" fmla="*/ 641 w 867"/>
                <a:gd name="T63" fmla="*/ 2717 h 3265"/>
                <a:gd name="T64" fmla="*/ 634 w 867"/>
                <a:gd name="T65" fmla="*/ 2685 h 3265"/>
                <a:gd name="T66" fmla="*/ 621 w 867"/>
                <a:gd name="T67" fmla="*/ 2656 h 3265"/>
                <a:gd name="T68" fmla="*/ 604 w 867"/>
                <a:gd name="T69" fmla="*/ 2628 h 3265"/>
                <a:gd name="T70" fmla="*/ 582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4 w 867"/>
                <a:gd name="T83" fmla="*/ 1238 h 3265"/>
                <a:gd name="T84" fmla="*/ 224 w 867"/>
                <a:gd name="T85" fmla="*/ 1524 h 3265"/>
                <a:gd name="T86" fmla="*/ 645 w 867"/>
                <a:gd name="T87" fmla="*/ 1524 h 3265"/>
                <a:gd name="T88" fmla="*/ 645 w 867"/>
                <a:gd name="T89" fmla="*/ 1238 h 3265"/>
                <a:gd name="T90" fmla="*/ 224 w 867"/>
                <a:gd name="T91" fmla="*/ 1238 h 3265"/>
                <a:gd name="T92" fmla="*/ 224 w 867"/>
                <a:gd name="T93" fmla="*/ 306 h 3265"/>
                <a:gd name="T94" fmla="*/ 224 w 867"/>
                <a:gd name="T95" fmla="*/ 998 h 3265"/>
                <a:gd name="T96" fmla="*/ 645 w 867"/>
                <a:gd name="T97" fmla="*/ 998 h 3265"/>
                <a:gd name="T98" fmla="*/ 645 w 867"/>
                <a:gd name="T99" fmla="*/ 306 h 3265"/>
                <a:gd name="T100" fmla="*/ 224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6" y="2604"/>
                  </a:lnTo>
                  <a:lnTo>
                    <a:pt x="264" y="2628"/>
                  </a:lnTo>
                  <a:lnTo>
                    <a:pt x="247" y="2656"/>
                  </a:lnTo>
                  <a:lnTo>
                    <a:pt x="234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4" y="2817"/>
                  </a:lnTo>
                  <a:lnTo>
                    <a:pt x="247" y="2846"/>
                  </a:lnTo>
                  <a:lnTo>
                    <a:pt x="264" y="2874"/>
                  </a:lnTo>
                  <a:lnTo>
                    <a:pt x="286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2" y="2898"/>
                  </a:lnTo>
                  <a:lnTo>
                    <a:pt x="604" y="2874"/>
                  </a:lnTo>
                  <a:lnTo>
                    <a:pt x="621" y="2846"/>
                  </a:lnTo>
                  <a:lnTo>
                    <a:pt x="634" y="2817"/>
                  </a:lnTo>
                  <a:lnTo>
                    <a:pt x="641" y="2785"/>
                  </a:lnTo>
                  <a:lnTo>
                    <a:pt x="645" y="2751"/>
                  </a:lnTo>
                  <a:lnTo>
                    <a:pt x="641" y="2717"/>
                  </a:lnTo>
                  <a:lnTo>
                    <a:pt x="634" y="2685"/>
                  </a:lnTo>
                  <a:lnTo>
                    <a:pt x="621" y="2656"/>
                  </a:lnTo>
                  <a:lnTo>
                    <a:pt x="604" y="2628"/>
                  </a:lnTo>
                  <a:lnTo>
                    <a:pt x="582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5" y="1524"/>
                  </a:lnTo>
                  <a:lnTo>
                    <a:pt x="645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5" y="998"/>
                  </a:lnTo>
                  <a:lnTo>
                    <a:pt x="645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66">
              <a:extLst>
                <a:ext uri="{FF2B5EF4-FFF2-40B4-BE49-F238E27FC236}">
                  <a16:creationId xmlns:a16="http://schemas.microsoft.com/office/drawing/2014/main" id="{8DD37BB6-3A6D-41FA-8F9D-BA2ADDE156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46725" y="1933575"/>
              <a:ext cx="138113" cy="517525"/>
            </a:xfrm>
            <a:custGeom>
              <a:avLst/>
              <a:gdLst>
                <a:gd name="T0" fmla="*/ 434 w 868"/>
                <a:gd name="T1" fmla="*/ 2544 h 3265"/>
                <a:gd name="T2" fmla="*/ 400 w 868"/>
                <a:gd name="T3" fmla="*/ 2546 h 3265"/>
                <a:gd name="T4" fmla="*/ 368 w 868"/>
                <a:gd name="T5" fmla="*/ 2554 h 3265"/>
                <a:gd name="T6" fmla="*/ 338 w 868"/>
                <a:gd name="T7" fmla="*/ 2567 h 3265"/>
                <a:gd name="T8" fmla="*/ 310 w 868"/>
                <a:gd name="T9" fmla="*/ 2584 h 3265"/>
                <a:gd name="T10" fmla="*/ 285 w 868"/>
                <a:gd name="T11" fmla="*/ 2604 h 3265"/>
                <a:gd name="T12" fmla="*/ 265 w 868"/>
                <a:gd name="T13" fmla="*/ 2628 h 3265"/>
                <a:gd name="T14" fmla="*/ 248 w 868"/>
                <a:gd name="T15" fmla="*/ 2656 h 3265"/>
                <a:gd name="T16" fmla="*/ 235 w 868"/>
                <a:gd name="T17" fmla="*/ 2685 h 3265"/>
                <a:gd name="T18" fmla="*/ 227 w 868"/>
                <a:gd name="T19" fmla="*/ 2717 h 3265"/>
                <a:gd name="T20" fmla="*/ 224 w 868"/>
                <a:gd name="T21" fmla="*/ 2751 h 3265"/>
                <a:gd name="T22" fmla="*/ 227 w 868"/>
                <a:gd name="T23" fmla="*/ 2785 h 3265"/>
                <a:gd name="T24" fmla="*/ 235 w 868"/>
                <a:gd name="T25" fmla="*/ 2817 h 3265"/>
                <a:gd name="T26" fmla="*/ 248 w 868"/>
                <a:gd name="T27" fmla="*/ 2846 h 3265"/>
                <a:gd name="T28" fmla="*/ 265 w 868"/>
                <a:gd name="T29" fmla="*/ 2874 h 3265"/>
                <a:gd name="T30" fmla="*/ 285 w 868"/>
                <a:gd name="T31" fmla="*/ 2898 h 3265"/>
                <a:gd name="T32" fmla="*/ 310 w 868"/>
                <a:gd name="T33" fmla="*/ 2919 h 3265"/>
                <a:gd name="T34" fmla="*/ 338 w 868"/>
                <a:gd name="T35" fmla="*/ 2936 h 3265"/>
                <a:gd name="T36" fmla="*/ 368 w 868"/>
                <a:gd name="T37" fmla="*/ 2949 h 3265"/>
                <a:gd name="T38" fmla="*/ 400 w 868"/>
                <a:gd name="T39" fmla="*/ 2956 h 3265"/>
                <a:gd name="T40" fmla="*/ 434 w 868"/>
                <a:gd name="T41" fmla="*/ 2959 h 3265"/>
                <a:gd name="T42" fmla="*/ 468 w 868"/>
                <a:gd name="T43" fmla="*/ 2956 h 3265"/>
                <a:gd name="T44" fmla="*/ 501 w 868"/>
                <a:gd name="T45" fmla="*/ 2949 h 3265"/>
                <a:gd name="T46" fmla="*/ 531 w 868"/>
                <a:gd name="T47" fmla="*/ 2936 h 3265"/>
                <a:gd name="T48" fmla="*/ 558 w 868"/>
                <a:gd name="T49" fmla="*/ 2919 h 3265"/>
                <a:gd name="T50" fmla="*/ 583 w 868"/>
                <a:gd name="T51" fmla="*/ 2898 h 3265"/>
                <a:gd name="T52" fmla="*/ 604 w 868"/>
                <a:gd name="T53" fmla="*/ 2874 h 3265"/>
                <a:gd name="T54" fmla="*/ 622 w 868"/>
                <a:gd name="T55" fmla="*/ 2846 h 3265"/>
                <a:gd name="T56" fmla="*/ 633 w 868"/>
                <a:gd name="T57" fmla="*/ 2817 h 3265"/>
                <a:gd name="T58" fmla="*/ 642 w 868"/>
                <a:gd name="T59" fmla="*/ 2785 h 3265"/>
                <a:gd name="T60" fmla="*/ 644 w 868"/>
                <a:gd name="T61" fmla="*/ 2751 h 3265"/>
                <a:gd name="T62" fmla="*/ 642 w 868"/>
                <a:gd name="T63" fmla="*/ 2717 h 3265"/>
                <a:gd name="T64" fmla="*/ 633 w 868"/>
                <a:gd name="T65" fmla="*/ 2685 h 3265"/>
                <a:gd name="T66" fmla="*/ 622 w 868"/>
                <a:gd name="T67" fmla="*/ 2656 h 3265"/>
                <a:gd name="T68" fmla="*/ 604 w 868"/>
                <a:gd name="T69" fmla="*/ 2628 h 3265"/>
                <a:gd name="T70" fmla="*/ 583 w 868"/>
                <a:gd name="T71" fmla="*/ 2604 h 3265"/>
                <a:gd name="T72" fmla="*/ 558 w 868"/>
                <a:gd name="T73" fmla="*/ 2584 h 3265"/>
                <a:gd name="T74" fmla="*/ 531 w 868"/>
                <a:gd name="T75" fmla="*/ 2567 h 3265"/>
                <a:gd name="T76" fmla="*/ 501 w 868"/>
                <a:gd name="T77" fmla="*/ 2554 h 3265"/>
                <a:gd name="T78" fmla="*/ 468 w 868"/>
                <a:gd name="T79" fmla="*/ 2546 h 3265"/>
                <a:gd name="T80" fmla="*/ 434 w 868"/>
                <a:gd name="T81" fmla="*/ 2544 h 3265"/>
                <a:gd name="T82" fmla="*/ 224 w 868"/>
                <a:gd name="T83" fmla="*/ 1238 h 3265"/>
                <a:gd name="T84" fmla="*/ 224 w 868"/>
                <a:gd name="T85" fmla="*/ 1524 h 3265"/>
                <a:gd name="T86" fmla="*/ 644 w 868"/>
                <a:gd name="T87" fmla="*/ 1524 h 3265"/>
                <a:gd name="T88" fmla="*/ 644 w 868"/>
                <a:gd name="T89" fmla="*/ 1238 h 3265"/>
                <a:gd name="T90" fmla="*/ 224 w 868"/>
                <a:gd name="T91" fmla="*/ 1238 h 3265"/>
                <a:gd name="T92" fmla="*/ 224 w 868"/>
                <a:gd name="T93" fmla="*/ 306 h 3265"/>
                <a:gd name="T94" fmla="*/ 224 w 868"/>
                <a:gd name="T95" fmla="*/ 998 h 3265"/>
                <a:gd name="T96" fmla="*/ 644 w 868"/>
                <a:gd name="T97" fmla="*/ 998 h 3265"/>
                <a:gd name="T98" fmla="*/ 644 w 868"/>
                <a:gd name="T99" fmla="*/ 306 h 3265"/>
                <a:gd name="T100" fmla="*/ 224 w 868"/>
                <a:gd name="T101" fmla="*/ 306 h 3265"/>
                <a:gd name="T102" fmla="*/ 0 w 868"/>
                <a:gd name="T103" fmla="*/ 0 h 3265"/>
                <a:gd name="T104" fmla="*/ 868 w 868"/>
                <a:gd name="T105" fmla="*/ 0 h 3265"/>
                <a:gd name="T106" fmla="*/ 868 w 868"/>
                <a:gd name="T107" fmla="*/ 3265 h 3265"/>
                <a:gd name="T108" fmla="*/ 0 w 868"/>
                <a:gd name="T109" fmla="*/ 3265 h 3265"/>
                <a:gd name="T110" fmla="*/ 0 w 868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8" h="3265">
                  <a:moveTo>
                    <a:pt x="434" y="2544"/>
                  </a:moveTo>
                  <a:lnTo>
                    <a:pt x="400" y="2546"/>
                  </a:lnTo>
                  <a:lnTo>
                    <a:pt x="368" y="2554"/>
                  </a:lnTo>
                  <a:lnTo>
                    <a:pt x="338" y="2567"/>
                  </a:lnTo>
                  <a:lnTo>
                    <a:pt x="310" y="2584"/>
                  </a:lnTo>
                  <a:lnTo>
                    <a:pt x="285" y="2604"/>
                  </a:lnTo>
                  <a:lnTo>
                    <a:pt x="265" y="2628"/>
                  </a:lnTo>
                  <a:lnTo>
                    <a:pt x="248" y="2656"/>
                  </a:lnTo>
                  <a:lnTo>
                    <a:pt x="235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5" y="2817"/>
                  </a:lnTo>
                  <a:lnTo>
                    <a:pt x="248" y="2846"/>
                  </a:lnTo>
                  <a:lnTo>
                    <a:pt x="265" y="2874"/>
                  </a:lnTo>
                  <a:lnTo>
                    <a:pt x="285" y="2898"/>
                  </a:lnTo>
                  <a:lnTo>
                    <a:pt x="310" y="2919"/>
                  </a:lnTo>
                  <a:lnTo>
                    <a:pt x="338" y="2936"/>
                  </a:lnTo>
                  <a:lnTo>
                    <a:pt x="368" y="2949"/>
                  </a:lnTo>
                  <a:lnTo>
                    <a:pt x="400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1" y="2949"/>
                  </a:lnTo>
                  <a:lnTo>
                    <a:pt x="531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4" y="2874"/>
                  </a:lnTo>
                  <a:lnTo>
                    <a:pt x="622" y="2846"/>
                  </a:lnTo>
                  <a:lnTo>
                    <a:pt x="633" y="2817"/>
                  </a:lnTo>
                  <a:lnTo>
                    <a:pt x="642" y="2785"/>
                  </a:lnTo>
                  <a:lnTo>
                    <a:pt x="644" y="2751"/>
                  </a:lnTo>
                  <a:lnTo>
                    <a:pt x="642" y="2717"/>
                  </a:lnTo>
                  <a:lnTo>
                    <a:pt x="633" y="2685"/>
                  </a:lnTo>
                  <a:lnTo>
                    <a:pt x="622" y="2656"/>
                  </a:lnTo>
                  <a:lnTo>
                    <a:pt x="604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1" y="2567"/>
                  </a:lnTo>
                  <a:lnTo>
                    <a:pt x="501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4" y="998"/>
                  </a:lnTo>
                  <a:lnTo>
                    <a:pt x="644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8" y="0"/>
                  </a:lnTo>
                  <a:lnTo>
                    <a:pt x="868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67">
              <a:extLst>
                <a:ext uri="{FF2B5EF4-FFF2-40B4-BE49-F238E27FC236}">
                  <a16:creationId xmlns:a16="http://schemas.microsoft.com/office/drawing/2014/main" id="{415A22C2-37D7-4B8C-BD73-C9C90F7510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0865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5 w 867"/>
                <a:gd name="T11" fmla="*/ 2604 h 3265"/>
                <a:gd name="T12" fmla="*/ 263 w 867"/>
                <a:gd name="T13" fmla="*/ 2628 h 3265"/>
                <a:gd name="T14" fmla="*/ 246 w 867"/>
                <a:gd name="T15" fmla="*/ 2656 h 3265"/>
                <a:gd name="T16" fmla="*/ 233 w 867"/>
                <a:gd name="T17" fmla="*/ 2685 h 3265"/>
                <a:gd name="T18" fmla="*/ 226 w 867"/>
                <a:gd name="T19" fmla="*/ 2717 h 3265"/>
                <a:gd name="T20" fmla="*/ 223 w 867"/>
                <a:gd name="T21" fmla="*/ 2751 h 3265"/>
                <a:gd name="T22" fmla="*/ 226 w 867"/>
                <a:gd name="T23" fmla="*/ 2785 h 3265"/>
                <a:gd name="T24" fmla="*/ 233 w 867"/>
                <a:gd name="T25" fmla="*/ 2817 h 3265"/>
                <a:gd name="T26" fmla="*/ 246 w 867"/>
                <a:gd name="T27" fmla="*/ 2846 h 3265"/>
                <a:gd name="T28" fmla="*/ 263 w 867"/>
                <a:gd name="T29" fmla="*/ 2874 h 3265"/>
                <a:gd name="T30" fmla="*/ 285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3 w 867"/>
                <a:gd name="T51" fmla="*/ 2898 h 3265"/>
                <a:gd name="T52" fmla="*/ 603 w 867"/>
                <a:gd name="T53" fmla="*/ 2874 h 3265"/>
                <a:gd name="T54" fmla="*/ 620 w 867"/>
                <a:gd name="T55" fmla="*/ 2846 h 3265"/>
                <a:gd name="T56" fmla="*/ 633 w 867"/>
                <a:gd name="T57" fmla="*/ 2817 h 3265"/>
                <a:gd name="T58" fmla="*/ 641 w 867"/>
                <a:gd name="T59" fmla="*/ 2785 h 3265"/>
                <a:gd name="T60" fmla="*/ 644 w 867"/>
                <a:gd name="T61" fmla="*/ 2751 h 3265"/>
                <a:gd name="T62" fmla="*/ 641 w 867"/>
                <a:gd name="T63" fmla="*/ 2717 h 3265"/>
                <a:gd name="T64" fmla="*/ 633 w 867"/>
                <a:gd name="T65" fmla="*/ 2685 h 3265"/>
                <a:gd name="T66" fmla="*/ 620 w 867"/>
                <a:gd name="T67" fmla="*/ 2656 h 3265"/>
                <a:gd name="T68" fmla="*/ 603 w 867"/>
                <a:gd name="T69" fmla="*/ 2628 h 3265"/>
                <a:gd name="T70" fmla="*/ 583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3 w 867"/>
                <a:gd name="T83" fmla="*/ 1238 h 3265"/>
                <a:gd name="T84" fmla="*/ 223 w 867"/>
                <a:gd name="T85" fmla="*/ 1524 h 3265"/>
                <a:gd name="T86" fmla="*/ 644 w 867"/>
                <a:gd name="T87" fmla="*/ 1524 h 3265"/>
                <a:gd name="T88" fmla="*/ 644 w 867"/>
                <a:gd name="T89" fmla="*/ 1238 h 3265"/>
                <a:gd name="T90" fmla="*/ 223 w 867"/>
                <a:gd name="T91" fmla="*/ 1238 h 3265"/>
                <a:gd name="T92" fmla="*/ 223 w 867"/>
                <a:gd name="T93" fmla="*/ 306 h 3265"/>
                <a:gd name="T94" fmla="*/ 223 w 867"/>
                <a:gd name="T95" fmla="*/ 999 h 3265"/>
                <a:gd name="T96" fmla="*/ 644 w 867"/>
                <a:gd name="T97" fmla="*/ 999 h 3265"/>
                <a:gd name="T98" fmla="*/ 644 w 867"/>
                <a:gd name="T99" fmla="*/ 306 h 3265"/>
                <a:gd name="T100" fmla="*/ 223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5" y="2604"/>
                  </a:lnTo>
                  <a:lnTo>
                    <a:pt x="263" y="2628"/>
                  </a:lnTo>
                  <a:lnTo>
                    <a:pt x="246" y="2656"/>
                  </a:lnTo>
                  <a:lnTo>
                    <a:pt x="233" y="2685"/>
                  </a:lnTo>
                  <a:lnTo>
                    <a:pt x="226" y="2717"/>
                  </a:lnTo>
                  <a:lnTo>
                    <a:pt x="223" y="2751"/>
                  </a:lnTo>
                  <a:lnTo>
                    <a:pt x="226" y="2785"/>
                  </a:lnTo>
                  <a:lnTo>
                    <a:pt x="233" y="2817"/>
                  </a:lnTo>
                  <a:lnTo>
                    <a:pt x="246" y="2846"/>
                  </a:lnTo>
                  <a:lnTo>
                    <a:pt x="263" y="2874"/>
                  </a:lnTo>
                  <a:lnTo>
                    <a:pt x="285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3" y="2874"/>
                  </a:lnTo>
                  <a:lnTo>
                    <a:pt x="620" y="2846"/>
                  </a:lnTo>
                  <a:lnTo>
                    <a:pt x="633" y="2817"/>
                  </a:lnTo>
                  <a:lnTo>
                    <a:pt x="641" y="2785"/>
                  </a:lnTo>
                  <a:lnTo>
                    <a:pt x="644" y="2751"/>
                  </a:lnTo>
                  <a:lnTo>
                    <a:pt x="641" y="2717"/>
                  </a:lnTo>
                  <a:lnTo>
                    <a:pt x="633" y="2685"/>
                  </a:lnTo>
                  <a:lnTo>
                    <a:pt x="620" y="2656"/>
                  </a:lnTo>
                  <a:lnTo>
                    <a:pt x="603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3" y="1238"/>
                  </a:moveTo>
                  <a:lnTo>
                    <a:pt x="223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3" y="1238"/>
                  </a:lnTo>
                  <a:close/>
                  <a:moveTo>
                    <a:pt x="223" y="306"/>
                  </a:moveTo>
                  <a:lnTo>
                    <a:pt x="223" y="999"/>
                  </a:lnTo>
                  <a:lnTo>
                    <a:pt x="644" y="999"/>
                  </a:lnTo>
                  <a:lnTo>
                    <a:pt x="644" y="306"/>
                  </a:lnTo>
                  <a:lnTo>
                    <a:pt x="223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A5D322A-5A33-4AF3-85AF-904D5F3A9377}"/>
              </a:ext>
            </a:extLst>
          </p:cNvPr>
          <p:cNvCxnSpPr>
            <a:endCxn id="148" idx="42"/>
          </p:cNvCxnSpPr>
          <p:nvPr/>
        </p:nvCxnSpPr>
        <p:spPr>
          <a:xfrm flipV="1">
            <a:off x="3425852" y="2354597"/>
            <a:ext cx="1289035" cy="5645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2EDF3439-B20E-4D77-A4DA-B5711FB42EE5}"/>
              </a:ext>
            </a:extLst>
          </p:cNvPr>
          <p:cNvSpPr txBox="1"/>
          <p:nvPr/>
        </p:nvSpPr>
        <p:spPr>
          <a:xfrm>
            <a:off x="2669416" y="1010510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MME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2BA34A9-D219-42A2-90D2-EC2F7F9B6545}"/>
              </a:ext>
            </a:extLst>
          </p:cNvPr>
          <p:cNvSpPr txBox="1"/>
          <p:nvPr/>
        </p:nvSpPr>
        <p:spPr>
          <a:xfrm>
            <a:off x="2678847" y="2467864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SGW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1901A0B6-497F-47EC-92DE-1A0B9FE089C6}"/>
              </a:ext>
            </a:extLst>
          </p:cNvPr>
          <p:cNvGrpSpPr/>
          <p:nvPr/>
        </p:nvGrpSpPr>
        <p:grpSpPr>
          <a:xfrm>
            <a:off x="1327845" y="3024076"/>
            <a:ext cx="562105" cy="754603"/>
            <a:chOff x="1836895" y="1836970"/>
            <a:chExt cx="897528" cy="1252332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A078B4FB-B923-48B0-9580-A5CEB2F6C78E}"/>
                </a:ext>
              </a:extLst>
            </p:cNvPr>
            <p:cNvGrpSpPr/>
            <p:nvPr/>
          </p:nvGrpSpPr>
          <p:grpSpPr>
            <a:xfrm rot="16200000">
              <a:off x="1830742" y="1881210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88" name="Freeform 62">
                <a:extLst>
                  <a:ext uri="{FF2B5EF4-FFF2-40B4-BE49-F238E27FC236}">
                    <a16:creationId xmlns:a16="http://schemas.microsoft.com/office/drawing/2014/main" id="{59326D96-2777-4851-B13F-2BA0B5CA720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63">
                <a:extLst>
                  <a:ext uri="{FF2B5EF4-FFF2-40B4-BE49-F238E27FC236}">
                    <a16:creationId xmlns:a16="http://schemas.microsoft.com/office/drawing/2014/main" id="{21708A98-4D7D-4077-AFDD-022746C684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64">
                <a:extLst>
                  <a:ext uri="{FF2B5EF4-FFF2-40B4-BE49-F238E27FC236}">
                    <a16:creationId xmlns:a16="http://schemas.microsoft.com/office/drawing/2014/main" id="{F81B7F9A-A57E-48A5-A4F4-7C84A6396D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65">
                <a:extLst>
                  <a:ext uri="{FF2B5EF4-FFF2-40B4-BE49-F238E27FC236}">
                    <a16:creationId xmlns:a16="http://schemas.microsoft.com/office/drawing/2014/main" id="{E98D787A-B0B8-4D89-83E1-CAA0C8B7CA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66">
                <a:extLst>
                  <a:ext uri="{FF2B5EF4-FFF2-40B4-BE49-F238E27FC236}">
                    <a16:creationId xmlns:a16="http://schemas.microsoft.com/office/drawing/2014/main" id="{4A9064ED-24C1-4451-BE0B-9E2272FAE9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1" name="Freeform 344">
              <a:extLst>
                <a:ext uri="{FF2B5EF4-FFF2-40B4-BE49-F238E27FC236}">
                  <a16:creationId xmlns:a16="http://schemas.microsoft.com/office/drawing/2014/main" id="{3BA483B8-9F40-4F86-92BE-FE8178DEC7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6895" y="2054198"/>
              <a:ext cx="897528" cy="1035104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19687481-7CE1-4376-9012-51DD02042502}"/>
                </a:ext>
              </a:extLst>
            </p:cNvPr>
            <p:cNvGrpSpPr/>
            <p:nvPr/>
          </p:nvGrpSpPr>
          <p:grpSpPr>
            <a:xfrm rot="5400000">
              <a:off x="2167390" y="1876658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83" name="Freeform 62">
                <a:extLst>
                  <a:ext uri="{FF2B5EF4-FFF2-40B4-BE49-F238E27FC236}">
                    <a16:creationId xmlns:a16="http://schemas.microsoft.com/office/drawing/2014/main" id="{7145A4E4-5EDC-4E56-88B9-126A804BB47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63">
                <a:extLst>
                  <a:ext uri="{FF2B5EF4-FFF2-40B4-BE49-F238E27FC236}">
                    <a16:creationId xmlns:a16="http://schemas.microsoft.com/office/drawing/2014/main" id="{42637ED3-D343-4ACD-806C-F55907D161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64">
                <a:extLst>
                  <a:ext uri="{FF2B5EF4-FFF2-40B4-BE49-F238E27FC236}">
                    <a16:creationId xmlns:a16="http://schemas.microsoft.com/office/drawing/2014/main" id="{0F9C44C4-E8FD-4CE6-9F67-5A9E8AD946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65">
                <a:extLst>
                  <a:ext uri="{FF2B5EF4-FFF2-40B4-BE49-F238E27FC236}">
                    <a16:creationId xmlns:a16="http://schemas.microsoft.com/office/drawing/2014/main" id="{B302304B-38B1-431D-A184-A5B9DBA19C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66">
                <a:extLst>
                  <a:ext uri="{FF2B5EF4-FFF2-40B4-BE49-F238E27FC236}">
                    <a16:creationId xmlns:a16="http://schemas.microsoft.com/office/drawing/2014/main" id="{73DB3375-9941-4340-B9E5-B8A9C99B0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1545C84F-5FDA-465D-9504-982B4F961CD3}"/>
              </a:ext>
            </a:extLst>
          </p:cNvPr>
          <p:cNvGrpSpPr/>
          <p:nvPr/>
        </p:nvGrpSpPr>
        <p:grpSpPr>
          <a:xfrm>
            <a:off x="430785" y="3132828"/>
            <a:ext cx="454687" cy="565150"/>
            <a:chOff x="4457700" y="2682875"/>
            <a:chExt cx="527051" cy="565150"/>
          </a:xfrm>
          <a:solidFill>
            <a:schemeClr val="bg1"/>
          </a:solidFill>
        </p:grpSpPr>
        <p:sp>
          <p:nvSpPr>
            <p:cNvPr id="94" name="Freeform 222">
              <a:extLst>
                <a:ext uri="{FF2B5EF4-FFF2-40B4-BE49-F238E27FC236}">
                  <a16:creationId xmlns:a16="http://schemas.microsoft.com/office/drawing/2014/main" id="{DE7D371D-86BC-434B-8121-BB8FA7EA2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700" y="2682875"/>
              <a:ext cx="373063" cy="466725"/>
            </a:xfrm>
            <a:custGeom>
              <a:avLst/>
              <a:gdLst>
                <a:gd name="T0" fmla="*/ 1972 w 2353"/>
                <a:gd name="T1" fmla="*/ 0 h 2933"/>
                <a:gd name="T2" fmla="*/ 2065 w 2353"/>
                <a:gd name="T3" fmla="*/ 12 h 2933"/>
                <a:gd name="T4" fmla="*/ 2150 w 2353"/>
                <a:gd name="T5" fmla="*/ 46 h 2933"/>
                <a:gd name="T6" fmla="*/ 2225 w 2353"/>
                <a:gd name="T7" fmla="*/ 98 h 2933"/>
                <a:gd name="T8" fmla="*/ 2285 w 2353"/>
                <a:gd name="T9" fmla="*/ 165 h 2933"/>
                <a:gd name="T10" fmla="*/ 2327 w 2353"/>
                <a:gd name="T11" fmla="*/ 245 h 2933"/>
                <a:gd name="T12" fmla="*/ 2350 w 2353"/>
                <a:gd name="T13" fmla="*/ 336 h 2933"/>
                <a:gd name="T14" fmla="*/ 2353 w 2353"/>
                <a:gd name="T15" fmla="*/ 1972 h 2933"/>
                <a:gd name="T16" fmla="*/ 2343 w 2353"/>
                <a:gd name="T17" fmla="*/ 2017 h 2933"/>
                <a:gd name="T18" fmla="*/ 2315 w 2353"/>
                <a:gd name="T19" fmla="*/ 2051 h 2933"/>
                <a:gd name="T20" fmla="*/ 2275 w 2353"/>
                <a:gd name="T21" fmla="*/ 2071 h 2933"/>
                <a:gd name="T22" fmla="*/ 2229 w 2353"/>
                <a:gd name="T23" fmla="*/ 2071 h 2933"/>
                <a:gd name="T24" fmla="*/ 2189 w 2353"/>
                <a:gd name="T25" fmla="*/ 2051 h 2933"/>
                <a:gd name="T26" fmla="*/ 2161 w 2353"/>
                <a:gd name="T27" fmla="*/ 2017 h 2933"/>
                <a:gd name="T28" fmla="*/ 2152 w 2353"/>
                <a:gd name="T29" fmla="*/ 1972 h 2933"/>
                <a:gd name="T30" fmla="*/ 2148 w 2353"/>
                <a:gd name="T31" fmla="*/ 351 h 2933"/>
                <a:gd name="T32" fmla="*/ 2127 w 2353"/>
                <a:gd name="T33" fmla="*/ 292 h 2933"/>
                <a:gd name="T34" fmla="*/ 2088 w 2353"/>
                <a:gd name="T35" fmla="*/ 246 h 2933"/>
                <a:gd name="T36" fmla="*/ 2034 w 2353"/>
                <a:gd name="T37" fmla="*/ 215 h 2933"/>
                <a:gd name="T38" fmla="*/ 1972 w 2353"/>
                <a:gd name="T39" fmla="*/ 204 h 2933"/>
                <a:gd name="T40" fmla="*/ 349 w 2353"/>
                <a:gd name="T41" fmla="*/ 206 h 2933"/>
                <a:gd name="T42" fmla="*/ 291 w 2353"/>
                <a:gd name="T43" fmla="*/ 227 h 2933"/>
                <a:gd name="T44" fmla="*/ 244 w 2353"/>
                <a:gd name="T45" fmla="*/ 268 h 2933"/>
                <a:gd name="T46" fmla="*/ 213 w 2353"/>
                <a:gd name="T47" fmla="*/ 321 h 2933"/>
                <a:gd name="T48" fmla="*/ 202 w 2353"/>
                <a:gd name="T49" fmla="*/ 383 h 2933"/>
                <a:gd name="T50" fmla="*/ 199 w 2353"/>
                <a:gd name="T51" fmla="*/ 2855 h 2933"/>
                <a:gd name="T52" fmla="*/ 180 w 2353"/>
                <a:gd name="T53" fmla="*/ 2895 h 2933"/>
                <a:gd name="T54" fmla="*/ 145 w 2353"/>
                <a:gd name="T55" fmla="*/ 2923 h 2933"/>
                <a:gd name="T56" fmla="*/ 101 w 2353"/>
                <a:gd name="T57" fmla="*/ 2933 h 2933"/>
                <a:gd name="T58" fmla="*/ 57 w 2353"/>
                <a:gd name="T59" fmla="*/ 2923 h 2933"/>
                <a:gd name="T60" fmla="*/ 23 w 2353"/>
                <a:gd name="T61" fmla="*/ 2895 h 2933"/>
                <a:gd name="T62" fmla="*/ 3 w 2353"/>
                <a:gd name="T63" fmla="*/ 2855 h 2933"/>
                <a:gd name="T64" fmla="*/ 0 w 2353"/>
                <a:gd name="T65" fmla="*/ 383 h 2933"/>
                <a:gd name="T66" fmla="*/ 12 w 2353"/>
                <a:gd name="T67" fmla="*/ 289 h 2933"/>
                <a:gd name="T68" fmla="*/ 45 w 2353"/>
                <a:gd name="T69" fmla="*/ 204 h 2933"/>
                <a:gd name="T70" fmla="*/ 97 w 2353"/>
                <a:gd name="T71" fmla="*/ 129 h 2933"/>
                <a:gd name="T72" fmla="*/ 164 w 2353"/>
                <a:gd name="T73" fmla="*/ 70 h 2933"/>
                <a:gd name="T74" fmla="*/ 244 w 2353"/>
                <a:gd name="T75" fmla="*/ 26 h 2933"/>
                <a:gd name="T76" fmla="*/ 334 w 2353"/>
                <a:gd name="T77" fmla="*/ 3 h 2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53" h="2933">
                  <a:moveTo>
                    <a:pt x="381" y="0"/>
                  </a:moveTo>
                  <a:lnTo>
                    <a:pt x="1972" y="0"/>
                  </a:lnTo>
                  <a:lnTo>
                    <a:pt x="2020" y="3"/>
                  </a:lnTo>
                  <a:lnTo>
                    <a:pt x="2065" y="12"/>
                  </a:lnTo>
                  <a:lnTo>
                    <a:pt x="2110" y="26"/>
                  </a:lnTo>
                  <a:lnTo>
                    <a:pt x="2150" y="46"/>
                  </a:lnTo>
                  <a:lnTo>
                    <a:pt x="2189" y="70"/>
                  </a:lnTo>
                  <a:lnTo>
                    <a:pt x="2225" y="98"/>
                  </a:lnTo>
                  <a:lnTo>
                    <a:pt x="2257" y="129"/>
                  </a:lnTo>
                  <a:lnTo>
                    <a:pt x="2285" y="165"/>
                  </a:lnTo>
                  <a:lnTo>
                    <a:pt x="2309" y="204"/>
                  </a:lnTo>
                  <a:lnTo>
                    <a:pt x="2327" y="245"/>
                  </a:lnTo>
                  <a:lnTo>
                    <a:pt x="2341" y="289"/>
                  </a:lnTo>
                  <a:lnTo>
                    <a:pt x="2350" y="336"/>
                  </a:lnTo>
                  <a:lnTo>
                    <a:pt x="2353" y="383"/>
                  </a:lnTo>
                  <a:lnTo>
                    <a:pt x="2353" y="1972"/>
                  </a:lnTo>
                  <a:lnTo>
                    <a:pt x="2351" y="1996"/>
                  </a:lnTo>
                  <a:lnTo>
                    <a:pt x="2343" y="2017"/>
                  </a:lnTo>
                  <a:lnTo>
                    <a:pt x="2331" y="2036"/>
                  </a:lnTo>
                  <a:lnTo>
                    <a:pt x="2315" y="2051"/>
                  </a:lnTo>
                  <a:lnTo>
                    <a:pt x="2297" y="2064"/>
                  </a:lnTo>
                  <a:lnTo>
                    <a:pt x="2275" y="2071"/>
                  </a:lnTo>
                  <a:lnTo>
                    <a:pt x="2253" y="2074"/>
                  </a:lnTo>
                  <a:lnTo>
                    <a:pt x="2229" y="2071"/>
                  </a:lnTo>
                  <a:lnTo>
                    <a:pt x="2208" y="2064"/>
                  </a:lnTo>
                  <a:lnTo>
                    <a:pt x="2189" y="2051"/>
                  </a:lnTo>
                  <a:lnTo>
                    <a:pt x="2173" y="2036"/>
                  </a:lnTo>
                  <a:lnTo>
                    <a:pt x="2161" y="2017"/>
                  </a:lnTo>
                  <a:lnTo>
                    <a:pt x="2154" y="1996"/>
                  </a:lnTo>
                  <a:lnTo>
                    <a:pt x="2152" y="1972"/>
                  </a:lnTo>
                  <a:lnTo>
                    <a:pt x="2152" y="383"/>
                  </a:lnTo>
                  <a:lnTo>
                    <a:pt x="2148" y="351"/>
                  </a:lnTo>
                  <a:lnTo>
                    <a:pt x="2140" y="321"/>
                  </a:lnTo>
                  <a:lnTo>
                    <a:pt x="2127" y="292"/>
                  </a:lnTo>
                  <a:lnTo>
                    <a:pt x="2110" y="268"/>
                  </a:lnTo>
                  <a:lnTo>
                    <a:pt x="2088" y="246"/>
                  </a:lnTo>
                  <a:lnTo>
                    <a:pt x="2062" y="227"/>
                  </a:lnTo>
                  <a:lnTo>
                    <a:pt x="2034" y="215"/>
                  </a:lnTo>
                  <a:lnTo>
                    <a:pt x="2004" y="206"/>
                  </a:lnTo>
                  <a:lnTo>
                    <a:pt x="1972" y="204"/>
                  </a:lnTo>
                  <a:lnTo>
                    <a:pt x="381" y="204"/>
                  </a:lnTo>
                  <a:lnTo>
                    <a:pt x="349" y="206"/>
                  </a:lnTo>
                  <a:lnTo>
                    <a:pt x="319" y="215"/>
                  </a:lnTo>
                  <a:lnTo>
                    <a:pt x="291" y="227"/>
                  </a:lnTo>
                  <a:lnTo>
                    <a:pt x="266" y="246"/>
                  </a:lnTo>
                  <a:lnTo>
                    <a:pt x="244" y="268"/>
                  </a:lnTo>
                  <a:lnTo>
                    <a:pt x="227" y="292"/>
                  </a:lnTo>
                  <a:lnTo>
                    <a:pt x="213" y="321"/>
                  </a:lnTo>
                  <a:lnTo>
                    <a:pt x="205" y="351"/>
                  </a:lnTo>
                  <a:lnTo>
                    <a:pt x="202" y="383"/>
                  </a:lnTo>
                  <a:lnTo>
                    <a:pt x="202" y="2832"/>
                  </a:lnTo>
                  <a:lnTo>
                    <a:pt x="199" y="2855"/>
                  </a:lnTo>
                  <a:lnTo>
                    <a:pt x="192" y="2877"/>
                  </a:lnTo>
                  <a:lnTo>
                    <a:pt x="180" y="2895"/>
                  </a:lnTo>
                  <a:lnTo>
                    <a:pt x="165" y="2911"/>
                  </a:lnTo>
                  <a:lnTo>
                    <a:pt x="145" y="2923"/>
                  </a:lnTo>
                  <a:lnTo>
                    <a:pt x="125" y="2931"/>
                  </a:lnTo>
                  <a:lnTo>
                    <a:pt x="101" y="2933"/>
                  </a:lnTo>
                  <a:lnTo>
                    <a:pt x="79" y="2931"/>
                  </a:lnTo>
                  <a:lnTo>
                    <a:pt x="57" y="2923"/>
                  </a:lnTo>
                  <a:lnTo>
                    <a:pt x="38" y="2911"/>
                  </a:lnTo>
                  <a:lnTo>
                    <a:pt x="23" y="2895"/>
                  </a:lnTo>
                  <a:lnTo>
                    <a:pt x="11" y="2877"/>
                  </a:lnTo>
                  <a:lnTo>
                    <a:pt x="3" y="2855"/>
                  </a:lnTo>
                  <a:lnTo>
                    <a:pt x="0" y="2832"/>
                  </a:lnTo>
                  <a:lnTo>
                    <a:pt x="0" y="383"/>
                  </a:lnTo>
                  <a:lnTo>
                    <a:pt x="3" y="336"/>
                  </a:lnTo>
                  <a:lnTo>
                    <a:pt x="12" y="289"/>
                  </a:lnTo>
                  <a:lnTo>
                    <a:pt x="26" y="245"/>
                  </a:lnTo>
                  <a:lnTo>
                    <a:pt x="45" y="204"/>
                  </a:lnTo>
                  <a:lnTo>
                    <a:pt x="69" y="165"/>
                  </a:lnTo>
                  <a:lnTo>
                    <a:pt x="97" y="129"/>
                  </a:lnTo>
                  <a:lnTo>
                    <a:pt x="128" y="98"/>
                  </a:lnTo>
                  <a:lnTo>
                    <a:pt x="164" y="70"/>
                  </a:lnTo>
                  <a:lnTo>
                    <a:pt x="202" y="46"/>
                  </a:lnTo>
                  <a:lnTo>
                    <a:pt x="244" y="26"/>
                  </a:lnTo>
                  <a:lnTo>
                    <a:pt x="287" y="12"/>
                  </a:lnTo>
                  <a:lnTo>
                    <a:pt x="334" y="3"/>
                  </a:lnTo>
                  <a:lnTo>
                    <a:pt x="38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24">
              <a:extLst>
                <a:ext uri="{FF2B5EF4-FFF2-40B4-BE49-F238E27FC236}">
                  <a16:creationId xmlns:a16="http://schemas.microsoft.com/office/drawing/2014/main" id="{F52D0945-0BE9-41CF-8787-F1CFF7741D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57700" y="3111500"/>
              <a:ext cx="373063" cy="136525"/>
            </a:xfrm>
            <a:custGeom>
              <a:avLst/>
              <a:gdLst>
                <a:gd name="T0" fmla="*/ 202 w 2353"/>
                <a:gd name="T1" fmla="*/ 479 h 862"/>
                <a:gd name="T2" fmla="*/ 213 w 2353"/>
                <a:gd name="T3" fmla="*/ 542 h 862"/>
                <a:gd name="T4" fmla="*/ 244 w 2353"/>
                <a:gd name="T5" fmla="*/ 595 h 862"/>
                <a:gd name="T6" fmla="*/ 291 w 2353"/>
                <a:gd name="T7" fmla="*/ 635 h 862"/>
                <a:gd name="T8" fmla="*/ 349 w 2353"/>
                <a:gd name="T9" fmla="*/ 657 h 862"/>
                <a:gd name="T10" fmla="*/ 1972 w 2353"/>
                <a:gd name="T11" fmla="*/ 660 h 862"/>
                <a:gd name="T12" fmla="*/ 2034 w 2353"/>
                <a:gd name="T13" fmla="*/ 648 h 862"/>
                <a:gd name="T14" fmla="*/ 2088 w 2353"/>
                <a:gd name="T15" fmla="*/ 617 h 862"/>
                <a:gd name="T16" fmla="*/ 2127 w 2353"/>
                <a:gd name="T17" fmla="*/ 570 h 862"/>
                <a:gd name="T18" fmla="*/ 2148 w 2353"/>
                <a:gd name="T19" fmla="*/ 512 h 862"/>
                <a:gd name="T20" fmla="*/ 2152 w 2353"/>
                <a:gd name="T21" fmla="*/ 203 h 862"/>
                <a:gd name="T22" fmla="*/ 101 w 2353"/>
                <a:gd name="T23" fmla="*/ 0 h 862"/>
                <a:gd name="T24" fmla="*/ 2275 w 2353"/>
                <a:gd name="T25" fmla="*/ 3 h 862"/>
                <a:gd name="T26" fmla="*/ 2315 w 2353"/>
                <a:gd name="T27" fmla="*/ 23 h 862"/>
                <a:gd name="T28" fmla="*/ 2343 w 2353"/>
                <a:gd name="T29" fmla="*/ 57 h 862"/>
                <a:gd name="T30" fmla="*/ 2353 w 2353"/>
                <a:gd name="T31" fmla="*/ 102 h 862"/>
                <a:gd name="T32" fmla="*/ 2350 w 2353"/>
                <a:gd name="T33" fmla="*/ 527 h 862"/>
                <a:gd name="T34" fmla="*/ 2327 w 2353"/>
                <a:gd name="T35" fmla="*/ 618 h 862"/>
                <a:gd name="T36" fmla="*/ 2285 w 2353"/>
                <a:gd name="T37" fmla="*/ 698 h 862"/>
                <a:gd name="T38" fmla="*/ 2225 w 2353"/>
                <a:gd name="T39" fmla="*/ 766 h 862"/>
                <a:gd name="T40" fmla="*/ 2150 w 2353"/>
                <a:gd name="T41" fmla="*/ 817 h 862"/>
                <a:gd name="T42" fmla="*/ 2065 w 2353"/>
                <a:gd name="T43" fmla="*/ 851 h 862"/>
                <a:gd name="T44" fmla="*/ 1972 w 2353"/>
                <a:gd name="T45" fmla="*/ 862 h 862"/>
                <a:gd name="T46" fmla="*/ 334 w 2353"/>
                <a:gd name="T47" fmla="*/ 859 h 862"/>
                <a:gd name="T48" fmla="*/ 244 w 2353"/>
                <a:gd name="T49" fmla="*/ 836 h 862"/>
                <a:gd name="T50" fmla="*/ 164 w 2353"/>
                <a:gd name="T51" fmla="*/ 793 h 862"/>
                <a:gd name="T52" fmla="*/ 97 w 2353"/>
                <a:gd name="T53" fmla="*/ 734 h 862"/>
                <a:gd name="T54" fmla="*/ 45 w 2353"/>
                <a:gd name="T55" fmla="*/ 659 h 862"/>
                <a:gd name="T56" fmla="*/ 12 w 2353"/>
                <a:gd name="T57" fmla="*/ 573 h 862"/>
                <a:gd name="T58" fmla="*/ 0 w 2353"/>
                <a:gd name="T59" fmla="*/ 479 h 862"/>
                <a:gd name="T60" fmla="*/ 3 w 2353"/>
                <a:gd name="T61" fmla="*/ 79 h 862"/>
                <a:gd name="T62" fmla="*/ 23 w 2353"/>
                <a:gd name="T63" fmla="*/ 39 h 862"/>
                <a:gd name="T64" fmla="*/ 57 w 2353"/>
                <a:gd name="T65" fmla="*/ 11 h 862"/>
                <a:gd name="T66" fmla="*/ 101 w 2353"/>
                <a:gd name="T67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53" h="862">
                  <a:moveTo>
                    <a:pt x="202" y="203"/>
                  </a:moveTo>
                  <a:lnTo>
                    <a:pt x="202" y="479"/>
                  </a:lnTo>
                  <a:lnTo>
                    <a:pt x="205" y="512"/>
                  </a:lnTo>
                  <a:lnTo>
                    <a:pt x="213" y="542"/>
                  </a:lnTo>
                  <a:lnTo>
                    <a:pt x="227" y="570"/>
                  </a:lnTo>
                  <a:lnTo>
                    <a:pt x="244" y="595"/>
                  </a:lnTo>
                  <a:lnTo>
                    <a:pt x="266" y="617"/>
                  </a:lnTo>
                  <a:lnTo>
                    <a:pt x="291" y="635"/>
                  </a:lnTo>
                  <a:lnTo>
                    <a:pt x="319" y="648"/>
                  </a:lnTo>
                  <a:lnTo>
                    <a:pt x="349" y="657"/>
                  </a:lnTo>
                  <a:lnTo>
                    <a:pt x="381" y="660"/>
                  </a:lnTo>
                  <a:lnTo>
                    <a:pt x="1972" y="660"/>
                  </a:lnTo>
                  <a:lnTo>
                    <a:pt x="2004" y="657"/>
                  </a:lnTo>
                  <a:lnTo>
                    <a:pt x="2034" y="648"/>
                  </a:lnTo>
                  <a:lnTo>
                    <a:pt x="2062" y="635"/>
                  </a:lnTo>
                  <a:lnTo>
                    <a:pt x="2088" y="617"/>
                  </a:lnTo>
                  <a:lnTo>
                    <a:pt x="2110" y="595"/>
                  </a:lnTo>
                  <a:lnTo>
                    <a:pt x="2127" y="570"/>
                  </a:lnTo>
                  <a:lnTo>
                    <a:pt x="2140" y="542"/>
                  </a:lnTo>
                  <a:lnTo>
                    <a:pt x="2148" y="512"/>
                  </a:lnTo>
                  <a:lnTo>
                    <a:pt x="2152" y="479"/>
                  </a:lnTo>
                  <a:lnTo>
                    <a:pt x="2152" y="203"/>
                  </a:lnTo>
                  <a:lnTo>
                    <a:pt x="202" y="203"/>
                  </a:lnTo>
                  <a:close/>
                  <a:moveTo>
                    <a:pt x="101" y="0"/>
                  </a:moveTo>
                  <a:lnTo>
                    <a:pt x="2253" y="0"/>
                  </a:lnTo>
                  <a:lnTo>
                    <a:pt x="2275" y="3"/>
                  </a:lnTo>
                  <a:lnTo>
                    <a:pt x="2297" y="11"/>
                  </a:lnTo>
                  <a:lnTo>
                    <a:pt x="2315" y="23"/>
                  </a:lnTo>
                  <a:lnTo>
                    <a:pt x="2331" y="39"/>
                  </a:lnTo>
                  <a:lnTo>
                    <a:pt x="2343" y="57"/>
                  </a:lnTo>
                  <a:lnTo>
                    <a:pt x="2351" y="79"/>
                  </a:lnTo>
                  <a:lnTo>
                    <a:pt x="2353" y="102"/>
                  </a:lnTo>
                  <a:lnTo>
                    <a:pt x="2353" y="479"/>
                  </a:lnTo>
                  <a:lnTo>
                    <a:pt x="2350" y="527"/>
                  </a:lnTo>
                  <a:lnTo>
                    <a:pt x="2341" y="573"/>
                  </a:lnTo>
                  <a:lnTo>
                    <a:pt x="2327" y="618"/>
                  </a:lnTo>
                  <a:lnTo>
                    <a:pt x="2309" y="659"/>
                  </a:lnTo>
                  <a:lnTo>
                    <a:pt x="2285" y="698"/>
                  </a:lnTo>
                  <a:lnTo>
                    <a:pt x="2257" y="734"/>
                  </a:lnTo>
                  <a:lnTo>
                    <a:pt x="2225" y="766"/>
                  </a:lnTo>
                  <a:lnTo>
                    <a:pt x="2189" y="793"/>
                  </a:lnTo>
                  <a:lnTo>
                    <a:pt x="2150" y="817"/>
                  </a:lnTo>
                  <a:lnTo>
                    <a:pt x="2110" y="836"/>
                  </a:lnTo>
                  <a:lnTo>
                    <a:pt x="2065" y="851"/>
                  </a:lnTo>
                  <a:lnTo>
                    <a:pt x="2020" y="859"/>
                  </a:lnTo>
                  <a:lnTo>
                    <a:pt x="1972" y="862"/>
                  </a:lnTo>
                  <a:lnTo>
                    <a:pt x="381" y="862"/>
                  </a:lnTo>
                  <a:lnTo>
                    <a:pt x="334" y="859"/>
                  </a:lnTo>
                  <a:lnTo>
                    <a:pt x="287" y="851"/>
                  </a:lnTo>
                  <a:lnTo>
                    <a:pt x="244" y="836"/>
                  </a:lnTo>
                  <a:lnTo>
                    <a:pt x="202" y="817"/>
                  </a:lnTo>
                  <a:lnTo>
                    <a:pt x="164" y="793"/>
                  </a:lnTo>
                  <a:lnTo>
                    <a:pt x="128" y="766"/>
                  </a:lnTo>
                  <a:lnTo>
                    <a:pt x="97" y="734"/>
                  </a:lnTo>
                  <a:lnTo>
                    <a:pt x="69" y="698"/>
                  </a:lnTo>
                  <a:lnTo>
                    <a:pt x="45" y="659"/>
                  </a:lnTo>
                  <a:lnTo>
                    <a:pt x="26" y="618"/>
                  </a:lnTo>
                  <a:lnTo>
                    <a:pt x="12" y="573"/>
                  </a:lnTo>
                  <a:lnTo>
                    <a:pt x="3" y="527"/>
                  </a:lnTo>
                  <a:lnTo>
                    <a:pt x="0" y="479"/>
                  </a:lnTo>
                  <a:lnTo>
                    <a:pt x="0" y="102"/>
                  </a:lnTo>
                  <a:lnTo>
                    <a:pt x="3" y="79"/>
                  </a:lnTo>
                  <a:lnTo>
                    <a:pt x="11" y="57"/>
                  </a:lnTo>
                  <a:lnTo>
                    <a:pt x="23" y="39"/>
                  </a:lnTo>
                  <a:lnTo>
                    <a:pt x="38" y="23"/>
                  </a:lnTo>
                  <a:lnTo>
                    <a:pt x="57" y="11"/>
                  </a:lnTo>
                  <a:lnTo>
                    <a:pt x="79" y="3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25">
              <a:extLst>
                <a:ext uri="{FF2B5EF4-FFF2-40B4-BE49-F238E27FC236}">
                  <a16:creationId xmlns:a16="http://schemas.microsoft.com/office/drawing/2014/main" id="{45BF4CAB-B5B8-4E98-967E-92DA0B8F0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3750" y="3163888"/>
              <a:ext cx="82550" cy="31750"/>
            </a:xfrm>
            <a:custGeom>
              <a:avLst/>
              <a:gdLst>
                <a:gd name="T0" fmla="*/ 101 w 526"/>
                <a:gd name="T1" fmla="*/ 0 h 202"/>
                <a:gd name="T2" fmla="*/ 425 w 526"/>
                <a:gd name="T3" fmla="*/ 0 h 202"/>
                <a:gd name="T4" fmla="*/ 448 w 526"/>
                <a:gd name="T5" fmla="*/ 2 h 202"/>
                <a:gd name="T6" fmla="*/ 469 w 526"/>
                <a:gd name="T7" fmla="*/ 10 h 202"/>
                <a:gd name="T8" fmla="*/ 488 w 526"/>
                <a:gd name="T9" fmla="*/ 22 h 202"/>
                <a:gd name="T10" fmla="*/ 503 w 526"/>
                <a:gd name="T11" fmla="*/ 38 h 202"/>
                <a:gd name="T12" fmla="*/ 515 w 526"/>
                <a:gd name="T13" fmla="*/ 56 h 202"/>
                <a:gd name="T14" fmla="*/ 523 w 526"/>
                <a:gd name="T15" fmla="*/ 78 h 202"/>
                <a:gd name="T16" fmla="*/ 526 w 526"/>
                <a:gd name="T17" fmla="*/ 101 h 202"/>
                <a:gd name="T18" fmla="*/ 523 w 526"/>
                <a:gd name="T19" fmla="*/ 124 h 202"/>
                <a:gd name="T20" fmla="*/ 515 w 526"/>
                <a:gd name="T21" fmla="*/ 145 h 202"/>
                <a:gd name="T22" fmla="*/ 503 w 526"/>
                <a:gd name="T23" fmla="*/ 164 h 202"/>
                <a:gd name="T24" fmla="*/ 488 w 526"/>
                <a:gd name="T25" fmla="*/ 180 h 202"/>
                <a:gd name="T26" fmla="*/ 469 w 526"/>
                <a:gd name="T27" fmla="*/ 191 h 202"/>
                <a:gd name="T28" fmla="*/ 448 w 526"/>
                <a:gd name="T29" fmla="*/ 199 h 202"/>
                <a:gd name="T30" fmla="*/ 425 w 526"/>
                <a:gd name="T31" fmla="*/ 202 h 202"/>
                <a:gd name="T32" fmla="*/ 101 w 526"/>
                <a:gd name="T33" fmla="*/ 202 h 202"/>
                <a:gd name="T34" fmla="*/ 78 w 526"/>
                <a:gd name="T35" fmla="*/ 199 h 202"/>
                <a:gd name="T36" fmla="*/ 56 w 526"/>
                <a:gd name="T37" fmla="*/ 191 h 202"/>
                <a:gd name="T38" fmla="*/ 38 w 526"/>
                <a:gd name="T39" fmla="*/ 180 h 202"/>
                <a:gd name="T40" fmla="*/ 22 w 526"/>
                <a:gd name="T41" fmla="*/ 164 h 202"/>
                <a:gd name="T42" fmla="*/ 10 w 526"/>
                <a:gd name="T43" fmla="*/ 145 h 202"/>
                <a:gd name="T44" fmla="*/ 3 w 526"/>
                <a:gd name="T45" fmla="*/ 124 h 202"/>
                <a:gd name="T46" fmla="*/ 0 w 526"/>
                <a:gd name="T47" fmla="*/ 101 h 202"/>
                <a:gd name="T48" fmla="*/ 3 w 526"/>
                <a:gd name="T49" fmla="*/ 78 h 202"/>
                <a:gd name="T50" fmla="*/ 10 w 526"/>
                <a:gd name="T51" fmla="*/ 56 h 202"/>
                <a:gd name="T52" fmla="*/ 22 w 526"/>
                <a:gd name="T53" fmla="*/ 38 h 202"/>
                <a:gd name="T54" fmla="*/ 38 w 526"/>
                <a:gd name="T55" fmla="*/ 22 h 202"/>
                <a:gd name="T56" fmla="*/ 56 w 526"/>
                <a:gd name="T57" fmla="*/ 10 h 202"/>
                <a:gd name="T58" fmla="*/ 78 w 526"/>
                <a:gd name="T59" fmla="*/ 2 h 202"/>
                <a:gd name="T60" fmla="*/ 101 w 526"/>
                <a:gd name="T6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26" h="202">
                  <a:moveTo>
                    <a:pt x="101" y="0"/>
                  </a:moveTo>
                  <a:lnTo>
                    <a:pt x="425" y="0"/>
                  </a:lnTo>
                  <a:lnTo>
                    <a:pt x="448" y="2"/>
                  </a:lnTo>
                  <a:lnTo>
                    <a:pt x="469" y="10"/>
                  </a:lnTo>
                  <a:lnTo>
                    <a:pt x="488" y="22"/>
                  </a:lnTo>
                  <a:lnTo>
                    <a:pt x="503" y="38"/>
                  </a:lnTo>
                  <a:lnTo>
                    <a:pt x="515" y="56"/>
                  </a:lnTo>
                  <a:lnTo>
                    <a:pt x="523" y="78"/>
                  </a:lnTo>
                  <a:lnTo>
                    <a:pt x="526" y="101"/>
                  </a:lnTo>
                  <a:lnTo>
                    <a:pt x="523" y="124"/>
                  </a:lnTo>
                  <a:lnTo>
                    <a:pt x="515" y="145"/>
                  </a:lnTo>
                  <a:lnTo>
                    <a:pt x="503" y="164"/>
                  </a:lnTo>
                  <a:lnTo>
                    <a:pt x="488" y="180"/>
                  </a:lnTo>
                  <a:lnTo>
                    <a:pt x="469" y="191"/>
                  </a:lnTo>
                  <a:lnTo>
                    <a:pt x="448" y="199"/>
                  </a:lnTo>
                  <a:lnTo>
                    <a:pt x="425" y="202"/>
                  </a:lnTo>
                  <a:lnTo>
                    <a:pt x="101" y="202"/>
                  </a:lnTo>
                  <a:lnTo>
                    <a:pt x="78" y="199"/>
                  </a:lnTo>
                  <a:lnTo>
                    <a:pt x="56" y="191"/>
                  </a:lnTo>
                  <a:lnTo>
                    <a:pt x="38" y="180"/>
                  </a:lnTo>
                  <a:lnTo>
                    <a:pt x="22" y="164"/>
                  </a:lnTo>
                  <a:lnTo>
                    <a:pt x="10" y="145"/>
                  </a:lnTo>
                  <a:lnTo>
                    <a:pt x="3" y="124"/>
                  </a:lnTo>
                  <a:lnTo>
                    <a:pt x="0" y="101"/>
                  </a:lnTo>
                  <a:lnTo>
                    <a:pt x="3" y="78"/>
                  </a:lnTo>
                  <a:lnTo>
                    <a:pt x="10" y="56"/>
                  </a:lnTo>
                  <a:lnTo>
                    <a:pt x="22" y="38"/>
                  </a:lnTo>
                  <a:lnTo>
                    <a:pt x="38" y="22"/>
                  </a:lnTo>
                  <a:lnTo>
                    <a:pt x="56" y="10"/>
                  </a:lnTo>
                  <a:lnTo>
                    <a:pt x="78" y="2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26">
              <a:extLst>
                <a:ext uri="{FF2B5EF4-FFF2-40B4-BE49-F238E27FC236}">
                  <a16:creationId xmlns:a16="http://schemas.microsoft.com/office/drawing/2014/main" id="{4CC24D64-C642-4585-88CF-90FC70EB6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9013" y="3057525"/>
              <a:ext cx="31750" cy="106363"/>
            </a:xfrm>
            <a:custGeom>
              <a:avLst/>
              <a:gdLst>
                <a:gd name="T0" fmla="*/ 101 w 201"/>
                <a:gd name="T1" fmla="*/ 0 h 668"/>
                <a:gd name="T2" fmla="*/ 123 w 201"/>
                <a:gd name="T3" fmla="*/ 4 h 668"/>
                <a:gd name="T4" fmla="*/ 145 w 201"/>
                <a:gd name="T5" fmla="*/ 11 h 668"/>
                <a:gd name="T6" fmla="*/ 163 w 201"/>
                <a:gd name="T7" fmla="*/ 23 h 668"/>
                <a:gd name="T8" fmla="*/ 179 w 201"/>
                <a:gd name="T9" fmla="*/ 38 h 668"/>
                <a:gd name="T10" fmla="*/ 191 w 201"/>
                <a:gd name="T11" fmla="*/ 58 h 668"/>
                <a:gd name="T12" fmla="*/ 199 w 201"/>
                <a:gd name="T13" fmla="*/ 78 h 668"/>
                <a:gd name="T14" fmla="*/ 201 w 201"/>
                <a:gd name="T15" fmla="*/ 102 h 668"/>
                <a:gd name="T16" fmla="*/ 201 w 201"/>
                <a:gd name="T17" fmla="*/ 566 h 668"/>
                <a:gd name="T18" fmla="*/ 199 w 201"/>
                <a:gd name="T19" fmla="*/ 589 h 668"/>
                <a:gd name="T20" fmla="*/ 191 w 201"/>
                <a:gd name="T21" fmla="*/ 611 h 668"/>
                <a:gd name="T22" fmla="*/ 179 w 201"/>
                <a:gd name="T23" fmla="*/ 629 h 668"/>
                <a:gd name="T24" fmla="*/ 163 w 201"/>
                <a:gd name="T25" fmla="*/ 645 h 668"/>
                <a:gd name="T26" fmla="*/ 145 w 201"/>
                <a:gd name="T27" fmla="*/ 657 h 668"/>
                <a:gd name="T28" fmla="*/ 123 w 201"/>
                <a:gd name="T29" fmla="*/ 665 h 668"/>
                <a:gd name="T30" fmla="*/ 101 w 201"/>
                <a:gd name="T31" fmla="*/ 668 h 668"/>
                <a:gd name="T32" fmla="*/ 77 w 201"/>
                <a:gd name="T33" fmla="*/ 665 h 668"/>
                <a:gd name="T34" fmla="*/ 56 w 201"/>
                <a:gd name="T35" fmla="*/ 657 h 668"/>
                <a:gd name="T36" fmla="*/ 37 w 201"/>
                <a:gd name="T37" fmla="*/ 645 h 668"/>
                <a:gd name="T38" fmla="*/ 21 w 201"/>
                <a:gd name="T39" fmla="*/ 629 h 668"/>
                <a:gd name="T40" fmla="*/ 9 w 201"/>
                <a:gd name="T41" fmla="*/ 611 h 668"/>
                <a:gd name="T42" fmla="*/ 2 w 201"/>
                <a:gd name="T43" fmla="*/ 589 h 668"/>
                <a:gd name="T44" fmla="*/ 0 w 201"/>
                <a:gd name="T45" fmla="*/ 566 h 668"/>
                <a:gd name="T46" fmla="*/ 0 w 201"/>
                <a:gd name="T47" fmla="*/ 102 h 668"/>
                <a:gd name="T48" fmla="*/ 2 w 201"/>
                <a:gd name="T49" fmla="*/ 78 h 668"/>
                <a:gd name="T50" fmla="*/ 9 w 201"/>
                <a:gd name="T51" fmla="*/ 58 h 668"/>
                <a:gd name="T52" fmla="*/ 21 w 201"/>
                <a:gd name="T53" fmla="*/ 38 h 668"/>
                <a:gd name="T54" fmla="*/ 37 w 201"/>
                <a:gd name="T55" fmla="*/ 23 h 668"/>
                <a:gd name="T56" fmla="*/ 56 w 201"/>
                <a:gd name="T57" fmla="*/ 11 h 668"/>
                <a:gd name="T58" fmla="*/ 77 w 201"/>
                <a:gd name="T59" fmla="*/ 4 h 668"/>
                <a:gd name="T60" fmla="*/ 101 w 201"/>
                <a:gd name="T61" fmla="*/ 0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1" h="668">
                  <a:moveTo>
                    <a:pt x="101" y="0"/>
                  </a:moveTo>
                  <a:lnTo>
                    <a:pt x="123" y="4"/>
                  </a:lnTo>
                  <a:lnTo>
                    <a:pt x="145" y="11"/>
                  </a:lnTo>
                  <a:lnTo>
                    <a:pt x="163" y="23"/>
                  </a:lnTo>
                  <a:lnTo>
                    <a:pt x="179" y="38"/>
                  </a:lnTo>
                  <a:lnTo>
                    <a:pt x="191" y="58"/>
                  </a:lnTo>
                  <a:lnTo>
                    <a:pt x="199" y="78"/>
                  </a:lnTo>
                  <a:lnTo>
                    <a:pt x="201" y="102"/>
                  </a:lnTo>
                  <a:lnTo>
                    <a:pt x="201" y="566"/>
                  </a:lnTo>
                  <a:lnTo>
                    <a:pt x="199" y="589"/>
                  </a:lnTo>
                  <a:lnTo>
                    <a:pt x="191" y="611"/>
                  </a:lnTo>
                  <a:lnTo>
                    <a:pt x="179" y="629"/>
                  </a:lnTo>
                  <a:lnTo>
                    <a:pt x="163" y="645"/>
                  </a:lnTo>
                  <a:lnTo>
                    <a:pt x="145" y="657"/>
                  </a:lnTo>
                  <a:lnTo>
                    <a:pt x="123" y="665"/>
                  </a:lnTo>
                  <a:lnTo>
                    <a:pt x="101" y="668"/>
                  </a:lnTo>
                  <a:lnTo>
                    <a:pt x="77" y="665"/>
                  </a:lnTo>
                  <a:lnTo>
                    <a:pt x="56" y="657"/>
                  </a:lnTo>
                  <a:lnTo>
                    <a:pt x="37" y="645"/>
                  </a:lnTo>
                  <a:lnTo>
                    <a:pt x="21" y="629"/>
                  </a:lnTo>
                  <a:lnTo>
                    <a:pt x="9" y="611"/>
                  </a:lnTo>
                  <a:lnTo>
                    <a:pt x="2" y="589"/>
                  </a:lnTo>
                  <a:lnTo>
                    <a:pt x="0" y="566"/>
                  </a:lnTo>
                  <a:lnTo>
                    <a:pt x="0" y="102"/>
                  </a:lnTo>
                  <a:lnTo>
                    <a:pt x="2" y="78"/>
                  </a:lnTo>
                  <a:lnTo>
                    <a:pt x="9" y="58"/>
                  </a:lnTo>
                  <a:lnTo>
                    <a:pt x="21" y="38"/>
                  </a:lnTo>
                  <a:lnTo>
                    <a:pt x="37" y="23"/>
                  </a:lnTo>
                  <a:lnTo>
                    <a:pt x="56" y="11"/>
                  </a:lnTo>
                  <a:lnTo>
                    <a:pt x="77" y="4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27">
              <a:extLst>
                <a:ext uri="{FF2B5EF4-FFF2-40B4-BE49-F238E27FC236}">
                  <a16:creationId xmlns:a16="http://schemas.microsoft.com/office/drawing/2014/main" id="{16AFB390-5CED-4530-A124-ADDD886E10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0138" y="2863850"/>
              <a:ext cx="74613" cy="204788"/>
            </a:xfrm>
            <a:custGeom>
              <a:avLst/>
              <a:gdLst>
                <a:gd name="T0" fmla="*/ 158 w 463"/>
                <a:gd name="T1" fmla="*/ 0 h 1288"/>
                <a:gd name="T2" fmla="*/ 200 w 463"/>
                <a:gd name="T3" fmla="*/ 15 h 1288"/>
                <a:gd name="T4" fmla="*/ 265 w 463"/>
                <a:gd name="T5" fmla="*/ 81 h 1288"/>
                <a:gd name="T6" fmla="*/ 343 w 463"/>
                <a:gd name="T7" fmla="*/ 189 h 1288"/>
                <a:gd name="T8" fmla="*/ 401 w 463"/>
                <a:gd name="T9" fmla="*/ 307 h 1288"/>
                <a:gd name="T10" fmla="*/ 440 w 463"/>
                <a:gd name="T11" fmla="*/ 430 h 1288"/>
                <a:gd name="T12" fmla="*/ 459 w 463"/>
                <a:gd name="T13" fmla="*/ 558 h 1288"/>
                <a:gd name="T14" fmla="*/ 459 w 463"/>
                <a:gd name="T15" fmla="*/ 687 h 1288"/>
                <a:gd name="T16" fmla="*/ 440 w 463"/>
                <a:gd name="T17" fmla="*/ 814 h 1288"/>
                <a:gd name="T18" fmla="*/ 401 w 463"/>
                <a:gd name="T19" fmla="*/ 938 h 1288"/>
                <a:gd name="T20" fmla="*/ 343 w 463"/>
                <a:gd name="T21" fmla="*/ 1056 h 1288"/>
                <a:gd name="T22" fmla="*/ 265 w 463"/>
                <a:gd name="T23" fmla="*/ 1165 h 1288"/>
                <a:gd name="T24" fmla="*/ 192 w 463"/>
                <a:gd name="T25" fmla="*/ 1241 h 1288"/>
                <a:gd name="T26" fmla="*/ 145 w 463"/>
                <a:gd name="T27" fmla="*/ 1277 h 1288"/>
                <a:gd name="T28" fmla="*/ 101 w 463"/>
                <a:gd name="T29" fmla="*/ 1288 h 1288"/>
                <a:gd name="T30" fmla="*/ 59 w 463"/>
                <a:gd name="T31" fmla="*/ 1279 h 1288"/>
                <a:gd name="T32" fmla="*/ 23 w 463"/>
                <a:gd name="T33" fmla="*/ 1251 h 1288"/>
                <a:gd name="T34" fmla="*/ 3 w 463"/>
                <a:gd name="T35" fmla="*/ 1211 h 1288"/>
                <a:gd name="T36" fmla="*/ 2 w 463"/>
                <a:gd name="T37" fmla="*/ 1167 h 1288"/>
                <a:gd name="T38" fmla="*/ 19 w 463"/>
                <a:gd name="T39" fmla="*/ 1126 h 1288"/>
                <a:gd name="T40" fmla="*/ 76 w 463"/>
                <a:gd name="T41" fmla="*/ 1072 h 1288"/>
                <a:gd name="T42" fmla="*/ 153 w 463"/>
                <a:gd name="T43" fmla="*/ 979 h 1288"/>
                <a:gd name="T44" fmla="*/ 209 w 463"/>
                <a:gd name="T45" fmla="*/ 875 h 1288"/>
                <a:gd name="T46" fmla="*/ 245 w 463"/>
                <a:gd name="T47" fmla="*/ 766 h 1288"/>
                <a:gd name="T48" fmla="*/ 260 w 463"/>
                <a:gd name="T49" fmla="*/ 651 h 1288"/>
                <a:gd name="T50" fmla="*/ 255 w 463"/>
                <a:gd name="T51" fmla="*/ 536 h 1288"/>
                <a:gd name="T52" fmla="*/ 229 w 463"/>
                <a:gd name="T53" fmla="*/ 424 h 1288"/>
                <a:gd name="T54" fmla="*/ 183 w 463"/>
                <a:gd name="T55" fmla="*/ 316 h 1288"/>
                <a:gd name="T56" fmla="*/ 117 w 463"/>
                <a:gd name="T57" fmla="*/ 218 h 1288"/>
                <a:gd name="T58" fmla="*/ 61 w 463"/>
                <a:gd name="T59" fmla="*/ 154 h 1288"/>
                <a:gd name="T60" fmla="*/ 47 w 463"/>
                <a:gd name="T61" fmla="*/ 112 h 1288"/>
                <a:gd name="T62" fmla="*/ 51 w 463"/>
                <a:gd name="T63" fmla="*/ 69 h 1288"/>
                <a:gd name="T64" fmla="*/ 76 w 463"/>
                <a:gd name="T65" fmla="*/ 30 h 1288"/>
                <a:gd name="T66" fmla="*/ 114 w 463"/>
                <a:gd name="T67" fmla="*/ 6 h 1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63" h="1288">
                  <a:moveTo>
                    <a:pt x="136" y="0"/>
                  </a:moveTo>
                  <a:lnTo>
                    <a:pt x="158" y="0"/>
                  </a:lnTo>
                  <a:lnTo>
                    <a:pt x="179" y="6"/>
                  </a:lnTo>
                  <a:lnTo>
                    <a:pt x="200" y="15"/>
                  </a:lnTo>
                  <a:lnTo>
                    <a:pt x="218" y="30"/>
                  </a:lnTo>
                  <a:lnTo>
                    <a:pt x="265" y="81"/>
                  </a:lnTo>
                  <a:lnTo>
                    <a:pt x="307" y="134"/>
                  </a:lnTo>
                  <a:lnTo>
                    <a:pt x="343" y="189"/>
                  </a:lnTo>
                  <a:lnTo>
                    <a:pt x="374" y="247"/>
                  </a:lnTo>
                  <a:lnTo>
                    <a:pt x="401" y="307"/>
                  </a:lnTo>
                  <a:lnTo>
                    <a:pt x="423" y="368"/>
                  </a:lnTo>
                  <a:lnTo>
                    <a:pt x="440" y="430"/>
                  </a:lnTo>
                  <a:lnTo>
                    <a:pt x="453" y="494"/>
                  </a:lnTo>
                  <a:lnTo>
                    <a:pt x="459" y="558"/>
                  </a:lnTo>
                  <a:lnTo>
                    <a:pt x="463" y="623"/>
                  </a:lnTo>
                  <a:lnTo>
                    <a:pt x="459" y="687"/>
                  </a:lnTo>
                  <a:lnTo>
                    <a:pt x="453" y="750"/>
                  </a:lnTo>
                  <a:lnTo>
                    <a:pt x="440" y="814"/>
                  </a:lnTo>
                  <a:lnTo>
                    <a:pt x="423" y="877"/>
                  </a:lnTo>
                  <a:lnTo>
                    <a:pt x="401" y="938"/>
                  </a:lnTo>
                  <a:lnTo>
                    <a:pt x="374" y="998"/>
                  </a:lnTo>
                  <a:lnTo>
                    <a:pt x="343" y="1056"/>
                  </a:lnTo>
                  <a:lnTo>
                    <a:pt x="307" y="1112"/>
                  </a:lnTo>
                  <a:lnTo>
                    <a:pt x="265" y="1165"/>
                  </a:lnTo>
                  <a:lnTo>
                    <a:pt x="218" y="1216"/>
                  </a:lnTo>
                  <a:lnTo>
                    <a:pt x="192" y="1241"/>
                  </a:lnTo>
                  <a:lnTo>
                    <a:pt x="165" y="1264"/>
                  </a:lnTo>
                  <a:lnTo>
                    <a:pt x="145" y="1277"/>
                  </a:lnTo>
                  <a:lnTo>
                    <a:pt x="123" y="1285"/>
                  </a:lnTo>
                  <a:lnTo>
                    <a:pt x="101" y="1288"/>
                  </a:lnTo>
                  <a:lnTo>
                    <a:pt x="79" y="1286"/>
                  </a:lnTo>
                  <a:lnTo>
                    <a:pt x="59" y="1279"/>
                  </a:lnTo>
                  <a:lnTo>
                    <a:pt x="39" y="1268"/>
                  </a:lnTo>
                  <a:lnTo>
                    <a:pt x="23" y="1251"/>
                  </a:lnTo>
                  <a:lnTo>
                    <a:pt x="10" y="1232"/>
                  </a:lnTo>
                  <a:lnTo>
                    <a:pt x="3" y="1211"/>
                  </a:lnTo>
                  <a:lnTo>
                    <a:pt x="0" y="1189"/>
                  </a:lnTo>
                  <a:lnTo>
                    <a:pt x="2" y="1167"/>
                  </a:lnTo>
                  <a:lnTo>
                    <a:pt x="8" y="1145"/>
                  </a:lnTo>
                  <a:lnTo>
                    <a:pt x="19" y="1126"/>
                  </a:lnTo>
                  <a:lnTo>
                    <a:pt x="35" y="1109"/>
                  </a:lnTo>
                  <a:lnTo>
                    <a:pt x="76" y="1072"/>
                  </a:lnTo>
                  <a:lnTo>
                    <a:pt x="117" y="1026"/>
                  </a:lnTo>
                  <a:lnTo>
                    <a:pt x="153" y="979"/>
                  </a:lnTo>
                  <a:lnTo>
                    <a:pt x="183" y="928"/>
                  </a:lnTo>
                  <a:lnTo>
                    <a:pt x="209" y="875"/>
                  </a:lnTo>
                  <a:lnTo>
                    <a:pt x="229" y="821"/>
                  </a:lnTo>
                  <a:lnTo>
                    <a:pt x="245" y="766"/>
                  </a:lnTo>
                  <a:lnTo>
                    <a:pt x="255" y="708"/>
                  </a:lnTo>
                  <a:lnTo>
                    <a:pt x="260" y="651"/>
                  </a:lnTo>
                  <a:lnTo>
                    <a:pt x="260" y="594"/>
                  </a:lnTo>
                  <a:lnTo>
                    <a:pt x="255" y="536"/>
                  </a:lnTo>
                  <a:lnTo>
                    <a:pt x="245" y="480"/>
                  </a:lnTo>
                  <a:lnTo>
                    <a:pt x="229" y="424"/>
                  </a:lnTo>
                  <a:lnTo>
                    <a:pt x="209" y="370"/>
                  </a:lnTo>
                  <a:lnTo>
                    <a:pt x="183" y="316"/>
                  </a:lnTo>
                  <a:lnTo>
                    <a:pt x="153" y="267"/>
                  </a:lnTo>
                  <a:lnTo>
                    <a:pt x="117" y="218"/>
                  </a:lnTo>
                  <a:lnTo>
                    <a:pt x="76" y="173"/>
                  </a:lnTo>
                  <a:lnTo>
                    <a:pt x="61" y="154"/>
                  </a:lnTo>
                  <a:lnTo>
                    <a:pt x="51" y="135"/>
                  </a:lnTo>
                  <a:lnTo>
                    <a:pt x="47" y="112"/>
                  </a:lnTo>
                  <a:lnTo>
                    <a:pt x="47" y="90"/>
                  </a:lnTo>
                  <a:lnTo>
                    <a:pt x="51" y="69"/>
                  </a:lnTo>
                  <a:lnTo>
                    <a:pt x="61" y="48"/>
                  </a:lnTo>
                  <a:lnTo>
                    <a:pt x="76" y="30"/>
                  </a:lnTo>
                  <a:lnTo>
                    <a:pt x="94" y="15"/>
                  </a:lnTo>
                  <a:lnTo>
                    <a:pt x="114" y="6"/>
                  </a:lnTo>
                  <a:lnTo>
                    <a:pt x="136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28">
              <a:extLst>
                <a:ext uri="{FF2B5EF4-FFF2-40B4-BE49-F238E27FC236}">
                  <a16:creationId xmlns:a16="http://schemas.microsoft.com/office/drawing/2014/main" id="{2E6890D3-3F59-47E2-A897-6CC5ECF0A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7275" y="2886075"/>
              <a:ext cx="63500" cy="158750"/>
            </a:xfrm>
            <a:custGeom>
              <a:avLst/>
              <a:gdLst>
                <a:gd name="T0" fmla="*/ 159 w 405"/>
                <a:gd name="T1" fmla="*/ 0 h 1003"/>
                <a:gd name="T2" fmla="*/ 201 w 405"/>
                <a:gd name="T3" fmla="*/ 14 h 1003"/>
                <a:gd name="T4" fmla="*/ 260 w 405"/>
                <a:gd name="T5" fmla="*/ 75 h 1003"/>
                <a:gd name="T6" fmla="*/ 327 w 405"/>
                <a:gd name="T7" fmla="*/ 173 h 1003"/>
                <a:gd name="T8" fmla="*/ 374 w 405"/>
                <a:gd name="T9" fmla="*/ 282 h 1003"/>
                <a:gd name="T10" fmla="*/ 399 w 405"/>
                <a:gd name="T11" fmla="*/ 394 h 1003"/>
                <a:gd name="T12" fmla="*/ 405 w 405"/>
                <a:gd name="T13" fmla="*/ 509 h 1003"/>
                <a:gd name="T14" fmla="*/ 389 w 405"/>
                <a:gd name="T15" fmla="*/ 624 h 1003"/>
                <a:gd name="T16" fmla="*/ 353 w 405"/>
                <a:gd name="T17" fmla="*/ 734 h 1003"/>
                <a:gd name="T18" fmla="*/ 297 w 405"/>
                <a:gd name="T19" fmla="*/ 838 h 1003"/>
                <a:gd name="T20" fmla="*/ 220 w 405"/>
                <a:gd name="T21" fmla="*/ 932 h 1003"/>
                <a:gd name="T22" fmla="*/ 164 w 405"/>
                <a:gd name="T23" fmla="*/ 982 h 1003"/>
                <a:gd name="T24" fmla="*/ 123 w 405"/>
                <a:gd name="T25" fmla="*/ 1001 h 1003"/>
                <a:gd name="T26" fmla="*/ 78 w 405"/>
                <a:gd name="T27" fmla="*/ 1001 h 1003"/>
                <a:gd name="T28" fmla="*/ 39 w 405"/>
                <a:gd name="T29" fmla="*/ 982 h 1003"/>
                <a:gd name="T30" fmla="*/ 10 w 405"/>
                <a:gd name="T31" fmla="*/ 945 h 1003"/>
                <a:gd name="T32" fmla="*/ 0 w 405"/>
                <a:gd name="T33" fmla="*/ 902 h 1003"/>
                <a:gd name="T34" fmla="*/ 10 w 405"/>
                <a:gd name="T35" fmla="*/ 858 h 1003"/>
                <a:gd name="T36" fmla="*/ 39 w 405"/>
                <a:gd name="T37" fmla="*/ 823 h 1003"/>
                <a:gd name="T38" fmla="*/ 76 w 405"/>
                <a:gd name="T39" fmla="*/ 788 h 1003"/>
                <a:gd name="T40" fmla="*/ 139 w 405"/>
                <a:gd name="T41" fmla="*/ 710 h 1003"/>
                <a:gd name="T42" fmla="*/ 181 w 405"/>
                <a:gd name="T43" fmla="*/ 621 h 1003"/>
                <a:gd name="T44" fmla="*/ 201 w 405"/>
                <a:gd name="T45" fmla="*/ 528 h 1003"/>
                <a:gd name="T46" fmla="*/ 201 w 405"/>
                <a:gd name="T47" fmla="*/ 433 h 1003"/>
                <a:gd name="T48" fmla="*/ 181 w 405"/>
                <a:gd name="T49" fmla="*/ 339 h 1003"/>
                <a:gd name="T50" fmla="*/ 139 w 405"/>
                <a:gd name="T51" fmla="*/ 251 h 1003"/>
                <a:gd name="T52" fmla="*/ 76 w 405"/>
                <a:gd name="T53" fmla="*/ 172 h 1003"/>
                <a:gd name="T54" fmla="*/ 53 w 405"/>
                <a:gd name="T55" fmla="*/ 133 h 1003"/>
                <a:gd name="T56" fmla="*/ 48 w 405"/>
                <a:gd name="T57" fmla="*/ 90 h 1003"/>
                <a:gd name="T58" fmla="*/ 62 w 405"/>
                <a:gd name="T59" fmla="*/ 48 h 1003"/>
                <a:gd name="T60" fmla="*/ 95 w 405"/>
                <a:gd name="T61" fmla="*/ 14 h 1003"/>
                <a:gd name="T62" fmla="*/ 137 w 405"/>
                <a:gd name="T63" fmla="*/ 0 h 1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5" h="1003">
                  <a:moveTo>
                    <a:pt x="137" y="0"/>
                  </a:moveTo>
                  <a:lnTo>
                    <a:pt x="159" y="0"/>
                  </a:lnTo>
                  <a:lnTo>
                    <a:pt x="181" y="5"/>
                  </a:lnTo>
                  <a:lnTo>
                    <a:pt x="201" y="14"/>
                  </a:lnTo>
                  <a:lnTo>
                    <a:pt x="220" y="29"/>
                  </a:lnTo>
                  <a:lnTo>
                    <a:pt x="260" y="75"/>
                  </a:lnTo>
                  <a:lnTo>
                    <a:pt x="297" y="123"/>
                  </a:lnTo>
                  <a:lnTo>
                    <a:pt x="327" y="173"/>
                  </a:lnTo>
                  <a:lnTo>
                    <a:pt x="353" y="226"/>
                  </a:lnTo>
                  <a:lnTo>
                    <a:pt x="374" y="282"/>
                  </a:lnTo>
                  <a:lnTo>
                    <a:pt x="389" y="337"/>
                  </a:lnTo>
                  <a:lnTo>
                    <a:pt x="399" y="394"/>
                  </a:lnTo>
                  <a:lnTo>
                    <a:pt x="405" y="452"/>
                  </a:lnTo>
                  <a:lnTo>
                    <a:pt x="405" y="509"/>
                  </a:lnTo>
                  <a:lnTo>
                    <a:pt x="399" y="567"/>
                  </a:lnTo>
                  <a:lnTo>
                    <a:pt x="389" y="624"/>
                  </a:lnTo>
                  <a:lnTo>
                    <a:pt x="374" y="680"/>
                  </a:lnTo>
                  <a:lnTo>
                    <a:pt x="353" y="734"/>
                  </a:lnTo>
                  <a:lnTo>
                    <a:pt x="327" y="787"/>
                  </a:lnTo>
                  <a:lnTo>
                    <a:pt x="297" y="838"/>
                  </a:lnTo>
                  <a:lnTo>
                    <a:pt x="260" y="887"/>
                  </a:lnTo>
                  <a:lnTo>
                    <a:pt x="220" y="932"/>
                  </a:lnTo>
                  <a:lnTo>
                    <a:pt x="193" y="958"/>
                  </a:lnTo>
                  <a:lnTo>
                    <a:pt x="164" y="982"/>
                  </a:lnTo>
                  <a:lnTo>
                    <a:pt x="144" y="994"/>
                  </a:lnTo>
                  <a:lnTo>
                    <a:pt x="123" y="1001"/>
                  </a:lnTo>
                  <a:lnTo>
                    <a:pt x="101" y="1003"/>
                  </a:lnTo>
                  <a:lnTo>
                    <a:pt x="78" y="1001"/>
                  </a:lnTo>
                  <a:lnTo>
                    <a:pt x="58" y="994"/>
                  </a:lnTo>
                  <a:lnTo>
                    <a:pt x="39" y="982"/>
                  </a:lnTo>
                  <a:lnTo>
                    <a:pt x="21" y="966"/>
                  </a:lnTo>
                  <a:lnTo>
                    <a:pt x="10" y="945"/>
                  </a:lnTo>
                  <a:lnTo>
                    <a:pt x="2" y="923"/>
                  </a:lnTo>
                  <a:lnTo>
                    <a:pt x="0" y="902"/>
                  </a:lnTo>
                  <a:lnTo>
                    <a:pt x="3" y="879"/>
                  </a:lnTo>
                  <a:lnTo>
                    <a:pt x="10" y="858"/>
                  </a:lnTo>
                  <a:lnTo>
                    <a:pt x="21" y="839"/>
                  </a:lnTo>
                  <a:lnTo>
                    <a:pt x="39" y="823"/>
                  </a:lnTo>
                  <a:lnTo>
                    <a:pt x="58" y="806"/>
                  </a:lnTo>
                  <a:lnTo>
                    <a:pt x="76" y="788"/>
                  </a:lnTo>
                  <a:lnTo>
                    <a:pt x="111" y="750"/>
                  </a:lnTo>
                  <a:lnTo>
                    <a:pt x="139" y="710"/>
                  </a:lnTo>
                  <a:lnTo>
                    <a:pt x="162" y="667"/>
                  </a:lnTo>
                  <a:lnTo>
                    <a:pt x="181" y="621"/>
                  </a:lnTo>
                  <a:lnTo>
                    <a:pt x="194" y="576"/>
                  </a:lnTo>
                  <a:lnTo>
                    <a:pt x="201" y="528"/>
                  </a:lnTo>
                  <a:lnTo>
                    <a:pt x="203" y="481"/>
                  </a:lnTo>
                  <a:lnTo>
                    <a:pt x="201" y="433"/>
                  </a:lnTo>
                  <a:lnTo>
                    <a:pt x="194" y="386"/>
                  </a:lnTo>
                  <a:lnTo>
                    <a:pt x="181" y="339"/>
                  </a:lnTo>
                  <a:lnTo>
                    <a:pt x="162" y="295"/>
                  </a:lnTo>
                  <a:lnTo>
                    <a:pt x="139" y="251"/>
                  </a:lnTo>
                  <a:lnTo>
                    <a:pt x="111" y="210"/>
                  </a:lnTo>
                  <a:lnTo>
                    <a:pt x="76" y="172"/>
                  </a:lnTo>
                  <a:lnTo>
                    <a:pt x="62" y="154"/>
                  </a:lnTo>
                  <a:lnTo>
                    <a:pt x="53" y="133"/>
                  </a:lnTo>
                  <a:lnTo>
                    <a:pt x="48" y="112"/>
                  </a:lnTo>
                  <a:lnTo>
                    <a:pt x="48" y="90"/>
                  </a:lnTo>
                  <a:lnTo>
                    <a:pt x="53" y="68"/>
                  </a:lnTo>
                  <a:lnTo>
                    <a:pt x="62" y="48"/>
                  </a:lnTo>
                  <a:lnTo>
                    <a:pt x="76" y="29"/>
                  </a:lnTo>
                  <a:lnTo>
                    <a:pt x="95" y="14"/>
                  </a:lnTo>
                  <a:lnTo>
                    <a:pt x="115" y="5"/>
                  </a:lnTo>
                  <a:lnTo>
                    <a:pt x="137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1C11CBF1-24E0-4820-9AB3-E850E4105633}"/>
              </a:ext>
            </a:extLst>
          </p:cNvPr>
          <p:cNvSpPr txBox="1"/>
          <p:nvPr/>
        </p:nvSpPr>
        <p:spPr>
          <a:xfrm>
            <a:off x="1689670" y="3484157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solidFill>
                  <a:schemeClr val="bg1"/>
                </a:solidFill>
              </a:rPr>
              <a:t>gNodeB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675723D7-6409-4429-B217-52BE7C059382}"/>
              </a:ext>
            </a:extLst>
          </p:cNvPr>
          <p:cNvCxnSpPr>
            <a:cxnSpLocks/>
          </p:cNvCxnSpPr>
          <p:nvPr/>
        </p:nvCxnSpPr>
        <p:spPr>
          <a:xfrm>
            <a:off x="1189107" y="2509169"/>
            <a:ext cx="178683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AD64CDCE-462B-4BD9-9FB3-CA53CD94A5BB}"/>
              </a:ext>
            </a:extLst>
          </p:cNvPr>
          <p:cNvCxnSpPr>
            <a:cxnSpLocks/>
          </p:cNvCxnSpPr>
          <p:nvPr/>
        </p:nvCxnSpPr>
        <p:spPr>
          <a:xfrm>
            <a:off x="1178916" y="3494778"/>
            <a:ext cx="165932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68F598AC-6962-4BB6-86A6-40EA47C43C07}"/>
              </a:ext>
            </a:extLst>
          </p:cNvPr>
          <p:cNvCxnSpPr>
            <a:cxnSpLocks/>
          </p:cNvCxnSpPr>
          <p:nvPr/>
        </p:nvCxnSpPr>
        <p:spPr>
          <a:xfrm>
            <a:off x="1190868" y="2490858"/>
            <a:ext cx="4883" cy="1004541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55F07DA8-7E12-48B5-A07B-5E07CED0E9DE}"/>
              </a:ext>
            </a:extLst>
          </p:cNvPr>
          <p:cNvCxnSpPr>
            <a:cxnSpLocks/>
            <a:endCxn id="131" idx="25"/>
          </p:cNvCxnSpPr>
          <p:nvPr/>
        </p:nvCxnSpPr>
        <p:spPr>
          <a:xfrm flipV="1">
            <a:off x="1820169" y="2393926"/>
            <a:ext cx="1551758" cy="1090232"/>
          </a:xfrm>
          <a:prstGeom prst="bentConnector3">
            <a:avLst>
              <a:gd name="adj1" fmla="val 117647"/>
            </a:avLst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256F0734-88DE-4FA7-A25C-C12DC2D11E2F}"/>
              </a:ext>
            </a:extLst>
          </p:cNvPr>
          <p:cNvSpPr/>
          <p:nvPr/>
        </p:nvSpPr>
        <p:spPr>
          <a:xfrm>
            <a:off x="2681403" y="887518"/>
            <a:ext cx="2534420" cy="2071644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14BC3CA-82DB-4BE2-A2A5-4491ED115640}"/>
              </a:ext>
            </a:extLst>
          </p:cNvPr>
          <p:cNvSpPr txBox="1"/>
          <p:nvPr/>
        </p:nvSpPr>
        <p:spPr>
          <a:xfrm>
            <a:off x="5840832" y="3145877"/>
            <a:ext cx="26890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</a:rPr>
              <a:t>MME: Mobility Management Entity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</a:rPr>
              <a:t>PGW: Packet Gateway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</a:rPr>
              <a:t>SGW: Serving Gateway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</a:rPr>
              <a:t>EPC: Evolved Packet Core</a:t>
            </a:r>
          </a:p>
        </p:txBody>
      </p:sp>
    </p:spTree>
    <p:extLst>
      <p:ext uri="{BB962C8B-B14F-4D97-AF65-F5344CB8AC3E}">
        <p14:creationId xmlns:p14="http://schemas.microsoft.com/office/powerpoint/2010/main" val="30658526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BE3F57E-C924-452B-9634-269B03EE11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-4429" y="1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7790" y="17948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5G NR Architecture</a:t>
            </a:r>
            <a:endParaRPr lang="en-US" sz="3200" b="1" dirty="0">
              <a:solidFill>
                <a:schemeClr val="accent5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91F59C2-6A1E-4747-B0BF-007E56044279}"/>
              </a:ext>
            </a:extLst>
          </p:cNvPr>
          <p:cNvGrpSpPr/>
          <p:nvPr/>
        </p:nvGrpSpPr>
        <p:grpSpPr>
          <a:xfrm>
            <a:off x="642240" y="858639"/>
            <a:ext cx="454687" cy="565150"/>
            <a:chOff x="4457700" y="2682875"/>
            <a:chExt cx="527051" cy="565150"/>
          </a:xfrm>
          <a:solidFill>
            <a:schemeClr val="bg1"/>
          </a:solidFill>
        </p:grpSpPr>
        <p:sp>
          <p:nvSpPr>
            <p:cNvPr id="13" name="Freeform 222">
              <a:extLst>
                <a:ext uri="{FF2B5EF4-FFF2-40B4-BE49-F238E27FC236}">
                  <a16:creationId xmlns:a16="http://schemas.microsoft.com/office/drawing/2014/main" id="{7D59A0BE-A6AB-4996-AC66-F7D74F54B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700" y="2682875"/>
              <a:ext cx="373063" cy="466725"/>
            </a:xfrm>
            <a:custGeom>
              <a:avLst/>
              <a:gdLst>
                <a:gd name="T0" fmla="*/ 1972 w 2353"/>
                <a:gd name="T1" fmla="*/ 0 h 2933"/>
                <a:gd name="T2" fmla="*/ 2065 w 2353"/>
                <a:gd name="T3" fmla="*/ 12 h 2933"/>
                <a:gd name="T4" fmla="*/ 2150 w 2353"/>
                <a:gd name="T5" fmla="*/ 46 h 2933"/>
                <a:gd name="T6" fmla="*/ 2225 w 2353"/>
                <a:gd name="T7" fmla="*/ 98 h 2933"/>
                <a:gd name="T8" fmla="*/ 2285 w 2353"/>
                <a:gd name="T9" fmla="*/ 165 h 2933"/>
                <a:gd name="T10" fmla="*/ 2327 w 2353"/>
                <a:gd name="T11" fmla="*/ 245 h 2933"/>
                <a:gd name="T12" fmla="*/ 2350 w 2353"/>
                <a:gd name="T13" fmla="*/ 336 h 2933"/>
                <a:gd name="T14" fmla="*/ 2353 w 2353"/>
                <a:gd name="T15" fmla="*/ 1972 h 2933"/>
                <a:gd name="T16" fmla="*/ 2343 w 2353"/>
                <a:gd name="T17" fmla="*/ 2017 h 2933"/>
                <a:gd name="T18" fmla="*/ 2315 w 2353"/>
                <a:gd name="T19" fmla="*/ 2051 h 2933"/>
                <a:gd name="T20" fmla="*/ 2275 w 2353"/>
                <a:gd name="T21" fmla="*/ 2071 h 2933"/>
                <a:gd name="T22" fmla="*/ 2229 w 2353"/>
                <a:gd name="T23" fmla="*/ 2071 h 2933"/>
                <a:gd name="T24" fmla="*/ 2189 w 2353"/>
                <a:gd name="T25" fmla="*/ 2051 h 2933"/>
                <a:gd name="T26" fmla="*/ 2161 w 2353"/>
                <a:gd name="T27" fmla="*/ 2017 h 2933"/>
                <a:gd name="T28" fmla="*/ 2152 w 2353"/>
                <a:gd name="T29" fmla="*/ 1972 h 2933"/>
                <a:gd name="T30" fmla="*/ 2148 w 2353"/>
                <a:gd name="T31" fmla="*/ 351 h 2933"/>
                <a:gd name="T32" fmla="*/ 2127 w 2353"/>
                <a:gd name="T33" fmla="*/ 292 h 2933"/>
                <a:gd name="T34" fmla="*/ 2088 w 2353"/>
                <a:gd name="T35" fmla="*/ 246 h 2933"/>
                <a:gd name="T36" fmla="*/ 2034 w 2353"/>
                <a:gd name="T37" fmla="*/ 215 h 2933"/>
                <a:gd name="T38" fmla="*/ 1972 w 2353"/>
                <a:gd name="T39" fmla="*/ 204 h 2933"/>
                <a:gd name="T40" fmla="*/ 349 w 2353"/>
                <a:gd name="T41" fmla="*/ 206 h 2933"/>
                <a:gd name="T42" fmla="*/ 291 w 2353"/>
                <a:gd name="T43" fmla="*/ 227 h 2933"/>
                <a:gd name="T44" fmla="*/ 244 w 2353"/>
                <a:gd name="T45" fmla="*/ 268 h 2933"/>
                <a:gd name="T46" fmla="*/ 213 w 2353"/>
                <a:gd name="T47" fmla="*/ 321 h 2933"/>
                <a:gd name="T48" fmla="*/ 202 w 2353"/>
                <a:gd name="T49" fmla="*/ 383 h 2933"/>
                <a:gd name="T50" fmla="*/ 199 w 2353"/>
                <a:gd name="T51" fmla="*/ 2855 h 2933"/>
                <a:gd name="T52" fmla="*/ 180 w 2353"/>
                <a:gd name="T53" fmla="*/ 2895 h 2933"/>
                <a:gd name="T54" fmla="*/ 145 w 2353"/>
                <a:gd name="T55" fmla="*/ 2923 h 2933"/>
                <a:gd name="T56" fmla="*/ 101 w 2353"/>
                <a:gd name="T57" fmla="*/ 2933 h 2933"/>
                <a:gd name="T58" fmla="*/ 57 w 2353"/>
                <a:gd name="T59" fmla="*/ 2923 h 2933"/>
                <a:gd name="T60" fmla="*/ 23 w 2353"/>
                <a:gd name="T61" fmla="*/ 2895 h 2933"/>
                <a:gd name="T62" fmla="*/ 3 w 2353"/>
                <a:gd name="T63" fmla="*/ 2855 h 2933"/>
                <a:gd name="T64" fmla="*/ 0 w 2353"/>
                <a:gd name="T65" fmla="*/ 383 h 2933"/>
                <a:gd name="T66" fmla="*/ 12 w 2353"/>
                <a:gd name="T67" fmla="*/ 289 h 2933"/>
                <a:gd name="T68" fmla="*/ 45 w 2353"/>
                <a:gd name="T69" fmla="*/ 204 h 2933"/>
                <a:gd name="T70" fmla="*/ 97 w 2353"/>
                <a:gd name="T71" fmla="*/ 129 h 2933"/>
                <a:gd name="T72" fmla="*/ 164 w 2353"/>
                <a:gd name="T73" fmla="*/ 70 h 2933"/>
                <a:gd name="T74" fmla="*/ 244 w 2353"/>
                <a:gd name="T75" fmla="*/ 26 h 2933"/>
                <a:gd name="T76" fmla="*/ 334 w 2353"/>
                <a:gd name="T77" fmla="*/ 3 h 2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53" h="2933">
                  <a:moveTo>
                    <a:pt x="381" y="0"/>
                  </a:moveTo>
                  <a:lnTo>
                    <a:pt x="1972" y="0"/>
                  </a:lnTo>
                  <a:lnTo>
                    <a:pt x="2020" y="3"/>
                  </a:lnTo>
                  <a:lnTo>
                    <a:pt x="2065" y="12"/>
                  </a:lnTo>
                  <a:lnTo>
                    <a:pt x="2110" y="26"/>
                  </a:lnTo>
                  <a:lnTo>
                    <a:pt x="2150" y="46"/>
                  </a:lnTo>
                  <a:lnTo>
                    <a:pt x="2189" y="70"/>
                  </a:lnTo>
                  <a:lnTo>
                    <a:pt x="2225" y="98"/>
                  </a:lnTo>
                  <a:lnTo>
                    <a:pt x="2257" y="129"/>
                  </a:lnTo>
                  <a:lnTo>
                    <a:pt x="2285" y="165"/>
                  </a:lnTo>
                  <a:lnTo>
                    <a:pt x="2309" y="204"/>
                  </a:lnTo>
                  <a:lnTo>
                    <a:pt x="2327" y="245"/>
                  </a:lnTo>
                  <a:lnTo>
                    <a:pt x="2341" y="289"/>
                  </a:lnTo>
                  <a:lnTo>
                    <a:pt x="2350" y="336"/>
                  </a:lnTo>
                  <a:lnTo>
                    <a:pt x="2353" y="383"/>
                  </a:lnTo>
                  <a:lnTo>
                    <a:pt x="2353" y="1972"/>
                  </a:lnTo>
                  <a:lnTo>
                    <a:pt x="2351" y="1996"/>
                  </a:lnTo>
                  <a:lnTo>
                    <a:pt x="2343" y="2017"/>
                  </a:lnTo>
                  <a:lnTo>
                    <a:pt x="2331" y="2036"/>
                  </a:lnTo>
                  <a:lnTo>
                    <a:pt x="2315" y="2051"/>
                  </a:lnTo>
                  <a:lnTo>
                    <a:pt x="2297" y="2064"/>
                  </a:lnTo>
                  <a:lnTo>
                    <a:pt x="2275" y="2071"/>
                  </a:lnTo>
                  <a:lnTo>
                    <a:pt x="2253" y="2074"/>
                  </a:lnTo>
                  <a:lnTo>
                    <a:pt x="2229" y="2071"/>
                  </a:lnTo>
                  <a:lnTo>
                    <a:pt x="2208" y="2064"/>
                  </a:lnTo>
                  <a:lnTo>
                    <a:pt x="2189" y="2051"/>
                  </a:lnTo>
                  <a:lnTo>
                    <a:pt x="2173" y="2036"/>
                  </a:lnTo>
                  <a:lnTo>
                    <a:pt x="2161" y="2017"/>
                  </a:lnTo>
                  <a:lnTo>
                    <a:pt x="2154" y="1996"/>
                  </a:lnTo>
                  <a:lnTo>
                    <a:pt x="2152" y="1972"/>
                  </a:lnTo>
                  <a:lnTo>
                    <a:pt x="2152" y="383"/>
                  </a:lnTo>
                  <a:lnTo>
                    <a:pt x="2148" y="351"/>
                  </a:lnTo>
                  <a:lnTo>
                    <a:pt x="2140" y="321"/>
                  </a:lnTo>
                  <a:lnTo>
                    <a:pt x="2127" y="292"/>
                  </a:lnTo>
                  <a:lnTo>
                    <a:pt x="2110" y="268"/>
                  </a:lnTo>
                  <a:lnTo>
                    <a:pt x="2088" y="246"/>
                  </a:lnTo>
                  <a:lnTo>
                    <a:pt x="2062" y="227"/>
                  </a:lnTo>
                  <a:lnTo>
                    <a:pt x="2034" y="215"/>
                  </a:lnTo>
                  <a:lnTo>
                    <a:pt x="2004" y="206"/>
                  </a:lnTo>
                  <a:lnTo>
                    <a:pt x="1972" y="204"/>
                  </a:lnTo>
                  <a:lnTo>
                    <a:pt x="381" y="204"/>
                  </a:lnTo>
                  <a:lnTo>
                    <a:pt x="349" y="206"/>
                  </a:lnTo>
                  <a:lnTo>
                    <a:pt x="319" y="215"/>
                  </a:lnTo>
                  <a:lnTo>
                    <a:pt x="291" y="227"/>
                  </a:lnTo>
                  <a:lnTo>
                    <a:pt x="266" y="246"/>
                  </a:lnTo>
                  <a:lnTo>
                    <a:pt x="244" y="268"/>
                  </a:lnTo>
                  <a:lnTo>
                    <a:pt x="227" y="292"/>
                  </a:lnTo>
                  <a:lnTo>
                    <a:pt x="213" y="321"/>
                  </a:lnTo>
                  <a:lnTo>
                    <a:pt x="205" y="351"/>
                  </a:lnTo>
                  <a:lnTo>
                    <a:pt x="202" y="383"/>
                  </a:lnTo>
                  <a:lnTo>
                    <a:pt x="202" y="2832"/>
                  </a:lnTo>
                  <a:lnTo>
                    <a:pt x="199" y="2855"/>
                  </a:lnTo>
                  <a:lnTo>
                    <a:pt x="192" y="2877"/>
                  </a:lnTo>
                  <a:lnTo>
                    <a:pt x="180" y="2895"/>
                  </a:lnTo>
                  <a:lnTo>
                    <a:pt x="165" y="2911"/>
                  </a:lnTo>
                  <a:lnTo>
                    <a:pt x="145" y="2923"/>
                  </a:lnTo>
                  <a:lnTo>
                    <a:pt x="125" y="2931"/>
                  </a:lnTo>
                  <a:lnTo>
                    <a:pt x="101" y="2933"/>
                  </a:lnTo>
                  <a:lnTo>
                    <a:pt x="79" y="2931"/>
                  </a:lnTo>
                  <a:lnTo>
                    <a:pt x="57" y="2923"/>
                  </a:lnTo>
                  <a:lnTo>
                    <a:pt x="38" y="2911"/>
                  </a:lnTo>
                  <a:lnTo>
                    <a:pt x="23" y="2895"/>
                  </a:lnTo>
                  <a:lnTo>
                    <a:pt x="11" y="2877"/>
                  </a:lnTo>
                  <a:lnTo>
                    <a:pt x="3" y="2855"/>
                  </a:lnTo>
                  <a:lnTo>
                    <a:pt x="0" y="2832"/>
                  </a:lnTo>
                  <a:lnTo>
                    <a:pt x="0" y="383"/>
                  </a:lnTo>
                  <a:lnTo>
                    <a:pt x="3" y="336"/>
                  </a:lnTo>
                  <a:lnTo>
                    <a:pt x="12" y="289"/>
                  </a:lnTo>
                  <a:lnTo>
                    <a:pt x="26" y="245"/>
                  </a:lnTo>
                  <a:lnTo>
                    <a:pt x="45" y="204"/>
                  </a:lnTo>
                  <a:lnTo>
                    <a:pt x="69" y="165"/>
                  </a:lnTo>
                  <a:lnTo>
                    <a:pt x="97" y="129"/>
                  </a:lnTo>
                  <a:lnTo>
                    <a:pt x="128" y="98"/>
                  </a:lnTo>
                  <a:lnTo>
                    <a:pt x="164" y="70"/>
                  </a:lnTo>
                  <a:lnTo>
                    <a:pt x="202" y="46"/>
                  </a:lnTo>
                  <a:lnTo>
                    <a:pt x="244" y="26"/>
                  </a:lnTo>
                  <a:lnTo>
                    <a:pt x="287" y="12"/>
                  </a:lnTo>
                  <a:lnTo>
                    <a:pt x="334" y="3"/>
                  </a:lnTo>
                  <a:lnTo>
                    <a:pt x="38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24">
              <a:extLst>
                <a:ext uri="{FF2B5EF4-FFF2-40B4-BE49-F238E27FC236}">
                  <a16:creationId xmlns:a16="http://schemas.microsoft.com/office/drawing/2014/main" id="{FC211E5D-A81B-49CD-973C-79A7F1AF06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57700" y="3111500"/>
              <a:ext cx="373063" cy="136525"/>
            </a:xfrm>
            <a:custGeom>
              <a:avLst/>
              <a:gdLst>
                <a:gd name="T0" fmla="*/ 202 w 2353"/>
                <a:gd name="T1" fmla="*/ 479 h 862"/>
                <a:gd name="T2" fmla="*/ 213 w 2353"/>
                <a:gd name="T3" fmla="*/ 542 h 862"/>
                <a:gd name="T4" fmla="*/ 244 w 2353"/>
                <a:gd name="T5" fmla="*/ 595 h 862"/>
                <a:gd name="T6" fmla="*/ 291 w 2353"/>
                <a:gd name="T7" fmla="*/ 635 h 862"/>
                <a:gd name="T8" fmla="*/ 349 w 2353"/>
                <a:gd name="T9" fmla="*/ 657 h 862"/>
                <a:gd name="T10" fmla="*/ 1972 w 2353"/>
                <a:gd name="T11" fmla="*/ 660 h 862"/>
                <a:gd name="T12" fmla="*/ 2034 w 2353"/>
                <a:gd name="T13" fmla="*/ 648 h 862"/>
                <a:gd name="T14" fmla="*/ 2088 w 2353"/>
                <a:gd name="T15" fmla="*/ 617 h 862"/>
                <a:gd name="T16" fmla="*/ 2127 w 2353"/>
                <a:gd name="T17" fmla="*/ 570 h 862"/>
                <a:gd name="T18" fmla="*/ 2148 w 2353"/>
                <a:gd name="T19" fmla="*/ 512 h 862"/>
                <a:gd name="T20" fmla="*/ 2152 w 2353"/>
                <a:gd name="T21" fmla="*/ 203 h 862"/>
                <a:gd name="T22" fmla="*/ 101 w 2353"/>
                <a:gd name="T23" fmla="*/ 0 h 862"/>
                <a:gd name="T24" fmla="*/ 2275 w 2353"/>
                <a:gd name="T25" fmla="*/ 3 h 862"/>
                <a:gd name="T26" fmla="*/ 2315 w 2353"/>
                <a:gd name="T27" fmla="*/ 23 h 862"/>
                <a:gd name="T28" fmla="*/ 2343 w 2353"/>
                <a:gd name="T29" fmla="*/ 57 h 862"/>
                <a:gd name="T30" fmla="*/ 2353 w 2353"/>
                <a:gd name="T31" fmla="*/ 102 h 862"/>
                <a:gd name="T32" fmla="*/ 2350 w 2353"/>
                <a:gd name="T33" fmla="*/ 527 h 862"/>
                <a:gd name="T34" fmla="*/ 2327 w 2353"/>
                <a:gd name="T35" fmla="*/ 618 h 862"/>
                <a:gd name="T36" fmla="*/ 2285 w 2353"/>
                <a:gd name="T37" fmla="*/ 698 h 862"/>
                <a:gd name="T38" fmla="*/ 2225 w 2353"/>
                <a:gd name="T39" fmla="*/ 766 h 862"/>
                <a:gd name="T40" fmla="*/ 2150 w 2353"/>
                <a:gd name="T41" fmla="*/ 817 h 862"/>
                <a:gd name="T42" fmla="*/ 2065 w 2353"/>
                <a:gd name="T43" fmla="*/ 851 h 862"/>
                <a:gd name="T44" fmla="*/ 1972 w 2353"/>
                <a:gd name="T45" fmla="*/ 862 h 862"/>
                <a:gd name="T46" fmla="*/ 334 w 2353"/>
                <a:gd name="T47" fmla="*/ 859 h 862"/>
                <a:gd name="T48" fmla="*/ 244 w 2353"/>
                <a:gd name="T49" fmla="*/ 836 h 862"/>
                <a:gd name="T50" fmla="*/ 164 w 2353"/>
                <a:gd name="T51" fmla="*/ 793 h 862"/>
                <a:gd name="T52" fmla="*/ 97 w 2353"/>
                <a:gd name="T53" fmla="*/ 734 h 862"/>
                <a:gd name="T54" fmla="*/ 45 w 2353"/>
                <a:gd name="T55" fmla="*/ 659 h 862"/>
                <a:gd name="T56" fmla="*/ 12 w 2353"/>
                <a:gd name="T57" fmla="*/ 573 h 862"/>
                <a:gd name="T58" fmla="*/ 0 w 2353"/>
                <a:gd name="T59" fmla="*/ 479 h 862"/>
                <a:gd name="T60" fmla="*/ 3 w 2353"/>
                <a:gd name="T61" fmla="*/ 79 h 862"/>
                <a:gd name="T62" fmla="*/ 23 w 2353"/>
                <a:gd name="T63" fmla="*/ 39 h 862"/>
                <a:gd name="T64" fmla="*/ 57 w 2353"/>
                <a:gd name="T65" fmla="*/ 11 h 862"/>
                <a:gd name="T66" fmla="*/ 101 w 2353"/>
                <a:gd name="T67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53" h="862">
                  <a:moveTo>
                    <a:pt x="202" y="203"/>
                  </a:moveTo>
                  <a:lnTo>
                    <a:pt x="202" y="479"/>
                  </a:lnTo>
                  <a:lnTo>
                    <a:pt x="205" y="512"/>
                  </a:lnTo>
                  <a:lnTo>
                    <a:pt x="213" y="542"/>
                  </a:lnTo>
                  <a:lnTo>
                    <a:pt x="227" y="570"/>
                  </a:lnTo>
                  <a:lnTo>
                    <a:pt x="244" y="595"/>
                  </a:lnTo>
                  <a:lnTo>
                    <a:pt x="266" y="617"/>
                  </a:lnTo>
                  <a:lnTo>
                    <a:pt x="291" y="635"/>
                  </a:lnTo>
                  <a:lnTo>
                    <a:pt x="319" y="648"/>
                  </a:lnTo>
                  <a:lnTo>
                    <a:pt x="349" y="657"/>
                  </a:lnTo>
                  <a:lnTo>
                    <a:pt x="381" y="660"/>
                  </a:lnTo>
                  <a:lnTo>
                    <a:pt x="1972" y="660"/>
                  </a:lnTo>
                  <a:lnTo>
                    <a:pt x="2004" y="657"/>
                  </a:lnTo>
                  <a:lnTo>
                    <a:pt x="2034" y="648"/>
                  </a:lnTo>
                  <a:lnTo>
                    <a:pt x="2062" y="635"/>
                  </a:lnTo>
                  <a:lnTo>
                    <a:pt x="2088" y="617"/>
                  </a:lnTo>
                  <a:lnTo>
                    <a:pt x="2110" y="595"/>
                  </a:lnTo>
                  <a:lnTo>
                    <a:pt x="2127" y="570"/>
                  </a:lnTo>
                  <a:lnTo>
                    <a:pt x="2140" y="542"/>
                  </a:lnTo>
                  <a:lnTo>
                    <a:pt x="2148" y="512"/>
                  </a:lnTo>
                  <a:lnTo>
                    <a:pt x="2152" y="479"/>
                  </a:lnTo>
                  <a:lnTo>
                    <a:pt x="2152" y="203"/>
                  </a:lnTo>
                  <a:lnTo>
                    <a:pt x="202" y="203"/>
                  </a:lnTo>
                  <a:close/>
                  <a:moveTo>
                    <a:pt x="101" y="0"/>
                  </a:moveTo>
                  <a:lnTo>
                    <a:pt x="2253" y="0"/>
                  </a:lnTo>
                  <a:lnTo>
                    <a:pt x="2275" y="3"/>
                  </a:lnTo>
                  <a:lnTo>
                    <a:pt x="2297" y="11"/>
                  </a:lnTo>
                  <a:lnTo>
                    <a:pt x="2315" y="23"/>
                  </a:lnTo>
                  <a:lnTo>
                    <a:pt x="2331" y="39"/>
                  </a:lnTo>
                  <a:lnTo>
                    <a:pt x="2343" y="57"/>
                  </a:lnTo>
                  <a:lnTo>
                    <a:pt x="2351" y="79"/>
                  </a:lnTo>
                  <a:lnTo>
                    <a:pt x="2353" y="102"/>
                  </a:lnTo>
                  <a:lnTo>
                    <a:pt x="2353" y="479"/>
                  </a:lnTo>
                  <a:lnTo>
                    <a:pt x="2350" y="527"/>
                  </a:lnTo>
                  <a:lnTo>
                    <a:pt x="2341" y="573"/>
                  </a:lnTo>
                  <a:lnTo>
                    <a:pt x="2327" y="618"/>
                  </a:lnTo>
                  <a:lnTo>
                    <a:pt x="2309" y="659"/>
                  </a:lnTo>
                  <a:lnTo>
                    <a:pt x="2285" y="698"/>
                  </a:lnTo>
                  <a:lnTo>
                    <a:pt x="2257" y="734"/>
                  </a:lnTo>
                  <a:lnTo>
                    <a:pt x="2225" y="766"/>
                  </a:lnTo>
                  <a:lnTo>
                    <a:pt x="2189" y="793"/>
                  </a:lnTo>
                  <a:lnTo>
                    <a:pt x="2150" y="817"/>
                  </a:lnTo>
                  <a:lnTo>
                    <a:pt x="2110" y="836"/>
                  </a:lnTo>
                  <a:lnTo>
                    <a:pt x="2065" y="851"/>
                  </a:lnTo>
                  <a:lnTo>
                    <a:pt x="2020" y="859"/>
                  </a:lnTo>
                  <a:lnTo>
                    <a:pt x="1972" y="862"/>
                  </a:lnTo>
                  <a:lnTo>
                    <a:pt x="381" y="862"/>
                  </a:lnTo>
                  <a:lnTo>
                    <a:pt x="334" y="859"/>
                  </a:lnTo>
                  <a:lnTo>
                    <a:pt x="287" y="851"/>
                  </a:lnTo>
                  <a:lnTo>
                    <a:pt x="244" y="836"/>
                  </a:lnTo>
                  <a:lnTo>
                    <a:pt x="202" y="817"/>
                  </a:lnTo>
                  <a:lnTo>
                    <a:pt x="164" y="793"/>
                  </a:lnTo>
                  <a:lnTo>
                    <a:pt x="128" y="766"/>
                  </a:lnTo>
                  <a:lnTo>
                    <a:pt x="97" y="734"/>
                  </a:lnTo>
                  <a:lnTo>
                    <a:pt x="69" y="698"/>
                  </a:lnTo>
                  <a:lnTo>
                    <a:pt x="45" y="659"/>
                  </a:lnTo>
                  <a:lnTo>
                    <a:pt x="26" y="618"/>
                  </a:lnTo>
                  <a:lnTo>
                    <a:pt x="12" y="573"/>
                  </a:lnTo>
                  <a:lnTo>
                    <a:pt x="3" y="527"/>
                  </a:lnTo>
                  <a:lnTo>
                    <a:pt x="0" y="479"/>
                  </a:lnTo>
                  <a:lnTo>
                    <a:pt x="0" y="102"/>
                  </a:lnTo>
                  <a:lnTo>
                    <a:pt x="3" y="79"/>
                  </a:lnTo>
                  <a:lnTo>
                    <a:pt x="11" y="57"/>
                  </a:lnTo>
                  <a:lnTo>
                    <a:pt x="23" y="39"/>
                  </a:lnTo>
                  <a:lnTo>
                    <a:pt x="38" y="23"/>
                  </a:lnTo>
                  <a:lnTo>
                    <a:pt x="57" y="11"/>
                  </a:lnTo>
                  <a:lnTo>
                    <a:pt x="79" y="3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25">
              <a:extLst>
                <a:ext uri="{FF2B5EF4-FFF2-40B4-BE49-F238E27FC236}">
                  <a16:creationId xmlns:a16="http://schemas.microsoft.com/office/drawing/2014/main" id="{CA37998C-DF81-457E-9DE4-ED5C2F39A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3750" y="3163888"/>
              <a:ext cx="82550" cy="31750"/>
            </a:xfrm>
            <a:custGeom>
              <a:avLst/>
              <a:gdLst>
                <a:gd name="T0" fmla="*/ 101 w 526"/>
                <a:gd name="T1" fmla="*/ 0 h 202"/>
                <a:gd name="T2" fmla="*/ 425 w 526"/>
                <a:gd name="T3" fmla="*/ 0 h 202"/>
                <a:gd name="T4" fmla="*/ 448 w 526"/>
                <a:gd name="T5" fmla="*/ 2 h 202"/>
                <a:gd name="T6" fmla="*/ 469 w 526"/>
                <a:gd name="T7" fmla="*/ 10 h 202"/>
                <a:gd name="T8" fmla="*/ 488 w 526"/>
                <a:gd name="T9" fmla="*/ 22 h 202"/>
                <a:gd name="T10" fmla="*/ 503 w 526"/>
                <a:gd name="T11" fmla="*/ 38 h 202"/>
                <a:gd name="T12" fmla="*/ 515 w 526"/>
                <a:gd name="T13" fmla="*/ 56 h 202"/>
                <a:gd name="T14" fmla="*/ 523 w 526"/>
                <a:gd name="T15" fmla="*/ 78 h 202"/>
                <a:gd name="T16" fmla="*/ 526 w 526"/>
                <a:gd name="T17" fmla="*/ 101 h 202"/>
                <a:gd name="T18" fmla="*/ 523 w 526"/>
                <a:gd name="T19" fmla="*/ 124 h 202"/>
                <a:gd name="T20" fmla="*/ 515 w 526"/>
                <a:gd name="T21" fmla="*/ 145 h 202"/>
                <a:gd name="T22" fmla="*/ 503 w 526"/>
                <a:gd name="T23" fmla="*/ 164 h 202"/>
                <a:gd name="T24" fmla="*/ 488 w 526"/>
                <a:gd name="T25" fmla="*/ 180 h 202"/>
                <a:gd name="T26" fmla="*/ 469 w 526"/>
                <a:gd name="T27" fmla="*/ 191 h 202"/>
                <a:gd name="T28" fmla="*/ 448 w 526"/>
                <a:gd name="T29" fmla="*/ 199 h 202"/>
                <a:gd name="T30" fmla="*/ 425 w 526"/>
                <a:gd name="T31" fmla="*/ 202 h 202"/>
                <a:gd name="T32" fmla="*/ 101 w 526"/>
                <a:gd name="T33" fmla="*/ 202 h 202"/>
                <a:gd name="T34" fmla="*/ 78 w 526"/>
                <a:gd name="T35" fmla="*/ 199 h 202"/>
                <a:gd name="T36" fmla="*/ 56 w 526"/>
                <a:gd name="T37" fmla="*/ 191 h 202"/>
                <a:gd name="T38" fmla="*/ 38 w 526"/>
                <a:gd name="T39" fmla="*/ 180 h 202"/>
                <a:gd name="T40" fmla="*/ 22 w 526"/>
                <a:gd name="T41" fmla="*/ 164 h 202"/>
                <a:gd name="T42" fmla="*/ 10 w 526"/>
                <a:gd name="T43" fmla="*/ 145 h 202"/>
                <a:gd name="T44" fmla="*/ 3 w 526"/>
                <a:gd name="T45" fmla="*/ 124 h 202"/>
                <a:gd name="T46" fmla="*/ 0 w 526"/>
                <a:gd name="T47" fmla="*/ 101 h 202"/>
                <a:gd name="T48" fmla="*/ 3 w 526"/>
                <a:gd name="T49" fmla="*/ 78 h 202"/>
                <a:gd name="T50" fmla="*/ 10 w 526"/>
                <a:gd name="T51" fmla="*/ 56 h 202"/>
                <a:gd name="T52" fmla="*/ 22 w 526"/>
                <a:gd name="T53" fmla="*/ 38 h 202"/>
                <a:gd name="T54" fmla="*/ 38 w 526"/>
                <a:gd name="T55" fmla="*/ 22 h 202"/>
                <a:gd name="T56" fmla="*/ 56 w 526"/>
                <a:gd name="T57" fmla="*/ 10 h 202"/>
                <a:gd name="T58" fmla="*/ 78 w 526"/>
                <a:gd name="T59" fmla="*/ 2 h 202"/>
                <a:gd name="T60" fmla="*/ 101 w 526"/>
                <a:gd name="T6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26" h="202">
                  <a:moveTo>
                    <a:pt x="101" y="0"/>
                  </a:moveTo>
                  <a:lnTo>
                    <a:pt x="425" y="0"/>
                  </a:lnTo>
                  <a:lnTo>
                    <a:pt x="448" y="2"/>
                  </a:lnTo>
                  <a:lnTo>
                    <a:pt x="469" y="10"/>
                  </a:lnTo>
                  <a:lnTo>
                    <a:pt x="488" y="22"/>
                  </a:lnTo>
                  <a:lnTo>
                    <a:pt x="503" y="38"/>
                  </a:lnTo>
                  <a:lnTo>
                    <a:pt x="515" y="56"/>
                  </a:lnTo>
                  <a:lnTo>
                    <a:pt x="523" y="78"/>
                  </a:lnTo>
                  <a:lnTo>
                    <a:pt x="526" y="101"/>
                  </a:lnTo>
                  <a:lnTo>
                    <a:pt x="523" y="124"/>
                  </a:lnTo>
                  <a:lnTo>
                    <a:pt x="515" y="145"/>
                  </a:lnTo>
                  <a:lnTo>
                    <a:pt x="503" y="164"/>
                  </a:lnTo>
                  <a:lnTo>
                    <a:pt x="488" y="180"/>
                  </a:lnTo>
                  <a:lnTo>
                    <a:pt x="469" y="191"/>
                  </a:lnTo>
                  <a:lnTo>
                    <a:pt x="448" y="199"/>
                  </a:lnTo>
                  <a:lnTo>
                    <a:pt x="425" y="202"/>
                  </a:lnTo>
                  <a:lnTo>
                    <a:pt x="101" y="202"/>
                  </a:lnTo>
                  <a:lnTo>
                    <a:pt x="78" y="199"/>
                  </a:lnTo>
                  <a:lnTo>
                    <a:pt x="56" y="191"/>
                  </a:lnTo>
                  <a:lnTo>
                    <a:pt x="38" y="180"/>
                  </a:lnTo>
                  <a:lnTo>
                    <a:pt x="22" y="164"/>
                  </a:lnTo>
                  <a:lnTo>
                    <a:pt x="10" y="145"/>
                  </a:lnTo>
                  <a:lnTo>
                    <a:pt x="3" y="124"/>
                  </a:lnTo>
                  <a:lnTo>
                    <a:pt x="0" y="101"/>
                  </a:lnTo>
                  <a:lnTo>
                    <a:pt x="3" y="78"/>
                  </a:lnTo>
                  <a:lnTo>
                    <a:pt x="10" y="56"/>
                  </a:lnTo>
                  <a:lnTo>
                    <a:pt x="22" y="38"/>
                  </a:lnTo>
                  <a:lnTo>
                    <a:pt x="38" y="22"/>
                  </a:lnTo>
                  <a:lnTo>
                    <a:pt x="56" y="10"/>
                  </a:lnTo>
                  <a:lnTo>
                    <a:pt x="78" y="2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26">
              <a:extLst>
                <a:ext uri="{FF2B5EF4-FFF2-40B4-BE49-F238E27FC236}">
                  <a16:creationId xmlns:a16="http://schemas.microsoft.com/office/drawing/2014/main" id="{065F80B9-6734-47BD-8E64-CD4903FCB7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9013" y="3057525"/>
              <a:ext cx="31750" cy="106363"/>
            </a:xfrm>
            <a:custGeom>
              <a:avLst/>
              <a:gdLst>
                <a:gd name="T0" fmla="*/ 101 w 201"/>
                <a:gd name="T1" fmla="*/ 0 h 668"/>
                <a:gd name="T2" fmla="*/ 123 w 201"/>
                <a:gd name="T3" fmla="*/ 4 h 668"/>
                <a:gd name="T4" fmla="*/ 145 w 201"/>
                <a:gd name="T5" fmla="*/ 11 h 668"/>
                <a:gd name="T6" fmla="*/ 163 w 201"/>
                <a:gd name="T7" fmla="*/ 23 h 668"/>
                <a:gd name="T8" fmla="*/ 179 w 201"/>
                <a:gd name="T9" fmla="*/ 38 h 668"/>
                <a:gd name="T10" fmla="*/ 191 w 201"/>
                <a:gd name="T11" fmla="*/ 58 h 668"/>
                <a:gd name="T12" fmla="*/ 199 w 201"/>
                <a:gd name="T13" fmla="*/ 78 h 668"/>
                <a:gd name="T14" fmla="*/ 201 w 201"/>
                <a:gd name="T15" fmla="*/ 102 h 668"/>
                <a:gd name="T16" fmla="*/ 201 w 201"/>
                <a:gd name="T17" fmla="*/ 566 h 668"/>
                <a:gd name="T18" fmla="*/ 199 w 201"/>
                <a:gd name="T19" fmla="*/ 589 h 668"/>
                <a:gd name="T20" fmla="*/ 191 w 201"/>
                <a:gd name="T21" fmla="*/ 611 h 668"/>
                <a:gd name="T22" fmla="*/ 179 w 201"/>
                <a:gd name="T23" fmla="*/ 629 h 668"/>
                <a:gd name="T24" fmla="*/ 163 w 201"/>
                <a:gd name="T25" fmla="*/ 645 h 668"/>
                <a:gd name="T26" fmla="*/ 145 w 201"/>
                <a:gd name="T27" fmla="*/ 657 h 668"/>
                <a:gd name="T28" fmla="*/ 123 w 201"/>
                <a:gd name="T29" fmla="*/ 665 h 668"/>
                <a:gd name="T30" fmla="*/ 101 w 201"/>
                <a:gd name="T31" fmla="*/ 668 h 668"/>
                <a:gd name="T32" fmla="*/ 77 w 201"/>
                <a:gd name="T33" fmla="*/ 665 h 668"/>
                <a:gd name="T34" fmla="*/ 56 w 201"/>
                <a:gd name="T35" fmla="*/ 657 h 668"/>
                <a:gd name="T36" fmla="*/ 37 w 201"/>
                <a:gd name="T37" fmla="*/ 645 h 668"/>
                <a:gd name="T38" fmla="*/ 21 w 201"/>
                <a:gd name="T39" fmla="*/ 629 h 668"/>
                <a:gd name="T40" fmla="*/ 9 w 201"/>
                <a:gd name="T41" fmla="*/ 611 h 668"/>
                <a:gd name="T42" fmla="*/ 2 w 201"/>
                <a:gd name="T43" fmla="*/ 589 h 668"/>
                <a:gd name="T44" fmla="*/ 0 w 201"/>
                <a:gd name="T45" fmla="*/ 566 h 668"/>
                <a:gd name="T46" fmla="*/ 0 w 201"/>
                <a:gd name="T47" fmla="*/ 102 h 668"/>
                <a:gd name="T48" fmla="*/ 2 w 201"/>
                <a:gd name="T49" fmla="*/ 78 h 668"/>
                <a:gd name="T50" fmla="*/ 9 w 201"/>
                <a:gd name="T51" fmla="*/ 58 h 668"/>
                <a:gd name="T52" fmla="*/ 21 w 201"/>
                <a:gd name="T53" fmla="*/ 38 h 668"/>
                <a:gd name="T54" fmla="*/ 37 w 201"/>
                <a:gd name="T55" fmla="*/ 23 h 668"/>
                <a:gd name="T56" fmla="*/ 56 w 201"/>
                <a:gd name="T57" fmla="*/ 11 h 668"/>
                <a:gd name="T58" fmla="*/ 77 w 201"/>
                <a:gd name="T59" fmla="*/ 4 h 668"/>
                <a:gd name="T60" fmla="*/ 101 w 201"/>
                <a:gd name="T61" fmla="*/ 0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1" h="668">
                  <a:moveTo>
                    <a:pt x="101" y="0"/>
                  </a:moveTo>
                  <a:lnTo>
                    <a:pt x="123" y="4"/>
                  </a:lnTo>
                  <a:lnTo>
                    <a:pt x="145" y="11"/>
                  </a:lnTo>
                  <a:lnTo>
                    <a:pt x="163" y="23"/>
                  </a:lnTo>
                  <a:lnTo>
                    <a:pt x="179" y="38"/>
                  </a:lnTo>
                  <a:lnTo>
                    <a:pt x="191" y="58"/>
                  </a:lnTo>
                  <a:lnTo>
                    <a:pt x="199" y="78"/>
                  </a:lnTo>
                  <a:lnTo>
                    <a:pt x="201" y="102"/>
                  </a:lnTo>
                  <a:lnTo>
                    <a:pt x="201" y="566"/>
                  </a:lnTo>
                  <a:lnTo>
                    <a:pt x="199" y="589"/>
                  </a:lnTo>
                  <a:lnTo>
                    <a:pt x="191" y="611"/>
                  </a:lnTo>
                  <a:lnTo>
                    <a:pt x="179" y="629"/>
                  </a:lnTo>
                  <a:lnTo>
                    <a:pt x="163" y="645"/>
                  </a:lnTo>
                  <a:lnTo>
                    <a:pt x="145" y="657"/>
                  </a:lnTo>
                  <a:lnTo>
                    <a:pt x="123" y="665"/>
                  </a:lnTo>
                  <a:lnTo>
                    <a:pt x="101" y="668"/>
                  </a:lnTo>
                  <a:lnTo>
                    <a:pt x="77" y="665"/>
                  </a:lnTo>
                  <a:lnTo>
                    <a:pt x="56" y="657"/>
                  </a:lnTo>
                  <a:lnTo>
                    <a:pt x="37" y="645"/>
                  </a:lnTo>
                  <a:lnTo>
                    <a:pt x="21" y="629"/>
                  </a:lnTo>
                  <a:lnTo>
                    <a:pt x="9" y="611"/>
                  </a:lnTo>
                  <a:lnTo>
                    <a:pt x="2" y="589"/>
                  </a:lnTo>
                  <a:lnTo>
                    <a:pt x="0" y="566"/>
                  </a:lnTo>
                  <a:lnTo>
                    <a:pt x="0" y="102"/>
                  </a:lnTo>
                  <a:lnTo>
                    <a:pt x="2" y="78"/>
                  </a:lnTo>
                  <a:lnTo>
                    <a:pt x="9" y="58"/>
                  </a:lnTo>
                  <a:lnTo>
                    <a:pt x="21" y="38"/>
                  </a:lnTo>
                  <a:lnTo>
                    <a:pt x="37" y="23"/>
                  </a:lnTo>
                  <a:lnTo>
                    <a:pt x="56" y="11"/>
                  </a:lnTo>
                  <a:lnTo>
                    <a:pt x="77" y="4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27">
              <a:extLst>
                <a:ext uri="{FF2B5EF4-FFF2-40B4-BE49-F238E27FC236}">
                  <a16:creationId xmlns:a16="http://schemas.microsoft.com/office/drawing/2014/main" id="{7818CEAA-229D-4E76-93D3-C23EE8C4E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0138" y="2863850"/>
              <a:ext cx="74613" cy="204788"/>
            </a:xfrm>
            <a:custGeom>
              <a:avLst/>
              <a:gdLst>
                <a:gd name="T0" fmla="*/ 158 w 463"/>
                <a:gd name="T1" fmla="*/ 0 h 1288"/>
                <a:gd name="T2" fmla="*/ 200 w 463"/>
                <a:gd name="T3" fmla="*/ 15 h 1288"/>
                <a:gd name="T4" fmla="*/ 265 w 463"/>
                <a:gd name="T5" fmla="*/ 81 h 1288"/>
                <a:gd name="T6" fmla="*/ 343 w 463"/>
                <a:gd name="T7" fmla="*/ 189 h 1288"/>
                <a:gd name="T8" fmla="*/ 401 w 463"/>
                <a:gd name="T9" fmla="*/ 307 h 1288"/>
                <a:gd name="T10" fmla="*/ 440 w 463"/>
                <a:gd name="T11" fmla="*/ 430 h 1288"/>
                <a:gd name="T12" fmla="*/ 459 w 463"/>
                <a:gd name="T13" fmla="*/ 558 h 1288"/>
                <a:gd name="T14" fmla="*/ 459 w 463"/>
                <a:gd name="T15" fmla="*/ 687 h 1288"/>
                <a:gd name="T16" fmla="*/ 440 w 463"/>
                <a:gd name="T17" fmla="*/ 814 h 1288"/>
                <a:gd name="T18" fmla="*/ 401 w 463"/>
                <a:gd name="T19" fmla="*/ 938 h 1288"/>
                <a:gd name="T20" fmla="*/ 343 w 463"/>
                <a:gd name="T21" fmla="*/ 1056 h 1288"/>
                <a:gd name="T22" fmla="*/ 265 w 463"/>
                <a:gd name="T23" fmla="*/ 1165 h 1288"/>
                <a:gd name="T24" fmla="*/ 192 w 463"/>
                <a:gd name="T25" fmla="*/ 1241 h 1288"/>
                <a:gd name="T26" fmla="*/ 145 w 463"/>
                <a:gd name="T27" fmla="*/ 1277 h 1288"/>
                <a:gd name="T28" fmla="*/ 101 w 463"/>
                <a:gd name="T29" fmla="*/ 1288 h 1288"/>
                <a:gd name="T30" fmla="*/ 59 w 463"/>
                <a:gd name="T31" fmla="*/ 1279 h 1288"/>
                <a:gd name="T32" fmla="*/ 23 w 463"/>
                <a:gd name="T33" fmla="*/ 1251 h 1288"/>
                <a:gd name="T34" fmla="*/ 3 w 463"/>
                <a:gd name="T35" fmla="*/ 1211 h 1288"/>
                <a:gd name="T36" fmla="*/ 2 w 463"/>
                <a:gd name="T37" fmla="*/ 1167 h 1288"/>
                <a:gd name="T38" fmla="*/ 19 w 463"/>
                <a:gd name="T39" fmla="*/ 1126 h 1288"/>
                <a:gd name="T40" fmla="*/ 76 w 463"/>
                <a:gd name="T41" fmla="*/ 1072 h 1288"/>
                <a:gd name="T42" fmla="*/ 153 w 463"/>
                <a:gd name="T43" fmla="*/ 979 h 1288"/>
                <a:gd name="T44" fmla="*/ 209 w 463"/>
                <a:gd name="T45" fmla="*/ 875 h 1288"/>
                <a:gd name="T46" fmla="*/ 245 w 463"/>
                <a:gd name="T47" fmla="*/ 766 h 1288"/>
                <a:gd name="T48" fmla="*/ 260 w 463"/>
                <a:gd name="T49" fmla="*/ 651 h 1288"/>
                <a:gd name="T50" fmla="*/ 255 w 463"/>
                <a:gd name="T51" fmla="*/ 536 h 1288"/>
                <a:gd name="T52" fmla="*/ 229 w 463"/>
                <a:gd name="T53" fmla="*/ 424 h 1288"/>
                <a:gd name="T54" fmla="*/ 183 w 463"/>
                <a:gd name="T55" fmla="*/ 316 h 1288"/>
                <a:gd name="T56" fmla="*/ 117 w 463"/>
                <a:gd name="T57" fmla="*/ 218 h 1288"/>
                <a:gd name="T58" fmla="*/ 61 w 463"/>
                <a:gd name="T59" fmla="*/ 154 h 1288"/>
                <a:gd name="T60" fmla="*/ 47 w 463"/>
                <a:gd name="T61" fmla="*/ 112 h 1288"/>
                <a:gd name="T62" fmla="*/ 51 w 463"/>
                <a:gd name="T63" fmla="*/ 69 h 1288"/>
                <a:gd name="T64" fmla="*/ 76 w 463"/>
                <a:gd name="T65" fmla="*/ 30 h 1288"/>
                <a:gd name="T66" fmla="*/ 114 w 463"/>
                <a:gd name="T67" fmla="*/ 6 h 1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63" h="1288">
                  <a:moveTo>
                    <a:pt x="136" y="0"/>
                  </a:moveTo>
                  <a:lnTo>
                    <a:pt x="158" y="0"/>
                  </a:lnTo>
                  <a:lnTo>
                    <a:pt x="179" y="6"/>
                  </a:lnTo>
                  <a:lnTo>
                    <a:pt x="200" y="15"/>
                  </a:lnTo>
                  <a:lnTo>
                    <a:pt x="218" y="30"/>
                  </a:lnTo>
                  <a:lnTo>
                    <a:pt x="265" y="81"/>
                  </a:lnTo>
                  <a:lnTo>
                    <a:pt x="307" y="134"/>
                  </a:lnTo>
                  <a:lnTo>
                    <a:pt x="343" y="189"/>
                  </a:lnTo>
                  <a:lnTo>
                    <a:pt x="374" y="247"/>
                  </a:lnTo>
                  <a:lnTo>
                    <a:pt x="401" y="307"/>
                  </a:lnTo>
                  <a:lnTo>
                    <a:pt x="423" y="368"/>
                  </a:lnTo>
                  <a:lnTo>
                    <a:pt x="440" y="430"/>
                  </a:lnTo>
                  <a:lnTo>
                    <a:pt x="453" y="494"/>
                  </a:lnTo>
                  <a:lnTo>
                    <a:pt x="459" y="558"/>
                  </a:lnTo>
                  <a:lnTo>
                    <a:pt x="463" y="623"/>
                  </a:lnTo>
                  <a:lnTo>
                    <a:pt x="459" y="687"/>
                  </a:lnTo>
                  <a:lnTo>
                    <a:pt x="453" y="750"/>
                  </a:lnTo>
                  <a:lnTo>
                    <a:pt x="440" y="814"/>
                  </a:lnTo>
                  <a:lnTo>
                    <a:pt x="423" y="877"/>
                  </a:lnTo>
                  <a:lnTo>
                    <a:pt x="401" y="938"/>
                  </a:lnTo>
                  <a:lnTo>
                    <a:pt x="374" y="998"/>
                  </a:lnTo>
                  <a:lnTo>
                    <a:pt x="343" y="1056"/>
                  </a:lnTo>
                  <a:lnTo>
                    <a:pt x="307" y="1112"/>
                  </a:lnTo>
                  <a:lnTo>
                    <a:pt x="265" y="1165"/>
                  </a:lnTo>
                  <a:lnTo>
                    <a:pt x="218" y="1216"/>
                  </a:lnTo>
                  <a:lnTo>
                    <a:pt x="192" y="1241"/>
                  </a:lnTo>
                  <a:lnTo>
                    <a:pt x="165" y="1264"/>
                  </a:lnTo>
                  <a:lnTo>
                    <a:pt x="145" y="1277"/>
                  </a:lnTo>
                  <a:lnTo>
                    <a:pt x="123" y="1285"/>
                  </a:lnTo>
                  <a:lnTo>
                    <a:pt x="101" y="1288"/>
                  </a:lnTo>
                  <a:lnTo>
                    <a:pt x="79" y="1286"/>
                  </a:lnTo>
                  <a:lnTo>
                    <a:pt x="59" y="1279"/>
                  </a:lnTo>
                  <a:lnTo>
                    <a:pt x="39" y="1268"/>
                  </a:lnTo>
                  <a:lnTo>
                    <a:pt x="23" y="1251"/>
                  </a:lnTo>
                  <a:lnTo>
                    <a:pt x="10" y="1232"/>
                  </a:lnTo>
                  <a:lnTo>
                    <a:pt x="3" y="1211"/>
                  </a:lnTo>
                  <a:lnTo>
                    <a:pt x="0" y="1189"/>
                  </a:lnTo>
                  <a:lnTo>
                    <a:pt x="2" y="1167"/>
                  </a:lnTo>
                  <a:lnTo>
                    <a:pt x="8" y="1145"/>
                  </a:lnTo>
                  <a:lnTo>
                    <a:pt x="19" y="1126"/>
                  </a:lnTo>
                  <a:lnTo>
                    <a:pt x="35" y="1109"/>
                  </a:lnTo>
                  <a:lnTo>
                    <a:pt x="76" y="1072"/>
                  </a:lnTo>
                  <a:lnTo>
                    <a:pt x="117" y="1026"/>
                  </a:lnTo>
                  <a:lnTo>
                    <a:pt x="153" y="979"/>
                  </a:lnTo>
                  <a:lnTo>
                    <a:pt x="183" y="928"/>
                  </a:lnTo>
                  <a:lnTo>
                    <a:pt x="209" y="875"/>
                  </a:lnTo>
                  <a:lnTo>
                    <a:pt x="229" y="821"/>
                  </a:lnTo>
                  <a:lnTo>
                    <a:pt x="245" y="766"/>
                  </a:lnTo>
                  <a:lnTo>
                    <a:pt x="255" y="708"/>
                  </a:lnTo>
                  <a:lnTo>
                    <a:pt x="260" y="651"/>
                  </a:lnTo>
                  <a:lnTo>
                    <a:pt x="260" y="594"/>
                  </a:lnTo>
                  <a:lnTo>
                    <a:pt x="255" y="536"/>
                  </a:lnTo>
                  <a:lnTo>
                    <a:pt x="245" y="480"/>
                  </a:lnTo>
                  <a:lnTo>
                    <a:pt x="229" y="424"/>
                  </a:lnTo>
                  <a:lnTo>
                    <a:pt x="209" y="370"/>
                  </a:lnTo>
                  <a:lnTo>
                    <a:pt x="183" y="316"/>
                  </a:lnTo>
                  <a:lnTo>
                    <a:pt x="153" y="267"/>
                  </a:lnTo>
                  <a:lnTo>
                    <a:pt x="117" y="218"/>
                  </a:lnTo>
                  <a:lnTo>
                    <a:pt x="76" y="173"/>
                  </a:lnTo>
                  <a:lnTo>
                    <a:pt x="61" y="154"/>
                  </a:lnTo>
                  <a:lnTo>
                    <a:pt x="51" y="135"/>
                  </a:lnTo>
                  <a:lnTo>
                    <a:pt x="47" y="112"/>
                  </a:lnTo>
                  <a:lnTo>
                    <a:pt x="47" y="90"/>
                  </a:lnTo>
                  <a:lnTo>
                    <a:pt x="51" y="69"/>
                  </a:lnTo>
                  <a:lnTo>
                    <a:pt x="61" y="48"/>
                  </a:lnTo>
                  <a:lnTo>
                    <a:pt x="76" y="30"/>
                  </a:lnTo>
                  <a:lnTo>
                    <a:pt x="94" y="15"/>
                  </a:lnTo>
                  <a:lnTo>
                    <a:pt x="114" y="6"/>
                  </a:lnTo>
                  <a:lnTo>
                    <a:pt x="136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8">
              <a:extLst>
                <a:ext uri="{FF2B5EF4-FFF2-40B4-BE49-F238E27FC236}">
                  <a16:creationId xmlns:a16="http://schemas.microsoft.com/office/drawing/2014/main" id="{7800230E-BFDE-46D5-BC0B-01B2EC2F4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7275" y="2886075"/>
              <a:ext cx="63500" cy="158750"/>
            </a:xfrm>
            <a:custGeom>
              <a:avLst/>
              <a:gdLst>
                <a:gd name="T0" fmla="*/ 159 w 405"/>
                <a:gd name="T1" fmla="*/ 0 h 1003"/>
                <a:gd name="T2" fmla="*/ 201 w 405"/>
                <a:gd name="T3" fmla="*/ 14 h 1003"/>
                <a:gd name="T4" fmla="*/ 260 w 405"/>
                <a:gd name="T5" fmla="*/ 75 h 1003"/>
                <a:gd name="T6" fmla="*/ 327 w 405"/>
                <a:gd name="T7" fmla="*/ 173 h 1003"/>
                <a:gd name="T8" fmla="*/ 374 w 405"/>
                <a:gd name="T9" fmla="*/ 282 h 1003"/>
                <a:gd name="T10" fmla="*/ 399 w 405"/>
                <a:gd name="T11" fmla="*/ 394 h 1003"/>
                <a:gd name="T12" fmla="*/ 405 w 405"/>
                <a:gd name="T13" fmla="*/ 509 h 1003"/>
                <a:gd name="T14" fmla="*/ 389 w 405"/>
                <a:gd name="T15" fmla="*/ 624 h 1003"/>
                <a:gd name="T16" fmla="*/ 353 w 405"/>
                <a:gd name="T17" fmla="*/ 734 h 1003"/>
                <a:gd name="T18" fmla="*/ 297 w 405"/>
                <a:gd name="T19" fmla="*/ 838 h 1003"/>
                <a:gd name="T20" fmla="*/ 220 w 405"/>
                <a:gd name="T21" fmla="*/ 932 h 1003"/>
                <a:gd name="T22" fmla="*/ 164 w 405"/>
                <a:gd name="T23" fmla="*/ 982 h 1003"/>
                <a:gd name="T24" fmla="*/ 123 w 405"/>
                <a:gd name="T25" fmla="*/ 1001 h 1003"/>
                <a:gd name="T26" fmla="*/ 78 w 405"/>
                <a:gd name="T27" fmla="*/ 1001 h 1003"/>
                <a:gd name="T28" fmla="*/ 39 w 405"/>
                <a:gd name="T29" fmla="*/ 982 h 1003"/>
                <a:gd name="T30" fmla="*/ 10 w 405"/>
                <a:gd name="T31" fmla="*/ 945 h 1003"/>
                <a:gd name="T32" fmla="*/ 0 w 405"/>
                <a:gd name="T33" fmla="*/ 902 h 1003"/>
                <a:gd name="T34" fmla="*/ 10 w 405"/>
                <a:gd name="T35" fmla="*/ 858 h 1003"/>
                <a:gd name="T36" fmla="*/ 39 w 405"/>
                <a:gd name="T37" fmla="*/ 823 h 1003"/>
                <a:gd name="T38" fmla="*/ 76 w 405"/>
                <a:gd name="T39" fmla="*/ 788 h 1003"/>
                <a:gd name="T40" fmla="*/ 139 w 405"/>
                <a:gd name="T41" fmla="*/ 710 h 1003"/>
                <a:gd name="T42" fmla="*/ 181 w 405"/>
                <a:gd name="T43" fmla="*/ 621 h 1003"/>
                <a:gd name="T44" fmla="*/ 201 w 405"/>
                <a:gd name="T45" fmla="*/ 528 h 1003"/>
                <a:gd name="T46" fmla="*/ 201 w 405"/>
                <a:gd name="T47" fmla="*/ 433 h 1003"/>
                <a:gd name="T48" fmla="*/ 181 w 405"/>
                <a:gd name="T49" fmla="*/ 339 h 1003"/>
                <a:gd name="T50" fmla="*/ 139 w 405"/>
                <a:gd name="T51" fmla="*/ 251 h 1003"/>
                <a:gd name="T52" fmla="*/ 76 w 405"/>
                <a:gd name="T53" fmla="*/ 172 h 1003"/>
                <a:gd name="T54" fmla="*/ 53 w 405"/>
                <a:gd name="T55" fmla="*/ 133 h 1003"/>
                <a:gd name="T56" fmla="*/ 48 w 405"/>
                <a:gd name="T57" fmla="*/ 90 h 1003"/>
                <a:gd name="T58" fmla="*/ 62 w 405"/>
                <a:gd name="T59" fmla="*/ 48 h 1003"/>
                <a:gd name="T60" fmla="*/ 95 w 405"/>
                <a:gd name="T61" fmla="*/ 14 h 1003"/>
                <a:gd name="T62" fmla="*/ 137 w 405"/>
                <a:gd name="T63" fmla="*/ 0 h 1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5" h="1003">
                  <a:moveTo>
                    <a:pt x="137" y="0"/>
                  </a:moveTo>
                  <a:lnTo>
                    <a:pt x="159" y="0"/>
                  </a:lnTo>
                  <a:lnTo>
                    <a:pt x="181" y="5"/>
                  </a:lnTo>
                  <a:lnTo>
                    <a:pt x="201" y="14"/>
                  </a:lnTo>
                  <a:lnTo>
                    <a:pt x="220" y="29"/>
                  </a:lnTo>
                  <a:lnTo>
                    <a:pt x="260" y="75"/>
                  </a:lnTo>
                  <a:lnTo>
                    <a:pt x="297" y="123"/>
                  </a:lnTo>
                  <a:lnTo>
                    <a:pt x="327" y="173"/>
                  </a:lnTo>
                  <a:lnTo>
                    <a:pt x="353" y="226"/>
                  </a:lnTo>
                  <a:lnTo>
                    <a:pt x="374" y="282"/>
                  </a:lnTo>
                  <a:lnTo>
                    <a:pt x="389" y="337"/>
                  </a:lnTo>
                  <a:lnTo>
                    <a:pt x="399" y="394"/>
                  </a:lnTo>
                  <a:lnTo>
                    <a:pt x="405" y="452"/>
                  </a:lnTo>
                  <a:lnTo>
                    <a:pt x="405" y="509"/>
                  </a:lnTo>
                  <a:lnTo>
                    <a:pt x="399" y="567"/>
                  </a:lnTo>
                  <a:lnTo>
                    <a:pt x="389" y="624"/>
                  </a:lnTo>
                  <a:lnTo>
                    <a:pt x="374" y="680"/>
                  </a:lnTo>
                  <a:lnTo>
                    <a:pt x="353" y="734"/>
                  </a:lnTo>
                  <a:lnTo>
                    <a:pt x="327" y="787"/>
                  </a:lnTo>
                  <a:lnTo>
                    <a:pt x="297" y="838"/>
                  </a:lnTo>
                  <a:lnTo>
                    <a:pt x="260" y="887"/>
                  </a:lnTo>
                  <a:lnTo>
                    <a:pt x="220" y="932"/>
                  </a:lnTo>
                  <a:lnTo>
                    <a:pt x="193" y="958"/>
                  </a:lnTo>
                  <a:lnTo>
                    <a:pt x="164" y="982"/>
                  </a:lnTo>
                  <a:lnTo>
                    <a:pt x="144" y="994"/>
                  </a:lnTo>
                  <a:lnTo>
                    <a:pt x="123" y="1001"/>
                  </a:lnTo>
                  <a:lnTo>
                    <a:pt x="101" y="1003"/>
                  </a:lnTo>
                  <a:lnTo>
                    <a:pt x="78" y="1001"/>
                  </a:lnTo>
                  <a:lnTo>
                    <a:pt x="58" y="994"/>
                  </a:lnTo>
                  <a:lnTo>
                    <a:pt x="39" y="982"/>
                  </a:lnTo>
                  <a:lnTo>
                    <a:pt x="21" y="966"/>
                  </a:lnTo>
                  <a:lnTo>
                    <a:pt x="10" y="945"/>
                  </a:lnTo>
                  <a:lnTo>
                    <a:pt x="2" y="923"/>
                  </a:lnTo>
                  <a:lnTo>
                    <a:pt x="0" y="902"/>
                  </a:lnTo>
                  <a:lnTo>
                    <a:pt x="3" y="879"/>
                  </a:lnTo>
                  <a:lnTo>
                    <a:pt x="10" y="858"/>
                  </a:lnTo>
                  <a:lnTo>
                    <a:pt x="21" y="839"/>
                  </a:lnTo>
                  <a:lnTo>
                    <a:pt x="39" y="823"/>
                  </a:lnTo>
                  <a:lnTo>
                    <a:pt x="58" y="806"/>
                  </a:lnTo>
                  <a:lnTo>
                    <a:pt x="76" y="788"/>
                  </a:lnTo>
                  <a:lnTo>
                    <a:pt x="111" y="750"/>
                  </a:lnTo>
                  <a:lnTo>
                    <a:pt x="139" y="710"/>
                  </a:lnTo>
                  <a:lnTo>
                    <a:pt x="162" y="667"/>
                  </a:lnTo>
                  <a:lnTo>
                    <a:pt x="181" y="621"/>
                  </a:lnTo>
                  <a:lnTo>
                    <a:pt x="194" y="576"/>
                  </a:lnTo>
                  <a:lnTo>
                    <a:pt x="201" y="528"/>
                  </a:lnTo>
                  <a:lnTo>
                    <a:pt x="203" y="481"/>
                  </a:lnTo>
                  <a:lnTo>
                    <a:pt x="201" y="433"/>
                  </a:lnTo>
                  <a:lnTo>
                    <a:pt x="194" y="386"/>
                  </a:lnTo>
                  <a:lnTo>
                    <a:pt x="181" y="339"/>
                  </a:lnTo>
                  <a:lnTo>
                    <a:pt x="162" y="295"/>
                  </a:lnTo>
                  <a:lnTo>
                    <a:pt x="139" y="251"/>
                  </a:lnTo>
                  <a:lnTo>
                    <a:pt x="111" y="210"/>
                  </a:lnTo>
                  <a:lnTo>
                    <a:pt x="76" y="172"/>
                  </a:lnTo>
                  <a:lnTo>
                    <a:pt x="62" y="154"/>
                  </a:lnTo>
                  <a:lnTo>
                    <a:pt x="53" y="133"/>
                  </a:lnTo>
                  <a:lnTo>
                    <a:pt x="48" y="112"/>
                  </a:lnTo>
                  <a:lnTo>
                    <a:pt x="48" y="90"/>
                  </a:lnTo>
                  <a:lnTo>
                    <a:pt x="53" y="68"/>
                  </a:lnTo>
                  <a:lnTo>
                    <a:pt x="62" y="48"/>
                  </a:lnTo>
                  <a:lnTo>
                    <a:pt x="76" y="29"/>
                  </a:lnTo>
                  <a:lnTo>
                    <a:pt x="95" y="14"/>
                  </a:lnTo>
                  <a:lnTo>
                    <a:pt x="115" y="5"/>
                  </a:lnTo>
                  <a:lnTo>
                    <a:pt x="137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AC1F426-4D47-4F45-BCDF-FD6C3DD9219D}"/>
              </a:ext>
            </a:extLst>
          </p:cNvPr>
          <p:cNvGrpSpPr/>
          <p:nvPr/>
        </p:nvGrpSpPr>
        <p:grpSpPr>
          <a:xfrm>
            <a:off x="1508821" y="1901093"/>
            <a:ext cx="562105" cy="754603"/>
            <a:chOff x="1836895" y="1836970"/>
            <a:chExt cx="897528" cy="125233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1F5ADCA-0A93-4609-9973-8144772F3607}"/>
                </a:ext>
              </a:extLst>
            </p:cNvPr>
            <p:cNvGrpSpPr/>
            <p:nvPr/>
          </p:nvGrpSpPr>
          <p:grpSpPr>
            <a:xfrm rot="16200000">
              <a:off x="1830742" y="1881210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20" name="Freeform 62">
                <a:extLst>
                  <a:ext uri="{FF2B5EF4-FFF2-40B4-BE49-F238E27FC236}">
                    <a16:creationId xmlns:a16="http://schemas.microsoft.com/office/drawing/2014/main" id="{991575CB-C9BC-41A3-B72D-B04803D5F5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3">
                <a:extLst>
                  <a:ext uri="{FF2B5EF4-FFF2-40B4-BE49-F238E27FC236}">
                    <a16:creationId xmlns:a16="http://schemas.microsoft.com/office/drawing/2014/main" id="{595C8F45-A8EC-4A9C-A6E9-CD290CF12C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64">
                <a:extLst>
                  <a:ext uri="{FF2B5EF4-FFF2-40B4-BE49-F238E27FC236}">
                    <a16:creationId xmlns:a16="http://schemas.microsoft.com/office/drawing/2014/main" id="{ADD951CD-A84B-48ED-94DD-1D1E2D22A0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65">
                <a:extLst>
                  <a:ext uri="{FF2B5EF4-FFF2-40B4-BE49-F238E27FC236}">
                    <a16:creationId xmlns:a16="http://schemas.microsoft.com/office/drawing/2014/main" id="{62F6EB45-5449-4DCA-9276-7B4404AE52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66">
                <a:extLst>
                  <a:ext uri="{FF2B5EF4-FFF2-40B4-BE49-F238E27FC236}">
                    <a16:creationId xmlns:a16="http://schemas.microsoft.com/office/drawing/2014/main" id="{C78C40A4-2EE6-4EB1-BB97-C08C8C379F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6" name="Freeform 344">
              <a:extLst>
                <a:ext uri="{FF2B5EF4-FFF2-40B4-BE49-F238E27FC236}">
                  <a16:creationId xmlns:a16="http://schemas.microsoft.com/office/drawing/2014/main" id="{DD6FF3E4-0A99-49B7-AE3B-322D3B0BFA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6895" y="2054198"/>
              <a:ext cx="897528" cy="1035104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D8180AA-8D25-4112-B1B5-CD141BD83864}"/>
                </a:ext>
              </a:extLst>
            </p:cNvPr>
            <p:cNvGrpSpPr/>
            <p:nvPr/>
          </p:nvGrpSpPr>
          <p:grpSpPr>
            <a:xfrm rot="5400000">
              <a:off x="2167390" y="1876658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30" name="Freeform 62">
                <a:extLst>
                  <a:ext uri="{FF2B5EF4-FFF2-40B4-BE49-F238E27FC236}">
                    <a16:creationId xmlns:a16="http://schemas.microsoft.com/office/drawing/2014/main" id="{4033D2A7-0AA7-4575-B158-C6E7B143B58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63">
                <a:extLst>
                  <a:ext uri="{FF2B5EF4-FFF2-40B4-BE49-F238E27FC236}">
                    <a16:creationId xmlns:a16="http://schemas.microsoft.com/office/drawing/2014/main" id="{41119CE6-3565-448C-BB5B-4D7BD96E2D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64">
                <a:extLst>
                  <a:ext uri="{FF2B5EF4-FFF2-40B4-BE49-F238E27FC236}">
                    <a16:creationId xmlns:a16="http://schemas.microsoft.com/office/drawing/2014/main" id="{A1ABE9D5-CE2D-4FB8-982C-684D938398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65">
                <a:extLst>
                  <a:ext uri="{FF2B5EF4-FFF2-40B4-BE49-F238E27FC236}">
                    <a16:creationId xmlns:a16="http://schemas.microsoft.com/office/drawing/2014/main" id="{0372FFB1-87AA-41EE-A513-F583BA00AD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66">
                <a:extLst>
                  <a:ext uri="{FF2B5EF4-FFF2-40B4-BE49-F238E27FC236}">
                    <a16:creationId xmlns:a16="http://schemas.microsoft.com/office/drawing/2014/main" id="{1B9FCA06-9122-43DC-91D8-25E4B9B1FA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3B6FEF0E-B0AE-4FEA-B79D-342D0CCF9347}"/>
              </a:ext>
            </a:extLst>
          </p:cNvPr>
          <p:cNvSpPr txBox="1"/>
          <p:nvPr/>
        </p:nvSpPr>
        <p:spPr>
          <a:xfrm>
            <a:off x="401012" y="4047436"/>
            <a:ext cx="958917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User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Equipment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(UE)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5E59DDBA-53D4-4BE9-9AD3-4752277A33DF}"/>
              </a:ext>
            </a:extLst>
          </p:cNvPr>
          <p:cNvSpPr txBox="1"/>
          <p:nvPr/>
        </p:nvSpPr>
        <p:spPr>
          <a:xfrm>
            <a:off x="2248641" y="4020261"/>
            <a:ext cx="2034433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Radio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Access Network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(RAN)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52EEC9C-1EA7-4163-A553-E9EC44A60AE9}"/>
              </a:ext>
            </a:extLst>
          </p:cNvPr>
          <p:cNvSpPr txBox="1"/>
          <p:nvPr/>
        </p:nvSpPr>
        <p:spPr>
          <a:xfrm>
            <a:off x="5064848" y="4020260"/>
            <a:ext cx="1688321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Core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Network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(CN)</a:t>
            </a: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CB42D665-E8EF-47F9-A992-820763B234BE}"/>
              </a:ext>
            </a:extLst>
          </p:cNvPr>
          <p:cNvGrpSpPr/>
          <p:nvPr/>
        </p:nvGrpSpPr>
        <p:grpSpPr>
          <a:xfrm>
            <a:off x="611761" y="2009845"/>
            <a:ext cx="454687" cy="565150"/>
            <a:chOff x="4457700" y="2682875"/>
            <a:chExt cx="527051" cy="565150"/>
          </a:xfrm>
          <a:solidFill>
            <a:schemeClr val="bg1"/>
          </a:solidFill>
        </p:grpSpPr>
        <p:sp>
          <p:nvSpPr>
            <p:cNvPr id="145" name="Freeform 222">
              <a:extLst>
                <a:ext uri="{FF2B5EF4-FFF2-40B4-BE49-F238E27FC236}">
                  <a16:creationId xmlns:a16="http://schemas.microsoft.com/office/drawing/2014/main" id="{0C38B3DD-C8ED-42F8-9061-67CB76370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700" y="2682875"/>
              <a:ext cx="373063" cy="466725"/>
            </a:xfrm>
            <a:custGeom>
              <a:avLst/>
              <a:gdLst>
                <a:gd name="T0" fmla="*/ 1972 w 2353"/>
                <a:gd name="T1" fmla="*/ 0 h 2933"/>
                <a:gd name="T2" fmla="*/ 2065 w 2353"/>
                <a:gd name="T3" fmla="*/ 12 h 2933"/>
                <a:gd name="T4" fmla="*/ 2150 w 2353"/>
                <a:gd name="T5" fmla="*/ 46 h 2933"/>
                <a:gd name="T6" fmla="*/ 2225 w 2353"/>
                <a:gd name="T7" fmla="*/ 98 h 2933"/>
                <a:gd name="T8" fmla="*/ 2285 w 2353"/>
                <a:gd name="T9" fmla="*/ 165 h 2933"/>
                <a:gd name="T10" fmla="*/ 2327 w 2353"/>
                <a:gd name="T11" fmla="*/ 245 h 2933"/>
                <a:gd name="T12" fmla="*/ 2350 w 2353"/>
                <a:gd name="T13" fmla="*/ 336 h 2933"/>
                <a:gd name="T14" fmla="*/ 2353 w 2353"/>
                <a:gd name="T15" fmla="*/ 1972 h 2933"/>
                <a:gd name="T16" fmla="*/ 2343 w 2353"/>
                <a:gd name="T17" fmla="*/ 2017 h 2933"/>
                <a:gd name="T18" fmla="*/ 2315 w 2353"/>
                <a:gd name="T19" fmla="*/ 2051 h 2933"/>
                <a:gd name="T20" fmla="*/ 2275 w 2353"/>
                <a:gd name="T21" fmla="*/ 2071 h 2933"/>
                <a:gd name="T22" fmla="*/ 2229 w 2353"/>
                <a:gd name="T23" fmla="*/ 2071 h 2933"/>
                <a:gd name="T24" fmla="*/ 2189 w 2353"/>
                <a:gd name="T25" fmla="*/ 2051 h 2933"/>
                <a:gd name="T26" fmla="*/ 2161 w 2353"/>
                <a:gd name="T27" fmla="*/ 2017 h 2933"/>
                <a:gd name="T28" fmla="*/ 2152 w 2353"/>
                <a:gd name="T29" fmla="*/ 1972 h 2933"/>
                <a:gd name="T30" fmla="*/ 2148 w 2353"/>
                <a:gd name="T31" fmla="*/ 351 h 2933"/>
                <a:gd name="T32" fmla="*/ 2127 w 2353"/>
                <a:gd name="T33" fmla="*/ 292 h 2933"/>
                <a:gd name="T34" fmla="*/ 2088 w 2353"/>
                <a:gd name="T35" fmla="*/ 246 h 2933"/>
                <a:gd name="T36" fmla="*/ 2034 w 2353"/>
                <a:gd name="T37" fmla="*/ 215 h 2933"/>
                <a:gd name="T38" fmla="*/ 1972 w 2353"/>
                <a:gd name="T39" fmla="*/ 204 h 2933"/>
                <a:gd name="T40" fmla="*/ 349 w 2353"/>
                <a:gd name="T41" fmla="*/ 206 h 2933"/>
                <a:gd name="T42" fmla="*/ 291 w 2353"/>
                <a:gd name="T43" fmla="*/ 227 h 2933"/>
                <a:gd name="T44" fmla="*/ 244 w 2353"/>
                <a:gd name="T45" fmla="*/ 268 h 2933"/>
                <a:gd name="T46" fmla="*/ 213 w 2353"/>
                <a:gd name="T47" fmla="*/ 321 h 2933"/>
                <a:gd name="T48" fmla="*/ 202 w 2353"/>
                <a:gd name="T49" fmla="*/ 383 h 2933"/>
                <a:gd name="T50" fmla="*/ 199 w 2353"/>
                <a:gd name="T51" fmla="*/ 2855 h 2933"/>
                <a:gd name="T52" fmla="*/ 180 w 2353"/>
                <a:gd name="T53" fmla="*/ 2895 h 2933"/>
                <a:gd name="T54" fmla="*/ 145 w 2353"/>
                <a:gd name="T55" fmla="*/ 2923 h 2933"/>
                <a:gd name="T56" fmla="*/ 101 w 2353"/>
                <a:gd name="T57" fmla="*/ 2933 h 2933"/>
                <a:gd name="T58" fmla="*/ 57 w 2353"/>
                <a:gd name="T59" fmla="*/ 2923 h 2933"/>
                <a:gd name="T60" fmla="*/ 23 w 2353"/>
                <a:gd name="T61" fmla="*/ 2895 h 2933"/>
                <a:gd name="T62" fmla="*/ 3 w 2353"/>
                <a:gd name="T63" fmla="*/ 2855 h 2933"/>
                <a:gd name="T64" fmla="*/ 0 w 2353"/>
                <a:gd name="T65" fmla="*/ 383 h 2933"/>
                <a:gd name="T66" fmla="*/ 12 w 2353"/>
                <a:gd name="T67" fmla="*/ 289 h 2933"/>
                <a:gd name="T68" fmla="*/ 45 w 2353"/>
                <a:gd name="T69" fmla="*/ 204 h 2933"/>
                <a:gd name="T70" fmla="*/ 97 w 2353"/>
                <a:gd name="T71" fmla="*/ 129 h 2933"/>
                <a:gd name="T72" fmla="*/ 164 w 2353"/>
                <a:gd name="T73" fmla="*/ 70 h 2933"/>
                <a:gd name="T74" fmla="*/ 244 w 2353"/>
                <a:gd name="T75" fmla="*/ 26 h 2933"/>
                <a:gd name="T76" fmla="*/ 334 w 2353"/>
                <a:gd name="T77" fmla="*/ 3 h 2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53" h="2933">
                  <a:moveTo>
                    <a:pt x="381" y="0"/>
                  </a:moveTo>
                  <a:lnTo>
                    <a:pt x="1972" y="0"/>
                  </a:lnTo>
                  <a:lnTo>
                    <a:pt x="2020" y="3"/>
                  </a:lnTo>
                  <a:lnTo>
                    <a:pt x="2065" y="12"/>
                  </a:lnTo>
                  <a:lnTo>
                    <a:pt x="2110" y="26"/>
                  </a:lnTo>
                  <a:lnTo>
                    <a:pt x="2150" y="46"/>
                  </a:lnTo>
                  <a:lnTo>
                    <a:pt x="2189" y="70"/>
                  </a:lnTo>
                  <a:lnTo>
                    <a:pt x="2225" y="98"/>
                  </a:lnTo>
                  <a:lnTo>
                    <a:pt x="2257" y="129"/>
                  </a:lnTo>
                  <a:lnTo>
                    <a:pt x="2285" y="165"/>
                  </a:lnTo>
                  <a:lnTo>
                    <a:pt x="2309" y="204"/>
                  </a:lnTo>
                  <a:lnTo>
                    <a:pt x="2327" y="245"/>
                  </a:lnTo>
                  <a:lnTo>
                    <a:pt x="2341" y="289"/>
                  </a:lnTo>
                  <a:lnTo>
                    <a:pt x="2350" y="336"/>
                  </a:lnTo>
                  <a:lnTo>
                    <a:pt x="2353" y="383"/>
                  </a:lnTo>
                  <a:lnTo>
                    <a:pt x="2353" y="1972"/>
                  </a:lnTo>
                  <a:lnTo>
                    <a:pt x="2351" y="1996"/>
                  </a:lnTo>
                  <a:lnTo>
                    <a:pt x="2343" y="2017"/>
                  </a:lnTo>
                  <a:lnTo>
                    <a:pt x="2331" y="2036"/>
                  </a:lnTo>
                  <a:lnTo>
                    <a:pt x="2315" y="2051"/>
                  </a:lnTo>
                  <a:lnTo>
                    <a:pt x="2297" y="2064"/>
                  </a:lnTo>
                  <a:lnTo>
                    <a:pt x="2275" y="2071"/>
                  </a:lnTo>
                  <a:lnTo>
                    <a:pt x="2253" y="2074"/>
                  </a:lnTo>
                  <a:lnTo>
                    <a:pt x="2229" y="2071"/>
                  </a:lnTo>
                  <a:lnTo>
                    <a:pt x="2208" y="2064"/>
                  </a:lnTo>
                  <a:lnTo>
                    <a:pt x="2189" y="2051"/>
                  </a:lnTo>
                  <a:lnTo>
                    <a:pt x="2173" y="2036"/>
                  </a:lnTo>
                  <a:lnTo>
                    <a:pt x="2161" y="2017"/>
                  </a:lnTo>
                  <a:lnTo>
                    <a:pt x="2154" y="1996"/>
                  </a:lnTo>
                  <a:lnTo>
                    <a:pt x="2152" y="1972"/>
                  </a:lnTo>
                  <a:lnTo>
                    <a:pt x="2152" y="383"/>
                  </a:lnTo>
                  <a:lnTo>
                    <a:pt x="2148" y="351"/>
                  </a:lnTo>
                  <a:lnTo>
                    <a:pt x="2140" y="321"/>
                  </a:lnTo>
                  <a:lnTo>
                    <a:pt x="2127" y="292"/>
                  </a:lnTo>
                  <a:lnTo>
                    <a:pt x="2110" y="268"/>
                  </a:lnTo>
                  <a:lnTo>
                    <a:pt x="2088" y="246"/>
                  </a:lnTo>
                  <a:lnTo>
                    <a:pt x="2062" y="227"/>
                  </a:lnTo>
                  <a:lnTo>
                    <a:pt x="2034" y="215"/>
                  </a:lnTo>
                  <a:lnTo>
                    <a:pt x="2004" y="206"/>
                  </a:lnTo>
                  <a:lnTo>
                    <a:pt x="1972" y="204"/>
                  </a:lnTo>
                  <a:lnTo>
                    <a:pt x="381" y="204"/>
                  </a:lnTo>
                  <a:lnTo>
                    <a:pt x="349" y="206"/>
                  </a:lnTo>
                  <a:lnTo>
                    <a:pt x="319" y="215"/>
                  </a:lnTo>
                  <a:lnTo>
                    <a:pt x="291" y="227"/>
                  </a:lnTo>
                  <a:lnTo>
                    <a:pt x="266" y="246"/>
                  </a:lnTo>
                  <a:lnTo>
                    <a:pt x="244" y="268"/>
                  </a:lnTo>
                  <a:lnTo>
                    <a:pt x="227" y="292"/>
                  </a:lnTo>
                  <a:lnTo>
                    <a:pt x="213" y="321"/>
                  </a:lnTo>
                  <a:lnTo>
                    <a:pt x="205" y="351"/>
                  </a:lnTo>
                  <a:lnTo>
                    <a:pt x="202" y="383"/>
                  </a:lnTo>
                  <a:lnTo>
                    <a:pt x="202" y="2832"/>
                  </a:lnTo>
                  <a:lnTo>
                    <a:pt x="199" y="2855"/>
                  </a:lnTo>
                  <a:lnTo>
                    <a:pt x="192" y="2877"/>
                  </a:lnTo>
                  <a:lnTo>
                    <a:pt x="180" y="2895"/>
                  </a:lnTo>
                  <a:lnTo>
                    <a:pt x="165" y="2911"/>
                  </a:lnTo>
                  <a:lnTo>
                    <a:pt x="145" y="2923"/>
                  </a:lnTo>
                  <a:lnTo>
                    <a:pt x="125" y="2931"/>
                  </a:lnTo>
                  <a:lnTo>
                    <a:pt x="101" y="2933"/>
                  </a:lnTo>
                  <a:lnTo>
                    <a:pt x="79" y="2931"/>
                  </a:lnTo>
                  <a:lnTo>
                    <a:pt x="57" y="2923"/>
                  </a:lnTo>
                  <a:lnTo>
                    <a:pt x="38" y="2911"/>
                  </a:lnTo>
                  <a:lnTo>
                    <a:pt x="23" y="2895"/>
                  </a:lnTo>
                  <a:lnTo>
                    <a:pt x="11" y="2877"/>
                  </a:lnTo>
                  <a:lnTo>
                    <a:pt x="3" y="2855"/>
                  </a:lnTo>
                  <a:lnTo>
                    <a:pt x="0" y="2832"/>
                  </a:lnTo>
                  <a:lnTo>
                    <a:pt x="0" y="383"/>
                  </a:lnTo>
                  <a:lnTo>
                    <a:pt x="3" y="336"/>
                  </a:lnTo>
                  <a:lnTo>
                    <a:pt x="12" y="289"/>
                  </a:lnTo>
                  <a:lnTo>
                    <a:pt x="26" y="245"/>
                  </a:lnTo>
                  <a:lnTo>
                    <a:pt x="45" y="204"/>
                  </a:lnTo>
                  <a:lnTo>
                    <a:pt x="69" y="165"/>
                  </a:lnTo>
                  <a:lnTo>
                    <a:pt x="97" y="129"/>
                  </a:lnTo>
                  <a:lnTo>
                    <a:pt x="128" y="98"/>
                  </a:lnTo>
                  <a:lnTo>
                    <a:pt x="164" y="70"/>
                  </a:lnTo>
                  <a:lnTo>
                    <a:pt x="202" y="46"/>
                  </a:lnTo>
                  <a:lnTo>
                    <a:pt x="244" y="26"/>
                  </a:lnTo>
                  <a:lnTo>
                    <a:pt x="287" y="12"/>
                  </a:lnTo>
                  <a:lnTo>
                    <a:pt x="334" y="3"/>
                  </a:lnTo>
                  <a:lnTo>
                    <a:pt x="38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224">
              <a:extLst>
                <a:ext uri="{FF2B5EF4-FFF2-40B4-BE49-F238E27FC236}">
                  <a16:creationId xmlns:a16="http://schemas.microsoft.com/office/drawing/2014/main" id="{8B0B7B7C-B68B-4BB4-BC50-7ECC6B940F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57700" y="3111500"/>
              <a:ext cx="373063" cy="136525"/>
            </a:xfrm>
            <a:custGeom>
              <a:avLst/>
              <a:gdLst>
                <a:gd name="T0" fmla="*/ 202 w 2353"/>
                <a:gd name="T1" fmla="*/ 479 h 862"/>
                <a:gd name="T2" fmla="*/ 213 w 2353"/>
                <a:gd name="T3" fmla="*/ 542 h 862"/>
                <a:gd name="T4" fmla="*/ 244 w 2353"/>
                <a:gd name="T5" fmla="*/ 595 h 862"/>
                <a:gd name="T6" fmla="*/ 291 w 2353"/>
                <a:gd name="T7" fmla="*/ 635 h 862"/>
                <a:gd name="T8" fmla="*/ 349 w 2353"/>
                <a:gd name="T9" fmla="*/ 657 h 862"/>
                <a:gd name="T10" fmla="*/ 1972 w 2353"/>
                <a:gd name="T11" fmla="*/ 660 h 862"/>
                <a:gd name="T12" fmla="*/ 2034 w 2353"/>
                <a:gd name="T13" fmla="*/ 648 h 862"/>
                <a:gd name="T14" fmla="*/ 2088 w 2353"/>
                <a:gd name="T15" fmla="*/ 617 h 862"/>
                <a:gd name="T16" fmla="*/ 2127 w 2353"/>
                <a:gd name="T17" fmla="*/ 570 h 862"/>
                <a:gd name="T18" fmla="*/ 2148 w 2353"/>
                <a:gd name="T19" fmla="*/ 512 h 862"/>
                <a:gd name="T20" fmla="*/ 2152 w 2353"/>
                <a:gd name="T21" fmla="*/ 203 h 862"/>
                <a:gd name="T22" fmla="*/ 101 w 2353"/>
                <a:gd name="T23" fmla="*/ 0 h 862"/>
                <a:gd name="T24" fmla="*/ 2275 w 2353"/>
                <a:gd name="T25" fmla="*/ 3 h 862"/>
                <a:gd name="T26" fmla="*/ 2315 w 2353"/>
                <a:gd name="T27" fmla="*/ 23 h 862"/>
                <a:gd name="T28" fmla="*/ 2343 w 2353"/>
                <a:gd name="T29" fmla="*/ 57 h 862"/>
                <a:gd name="T30" fmla="*/ 2353 w 2353"/>
                <a:gd name="T31" fmla="*/ 102 h 862"/>
                <a:gd name="T32" fmla="*/ 2350 w 2353"/>
                <a:gd name="T33" fmla="*/ 527 h 862"/>
                <a:gd name="T34" fmla="*/ 2327 w 2353"/>
                <a:gd name="T35" fmla="*/ 618 h 862"/>
                <a:gd name="T36" fmla="*/ 2285 w 2353"/>
                <a:gd name="T37" fmla="*/ 698 h 862"/>
                <a:gd name="T38" fmla="*/ 2225 w 2353"/>
                <a:gd name="T39" fmla="*/ 766 h 862"/>
                <a:gd name="T40" fmla="*/ 2150 w 2353"/>
                <a:gd name="T41" fmla="*/ 817 h 862"/>
                <a:gd name="T42" fmla="*/ 2065 w 2353"/>
                <a:gd name="T43" fmla="*/ 851 h 862"/>
                <a:gd name="T44" fmla="*/ 1972 w 2353"/>
                <a:gd name="T45" fmla="*/ 862 h 862"/>
                <a:gd name="T46" fmla="*/ 334 w 2353"/>
                <a:gd name="T47" fmla="*/ 859 h 862"/>
                <a:gd name="T48" fmla="*/ 244 w 2353"/>
                <a:gd name="T49" fmla="*/ 836 h 862"/>
                <a:gd name="T50" fmla="*/ 164 w 2353"/>
                <a:gd name="T51" fmla="*/ 793 h 862"/>
                <a:gd name="T52" fmla="*/ 97 w 2353"/>
                <a:gd name="T53" fmla="*/ 734 h 862"/>
                <a:gd name="T54" fmla="*/ 45 w 2353"/>
                <a:gd name="T55" fmla="*/ 659 h 862"/>
                <a:gd name="T56" fmla="*/ 12 w 2353"/>
                <a:gd name="T57" fmla="*/ 573 h 862"/>
                <a:gd name="T58" fmla="*/ 0 w 2353"/>
                <a:gd name="T59" fmla="*/ 479 h 862"/>
                <a:gd name="T60" fmla="*/ 3 w 2353"/>
                <a:gd name="T61" fmla="*/ 79 h 862"/>
                <a:gd name="T62" fmla="*/ 23 w 2353"/>
                <a:gd name="T63" fmla="*/ 39 h 862"/>
                <a:gd name="T64" fmla="*/ 57 w 2353"/>
                <a:gd name="T65" fmla="*/ 11 h 862"/>
                <a:gd name="T66" fmla="*/ 101 w 2353"/>
                <a:gd name="T67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53" h="862">
                  <a:moveTo>
                    <a:pt x="202" y="203"/>
                  </a:moveTo>
                  <a:lnTo>
                    <a:pt x="202" y="479"/>
                  </a:lnTo>
                  <a:lnTo>
                    <a:pt x="205" y="512"/>
                  </a:lnTo>
                  <a:lnTo>
                    <a:pt x="213" y="542"/>
                  </a:lnTo>
                  <a:lnTo>
                    <a:pt x="227" y="570"/>
                  </a:lnTo>
                  <a:lnTo>
                    <a:pt x="244" y="595"/>
                  </a:lnTo>
                  <a:lnTo>
                    <a:pt x="266" y="617"/>
                  </a:lnTo>
                  <a:lnTo>
                    <a:pt x="291" y="635"/>
                  </a:lnTo>
                  <a:lnTo>
                    <a:pt x="319" y="648"/>
                  </a:lnTo>
                  <a:lnTo>
                    <a:pt x="349" y="657"/>
                  </a:lnTo>
                  <a:lnTo>
                    <a:pt x="381" y="660"/>
                  </a:lnTo>
                  <a:lnTo>
                    <a:pt x="1972" y="660"/>
                  </a:lnTo>
                  <a:lnTo>
                    <a:pt x="2004" y="657"/>
                  </a:lnTo>
                  <a:lnTo>
                    <a:pt x="2034" y="648"/>
                  </a:lnTo>
                  <a:lnTo>
                    <a:pt x="2062" y="635"/>
                  </a:lnTo>
                  <a:lnTo>
                    <a:pt x="2088" y="617"/>
                  </a:lnTo>
                  <a:lnTo>
                    <a:pt x="2110" y="595"/>
                  </a:lnTo>
                  <a:lnTo>
                    <a:pt x="2127" y="570"/>
                  </a:lnTo>
                  <a:lnTo>
                    <a:pt x="2140" y="542"/>
                  </a:lnTo>
                  <a:lnTo>
                    <a:pt x="2148" y="512"/>
                  </a:lnTo>
                  <a:lnTo>
                    <a:pt x="2152" y="479"/>
                  </a:lnTo>
                  <a:lnTo>
                    <a:pt x="2152" y="203"/>
                  </a:lnTo>
                  <a:lnTo>
                    <a:pt x="202" y="203"/>
                  </a:lnTo>
                  <a:close/>
                  <a:moveTo>
                    <a:pt x="101" y="0"/>
                  </a:moveTo>
                  <a:lnTo>
                    <a:pt x="2253" y="0"/>
                  </a:lnTo>
                  <a:lnTo>
                    <a:pt x="2275" y="3"/>
                  </a:lnTo>
                  <a:lnTo>
                    <a:pt x="2297" y="11"/>
                  </a:lnTo>
                  <a:lnTo>
                    <a:pt x="2315" y="23"/>
                  </a:lnTo>
                  <a:lnTo>
                    <a:pt x="2331" y="39"/>
                  </a:lnTo>
                  <a:lnTo>
                    <a:pt x="2343" y="57"/>
                  </a:lnTo>
                  <a:lnTo>
                    <a:pt x="2351" y="79"/>
                  </a:lnTo>
                  <a:lnTo>
                    <a:pt x="2353" y="102"/>
                  </a:lnTo>
                  <a:lnTo>
                    <a:pt x="2353" y="479"/>
                  </a:lnTo>
                  <a:lnTo>
                    <a:pt x="2350" y="527"/>
                  </a:lnTo>
                  <a:lnTo>
                    <a:pt x="2341" y="573"/>
                  </a:lnTo>
                  <a:lnTo>
                    <a:pt x="2327" y="618"/>
                  </a:lnTo>
                  <a:lnTo>
                    <a:pt x="2309" y="659"/>
                  </a:lnTo>
                  <a:lnTo>
                    <a:pt x="2285" y="698"/>
                  </a:lnTo>
                  <a:lnTo>
                    <a:pt x="2257" y="734"/>
                  </a:lnTo>
                  <a:lnTo>
                    <a:pt x="2225" y="766"/>
                  </a:lnTo>
                  <a:lnTo>
                    <a:pt x="2189" y="793"/>
                  </a:lnTo>
                  <a:lnTo>
                    <a:pt x="2150" y="817"/>
                  </a:lnTo>
                  <a:lnTo>
                    <a:pt x="2110" y="836"/>
                  </a:lnTo>
                  <a:lnTo>
                    <a:pt x="2065" y="851"/>
                  </a:lnTo>
                  <a:lnTo>
                    <a:pt x="2020" y="859"/>
                  </a:lnTo>
                  <a:lnTo>
                    <a:pt x="1972" y="862"/>
                  </a:lnTo>
                  <a:lnTo>
                    <a:pt x="381" y="862"/>
                  </a:lnTo>
                  <a:lnTo>
                    <a:pt x="334" y="859"/>
                  </a:lnTo>
                  <a:lnTo>
                    <a:pt x="287" y="851"/>
                  </a:lnTo>
                  <a:lnTo>
                    <a:pt x="244" y="836"/>
                  </a:lnTo>
                  <a:lnTo>
                    <a:pt x="202" y="817"/>
                  </a:lnTo>
                  <a:lnTo>
                    <a:pt x="164" y="793"/>
                  </a:lnTo>
                  <a:lnTo>
                    <a:pt x="128" y="766"/>
                  </a:lnTo>
                  <a:lnTo>
                    <a:pt x="97" y="734"/>
                  </a:lnTo>
                  <a:lnTo>
                    <a:pt x="69" y="698"/>
                  </a:lnTo>
                  <a:lnTo>
                    <a:pt x="45" y="659"/>
                  </a:lnTo>
                  <a:lnTo>
                    <a:pt x="26" y="618"/>
                  </a:lnTo>
                  <a:lnTo>
                    <a:pt x="12" y="573"/>
                  </a:lnTo>
                  <a:lnTo>
                    <a:pt x="3" y="527"/>
                  </a:lnTo>
                  <a:lnTo>
                    <a:pt x="0" y="479"/>
                  </a:lnTo>
                  <a:lnTo>
                    <a:pt x="0" y="102"/>
                  </a:lnTo>
                  <a:lnTo>
                    <a:pt x="3" y="79"/>
                  </a:lnTo>
                  <a:lnTo>
                    <a:pt x="11" y="57"/>
                  </a:lnTo>
                  <a:lnTo>
                    <a:pt x="23" y="39"/>
                  </a:lnTo>
                  <a:lnTo>
                    <a:pt x="38" y="23"/>
                  </a:lnTo>
                  <a:lnTo>
                    <a:pt x="57" y="11"/>
                  </a:lnTo>
                  <a:lnTo>
                    <a:pt x="79" y="3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225">
              <a:extLst>
                <a:ext uri="{FF2B5EF4-FFF2-40B4-BE49-F238E27FC236}">
                  <a16:creationId xmlns:a16="http://schemas.microsoft.com/office/drawing/2014/main" id="{4B267EC9-21B9-4956-A12B-BCE6168260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3750" y="3163888"/>
              <a:ext cx="82550" cy="31750"/>
            </a:xfrm>
            <a:custGeom>
              <a:avLst/>
              <a:gdLst>
                <a:gd name="T0" fmla="*/ 101 w 526"/>
                <a:gd name="T1" fmla="*/ 0 h 202"/>
                <a:gd name="T2" fmla="*/ 425 w 526"/>
                <a:gd name="T3" fmla="*/ 0 h 202"/>
                <a:gd name="T4" fmla="*/ 448 w 526"/>
                <a:gd name="T5" fmla="*/ 2 h 202"/>
                <a:gd name="T6" fmla="*/ 469 w 526"/>
                <a:gd name="T7" fmla="*/ 10 h 202"/>
                <a:gd name="T8" fmla="*/ 488 w 526"/>
                <a:gd name="T9" fmla="*/ 22 h 202"/>
                <a:gd name="T10" fmla="*/ 503 w 526"/>
                <a:gd name="T11" fmla="*/ 38 h 202"/>
                <a:gd name="T12" fmla="*/ 515 w 526"/>
                <a:gd name="T13" fmla="*/ 56 h 202"/>
                <a:gd name="T14" fmla="*/ 523 w 526"/>
                <a:gd name="T15" fmla="*/ 78 h 202"/>
                <a:gd name="T16" fmla="*/ 526 w 526"/>
                <a:gd name="T17" fmla="*/ 101 h 202"/>
                <a:gd name="T18" fmla="*/ 523 w 526"/>
                <a:gd name="T19" fmla="*/ 124 h 202"/>
                <a:gd name="T20" fmla="*/ 515 w 526"/>
                <a:gd name="T21" fmla="*/ 145 h 202"/>
                <a:gd name="T22" fmla="*/ 503 w 526"/>
                <a:gd name="T23" fmla="*/ 164 h 202"/>
                <a:gd name="T24" fmla="*/ 488 w 526"/>
                <a:gd name="T25" fmla="*/ 180 h 202"/>
                <a:gd name="T26" fmla="*/ 469 w 526"/>
                <a:gd name="T27" fmla="*/ 191 h 202"/>
                <a:gd name="T28" fmla="*/ 448 w 526"/>
                <a:gd name="T29" fmla="*/ 199 h 202"/>
                <a:gd name="T30" fmla="*/ 425 w 526"/>
                <a:gd name="T31" fmla="*/ 202 h 202"/>
                <a:gd name="T32" fmla="*/ 101 w 526"/>
                <a:gd name="T33" fmla="*/ 202 h 202"/>
                <a:gd name="T34" fmla="*/ 78 w 526"/>
                <a:gd name="T35" fmla="*/ 199 h 202"/>
                <a:gd name="T36" fmla="*/ 56 w 526"/>
                <a:gd name="T37" fmla="*/ 191 h 202"/>
                <a:gd name="T38" fmla="*/ 38 w 526"/>
                <a:gd name="T39" fmla="*/ 180 h 202"/>
                <a:gd name="T40" fmla="*/ 22 w 526"/>
                <a:gd name="T41" fmla="*/ 164 h 202"/>
                <a:gd name="T42" fmla="*/ 10 w 526"/>
                <a:gd name="T43" fmla="*/ 145 h 202"/>
                <a:gd name="T44" fmla="*/ 3 w 526"/>
                <a:gd name="T45" fmla="*/ 124 h 202"/>
                <a:gd name="T46" fmla="*/ 0 w 526"/>
                <a:gd name="T47" fmla="*/ 101 h 202"/>
                <a:gd name="T48" fmla="*/ 3 w 526"/>
                <a:gd name="T49" fmla="*/ 78 h 202"/>
                <a:gd name="T50" fmla="*/ 10 w 526"/>
                <a:gd name="T51" fmla="*/ 56 h 202"/>
                <a:gd name="T52" fmla="*/ 22 w 526"/>
                <a:gd name="T53" fmla="*/ 38 h 202"/>
                <a:gd name="T54" fmla="*/ 38 w 526"/>
                <a:gd name="T55" fmla="*/ 22 h 202"/>
                <a:gd name="T56" fmla="*/ 56 w 526"/>
                <a:gd name="T57" fmla="*/ 10 h 202"/>
                <a:gd name="T58" fmla="*/ 78 w 526"/>
                <a:gd name="T59" fmla="*/ 2 h 202"/>
                <a:gd name="T60" fmla="*/ 101 w 526"/>
                <a:gd name="T6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26" h="202">
                  <a:moveTo>
                    <a:pt x="101" y="0"/>
                  </a:moveTo>
                  <a:lnTo>
                    <a:pt x="425" y="0"/>
                  </a:lnTo>
                  <a:lnTo>
                    <a:pt x="448" y="2"/>
                  </a:lnTo>
                  <a:lnTo>
                    <a:pt x="469" y="10"/>
                  </a:lnTo>
                  <a:lnTo>
                    <a:pt x="488" y="22"/>
                  </a:lnTo>
                  <a:lnTo>
                    <a:pt x="503" y="38"/>
                  </a:lnTo>
                  <a:lnTo>
                    <a:pt x="515" y="56"/>
                  </a:lnTo>
                  <a:lnTo>
                    <a:pt x="523" y="78"/>
                  </a:lnTo>
                  <a:lnTo>
                    <a:pt x="526" y="101"/>
                  </a:lnTo>
                  <a:lnTo>
                    <a:pt x="523" y="124"/>
                  </a:lnTo>
                  <a:lnTo>
                    <a:pt x="515" y="145"/>
                  </a:lnTo>
                  <a:lnTo>
                    <a:pt x="503" y="164"/>
                  </a:lnTo>
                  <a:lnTo>
                    <a:pt x="488" y="180"/>
                  </a:lnTo>
                  <a:lnTo>
                    <a:pt x="469" y="191"/>
                  </a:lnTo>
                  <a:lnTo>
                    <a:pt x="448" y="199"/>
                  </a:lnTo>
                  <a:lnTo>
                    <a:pt x="425" y="202"/>
                  </a:lnTo>
                  <a:lnTo>
                    <a:pt x="101" y="202"/>
                  </a:lnTo>
                  <a:lnTo>
                    <a:pt x="78" y="199"/>
                  </a:lnTo>
                  <a:lnTo>
                    <a:pt x="56" y="191"/>
                  </a:lnTo>
                  <a:lnTo>
                    <a:pt x="38" y="180"/>
                  </a:lnTo>
                  <a:lnTo>
                    <a:pt x="22" y="164"/>
                  </a:lnTo>
                  <a:lnTo>
                    <a:pt x="10" y="145"/>
                  </a:lnTo>
                  <a:lnTo>
                    <a:pt x="3" y="124"/>
                  </a:lnTo>
                  <a:lnTo>
                    <a:pt x="0" y="101"/>
                  </a:lnTo>
                  <a:lnTo>
                    <a:pt x="3" y="78"/>
                  </a:lnTo>
                  <a:lnTo>
                    <a:pt x="10" y="56"/>
                  </a:lnTo>
                  <a:lnTo>
                    <a:pt x="22" y="38"/>
                  </a:lnTo>
                  <a:lnTo>
                    <a:pt x="38" y="22"/>
                  </a:lnTo>
                  <a:lnTo>
                    <a:pt x="56" y="10"/>
                  </a:lnTo>
                  <a:lnTo>
                    <a:pt x="78" y="2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226">
              <a:extLst>
                <a:ext uri="{FF2B5EF4-FFF2-40B4-BE49-F238E27FC236}">
                  <a16:creationId xmlns:a16="http://schemas.microsoft.com/office/drawing/2014/main" id="{B083AA9F-2E6E-4690-B0D3-54E58751F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9013" y="3057525"/>
              <a:ext cx="31750" cy="106363"/>
            </a:xfrm>
            <a:custGeom>
              <a:avLst/>
              <a:gdLst>
                <a:gd name="T0" fmla="*/ 101 w 201"/>
                <a:gd name="T1" fmla="*/ 0 h 668"/>
                <a:gd name="T2" fmla="*/ 123 w 201"/>
                <a:gd name="T3" fmla="*/ 4 h 668"/>
                <a:gd name="T4" fmla="*/ 145 w 201"/>
                <a:gd name="T5" fmla="*/ 11 h 668"/>
                <a:gd name="T6" fmla="*/ 163 w 201"/>
                <a:gd name="T7" fmla="*/ 23 h 668"/>
                <a:gd name="T8" fmla="*/ 179 w 201"/>
                <a:gd name="T9" fmla="*/ 38 h 668"/>
                <a:gd name="T10" fmla="*/ 191 w 201"/>
                <a:gd name="T11" fmla="*/ 58 h 668"/>
                <a:gd name="T12" fmla="*/ 199 w 201"/>
                <a:gd name="T13" fmla="*/ 78 h 668"/>
                <a:gd name="T14" fmla="*/ 201 w 201"/>
                <a:gd name="T15" fmla="*/ 102 h 668"/>
                <a:gd name="T16" fmla="*/ 201 w 201"/>
                <a:gd name="T17" fmla="*/ 566 h 668"/>
                <a:gd name="T18" fmla="*/ 199 w 201"/>
                <a:gd name="T19" fmla="*/ 589 h 668"/>
                <a:gd name="T20" fmla="*/ 191 w 201"/>
                <a:gd name="T21" fmla="*/ 611 h 668"/>
                <a:gd name="T22" fmla="*/ 179 w 201"/>
                <a:gd name="T23" fmla="*/ 629 h 668"/>
                <a:gd name="T24" fmla="*/ 163 w 201"/>
                <a:gd name="T25" fmla="*/ 645 h 668"/>
                <a:gd name="T26" fmla="*/ 145 w 201"/>
                <a:gd name="T27" fmla="*/ 657 h 668"/>
                <a:gd name="T28" fmla="*/ 123 w 201"/>
                <a:gd name="T29" fmla="*/ 665 h 668"/>
                <a:gd name="T30" fmla="*/ 101 w 201"/>
                <a:gd name="T31" fmla="*/ 668 h 668"/>
                <a:gd name="T32" fmla="*/ 77 w 201"/>
                <a:gd name="T33" fmla="*/ 665 h 668"/>
                <a:gd name="T34" fmla="*/ 56 w 201"/>
                <a:gd name="T35" fmla="*/ 657 h 668"/>
                <a:gd name="T36" fmla="*/ 37 w 201"/>
                <a:gd name="T37" fmla="*/ 645 h 668"/>
                <a:gd name="T38" fmla="*/ 21 w 201"/>
                <a:gd name="T39" fmla="*/ 629 h 668"/>
                <a:gd name="T40" fmla="*/ 9 w 201"/>
                <a:gd name="T41" fmla="*/ 611 h 668"/>
                <a:gd name="T42" fmla="*/ 2 w 201"/>
                <a:gd name="T43" fmla="*/ 589 h 668"/>
                <a:gd name="T44" fmla="*/ 0 w 201"/>
                <a:gd name="T45" fmla="*/ 566 h 668"/>
                <a:gd name="T46" fmla="*/ 0 w 201"/>
                <a:gd name="T47" fmla="*/ 102 h 668"/>
                <a:gd name="T48" fmla="*/ 2 w 201"/>
                <a:gd name="T49" fmla="*/ 78 h 668"/>
                <a:gd name="T50" fmla="*/ 9 w 201"/>
                <a:gd name="T51" fmla="*/ 58 h 668"/>
                <a:gd name="T52" fmla="*/ 21 w 201"/>
                <a:gd name="T53" fmla="*/ 38 h 668"/>
                <a:gd name="T54" fmla="*/ 37 w 201"/>
                <a:gd name="T55" fmla="*/ 23 h 668"/>
                <a:gd name="T56" fmla="*/ 56 w 201"/>
                <a:gd name="T57" fmla="*/ 11 h 668"/>
                <a:gd name="T58" fmla="*/ 77 w 201"/>
                <a:gd name="T59" fmla="*/ 4 h 668"/>
                <a:gd name="T60" fmla="*/ 101 w 201"/>
                <a:gd name="T61" fmla="*/ 0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1" h="668">
                  <a:moveTo>
                    <a:pt x="101" y="0"/>
                  </a:moveTo>
                  <a:lnTo>
                    <a:pt x="123" y="4"/>
                  </a:lnTo>
                  <a:lnTo>
                    <a:pt x="145" y="11"/>
                  </a:lnTo>
                  <a:lnTo>
                    <a:pt x="163" y="23"/>
                  </a:lnTo>
                  <a:lnTo>
                    <a:pt x="179" y="38"/>
                  </a:lnTo>
                  <a:lnTo>
                    <a:pt x="191" y="58"/>
                  </a:lnTo>
                  <a:lnTo>
                    <a:pt x="199" y="78"/>
                  </a:lnTo>
                  <a:lnTo>
                    <a:pt x="201" y="102"/>
                  </a:lnTo>
                  <a:lnTo>
                    <a:pt x="201" y="566"/>
                  </a:lnTo>
                  <a:lnTo>
                    <a:pt x="199" y="589"/>
                  </a:lnTo>
                  <a:lnTo>
                    <a:pt x="191" y="611"/>
                  </a:lnTo>
                  <a:lnTo>
                    <a:pt x="179" y="629"/>
                  </a:lnTo>
                  <a:lnTo>
                    <a:pt x="163" y="645"/>
                  </a:lnTo>
                  <a:lnTo>
                    <a:pt x="145" y="657"/>
                  </a:lnTo>
                  <a:lnTo>
                    <a:pt x="123" y="665"/>
                  </a:lnTo>
                  <a:lnTo>
                    <a:pt x="101" y="668"/>
                  </a:lnTo>
                  <a:lnTo>
                    <a:pt x="77" y="665"/>
                  </a:lnTo>
                  <a:lnTo>
                    <a:pt x="56" y="657"/>
                  </a:lnTo>
                  <a:lnTo>
                    <a:pt x="37" y="645"/>
                  </a:lnTo>
                  <a:lnTo>
                    <a:pt x="21" y="629"/>
                  </a:lnTo>
                  <a:lnTo>
                    <a:pt x="9" y="611"/>
                  </a:lnTo>
                  <a:lnTo>
                    <a:pt x="2" y="589"/>
                  </a:lnTo>
                  <a:lnTo>
                    <a:pt x="0" y="566"/>
                  </a:lnTo>
                  <a:lnTo>
                    <a:pt x="0" y="102"/>
                  </a:lnTo>
                  <a:lnTo>
                    <a:pt x="2" y="78"/>
                  </a:lnTo>
                  <a:lnTo>
                    <a:pt x="9" y="58"/>
                  </a:lnTo>
                  <a:lnTo>
                    <a:pt x="21" y="38"/>
                  </a:lnTo>
                  <a:lnTo>
                    <a:pt x="37" y="23"/>
                  </a:lnTo>
                  <a:lnTo>
                    <a:pt x="56" y="11"/>
                  </a:lnTo>
                  <a:lnTo>
                    <a:pt x="77" y="4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227">
              <a:extLst>
                <a:ext uri="{FF2B5EF4-FFF2-40B4-BE49-F238E27FC236}">
                  <a16:creationId xmlns:a16="http://schemas.microsoft.com/office/drawing/2014/main" id="{D9943F09-5D91-4E37-8C3F-2058B4086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0138" y="2863850"/>
              <a:ext cx="74613" cy="204788"/>
            </a:xfrm>
            <a:custGeom>
              <a:avLst/>
              <a:gdLst>
                <a:gd name="T0" fmla="*/ 158 w 463"/>
                <a:gd name="T1" fmla="*/ 0 h 1288"/>
                <a:gd name="T2" fmla="*/ 200 w 463"/>
                <a:gd name="T3" fmla="*/ 15 h 1288"/>
                <a:gd name="T4" fmla="*/ 265 w 463"/>
                <a:gd name="T5" fmla="*/ 81 h 1288"/>
                <a:gd name="T6" fmla="*/ 343 w 463"/>
                <a:gd name="T7" fmla="*/ 189 h 1288"/>
                <a:gd name="T8" fmla="*/ 401 w 463"/>
                <a:gd name="T9" fmla="*/ 307 h 1288"/>
                <a:gd name="T10" fmla="*/ 440 w 463"/>
                <a:gd name="T11" fmla="*/ 430 h 1288"/>
                <a:gd name="T12" fmla="*/ 459 w 463"/>
                <a:gd name="T13" fmla="*/ 558 h 1288"/>
                <a:gd name="T14" fmla="*/ 459 w 463"/>
                <a:gd name="T15" fmla="*/ 687 h 1288"/>
                <a:gd name="T16" fmla="*/ 440 w 463"/>
                <a:gd name="T17" fmla="*/ 814 h 1288"/>
                <a:gd name="T18" fmla="*/ 401 w 463"/>
                <a:gd name="T19" fmla="*/ 938 h 1288"/>
                <a:gd name="T20" fmla="*/ 343 w 463"/>
                <a:gd name="T21" fmla="*/ 1056 h 1288"/>
                <a:gd name="T22" fmla="*/ 265 w 463"/>
                <a:gd name="T23" fmla="*/ 1165 h 1288"/>
                <a:gd name="T24" fmla="*/ 192 w 463"/>
                <a:gd name="T25" fmla="*/ 1241 h 1288"/>
                <a:gd name="T26" fmla="*/ 145 w 463"/>
                <a:gd name="T27" fmla="*/ 1277 h 1288"/>
                <a:gd name="T28" fmla="*/ 101 w 463"/>
                <a:gd name="T29" fmla="*/ 1288 h 1288"/>
                <a:gd name="T30" fmla="*/ 59 w 463"/>
                <a:gd name="T31" fmla="*/ 1279 h 1288"/>
                <a:gd name="T32" fmla="*/ 23 w 463"/>
                <a:gd name="T33" fmla="*/ 1251 h 1288"/>
                <a:gd name="T34" fmla="*/ 3 w 463"/>
                <a:gd name="T35" fmla="*/ 1211 h 1288"/>
                <a:gd name="T36" fmla="*/ 2 w 463"/>
                <a:gd name="T37" fmla="*/ 1167 h 1288"/>
                <a:gd name="T38" fmla="*/ 19 w 463"/>
                <a:gd name="T39" fmla="*/ 1126 h 1288"/>
                <a:gd name="T40" fmla="*/ 76 w 463"/>
                <a:gd name="T41" fmla="*/ 1072 h 1288"/>
                <a:gd name="T42" fmla="*/ 153 w 463"/>
                <a:gd name="T43" fmla="*/ 979 h 1288"/>
                <a:gd name="T44" fmla="*/ 209 w 463"/>
                <a:gd name="T45" fmla="*/ 875 h 1288"/>
                <a:gd name="T46" fmla="*/ 245 w 463"/>
                <a:gd name="T47" fmla="*/ 766 h 1288"/>
                <a:gd name="T48" fmla="*/ 260 w 463"/>
                <a:gd name="T49" fmla="*/ 651 h 1288"/>
                <a:gd name="T50" fmla="*/ 255 w 463"/>
                <a:gd name="T51" fmla="*/ 536 h 1288"/>
                <a:gd name="T52" fmla="*/ 229 w 463"/>
                <a:gd name="T53" fmla="*/ 424 h 1288"/>
                <a:gd name="T54" fmla="*/ 183 w 463"/>
                <a:gd name="T55" fmla="*/ 316 h 1288"/>
                <a:gd name="T56" fmla="*/ 117 w 463"/>
                <a:gd name="T57" fmla="*/ 218 h 1288"/>
                <a:gd name="T58" fmla="*/ 61 w 463"/>
                <a:gd name="T59" fmla="*/ 154 h 1288"/>
                <a:gd name="T60" fmla="*/ 47 w 463"/>
                <a:gd name="T61" fmla="*/ 112 h 1288"/>
                <a:gd name="T62" fmla="*/ 51 w 463"/>
                <a:gd name="T63" fmla="*/ 69 h 1288"/>
                <a:gd name="T64" fmla="*/ 76 w 463"/>
                <a:gd name="T65" fmla="*/ 30 h 1288"/>
                <a:gd name="T66" fmla="*/ 114 w 463"/>
                <a:gd name="T67" fmla="*/ 6 h 1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63" h="1288">
                  <a:moveTo>
                    <a:pt x="136" y="0"/>
                  </a:moveTo>
                  <a:lnTo>
                    <a:pt x="158" y="0"/>
                  </a:lnTo>
                  <a:lnTo>
                    <a:pt x="179" y="6"/>
                  </a:lnTo>
                  <a:lnTo>
                    <a:pt x="200" y="15"/>
                  </a:lnTo>
                  <a:lnTo>
                    <a:pt x="218" y="30"/>
                  </a:lnTo>
                  <a:lnTo>
                    <a:pt x="265" y="81"/>
                  </a:lnTo>
                  <a:lnTo>
                    <a:pt x="307" y="134"/>
                  </a:lnTo>
                  <a:lnTo>
                    <a:pt x="343" y="189"/>
                  </a:lnTo>
                  <a:lnTo>
                    <a:pt x="374" y="247"/>
                  </a:lnTo>
                  <a:lnTo>
                    <a:pt x="401" y="307"/>
                  </a:lnTo>
                  <a:lnTo>
                    <a:pt x="423" y="368"/>
                  </a:lnTo>
                  <a:lnTo>
                    <a:pt x="440" y="430"/>
                  </a:lnTo>
                  <a:lnTo>
                    <a:pt x="453" y="494"/>
                  </a:lnTo>
                  <a:lnTo>
                    <a:pt x="459" y="558"/>
                  </a:lnTo>
                  <a:lnTo>
                    <a:pt x="463" y="623"/>
                  </a:lnTo>
                  <a:lnTo>
                    <a:pt x="459" y="687"/>
                  </a:lnTo>
                  <a:lnTo>
                    <a:pt x="453" y="750"/>
                  </a:lnTo>
                  <a:lnTo>
                    <a:pt x="440" y="814"/>
                  </a:lnTo>
                  <a:lnTo>
                    <a:pt x="423" y="877"/>
                  </a:lnTo>
                  <a:lnTo>
                    <a:pt x="401" y="938"/>
                  </a:lnTo>
                  <a:lnTo>
                    <a:pt x="374" y="998"/>
                  </a:lnTo>
                  <a:lnTo>
                    <a:pt x="343" y="1056"/>
                  </a:lnTo>
                  <a:lnTo>
                    <a:pt x="307" y="1112"/>
                  </a:lnTo>
                  <a:lnTo>
                    <a:pt x="265" y="1165"/>
                  </a:lnTo>
                  <a:lnTo>
                    <a:pt x="218" y="1216"/>
                  </a:lnTo>
                  <a:lnTo>
                    <a:pt x="192" y="1241"/>
                  </a:lnTo>
                  <a:lnTo>
                    <a:pt x="165" y="1264"/>
                  </a:lnTo>
                  <a:lnTo>
                    <a:pt x="145" y="1277"/>
                  </a:lnTo>
                  <a:lnTo>
                    <a:pt x="123" y="1285"/>
                  </a:lnTo>
                  <a:lnTo>
                    <a:pt x="101" y="1288"/>
                  </a:lnTo>
                  <a:lnTo>
                    <a:pt x="79" y="1286"/>
                  </a:lnTo>
                  <a:lnTo>
                    <a:pt x="59" y="1279"/>
                  </a:lnTo>
                  <a:lnTo>
                    <a:pt x="39" y="1268"/>
                  </a:lnTo>
                  <a:lnTo>
                    <a:pt x="23" y="1251"/>
                  </a:lnTo>
                  <a:lnTo>
                    <a:pt x="10" y="1232"/>
                  </a:lnTo>
                  <a:lnTo>
                    <a:pt x="3" y="1211"/>
                  </a:lnTo>
                  <a:lnTo>
                    <a:pt x="0" y="1189"/>
                  </a:lnTo>
                  <a:lnTo>
                    <a:pt x="2" y="1167"/>
                  </a:lnTo>
                  <a:lnTo>
                    <a:pt x="8" y="1145"/>
                  </a:lnTo>
                  <a:lnTo>
                    <a:pt x="19" y="1126"/>
                  </a:lnTo>
                  <a:lnTo>
                    <a:pt x="35" y="1109"/>
                  </a:lnTo>
                  <a:lnTo>
                    <a:pt x="76" y="1072"/>
                  </a:lnTo>
                  <a:lnTo>
                    <a:pt x="117" y="1026"/>
                  </a:lnTo>
                  <a:lnTo>
                    <a:pt x="153" y="979"/>
                  </a:lnTo>
                  <a:lnTo>
                    <a:pt x="183" y="928"/>
                  </a:lnTo>
                  <a:lnTo>
                    <a:pt x="209" y="875"/>
                  </a:lnTo>
                  <a:lnTo>
                    <a:pt x="229" y="821"/>
                  </a:lnTo>
                  <a:lnTo>
                    <a:pt x="245" y="766"/>
                  </a:lnTo>
                  <a:lnTo>
                    <a:pt x="255" y="708"/>
                  </a:lnTo>
                  <a:lnTo>
                    <a:pt x="260" y="651"/>
                  </a:lnTo>
                  <a:lnTo>
                    <a:pt x="260" y="594"/>
                  </a:lnTo>
                  <a:lnTo>
                    <a:pt x="255" y="536"/>
                  </a:lnTo>
                  <a:lnTo>
                    <a:pt x="245" y="480"/>
                  </a:lnTo>
                  <a:lnTo>
                    <a:pt x="229" y="424"/>
                  </a:lnTo>
                  <a:lnTo>
                    <a:pt x="209" y="370"/>
                  </a:lnTo>
                  <a:lnTo>
                    <a:pt x="183" y="316"/>
                  </a:lnTo>
                  <a:lnTo>
                    <a:pt x="153" y="267"/>
                  </a:lnTo>
                  <a:lnTo>
                    <a:pt x="117" y="218"/>
                  </a:lnTo>
                  <a:lnTo>
                    <a:pt x="76" y="173"/>
                  </a:lnTo>
                  <a:lnTo>
                    <a:pt x="61" y="154"/>
                  </a:lnTo>
                  <a:lnTo>
                    <a:pt x="51" y="135"/>
                  </a:lnTo>
                  <a:lnTo>
                    <a:pt x="47" y="112"/>
                  </a:lnTo>
                  <a:lnTo>
                    <a:pt x="47" y="90"/>
                  </a:lnTo>
                  <a:lnTo>
                    <a:pt x="51" y="69"/>
                  </a:lnTo>
                  <a:lnTo>
                    <a:pt x="61" y="48"/>
                  </a:lnTo>
                  <a:lnTo>
                    <a:pt x="76" y="30"/>
                  </a:lnTo>
                  <a:lnTo>
                    <a:pt x="94" y="15"/>
                  </a:lnTo>
                  <a:lnTo>
                    <a:pt x="114" y="6"/>
                  </a:lnTo>
                  <a:lnTo>
                    <a:pt x="136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228">
              <a:extLst>
                <a:ext uri="{FF2B5EF4-FFF2-40B4-BE49-F238E27FC236}">
                  <a16:creationId xmlns:a16="http://schemas.microsoft.com/office/drawing/2014/main" id="{947D45C9-1537-47EF-9382-62A7E52B1A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7275" y="2886075"/>
              <a:ext cx="63500" cy="158750"/>
            </a:xfrm>
            <a:custGeom>
              <a:avLst/>
              <a:gdLst>
                <a:gd name="T0" fmla="*/ 159 w 405"/>
                <a:gd name="T1" fmla="*/ 0 h 1003"/>
                <a:gd name="T2" fmla="*/ 201 w 405"/>
                <a:gd name="T3" fmla="*/ 14 h 1003"/>
                <a:gd name="T4" fmla="*/ 260 w 405"/>
                <a:gd name="T5" fmla="*/ 75 h 1003"/>
                <a:gd name="T6" fmla="*/ 327 w 405"/>
                <a:gd name="T7" fmla="*/ 173 h 1003"/>
                <a:gd name="T8" fmla="*/ 374 w 405"/>
                <a:gd name="T9" fmla="*/ 282 h 1003"/>
                <a:gd name="T10" fmla="*/ 399 w 405"/>
                <a:gd name="T11" fmla="*/ 394 h 1003"/>
                <a:gd name="T12" fmla="*/ 405 w 405"/>
                <a:gd name="T13" fmla="*/ 509 h 1003"/>
                <a:gd name="T14" fmla="*/ 389 w 405"/>
                <a:gd name="T15" fmla="*/ 624 h 1003"/>
                <a:gd name="T16" fmla="*/ 353 w 405"/>
                <a:gd name="T17" fmla="*/ 734 h 1003"/>
                <a:gd name="T18" fmla="*/ 297 w 405"/>
                <a:gd name="T19" fmla="*/ 838 h 1003"/>
                <a:gd name="T20" fmla="*/ 220 w 405"/>
                <a:gd name="T21" fmla="*/ 932 h 1003"/>
                <a:gd name="T22" fmla="*/ 164 w 405"/>
                <a:gd name="T23" fmla="*/ 982 h 1003"/>
                <a:gd name="T24" fmla="*/ 123 w 405"/>
                <a:gd name="T25" fmla="*/ 1001 h 1003"/>
                <a:gd name="T26" fmla="*/ 78 w 405"/>
                <a:gd name="T27" fmla="*/ 1001 h 1003"/>
                <a:gd name="T28" fmla="*/ 39 w 405"/>
                <a:gd name="T29" fmla="*/ 982 h 1003"/>
                <a:gd name="T30" fmla="*/ 10 w 405"/>
                <a:gd name="T31" fmla="*/ 945 h 1003"/>
                <a:gd name="T32" fmla="*/ 0 w 405"/>
                <a:gd name="T33" fmla="*/ 902 h 1003"/>
                <a:gd name="T34" fmla="*/ 10 w 405"/>
                <a:gd name="T35" fmla="*/ 858 h 1003"/>
                <a:gd name="T36" fmla="*/ 39 w 405"/>
                <a:gd name="T37" fmla="*/ 823 h 1003"/>
                <a:gd name="T38" fmla="*/ 76 w 405"/>
                <a:gd name="T39" fmla="*/ 788 h 1003"/>
                <a:gd name="T40" fmla="*/ 139 w 405"/>
                <a:gd name="T41" fmla="*/ 710 h 1003"/>
                <a:gd name="T42" fmla="*/ 181 w 405"/>
                <a:gd name="T43" fmla="*/ 621 h 1003"/>
                <a:gd name="T44" fmla="*/ 201 w 405"/>
                <a:gd name="T45" fmla="*/ 528 h 1003"/>
                <a:gd name="T46" fmla="*/ 201 w 405"/>
                <a:gd name="T47" fmla="*/ 433 h 1003"/>
                <a:gd name="T48" fmla="*/ 181 w 405"/>
                <a:gd name="T49" fmla="*/ 339 h 1003"/>
                <a:gd name="T50" fmla="*/ 139 w 405"/>
                <a:gd name="T51" fmla="*/ 251 h 1003"/>
                <a:gd name="T52" fmla="*/ 76 w 405"/>
                <a:gd name="T53" fmla="*/ 172 h 1003"/>
                <a:gd name="T54" fmla="*/ 53 w 405"/>
                <a:gd name="T55" fmla="*/ 133 h 1003"/>
                <a:gd name="T56" fmla="*/ 48 w 405"/>
                <a:gd name="T57" fmla="*/ 90 h 1003"/>
                <a:gd name="T58" fmla="*/ 62 w 405"/>
                <a:gd name="T59" fmla="*/ 48 h 1003"/>
                <a:gd name="T60" fmla="*/ 95 w 405"/>
                <a:gd name="T61" fmla="*/ 14 h 1003"/>
                <a:gd name="T62" fmla="*/ 137 w 405"/>
                <a:gd name="T63" fmla="*/ 0 h 1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5" h="1003">
                  <a:moveTo>
                    <a:pt x="137" y="0"/>
                  </a:moveTo>
                  <a:lnTo>
                    <a:pt x="159" y="0"/>
                  </a:lnTo>
                  <a:lnTo>
                    <a:pt x="181" y="5"/>
                  </a:lnTo>
                  <a:lnTo>
                    <a:pt x="201" y="14"/>
                  </a:lnTo>
                  <a:lnTo>
                    <a:pt x="220" y="29"/>
                  </a:lnTo>
                  <a:lnTo>
                    <a:pt x="260" y="75"/>
                  </a:lnTo>
                  <a:lnTo>
                    <a:pt x="297" y="123"/>
                  </a:lnTo>
                  <a:lnTo>
                    <a:pt x="327" y="173"/>
                  </a:lnTo>
                  <a:lnTo>
                    <a:pt x="353" y="226"/>
                  </a:lnTo>
                  <a:lnTo>
                    <a:pt x="374" y="282"/>
                  </a:lnTo>
                  <a:lnTo>
                    <a:pt x="389" y="337"/>
                  </a:lnTo>
                  <a:lnTo>
                    <a:pt x="399" y="394"/>
                  </a:lnTo>
                  <a:lnTo>
                    <a:pt x="405" y="452"/>
                  </a:lnTo>
                  <a:lnTo>
                    <a:pt x="405" y="509"/>
                  </a:lnTo>
                  <a:lnTo>
                    <a:pt x="399" y="567"/>
                  </a:lnTo>
                  <a:lnTo>
                    <a:pt x="389" y="624"/>
                  </a:lnTo>
                  <a:lnTo>
                    <a:pt x="374" y="680"/>
                  </a:lnTo>
                  <a:lnTo>
                    <a:pt x="353" y="734"/>
                  </a:lnTo>
                  <a:lnTo>
                    <a:pt x="327" y="787"/>
                  </a:lnTo>
                  <a:lnTo>
                    <a:pt x="297" y="838"/>
                  </a:lnTo>
                  <a:lnTo>
                    <a:pt x="260" y="887"/>
                  </a:lnTo>
                  <a:lnTo>
                    <a:pt x="220" y="932"/>
                  </a:lnTo>
                  <a:lnTo>
                    <a:pt x="193" y="958"/>
                  </a:lnTo>
                  <a:lnTo>
                    <a:pt x="164" y="982"/>
                  </a:lnTo>
                  <a:lnTo>
                    <a:pt x="144" y="994"/>
                  </a:lnTo>
                  <a:lnTo>
                    <a:pt x="123" y="1001"/>
                  </a:lnTo>
                  <a:lnTo>
                    <a:pt x="101" y="1003"/>
                  </a:lnTo>
                  <a:lnTo>
                    <a:pt x="78" y="1001"/>
                  </a:lnTo>
                  <a:lnTo>
                    <a:pt x="58" y="994"/>
                  </a:lnTo>
                  <a:lnTo>
                    <a:pt x="39" y="982"/>
                  </a:lnTo>
                  <a:lnTo>
                    <a:pt x="21" y="966"/>
                  </a:lnTo>
                  <a:lnTo>
                    <a:pt x="10" y="945"/>
                  </a:lnTo>
                  <a:lnTo>
                    <a:pt x="2" y="923"/>
                  </a:lnTo>
                  <a:lnTo>
                    <a:pt x="0" y="902"/>
                  </a:lnTo>
                  <a:lnTo>
                    <a:pt x="3" y="879"/>
                  </a:lnTo>
                  <a:lnTo>
                    <a:pt x="10" y="858"/>
                  </a:lnTo>
                  <a:lnTo>
                    <a:pt x="21" y="839"/>
                  </a:lnTo>
                  <a:lnTo>
                    <a:pt x="39" y="823"/>
                  </a:lnTo>
                  <a:lnTo>
                    <a:pt x="58" y="806"/>
                  </a:lnTo>
                  <a:lnTo>
                    <a:pt x="76" y="788"/>
                  </a:lnTo>
                  <a:lnTo>
                    <a:pt x="111" y="750"/>
                  </a:lnTo>
                  <a:lnTo>
                    <a:pt x="139" y="710"/>
                  </a:lnTo>
                  <a:lnTo>
                    <a:pt x="162" y="667"/>
                  </a:lnTo>
                  <a:lnTo>
                    <a:pt x="181" y="621"/>
                  </a:lnTo>
                  <a:lnTo>
                    <a:pt x="194" y="576"/>
                  </a:lnTo>
                  <a:lnTo>
                    <a:pt x="201" y="528"/>
                  </a:lnTo>
                  <a:lnTo>
                    <a:pt x="203" y="481"/>
                  </a:lnTo>
                  <a:lnTo>
                    <a:pt x="201" y="433"/>
                  </a:lnTo>
                  <a:lnTo>
                    <a:pt x="194" y="386"/>
                  </a:lnTo>
                  <a:lnTo>
                    <a:pt x="181" y="339"/>
                  </a:lnTo>
                  <a:lnTo>
                    <a:pt x="162" y="295"/>
                  </a:lnTo>
                  <a:lnTo>
                    <a:pt x="139" y="251"/>
                  </a:lnTo>
                  <a:lnTo>
                    <a:pt x="111" y="210"/>
                  </a:lnTo>
                  <a:lnTo>
                    <a:pt x="76" y="172"/>
                  </a:lnTo>
                  <a:lnTo>
                    <a:pt x="62" y="154"/>
                  </a:lnTo>
                  <a:lnTo>
                    <a:pt x="53" y="133"/>
                  </a:lnTo>
                  <a:lnTo>
                    <a:pt x="48" y="112"/>
                  </a:lnTo>
                  <a:lnTo>
                    <a:pt x="48" y="90"/>
                  </a:lnTo>
                  <a:lnTo>
                    <a:pt x="53" y="68"/>
                  </a:lnTo>
                  <a:lnTo>
                    <a:pt x="62" y="48"/>
                  </a:lnTo>
                  <a:lnTo>
                    <a:pt x="76" y="29"/>
                  </a:lnTo>
                  <a:lnTo>
                    <a:pt x="95" y="14"/>
                  </a:lnTo>
                  <a:lnTo>
                    <a:pt x="115" y="5"/>
                  </a:lnTo>
                  <a:lnTo>
                    <a:pt x="137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751B9D83-E766-4412-BB4E-EEA6A6E38EE2}"/>
              </a:ext>
            </a:extLst>
          </p:cNvPr>
          <p:cNvGrpSpPr/>
          <p:nvPr/>
        </p:nvGrpSpPr>
        <p:grpSpPr>
          <a:xfrm>
            <a:off x="1504821" y="966397"/>
            <a:ext cx="562105" cy="754603"/>
            <a:chOff x="1836895" y="1836970"/>
            <a:chExt cx="897528" cy="1252332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0F5554B6-A97C-4BE0-9851-2768978A6324}"/>
                </a:ext>
              </a:extLst>
            </p:cNvPr>
            <p:cNvGrpSpPr/>
            <p:nvPr/>
          </p:nvGrpSpPr>
          <p:grpSpPr>
            <a:xfrm rot="16200000">
              <a:off x="1830742" y="1881210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187" name="Freeform 62">
                <a:extLst>
                  <a:ext uri="{FF2B5EF4-FFF2-40B4-BE49-F238E27FC236}">
                    <a16:creationId xmlns:a16="http://schemas.microsoft.com/office/drawing/2014/main" id="{6385DF08-7714-45B6-98C7-76CA4F49272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63">
                <a:extLst>
                  <a:ext uri="{FF2B5EF4-FFF2-40B4-BE49-F238E27FC236}">
                    <a16:creationId xmlns:a16="http://schemas.microsoft.com/office/drawing/2014/main" id="{C4061A16-A366-4345-A9D1-5765D5070F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64">
                <a:extLst>
                  <a:ext uri="{FF2B5EF4-FFF2-40B4-BE49-F238E27FC236}">
                    <a16:creationId xmlns:a16="http://schemas.microsoft.com/office/drawing/2014/main" id="{A29D183F-9EA8-45FE-937F-221CC75F1B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65">
                <a:extLst>
                  <a:ext uri="{FF2B5EF4-FFF2-40B4-BE49-F238E27FC236}">
                    <a16:creationId xmlns:a16="http://schemas.microsoft.com/office/drawing/2014/main" id="{18F25305-E8C6-4C7C-9D86-BC8DBAA90C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66">
                <a:extLst>
                  <a:ext uri="{FF2B5EF4-FFF2-40B4-BE49-F238E27FC236}">
                    <a16:creationId xmlns:a16="http://schemas.microsoft.com/office/drawing/2014/main" id="{79766AB1-535D-46E2-90E9-79A770499A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80" name="Freeform 344">
              <a:extLst>
                <a:ext uri="{FF2B5EF4-FFF2-40B4-BE49-F238E27FC236}">
                  <a16:creationId xmlns:a16="http://schemas.microsoft.com/office/drawing/2014/main" id="{A25FAA96-8E62-442A-A4BF-8F471D6AC8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6895" y="2054198"/>
              <a:ext cx="897528" cy="1035104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304629B3-7FA3-49FC-B4A9-BE16859F22D1}"/>
                </a:ext>
              </a:extLst>
            </p:cNvPr>
            <p:cNvGrpSpPr/>
            <p:nvPr/>
          </p:nvGrpSpPr>
          <p:grpSpPr>
            <a:xfrm rot="5400000">
              <a:off x="2167390" y="1876658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182" name="Freeform 62">
                <a:extLst>
                  <a:ext uri="{FF2B5EF4-FFF2-40B4-BE49-F238E27FC236}">
                    <a16:creationId xmlns:a16="http://schemas.microsoft.com/office/drawing/2014/main" id="{951295C0-DA39-437F-AE53-383F681900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63">
                <a:extLst>
                  <a:ext uri="{FF2B5EF4-FFF2-40B4-BE49-F238E27FC236}">
                    <a16:creationId xmlns:a16="http://schemas.microsoft.com/office/drawing/2014/main" id="{B689D20A-6C23-4CDB-81E8-E93F2BCD90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64">
                <a:extLst>
                  <a:ext uri="{FF2B5EF4-FFF2-40B4-BE49-F238E27FC236}">
                    <a16:creationId xmlns:a16="http://schemas.microsoft.com/office/drawing/2014/main" id="{5D3C4F5A-6CD1-4283-B432-B5B6332B7A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65">
                <a:extLst>
                  <a:ext uri="{FF2B5EF4-FFF2-40B4-BE49-F238E27FC236}">
                    <a16:creationId xmlns:a16="http://schemas.microsoft.com/office/drawing/2014/main" id="{98C7CBFA-EEE4-4E62-AFAF-3879CECE8E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66">
                <a:extLst>
                  <a:ext uri="{FF2B5EF4-FFF2-40B4-BE49-F238E27FC236}">
                    <a16:creationId xmlns:a16="http://schemas.microsoft.com/office/drawing/2014/main" id="{1A22B150-091A-4199-83F2-2DC697BE0B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182CB072-F26F-4A0E-B3B6-1EF9AE605739}"/>
              </a:ext>
            </a:extLst>
          </p:cNvPr>
          <p:cNvCxnSpPr>
            <a:cxnSpLocks/>
          </p:cNvCxnSpPr>
          <p:nvPr/>
        </p:nvCxnSpPr>
        <p:spPr>
          <a:xfrm>
            <a:off x="2001145" y="2384495"/>
            <a:ext cx="899551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9F0D0F8E-41F1-4FE0-813D-5D14C363D0B2}"/>
              </a:ext>
            </a:extLst>
          </p:cNvPr>
          <p:cNvSpPr txBox="1"/>
          <p:nvPr/>
        </p:nvSpPr>
        <p:spPr>
          <a:xfrm>
            <a:off x="1874582" y="2406589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solidFill>
                  <a:schemeClr val="bg1"/>
                </a:solidFill>
              </a:rPr>
              <a:t>gNodeB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D0E1D9EF-FB64-45AA-8B32-430847A141B2}"/>
              </a:ext>
            </a:extLst>
          </p:cNvPr>
          <p:cNvSpPr txBox="1"/>
          <p:nvPr/>
        </p:nvSpPr>
        <p:spPr>
          <a:xfrm>
            <a:off x="1870645" y="1513769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solidFill>
                  <a:schemeClr val="bg1"/>
                </a:solidFill>
              </a:rPr>
              <a:t>gNodeB</a:t>
            </a:r>
            <a:endParaRPr lang="en-US" sz="1200" b="1" dirty="0">
              <a:solidFill>
                <a:schemeClr val="bg1"/>
              </a:solidFill>
            </a:endParaRP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8335A586-A75E-403B-8AB0-CF88093622E2}"/>
              </a:ext>
            </a:extLst>
          </p:cNvPr>
          <p:cNvGrpSpPr/>
          <p:nvPr/>
        </p:nvGrpSpPr>
        <p:grpSpPr>
          <a:xfrm>
            <a:off x="2935494" y="1255006"/>
            <a:ext cx="461963" cy="517525"/>
            <a:chOff x="5384800" y="1933575"/>
            <a:chExt cx="461963" cy="517525"/>
          </a:xfrm>
          <a:solidFill>
            <a:schemeClr val="bg1"/>
          </a:solidFill>
        </p:grpSpPr>
        <p:sp>
          <p:nvSpPr>
            <p:cNvPr id="125" name="Freeform 65">
              <a:extLst>
                <a:ext uri="{FF2B5EF4-FFF2-40B4-BE49-F238E27FC236}">
                  <a16:creationId xmlns:a16="http://schemas.microsoft.com/office/drawing/2014/main" id="{2954CAC7-17EE-49CB-AC70-D5AE8E8D95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8480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6 w 867"/>
                <a:gd name="T11" fmla="*/ 2604 h 3265"/>
                <a:gd name="T12" fmla="*/ 264 w 867"/>
                <a:gd name="T13" fmla="*/ 2628 h 3265"/>
                <a:gd name="T14" fmla="*/ 247 w 867"/>
                <a:gd name="T15" fmla="*/ 2656 h 3265"/>
                <a:gd name="T16" fmla="*/ 234 w 867"/>
                <a:gd name="T17" fmla="*/ 2685 h 3265"/>
                <a:gd name="T18" fmla="*/ 227 w 867"/>
                <a:gd name="T19" fmla="*/ 2717 h 3265"/>
                <a:gd name="T20" fmla="*/ 224 w 867"/>
                <a:gd name="T21" fmla="*/ 2751 h 3265"/>
                <a:gd name="T22" fmla="*/ 227 w 867"/>
                <a:gd name="T23" fmla="*/ 2785 h 3265"/>
                <a:gd name="T24" fmla="*/ 234 w 867"/>
                <a:gd name="T25" fmla="*/ 2817 h 3265"/>
                <a:gd name="T26" fmla="*/ 247 w 867"/>
                <a:gd name="T27" fmla="*/ 2846 h 3265"/>
                <a:gd name="T28" fmla="*/ 264 w 867"/>
                <a:gd name="T29" fmla="*/ 2874 h 3265"/>
                <a:gd name="T30" fmla="*/ 286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2 w 867"/>
                <a:gd name="T51" fmla="*/ 2898 h 3265"/>
                <a:gd name="T52" fmla="*/ 604 w 867"/>
                <a:gd name="T53" fmla="*/ 2874 h 3265"/>
                <a:gd name="T54" fmla="*/ 621 w 867"/>
                <a:gd name="T55" fmla="*/ 2846 h 3265"/>
                <a:gd name="T56" fmla="*/ 634 w 867"/>
                <a:gd name="T57" fmla="*/ 2817 h 3265"/>
                <a:gd name="T58" fmla="*/ 641 w 867"/>
                <a:gd name="T59" fmla="*/ 2785 h 3265"/>
                <a:gd name="T60" fmla="*/ 645 w 867"/>
                <a:gd name="T61" fmla="*/ 2751 h 3265"/>
                <a:gd name="T62" fmla="*/ 641 w 867"/>
                <a:gd name="T63" fmla="*/ 2717 h 3265"/>
                <a:gd name="T64" fmla="*/ 634 w 867"/>
                <a:gd name="T65" fmla="*/ 2685 h 3265"/>
                <a:gd name="T66" fmla="*/ 621 w 867"/>
                <a:gd name="T67" fmla="*/ 2656 h 3265"/>
                <a:gd name="T68" fmla="*/ 604 w 867"/>
                <a:gd name="T69" fmla="*/ 2628 h 3265"/>
                <a:gd name="T70" fmla="*/ 582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4 w 867"/>
                <a:gd name="T83" fmla="*/ 1238 h 3265"/>
                <a:gd name="T84" fmla="*/ 224 w 867"/>
                <a:gd name="T85" fmla="*/ 1524 h 3265"/>
                <a:gd name="T86" fmla="*/ 645 w 867"/>
                <a:gd name="T87" fmla="*/ 1524 h 3265"/>
                <a:gd name="T88" fmla="*/ 645 w 867"/>
                <a:gd name="T89" fmla="*/ 1238 h 3265"/>
                <a:gd name="T90" fmla="*/ 224 w 867"/>
                <a:gd name="T91" fmla="*/ 1238 h 3265"/>
                <a:gd name="T92" fmla="*/ 224 w 867"/>
                <a:gd name="T93" fmla="*/ 306 h 3265"/>
                <a:gd name="T94" fmla="*/ 224 w 867"/>
                <a:gd name="T95" fmla="*/ 998 h 3265"/>
                <a:gd name="T96" fmla="*/ 645 w 867"/>
                <a:gd name="T97" fmla="*/ 998 h 3265"/>
                <a:gd name="T98" fmla="*/ 645 w 867"/>
                <a:gd name="T99" fmla="*/ 306 h 3265"/>
                <a:gd name="T100" fmla="*/ 224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6" y="2604"/>
                  </a:lnTo>
                  <a:lnTo>
                    <a:pt x="264" y="2628"/>
                  </a:lnTo>
                  <a:lnTo>
                    <a:pt x="247" y="2656"/>
                  </a:lnTo>
                  <a:lnTo>
                    <a:pt x="234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4" y="2817"/>
                  </a:lnTo>
                  <a:lnTo>
                    <a:pt x="247" y="2846"/>
                  </a:lnTo>
                  <a:lnTo>
                    <a:pt x="264" y="2874"/>
                  </a:lnTo>
                  <a:lnTo>
                    <a:pt x="286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2" y="2898"/>
                  </a:lnTo>
                  <a:lnTo>
                    <a:pt x="604" y="2874"/>
                  </a:lnTo>
                  <a:lnTo>
                    <a:pt x="621" y="2846"/>
                  </a:lnTo>
                  <a:lnTo>
                    <a:pt x="634" y="2817"/>
                  </a:lnTo>
                  <a:lnTo>
                    <a:pt x="641" y="2785"/>
                  </a:lnTo>
                  <a:lnTo>
                    <a:pt x="645" y="2751"/>
                  </a:lnTo>
                  <a:lnTo>
                    <a:pt x="641" y="2717"/>
                  </a:lnTo>
                  <a:lnTo>
                    <a:pt x="634" y="2685"/>
                  </a:lnTo>
                  <a:lnTo>
                    <a:pt x="621" y="2656"/>
                  </a:lnTo>
                  <a:lnTo>
                    <a:pt x="604" y="2628"/>
                  </a:lnTo>
                  <a:lnTo>
                    <a:pt x="582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5" y="1524"/>
                  </a:lnTo>
                  <a:lnTo>
                    <a:pt x="645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5" y="998"/>
                  </a:lnTo>
                  <a:lnTo>
                    <a:pt x="645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66">
              <a:extLst>
                <a:ext uri="{FF2B5EF4-FFF2-40B4-BE49-F238E27FC236}">
                  <a16:creationId xmlns:a16="http://schemas.microsoft.com/office/drawing/2014/main" id="{B83058CF-E7F6-4E79-A527-C90A6DC788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46725" y="1933575"/>
              <a:ext cx="138113" cy="517525"/>
            </a:xfrm>
            <a:custGeom>
              <a:avLst/>
              <a:gdLst>
                <a:gd name="T0" fmla="*/ 434 w 868"/>
                <a:gd name="T1" fmla="*/ 2544 h 3265"/>
                <a:gd name="T2" fmla="*/ 400 w 868"/>
                <a:gd name="T3" fmla="*/ 2546 h 3265"/>
                <a:gd name="T4" fmla="*/ 368 w 868"/>
                <a:gd name="T5" fmla="*/ 2554 h 3265"/>
                <a:gd name="T6" fmla="*/ 338 w 868"/>
                <a:gd name="T7" fmla="*/ 2567 h 3265"/>
                <a:gd name="T8" fmla="*/ 310 w 868"/>
                <a:gd name="T9" fmla="*/ 2584 h 3265"/>
                <a:gd name="T10" fmla="*/ 285 w 868"/>
                <a:gd name="T11" fmla="*/ 2604 h 3265"/>
                <a:gd name="T12" fmla="*/ 265 w 868"/>
                <a:gd name="T13" fmla="*/ 2628 h 3265"/>
                <a:gd name="T14" fmla="*/ 248 w 868"/>
                <a:gd name="T15" fmla="*/ 2656 h 3265"/>
                <a:gd name="T16" fmla="*/ 235 w 868"/>
                <a:gd name="T17" fmla="*/ 2685 h 3265"/>
                <a:gd name="T18" fmla="*/ 227 w 868"/>
                <a:gd name="T19" fmla="*/ 2717 h 3265"/>
                <a:gd name="T20" fmla="*/ 224 w 868"/>
                <a:gd name="T21" fmla="*/ 2751 h 3265"/>
                <a:gd name="T22" fmla="*/ 227 w 868"/>
                <a:gd name="T23" fmla="*/ 2785 h 3265"/>
                <a:gd name="T24" fmla="*/ 235 w 868"/>
                <a:gd name="T25" fmla="*/ 2817 h 3265"/>
                <a:gd name="T26" fmla="*/ 248 w 868"/>
                <a:gd name="T27" fmla="*/ 2846 h 3265"/>
                <a:gd name="T28" fmla="*/ 265 w 868"/>
                <a:gd name="T29" fmla="*/ 2874 h 3265"/>
                <a:gd name="T30" fmla="*/ 285 w 868"/>
                <a:gd name="T31" fmla="*/ 2898 h 3265"/>
                <a:gd name="T32" fmla="*/ 310 w 868"/>
                <a:gd name="T33" fmla="*/ 2919 h 3265"/>
                <a:gd name="T34" fmla="*/ 338 w 868"/>
                <a:gd name="T35" fmla="*/ 2936 h 3265"/>
                <a:gd name="T36" fmla="*/ 368 w 868"/>
                <a:gd name="T37" fmla="*/ 2949 h 3265"/>
                <a:gd name="T38" fmla="*/ 400 w 868"/>
                <a:gd name="T39" fmla="*/ 2956 h 3265"/>
                <a:gd name="T40" fmla="*/ 434 w 868"/>
                <a:gd name="T41" fmla="*/ 2959 h 3265"/>
                <a:gd name="T42" fmla="*/ 468 w 868"/>
                <a:gd name="T43" fmla="*/ 2956 h 3265"/>
                <a:gd name="T44" fmla="*/ 501 w 868"/>
                <a:gd name="T45" fmla="*/ 2949 h 3265"/>
                <a:gd name="T46" fmla="*/ 531 w 868"/>
                <a:gd name="T47" fmla="*/ 2936 h 3265"/>
                <a:gd name="T48" fmla="*/ 558 w 868"/>
                <a:gd name="T49" fmla="*/ 2919 h 3265"/>
                <a:gd name="T50" fmla="*/ 583 w 868"/>
                <a:gd name="T51" fmla="*/ 2898 h 3265"/>
                <a:gd name="T52" fmla="*/ 604 w 868"/>
                <a:gd name="T53" fmla="*/ 2874 h 3265"/>
                <a:gd name="T54" fmla="*/ 622 w 868"/>
                <a:gd name="T55" fmla="*/ 2846 h 3265"/>
                <a:gd name="T56" fmla="*/ 633 w 868"/>
                <a:gd name="T57" fmla="*/ 2817 h 3265"/>
                <a:gd name="T58" fmla="*/ 642 w 868"/>
                <a:gd name="T59" fmla="*/ 2785 h 3265"/>
                <a:gd name="T60" fmla="*/ 644 w 868"/>
                <a:gd name="T61" fmla="*/ 2751 h 3265"/>
                <a:gd name="T62" fmla="*/ 642 w 868"/>
                <a:gd name="T63" fmla="*/ 2717 h 3265"/>
                <a:gd name="T64" fmla="*/ 633 w 868"/>
                <a:gd name="T65" fmla="*/ 2685 h 3265"/>
                <a:gd name="T66" fmla="*/ 622 w 868"/>
                <a:gd name="T67" fmla="*/ 2656 h 3265"/>
                <a:gd name="T68" fmla="*/ 604 w 868"/>
                <a:gd name="T69" fmla="*/ 2628 h 3265"/>
                <a:gd name="T70" fmla="*/ 583 w 868"/>
                <a:gd name="T71" fmla="*/ 2604 h 3265"/>
                <a:gd name="T72" fmla="*/ 558 w 868"/>
                <a:gd name="T73" fmla="*/ 2584 h 3265"/>
                <a:gd name="T74" fmla="*/ 531 w 868"/>
                <a:gd name="T75" fmla="*/ 2567 h 3265"/>
                <a:gd name="T76" fmla="*/ 501 w 868"/>
                <a:gd name="T77" fmla="*/ 2554 h 3265"/>
                <a:gd name="T78" fmla="*/ 468 w 868"/>
                <a:gd name="T79" fmla="*/ 2546 h 3265"/>
                <a:gd name="T80" fmla="*/ 434 w 868"/>
                <a:gd name="T81" fmla="*/ 2544 h 3265"/>
                <a:gd name="T82" fmla="*/ 224 w 868"/>
                <a:gd name="T83" fmla="*/ 1238 h 3265"/>
                <a:gd name="T84" fmla="*/ 224 w 868"/>
                <a:gd name="T85" fmla="*/ 1524 h 3265"/>
                <a:gd name="T86" fmla="*/ 644 w 868"/>
                <a:gd name="T87" fmla="*/ 1524 h 3265"/>
                <a:gd name="T88" fmla="*/ 644 w 868"/>
                <a:gd name="T89" fmla="*/ 1238 h 3265"/>
                <a:gd name="T90" fmla="*/ 224 w 868"/>
                <a:gd name="T91" fmla="*/ 1238 h 3265"/>
                <a:gd name="T92" fmla="*/ 224 w 868"/>
                <a:gd name="T93" fmla="*/ 306 h 3265"/>
                <a:gd name="T94" fmla="*/ 224 w 868"/>
                <a:gd name="T95" fmla="*/ 998 h 3265"/>
                <a:gd name="T96" fmla="*/ 644 w 868"/>
                <a:gd name="T97" fmla="*/ 998 h 3265"/>
                <a:gd name="T98" fmla="*/ 644 w 868"/>
                <a:gd name="T99" fmla="*/ 306 h 3265"/>
                <a:gd name="T100" fmla="*/ 224 w 868"/>
                <a:gd name="T101" fmla="*/ 306 h 3265"/>
                <a:gd name="T102" fmla="*/ 0 w 868"/>
                <a:gd name="T103" fmla="*/ 0 h 3265"/>
                <a:gd name="T104" fmla="*/ 868 w 868"/>
                <a:gd name="T105" fmla="*/ 0 h 3265"/>
                <a:gd name="T106" fmla="*/ 868 w 868"/>
                <a:gd name="T107" fmla="*/ 3265 h 3265"/>
                <a:gd name="T108" fmla="*/ 0 w 868"/>
                <a:gd name="T109" fmla="*/ 3265 h 3265"/>
                <a:gd name="T110" fmla="*/ 0 w 868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8" h="3265">
                  <a:moveTo>
                    <a:pt x="434" y="2544"/>
                  </a:moveTo>
                  <a:lnTo>
                    <a:pt x="400" y="2546"/>
                  </a:lnTo>
                  <a:lnTo>
                    <a:pt x="368" y="2554"/>
                  </a:lnTo>
                  <a:lnTo>
                    <a:pt x="338" y="2567"/>
                  </a:lnTo>
                  <a:lnTo>
                    <a:pt x="310" y="2584"/>
                  </a:lnTo>
                  <a:lnTo>
                    <a:pt x="285" y="2604"/>
                  </a:lnTo>
                  <a:lnTo>
                    <a:pt x="265" y="2628"/>
                  </a:lnTo>
                  <a:lnTo>
                    <a:pt x="248" y="2656"/>
                  </a:lnTo>
                  <a:lnTo>
                    <a:pt x="235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5" y="2817"/>
                  </a:lnTo>
                  <a:lnTo>
                    <a:pt x="248" y="2846"/>
                  </a:lnTo>
                  <a:lnTo>
                    <a:pt x="265" y="2874"/>
                  </a:lnTo>
                  <a:lnTo>
                    <a:pt x="285" y="2898"/>
                  </a:lnTo>
                  <a:lnTo>
                    <a:pt x="310" y="2919"/>
                  </a:lnTo>
                  <a:lnTo>
                    <a:pt x="338" y="2936"/>
                  </a:lnTo>
                  <a:lnTo>
                    <a:pt x="368" y="2949"/>
                  </a:lnTo>
                  <a:lnTo>
                    <a:pt x="400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1" y="2949"/>
                  </a:lnTo>
                  <a:lnTo>
                    <a:pt x="531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4" y="2874"/>
                  </a:lnTo>
                  <a:lnTo>
                    <a:pt x="622" y="2846"/>
                  </a:lnTo>
                  <a:lnTo>
                    <a:pt x="633" y="2817"/>
                  </a:lnTo>
                  <a:lnTo>
                    <a:pt x="642" y="2785"/>
                  </a:lnTo>
                  <a:lnTo>
                    <a:pt x="644" y="2751"/>
                  </a:lnTo>
                  <a:lnTo>
                    <a:pt x="642" y="2717"/>
                  </a:lnTo>
                  <a:lnTo>
                    <a:pt x="633" y="2685"/>
                  </a:lnTo>
                  <a:lnTo>
                    <a:pt x="622" y="2656"/>
                  </a:lnTo>
                  <a:lnTo>
                    <a:pt x="604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1" y="2567"/>
                  </a:lnTo>
                  <a:lnTo>
                    <a:pt x="501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4" y="998"/>
                  </a:lnTo>
                  <a:lnTo>
                    <a:pt x="644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8" y="0"/>
                  </a:lnTo>
                  <a:lnTo>
                    <a:pt x="868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67">
              <a:extLst>
                <a:ext uri="{FF2B5EF4-FFF2-40B4-BE49-F238E27FC236}">
                  <a16:creationId xmlns:a16="http://schemas.microsoft.com/office/drawing/2014/main" id="{F8E9C5D1-4054-44C5-996F-E8CEC2DDC3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0865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5 w 867"/>
                <a:gd name="T11" fmla="*/ 2604 h 3265"/>
                <a:gd name="T12" fmla="*/ 263 w 867"/>
                <a:gd name="T13" fmla="*/ 2628 h 3265"/>
                <a:gd name="T14" fmla="*/ 246 w 867"/>
                <a:gd name="T15" fmla="*/ 2656 h 3265"/>
                <a:gd name="T16" fmla="*/ 233 w 867"/>
                <a:gd name="T17" fmla="*/ 2685 h 3265"/>
                <a:gd name="T18" fmla="*/ 226 w 867"/>
                <a:gd name="T19" fmla="*/ 2717 h 3265"/>
                <a:gd name="T20" fmla="*/ 223 w 867"/>
                <a:gd name="T21" fmla="*/ 2751 h 3265"/>
                <a:gd name="T22" fmla="*/ 226 w 867"/>
                <a:gd name="T23" fmla="*/ 2785 h 3265"/>
                <a:gd name="T24" fmla="*/ 233 w 867"/>
                <a:gd name="T25" fmla="*/ 2817 h 3265"/>
                <a:gd name="T26" fmla="*/ 246 w 867"/>
                <a:gd name="T27" fmla="*/ 2846 h 3265"/>
                <a:gd name="T28" fmla="*/ 263 w 867"/>
                <a:gd name="T29" fmla="*/ 2874 h 3265"/>
                <a:gd name="T30" fmla="*/ 285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3 w 867"/>
                <a:gd name="T51" fmla="*/ 2898 h 3265"/>
                <a:gd name="T52" fmla="*/ 603 w 867"/>
                <a:gd name="T53" fmla="*/ 2874 h 3265"/>
                <a:gd name="T54" fmla="*/ 620 w 867"/>
                <a:gd name="T55" fmla="*/ 2846 h 3265"/>
                <a:gd name="T56" fmla="*/ 633 w 867"/>
                <a:gd name="T57" fmla="*/ 2817 h 3265"/>
                <a:gd name="T58" fmla="*/ 641 w 867"/>
                <a:gd name="T59" fmla="*/ 2785 h 3265"/>
                <a:gd name="T60" fmla="*/ 644 w 867"/>
                <a:gd name="T61" fmla="*/ 2751 h 3265"/>
                <a:gd name="T62" fmla="*/ 641 w 867"/>
                <a:gd name="T63" fmla="*/ 2717 h 3265"/>
                <a:gd name="T64" fmla="*/ 633 w 867"/>
                <a:gd name="T65" fmla="*/ 2685 h 3265"/>
                <a:gd name="T66" fmla="*/ 620 w 867"/>
                <a:gd name="T67" fmla="*/ 2656 h 3265"/>
                <a:gd name="T68" fmla="*/ 603 w 867"/>
                <a:gd name="T69" fmla="*/ 2628 h 3265"/>
                <a:gd name="T70" fmla="*/ 583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3 w 867"/>
                <a:gd name="T83" fmla="*/ 1238 h 3265"/>
                <a:gd name="T84" fmla="*/ 223 w 867"/>
                <a:gd name="T85" fmla="*/ 1524 h 3265"/>
                <a:gd name="T86" fmla="*/ 644 w 867"/>
                <a:gd name="T87" fmla="*/ 1524 h 3265"/>
                <a:gd name="T88" fmla="*/ 644 w 867"/>
                <a:gd name="T89" fmla="*/ 1238 h 3265"/>
                <a:gd name="T90" fmla="*/ 223 w 867"/>
                <a:gd name="T91" fmla="*/ 1238 h 3265"/>
                <a:gd name="T92" fmla="*/ 223 w 867"/>
                <a:gd name="T93" fmla="*/ 306 h 3265"/>
                <a:gd name="T94" fmla="*/ 223 w 867"/>
                <a:gd name="T95" fmla="*/ 999 h 3265"/>
                <a:gd name="T96" fmla="*/ 644 w 867"/>
                <a:gd name="T97" fmla="*/ 999 h 3265"/>
                <a:gd name="T98" fmla="*/ 644 w 867"/>
                <a:gd name="T99" fmla="*/ 306 h 3265"/>
                <a:gd name="T100" fmla="*/ 223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5" y="2604"/>
                  </a:lnTo>
                  <a:lnTo>
                    <a:pt x="263" y="2628"/>
                  </a:lnTo>
                  <a:lnTo>
                    <a:pt x="246" y="2656"/>
                  </a:lnTo>
                  <a:lnTo>
                    <a:pt x="233" y="2685"/>
                  </a:lnTo>
                  <a:lnTo>
                    <a:pt x="226" y="2717"/>
                  </a:lnTo>
                  <a:lnTo>
                    <a:pt x="223" y="2751"/>
                  </a:lnTo>
                  <a:lnTo>
                    <a:pt x="226" y="2785"/>
                  </a:lnTo>
                  <a:lnTo>
                    <a:pt x="233" y="2817"/>
                  </a:lnTo>
                  <a:lnTo>
                    <a:pt x="246" y="2846"/>
                  </a:lnTo>
                  <a:lnTo>
                    <a:pt x="263" y="2874"/>
                  </a:lnTo>
                  <a:lnTo>
                    <a:pt x="285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3" y="2874"/>
                  </a:lnTo>
                  <a:lnTo>
                    <a:pt x="620" y="2846"/>
                  </a:lnTo>
                  <a:lnTo>
                    <a:pt x="633" y="2817"/>
                  </a:lnTo>
                  <a:lnTo>
                    <a:pt x="641" y="2785"/>
                  </a:lnTo>
                  <a:lnTo>
                    <a:pt x="644" y="2751"/>
                  </a:lnTo>
                  <a:lnTo>
                    <a:pt x="641" y="2717"/>
                  </a:lnTo>
                  <a:lnTo>
                    <a:pt x="633" y="2685"/>
                  </a:lnTo>
                  <a:lnTo>
                    <a:pt x="620" y="2656"/>
                  </a:lnTo>
                  <a:lnTo>
                    <a:pt x="603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3" y="1238"/>
                  </a:moveTo>
                  <a:lnTo>
                    <a:pt x="223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3" y="1238"/>
                  </a:lnTo>
                  <a:close/>
                  <a:moveTo>
                    <a:pt x="223" y="306"/>
                  </a:moveTo>
                  <a:lnTo>
                    <a:pt x="223" y="999"/>
                  </a:lnTo>
                  <a:lnTo>
                    <a:pt x="644" y="999"/>
                  </a:lnTo>
                  <a:lnTo>
                    <a:pt x="644" y="306"/>
                  </a:lnTo>
                  <a:lnTo>
                    <a:pt x="223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9F0CEF44-60EE-4787-8E0D-4D54EB86D57A}"/>
              </a:ext>
            </a:extLst>
          </p:cNvPr>
          <p:cNvGrpSpPr/>
          <p:nvPr/>
        </p:nvGrpSpPr>
        <p:grpSpPr>
          <a:xfrm>
            <a:off x="2900696" y="2110312"/>
            <a:ext cx="461963" cy="517525"/>
            <a:chOff x="5384800" y="1933575"/>
            <a:chExt cx="461963" cy="517525"/>
          </a:xfrm>
          <a:solidFill>
            <a:schemeClr val="bg1"/>
          </a:solidFill>
        </p:grpSpPr>
        <p:sp>
          <p:nvSpPr>
            <p:cNvPr id="129" name="Freeform 65">
              <a:extLst>
                <a:ext uri="{FF2B5EF4-FFF2-40B4-BE49-F238E27FC236}">
                  <a16:creationId xmlns:a16="http://schemas.microsoft.com/office/drawing/2014/main" id="{FF84B2B9-B0CC-4FB7-91AF-6407824DCB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8480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6 w 867"/>
                <a:gd name="T11" fmla="*/ 2604 h 3265"/>
                <a:gd name="T12" fmla="*/ 264 w 867"/>
                <a:gd name="T13" fmla="*/ 2628 h 3265"/>
                <a:gd name="T14" fmla="*/ 247 w 867"/>
                <a:gd name="T15" fmla="*/ 2656 h 3265"/>
                <a:gd name="T16" fmla="*/ 234 w 867"/>
                <a:gd name="T17" fmla="*/ 2685 h 3265"/>
                <a:gd name="T18" fmla="*/ 227 w 867"/>
                <a:gd name="T19" fmla="*/ 2717 h 3265"/>
                <a:gd name="T20" fmla="*/ 224 w 867"/>
                <a:gd name="T21" fmla="*/ 2751 h 3265"/>
                <a:gd name="T22" fmla="*/ 227 w 867"/>
                <a:gd name="T23" fmla="*/ 2785 h 3265"/>
                <a:gd name="T24" fmla="*/ 234 w 867"/>
                <a:gd name="T25" fmla="*/ 2817 h 3265"/>
                <a:gd name="T26" fmla="*/ 247 w 867"/>
                <a:gd name="T27" fmla="*/ 2846 h 3265"/>
                <a:gd name="T28" fmla="*/ 264 w 867"/>
                <a:gd name="T29" fmla="*/ 2874 h 3265"/>
                <a:gd name="T30" fmla="*/ 286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2 w 867"/>
                <a:gd name="T51" fmla="*/ 2898 h 3265"/>
                <a:gd name="T52" fmla="*/ 604 w 867"/>
                <a:gd name="T53" fmla="*/ 2874 h 3265"/>
                <a:gd name="T54" fmla="*/ 621 w 867"/>
                <a:gd name="T55" fmla="*/ 2846 h 3265"/>
                <a:gd name="T56" fmla="*/ 634 w 867"/>
                <a:gd name="T57" fmla="*/ 2817 h 3265"/>
                <a:gd name="T58" fmla="*/ 641 w 867"/>
                <a:gd name="T59" fmla="*/ 2785 h 3265"/>
                <a:gd name="T60" fmla="*/ 645 w 867"/>
                <a:gd name="T61" fmla="*/ 2751 h 3265"/>
                <a:gd name="T62" fmla="*/ 641 w 867"/>
                <a:gd name="T63" fmla="*/ 2717 h 3265"/>
                <a:gd name="T64" fmla="*/ 634 w 867"/>
                <a:gd name="T65" fmla="*/ 2685 h 3265"/>
                <a:gd name="T66" fmla="*/ 621 w 867"/>
                <a:gd name="T67" fmla="*/ 2656 h 3265"/>
                <a:gd name="T68" fmla="*/ 604 w 867"/>
                <a:gd name="T69" fmla="*/ 2628 h 3265"/>
                <a:gd name="T70" fmla="*/ 582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4 w 867"/>
                <a:gd name="T83" fmla="*/ 1238 h 3265"/>
                <a:gd name="T84" fmla="*/ 224 w 867"/>
                <a:gd name="T85" fmla="*/ 1524 h 3265"/>
                <a:gd name="T86" fmla="*/ 645 w 867"/>
                <a:gd name="T87" fmla="*/ 1524 h 3265"/>
                <a:gd name="T88" fmla="*/ 645 w 867"/>
                <a:gd name="T89" fmla="*/ 1238 h 3265"/>
                <a:gd name="T90" fmla="*/ 224 w 867"/>
                <a:gd name="T91" fmla="*/ 1238 h 3265"/>
                <a:gd name="T92" fmla="*/ 224 w 867"/>
                <a:gd name="T93" fmla="*/ 306 h 3265"/>
                <a:gd name="T94" fmla="*/ 224 w 867"/>
                <a:gd name="T95" fmla="*/ 998 h 3265"/>
                <a:gd name="T96" fmla="*/ 645 w 867"/>
                <a:gd name="T97" fmla="*/ 998 h 3265"/>
                <a:gd name="T98" fmla="*/ 645 w 867"/>
                <a:gd name="T99" fmla="*/ 306 h 3265"/>
                <a:gd name="T100" fmla="*/ 224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6" y="2604"/>
                  </a:lnTo>
                  <a:lnTo>
                    <a:pt x="264" y="2628"/>
                  </a:lnTo>
                  <a:lnTo>
                    <a:pt x="247" y="2656"/>
                  </a:lnTo>
                  <a:lnTo>
                    <a:pt x="234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4" y="2817"/>
                  </a:lnTo>
                  <a:lnTo>
                    <a:pt x="247" y="2846"/>
                  </a:lnTo>
                  <a:lnTo>
                    <a:pt x="264" y="2874"/>
                  </a:lnTo>
                  <a:lnTo>
                    <a:pt x="286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2" y="2898"/>
                  </a:lnTo>
                  <a:lnTo>
                    <a:pt x="604" y="2874"/>
                  </a:lnTo>
                  <a:lnTo>
                    <a:pt x="621" y="2846"/>
                  </a:lnTo>
                  <a:lnTo>
                    <a:pt x="634" y="2817"/>
                  </a:lnTo>
                  <a:lnTo>
                    <a:pt x="641" y="2785"/>
                  </a:lnTo>
                  <a:lnTo>
                    <a:pt x="645" y="2751"/>
                  </a:lnTo>
                  <a:lnTo>
                    <a:pt x="641" y="2717"/>
                  </a:lnTo>
                  <a:lnTo>
                    <a:pt x="634" y="2685"/>
                  </a:lnTo>
                  <a:lnTo>
                    <a:pt x="621" y="2656"/>
                  </a:lnTo>
                  <a:lnTo>
                    <a:pt x="604" y="2628"/>
                  </a:lnTo>
                  <a:lnTo>
                    <a:pt x="582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5" y="1524"/>
                  </a:lnTo>
                  <a:lnTo>
                    <a:pt x="645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5" y="998"/>
                  </a:lnTo>
                  <a:lnTo>
                    <a:pt x="645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66">
              <a:extLst>
                <a:ext uri="{FF2B5EF4-FFF2-40B4-BE49-F238E27FC236}">
                  <a16:creationId xmlns:a16="http://schemas.microsoft.com/office/drawing/2014/main" id="{A3817D95-C976-4FA9-924E-45F1688091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46725" y="1933575"/>
              <a:ext cx="138113" cy="517525"/>
            </a:xfrm>
            <a:custGeom>
              <a:avLst/>
              <a:gdLst>
                <a:gd name="T0" fmla="*/ 434 w 868"/>
                <a:gd name="T1" fmla="*/ 2544 h 3265"/>
                <a:gd name="T2" fmla="*/ 400 w 868"/>
                <a:gd name="T3" fmla="*/ 2546 h 3265"/>
                <a:gd name="T4" fmla="*/ 368 w 868"/>
                <a:gd name="T5" fmla="*/ 2554 h 3265"/>
                <a:gd name="T6" fmla="*/ 338 w 868"/>
                <a:gd name="T7" fmla="*/ 2567 h 3265"/>
                <a:gd name="T8" fmla="*/ 310 w 868"/>
                <a:gd name="T9" fmla="*/ 2584 h 3265"/>
                <a:gd name="T10" fmla="*/ 285 w 868"/>
                <a:gd name="T11" fmla="*/ 2604 h 3265"/>
                <a:gd name="T12" fmla="*/ 265 w 868"/>
                <a:gd name="T13" fmla="*/ 2628 h 3265"/>
                <a:gd name="T14" fmla="*/ 248 w 868"/>
                <a:gd name="T15" fmla="*/ 2656 h 3265"/>
                <a:gd name="T16" fmla="*/ 235 w 868"/>
                <a:gd name="T17" fmla="*/ 2685 h 3265"/>
                <a:gd name="T18" fmla="*/ 227 w 868"/>
                <a:gd name="T19" fmla="*/ 2717 h 3265"/>
                <a:gd name="T20" fmla="*/ 224 w 868"/>
                <a:gd name="T21" fmla="*/ 2751 h 3265"/>
                <a:gd name="T22" fmla="*/ 227 w 868"/>
                <a:gd name="T23" fmla="*/ 2785 h 3265"/>
                <a:gd name="T24" fmla="*/ 235 w 868"/>
                <a:gd name="T25" fmla="*/ 2817 h 3265"/>
                <a:gd name="T26" fmla="*/ 248 w 868"/>
                <a:gd name="T27" fmla="*/ 2846 h 3265"/>
                <a:gd name="T28" fmla="*/ 265 w 868"/>
                <a:gd name="T29" fmla="*/ 2874 h 3265"/>
                <a:gd name="T30" fmla="*/ 285 w 868"/>
                <a:gd name="T31" fmla="*/ 2898 h 3265"/>
                <a:gd name="T32" fmla="*/ 310 w 868"/>
                <a:gd name="T33" fmla="*/ 2919 h 3265"/>
                <a:gd name="T34" fmla="*/ 338 w 868"/>
                <a:gd name="T35" fmla="*/ 2936 h 3265"/>
                <a:gd name="T36" fmla="*/ 368 w 868"/>
                <a:gd name="T37" fmla="*/ 2949 h 3265"/>
                <a:gd name="T38" fmla="*/ 400 w 868"/>
                <a:gd name="T39" fmla="*/ 2956 h 3265"/>
                <a:gd name="T40" fmla="*/ 434 w 868"/>
                <a:gd name="T41" fmla="*/ 2959 h 3265"/>
                <a:gd name="T42" fmla="*/ 468 w 868"/>
                <a:gd name="T43" fmla="*/ 2956 h 3265"/>
                <a:gd name="T44" fmla="*/ 501 w 868"/>
                <a:gd name="T45" fmla="*/ 2949 h 3265"/>
                <a:gd name="T46" fmla="*/ 531 w 868"/>
                <a:gd name="T47" fmla="*/ 2936 h 3265"/>
                <a:gd name="T48" fmla="*/ 558 w 868"/>
                <a:gd name="T49" fmla="*/ 2919 h 3265"/>
                <a:gd name="T50" fmla="*/ 583 w 868"/>
                <a:gd name="T51" fmla="*/ 2898 h 3265"/>
                <a:gd name="T52" fmla="*/ 604 w 868"/>
                <a:gd name="T53" fmla="*/ 2874 h 3265"/>
                <a:gd name="T54" fmla="*/ 622 w 868"/>
                <a:gd name="T55" fmla="*/ 2846 h 3265"/>
                <a:gd name="T56" fmla="*/ 633 w 868"/>
                <a:gd name="T57" fmla="*/ 2817 h 3265"/>
                <a:gd name="T58" fmla="*/ 642 w 868"/>
                <a:gd name="T59" fmla="*/ 2785 h 3265"/>
                <a:gd name="T60" fmla="*/ 644 w 868"/>
                <a:gd name="T61" fmla="*/ 2751 h 3265"/>
                <a:gd name="T62" fmla="*/ 642 w 868"/>
                <a:gd name="T63" fmla="*/ 2717 h 3265"/>
                <a:gd name="T64" fmla="*/ 633 w 868"/>
                <a:gd name="T65" fmla="*/ 2685 h 3265"/>
                <a:gd name="T66" fmla="*/ 622 w 868"/>
                <a:gd name="T67" fmla="*/ 2656 h 3265"/>
                <a:gd name="T68" fmla="*/ 604 w 868"/>
                <a:gd name="T69" fmla="*/ 2628 h 3265"/>
                <a:gd name="T70" fmla="*/ 583 w 868"/>
                <a:gd name="T71" fmla="*/ 2604 h 3265"/>
                <a:gd name="T72" fmla="*/ 558 w 868"/>
                <a:gd name="T73" fmla="*/ 2584 h 3265"/>
                <a:gd name="T74" fmla="*/ 531 w 868"/>
                <a:gd name="T75" fmla="*/ 2567 h 3265"/>
                <a:gd name="T76" fmla="*/ 501 w 868"/>
                <a:gd name="T77" fmla="*/ 2554 h 3265"/>
                <a:gd name="T78" fmla="*/ 468 w 868"/>
                <a:gd name="T79" fmla="*/ 2546 h 3265"/>
                <a:gd name="T80" fmla="*/ 434 w 868"/>
                <a:gd name="T81" fmla="*/ 2544 h 3265"/>
                <a:gd name="T82" fmla="*/ 224 w 868"/>
                <a:gd name="T83" fmla="*/ 1238 h 3265"/>
                <a:gd name="T84" fmla="*/ 224 w 868"/>
                <a:gd name="T85" fmla="*/ 1524 h 3265"/>
                <a:gd name="T86" fmla="*/ 644 w 868"/>
                <a:gd name="T87" fmla="*/ 1524 h 3265"/>
                <a:gd name="T88" fmla="*/ 644 w 868"/>
                <a:gd name="T89" fmla="*/ 1238 h 3265"/>
                <a:gd name="T90" fmla="*/ 224 w 868"/>
                <a:gd name="T91" fmla="*/ 1238 h 3265"/>
                <a:gd name="T92" fmla="*/ 224 w 868"/>
                <a:gd name="T93" fmla="*/ 306 h 3265"/>
                <a:gd name="T94" fmla="*/ 224 w 868"/>
                <a:gd name="T95" fmla="*/ 998 h 3265"/>
                <a:gd name="T96" fmla="*/ 644 w 868"/>
                <a:gd name="T97" fmla="*/ 998 h 3265"/>
                <a:gd name="T98" fmla="*/ 644 w 868"/>
                <a:gd name="T99" fmla="*/ 306 h 3265"/>
                <a:gd name="T100" fmla="*/ 224 w 868"/>
                <a:gd name="T101" fmla="*/ 306 h 3265"/>
                <a:gd name="T102" fmla="*/ 0 w 868"/>
                <a:gd name="T103" fmla="*/ 0 h 3265"/>
                <a:gd name="T104" fmla="*/ 868 w 868"/>
                <a:gd name="T105" fmla="*/ 0 h 3265"/>
                <a:gd name="T106" fmla="*/ 868 w 868"/>
                <a:gd name="T107" fmla="*/ 3265 h 3265"/>
                <a:gd name="T108" fmla="*/ 0 w 868"/>
                <a:gd name="T109" fmla="*/ 3265 h 3265"/>
                <a:gd name="T110" fmla="*/ 0 w 868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8" h="3265">
                  <a:moveTo>
                    <a:pt x="434" y="2544"/>
                  </a:moveTo>
                  <a:lnTo>
                    <a:pt x="400" y="2546"/>
                  </a:lnTo>
                  <a:lnTo>
                    <a:pt x="368" y="2554"/>
                  </a:lnTo>
                  <a:lnTo>
                    <a:pt x="338" y="2567"/>
                  </a:lnTo>
                  <a:lnTo>
                    <a:pt x="310" y="2584"/>
                  </a:lnTo>
                  <a:lnTo>
                    <a:pt x="285" y="2604"/>
                  </a:lnTo>
                  <a:lnTo>
                    <a:pt x="265" y="2628"/>
                  </a:lnTo>
                  <a:lnTo>
                    <a:pt x="248" y="2656"/>
                  </a:lnTo>
                  <a:lnTo>
                    <a:pt x="235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5" y="2817"/>
                  </a:lnTo>
                  <a:lnTo>
                    <a:pt x="248" y="2846"/>
                  </a:lnTo>
                  <a:lnTo>
                    <a:pt x="265" y="2874"/>
                  </a:lnTo>
                  <a:lnTo>
                    <a:pt x="285" y="2898"/>
                  </a:lnTo>
                  <a:lnTo>
                    <a:pt x="310" y="2919"/>
                  </a:lnTo>
                  <a:lnTo>
                    <a:pt x="338" y="2936"/>
                  </a:lnTo>
                  <a:lnTo>
                    <a:pt x="368" y="2949"/>
                  </a:lnTo>
                  <a:lnTo>
                    <a:pt x="400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1" y="2949"/>
                  </a:lnTo>
                  <a:lnTo>
                    <a:pt x="531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4" y="2874"/>
                  </a:lnTo>
                  <a:lnTo>
                    <a:pt x="622" y="2846"/>
                  </a:lnTo>
                  <a:lnTo>
                    <a:pt x="633" y="2817"/>
                  </a:lnTo>
                  <a:lnTo>
                    <a:pt x="642" y="2785"/>
                  </a:lnTo>
                  <a:lnTo>
                    <a:pt x="644" y="2751"/>
                  </a:lnTo>
                  <a:lnTo>
                    <a:pt x="642" y="2717"/>
                  </a:lnTo>
                  <a:lnTo>
                    <a:pt x="633" y="2685"/>
                  </a:lnTo>
                  <a:lnTo>
                    <a:pt x="622" y="2656"/>
                  </a:lnTo>
                  <a:lnTo>
                    <a:pt x="604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1" y="2567"/>
                  </a:lnTo>
                  <a:lnTo>
                    <a:pt x="501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4" y="998"/>
                  </a:lnTo>
                  <a:lnTo>
                    <a:pt x="644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8" y="0"/>
                  </a:lnTo>
                  <a:lnTo>
                    <a:pt x="868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67">
              <a:extLst>
                <a:ext uri="{FF2B5EF4-FFF2-40B4-BE49-F238E27FC236}">
                  <a16:creationId xmlns:a16="http://schemas.microsoft.com/office/drawing/2014/main" id="{3F5C6359-62B3-404A-A92E-37D2913267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0865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5 w 867"/>
                <a:gd name="T11" fmla="*/ 2604 h 3265"/>
                <a:gd name="T12" fmla="*/ 263 w 867"/>
                <a:gd name="T13" fmla="*/ 2628 h 3265"/>
                <a:gd name="T14" fmla="*/ 246 w 867"/>
                <a:gd name="T15" fmla="*/ 2656 h 3265"/>
                <a:gd name="T16" fmla="*/ 233 w 867"/>
                <a:gd name="T17" fmla="*/ 2685 h 3265"/>
                <a:gd name="T18" fmla="*/ 226 w 867"/>
                <a:gd name="T19" fmla="*/ 2717 h 3265"/>
                <a:gd name="T20" fmla="*/ 223 w 867"/>
                <a:gd name="T21" fmla="*/ 2751 h 3265"/>
                <a:gd name="T22" fmla="*/ 226 w 867"/>
                <a:gd name="T23" fmla="*/ 2785 h 3265"/>
                <a:gd name="T24" fmla="*/ 233 w 867"/>
                <a:gd name="T25" fmla="*/ 2817 h 3265"/>
                <a:gd name="T26" fmla="*/ 246 w 867"/>
                <a:gd name="T27" fmla="*/ 2846 h 3265"/>
                <a:gd name="T28" fmla="*/ 263 w 867"/>
                <a:gd name="T29" fmla="*/ 2874 h 3265"/>
                <a:gd name="T30" fmla="*/ 285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3 w 867"/>
                <a:gd name="T51" fmla="*/ 2898 h 3265"/>
                <a:gd name="T52" fmla="*/ 603 w 867"/>
                <a:gd name="T53" fmla="*/ 2874 h 3265"/>
                <a:gd name="T54" fmla="*/ 620 w 867"/>
                <a:gd name="T55" fmla="*/ 2846 h 3265"/>
                <a:gd name="T56" fmla="*/ 633 w 867"/>
                <a:gd name="T57" fmla="*/ 2817 h 3265"/>
                <a:gd name="T58" fmla="*/ 641 w 867"/>
                <a:gd name="T59" fmla="*/ 2785 h 3265"/>
                <a:gd name="T60" fmla="*/ 644 w 867"/>
                <a:gd name="T61" fmla="*/ 2751 h 3265"/>
                <a:gd name="T62" fmla="*/ 641 w 867"/>
                <a:gd name="T63" fmla="*/ 2717 h 3265"/>
                <a:gd name="T64" fmla="*/ 633 w 867"/>
                <a:gd name="T65" fmla="*/ 2685 h 3265"/>
                <a:gd name="T66" fmla="*/ 620 w 867"/>
                <a:gd name="T67" fmla="*/ 2656 h 3265"/>
                <a:gd name="T68" fmla="*/ 603 w 867"/>
                <a:gd name="T69" fmla="*/ 2628 h 3265"/>
                <a:gd name="T70" fmla="*/ 583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3 w 867"/>
                <a:gd name="T83" fmla="*/ 1238 h 3265"/>
                <a:gd name="T84" fmla="*/ 223 w 867"/>
                <a:gd name="T85" fmla="*/ 1524 h 3265"/>
                <a:gd name="T86" fmla="*/ 644 w 867"/>
                <a:gd name="T87" fmla="*/ 1524 h 3265"/>
                <a:gd name="T88" fmla="*/ 644 w 867"/>
                <a:gd name="T89" fmla="*/ 1238 h 3265"/>
                <a:gd name="T90" fmla="*/ 223 w 867"/>
                <a:gd name="T91" fmla="*/ 1238 h 3265"/>
                <a:gd name="T92" fmla="*/ 223 w 867"/>
                <a:gd name="T93" fmla="*/ 306 h 3265"/>
                <a:gd name="T94" fmla="*/ 223 w 867"/>
                <a:gd name="T95" fmla="*/ 999 h 3265"/>
                <a:gd name="T96" fmla="*/ 644 w 867"/>
                <a:gd name="T97" fmla="*/ 999 h 3265"/>
                <a:gd name="T98" fmla="*/ 644 w 867"/>
                <a:gd name="T99" fmla="*/ 306 h 3265"/>
                <a:gd name="T100" fmla="*/ 223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5" y="2604"/>
                  </a:lnTo>
                  <a:lnTo>
                    <a:pt x="263" y="2628"/>
                  </a:lnTo>
                  <a:lnTo>
                    <a:pt x="246" y="2656"/>
                  </a:lnTo>
                  <a:lnTo>
                    <a:pt x="233" y="2685"/>
                  </a:lnTo>
                  <a:lnTo>
                    <a:pt x="226" y="2717"/>
                  </a:lnTo>
                  <a:lnTo>
                    <a:pt x="223" y="2751"/>
                  </a:lnTo>
                  <a:lnTo>
                    <a:pt x="226" y="2785"/>
                  </a:lnTo>
                  <a:lnTo>
                    <a:pt x="233" y="2817"/>
                  </a:lnTo>
                  <a:lnTo>
                    <a:pt x="246" y="2846"/>
                  </a:lnTo>
                  <a:lnTo>
                    <a:pt x="263" y="2874"/>
                  </a:lnTo>
                  <a:lnTo>
                    <a:pt x="285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3" y="2874"/>
                  </a:lnTo>
                  <a:lnTo>
                    <a:pt x="620" y="2846"/>
                  </a:lnTo>
                  <a:lnTo>
                    <a:pt x="633" y="2817"/>
                  </a:lnTo>
                  <a:lnTo>
                    <a:pt x="641" y="2785"/>
                  </a:lnTo>
                  <a:lnTo>
                    <a:pt x="644" y="2751"/>
                  </a:lnTo>
                  <a:lnTo>
                    <a:pt x="641" y="2717"/>
                  </a:lnTo>
                  <a:lnTo>
                    <a:pt x="633" y="2685"/>
                  </a:lnTo>
                  <a:lnTo>
                    <a:pt x="620" y="2656"/>
                  </a:lnTo>
                  <a:lnTo>
                    <a:pt x="603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3" y="1238"/>
                  </a:moveTo>
                  <a:lnTo>
                    <a:pt x="223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3" y="1238"/>
                  </a:lnTo>
                  <a:close/>
                  <a:moveTo>
                    <a:pt x="223" y="306"/>
                  </a:moveTo>
                  <a:lnTo>
                    <a:pt x="223" y="999"/>
                  </a:lnTo>
                  <a:lnTo>
                    <a:pt x="644" y="999"/>
                  </a:lnTo>
                  <a:lnTo>
                    <a:pt x="644" y="306"/>
                  </a:lnTo>
                  <a:lnTo>
                    <a:pt x="223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2" name="Freeform 414">
            <a:extLst>
              <a:ext uri="{FF2B5EF4-FFF2-40B4-BE49-F238E27FC236}">
                <a16:creationId xmlns:a16="http://schemas.microsoft.com/office/drawing/2014/main" id="{54B28AC8-F11B-4001-A3B2-9EB69D772E50}"/>
              </a:ext>
            </a:extLst>
          </p:cNvPr>
          <p:cNvSpPr>
            <a:spLocks noEditPoints="1"/>
          </p:cNvSpPr>
          <p:nvPr/>
        </p:nvSpPr>
        <p:spPr bwMode="auto">
          <a:xfrm>
            <a:off x="7604066" y="1896736"/>
            <a:ext cx="1156774" cy="737557"/>
          </a:xfrm>
          <a:custGeom>
            <a:avLst/>
            <a:gdLst>
              <a:gd name="T0" fmla="*/ 1664 w 3390"/>
              <a:gd name="T1" fmla="*/ 158 h 2290"/>
              <a:gd name="T2" fmla="*/ 1371 w 3390"/>
              <a:gd name="T3" fmla="*/ 320 h 2290"/>
              <a:gd name="T4" fmla="*/ 1307 w 3390"/>
              <a:gd name="T5" fmla="*/ 544 h 2290"/>
              <a:gd name="T6" fmla="*/ 1409 w 3390"/>
              <a:gd name="T7" fmla="*/ 800 h 2290"/>
              <a:gd name="T8" fmla="*/ 1373 w 3390"/>
              <a:gd name="T9" fmla="*/ 913 h 2290"/>
              <a:gd name="T10" fmla="*/ 1303 w 3390"/>
              <a:gd name="T11" fmla="*/ 876 h 2290"/>
              <a:gd name="T12" fmla="*/ 1259 w 3390"/>
              <a:gd name="T13" fmla="*/ 684 h 2290"/>
              <a:gd name="T14" fmla="*/ 1118 w 3390"/>
              <a:gd name="T15" fmla="*/ 523 h 2290"/>
              <a:gd name="T16" fmla="*/ 1017 w 3390"/>
              <a:gd name="T17" fmla="*/ 475 h 2290"/>
              <a:gd name="T18" fmla="*/ 956 w 3390"/>
              <a:gd name="T19" fmla="*/ 462 h 2290"/>
              <a:gd name="T20" fmla="*/ 761 w 3390"/>
              <a:gd name="T21" fmla="*/ 485 h 2290"/>
              <a:gd name="T22" fmla="*/ 579 w 3390"/>
              <a:gd name="T23" fmla="*/ 630 h 2290"/>
              <a:gd name="T24" fmla="*/ 509 w 3390"/>
              <a:gd name="T25" fmla="*/ 859 h 2290"/>
              <a:gd name="T26" fmla="*/ 509 w 3390"/>
              <a:gd name="T27" fmla="*/ 916 h 2290"/>
              <a:gd name="T28" fmla="*/ 341 w 3390"/>
              <a:gd name="T29" fmla="*/ 1060 h 2290"/>
              <a:gd name="T30" fmla="*/ 176 w 3390"/>
              <a:gd name="T31" fmla="*/ 1284 h 2290"/>
              <a:gd name="T32" fmla="*/ 113 w 3390"/>
              <a:gd name="T33" fmla="*/ 1554 h 2290"/>
              <a:gd name="T34" fmla="*/ 187 w 3390"/>
              <a:gd name="T35" fmla="*/ 1851 h 2290"/>
              <a:gd name="T36" fmla="*/ 383 w 3390"/>
              <a:gd name="T37" fmla="*/ 2069 h 2290"/>
              <a:gd name="T38" fmla="*/ 664 w 3390"/>
              <a:gd name="T39" fmla="*/ 2172 h 2290"/>
              <a:gd name="T40" fmla="*/ 2132 w 3390"/>
              <a:gd name="T41" fmla="*/ 2174 h 2290"/>
              <a:gd name="T42" fmla="*/ 2825 w 3390"/>
              <a:gd name="T43" fmla="*/ 2164 h 2290"/>
              <a:gd name="T44" fmla="*/ 3071 w 3390"/>
              <a:gd name="T45" fmla="*/ 2044 h 2290"/>
              <a:gd name="T46" fmla="*/ 3232 w 3390"/>
              <a:gd name="T47" fmla="*/ 1825 h 2290"/>
              <a:gd name="T48" fmla="*/ 3274 w 3390"/>
              <a:gd name="T49" fmla="*/ 1543 h 2290"/>
              <a:gd name="T50" fmla="*/ 3178 w 3390"/>
              <a:gd name="T51" fmla="*/ 1277 h 2290"/>
              <a:gd name="T52" fmla="*/ 2975 w 3390"/>
              <a:gd name="T53" fmla="*/ 1088 h 2290"/>
              <a:gd name="T54" fmla="*/ 2800 w 3390"/>
              <a:gd name="T55" fmla="*/ 1027 h 2290"/>
              <a:gd name="T56" fmla="*/ 2684 w 3390"/>
              <a:gd name="T57" fmla="*/ 1021 h 2290"/>
              <a:gd name="T58" fmla="*/ 2547 w 3390"/>
              <a:gd name="T59" fmla="*/ 1031 h 2290"/>
              <a:gd name="T60" fmla="*/ 2491 w 3390"/>
              <a:gd name="T61" fmla="*/ 998 h 2290"/>
              <a:gd name="T62" fmla="*/ 2507 w 3390"/>
              <a:gd name="T63" fmla="*/ 928 h 2290"/>
              <a:gd name="T64" fmla="*/ 2683 w 3390"/>
              <a:gd name="T65" fmla="*/ 907 h 2290"/>
              <a:gd name="T66" fmla="*/ 2720 w 3390"/>
              <a:gd name="T67" fmla="*/ 696 h 2290"/>
              <a:gd name="T68" fmla="*/ 2544 w 3390"/>
              <a:gd name="T69" fmla="*/ 396 h 2290"/>
              <a:gd name="T70" fmla="*/ 2268 w 3390"/>
              <a:gd name="T71" fmla="*/ 190 h 2290"/>
              <a:gd name="T72" fmla="*/ 1926 w 3390"/>
              <a:gd name="T73" fmla="*/ 115 h 2290"/>
              <a:gd name="T74" fmla="*/ 2230 w 3390"/>
              <a:gd name="T75" fmla="*/ 52 h 2290"/>
              <a:gd name="T76" fmla="*/ 2554 w 3390"/>
              <a:gd name="T77" fmla="*/ 245 h 2290"/>
              <a:gd name="T78" fmla="*/ 2781 w 3390"/>
              <a:gd name="T79" fmla="*/ 548 h 2290"/>
              <a:gd name="T80" fmla="*/ 2880 w 3390"/>
              <a:gd name="T81" fmla="*/ 927 h 2290"/>
              <a:gd name="T82" fmla="*/ 3142 w 3390"/>
              <a:gd name="T83" fmla="*/ 1067 h 2290"/>
              <a:gd name="T84" fmla="*/ 3323 w 3390"/>
              <a:gd name="T85" fmla="*/ 1304 h 2290"/>
              <a:gd name="T86" fmla="*/ 3390 w 3390"/>
              <a:gd name="T87" fmla="*/ 1602 h 2290"/>
              <a:gd name="T88" fmla="*/ 3317 w 3390"/>
              <a:gd name="T89" fmla="*/ 1912 h 2290"/>
              <a:gd name="T90" fmla="*/ 3122 w 3390"/>
              <a:gd name="T91" fmla="*/ 2149 h 2290"/>
              <a:gd name="T92" fmla="*/ 2839 w 3390"/>
              <a:gd name="T93" fmla="*/ 2278 h 2290"/>
              <a:gd name="T94" fmla="*/ 2132 w 3390"/>
              <a:gd name="T95" fmla="*/ 2289 h 2290"/>
              <a:gd name="T96" fmla="*/ 596 w 3390"/>
              <a:gd name="T97" fmla="*/ 2279 h 2290"/>
              <a:gd name="T98" fmla="*/ 307 w 3390"/>
              <a:gd name="T99" fmla="*/ 2156 h 2290"/>
              <a:gd name="T100" fmla="*/ 100 w 3390"/>
              <a:gd name="T101" fmla="*/ 1926 h 2290"/>
              <a:gd name="T102" fmla="*/ 3 w 3390"/>
              <a:gd name="T103" fmla="*/ 1622 h 2290"/>
              <a:gd name="T104" fmla="*/ 43 w 3390"/>
              <a:gd name="T105" fmla="*/ 1307 h 2290"/>
              <a:gd name="T106" fmla="*/ 203 w 3390"/>
              <a:gd name="T107" fmla="*/ 1037 h 2290"/>
              <a:gd name="T108" fmla="*/ 397 w 3390"/>
              <a:gd name="T109" fmla="*/ 881 h 2290"/>
              <a:gd name="T110" fmla="*/ 441 w 3390"/>
              <a:gd name="T111" fmla="*/ 646 h 2290"/>
              <a:gd name="T112" fmla="*/ 604 w 3390"/>
              <a:gd name="T113" fmla="*/ 443 h 2290"/>
              <a:gd name="T114" fmla="*/ 849 w 3390"/>
              <a:gd name="T115" fmla="*/ 347 h 2290"/>
              <a:gd name="T116" fmla="*/ 1017 w 3390"/>
              <a:gd name="T117" fmla="*/ 357 h 2290"/>
              <a:gd name="T118" fmla="*/ 1131 w 3390"/>
              <a:gd name="T119" fmla="*/ 399 h 2290"/>
              <a:gd name="T120" fmla="*/ 1336 w 3390"/>
              <a:gd name="T121" fmla="*/ 201 h 2290"/>
              <a:gd name="T122" fmla="*/ 1649 w 3390"/>
              <a:gd name="T123" fmla="*/ 42 h 2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390" h="2290">
                <a:moveTo>
                  <a:pt x="1926" y="115"/>
                </a:moveTo>
                <a:lnTo>
                  <a:pt x="1859" y="118"/>
                </a:lnTo>
                <a:lnTo>
                  <a:pt x="1794" y="126"/>
                </a:lnTo>
                <a:lnTo>
                  <a:pt x="1728" y="139"/>
                </a:lnTo>
                <a:lnTo>
                  <a:pt x="1664" y="158"/>
                </a:lnTo>
                <a:lnTo>
                  <a:pt x="1602" y="181"/>
                </a:lnTo>
                <a:lnTo>
                  <a:pt x="1540" y="209"/>
                </a:lnTo>
                <a:lnTo>
                  <a:pt x="1481" y="243"/>
                </a:lnTo>
                <a:lnTo>
                  <a:pt x="1425" y="279"/>
                </a:lnTo>
                <a:lnTo>
                  <a:pt x="1371" y="320"/>
                </a:lnTo>
                <a:lnTo>
                  <a:pt x="1321" y="365"/>
                </a:lnTo>
                <a:lnTo>
                  <a:pt x="1275" y="413"/>
                </a:lnTo>
                <a:lnTo>
                  <a:pt x="1232" y="465"/>
                </a:lnTo>
                <a:lnTo>
                  <a:pt x="1271" y="503"/>
                </a:lnTo>
                <a:lnTo>
                  <a:pt x="1307" y="544"/>
                </a:lnTo>
                <a:lnTo>
                  <a:pt x="1338" y="590"/>
                </a:lnTo>
                <a:lnTo>
                  <a:pt x="1363" y="638"/>
                </a:lnTo>
                <a:lnTo>
                  <a:pt x="1385" y="690"/>
                </a:lnTo>
                <a:lnTo>
                  <a:pt x="1400" y="744"/>
                </a:lnTo>
                <a:lnTo>
                  <a:pt x="1409" y="800"/>
                </a:lnTo>
                <a:lnTo>
                  <a:pt x="1413" y="859"/>
                </a:lnTo>
                <a:lnTo>
                  <a:pt x="1409" y="876"/>
                </a:lnTo>
                <a:lnTo>
                  <a:pt x="1401" y="892"/>
                </a:lnTo>
                <a:lnTo>
                  <a:pt x="1389" y="905"/>
                </a:lnTo>
                <a:lnTo>
                  <a:pt x="1373" y="913"/>
                </a:lnTo>
                <a:lnTo>
                  <a:pt x="1356" y="916"/>
                </a:lnTo>
                <a:lnTo>
                  <a:pt x="1339" y="913"/>
                </a:lnTo>
                <a:lnTo>
                  <a:pt x="1322" y="905"/>
                </a:lnTo>
                <a:lnTo>
                  <a:pt x="1311" y="892"/>
                </a:lnTo>
                <a:lnTo>
                  <a:pt x="1303" y="876"/>
                </a:lnTo>
                <a:lnTo>
                  <a:pt x="1300" y="859"/>
                </a:lnTo>
                <a:lnTo>
                  <a:pt x="1296" y="813"/>
                </a:lnTo>
                <a:lnTo>
                  <a:pt x="1289" y="768"/>
                </a:lnTo>
                <a:lnTo>
                  <a:pt x="1277" y="724"/>
                </a:lnTo>
                <a:lnTo>
                  <a:pt x="1259" y="684"/>
                </a:lnTo>
                <a:lnTo>
                  <a:pt x="1239" y="645"/>
                </a:lnTo>
                <a:lnTo>
                  <a:pt x="1213" y="610"/>
                </a:lnTo>
                <a:lnTo>
                  <a:pt x="1184" y="578"/>
                </a:lnTo>
                <a:lnTo>
                  <a:pt x="1153" y="549"/>
                </a:lnTo>
                <a:lnTo>
                  <a:pt x="1118" y="523"/>
                </a:lnTo>
                <a:lnTo>
                  <a:pt x="1079" y="500"/>
                </a:lnTo>
                <a:lnTo>
                  <a:pt x="1066" y="494"/>
                </a:lnTo>
                <a:lnTo>
                  <a:pt x="1044" y="484"/>
                </a:lnTo>
                <a:lnTo>
                  <a:pt x="1020" y="476"/>
                </a:lnTo>
                <a:lnTo>
                  <a:pt x="1017" y="475"/>
                </a:lnTo>
                <a:lnTo>
                  <a:pt x="1014" y="474"/>
                </a:lnTo>
                <a:lnTo>
                  <a:pt x="991" y="468"/>
                </a:lnTo>
                <a:lnTo>
                  <a:pt x="969" y="464"/>
                </a:lnTo>
                <a:lnTo>
                  <a:pt x="963" y="463"/>
                </a:lnTo>
                <a:lnTo>
                  <a:pt x="956" y="462"/>
                </a:lnTo>
                <a:lnTo>
                  <a:pt x="930" y="459"/>
                </a:lnTo>
                <a:lnTo>
                  <a:pt x="904" y="458"/>
                </a:lnTo>
                <a:lnTo>
                  <a:pt x="855" y="461"/>
                </a:lnTo>
                <a:lnTo>
                  <a:pt x="806" y="470"/>
                </a:lnTo>
                <a:lnTo>
                  <a:pt x="761" y="485"/>
                </a:lnTo>
                <a:lnTo>
                  <a:pt x="718" y="505"/>
                </a:lnTo>
                <a:lnTo>
                  <a:pt x="678" y="530"/>
                </a:lnTo>
                <a:lnTo>
                  <a:pt x="641" y="559"/>
                </a:lnTo>
                <a:lnTo>
                  <a:pt x="608" y="592"/>
                </a:lnTo>
                <a:lnTo>
                  <a:pt x="579" y="630"/>
                </a:lnTo>
                <a:lnTo>
                  <a:pt x="555" y="670"/>
                </a:lnTo>
                <a:lnTo>
                  <a:pt x="535" y="714"/>
                </a:lnTo>
                <a:lnTo>
                  <a:pt x="521" y="760"/>
                </a:lnTo>
                <a:lnTo>
                  <a:pt x="512" y="809"/>
                </a:lnTo>
                <a:lnTo>
                  <a:pt x="509" y="859"/>
                </a:lnTo>
                <a:lnTo>
                  <a:pt x="509" y="866"/>
                </a:lnTo>
                <a:lnTo>
                  <a:pt x="510" y="872"/>
                </a:lnTo>
                <a:lnTo>
                  <a:pt x="510" y="885"/>
                </a:lnTo>
                <a:lnTo>
                  <a:pt x="510" y="894"/>
                </a:lnTo>
                <a:lnTo>
                  <a:pt x="509" y="916"/>
                </a:lnTo>
                <a:lnTo>
                  <a:pt x="509" y="952"/>
                </a:lnTo>
                <a:lnTo>
                  <a:pt x="477" y="968"/>
                </a:lnTo>
                <a:lnTo>
                  <a:pt x="429" y="994"/>
                </a:lnTo>
                <a:lnTo>
                  <a:pt x="384" y="1024"/>
                </a:lnTo>
                <a:lnTo>
                  <a:pt x="341" y="1060"/>
                </a:lnTo>
                <a:lnTo>
                  <a:pt x="301" y="1098"/>
                </a:lnTo>
                <a:lnTo>
                  <a:pt x="265" y="1141"/>
                </a:lnTo>
                <a:lnTo>
                  <a:pt x="231" y="1187"/>
                </a:lnTo>
                <a:lnTo>
                  <a:pt x="201" y="1235"/>
                </a:lnTo>
                <a:lnTo>
                  <a:pt x="176" y="1284"/>
                </a:lnTo>
                <a:lnTo>
                  <a:pt x="154" y="1337"/>
                </a:lnTo>
                <a:lnTo>
                  <a:pt x="137" y="1391"/>
                </a:lnTo>
                <a:lnTo>
                  <a:pt x="123" y="1445"/>
                </a:lnTo>
                <a:lnTo>
                  <a:pt x="116" y="1500"/>
                </a:lnTo>
                <a:lnTo>
                  <a:pt x="113" y="1554"/>
                </a:lnTo>
                <a:lnTo>
                  <a:pt x="116" y="1618"/>
                </a:lnTo>
                <a:lnTo>
                  <a:pt x="125" y="1680"/>
                </a:lnTo>
                <a:lnTo>
                  <a:pt x="141" y="1739"/>
                </a:lnTo>
                <a:lnTo>
                  <a:pt x="161" y="1796"/>
                </a:lnTo>
                <a:lnTo>
                  <a:pt x="187" y="1851"/>
                </a:lnTo>
                <a:lnTo>
                  <a:pt x="218" y="1902"/>
                </a:lnTo>
                <a:lnTo>
                  <a:pt x="253" y="1950"/>
                </a:lnTo>
                <a:lnTo>
                  <a:pt x="293" y="1993"/>
                </a:lnTo>
                <a:lnTo>
                  <a:pt x="336" y="2034"/>
                </a:lnTo>
                <a:lnTo>
                  <a:pt x="383" y="2069"/>
                </a:lnTo>
                <a:lnTo>
                  <a:pt x="434" y="2101"/>
                </a:lnTo>
                <a:lnTo>
                  <a:pt x="488" y="2127"/>
                </a:lnTo>
                <a:lnTo>
                  <a:pt x="543" y="2147"/>
                </a:lnTo>
                <a:lnTo>
                  <a:pt x="602" y="2163"/>
                </a:lnTo>
                <a:lnTo>
                  <a:pt x="664" y="2172"/>
                </a:lnTo>
                <a:lnTo>
                  <a:pt x="726" y="2176"/>
                </a:lnTo>
                <a:lnTo>
                  <a:pt x="2110" y="2176"/>
                </a:lnTo>
                <a:lnTo>
                  <a:pt x="2115" y="2176"/>
                </a:lnTo>
                <a:lnTo>
                  <a:pt x="2120" y="2176"/>
                </a:lnTo>
                <a:lnTo>
                  <a:pt x="2132" y="2174"/>
                </a:lnTo>
                <a:lnTo>
                  <a:pt x="2147" y="2176"/>
                </a:lnTo>
                <a:lnTo>
                  <a:pt x="2156" y="2176"/>
                </a:lnTo>
                <a:lnTo>
                  <a:pt x="2711" y="2176"/>
                </a:lnTo>
                <a:lnTo>
                  <a:pt x="2769" y="2172"/>
                </a:lnTo>
                <a:lnTo>
                  <a:pt x="2825" y="2164"/>
                </a:lnTo>
                <a:lnTo>
                  <a:pt x="2878" y="2149"/>
                </a:lnTo>
                <a:lnTo>
                  <a:pt x="2931" y="2130"/>
                </a:lnTo>
                <a:lnTo>
                  <a:pt x="2980" y="2106"/>
                </a:lnTo>
                <a:lnTo>
                  <a:pt x="3027" y="2078"/>
                </a:lnTo>
                <a:lnTo>
                  <a:pt x="3071" y="2044"/>
                </a:lnTo>
                <a:lnTo>
                  <a:pt x="3111" y="2007"/>
                </a:lnTo>
                <a:lnTo>
                  <a:pt x="3148" y="1966"/>
                </a:lnTo>
                <a:lnTo>
                  <a:pt x="3180" y="1923"/>
                </a:lnTo>
                <a:lnTo>
                  <a:pt x="3208" y="1875"/>
                </a:lnTo>
                <a:lnTo>
                  <a:pt x="3232" y="1825"/>
                </a:lnTo>
                <a:lnTo>
                  <a:pt x="3251" y="1772"/>
                </a:lnTo>
                <a:lnTo>
                  <a:pt x="3266" y="1718"/>
                </a:lnTo>
                <a:lnTo>
                  <a:pt x="3274" y="1660"/>
                </a:lnTo>
                <a:lnTo>
                  <a:pt x="3277" y="1602"/>
                </a:lnTo>
                <a:lnTo>
                  <a:pt x="3274" y="1543"/>
                </a:lnTo>
                <a:lnTo>
                  <a:pt x="3265" y="1485"/>
                </a:lnTo>
                <a:lnTo>
                  <a:pt x="3251" y="1430"/>
                </a:lnTo>
                <a:lnTo>
                  <a:pt x="3232" y="1376"/>
                </a:lnTo>
                <a:lnTo>
                  <a:pt x="3207" y="1325"/>
                </a:lnTo>
                <a:lnTo>
                  <a:pt x="3178" y="1277"/>
                </a:lnTo>
                <a:lnTo>
                  <a:pt x="3144" y="1231"/>
                </a:lnTo>
                <a:lnTo>
                  <a:pt x="3108" y="1190"/>
                </a:lnTo>
                <a:lnTo>
                  <a:pt x="3066" y="1151"/>
                </a:lnTo>
                <a:lnTo>
                  <a:pt x="3022" y="1117"/>
                </a:lnTo>
                <a:lnTo>
                  <a:pt x="2975" y="1088"/>
                </a:lnTo>
                <a:lnTo>
                  <a:pt x="2924" y="1063"/>
                </a:lnTo>
                <a:lnTo>
                  <a:pt x="2871" y="1044"/>
                </a:lnTo>
                <a:lnTo>
                  <a:pt x="2816" y="1029"/>
                </a:lnTo>
                <a:lnTo>
                  <a:pt x="2811" y="1029"/>
                </a:lnTo>
                <a:lnTo>
                  <a:pt x="2800" y="1027"/>
                </a:lnTo>
                <a:lnTo>
                  <a:pt x="2784" y="1026"/>
                </a:lnTo>
                <a:lnTo>
                  <a:pt x="2764" y="1024"/>
                </a:lnTo>
                <a:lnTo>
                  <a:pt x="2741" y="1023"/>
                </a:lnTo>
                <a:lnTo>
                  <a:pt x="2714" y="1021"/>
                </a:lnTo>
                <a:lnTo>
                  <a:pt x="2684" y="1021"/>
                </a:lnTo>
                <a:lnTo>
                  <a:pt x="2652" y="1021"/>
                </a:lnTo>
                <a:lnTo>
                  <a:pt x="2620" y="1023"/>
                </a:lnTo>
                <a:lnTo>
                  <a:pt x="2586" y="1025"/>
                </a:lnTo>
                <a:lnTo>
                  <a:pt x="2551" y="1029"/>
                </a:lnTo>
                <a:lnTo>
                  <a:pt x="2547" y="1031"/>
                </a:lnTo>
                <a:lnTo>
                  <a:pt x="2543" y="1031"/>
                </a:lnTo>
                <a:lnTo>
                  <a:pt x="2526" y="1028"/>
                </a:lnTo>
                <a:lnTo>
                  <a:pt x="2512" y="1022"/>
                </a:lnTo>
                <a:lnTo>
                  <a:pt x="2500" y="1012"/>
                </a:lnTo>
                <a:lnTo>
                  <a:pt x="2491" y="998"/>
                </a:lnTo>
                <a:lnTo>
                  <a:pt x="2487" y="982"/>
                </a:lnTo>
                <a:lnTo>
                  <a:pt x="2486" y="967"/>
                </a:lnTo>
                <a:lnTo>
                  <a:pt x="2490" y="952"/>
                </a:lnTo>
                <a:lnTo>
                  <a:pt x="2497" y="939"/>
                </a:lnTo>
                <a:lnTo>
                  <a:pt x="2507" y="928"/>
                </a:lnTo>
                <a:lnTo>
                  <a:pt x="2520" y="921"/>
                </a:lnTo>
                <a:lnTo>
                  <a:pt x="2534" y="917"/>
                </a:lnTo>
                <a:lnTo>
                  <a:pt x="2586" y="911"/>
                </a:lnTo>
                <a:lnTo>
                  <a:pt x="2636" y="908"/>
                </a:lnTo>
                <a:lnTo>
                  <a:pt x="2683" y="907"/>
                </a:lnTo>
                <a:lnTo>
                  <a:pt x="2726" y="908"/>
                </a:lnTo>
                <a:lnTo>
                  <a:pt x="2764" y="910"/>
                </a:lnTo>
                <a:lnTo>
                  <a:pt x="2755" y="837"/>
                </a:lnTo>
                <a:lnTo>
                  <a:pt x="2741" y="765"/>
                </a:lnTo>
                <a:lnTo>
                  <a:pt x="2720" y="696"/>
                </a:lnTo>
                <a:lnTo>
                  <a:pt x="2694" y="631"/>
                </a:lnTo>
                <a:lnTo>
                  <a:pt x="2663" y="566"/>
                </a:lnTo>
                <a:lnTo>
                  <a:pt x="2628" y="506"/>
                </a:lnTo>
                <a:lnTo>
                  <a:pt x="2588" y="449"/>
                </a:lnTo>
                <a:lnTo>
                  <a:pt x="2544" y="396"/>
                </a:lnTo>
                <a:lnTo>
                  <a:pt x="2495" y="346"/>
                </a:lnTo>
                <a:lnTo>
                  <a:pt x="2443" y="300"/>
                </a:lnTo>
                <a:lnTo>
                  <a:pt x="2388" y="259"/>
                </a:lnTo>
                <a:lnTo>
                  <a:pt x="2330" y="222"/>
                </a:lnTo>
                <a:lnTo>
                  <a:pt x="2268" y="190"/>
                </a:lnTo>
                <a:lnTo>
                  <a:pt x="2204" y="163"/>
                </a:lnTo>
                <a:lnTo>
                  <a:pt x="2138" y="143"/>
                </a:lnTo>
                <a:lnTo>
                  <a:pt x="2069" y="127"/>
                </a:lnTo>
                <a:lnTo>
                  <a:pt x="1998" y="118"/>
                </a:lnTo>
                <a:lnTo>
                  <a:pt x="1926" y="115"/>
                </a:lnTo>
                <a:close/>
                <a:moveTo>
                  <a:pt x="1926" y="0"/>
                </a:moveTo>
                <a:lnTo>
                  <a:pt x="2005" y="3"/>
                </a:lnTo>
                <a:lnTo>
                  <a:pt x="2082" y="14"/>
                </a:lnTo>
                <a:lnTo>
                  <a:pt x="2157" y="29"/>
                </a:lnTo>
                <a:lnTo>
                  <a:pt x="2230" y="52"/>
                </a:lnTo>
                <a:lnTo>
                  <a:pt x="2301" y="80"/>
                </a:lnTo>
                <a:lnTo>
                  <a:pt x="2369" y="113"/>
                </a:lnTo>
                <a:lnTo>
                  <a:pt x="2434" y="152"/>
                </a:lnTo>
                <a:lnTo>
                  <a:pt x="2495" y="196"/>
                </a:lnTo>
                <a:lnTo>
                  <a:pt x="2554" y="245"/>
                </a:lnTo>
                <a:lnTo>
                  <a:pt x="2608" y="298"/>
                </a:lnTo>
                <a:lnTo>
                  <a:pt x="2658" y="354"/>
                </a:lnTo>
                <a:lnTo>
                  <a:pt x="2704" y="415"/>
                </a:lnTo>
                <a:lnTo>
                  <a:pt x="2745" y="480"/>
                </a:lnTo>
                <a:lnTo>
                  <a:pt x="2781" y="548"/>
                </a:lnTo>
                <a:lnTo>
                  <a:pt x="2813" y="618"/>
                </a:lnTo>
                <a:lnTo>
                  <a:pt x="2838" y="692"/>
                </a:lnTo>
                <a:lnTo>
                  <a:pt x="2858" y="768"/>
                </a:lnTo>
                <a:lnTo>
                  <a:pt x="2872" y="846"/>
                </a:lnTo>
                <a:lnTo>
                  <a:pt x="2880" y="927"/>
                </a:lnTo>
                <a:lnTo>
                  <a:pt x="2938" y="945"/>
                </a:lnTo>
                <a:lnTo>
                  <a:pt x="2993" y="969"/>
                </a:lnTo>
                <a:lnTo>
                  <a:pt x="3046" y="997"/>
                </a:lnTo>
                <a:lnTo>
                  <a:pt x="3096" y="1029"/>
                </a:lnTo>
                <a:lnTo>
                  <a:pt x="3142" y="1067"/>
                </a:lnTo>
                <a:lnTo>
                  <a:pt x="3187" y="1108"/>
                </a:lnTo>
                <a:lnTo>
                  <a:pt x="3227" y="1152"/>
                </a:lnTo>
                <a:lnTo>
                  <a:pt x="3263" y="1200"/>
                </a:lnTo>
                <a:lnTo>
                  <a:pt x="3295" y="1251"/>
                </a:lnTo>
                <a:lnTo>
                  <a:pt x="3323" y="1304"/>
                </a:lnTo>
                <a:lnTo>
                  <a:pt x="3347" y="1360"/>
                </a:lnTo>
                <a:lnTo>
                  <a:pt x="3365" y="1418"/>
                </a:lnTo>
                <a:lnTo>
                  <a:pt x="3379" y="1478"/>
                </a:lnTo>
                <a:lnTo>
                  <a:pt x="3387" y="1540"/>
                </a:lnTo>
                <a:lnTo>
                  <a:pt x="3390" y="1602"/>
                </a:lnTo>
                <a:lnTo>
                  <a:pt x="3387" y="1668"/>
                </a:lnTo>
                <a:lnTo>
                  <a:pt x="3378" y="1732"/>
                </a:lnTo>
                <a:lnTo>
                  <a:pt x="3363" y="1795"/>
                </a:lnTo>
                <a:lnTo>
                  <a:pt x="3343" y="1855"/>
                </a:lnTo>
                <a:lnTo>
                  <a:pt x="3317" y="1912"/>
                </a:lnTo>
                <a:lnTo>
                  <a:pt x="3286" y="1966"/>
                </a:lnTo>
                <a:lnTo>
                  <a:pt x="3251" y="2018"/>
                </a:lnTo>
                <a:lnTo>
                  <a:pt x="3212" y="2065"/>
                </a:lnTo>
                <a:lnTo>
                  <a:pt x="3168" y="2110"/>
                </a:lnTo>
                <a:lnTo>
                  <a:pt x="3122" y="2149"/>
                </a:lnTo>
                <a:lnTo>
                  <a:pt x="3071" y="2185"/>
                </a:lnTo>
                <a:lnTo>
                  <a:pt x="3017" y="2216"/>
                </a:lnTo>
                <a:lnTo>
                  <a:pt x="2961" y="2242"/>
                </a:lnTo>
                <a:lnTo>
                  <a:pt x="2901" y="2263"/>
                </a:lnTo>
                <a:lnTo>
                  <a:pt x="2839" y="2278"/>
                </a:lnTo>
                <a:lnTo>
                  <a:pt x="2776" y="2287"/>
                </a:lnTo>
                <a:lnTo>
                  <a:pt x="2711" y="2290"/>
                </a:lnTo>
                <a:lnTo>
                  <a:pt x="2156" y="2290"/>
                </a:lnTo>
                <a:lnTo>
                  <a:pt x="2139" y="2289"/>
                </a:lnTo>
                <a:lnTo>
                  <a:pt x="2132" y="2289"/>
                </a:lnTo>
                <a:lnTo>
                  <a:pt x="2129" y="2289"/>
                </a:lnTo>
                <a:lnTo>
                  <a:pt x="2110" y="2290"/>
                </a:lnTo>
                <a:lnTo>
                  <a:pt x="726" y="2290"/>
                </a:lnTo>
                <a:lnTo>
                  <a:pt x="660" y="2287"/>
                </a:lnTo>
                <a:lnTo>
                  <a:pt x="596" y="2279"/>
                </a:lnTo>
                <a:lnTo>
                  <a:pt x="533" y="2264"/>
                </a:lnTo>
                <a:lnTo>
                  <a:pt x="473" y="2244"/>
                </a:lnTo>
                <a:lnTo>
                  <a:pt x="415" y="2219"/>
                </a:lnTo>
                <a:lnTo>
                  <a:pt x="360" y="2189"/>
                </a:lnTo>
                <a:lnTo>
                  <a:pt x="307" y="2156"/>
                </a:lnTo>
                <a:lnTo>
                  <a:pt x="259" y="2117"/>
                </a:lnTo>
                <a:lnTo>
                  <a:pt x="213" y="2075"/>
                </a:lnTo>
                <a:lnTo>
                  <a:pt x="171" y="2028"/>
                </a:lnTo>
                <a:lnTo>
                  <a:pt x="133" y="1979"/>
                </a:lnTo>
                <a:lnTo>
                  <a:pt x="100" y="1926"/>
                </a:lnTo>
                <a:lnTo>
                  <a:pt x="70" y="1869"/>
                </a:lnTo>
                <a:lnTo>
                  <a:pt x="45" y="1811"/>
                </a:lnTo>
                <a:lnTo>
                  <a:pt x="26" y="1750"/>
                </a:lnTo>
                <a:lnTo>
                  <a:pt x="11" y="1686"/>
                </a:lnTo>
                <a:lnTo>
                  <a:pt x="3" y="1622"/>
                </a:lnTo>
                <a:lnTo>
                  <a:pt x="0" y="1554"/>
                </a:lnTo>
                <a:lnTo>
                  <a:pt x="3" y="1492"/>
                </a:lnTo>
                <a:lnTo>
                  <a:pt x="11" y="1429"/>
                </a:lnTo>
                <a:lnTo>
                  <a:pt x="25" y="1368"/>
                </a:lnTo>
                <a:lnTo>
                  <a:pt x="43" y="1307"/>
                </a:lnTo>
                <a:lnTo>
                  <a:pt x="67" y="1249"/>
                </a:lnTo>
                <a:lnTo>
                  <a:pt x="95" y="1192"/>
                </a:lnTo>
                <a:lnTo>
                  <a:pt x="126" y="1138"/>
                </a:lnTo>
                <a:lnTo>
                  <a:pt x="163" y="1086"/>
                </a:lnTo>
                <a:lnTo>
                  <a:pt x="203" y="1037"/>
                </a:lnTo>
                <a:lnTo>
                  <a:pt x="247" y="991"/>
                </a:lnTo>
                <a:lnTo>
                  <a:pt x="294" y="950"/>
                </a:lnTo>
                <a:lnTo>
                  <a:pt x="343" y="913"/>
                </a:lnTo>
                <a:lnTo>
                  <a:pt x="397" y="881"/>
                </a:lnTo>
                <a:lnTo>
                  <a:pt x="397" y="881"/>
                </a:lnTo>
                <a:lnTo>
                  <a:pt x="396" y="859"/>
                </a:lnTo>
                <a:lnTo>
                  <a:pt x="399" y="803"/>
                </a:lnTo>
                <a:lnTo>
                  <a:pt x="408" y="748"/>
                </a:lnTo>
                <a:lnTo>
                  <a:pt x="421" y="696"/>
                </a:lnTo>
                <a:lnTo>
                  <a:pt x="441" y="646"/>
                </a:lnTo>
                <a:lnTo>
                  <a:pt x="465" y="599"/>
                </a:lnTo>
                <a:lnTo>
                  <a:pt x="494" y="555"/>
                </a:lnTo>
                <a:lnTo>
                  <a:pt x="527" y="514"/>
                </a:lnTo>
                <a:lnTo>
                  <a:pt x="564" y="477"/>
                </a:lnTo>
                <a:lnTo>
                  <a:pt x="604" y="443"/>
                </a:lnTo>
                <a:lnTo>
                  <a:pt x="647" y="414"/>
                </a:lnTo>
                <a:lnTo>
                  <a:pt x="694" y="389"/>
                </a:lnTo>
                <a:lnTo>
                  <a:pt x="744" y="370"/>
                </a:lnTo>
                <a:lnTo>
                  <a:pt x="795" y="356"/>
                </a:lnTo>
                <a:lnTo>
                  <a:pt x="849" y="347"/>
                </a:lnTo>
                <a:lnTo>
                  <a:pt x="904" y="344"/>
                </a:lnTo>
                <a:lnTo>
                  <a:pt x="933" y="345"/>
                </a:lnTo>
                <a:lnTo>
                  <a:pt x="961" y="347"/>
                </a:lnTo>
                <a:lnTo>
                  <a:pt x="978" y="350"/>
                </a:lnTo>
                <a:lnTo>
                  <a:pt x="1017" y="357"/>
                </a:lnTo>
                <a:lnTo>
                  <a:pt x="1037" y="362"/>
                </a:lnTo>
                <a:lnTo>
                  <a:pt x="1071" y="373"/>
                </a:lnTo>
                <a:lnTo>
                  <a:pt x="1091" y="380"/>
                </a:lnTo>
                <a:lnTo>
                  <a:pt x="1125" y="396"/>
                </a:lnTo>
                <a:lnTo>
                  <a:pt x="1131" y="399"/>
                </a:lnTo>
                <a:lnTo>
                  <a:pt x="1137" y="401"/>
                </a:lnTo>
                <a:lnTo>
                  <a:pt x="1182" y="346"/>
                </a:lnTo>
                <a:lnTo>
                  <a:pt x="1231" y="294"/>
                </a:lnTo>
                <a:lnTo>
                  <a:pt x="1282" y="245"/>
                </a:lnTo>
                <a:lnTo>
                  <a:pt x="1336" y="201"/>
                </a:lnTo>
                <a:lnTo>
                  <a:pt x="1395" y="160"/>
                </a:lnTo>
                <a:lnTo>
                  <a:pt x="1455" y="124"/>
                </a:lnTo>
                <a:lnTo>
                  <a:pt x="1517" y="92"/>
                </a:lnTo>
                <a:lnTo>
                  <a:pt x="1582" y="65"/>
                </a:lnTo>
                <a:lnTo>
                  <a:pt x="1649" y="42"/>
                </a:lnTo>
                <a:lnTo>
                  <a:pt x="1717" y="24"/>
                </a:lnTo>
                <a:lnTo>
                  <a:pt x="1785" y="10"/>
                </a:lnTo>
                <a:lnTo>
                  <a:pt x="1855" y="3"/>
                </a:lnTo>
                <a:lnTo>
                  <a:pt x="1926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F590C8-6EB9-402F-B90B-E8F38D5F5E4B}"/>
              </a:ext>
            </a:extLst>
          </p:cNvPr>
          <p:cNvSpPr txBox="1"/>
          <p:nvPr/>
        </p:nvSpPr>
        <p:spPr>
          <a:xfrm>
            <a:off x="7850194" y="2064886"/>
            <a:ext cx="83227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IP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A4EAA53-2FB1-4C63-A4F2-67D41DA8D1F8}"/>
              </a:ext>
            </a:extLst>
          </p:cNvPr>
          <p:cNvSpPr txBox="1"/>
          <p:nvPr/>
        </p:nvSpPr>
        <p:spPr>
          <a:xfrm>
            <a:off x="5446945" y="1387845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5G Core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2BA34A9-D219-42A2-90D2-EC2F7F9B6545}"/>
              </a:ext>
            </a:extLst>
          </p:cNvPr>
          <p:cNvSpPr txBox="1"/>
          <p:nvPr/>
        </p:nvSpPr>
        <p:spPr>
          <a:xfrm>
            <a:off x="2641389" y="2601294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DU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1901A0B6-497F-47EC-92DE-1A0B9FE089C6}"/>
              </a:ext>
            </a:extLst>
          </p:cNvPr>
          <p:cNvGrpSpPr/>
          <p:nvPr/>
        </p:nvGrpSpPr>
        <p:grpSpPr>
          <a:xfrm>
            <a:off x="1529055" y="2953865"/>
            <a:ext cx="562105" cy="754603"/>
            <a:chOff x="1836895" y="1836970"/>
            <a:chExt cx="897528" cy="1252332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A078B4FB-B923-48B0-9580-A5CEB2F6C78E}"/>
                </a:ext>
              </a:extLst>
            </p:cNvPr>
            <p:cNvGrpSpPr/>
            <p:nvPr/>
          </p:nvGrpSpPr>
          <p:grpSpPr>
            <a:xfrm rot="16200000">
              <a:off x="1830742" y="1881210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88" name="Freeform 62">
                <a:extLst>
                  <a:ext uri="{FF2B5EF4-FFF2-40B4-BE49-F238E27FC236}">
                    <a16:creationId xmlns:a16="http://schemas.microsoft.com/office/drawing/2014/main" id="{59326D96-2777-4851-B13F-2BA0B5CA720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63">
                <a:extLst>
                  <a:ext uri="{FF2B5EF4-FFF2-40B4-BE49-F238E27FC236}">
                    <a16:creationId xmlns:a16="http://schemas.microsoft.com/office/drawing/2014/main" id="{21708A98-4D7D-4077-AFDD-022746C684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64">
                <a:extLst>
                  <a:ext uri="{FF2B5EF4-FFF2-40B4-BE49-F238E27FC236}">
                    <a16:creationId xmlns:a16="http://schemas.microsoft.com/office/drawing/2014/main" id="{F81B7F9A-A57E-48A5-A4F4-7C84A6396D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65">
                <a:extLst>
                  <a:ext uri="{FF2B5EF4-FFF2-40B4-BE49-F238E27FC236}">
                    <a16:creationId xmlns:a16="http://schemas.microsoft.com/office/drawing/2014/main" id="{E98D787A-B0B8-4D89-83E1-CAA0C8B7CA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66">
                <a:extLst>
                  <a:ext uri="{FF2B5EF4-FFF2-40B4-BE49-F238E27FC236}">
                    <a16:creationId xmlns:a16="http://schemas.microsoft.com/office/drawing/2014/main" id="{4A9064ED-24C1-4451-BE0B-9E2272FAE9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1" name="Freeform 344">
              <a:extLst>
                <a:ext uri="{FF2B5EF4-FFF2-40B4-BE49-F238E27FC236}">
                  <a16:creationId xmlns:a16="http://schemas.microsoft.com/office/drawing/2014/main" id="{3BA483B8-9F40-4F86-92BE-FE8178DEC7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6895" y="2054198"/>
              <a:ext cx="897528" cy="1035104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19687481-7CE1-4376-9012-51DD02042502}"/>
                </a:ext>
              </a:extLst>
            </p:cNvPr>
            <p:cNvGrpSpPr/>
            <p:nvPr/>
          </p:nvGrpSpPr>
          <p:grpSpPr>
            <a:xfrm rot="5400000">
              <a:off x="2167390" y="1876658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83" name="Freeform 62">
                <a:extLst>
                  <a:ext uri="{FF2B5EF4-FFF2-40B4-BE49-F238E27FC236}">
                    <a16:creationId xmlns:a16="http://schemas.microsoft.com/office/drawing/2014/main" id="{7145A4E4-5EDC-4E56-88B9-126A804BB47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63">
                <a:extLst>
                  <a:ext uri="{FF2B5EF4-FFF2-40B4-BE49-F238E27FC236}">
                    <a16:creationId xmlns:a16="http://schemas.microsoft.com/office/drawing/2014/main" id="{42637ED3-D343-4ACD-806C-F55907D161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64">
                <a:extLst>
                  <a:ext uri="{FF2B5EF4-FFF2-40B4-BE49-F238E27FC236}">
                    <a16:creationId xmlns:a16="http://schemas.microsoft.com/office/drawing/2014/main" id="{0F9C44C4-E8FD-4CE6-9F67-5A9E8AD946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65">
                <a:extLst>
                  <a:ext uri="{FF2B5EF4-FFF2-40B4-BE49-F238E27FC236}">
                    <a16:creationId xmlns:a16="http://schemas.microsoft.com/office/drawing/2014/main" id="{B302304B-38B1-431D-A184-A5B9DBA19C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66">
                <a:extLst>
                  <a:ext uri="{FF2B5EF4-FFF2-40B4-BE49-F238E27FC236}">
                    <a16:creationId xmlns:a16="http://schemas.microsoft.com/office/drawing/2014/main" id="{73DB3375-9941-4340-B9E5-B8A9C99B0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1545C84F-5FDA-465D-9504-982B4F961CD3}"/>
              </a:ext>
            </a:extLst>
          </p:cNvPr>
          <p:cNvGrpSpPr/>
          <p:nvPr/>
        </p:nvGrpSpPr>
        <p:grpSpPr>
          <a:xfrm>
            <a:off x="631995" y="3062617"/>
            <a:ext cx="454687" cy="565150"/>
            <a:chOff x="4457700" y="2682875"/>
            <a:chExt cx="527051" cy="565150"/>
          </a:xfrm>
          <a:solidFill>
            <a:schemeClr val="bg1"/>
          </a:solidFill>
        </p:grpSpPr>
        <p:sp>
          <p:nvSpPr>
            <p:cNvPr id="94" name="Freeform 222">
              <a:extLst>
                <a:ext uri="{FF2B5EF4-FFF2-40B4-BE49-F238E27FC236}">
                  <a16:creationId xmlns:a16="http://schemas.microsoft.com/office/drawing/2014/main" id="{DE7D371D-86BC-434B-8121-BB8FA7EA2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700" y="2682875"/>
              <a:ext cx="373063" cy="466725"/>
            </a:xfrm>
            <a:custGeom>
              <a:avLst/>
              <a:gdLst>
                <a:gd name="T0" fmla="*/ 1972 w 2353"/>
                <a:gd name="T1" fmla="*/ 0 h 2933"/>
                <a:gd name="T2" fmla="*/ 2065 w 2353"/>
                <a:gd name="T3" fmla="*/ 12 h 2933"/>
                <a:gd name="T4" fmla="*/ 2150 w 2353"/>
                <a:gd name="T5" fmla="*/ 46 h 2933"/>
                <a:gd name="T6" fmla="*/ 2225 w 2353"/>
                <a:gd name="T7" fmla="*/ 98 h 2933"/>
                <a:gd name="T8" fmla="*/ 2285 w 2353"/>
                <a:gd name="T9" fmla="*/ 165 h 2933"/>
                <a:gd name="T10" fmla="*/ 2327 w 2353"/>
                <a:gd name="T11" fmla="*/ 245 h 2933"/>
                <a:gd name="T12" fmla="*/ 2350 w 2353"/>
                <a:gd name="T13" fmla="*/ 336 h 2933"/>
                <a:gd name="T14" fmla="*/ 2353 w 2353"/>
                <a:gd name="T15" fmla="*/ 1972 h 2933"/>
                <a:gd name="T16" fmla="*/ 2343 w 2353"/>
                <a:gd name="T17" fmla="*/ 2017 h 2933"/>
                <a:gd name="T18" fmla="*/ 2315 w 2353"/>
                <a:gd name="T19" fmla="*/ 2051 h 2933"/>
                <a:gd name="T20" fmla="*/ 2275 w 2353"/>
                <a:gd name="T21" fmla="*/ 2071 h 2933"/>
                <a:gd name="T22" fmla="*/ 2229 w 2353"/>
                <a:gd name="T23" fmla="*/ 2071 h 2933"/>
                <a:gd name="T24" fmla="*/ 2189 w 2353"/>
                <a:gd name="T25" fmla="*/ 2051 h 2933"/>
                <a:gd name="T26" fmla="*/ 2161 w 2353"/>
                <a:gd name="T27" fmla="*/ 2017 h 2933"/>
                <a:gd name="T28" fmla="*/ 2152 w 2353"/>
                <a:gd name="T29" fmla="*/ 1972 h 2933"/>
                <a:gd name="T30" fmla="*/ 2148 w 2353"/>
                <a:gd name="T31" fmla="*/ 351 h 2933"/>
                <a:gd name="T32" fmla="*/ 2127 w 2353"/>
                <a:gd name="T33" fmla="*/ 292 h 2933"/>
                <a:gd name="T34" fmla="*/ 2088 w 2353"/>
                <a:gd name="T35" fmla="*/ 246 h 2933"/>
                <a:gd name="T36" fmla="*/ 2034 w 2353"/>
                <a:gd name="T37" fmla="*/ 215 h 2933"/>
                <a:gd name="T38" fmla="*/ 1972 w 2353"/>
                <a:gd name="T39" fmla="*/ 204 h 2933"/>
                <a:gd name="T40" fmla="*/ 349 w 2353"/>
                <a:gd name="T41" fmla="*/ 206 h 2933"/>
                <a:gd name="T42" fmla="*/ 291 w 2353"/>
                <a:gd name="T43" fmla="*/ 227 h 2933"/>
                <a:gd name="T44" fmla="*/ 244 w 2353"/>
                <a:gd name="T45" fmla="*/ 268 h 2933"/>
                <a:gd name="T46" fmla="*/ 213 w 2353"/>
                <a:gd name="T47" fmla="*/ 321 h 2933"/>
                <a:gd name="T48" fmla="*/ 202 w 2353"/>
                <a:gd name="T49" fmla="*/ 383 h 2933"/>
                <a:gd name="T50" fmla="*/ 199 w 2353"/>
                <a:gd name="T51" fmla="*/ 2855 h 2933"/>
                <a:gd name="T52" fmla="*/ 180 w 2353"/>
                <a:gd name="T53" fmla="*/ 2895 h 2933"/>
                <a:gd name="T54" fmla="*/ 145 w 2353"/>
                <a:gd name="T55" fmla="*/ 2923 h 2933"/>
                <a:gd name="T56" fmla="*/ 101 w 2353"/>
                <a:gd name="T57" fmla="*/ 2933 h 2933"/>
                <a:gd name="T58" fmla="*/ 57 w 2353"/>
                <a:gd name="T59" fmla="*/ 2923 h 2933"/>
                <a:gd name="T60" fmla="*/ 23 w 2353"/>
                <a:gd name="T61" fmla="*/ 2895 h 2933"/>
                <a:gd name="T62" fmla="*/ 3 w 2353"/>
                <a:gd name="T63" fmla="*/ 2855 h 2933"/>
                <a:gd name="T64" fmla="*/ 0 w 2353"/>
                <a:gd name="T65" fmla="*/ 383 h 2933"/>
                <a:gd name="T66" fmla="*/ 12 w 2353"/>
                <a:gd name="T67" fmla="*/ 289 h 2933"/>
                <a:gd name="T68" fmla="*/ 45 w 2353"/>
                <a:gd name="T69" fmla="*/ 204 h 2933"/>
                <a:gd name="T70" fmla="*/ 97 w 2353"/>
                <a:gd name="T71" fmla="*/ 129 h 2933"/>
                <a:gd name="T72" fmla="*/ 164 w 2353"/>
                <a:gd name="T73" fmla="*/ 70 h 2933"/>
                <a:gd name="T74" fmla="*/ 244 w 2353"/>
                <a:gd name="T75" fmla="*/ 26 h 2933"/>
                <a:gd name="T76" fmla="*/ 334 w 2353"/>
                <a:gd name="T77" fmla="*/ 3 h 2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53" h="2933">
                  <a:moveTo>
                    <a:pt x="381" y="0"/>
                  </a:moveTo>
                  <a:lnTo>
                    <a:pt x="1972" y="0"/>
                  </a:lnTo>
                  <a:lnTo>
                    <a:pt x="2020" y="3"/>
                  </a:lnTo>
                  <a:lnTo>
                    <a:pt x="2065" y="12"/>
                  </a:lnTo>
                  <a:lnTo>
                    <a:pt x="2110" y="26"/>
                  </a:lnTo>
                  <a:lnTo>
                    <a:pt x="2150" y="46"/>
                  </a:lnTo>
                  <a:lnTo>
                    <a:pt x="2189" y="70"/>
                  </a:lnTo>
                  <a:lnTo>
                    <a:pt x="2225" y="98"/>
                  </a:lnTo>
                  <a:lnTo>
                    <a:pt x="2257" y="129"/>
                  </a:lnTo>
                  <a:lnTo>
                    <a:pt x="2285" y="165"/>
                  </a:lnTo>
                  <a:lnTo>
                    <a:pt x="2309" y="204"/>
                  </a:lnTo>
                  <a:lnTo>
                    <a:pt x="2327" y="245"/>
                  </a:lnTo>
                  <a:lnTo>
                    <a:pt x="2341" y="289"/>
                  </a:lnTo>
                  <a:lnTo>
                    <a:pt x="2350" y="336"/>
                  </a:lnTo>
                  <a:lnTo>
                    <a:pt x="2353" y="383"/>
                  </a:lnTo>
                  <a:lnTo>
                    <a:pt x="2353" y="1972"/>
                  </a:lnTo>
                  <a:lnTo>
                    <a:pt x="2351" y="1996"/>
                  </a:lnTo>
                  <a:lnTo>
                    <a:pt x="2343" y="2017"/>
                  </a:lnTo>
                  <a:lnTo>
                    <a:pt x="2331" y="2036"/>
                  </a:lnTo>
                  <a:lnTo>
                    <a:pt x="2315" y="2051"/>
                  </a:lnTo>
                  <a:lnTo>
                    <a:pt x="2297" y="2064"/>
                  </a:lnTo>
                  <a:lnTo>
                    <a:pt x="2275" y="2071"/>
                  </a:lnTo>
                  <a:lnTo>
                    <a:pt x="2253" y="2074"/>
                  </a:lnTo>
                  <a:lnTo>
                    <a:pt x="2229" y="2071"/>
                  </a:lnTo>
                  <a:lnTo>
                    <a:pt x="2208" y="2064"/>
                  </a:lnTo>
                  <a:lnTo>
                    <a:pt x="2189" y="2051"/>
                  </a:lnTo>
                  <a:lnTo>
                    <a:pt x="2173" y="2036"/>
                  </a:lnTo>
                  <a:lnTo>
                    <a:pt x="2161" y="2017"/>
                  </a:lnTo>
                  <a:lnTo>
                    <a:pt x="2154" y="1996"/>
                  </a:lnTo>
                  <a:lnTo>
                    <a:pt x="2152" y="1972"/>
                  </a:lnTo>
                  <a:lnTo>
                    <a:pt x="2152" y="383"/>
                  </a:lnTo>
                  <a:lnTo>
                    <a:pt x="2148" y="351"/>
                  </a:lnTo>
                  <a:lnTo>
                    <a:pt x="2140" y="321"/>
                  </a:lnTo>
                  <a:lnTo>
                    <a:pt x="2127" y="292"/>
                  </a:lnTo>
                  <a:lnTo>
                    <a:pt x="2110" y="268"/>
                  </a:lnTo>
                  <a:lnTo>
                    <a:pt x="2088" y="246"/>
                  </a:lnTo>
                  <a:lnTo>
                    <a:pt x="2062" y="227"/>
                  </a:lnTo>
                  <a:lnTo>
                    <a:pt x="2034" y="215"/>
                  </a:lnTo>
                  <a:lnTo>
                    <a:pt x="2004" y="206"/>
                  </a:lnTo>
                  <a:lnTo>
                    <a:pt x="1972" y="204"/>
                  </a:lnTo>
                  <a:lnTo>
                    <a:pt x="381" y="204"/>
                  </a:lnTo>
                  <a:lnTo>
                    <a:pt x="349" y="206"/>
                  </a:lnTo>
                  <a:lnTo>
                    <a:pt x="319" y="215"/>
                  </a:lnTo>
                  <a:lnTo>
                    <a:pt x="291" y="227"/>
                  </a:lnTo>
                  <a:lnTo>
                    <a:pt x="266" y="246"/>
                  </a:lnTo>
                  <a:lnTo>
                    <a:pt x="244" y="268"/>
                  </a:lnTo>
                  <a:lnTo>
                    <a:pt x="227" y="292"/>
                  </a:lnTo>
                  <a:lnTo>
                    <a:pt x="213" y="321"/>
                  </a:lnTo>
                  <a:lnTo>
                    <a:pt x="205" y="351"/>
                  </a:lnTo>
                  <a:lnTo>
                    <a:pt x="202" y="383"/>
                  </a:lnTo>
                  <a:lnTo>
                    <a:pt x="202" y="2832"/>
                  </a:lnTo>
                  <a:lnTo>
                    <a:pt x="199" y="2855"/>
                  </a:lnTo>
                  <a:lnTo>
                    <a:pt x="192" y="2877"/>
                  </a:lnTo>
                  <a:lnTo>
                    <a:pt x="180" y="2895"/>
                  </a:lnTo>
                  <a:lnTo>
                    <a:pt x="165" y="2911"/>
                  </a:lnTo>
                  <a:lnTo>
                    <a:pt x="145" y="2923"/>
                  </a:lnTo>
                  <a:lnTo>
                    <a:pt x="125" y="2931"/>
                  </a:lnTo>
                  <a:lnTo>
                    <a:pt x="101" y="2933"/>
                  </a:lnTo>
                  <a:lnTo>
                    <a:pt x="79" y="2931"/>
                  </a:lnTo>
                  <a:lnTo>
                    <a:pt x="57" y="2923"/>
                  </a:lnTo>
                  <a:lnTo>
                    <a:pt x="38" y="2911"/>
                  </a:lnTo>
                  <a:lnTo>
                    <a:pt x="23" y="2895"/>
                  </a:lnTo>
                  <a:lnTo>
                    <a:pt x="11" y="2877"/>
                  </a:lnTo>
                  <a:lnTo>
                    <a:pt x="3" y="2855"/>
                  </a:lnTo>
                  <a:lnTo>
                    <a:pt x="0" y="2832"/>
                  </a:lnTo>
                  <a:lnTo>
                    <a:pt x="0" y="383"/>
                  </a:lnTo>
                  <a:lnTo>
                    <a:pt x="3" y="336"/>
                  </a:lnTo>
                  <a:lnTo>
                    <a:pt x="12" y="289"/>
                  </a:lnTo>
                  <a:lnTo>
                    <a:pt x="26" y="245"/>
                  </a:lnTo>
                  <a:lnTo>
                    <a:pt x="45" y="204"/>
                  </a:lnTo>
                  <a:lnTo>
                    <a:pt x="69" y="165"/>
                  </a:lnTo>
                  <a:lnTo>
                    <a:pt x="97" y="129"/>
                  </a:lnTo>
                  <a:lnTo>
                    <a:pt x="128" y="98"/>
                  </a:lnTo>
                  <a:lnTo>
                    <a:pt x="164" y="70"/>
                  </a:lnTo>
                  <a:lnTo>
                    <a:pt x="202" y="46"/>
                  </a:lnTo>
                  <a:lnTo>
                    <a:pt x="244" y="26"/>
                  </a:lnTo>
                  <a:lnTo>
                    <a:pt x="287" y="12"/>
                  </a:lnTo>
                  <a:lnTo>
                    <a:pt x="334" y="3"/>
                  </a:lnTo>
                  <a:lnTo>
                    <a:pt x="38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24">
              <a:extLst>
                <a:ext uri="{FF2B5EF4-FFF2-40B4-BE49-F238E27FC236}">
                  <a16:creationId xmlns:a16="http://schemas.microsoft.com/office/drawing/2014/main" id="{F52D0945-0BE9-41CF-8787-F1CFF7741D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57700" y="3111500"/>
              <a:ext cx="373063" cy="136525"/>
            </a:xfrm>
            <a:custGeom>
              <a:avLst/>
              <a:gdLst>
                <a:gd name="T0" fmla="*/ 202 w 2353"/>
                <a:gd name="T1" fmla="*/ 479 h 862"/>
                <a:gd name="T2" fmla="*/ 213 w 2353"/>
                <a:gd name="T3" fmla="*/ 542 h 862"/>
                <a:gd name="T4" fmla="*/ 244 w 2353"/>
                <a:gd name="T5" fmla="*/ 595 h 862"/>
                <a:gd name="T6" fmla="*/ 291 w 2353"/>
                <a:gd name="T7" fmla="*/ 635 h 862"/>
                <a:gd name="T8" fmla="*/ 349 w 2353"/>
                <a:gd name="T9" fmla="*/ 657 h 862"/>
                <a:gd name="T10" fmla="*/ 1972 w 2353"/>
                <a:gd name="T11" fmla="*/ 660 h 862"/>
                <a:gd name="T12" fmla="*/ 2034 w 2353"/>
                <a:gd name="T13" fmla="*/ 648 h 862"/>
                <a:gd name="T14" fmla="*/ 2088 w 2353"/>
                <a:gd name="T15" fmla="*/ 617 h 862"/>
                <a:gd name="T16" fmla="*/ 2127 w 2353"/>
                <a:gd name="T17" fmla="*/ 570 h 862"/>
                <a:gd name="T18" fmla="*/ 2148 w 2353"/>
                <a:gd name="T19" fmla="*/ 512 h 862"/>
                <a:gd name="T20" fmla="*/ 2152 w 2353"/>
                <a:gd name="T21" fmla="*/ 203 h 862"/>
                <a:gd name="T22" fmla="*/ 101 w 2353"/>
                <a:gd name="T23" fmla="*/ 0 h 862"/>
                <a:gd name="T24" fmla="*/ 2275 w 2353"/>
                <a:gd name="T25" fmla="*/ 3 h 862"/>
                <a:gd name="T26" fmla="*/ 2315 w 2353"/>
                <a:gd name="T27" fmla="*/ 23 h 862"/>
                <a:gd name="T28" fmla="*/ 2343 w 2353"/>
                <a:gd name="T29" fmla="*/ 57 h 862"/>
                <a:gd name="T30" fmla="*/ 2353 w 2353"/>
                <a:gd name="T31" fmla="*/ 102 h 862"/>
                <a:gd name="T32" fmla="*/ 2350 w 2353"/>
                <a:gd name="T33" fmla="*/ 527 h 862"/>
                <a:gd name="T34" fmla="*/ 2327 w 2353"/>
                <a:gd name="T35" fmla="*/ 618 h 862"/>
                <a:gd name="T36" fmla="*/ 2285 w 2353"/>
                <a:gd name="T37" fmla="*/ 698 h 862"/>
                <a:gd name="T38" fmla="*/ 2225 w 2353"/>
                <a:gd name="T39" fmla="*/ 766 h 862"/>
                <a:gd name="T40" fmla="*/ 2150 w 2353"/>
                <a:gd name="T41" fmla="*/ 817 h 862"/>
                <a:gd name="T42" fmla="*/ 2065 w 2353"/>
                <a:gd name="T43" fmla="*/ 851 h 862"/>
                <a:gd name="T44" fmla="*/ 1972 w 2353"/>
                <a:gd name="T45" fmla="*/ 862 h 862"/>
                <a:gd name="T46" fmla="*/ 334 w 2353"/>
                <a:gd name="T47" fmla="*/ 859 h 862"/>
                <a:gd name="T48" fmla="*/ 244 w 2353"/>
                <a:gd name="T49" fmla="*/ 836 h 862"/>
                <a:gd name="T50" fmla="*/ 164 w 2353"/>
                <a:gd name="T51" fmla="*/ 793 h 862"/>
                <a:gd name="T52" fmla="*/ 97 w 2353"/>
                <a:gd name="T53" fmla="*/ 734 h 862"/>
                <a:gd name="T54" fmla="*/ 45 w 2353"/>
                <a:gd name="T55" fmla="*/ 659 h 862"/>
                <a:gd name="T56" fmla="*/ 12 w 2353"/>
                <a:gd name="T57" fmla="*/ 573 h 862"/>
                <a:gd name="T58" fmla="*/ 0 w 2353"/>
                <a:gd name="T59" fmla="*/ 479 h 862"/>
                <a:gd name="T60" fmla="*/ 3 w 2353"/>
                <a:gd name="T61" fmla="*/ 79 h 862"/>
                <a:gd name="T62" fmla="*/ 23 w 2353"/>
                <a:gd name="T63" fmla="*/ 39 h 862"/>
                <a:gd name="T64" fmla="*/ 57 w 2353"/>
                <a:gd name="T65" fmla="*/ 11 h 862"/>
                <a:gd name="T66" fmla="*/ 101 w 2353"/>
                <a:gd name="T67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53" h="862">
                  <a:moveTo>
                    <a:pt x="202" y="203"/>
                  </a:moveTo>
                  <a:lnTo>
                    <a:pt x="202" y="479"/>
                  </a:lnTo>
                  <a:lnTo>
                    <a:pt x="205" y="512"/>
                  </a:lnTo>
                  <a:lnTo>
                    <a:pt x="213" y="542"/>
                  </a:lnTo>
                  <a:lnTo>
                    <a:pt x="227" y="570"/>
                  </a:lnTo>
                  <a:lnTo>
                    <a:pt x="244" y="595"/>
                  </a:lnTo>
                  <a:lnTo>
                    <a:pt x="266" y="617"/>
                  </a:lnTo>
                  <a:lnTo>
                    <a:pt x="291" y="635"/>
                  </a:lnTo>
                  <a:lnTo>
                    <a:pt x="319" y="648"/>
                  </a:lnTo>
                  <a:lnTo>
                    <a:pt x="349" y="657"/>
                  </a:lnTo>
                  <a:lnTo>
                    <a:pt x="381" y="660"/>
                  </a:lnTo>
                  <a:lnTo>
                    <a:pt x="1972" y="660"/>
                  </a:lnTo>
                  <a:lnTo>
                    <a:pt x="2004" y="657"/>
                  </a:lnTo>
                  <a:lnTo>
                    <a:pt x="2034" y="648"/>
                  </a:lnTo>
                  <a:lnTo>
                    <a:pt x="2062" y="635"/>
                  </a:lnTo>
                  <a:lnTo>
                    <a:pt x="2088" y="617"/>
                  </a:lnTo>
                  <a:lnTo>
                    <a:pt x="2110" y="595"/>
                  </a:lnTo>
                  <a:lnTo>
                    <a:pt x="2127" y="570"/>
                  </a:lnTo>
                  <a:lnTo>
                    <a:pt x="2140" y="542"/>
                  </a:lnTo>
                  <a:lnTo>
                    <a:pt x="2148" y="512"/>
                  </a:lnTo>
                  <a:lnTo>
                    <a:pt x="2152" y="479"/>
                  </a:lnTo>
                  <a:lnTo>
                    <a:pt x="2152" y="203"/>
                  </a:lnTo>
                  <a:lnTo>
                    <a:pt x="202" y="203"/>
                  </a:lnTo>
                  <a:close/>
                  <a:moveTo>
                    <a:pt x="101" y="0"/>
                  </a:moveTo>
                  <a:lnTo>
                    <a:pt x="2253" y="0"/>
                  </a:lnTo>
                  <a:lnTo>
                    <a:pt x="2275" y="3"/>
                  </a:lnTo>
                  <a:lnTo>
                    <a:pt x="2297" y="11"/>
                  </a:lnTo>
                  <a:lnTo>
                    <a:pt x="2315" y="23"/>
                  </a:lnTo>
                  <a:lnTo>
                    <a:pt x="2331" y="39"/>
                  </a:lnTo>
                  <a:lnTo>
                    <a:pt x="2343" y="57"/>
                  </a:lnTo>
                  <a:lnTo>
                    <a:pt x="2351" y="79"/>
                  </a:lnTo>
                  <a:lnTo>
                    <a:pt x="2353" y="102"/>
                  </a:lnTo>
                  <a:lnTo>
                    <a:pt x="2353" y="479"/>
                  </a:lnTo>
                  <a:lnTo>
                    <a:pt x="2350" y="527"/>
                  </a:lnTo>
                  <a:lnTo>
                    <a:pt x="2341" y="573"/>
                  </a:lnTo>
                  <a:lnTo>
                    <a:pt x="2327" y="618"/>
                  </a:lnTo>
                  <a:lnTo>
                    <a:pt x="2309" y="659"/>
                  </a:lnTo>
                  <a:lnTo>
                    <a:pt x="2285" y="698"/>
                  </a:lnTo>
                  <a:lnTo>
                    <a:pt x="2257" y="734"/>
                  </a:lnTo>
                  <a:lnTo>
                    <a:pt x="2225" y="766"/>
                  </a:lnTo>
                  <a:lnTo>
                    <a:pt x="2189" y="793"/>
                  </a:lnTo>
                  <a:lnTo>
                    <a:pt x="2150" y="817"/>
                  </a:lnTo>
                  <a:lnTo>
                    <a:pt x="2110" y="836"/>
                  </a:lnTo>
                  <a:lnTo>
                    <a:pt x="2065" y="851"/>
                  </a:lnTo>
                  <a:lnTo>
                    <a:pt x="2020" y="859"/>
                  </a:lnTo>
                  <a:lnTo>
                    <a:pt x="1972" y="862"/>
                  </a:lnTo>
                  <a:lnTo>
                    <a:pt x="381" y="862"/>
                  </a:lnTo>
                  <a:lnTo>
                    <a:pt x="334" y="859"/>
                  </a:lnTo>
                  <a:lnTo>
                    <a:pt x="287" y="851"/>
                  </a:lnTo>
                  <a:lnTo>
                    <a:pt x="244" y="836"/>
                  </a:lnTo>
                  <a:lnTo>
                    <a:pt x="202" y="817"/>
                  </a:lnTo>
                  <a:lnTo>
                    <a:pt x="164" y="793"/>
                  </a:lnTo>
                  <a:lnTo>
                    <a:pt x="128" y="766"/>
                  </a:lnTo>
                  <a:lnTo>
                    <a:pt x="97" y="734"/>
                  </a:lnTo>
                  <a:lnTo>
                    <a:pt x="69" y="698"/>
                  </a:lnTo>
                  <a:lnTo>
                    <a:pt x="45" y="659"/>
                  </a:lnTo>
                  <a:lnTo>
                    <a:pt x="26" y="618"/>
                  </a:lnTo>
                  <a:lnTo>
                    <a:pt x="12" y="573"/>
                  </a:lnTo>
                  <a:lnTo>
                    <a:pt x="3" y="527"/>
                  </a:lnTo>
                  <a:lnTo>
                    <a:pt x="0" y="479"/>
                  </a:lnTo>
                  <a:lnTo>
                    <a:pt x="0" y="102"/>
                  </a:lnTo>
                  <a:lnTo>
                    <a:pt x="3" y="79"/>
                  </a:lnTo>
                  <a:lnTo>
                    <a:pt x="11" y="57"/>
                  </a:lnTo>
                  <a:lnTo>
                    <a:pt x="23" y="39"/>
                  </a:lnTo>
                  <a:lnTo>
                    <a:pt x="38" y="23"/>
                  </a:lnTo>
                  <a:lnTo>
                    <a:pt x="57" y="11"/>
                  </a:lnTo>
                  <a:lnTo>
                    <a:pt x="79" y="3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25">
              <a:extLst>
                <a:ext uri="{FF2B5EF4-FFF2-40B4-BE49-F238E27FC236}">
                  <a16:creationId xmlns:a16="http://schemas.microsoft.com/office/drawing/2014/main" id="{45BF4CAB-B5B8-4E98-967E-92DA0B8F0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3750" y="3163888"/>
              <a:ext cx="82550" cy="31750"/>
            </a:xfrm>
            <a:custGeom>
              <a:avLst/>
              <a:gdLst>
                <a:gd name="T0" fmla="*/ 101 w 526"/>
                <a:gd name="T1" fmla="*/ 0 h 202"/>
                <a:gd name="T2" fmla="*/ 425 w 526"/>
                <a:gd name="T3" fmla="*/ 0 h 202"/>
                <a:gd name="T4" fmla="*/ 448 w 526"/>
                <a:gd name="T5" fmla="*/ 2 h 202"/>
                <a:gd name="T6" fmla="*/ 469 w 526"/>
                <a:gd name="T7" fmla="*/ 10 h 202"/>
                <a:gd name="T8" fmla="*/ 488 w 526"/>
                <a:gd name="T9" fmla="*/ 22 h 202"/>
                <a:gd name="T10" fmla="*/ 503 w 526"/>
                <a:gd name="T11" fmla="*/ 38 h 202"/>
                <a:gd name="T12" fmla="*/ 515 w 526"/>
                <a:gd name="T13" fmla="*/ 56 h 202"/>
                <a:gd name="T14" fmla="*/ 523 w 526"/>
                <a:gd name="T15" fmla="*/ 78 h 202"/>
                <a:gd name="T16" fmla="*/ 526 w 526"/>
                <a:gd name="T17" fmla="*/ 101 h 202"/>
                <a:gd name="T18" fmla="*/ 523 w 526"/>
                <a:gd name="T19" fmla="*/ 124 h 202"/>
                <a:gd name="T20" fmla="*/ 515 w 526"/>
                <a:gd name="T21" fmla="*/ 145 h 202"/>
                <a:gd name="T22" fmla="*/ 503 w 526"/>
                <a:gd name="T23" fmla="*/ 164 h 202"/>
                <a:gd name="T24" fmla="*/ 488 w 526"/>
                <a:gd name="T25" fmla="*/ 180 h 202"/>
                <a:gd name="T26" fmla="*/ 469 w 526"/>
                <a:gd name="T27" fmla="*/ 191 h 202"/>
                <a:gd name="T28" fmla="*/ 448 w 526"/>
                <a:gd name="T29" fmla="*/ 199 h 202"/>
                <a:gd name="T30" fmla="*/ 425 w 526"/>
                <a:gd name="T31" fmla="*/ 202 h 202"/>
                <a:gd name="T32" fmla="*/ 101 w 526"/>
                <a:gd name="T33" fmla="*/ 202 h 202"/>
                <a:gd name="T34" fmla="*/ 78 w 526"/>
                <a:gd name="T35" fmla="*/ 199 h 202"/>
                <a:gd name="T36" fmla="*/ 56 w 526"/>
                <a:gd name="T37" fmla="*/ 191 h 202"/>
                <a:gd name="T38" fmla="*/ 38 w 526"/>
                <a:gd name="T39" fmla="*/ 180 h 202"/>
                <a:gd name="T40" fmla="*/ 22 w 526"/>
                <a:gd name="T41" fmla="*/ 164 h 202"/>
                <a:gd name="T42" fmla="*/ 10 w 526"/>
                <a:gd name="T43" fmla="*/ 145 h 202"/>
                <a:gd name="T44" fmla="*/ 3 w 526"/>
                <a:gd name="T45" fmla="*/ 124 h 202"/>
                <a:gd name="T46" fmla="*/ 0 w 526"/>
                <a:gd name="T47" fmla="*/ 101 h 202"/>
                <a:gd name="T48" fmla="*/ 3 w 526"/>
                <a:gd name="T49" fmla="*/ 78 h 202"/>
                <a:gd name="T50" fmla="*/ 10 w 526"/>
                <a:gd name="T51" fmla="*/ 56 h 202"/>
                <a:gd name="T52" fmla="*/ 22 w 526"/>
                <a:gd name="T53" fmla="*/ 38 h 202"/>
                <a:gd name="T54" fmla="*/ 38 w 526"/>
                <a:gd name="T55" fmla="*/ 22 h 202"/>
                <a:gd name="T56" fmla="*/ 56 w 526"/>
                <a:gd name="T57" fmla="*/ 10 h 202"/>
                <a:gd name="T58" fmla="*/ 78 w 526"/>
                <a:gd name="T59" fmla="*/ 2 h 202"/>
                <a:gd name="T60" fmla="*/ 101 w 526"/>
                <a:gd name="T6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26" h="202">
                  <a:moveTo>
                    <a:pt x="101" y="0"/>
                  </a:moveTo>
                  <a:lnTo>
                    <a:pt x="425" y="0"/>
                  </a:lnTo>
                  <a:lnTo>
                    <a:pt x="448" y="2"/>
                  </a:lnTo>
                  <a:lnTo>
                    <a:pt x="469" y="10"/>
                  </a:lnTo>
                  <a:lnTo>
                    <a:pt x="488" y="22"/>
                  </a:lnTo>
                  <a:lnTo>
                    <a:pt x="503" y="38"/>
                  </a:lnTo>
                  <a:lnTo>
                    <a:pt x="515" y="56"/>
                  </a:lnTo>
                  <a:lnTo>
                    <a:pt x="523" y="78"/>
                  </a:lnTo>
                  <a:lnTo>
                    <a:pt x="526" y="101"/>
                  </a:lnTo>
                  <a:lnTo>
                    <a:pt x="523" y="124"/>
                  </a:lnTo>
                  <a:lnTo>
                    <a:pt x="515" y="145"/>
                  </a:lnTo>
                  <a:lnTo>
                    <a:pt x="503" y="164"/>
                  </a:lnTo>
                  <a:lnTo>
                    <a:pt x="488" y="180"/>
                  </a:lnTo>
                  <a:lnTo>
                    <a:pt x="469" y="191"/>
                  </a:lnTo>
                  <a:lnTo>
                    <a:pt x="448" y="199"/>
                  </a:lnTo>
                  <a:lnTo>
                    <a:pt x="425" y="202"/>
                  </a:lnTo>
                  <a:lnTo>
                    <a:pt x="101" y="202"/>
                  </a:lnTo>
                  <a:lnTo>
                    <a:pt x="78" y="199"/>
                  </a:lnTo>
                  <a:lnTo>
                    <a:pt x="56" y="191"/>
                  </a:lnTo>
                  <a:lnTo>
                    <a:pt x="38" y="180"/>
                  </a:lnTo>
                  <a:lnTo>
                    <a:pt x="22" y="164"/>
                  </a:lnTo>
                  <a:lnTo>
                    <a:pt x="10" y="145"/>
                  </a:lnTo>
                  <a:lnTo>
                    <a:pt x="3" y="124"/>
                  </a:lnTo>
                  <a:lnTo>
                    <a:pt x="0" y="101"/>
                  </a:lnTo>
                  <a:lnTo>
                    <a:pt x="3" y="78"/>
                  </a:lnTo>
                  <a:lnTo>
                    <a:pt x="10" y="56"/>
                  </a:lnTo>
                  <a:lnTo>
                    <a:pt x="22" y="38"/>
                  </a:lnTo>
                  <a:lnTo>
                    <a:pt x="38" y="22"/>
                  </a:lnTo>
                  <a:lnTo>
                    <a:pt x="56" y="10"/>
                  </a:lnTo>
                  <a:lnTo>
                    <a:pt x="78" y="2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26">
              <a:extLst>
                <a:ext uri="{FF2B5EF4-FFF2-40B4-BE49-F238E27FC236}">
                  <a16:creationId xmlns:a16="http://schemas.microsoft.com/office/drawing/2014/main" id="{4CC24D64-C642-4585-88CF-90FC70EB6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9013" y="3057525"/>
              <a:ext cx="31750" cy="106363"/>
            </a:xfrm>
            <a:custGeom>
              <a:avLst/>
              <a:gdLst>
                <a:gd name="T0" fmla="*/ 101 w 201"/>
                <a:gd name="T1" fmla="*/ 0 h 668"/>
                <a:gd name="T2" fmla="*/ 123 w 201"/>
                <a:gd name="T3" fmla="*/ 4 h 668"/>
                <a:gd name="T4" fmla="*/ 145 w 201"/>
                <a:gd name="T5" fmla="*/ 11 h 668"/>
                <a:gd name="T6" fmla="*/ 163 w 201"/>
                <a:gd name="T7" fmla="*/ 23 h 668"/>
                <a:gd name="T8" fmla="*/ 179 w 201"/>
                <a:gd name="T9" fmla="*/ 38 h 668"/>
                <a:gd name="T10" fmla="*/ 191 w 201"/>
                <a:gd name="T11" fmla="*/ 58 h 668"/>
                <a:gd name="T12" fmla="*/ 199 w 201"/>
                <a:gd name="T13" fmla="*/ 78 h 668"/>
                <a:gd name="T14" fmla="*/ 201 w 201"/>
                <a:gd name="T15" fmla="*/ 102 h 668"/>
                <a:gd name="T16" fmla="*/ 201 w 201"/>
                <a:gd name="T17" fmla="*/ 566 h 668"/>
                <a:gd name="T18" fmla="*/ 199 w 201"/>
                <a:gd name="T19" fmla="*/ 589 h 668"/>
                <a:gd name="T20" fmla="*/ 191 w 201"/>
                <a:gd name="T21" fmla="*/ 611 h 668"/>
                <a:gd name="T22" fmla="*/ 179 w 201"/>
                <a:gd name="T23" fmla="*/ 629 h 668"/>
                <a:gd name="T24" fmla="*/ 163 w 201"/>
                <a:gd name="T25" fmla="*/ 645 h 668"/>
                <a:gd name="T26" fmla="*/ 145 w 201"/>
                <a:gd name="T27" fmla="*/ 657 h 668"/>
                <a:gd name="T28" fmla="*/ 123 w 201"/>
                <a:gd name="T29" fmla="*/ 665 h 668"/>
                <a:gd name="T30" fmla="*/ 101 w 201"/>
                <a:gd name="T31" fmla="*/ 668 h 668"/>
                <a:gd name="T32" fmla="*/ 77 w 201"/>
                <a:gd name="T33" fmla="*/ 665 h 668"/>
                <a:gd name="T34" fmla="*/ 56 w 201"/>
                <a:gd name="T35" fmla="*/ 657 h 668"/>
                <a:gd name="T36" fmla="*/ 37 w 201"/>
                <a:gd name="T37" fmla="*/ 645 h 668"/>
                <a:gd name="T38" fmla="*/ 21 w 201"/>
                <a:gd name="T39" fmla="*/ 629 h 668"/>
                <a:gd name="T40" fmla="*/ 9 w 201"/>
                <a:gd name="T41" fmla="*/ 611 h 668"/>
                <a:gd name="T42" fmla="*/ 2 w 201"/>
                <a:gd name="T43" fmla="*/ 589 h 668"/>
                <a:gd name="T44" fmla="*/ 0 w 201"/>
                <a:gd name="T45" fmla="*/ 566 h 668"/>
                <a:gd name="T46" fmla="*/ 0 w 201"/>
                <a:gd name="T47" fmla="*/ 102 h 668"/>
                <a:gd name="T48" fmla="*/ 2 w 201"/>
                <a:gd name="T49" fmla="*/ 78 h 668"/>
                <a:gd name="T50" fmla="*/ 9 w 201"/>
                <a:gd name="T51" fmla="*/ 58 h 668"/>
                <a:gd name="T52" fmla="*/ 21 w 201"/>
                <a:gd name="T53" fmla="*/ 38 h 668"/>
                <a:gd name="T54" fmla="*/ 37 w 201"/>
                <a:gd name="T55" fmla="*/ 23 h 668"/>
                <a:gd name="T56" fmla="*/ 56 w 201"/>
                <a:gd name="T57" fmla="*/ 11 h 668"/>
                <a:gd name="T58" fmla="*/ 77 w 201"/>
                <a:gd name="T59" fmla="*/ 4 h 668"/>
                <a:gd name="T60" fmla="*/ 101 w 201"/>
                <a:gd name="T61" fmla="*/ 0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1" h="668">
                  <a:moveTo>
                    <a:pt x="101" y="0"/>
                  </a:moveTo>
                  <a:lnTo>
                    <a:pt x="123" y="4"/>
                  </a:lnTo>
                  <a:lnTo>
                    <a:pt x="145" y="11"/>
                  </a:lnTo>
                  <a:lnTo>
                    <a:pt x="163" y="23"/>
                  </a:lnTo>
                  <a:lnTo>
                    <a:pt x="179" y="38"/>
                  </a:lnTo>
                  <a:lnTo>
                    <a:pt x="191" y="58"/>
                  </a:lnTo>
                  <a:lnTo>
                    <a:pt x="199" y="78"/>
                  </a:lnTo>
                  <a:lnTo>
                    <a:pt x="201" y="102"/>
                  </a:lnTo>
                  <a:lnTo>
                    <a:pt x="201" y="566"/>
                  </a:lnTo>
                  <a:lnTo>
                    <a:pt x="199" y="589"/>
                  </a:lnTo>
                  <a:lnTo>
                    <a:pt x="191" y="611"/>
                  </a:lnTo>
                  <a:lnTo>
                    <a:pt x="179" y="629"/>
                  </a:lnTo>
                  <a:lnTo>
                    <a:pt x="163" y="645"/>
                  </a:lnTo>
                  <a:lnTo>
                    <a:pt x="145" y="657"/>
                  </a:lnTo>
                  <a:lnTo>
                    <a:pt x="123" y="665"/>
                  </a:lnTo>
                  <a:lnTo>
                    <a:pt x="101" y="668"/>
                  </a:lnTo>
                  <a:lnTo>
                    <a:pt x="77" y="665"/>
                  </a:lnTo>
                  <a:lnTo>
                    <a:pt x="56" y="657"/>
                  </a:lnTo>
                  <a:lnTo>
                    <a:pt x="37" y="645"/>
                  </a:lnTo>
                  <a:lnTo>
                    <a:pt x="21" y="629"/>
                  </a:lnTo>
                  <a:lnTo>
                    <a:pt x="9" y="611"/>
                  </a:lnTo>
                  <a:lnTo>
                    <a:pt x="2" y="589"/>
                  </a:lnTo>
                  <a:lnTo>
                    <a:pt x="0" y="566"/>
                  </a:lnTo>
                  <a:lnTo>
                    <a:pt x="0" y="102"/>
                  </a:lnTo>
                  <a:lnTo>
                    <a:pt x="2" y="78"/>
                  </a:lnTo>
                  <a:lnTo>
                    <a:pt x="9" y="58"/>
                  </a:lnTo>
                  <a:lnTo>
                    <a:pt x="21" y="38"/>
                  </a:lnTo>
                  <a:lnTo>
                    <a:pt x="37" y="23"/>
                  </a:lnTo>
                  <a:lnTo>
                    <a:pt x="56" y="11"/>
                  </a:lnTo>
                  <a:lnTo>
                    <a:pt x="77" y="4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27">
              <a:extLst>
                <a:ext uri="{FF2B5EF4-FFF2-40B4-BE49-F238E27FC236}">
                  <a16:creationId xmlns:a16="http://schemas.microsoft.com/office/drawing/2014/main" id="{16AFB390-5CED-4530-A124-ADDD886E10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0138" y="2863850"/>
              <a:ext cx="74613" cy="204788"/>
            </a:xfrm>
            <a:custGeom>
              <a:avLst/>
              <a:gdLst>
                <a:gd name="T0" fmla="*/ 158 w 463"/>
                <a:gd name="T1" fmla="*/ 0 h 1288"/>
                <a:gd name="T2" fmla="*/ 200 w 463"/>
                <a:gd name="T3" fmla="*/ 15 h 1288"/>
                <a:gd name="T4" fmla="*/ 265 w 463"/>
                <a:gd name="T5" fmla="*/ 81 h 1288"/>
                <a:gd name="T6" fmla="*/ 343 w 463"/>
                <a:gd name="T7" fmla="*/ 189 h 1288"/>
                <a:gd name="T8" fmla="*/ 401 w 463"/>
                <a:gd name="T9" fmla="*/ 307 h 1288"/>
                <a:gd name="T10" fmla="*/ 440 w 463"/>
                <a:gd name="T11" fmla="*/ 430 h 1288"/>
                <a:gd name="T12" fmla="*/ 459 w 463"/>
                <a:gd name="T13" fmla="*/ 558 h 1288"/>
                <a:gd name="T14" fmla="*/ 459 w 463"/>
                <a:gd name="T15" fmla="*/ 687 h 1288"/>
                <a:gd name="T16" fmla="*/ 440 w 463"/>
                <a:gd name="T17" fmla="*/ 814 h 1288"/>
                <a:gd name="T18" fmla="*/ 401 w 463"/>
                <a:gd name="T19" fmla="*/ 938 h 1288"/>
                <a:gd name="T20" fmla="*/ 343 w 463"/>
                <a:gd name="T21" fmla="*/ 1056 h 1288"/>
                <a:gd name="T22" fmla="*/ 265 w 463"/>
                <a:gd name="T23" fmla="*/ 1165 h 1288"/>
                <a:gd name="T24" fmla="*/ 192 w 463"/>
                <a:gd name="T25" fmla="*/ 1241 h 1288"/>
                <a:gd name="T26" fmla="*/ 145 w 463"/>
                <a:gd name="T27" fmla="*/ 1277 h 1288"/>
                <a:gd name="T28" fmla="*/ 101 w 463"/>
                <a:gd name="T29" fmla="*/ 1288 h 1288"/>
                <a:gd name="T30" fmla="*/ 59 w 463"/>
                <a:gd name="T31" fmla="*/ 1279 h 1288"/>
                <a:gd name="T32" fmla="*/ 23 w 463"/>
                <a:gd name="T33" fmla="*/ 1251 h 1288"/>
                <a:gd name="T34" fmla="*/ 3 w 463"/>
                <a:gd name="T35" fmla="*/ 1211 h 1288"/>
                <a:gd name="T36" fmla="*/ 2 w 463"/>
                <a:gd name="T37" fmla="*/ 1167 h 1288"/>
                <a:gd name="T38" fmla="*/ 19 w 463"/>
                <a:gd name="T39" fmla="*/ 1126 h 1288"/>
                <a:gd name="T40" fmla="*/ 76 w 463"/>
                <a:gd name="T41" fmla="*/ 1072 h 1288"/>
                <a:gd name="T42" fmla="*/ 153 w 463"/>
                <a:gd name="T43" fmla="*/ 979 h 1288"/>
                <a:gd name="T44" fmla="*/ 209 w 463"/>
                <a:gd name="T45" fmla="*/ 875 h 1288"/>
                <a:gd name="T46" fmla="*/ 245 w 463"/>
                <a:gd name="T47" fmla="*/ 766 h 1288"/>
                <a:gd name="T48" fmla="*/ 260 w 463"/>
                <a:gd name="T49" fmla="*/ 651 h 1288"/>
                <a:gd name="T50" fmla="*/ 255 w 463"/>
                <a:gd name="T51" fmla="*/ 536 h 1288"/>
                <a:gd name="T52" fmla="*/ 229 w 463"/>
                <a:gd name="T53" fmla="*/ 424 h 1288"/>
                <a:gd name="T54" fmla="*/ 183 w 463"/>
                <a:gd name="T55" fmla="*/ 316 h 1288"/>
                <a:gd name="T56" fmla="*/ 117 w 463"/>
                <a:gd name="T57" fmla="*/ 218 h 1288"/>
                <a:gd name="T58" fmla="*/ 61 w 463"/>
                <a:gd name="T59" fmla="*/ 154 h 1288"/>
                <a:gd name="T60" fmla="*/ 47 w 463"/>
                <a:gd name="T61" fmla="*/ 112 h 1288"/>
                <a:gd name="T62" fmla="*/ 51 w 463"/>
                <a:gd name="T63" fmla="*/ 69 h 1288"/>
                <a:gd name="T64" fmla="*/ 76 w 463"/>
                <a:gd name="T65" fmla="*/ 30 h 1288"/>
                <a:gd name="T66" fmla="*/ 114 w 463"/>
                <a:gd name="T67" fmla="*/ 6 h 1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63" h="1288">
                  <a:moveTo>
                    <a:pt x="136" y="0"/>
                  </a:moveTo>
                  <a:lnTo>
                    <a:pt x="158" y="0"/>
                  </a:lnTo>
                  <a:lnTo>
                    <a:pt x="179" y="6"/>
                  </a:lnTo>
                  <a:lnTo>
                    <a:pt x="200" y="15"/>
                  </a:lnTo>
                  <a:lnTo>
                    <a:pt x="218" y="30"/>
                  </a:lnTo>
                  <a:lnTo>
                    <a:pt x="265" y="81"/>
                  </a:lnTo>
                  <a:lnTo>
                    <a:pt x="307" y="134"/>
                  </a:lnTo>
                  <a:lnTo>
                    <a:pt x="343" y="189"/>
                  </a:lnTo>
                  <a:lnTo>
                    <a:pt x="374" y="247"/>
                  </a:lnTo>
                  <a:lnTo>
                    <a:pt x="401" y="307"/>
                  </a:lnTo>
                  <a:lnTo>
                    <a:pt x="423" y="368"/>
                  </a:lnTo>
                  <a:lnTo>
                    <a:pt x="440" y="430"/>
                  </a:lnTo>
                  <a:lnTo>
                    <a:pt x="453" y="494"/>
                  </a:lnTo>
                  <a:lnTo>
                    <a:pt x="459" y="558"/>
                  </a:lnTo>
                  <a:lnTo>
                    <a:pt x="463" y="623"/>
                  </a:lnTo>
                  <a:lnTo>
                    <a:pt x="459" y="687"/>
                  </a:lnTo>
                  <a:lnTo>
                    <a:pt x="453" y="750"/>
                  </a:lnTo>
                  <a:lnTo>
                    <a:pt x="440" y="814"/>
                  </a:lnTo>
                  <a:lnTo>
                    <a:pt x="423" y="877"/>
                  </a:lnTo>
                  <a:lnTo>
                    <a:pt x="401" y="938"/>
                  </a:lnTo>
                  <a:lnTo>
                    <a:pt x="374" y="998"/>
                  </a:lnTo>
                  <a:lnTo>
                    <a:pt x="343" y="1056"/>
                  </a:lnTo>
                  <a:lnTo>
                    <a:pt x="307" y="1112"/>
                  </a:lnTo>
                  <a:lnTo>
                    <a:pt x="265" y="1165"/>
                  </a:lnTo>
                  <a:lnTo>
                    <a:pt x="218" y="1216"/>
                  </a:lnTo>
                  <a:lnTo>
                    <a:pt x="192" y="1241"/>
                  </a:lnTo>
                  <a:lnTo>
                    <a:pt x="165" y="1264"/>
                  </a:lnTo>
                  <a:lnTo>
                    <a:pt x="145" y="1277"/>
                  </a:lnTo>
                  <a:lnTo>
                    <a:pt x="123" y="1285"/>
                  </a:lnTo>
                  <a:lnTo>
                    <a:pt x="101" y="1288"/>
                  </a:lnTo>
                  <a:lnTo>
                    <a:pt x="79" y="1286"/>
                  </a:lnTo>
                  <a:lnTo>
                    <a:pt x="59" y="1279"/>
                  </a:lnTo>
                  <a:lnTo>
                    <a:pt x="39" y="1268"/>
                  </a:lnTo>
                  <a:lnTo>
                    <a:pt x="23" y="1251"/>
                  </a:lnTo>
                  <a:lnTo>
                    <a:pt x="10" y="1232"/>
                  </a:lnTo>
                  <a:lnTo>
                    <a:pt x="3" y="1211"/>
                  </a:lnTo>
                  <a:lnTo>
                    <a:pt x="0" y="1189"/>
                  </a:lnTo>
                  <a:lnTo>
                    <a:pt x="2" y="1167"/>
                  </a:lnTo>
                  <a:lnTo>
                    <a:pt x="8" y="1145"/>
                  </a:lnTo>
                  <a:lnTo>
                    <a:pt x="19" y="1126"/>
                  </a:lnTo>
                  <a:lnTo>
                    <a:pt x="35" y="1109"/>
                  </a:lnTo>
                  <a:lnTo>
                    <a:pt x="76" y="1072"/>
                  </a:lnTo>
                  <a:lnTo>
                    <a:pt x="117" y="1026"/>
                  </a:lnTo>
                  <a:lnTo>
                    <a:pt x="153" y="979"/>
                  </a:lnTo>
                  <a:lnTo>
                    <a:pt x="183" y="928"/>
                  </a:lnTo>
                  <a:lnTo>
                    <a:pt x="209" y="875"/>
                  </a:lnTo>
                  <a:lnTo>
                    <a:pt x="229" y="821"/>
                  </a:lnTo>
                  <a:lnTo>
                    <a:pt x="245" y="766"/>
                  </a:lnTo>
                  <a:lnTo>
                    <a:pt x="255" y="708"/>
                  </a:lnTo>
                  <a:lnTo>
                    <a:pt x="260" y="651"/>
                  </a:lnTo>
                  <a:lnTo>
                    <a:pt x="260" y="594"/>
                  </a:lnTo>
                  <a:lnTo>
                    <a:pt x="255" y="536"/>
                  </a:lnTo>
                  <a:lnTo>
                    <a:pt x="245" y="480"/>
                  </a:lnTo>
                  <a:lnTo>
                    <a:pt x="229" y="424"/>
                  </a:lnTo>
                  <a:lnTo>
                    <a:pt x="209" y="370"/>
                  </a:lnTo>
                  <a:lnTo>
                    <a:pt x="183" y="316"/>
                  </a:lnTo>
                  <a:lnTo>
                    <a:pt x="153" y="267"/>
                  </a:lnTo>
                  <a:lnTo>
                    <a:pt x="117" y="218"/>
                  </a:lnTo>
                  <a:lnTo>
                    <a:pt x="76" y="173"/>
                  </a:lnTo>
                  <a:lnTo>
                    <a:pt x="61" y="154"/>
                  </a:lnTo>
                  <a:lnTo>
                    <a:pt x="51" y="135"/>
                  </a:lnTo>
                  <a:lnTo>
                    <a:pt x="47" y="112"/>
                  </a:lnTo>
                  <a:lnTo>
                    <a:pt x="47" y="90"/>
                  </a:lnTo>
                  <a:lnTo>
                    <a:pt x="51" y="69"/>
                  </a:lnTo>
                  <a:lnTo>
                    <a:pt x="61" y="48"/>
                  </a:lnTo>
                  <a:lnTo>
                    <a:pt x="76" y="30"/>
                  </a:lnTo>
                  <a:lnTo>
                    <a:pt x="94" y="15"/>
                  </a:lnTo>
                  <a:lnTo>
                    <a:pt x="114" y="6"/>
                  </a:lnTo>
                  <a:lnTo>
                    <a:pt x="136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28">
              <a:extLst>
                <a:ext uri="{FF2B5EF4-FFF2-40B4-BE49-F238E27FC236}">
                  <a16:creationId xmlns:a16="http://schemas.microsoft.com/office/drawing/2014/main" id="{2E6890D3-3F59-47E2-A897-6CC5ECF0A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7275" y="2886075"/>
              <a:ext cx="63500" cy="158750"/>
            </a:xfrm>
            <a:custGeom>
              <a:avLst/>
              <a:gdLst>
                <a:gd name="T0" fmla="*/ 159 w 405"/>
                <a:gd name="T1" fmla="*/ 0 h 1003"/>
                <a:gd name="T2" fmla="*/ 201 w 405"/>
                <a:gd name="T3" fmla="*/ 14 h 1003"/>
                <a:gd name="T4" fmla="*/ 260 w 405"/>
                <a:gd name="T5" fmla="*/ 75 h 1003"/>
                <a:gd name="T6" fmla="*/ 327 w 405"/>
                <a:gd name="T7" fmla="*/ 173 h 1003"/>
                <a:gd name="T8" fmla="*/ 374 w 405"/>
                <a:gd name="T9" fmla="*/ 282 h 1003"/>
                <a:gd name="T10" fmla="*/ 399 w 405"/>
                <a:gd name="T11" fmla="*/ 394 h 1003"/>
                <a:gd name="T12" fmla="*/ 405 w 405"/>
                <a:gd name="T13" fmla="*/ 509 h 1003"/>
                <a:gd name="T14" fmla="*/ 389 w 405"/>
                <a:gd name="T15" fmla="*/ 624 h 1003"/>
                <a:gd name="T16" fmla="*/ 353 w 405"/>
                <a:gd name="T17" fmla="*/ 734 h 1003"/>
                <a:gd name="T18" fmla="*/ 297 w 405"/>
                <a:gd name="T19" fmla="*/ 838 h 1003"/>
                <a:gd name="T20" fmla="*/ 220 w 405"/>
                <a:gd name="T21" fmla="*/ 932 h 1003"/>
                <a:gd name="T22" fmla="*/ 164 w 405"/>
                <a:gd name="T23" fmla="*/ 982 h 1003"/>
                <a:gd name="T24" fmla="*/ 123 w 405"/>
                <a:gd name="T25" fmla="*/ 1001 h 1003"/>
                <a:gd name="T26" fmla="*/ 78 w 405"/>
                <a:gd name="T27" fmla="*/ 1001 h 1003"/>
                <a:gd name="T28" fmla="*/ 39 w 405"/>
                <a:gd name="T29" fmla="*/ 982 h 1003"/>
                <a:gd name="T30" fmla="*/ 10 w 405"/>
                <a:gd name="T31" fmla="*/ 945 h 1003"/>
                <a:gd name="T32" fmla="*/ 0 w 405"/>
                <a:gd name="T33" fmla="*/ 902 h 1003"/>
                <a:gd name="T34" fmla="*/ 10 w 405"/>
                <a:gd name="T35" fmla="*/ 858 h 1003"/>
                <a:gd name="T36" fmla="*/ 39 w 405"/>
                <a:gd name="T37" fmla="*/ 823 h 1003"/>
                <a:gd name="T38" fmla="*/ 76 w 405"/>
                <a:gd name="T39" fmla="*/ 788 h 1003"/>
                <a:gd name="T40" fmla="*/ 139 w 405"/>
                <a:gd name="T41" fmla="*/ 710 h 1003"/>
                <a:gd name="T42" fmla="*/ 181 w 405"/>
                <a:gd name="T43" fmla="*/ 621 h 1003"/>
                <a:gd name="T44" fmla="*/ 201 w 405"/>
                <a:gd name="T45" fmla="*/ 528 h 1003"/>
                <a:gd name="T46" fmla="*/ 201 w 405"/>
                <a:gd name="T47" fmla="*/ 433 h 1003"/>
                <a:gd name="T48" fmla="*/ 181 w 405"/>
                <a:gd name="T49" fmla="*/ 339 h 1003"/>
                <a:gd name="T50" fmla="*/ 139 w 405"/>
                <a:gd name="T51" fmla="*/ 251 h 1003"/>
                <a:gd name="T52" fmla="*/ 76 w 405"/>
                <a:gd name="T53" fmla="*/ 172 h 1003"/>
                <a:gd name="T54" fmla="*/ 53 w 405"/>
                <a:gd name="T55" fmla="*/ 133 h 1003"/>
                <a:gd name="T56" fmla="*/ 48 w 405"/>
                <a:gd name="T57" fmla="*/ 90 h 1003"/>
                <a:gd name="T58" fmla="*/ 62 w 405"/>
                <a:gd name="T59" fmla="*/ 48 h 1003"/>
                <a:gd name="T60" fmla="*/ 95 w 405"/>
                <a:gd name="T61" fmla="*/ 14 h 1003"/>
                <a:gd name="T62" fmla="*/ 137 w 405"/>
                <a:gd name="T63" fmla="*/ 0 h 1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5" h="1003">
                  <a:moveTo>
                    <a:pt x="137" y="0"/>
                  </a:moveTo>
                  <a:lnTo>
                    <a:pt x="159" y="0"/>
                  </a:lnTo>
                  <a:lnTo>
                    <a:pt x="181" y="5"/>
                  </a:lnTo>
                  <a:lnTo>
                    <a:pt x="201" y="14"/>
                  </a:lnTo>
                  <a:lnTo>
                    <a:pt x="220" y="29"/>
                  </a:lnTo>
                  <a:lnTo>
                    <a:pt x="260" y="75"/>
                  </a:lnTo>
                  <a:lnTo>
                    <a:pt x="297" y="123"/>
                  </a:lnTo>
                  <a:lnTo>
                    <a:pt x="327" y="173"/>
                  </a:lnTo>
                  <a:lnTo>
                    <a:pt x="353" y="226"/>
                  </a:lnTo>
                  <a:lnTo>
                    <a:pt x="374" y="282"/>
                  </a:lnTo>
                  <a:lnTo>
                    <a:pt x="389" y="337"/>
                  </a:lnTo>
                  <a:lnTo>
                    <a:pt x="399" y="394"/>
                  </a:lnTo>
                  <a:lnTo>
                    <a:pt x="405" y="452"/>
                  </a:lnTo>
                  <a:lnTo>
                    <a:pt x="405" y="509"/>
                  </a:lnTo>
                  <a:lnTo>
                    <a:pt x="399" y="567"/>
                  </a:lnTo>
                  <a:lnTo>
                    <a:pt x="389" y="624"/>
                  </a:lnTo>
                  <a:lnTo>
                    <a:pt x="374" y="680"/>
                  </a:lnTo>
                  <a:lnTo>
                    <a:pt x="353" y="734"/>
                  </a:lnTo>
                  <a:lnTo>
                    <a:pt x="327" y="787"/>
                  </a:lnTo>
                  <a:lnTo>
                    <a:pt x="297" y="838"/>
                  </a:lnTo>
                  <a:lnTo>
                    <a:pt x="260" y="887"/>
                  </a:lnTo>
                  <a:lnTo>
                    <a:pt x="220" y="932"/>
                  </a:lnTo>
                  <a:lnTo>
                    <a:pt x="193" y="958"/>
                  </a:lnTo>
                  <a:lnTo>
                    <a:pt x="164" y="982"/>
                  </a:lnTo>
                  <a:lnTo>
                    <a:pt x="144" y="994"/>
                  </a:lnTo>
                  <a:lnTo>
                    <a:pt x="123" y="1001"/>
                  </a:lnTo>
                  <a:lnTo>
                    <a:pt x="101" y="1003"/>
                  </a:lnTo>
                  <a:lnTo>
                    <a:pt x="78" y="1001"/>
                  </a:lnTo>
                  <a:lnTo>
                    <a:pt x="58" y="994"/>
                  </a:lnTo>
                  <a:lnTo>
                    <a:pt x="39" y="982"/>
                  </a:lnTo>
                  <a:lnTo>
                    <a:pt x="21" y="966"/>
                  </a:lnTo>
                  <a:lnTo>
                    <a:pt x="10" y="945"/>
                  </a:lnTo>
                  <a:lnTo>
                    <a:pt x="2" y="923"/>
                  </a:lnTo>
                  <a:lnTo>
                    <a:pt x="0" y="902"/>
                  </a:lnTo>
                  <a:lnTo>
                    <a:pt x="3" y="879"/>
                  </a:lnTo>
                  <a:lnTo>
                    <a:pt x="10" y="858"/>
                  </a:lnTo>
                  <a:lnTo>
                    <a:pt x="21" y="839"/>
                  </a:lnTo>
                  <a:lnTo>
                    <a:pt x="39" y="823"/>
                  </a:lnTo>
                  <a:lnTo>
                    <a:pt x="58" y="806"/>
                  </a:lnTo>
                  <a:lnTo>
                    <a:pt x="76" y="788"/>
                  </a:lnTo>
                  <a:lnTo>
                    <a:pt x="111" y="750"/>
                  </a:lnTo>
                  <a:lnTo>
                    <a:pt x="139" y="710"/>
                  </a:lnTo>
                  <a:lnTo>
                    <a:pt x="162" y="667"/>
                  </a:lnTo>
                  <a:lnTo>
                    <a:pt x="181" y="621"/>
                  </a:lnTo>
                  <a:lnTo>
                    <a:pt x="194" y="576"/>
                  </a:lnTo>
                  <a:lnTo>
                    <a:pt x="201" y="528"/>
                  </a:lnTo>
                  <a:lnTo>
                    <a:pt x="203" y="481"/>
                  </a:lnTo>
                  <a:lnTo>
                    <a:pt x="201" y="433"/>
                  </a:lnTo>
                  <a:lnTo>
                    <a:pt x="194" y="386"/>
                  </a:lnTo>
                  <a:lnTo>
                    <a:pt x="181" y="339"/>
                  </a:lnTo>
                  <a:lnTo>
                    <a:pt x="162" y="295"/>
                  </a:lnTo>
                  <a:lnTo>
                    <a:pt x="139" y="251"/>
                  </a:lnTo>
                  <a:lnTo>
                    <a:pt x="111" y="210"/>
                  </a:lnTo>
                  <a:lnTo>
                    <a:pt x="76" y="172"/>
                  </a:lnTo>
                  <a:lnTo>
                    <a:pt x="62" y="154"/>
                  </a:lnTo>
                  <a:lnTo>
                    <a:pt x="53" y="133"/>
                  </a:lnTo>
                  <a:lnTo>
                    <a:pt x="48" y="112"/>
                  </a:lnTo>
                  <a:lnTo>
                    <a:pt x="48" y="90"/>
                  </a:lnTo>
                  <a:lnTo>
                    <a:pt x="53" y="68"/>
                  </a:lnTo>
                  <a:lnTo>
                    <a:pt x="62" y="48"/>
                  </a:lnTo>
                  <a:lnTo>
                    <a:pt x="76" y="29"/>
                  </a:lnTo>
                  <a:lnTo>
                    <a:pt x="95" y="14"/>
                  </a:lnTo>
                  <a:lnTo>
                    <a:pt x="115" y="5"/>
                  </a:lnTo>
                  <a:lnTo>
                    <a:pt x="137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1C11CBF1-24E0-4820-9AB3-E850E4105633}"/>
              </a:ext>
            </a:extLst>
          </p:cNvPr>
          <p:cNvSpPr txBox="1"/>
          <p:nvPr/>
        </p:nvSpPr>
        <p:spPr>
          <a:xfrm>
            <a:off x="1890880" y="3413946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solidFill>
                  <a:schemeClr val="bg1"/>
                </a:solidFill>
              </a:rPr>
              <a:t>gNodeB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D0D9328B-0243-4DCD-BB79-DE40910350EF}"/>
              </a:ext>
            </a:extLst>
          </p:cNvPr>
          <p:cNvCxnSpPr>
            <a:cxnSpLocks/>
          </p:cNvCxnSpPr>
          <p:nvPr/>
        </p:nvCxnSpPr>
        <p:spPr>
          <a:xfrm>
            <a:off x="2006575" y="3437267"/>
            <a:ext cx="899551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E82DC092-60CE-44AE-A70B-51461D4B03D6}"/>
              </a:ext>
            </a:extLst>
          </p:cNvPr>
          <p:cNvCxnSpPr>
            <a:cxnSpLocks/>
          </p:cNvCxnSpPr>
          <p:nvPr/>
        </p:nvCxnSpPr>
        <p:spPr>
          <a:xfrm>
            <a:off x="2066926" y="1529427"/>
            <a:ext cx="899551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A1EAA16D-4E5A-45A7-919A-6117445071B4}"/>
              </a:ext>
            </a:extLst>
          </p:cNvPr>
          <p:cNvGrpSpPr/>
          <p:nvPr/>
        </p:nvGrpSpPr>
        <p:grpSpPr>
          <a:xfrm>
            <a:off x="2886642" y="3151103"/>
            <a:ext cx="461963" cy="517525"/>
            <a:chOff x="5384800" y="1933575"/>
            <a:chExt cx="461963" cy="517525"/>
          </a:xfrm>
          <a:solidFill>
            <a:schemeClr val="bg1"/>
          </a:solidFill>
        </p:grpSpPr>
        <p:sp>
          <p:nvSpPr>
            <p:cNvPr id="113" name="Freeform 65">
              <a:extLst>
                <a:ext uri="{FF2B5EF4-FFF2-40B4-BE49-F238E27FC236}">
                  <a16:creationId xmlns:a16="http://schemas.microsoft.com/office/drawing/2014/main" id="{47683FE3-5805-44A6-AEEE-343AFEF18A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8480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6 w 867"/>
                <a:gd name="T11" fmla="*/ 2604 h 3265"/>
                <a:gd name="T12" fmla="*/ 264 w 867"/>
                <a:gd name="T13" fmla="*/ 2628 h 3265"/>
                <a:gd name="T14" fmla="*/ 247 w 867"/>
                <a:gd name="T15" fmla="*/ 2656 h 3265"/>
                <a:gd name="T16" fmla="*/ 234 w 867"/>
                <a:gd name="T17" fmla="*/ 2685 h 3265"/>
                <a:gd name="T18" fmla="*/ 227 w 867"/>
                <a:gd name="T19" fmla="*/ 2717 h 3265"/>
                <a:gd name="T20" fmla="*/ 224 w 867"/>
                <a:gd name="T21" fmla="*/ 2751 h 3265"/>
                <a:gd name="T22" fmla="*/ 227 w 867"/>
                <a:gd name="T23" fmla="*/ 2785 h 3265"/>
                <a:gd name="T24" fmla="*/ 234 w 867"/>
                <a:gd name="T25" fmla="*/ 2817 h 3265"/>
                <a:gd name="T26" fmla="*/ 247 w 867"/>
                <a:gd name="T27" fmla="*/ 2846 h 3265"/>
                <a:gd name="T28" fmla="*/ 264 w 867"/>
                <a:gd name="T29" fmla="*/ 2874 h 3265"/>
                <a:gd name="T30" fmla="*/ 286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2 w 867"/>
                <a:gd name="T51" fmla="*/ 2898 h 3265"/>
                <a:gd name="T52" fmla="*/ 604 w 867"/>
                <a:gd name="T53" fmla="*/ 2874 h 3265"/>
                <a:gd name="T54" fmla="*/ 621 w 867"/>
                <a:gd name="T55" fmla="*/ 2846 h 3265"/>
                <a:gd name="T56" fmla="*/ 634 w 867"/>
                <a:gd name="T57" fmla="*/ 2817 h 3265"/>
                <a:gd name="T58" fmla="*/ 641 w 867"/>
                <a:gd name="T59" fmla="*/ 2785 h 3265"/>
                <a:gd name="T60" fmla="*/ 645 w 867"/>
                <a:gd name="T61" fmla="*/ 2751 h 3265"/>
                <a:gd name="T62" fmla="*/ 641 w 867"/>
                <a:gd name="T63" fmla="*/ 2717 h 3265"/>
                <a:gd name="T64" fmla="*/ 634 w 867"/>
                <a:gd name="T65" fmla="*/ 2685 h 3265"/>
                <a:gd name="T66" fmla="*/ 621 w 867"/>
                <a:gd name="T67" fmla="*/ 2656 h 3265"/>
                <a:gd name="T68" fmla="*/ 604 w 867"/>
                <a:gd name="T69" fmla="*/ 2628 h 3265"/>
                <a:gd name="T70" fmla="*/ 582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4 w 867"/>
                <a:gd name="T83" fmla="*/ 1238 h 3265"/>
                <a:gd name="T84" fmla="*/ 224 w 867"/>
                <a:gd name="T85" fmla="*/ 1524 h 3265"/>
                <a:gd name="T86" fmla="*/ 645 w 867"/>
                <a:gd name="T87" fmla="*/ 1524 h 3265"/>
                <a:gd name="T88" fmla="*/ 645 w 867"/>
                <a:gd name="T89" fmla="*/ 1238 h 3265"/>
                <a:gd name="T90" fmla="*/ 224 w 867"/>
                <a:gd name="T91" fmla="*/ 1238 h 3265"/>
                <a:gd name="T92" fmla="*/ 224 w 867"/>
                <a:gd name="T93" fmla="*/ 306 h 3265"/>
                <a:gd name="T94" fmla="*/ 224 w 867"/>
                <a:gd name="T95" fmla="*/ 998 h 3265"/>
                <a:gd name="T96" fmla="*/ 645 w 867"/>
                <a:gd name="T97" fmla="*/ 998 h 3265"/>
                <a:gd name="T98" fmla="*/ 645 w 867"/>
                <a:gd name="T99" fmla="*/ 306 h 3265"/>
                <a:gd name="T100" fmla="*/ 224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6" y="2604"/>
                  </a:lnTo>
                  <a:lnTo>
                    <a:pt x="264" y="2628"/>
                  </a:lnTo>
                  <a:lnTo>
                    <a:pt x="247" y="2656"/>
                  </a:lnTo>
                  <a:lnTo>
                    <a:pt x="234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4" y="2817"/>
                  </a:lnTo>
                  <a:lnTo>
                    <a:pt x="247" y="2846"/>
                  </a:lnTo>
                  <a:lnTo>
                    <a:pt x="264" y="2874"/>
                  </a:lnTo>
                  <a:lnTo>
                    <a:pt x="286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2" y="2898"/>
                  </a:lnTo>
                  <a:lnTo>
                    <a:pt x="604" y="2874"/>
                  </a:lnTo>
                  <a:lnTo>
                    <a:pt x="621" y="2846"/>
                  </a:lnTo>
                  <a:lnTo>
                    <a:pt x="634" y="2817"/>
                  </a:lnTo>
                  <a:lnTo>
                    <a:pt x="641" y="2785"/>
                  </a:lnTo>
                  <a:lnTo>
                    <a:pt x="645" y="2751"/>
                  </a:lnTo>
                  <a:lnTo>
                    <a:pt x="641" y="2717"/>
                  </a:lnTo>
                  <a:lnTo>
                    <a:pt x="634" y="2685"/>
                  </a:lnTo>
                  <a:lnTo>
                    <a:pt x="621" y="2656"/>
                  </a:lnTo>
                  <a:lnTo>
                    <a:pt x="604" y="2628"/>
                  </a:lnTo>
                  <a:lnTo>
                    <a:pt x="582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5" y="1524"/>
                  </a:lnTo>
                  <a:lnTo>
                    <a:pt x="645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5" y="998"/>
                  </a:lnTo>
                  <a:lnTo>
                    <a:pt x="645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66">
              <a:extLst>
                <a:ext uri="{FF2B5EF4-FFF2-40B4-BE49-F238E27FC236}">
                  <a16:creationId xmlns:a16="http://schemas.microsoft.com/office/drawing/2014/main" id="{FA6410BF-6C06-41B2-86C6-D3548F6188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46725" y="1933575"/>
              <a:ext cx="138113" cy="517525"/>
            </a:xfrm>
            <a:custGeom>
              <a:avLst/>
              <a:gdLst>
                <a:gd name="T0" fmla="*/ 434 w 868"/>
                <a:gd name="T1" fmla="*/ 2544 h 3265"/>
                <a:gd name="T2" fmla="*/ 400 w 868"/>
                <a:gd name="T3" fmla="*/ 2546 h 3265"/>
                <a:gd name="T4" fmla="*/ 368 w 868"/>
                <a:gd name="T5" fmla="*/ 2554 h 3265"/>
                <a:gd name="T6" fmla="*/ 338 w 868"/>
                <a:gd name="T7" fmla="*/ 2567 h 3265"/>
                <a:gd name="T8" fmla="*/ 310 w 868"/>
                <a:gd name="T9" fmla="*/ 2584 h 3265"/>
                <a:gd name="T10" fmla="*/ 285 w 868"/>
                <a:gd name="T11" fmla="*/ 2604 h 3265"/>
                <a:gd name="T12" fmla="*/ 265 w 868"/>
                <a:gd name="T13" fmla="*/ 2628 h 3265"/>
                <a:gd name="T14" fmla="*/ 248 w 868"/>
                <a:gd name="T15" fmla="*/ 2656 h 3265"/>
                <a:gd name="T16" fmla="*/ 235 w 868"/>
                <a:gd name="T17" fmla="*/ 2685 h 3265"/>
                <a:gd name="T18" fmla="*/ 227 w 868"/>
                <a:gd name="T19" fmla="*/ 2717 h 3265"/>
                <a:gd name="T20" fmla="*/ 224 w 868"/>
                <a:gd name="T21" fmla="*/ 2751 h 3265"/>
                <a:gd name="T22" fmla="*/ 227 w 868"/>
                <a:gd name="T23" fmla="*/ 2785 h 3265"/>
                <a:gd name="T24" fmla="*/ 235 w 868"/>
                <a:gd name="T25" fmla="*/ 2817 h 3265"/>
                <a:gd name="T26" fmla="*/ 248 w 868"/>
                <a:gd name="T27" fmla="*/ 2846 h 3265"/>
                <a:gd name="T28" fmla="*/ 265 w 868"/>
                <a:gd name="T29" fmla="*/ 2874 h 3265"/>
                <a:gd name="T30" fmla="*/ 285 w 868"/>
                <a:gd name="T31" fmla="*/ 2898 h 3265"/>
                <a:gd name="T32" fmla="*/ 310 w 868"/>
                <a:gd name="T33" fmla="*/ 2919 h 3265"/>
                <a:gd name="T34" fmla="*/ 338 w 868"/>
                <a:gd name="T35" fmla="*/ 2936 h 3265"/>
                <a:gd name="T36" fmla="*/ 368 w 868"/>
                <a:gd name="T37" fmla="*/ 2949 h 3265"/>
                <a:gd name="T38" fmla="*/ 400 w 868"/>
                <a:gd name="T39" fmla="*/ 2956 h 3265"/>
                <a:gd name="T40" fmla="*/ 434 w 868"/>
                <a:gd name="T41" fmla="*/ 2959 h 3265"/>
                <a:gd name="T42" fmla="*/ 468 w 868"/>
                <a:gd name="T43" fmla="*/ 2956 h 3265"/>
                <a:gd name="T44" fmla="*/ 501 w 868"/>
                <a:gd name="T45" fmla="*/ 2949 h 3265"/>
                <a:gd name="T46" fmla="*/ 531 w 868"/>
                <a:gd name="T47" fmla="*/ 2936 h 3265"/>
                <a:gd name="T48" fmla="*/ 558 w 868"/>
                <a:gd name="T49" fmla="*/ 2919 h 3265"/>
                <a:gd name="T50" fmla="*/ 583 w 868"/>
                <a:gd name="T51" fmla="*/ 2898 h 3265"/>
                <a:gd name="T52" fmla="*/ 604 w 868"/>
                <a:gd name="T53" fmla="*/ 2874 h 3265"/>
                <a:gd name="T54" fmla="*/ 622 w 868"/>
                <a:gd name="T55" fmla="*/ 2846 h 3265"/>
                <a:gd name="T56" fmla="*/ 633 w 868"/>
                <a:gd name="T57" fmla="*/ 2817 h 3265"/>
                <a:gd name="T58" fmla="*/ 642 w 868"/>
                <a:gd name="T59" fmla="*/ 2785 h 3265"/>
                <a:gd name="T60" fmla="*/ 644 w 868"/>
                <a:gd name="T61" fmla="*/ 2751 h 3265"/>
                <a:gd name="T62" fmla="*/ 642 w 868"/>
                <a:gd name="T63" fmla="*/ 2717 h 3265"/>
                <a:gd name="T64" fmla="*/ 633 w 868"/>
                <a:gd name="T65" fmla="*/ 2685 h 3265"/>
                <a:gd name="T66" fmla="*/ 622 w 868"/>
                <a:gd name="T67" fmla="*/ 2656 h 3265"/>
                <a:gd name="T68" fmla="*/ 604 w 868"/>
                <a:gd name="T69" fmla="*/ 2628 h 3265"/>
                <a:gd name="T70" fmla="*/ 583 w 868"/>
                <a:gd name="T71" fmla="*/ 2604 h 3265"/>
                <a:gd name="T72" fmla="*/ 558 w 868"/>
                <a:gd name="T73" fmla="*/ 2584 h 3265"/>
                <a:gd name="T74" fmla="*/ 531 w 868"/>
                <a:gd name="T75" fmla="*/ 2567 h 3265"/>
                <a:gd name="T76" fmla="*/ 501 w 868"/>
                <a:gd name="T77" fmla="*/ 2554 h 3265"/>
                <a:gd name="T78" fmla="*/ 468 w 868"/>
                <a:gd name="T79" fmla="*/ 2546 h 3265"/>
                <a:gd name="T80" fmla="*/ 434 w 868"/>
                <a:gd name="T81" fmla="*/ 2544 h 3265"/>
                <a:gd name="T82" fmla="*/ 224 w 868"/>
                <a:gd name="T83" fmla="*/ 1238 h 3265"/>
                <a:gd name="T84" fmla="*/ 224 w 868"/>
                <a:gd name="T85" fmla="*/ 1524 h 3265"/>
                <a:gd name="T86" fmla="*/ 644 w 868"/>
                <a:gd name="T87" fmla="*/ 1524 h 3265"/>
                <a:gd name="T88" fmla="*/ 644 w 868"/>
                <a:gd name="T89" fmla="*/ 1238 h 3265"/>
                <a:gd name="T90" fmla="*/ 224 w 868"/>
                <a:gd name="T91" fmla="*/ 1238 h 3265"/>
                <a:gd name="T92" fmla="*/ 224 w 868"/>
                <a:gd name="T93" fmla="*/ 306 h 3265"/>
                <a:gd name="T94" fmla="*/ 224 w 868"/>
                <a:gd name="T95" fmla="*/ 998 h 3265"/>
                <a:gd name="T96" fmla="*/ 644 w 868"/>
                <a:gd name="T97" fmla="*/ 998 h 3265"/>
                <a:gd name="T98" fmla="*/ 644 w 868"/>
                <a:gd name="T99" fmla="*/ 306 h 3265"/>
                <a:gd name="T100" fmla="*/ 224 w 868"/>
                <a:gd name="T101" fmla="*/ 306 h 3265"/>
                <a:gd name="T102" fmla="*/ 0 w 868"/>
                <a:gd name="T103" fmla="*/ 0 h 3265"/>
                <a:gd name="T104" fmla="*/ 868 w 868"/>
                <a:gd name="T105" fmla="*/ 0 h 3265"/>
                <a:gd name="T106" fmla="*/ 868 w 868"/>
                <a:gd name="T107" fmla="*/ 3265 h 3265"/>
                <a:gd name="T108" fmla="*/ 0 w 868"/>
                <a:gd name="T109" fmla="*/ 3265 h 3265"/>
                <a:gd name="T110" fmla="*/ 0 w 868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8" h="3265">
                  <a:moveTo>
                    <a:pt x="434" y="2544"/>
                  </a:moveTo>
                  <a:lnTo>
                    <a:pt x="400" y="2546"/>
                  </a:lnTo>
                  <a:lnTo>
                    <a:pt x="368" y="2554"/>
                  </a:lnTo>
                  <a:lnTo>
                    <a:pt x="338" y="2567"/>
                  </a:lnTo>
                  <a:lnTo>
                    <a:pt x="310" y="2584"/>
                  </a:lnTo>
                  <a:lnTo>
                    <a:pt x="285" y="2604"/>
                  </a:lnTo>
                  <a:lnTo>
                    <a:pt x="265" y="2628"/>
                  </a:lnTo>
                  <a:lnTo>
                    <a:pt x="248" y="2656"/>
                  </a:lnTo>
                  <a:lnTo>
                    <a:pt x="235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5" y="2817"/>
                  </a:lnTo>
                  <a:lnTo>
                    <a:pt x="248" y="2846"/>
                  </a:lnTo>
                  <a:lnTo>
                    <a:pt x="265" y="2874"/>
                  </a:lnTo>
                  <a:lnTo>
                    <a:pt x="285" y="2898"/>
                  </a:lnTo>
                  <a:lnTo>
                    <a:pt x="310" y="2919"/>
                  </a:lnTo>
                  <a:lnTo>
                    <a:pt x="338" y="2936"/>
                  </a:lnTo>
                  <a:lnTo>
                    <a:pt x="368" y="2949"/>
                  </a:lnTo>
                  <a:lnTo>
                    <a:pt x="400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1" y="2949"/>
                  </a:lnTo>
                  <a:lnTo>
                    <a:pt x="531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4" y="2874"/>
                  </a:lnTo>
                  <a:lnTo>
                    <a:pt x="622" y="2846"/>
                  </a:lnTo>
                  <a:lnTo>
                    <a:pt x="633" y="2817"/>
                  </a:lnTo>
                  <a:lnTo>
                    <a:pt x="642" y="2785"/>
                  </a:lnTo>
                  <a:lnTo>
                    <a:pt x="644" y="2751"/>
                  </a:lnTo>
                  <a:lnTo>
                    <a:pt x="642" y="2717"/>
                  </a:lnTo>
                  <a:lnTo>
                    <a:pt x="633" y="2685"/>
                  </a:lnTo>
                  <a:lnTo>
                    <a:pt x="622" y="2656"/>
                  </a:lnTo>
                  <a:lnTo>
                    <a:pt x="604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1" y="2567"/>
                  </a:lnTo>
                  <a:lnTo>
                    <a:pt x="501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4" y="998"/>
                  </a:lnTo>
                  <a:lnTo>
                    <a:pt x="644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8" y="0"/>
                  </a:lnTo>
                  <a:lnTo>
                    <a:pt x="868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67">
              <a:extLst>
                <a:ext uri="{FF2B5EF4-FFF2-40B4-BE49-F238E27FC236}">
                  <a16:creationId xmlns:a16="http://schemas.microsoft.com/office/drawing/2014/main" id="{759E3D72-2C22-44F3-9A45-B248956E9C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0865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5 w 867"/>
                <a:gd name="T11" fmla="*/ 2604 h 3265"/>
                <a:gd name="T12" fmla="*/ 263 w 867"/>
                <a:gd name="T13" fmla="*/ 2628 h 3265"/>
                <a:gd name="T14" fmla="*/ 246 w 867"/>
                <a:gd name="T15" fmla="*/ 2656 h 3265"/>
                <a:gd name="T16" fmla="*/ 233 w 867"/>
                <a:gd name="T17" fmla="*/ 2685 h 3265"/>
                <a:gd name="T18" fmla="*/ 226 w 867"/>
                <a:gd name="T19" fmla="*/ 2717 h 3265"/>
                <a:gd name="T20" fmla="*/ 223 w 867"/>
                <a:gd name="T21" fmla="*/ 2751 h 3265"/>
                <a:gd name="T22" fmla="*/ 226 w 867"/>
                <a:gd name="T23" fmla="*/ 2785 h 3265"/>
                <a:gd name="T24" fmla="*/ 233 w 867"/>
                <a:gd name="T25" fmla="*/ 2817 h 3265"/>
                <a:gd name="T26" fmla="*/ 246 w 867"/>
                <a:gd name="T27" fmla="*/ 2846 h 3265"/>
                <a:gd name="T28" fmla="*/ 263 w 867"/>
                <a:gd name="T29" fmla="*/ 2874 h 3265"/>
                <a:gd name="T30" fmla="*/ 285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3 w 867"/>
                <a:gd name="T51" fmla="*/ 2898 h 3265"/>
                <a:gd name="T52" fmla="*/ 603 w 867"/>
                <a:gd name="T53" fmla="*/ 2874 h 3265"/>
                <a:gd name="T54" fmla="*/ 620 w 867"/>
                <a:gd name="T55" fmla="*/ 2846 h 3265"/>
                <a:gd name="T56" fmla="*/ 633 w 867"/>
                <a:gd name="T57" fmla="*/ 2817 h 3265"/>
                <a:gd name="T58" fmla="*/ 641 w 867"/>
                <a:gd name="T59" fmla="*/ 2785 h 3265"/>
                <a:gd name="T60" fmla="*/ 644 w 867"/>
                <a:gd name="T61" fmla="*/ 2751 h 3265"/>
                <a:gd name="T62" fmla="*/ 641 w 867"/>
                <a:gd name="T63" fmla="*/ 2717 h 3265"/>
                <a:gd name="T64" fmla="*/ 633 w 867"/>
                <a:gd name="T65" fmla="*/ 2685 h 3265"/>
                <a:gd name="T66" fmla="*/ 620 w 867"/>
                <a:gd name="T67" fmla="*/ 2656 h 3265"/>
                <a:gd name="T68" fmla="*/ 603 w 867"/>
                <a:gd name="T69" fmla="*/ 2628 h 3265"/>
                <a:gd name="T70" fmla="*/ 583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3 w 867"/>
                <a:gd name="T83" fmla="*/ 1238 h 3265"/>
                <a:gd name="T84" fmla="*/ 223 w 867"/>
                <a:gd name="T85" fmla="*/ 1524 h 3265"/>
                <a:gd name="T86" fmla="*/ 644 w 867"/>
                <a:gd name="T87" fmla="*/ 1524 h 3265"/>
                <a:gd name="T88" fmla="*/ 644 w 867"/>
                <a:gd name="T89" fmla="*/ 1238 h 3265"/>
                <a:gd name="T90" fmla="*/ 223 w 867"/>
                <a:gd name="T91" fmla="*/ 1238 h 3265"/>
                <a:gd name="T92" fmla="*/ 223 w 867"/>
                <a:gd name="T93" fmla="*/ 306 h 3265"/>
                <a:gd name="T94" fmla="*/ 223 w 867"/>
                <a:gd name="T95" fmla="*/ 999 h 3265"/>
                <a:gd name="T96" fmla="*/ 644 w 867"/>
                <a:gd name="T97" fmla="*/ 999 h 3265"/>
                <a:gd name="T98" fmla="*/ 644 w 867"/>
                <a:gd name="T99" fmla="*/ 306 h 3265"/>
                <a:gd name="T100" fmla="*/ 223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5" y="2604"/>
                  </a:lnTo>
                  <a:lnTo>
                    <a:pt x="263" y="2628"/>
                  </a:lnTo>
                  <a:lnTo>
                    <a:pt x="246" y="2656"/>
                  </a:lnTo>
                  <a:lnTo>
                    <a:pt x="233" y="2685"/>
                  </a:lnTo>
                  <a:lnTo>
                    <a:pt x="226" y="2717"/>
                  </a:lnTo>
                  <a:lnTo>
                    <a:pt x="223" y="2751"/>
                  </a:lnTo>
                  <a:lnTo>
                    <a:pt x="226" y="2785"/>
                  </a:lnTo>
                  <a:lnTo>
                    <a:pt x="233" y="2817"/>
                  </a:lnTo>
                  <a:lnTo>
                    <a:pt x="246" y="2846"/>
                  </a:lnTo>
                  <a:lnTo>
                    <a:pt x="263" y="2874"/>
                  </a:lnTo>
                  <a:lnTo>
                    <a:pt x="285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3" y="2874"/>
                  </a:lnTo>
                  <a:lnTo>
                    <a:pt x="620" y="2846"/>
                  </a:lnTo>
                  <a:lnTo>
                    <a:pt x="633" y="2817"/>
                  </a:lnTo>
                  <a:lnTo>
                    <a:pt x="641" y="2785"/>
                  </a:lnTo>
                  <a:lnTo>
                    <a:pt x="644" y="2751"/>
                  </a:lnTo>
                  <a:lnTo>
                    <a:pt x="641" y="2717"/>
                  </a:lnTo>
                  <a:lnTo>
                    <a:pt x="633" y="2685"/>
                  </a:lnTo>
                  <a:lnTo>
                    <a:pt x="620" y="2656"/>
                  </a:lnTo>
                  <a:lnTo>
                    <a:pt x="603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3" y="1238"/>
                  </a:moveTo>
                  <a:lnTo>
                    <a:pt x="223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3" y="1238"/>
                  </a:lnTo>
                  <a:close/>
                  <a:moveTo>
                    <a:pt x="223" y="306"/>
                  </a:moveTo>
                  <a:lnTo>
                    <a:pt x="223" y="999"/>
                  </a:lnTo>
                  <a:lnTo>
                    <a:pt x="644" y="999"/>
                  </a:lnTo>
                  <a:lnTo>
                    <a:pt x="644" y="306"/>
                  </a:lnTo>
                  <a:lnTo>
                    <a:pt x="223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E91DC971-3FFD-4F36-A796-E1ADA82240A6}"/>
              </a:ext>
            </a:extLst>
          </p:cNvPr>
          <p:cNvSpPr txBox="1"/>
          <p:nvPr/>
        </p:nvSpPr>
        <p:spPr>
          <a:xfrm>
            <a:off x="2616651" y="3648988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DU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EDA566F-D5B8-4094-B9F7-0C1659C97908}"/>
              </a:ext>
            </a:extLst>
          </p:cNvPr>
          <p:cNvSpPr txBox="1"/>
          <p:nvPr/>
        </p:nvSpPr>
        <p:spPr>
          <a:xfrm>
            <a:off x="2641389" y="1732436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DU</a:t>
            </a: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9A33E7D7-53E2-4C90-BE41-3F81333BB29E}"/>
              </a:ext>
            </a:extLst>
          </p:cNvPr>
          <p:cNvGrpSpPr/>
          <p:nvPr/>
        </p:nvGrpSpPr>
        <p:grpSpPr>
          <a:xfrm>
            <a:off x="3831984" y="2096798"/>
            <a:ext cx="461963" cy="517525"/>
            <a:chOff x="5384800" y="1933575"/>
            <a:chExt cx="461963" cy="517525"/>
          </a:xfrm>
          <a:solidFill>
            <a:schemeClr val="bg1"/>
          </a:solidFill>
        </p:grpSpPr>
        <p:sp>
          <p:nvSpPr>
            <p:cNvPr id="119" name="Freeform 65">
              <a:extLst>
                <a:ext uri="{FF2B5EF4-FFF2-40B4-BE49-F238E27FC236}">
                  <a16:creationId xmlns:a16="http://schemas.microsoft.com/office/drawing/2014/main" id="{6FFF6176-79CD-4D9D-8C9E-D5FB2E2FDD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8480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6 w 867"/>
                <a:gd name="T11" fmla="*/ 2604 h 3265"/>
                <a:gd name="T12" fmla="*/ 264 w 867"/>
                <a:gd name="T13" fmla="*/ 2628 h 3265"/>
                <a:gd name="T14" fmla="*/ 247 w 867"/>
                <a:gd name="T15" fmla="*/ 2656 h 3265"/>
                <a:gd name="T16" fmla="*/ 234 w 867"/>
                <a:gd name="T17" fmla="*/ 2685 h 3265"/>
                <a:gd name="T18" fmla="*/ 227 w 867"/>
                <a:gd name="T19" fmla="*/ 2717 h 3265"/>
                <a:gd name="T20" fmla="*/ 224 w 867"/>
                <a:gd name="T21" fmla="*/ 2751 h 3265"/>
                <a:gd name="T22" fmla="*/ 227 w 867"/>
                <a:gd name="T23" fmla="*/ 2785 h 3265"/>
                <a:gd name="T24" fmla="*/ 234 w 867"/>
                <a:gd name="T25" fmla="*/ 2817 h 3265"/>
                <a:gd name="T26" fmla="*/ 247 w 867"/>
                <a:gd name="T27" fmla="*/ 2846 h 3265"/>
                <a:gd name="T28" fmla="*/ 264 w 867"/>
                <a:gd name="T29" fmla="*/ 2874 h 3265"/>
                <a:gd name="T30" fmla="*/ 286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2 w 867"/>
                <a:gd name="T51" fmla="*/ 2898 h 3265"/>
                <a:gd name="T52" fmla="*/ 604 w 867"/>
                <a:gd name="T53" fmla="*/ 2874 h 3265"/>
                <a:gd name="T54" fmla="*/ 621 w 867"/>
                <a:gd name="T55" fmla="*/ 2846 h 3265"/>
                <a:gd name="T56" fmla="*/ 634 w 867"/>
                <a:gd name="T57" fmla="*/ 2817 h 3265"/>
                <a:gd name="T58" fmla="*/ 641 w 867"/>
                <a:gd name="T59" fmla="*/ 2785 h 3265"/>
                <a:gd name="T60" fmla="*/ 645 w 867"/>
                <a:gd name="T61" fmla="*/ 2751 h 3265"/>
                <a:gd name="T62" fmla="*/ 641 w 867"/>
                <a:gd name="T63" fmla="*/ 2717 h 3265"/>
                <a:gd name="T64" fmla="*/ 634 w 867"/>
                <a:gd name="T65" fmla="*/ 2685 h 3265"/>
                <a:gd name="T66" fmla="*/ 621 w 867"/>
                <a:gd name="T67" fmla="*/ 2656 h 3265"/>
                <a:gd name="T68" fmla="*/ 604 w 867"/>
                <a:gd name="T69" fmla="*/ 2628 h 3265"/>
                <a:gd name="T70" fmla="*/ 582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4 w 867"/>
                <a:gd name="T83" fmla="*/ 1238 h 3265"/>
                <a:gd name="T84" fmla="*/ 224 w 867"/>
                <a:gd name="T85" fmla="*/ 1524 h 3265"/>
                <a:gd name="T86" fmla="*/ 645 w 867"/>
                <a:gd name="T87" fmla="*/ 1524 h 3265"/>
                <a:gd name="T88" fmla="*/ 645 w 867"/>
                <a:gd name="T89" fmla="*/ 1238 h 3265"/>
                <a:gd name="T90" fmla="*/ 224 w 867"/>
                <a:gd name="T91" fmla="*/ 1238 h 3265"/>
                <a:gd name="T92" fmla="*/ 224 w 867"/>
                <a:gd name="T93" fmla="*/ 306 h 3265"/>
                <a:gd name="T94" fmla="*/ 224 w 867"/>
                <a:gd name="T95" fmla="*/ 998 h 3265"/>
                <a:gd name="T96" fmla="*/ 645 w 867"/>
                <a:gd name="T97" fmla="*/ 998 h 3265"/>
                <a:gd name="T98" fmla="*/ 645 w 867"/>
                <a:gd name="T99" fmla="*/ 306 h 3265"/>
                <a:gd name="T100" fmla="*/ 224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6" y="2604"/>
                  </a:lnTo>
                  <a:lnTo>
                    <a:pt x="264" y="2628"/>
                  </a:lnTo>
                  <a:lnTo>
                    <a:pt x="247" y="2656"/>
                  </a:lnTo>
                  <a:lnTo>
                    <a:pt x="234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4" y="2817"/>
                  </a:lnTo>
                  <a:lnTo>
                    <a:pt x="247" y="2846"/>
                  </a:lnTo>
                  <a:lnTo>
                    <a:pt x="264" y="2874"/>
                  </a:lnTo>
                  <a:lnTo>
                    <a:pt x="286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2" y="2898"/>
                  </a:lnTo>
                  <a:lnTo>
                    <a:pt x="604" y="2874"/>
                  </a:lnTo>
                  <a:lnTo>
                    <a:pt x="621" y="2846"/>
                  </a:lnTo>
                  <a:lnTo>
                    <a:pt x="634" y="2817"/>
                  </a:lnTo>
                  <a:lnTo>
                    <a:pt x="641" y="2785"/>
                  </a:lnTo>
                  <a:lnTo>
                    <a:pt x="645" y="2751"/>
                  </a:lnTo>
                  <a:lnTo>
                    <a:pt x="641" y="2717"/>
                  </a:lnTo>
                  <a:lnTo>
                    <a:pt x="634" y="2685"/>
                  </a:lnTo>
                  <a:lnTo>
                    <a:pt x="621" y="2656"/>
                  </a:lnTo>
                  <a:lnTo>
                    <a:pt x="604" y="2628"/>
                  </a:lnTo>
                  <a:lnTo>
                    <a:pt x="582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5" y="1524"/>
                  </a:lnTo>
                  <a:lnTo>
                    <a:pt x="645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5" y="998"/>
                  </a:lnTo>
                  <a:lnTo>
                    <a:pt x="645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66">
              <a:extLst>
                <a:ext uri="{FF2B5EF4-FFF2-40B4-BE49-F238E27FC236}">
                  <a16:creationId xmlns:a16="http://schemas.microsoft.com/office/drawing/2014/main" id="{B722DD45-2ADD-4D17-ADFB-9386D2949B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46725" y="1933575"/>
              <a:ext cx="138113" cy="517525"/>
            </a:xfrm>
            <a:custGeom>
              <a:avLst/>
              <a:gdLst>
                <a:gd name="T0" fmla="*/ 434 w 868"/>
                <a:gd name="T1" fmla="*/ 2544 h 3265"/>
                <a:gd name="T2" fmla="*/ 400 w 868"/>
                <a:gd name="T3" fmla="*/ 2546 h 3265"/>
                <a:gd name="T4" fmla="*/ 368 w 868"/>
                <a:gd name="T5" fmla="*/ 2554 h 3265"/>
                <a:gd name="T6" fmla="*/ 338 w 868"/>
                <a:gd name="T7" fmla="*/ 2567 h 3265"/>
                <a:gd name="T8" fmla="*/ 310 w 868"/>
                <a:gd name="T9" fmla="*/ 2584 h 3265"/>
                <a:gd name="T10" fmla="*/ 285 w 868"/>
                <a:gd name="T11" fmla="*/ 2604 h 3265"/>
                <a:gd name="T12" fmla="*/ 265 w 868"/>
                <a:gd name="T13" fmla="*/ 2628 h 3265"/>
                <a:gd name="T14" fmla="*/ 248 w 868"/>
                <a:gd name="T15" fmla="*/ 2656 h 3265"/>
                <a:gd name="T16" fmla="*/ 235 w 868"/>
                <a:gd name="T17" fmla="*/ 2685 h 3265"/>
                <a:gd name="T18" fmla="*/ 227 w 868"/>
                <a:gd name="T19" fmla="*/ 2717 h 3265"/>
                <a:gd name="T20" fmla="*/ 224 w 868"/>
                <a:gd name="T21" fmla="*/ 2751 h 3265"/>
                <a:gd name="T22" fmla="*/ 227 w 868"/>
                <a:gd name="T23" fmla="*/ 2785 h 3265"/>
                <a:gd name="T24" fmla="*/ 235 w 868"/>
                <a:gd name="T25" fmla="*/ 2817 h 3265"/>
                <a:gd name="T26" fmla="*/ 248 w 868"/>
                <a:gd name="T27" fmla="*/ 2846 h 3265"/>
                <a:gd name="T28" fmla="*/ 265 w 868"/>
                <a:gd name="T29" fmla="*/ 2874 h 3265"/>
                <a:gd name="T30" fmla="*/ 285 w 868"/>
                <a:gd name="T31" fmla="*/ 2898 h 3265"/>
                <a:gd name="T32" fmla="*/ 310 w 868"/>
                <a:gd name="T33" fmla="*/ 2919 h 3265"/>
                <a:gd name="T34" fmla="*/ 338 w 868"/>
                <a:gd name="T35" fmla="*/ 2936 h 3265"/>
                <a:gd name="T36" fmla="*/ 368 w 868"/>
                <a:gd name="T37" fmla="*/ 2949 h 3265"/>
                <a:gd name="T38" fmla="*/ 400 w 868"/>
                <a:gd name="T39" fmla="*/ 2956 h 3265"/>
                <a:gd name="T40" fmla="*/ 434 w 868"/>
                <a:gd name="T41" fmla="*/ 2959 h 3265"/>
                <a:gd name="T42" fmla="*/ 468 w 868"/>
                <a:gd name="T43" fmla="*/ 2956 h 3265"/>
                <a:gd name="T44" fmla="*/ 501 w 868"/>
                <a:gd name="T45" fmla="*/ 2949 h 3265"/>
                <a:gd name="T46" fmla="*/ 531 w 868"/>
                <a:gd name="T47" fmla="*/ 2936 h 3265"/>
                <a:gd name="T48" fmla="*/ 558 w 868"/>
                <a:gd name="T49" fmla="*/ 2919 h 3265"/>
                <a:gd name="T50" fmla="*/ 583 w 868"/>
                <a:gd name="T51" fmla="*/ 2898 h 3265"/>
                <a:gd name="T52" fmla="*/ 604 w 868"/>
                <a:gd name="T53" fmla="*/ 2874 h 3265"/>
                <a:gd name="T54" fmla="*/ 622 w 868"/>
                <a:gd name="T55" fmla="*/ 2846 h 3265"/>
                <a:gd name="T56" fmla="*/ 633 w 868"/>
                <a:gd name="T57" fmla="*/ 2817 h 3265"/>
                <a:gd name="T58" fmla="*/ 642 w 868"/>
                <a:gd name="T59" fmla="*/ 2785 h 3265"/>
                <a:gd name="T60" fmla="*/ 644 w 868"/>
                <a:gd name="T61" fmla="*/ 2751 h 3265"/>
                <a:gd name="T62" fmla="*/ 642 w 868"/>
                <a:gd name="T63" fmla="*/ 2717 h 3265"/>
                <a:gd name="T64" fmla="*/ 633 w 868"/>
                <a:gd name="T65" fmla="*/ 2685 h 3265"/>
                <a:gd name="T66" fmla="*/ 622 w 868"/>
                <a:gd name="T67" fmla="*/ 2656 h 3265"/>
                <a:gd name="T68" fmla="*/ 604 w 868"/>
                <a:gd name="T69" fmla="*/ 2628 h 3265"/>
                <a:gd name="T70" fmla="*/ 583 w 868"/>
                <a:gd name="T71" fmla="*/ 2604 h 3265"/>
                <a:gd name="T72" fmla="*/ 558 w 868"/>
                <a:gd name="T73" fmla="*/ 2584 h 3265"/>
                <a:gd name="T74" fmla="*/ 531 w 868"/>
                <a:gd name="T75" fmla="*/ 2567 h 3265"/>
                <a:gd name="T76" fmla="*/ 501 w 868"/>
                <a:gd name="T77" fmla="*/ 2554 h 3265"/>
                <a:gd name="T78" fmla="*/ 468 w 868"/>
                <a:gd name="T79" fmla="*/ 2546 h 3265"/>
                <a:gd name="T80" fmla="*/ 434 w 868"/>
                <a:gd name="T81" fmla="*/ 2544 h 3265"/>
                <a:gd name="T82" fmla="*/ 224 w 868"/>
                <a:gd name="T83" fmla="*/ 1238 h 3265"/>
                <a:gd name="T84" fmla="*/ 224 w 868"/>
                <a:gd name="T85" fmla="*/ 1524 h 3265"/>
                <a:gd name="T86" fmla="*/ 644 w 868"/>
                <a:gd name="T87" fmla="*/ 1524 h 3265"/>
                <a:gd name="T88" fmla="*/ 644 w 868"/>
                <a:gd name="T89" fmla="*/ 1238 h 3265"/>
                <a:gd name="T90" fmla="*/ 224 w 868"/>
                <a:gd name="T91" fmla="*/ 1238 h 3265"/>
                <a:gd name="T92" fmla="*/ 224 w 868"/>
                <a:gd name="T93" fmla="*/ 306 h 3265"/>
                <a:gd name="T94" fmla="*/ 224 w 868"/>
                <a:gd name="T95" fmla="*/ 998 h 3265"/>
                <a:gd name="T96" fmla="*/ 644 w 868"/>
                <a:gd name="T97" fmla="*/ 998 h 3265"/>
                <a:gd name="T98" fmla="*/ 644 w 868"/>
                <a:gd name="T99" fmla="*/ 306 h 3265"/>
                <a:gd name="T100" fmla="*/ 224 w 868"/>
                <a:gd name="T101" fmla="*/ 306 h 3265"/>
                <a:gd name="T102" fmla="*/ 0 w 868"/>
                <a:gd name="T103" fmla="*/ 0 h 3265"/>
                <a:gd name="T104" fmla="*/ 868 w 868"/>
                <a:gd name="T105" fmla="*/ 0 h 3265"/>
                <a:gd name="T106" fmla="*/ 868 w 868"/>
                <a:gd name="T107" fmla="*/ 3265 h 3265"/>
                <a:gd name="T108" fmla="*/ 0 w 868"/>
                <a:gd name="T109" fmla="*/ 3265 h 3265"/>
                <a:gd name="T110" fmla="*/ 0 w 868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8" h="3265">
                  <a:moveTo>
                    <a:pt x="434" y="2544"/>
                  </a:moveTo>
                  <a:lnTo>
                    <a:pt x="400" y="2546"/>
                  </a:lnTo>
                  <a:lnTo>
                    <a:pt x="368" y="2554"/>
                  </a:lnTo>
                  <a:lnTo>
                    <a:pt x="338" y="2567"/>
                  </a:lnTo>
                  <a:lnTo>
                    <a:pt x="310" y="2584"/>
                  </a:lnTo>
                  <a:lnTo>
                    <a:pt x="285" y="2604"/>
                  </a:lnTo>
                  <a:lnTo>
                    <a:pt x="265" y="2628"/>
                  </a:lnTo>
                  <a:lnTo>
                    <a:pt x="248" y="2656"/>
                  </a:lnTo>
                  <a:lnTo>
                    <a:pt x="235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5" y="2817"/>
                  </a:lnTo>
                  <a:lnTo>
                    <a:pt x="248" y="2846"/>
                  </a:lnTo>
                  <a:lnTo>
                    <a:pt x="265" y="2874"/>
                  </a:lnTo>
                  <a:lnTo>
                    <a:pt x="285" y="2898"/>
                  </a:lnTo>
                  <a:lnTo>
                    <a:pt x="310" y="2919"/>
                  </a:lnTo>
                  <a:lnTo>
                    <a:pt x="338" y="2936"/>
                  </a:lnTo>
                  <a:lnTo>
                    <a:pt x="368" y="2949"/>
                  </a:lnTo>
                  <a:lnTo>
                    <a:pt x="400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1" y="2949"/>
                  </a:lnTo>
                  <a:lnTo>
                    <a:pt x="531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4" y="2874"/>
                  </a:lnTo>
                  <a:lnTo>
                    <a:pt x="622" y="2846"/>
                  </a:lnTo>
                  <a:lnTo>
                    <a:pt x="633" y="2817"/>
                  </a:lnTo>
                  <a:lnTo>
                    <a:pt x="642" y="2785"/>
                  </a:lnTo>
                  <a:lnTo>
                    <a:pt x="644" y="2751"/>
                  </a:lnTo>
                  <a:lnTo>
                    <a:pt x="642" y="2717"/>
                  </a:lnTo>
                  <a:lnTo>
                    <a:pt x="633" y="2685"/>
                  </a:lnTo>
                  <a:lnTo>
                    <a:pt x="622" y="2656"/>
                  </a:lnTo>
                  <a:lnTo>
                    <a:pt x="604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1" y="2567"/>
                  </a:lnTo>
                  <a:lnTo>
                    <a:pt x="501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4" y="998"/>
                  </a:lnTo>
                  <a:lnTo>
                    <a:pt x="644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8" y="0"/>
                  </a:lnTo>
                  <a:lnTo>
                    <a:pt x="868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67">
              <a:extLst>
                <a:ext uri="{FF2B5EF4-FFF2-40B4-BE49-F238E27FC236}">
                  <a16:creationId xmlns:a16="http://schemas.microsoft.com/office/drawing/2014/main" id="{07F15D2D-D08E-433A-B985-2CD7453E96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0865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5 w 867"/>
                <a:gd name="T11" fmla="*/ 2604 h 3265"/>
                <a:gd name="T12" fmla="*/ 263 w 867"/>
                <a:gd name="T13" fmla="*/ 2628 h 3265"/>
                <a:gd name="T14" fmla="*/ 246 w 867"/>
                <a:gd name="T15" fmla="*/ 2656 h 3265"/>
                <a:gd name="T16" fmla="*/ 233 w 867"/>
                <a:gd name="T17" fmla="*/ 2685 h 3265"/>
                <a:gd name="T18" fmla="*/ 226 w 867"/>
                <a:gd name="T19" fmla="*/ 2717 h 3265"/>
                <a:gd name="T20" fmla="*/ 223 w 867"/>
                <a:gd name="T21" fmla="*/ 2751 h 3265"/>
                <a:gd name="T22" fmla="*/ 226 w 867"/>
                <a:gd name="T23" fmla="*/ 2785 h 3265"/>
                <a:gd name="T24" fmla="*/ 233 w 867"/>
                <a:gd name="T25" fmla="*/ 2817 h 3265"/>
                <a:gd name="T26" fmla="*/ 246 w 867"/>
                <a:gd name="T27" fmla="*/ 2846 h 3265"/>
                <a:gd name="T28" fmla="*/ 263 w 867"/>
                <a:gd name="T29" fmla="*/ 2874 h 3265"/>
                <a:gd name="T30" fmla="*/ 285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3 w 867"/>
                <a:gd name="T51" fmla="*/ 2898 h 3265"/>
                <a:gd name="T52" fmla="*/ 603 w 867"/>
                <a:gd name="T53" fmla="*/ 2874 h 3265"/>
                <a:gd name="T54" fmla="*/ 620 w 867"/>
                <a:gd name="T55" fmla="*/ 2846 h 3265"/>
                <a:gd name="T56" fmla="*/ 633 w 867"/>
                <a:gd name="T57" fmla="*/ 2817 h 3265"/>
                <a:gd name="T58" fmla="*/ 641 w 867"/>
                <a:gd name="T59" fmla="*/ 2785 h 3265"/>
                <a:gd name="T60" fmla="*/ 644 w 867"/>
                <a:gd name="T61" fmla="*/ 2751 h 3265"/>
                <a:gd name="T62" fmla="*/ 641 w 867"/>
                <a:gd name="T63" fmla="*/ 2717 h 3265"/>
                <a:gd name="T64" fmla="*/ 633 w 867"/>
                <a:gd name="T65" fmla="*/ 2685 h 3265"/>
                <a:gd name="T66" fmla="*/ 620 w 867"/>
                <a:gd name="T67" fmla="*/ 2656 h 3265"/>
                <a:gd name="T68" fmla="*/ 603 w 867"/>
                <a:gd name="T69" fmla="*/ 2628 h 3265"/>
                <a:gd name="T70" fmla="*/ 583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3 w 867"/>
                <a:gd name="T83" fmla="*/ 1238 h 3265"/>
                <a:gd name="T84" fmla="*/ 223 w 867"/>
                <a:gd name="T85" fmla="*/ 1524 h 3265"/>
                <a:gd name="T86" fmla="*/ 644 w 867"/>
                <a:gd name="T87" fmla="*/ 1524 h 3265"/>
                <a:gd name="T88" fmla="*/ 644 w 867"/>
                <a:gd name="T89" fmla="*/ 1238 h 3265"/>
                <a:gd name="T90" fmla="*/ 223 w 867"/>
                <a:gd name="T91" fmla="*/ 1238 h 3265"/>
                <a:gd name="T92" fmla="*/ 223 w 867"/>
                <a:gd name="T93" fmla="*/ 306 h 3265"/>
                <a:gd name="T94" fmla="*/ 223 w 867"/>
                <a:gd name="T95" fmla="*/ 999 h 3265"/>
                <a:gd name="T96" fmla="*/ 644 w 867"/>
                <a:gd name="T97" fmla="*/ 999 h 3265"/>
                <a:gd name="T98" fmla="*/ 644 w 867"/>
                <a:gd name="T99" fmla="*/ 306 h 3265"/>
                <a:gd name="T100" fmla="*/ 223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5" y="2604"/>
                  </a:lnTo>
                  <a:lnTo>
                    <a:pt x="263" y="2628"/>
                  </a:lnTo>
                  <a:lnTo>
                    <a:pt x="246" y="2656"/>
                  </a:lnTo>
                  <a:lnTo>
                    <a:pt x="233" y="2685"/>
                  </a:lnTo>
                  <a:lnTo>
                    <a:pt x="226" y="2717"/>
                  </a:lnTo>
                  <a:lnTo>
                    <a:pt x="223" y="2751"/>
                  </a:lnTo>
                  <a:lnTo>
                    <a:pt x="226" y="2785"/>
                  </a:lnTo>
                  <a:lnTo>
                    <a:pt x="233" y="2817"/>
                  </a:lnTo>
                  <a:lnTo>
                    <a:pt x="246" y="2846"/>
                  </a:lnTo>
                  <a:lnTo>
                    <a:pt x="263" y="2874"/>
                  </a:lnTo>
                  <a:lnTo>
                    <a:pt x="285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3" y="2874"/>
                  </a:lnTo>
                  <a:lnTo>
                    <a:pt x="620" y="2846"/>
                  </a:lnTo>
                  <a:lnTo>
                    <a:pt x="633" y="2817"/>
                  </a:lnTo>
                  <a:lnTo>
                    <a:pt x="641" y="2785"/>
                  </a:lnTo>
                  <a:lnTo>
                    <a:pt x="644" y="2751"/>
                  </a:lnTo>
                  <a:lnTo>
                    <a:pt x="641" y="2717"/>
                  </a:lnTo>
                  <a:lnTo>
                    <a:pt x="633" y="2685"/>
                  </a:lnTo>
                  <a:lnTo>
                    <a:pt x="620" y="2656"/>
                  </a:lnTo>
                  <a:lnTo>
                    <a:pt x="603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3" y="1238"/>
                  </a:moveTo>
                  <a:lnTo>
                    <a:pt x="223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3" y="1238"/>
                  </a:lnTo>
                  <a:close/>
                  <a:moveTo>
                    <a:pt x="223" y="306"/>
                  </a:moveTo>
                  <a:lnTo>
                    <a:pt x="223" y="999"/>
                  </a:lnTo>
                  <a:lnTo>
                    <a:pt x="644" y="999"/>
                  </a:lnTo>
                  <a:lnTo>
                    <a:pt x="644" y="306"/>
                  </a:lnTo>
                  <a:lnTo>
                    <a:pt x="223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F5AC490B-82EB-4C5F-AFDA-A15572E2F86B}"/>
              </a:ext>
            </a:extLst>
          </p:cNvPr>
          <p:cNvSpPr txBox="1"/>
          <p:nvPr/>
        </p:nvSpPr>
        <p:spPr>
          <a:xfrm>
            <a:off x="3567315" y="2627837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CU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981F8A46-0E07-4406-8502-1DC882E1D601}"/>
              </a:ext>
            </a:extLst>
          </p:cNvPr>
          <p:cNvCxnSpPr>
            <a:stCxn id="127" idx="43"/>
            <a:endCxn id="119" idx="42"/>
          </p:cNvCxnSpPr>
          <p:nvPr/>
        </p:nvCxnSpPr>
        <p:spPr>
          <a:xfrm>
            <a:off x="3361933" y="1496571"/>
            <a:ext cx="505734" cy="841792"/>
          </a:xfrm>
          <a:prstGeom prst="bentConnector3">
            <a:avLst>
              <a:gd name="adj1" fmla="val 51195"/>
            </a:avLst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02E2BE63-DEB8-45A6-B33A-03AB91E60E92}"/>
              </a:ext>
            </a:extLst>
          </p:cNvPr>
          <p:cNvCxnSpPr>
            <a:stCxn id="115" idx="43"/>
            <a:endCxn id="119" idx="42"/>
          </p:cNvCxnSpPr>
          <p:nvPr/>
        </p:nvCxnSpPr>
        <p:spPr>
          <a:xfrm flipV="1">
            <a:off x="3313081" y="2338363"/>
            <a:ext cx="554586" cy="1054305"/>
          </a:xfrm>
          <a:prstGeom prst="bentConnector3">
            <a:avLst>
              <a:gd name="adj1" fmla="val 56640"/>
            </a:avLst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CBEA3E6-D01F-4DF8-B7DF-D37594E8546E}"/>
              </a:ext>
            </a:extLst>
          </p:cNvPr>
          <p:cNvCxnSpPr>
            <a:cxnSpLocks/>
          </p:cNvCxnSpPr>
          <p:nvPr/>
        </p:nvCxnSpPr>
        <p:spPr>
          <a:xfrm>
            <a:off x="3361933" y="2338363"/>
            <a:ext cx="470051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5CFE1E3-9112-4663-A880-38FAF0389F24}"/>
              </a:ext>
            </a:extLst>
          </p:cNvPr>
          <p:cNvGrpSpPr/>
          <p:nvPr/>
        </p:nvGrpSpPr>
        <p:grpSpPr>
          <a:xfrm>
            <a:off x="4800303" y="1957748"/>
            <a:ext cx="2258158" cy="1198630"/>
            <a:chOff x="10265729" y="1416780"/>
            <a:chExt cx="2941708" cy="1572618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255A972D-E055-4FC7-B505-AAF6D724BB55}"/>
                </a:ext>
              </a:extLst>
            </p:cNvPr>
            <p:cNvSpPr/>
            <p:nvPr/>
          </p:nvSpPr>
          <p:spPr>
            <a:xfrm>
              <a:off x="11290544" y="1976645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NEF</a:t>
              </a:r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F4F3B244-8F2A-4232-85C0-CB2004AFB1AE}"/>
                </a:ext>
              </a:extLst>
            </p:cNvPr>
            <p:cNvSpPr/>
            <p:nvPr/>
          </p:nvSpPr>
          <p:spPr>
            <a:xfrm>
              <a:off x="10265729" y="1423874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NRF</a:t>
              </a:r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77EBFFF8-C863-49CC-8B79-943B6900E42E}"/>
                </a:ext>
              </a:extLst>
            </p:cNvPr>
            <p:cNvSpPr/>
            <p:nvPr/>
          </p:nvSpPr>
          <p:spPr>
            <a:xfrm>
              <a:off x="11295190" y="2514803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PCF</a:t>
              </a:r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558653F2-BA4C-441A-A417-0752CDFCC385}"/>
                </a:ext>
              </a:extLst>
            </p:cNvPr>
            <p:cNvSpPr/>
            <p:nvPr/>
          </p:nvSpPr>
          <p:spPr>
            <a:xfrm>
              <a:off x="10265729" y="1994308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UDM</a:t>
              </a:r>
            </a:p>
          </p:txBody>
        </p:sp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34B0DB0D-3F74-41CB-9B1A-183705A01133}"/>
                </a:ext>
              </a:extLst>
            </p:cNvPr>
            <p:cNvSpPr/>
            <p:nvPr/>
          </p:nvSpPr>
          <p:spPr>
            <a:xfrm>
              <a:off x="12293037" y="1423942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AUSF</a:t>
              </a:r>
            </a:p>
          </p:txBody>
        </p:sp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E42D8051-62E2-4192-9D1E-E39F1E884950}"/>
                </a:ext>
              </a:extLst>
            </p:cNvPr>
            <p:cNvSpPr/>
            <p:nvPr/>
          </p:nvSpPr>
          <p:spPr>
            <a:xfrm>
              <a:off x="12293037" y="1962100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AMF</a:t>
              </a:r>
            </a:p>
          </p:txBody>
        </p: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513848FD-C4EC-4EC9-934D-F7F2E007C6B2}"/>
                </a:ext>
              </a:extLst>
            </p:cNvPr>
            <p:cNvSpPr/>
            <p:nvPr/>
          </p:nvSpPr>
          <p:spPr>
            <a:xfrm>
              <a:off x="10265729" y="2531688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SMF</a:t>
              </a:r>
            </a:p>
          </p:txBody>
        </p:sp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09FC3E70-65BF-43C8-83A5-75BA50942402}"/>
                </a:ext>
              </a:extLst>
            </p:cNvPr>
            <p:cNvSpPr/>
            <p:nvPr/>
          </p:nvSpPr>
          <p:spPr>
            <a:xfrm>
              <a:off x="11290544" y="1416780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NSSF</a:t>
              </a:r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491D1FEE-98A5-413A-ADD1-CA921C5C91F0}"/>
              </a:ext>
            </a:extLst>
          </p:cNvPr>
          <p:cNvSpPr/>
          <p:nvPr/>
        </p:nvSpPr>
        <p:spPr>
          <a:xfrm>
            <a:off x="4556125" y="1772531"/>
            <a:ext cx="2743141" cy="1523784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5A60CA04-971E-43B2-A082-419DB1408947}"/>
              </a:ext>
            </a:extLst>
          </p:cNvPr>
          <p:cNvCxnSpPr>
            <a:cxnSpLocks/>
          </p:cNvCxnSpPr>
          <p:nvPr/>
        </p:nvCxnSpPr>
        <p:spPr>
          <a:xfrm flipV="1">
            <a:off x="4282924" y="2306609"/>
            <a:ext cx="273201" cy="440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D8439C0C-0BE5-4FA9-947D-D5E13FD656C9}"/>
              </a:ext>
            </a:extLst>
          </p:cNvPr>
          <p:cNvCxnSpPr>
            <a:cxnSpLocks/>
          </p:cNvCxnSpPr>
          <p:nvPr/>
        </p:nvCxnSpPr>
        <p:spPr>
          <a:xfrm flipV="1">
            <a:off x="7319201" y="2360533"/>
            <a:ext cx="273201" cy="440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096B2566-1CD6-4020-B228-4A2FE6657EF1}"/>
              </a:ext>
            </a:extLst>
          </p:cNvPr>
          <p:cNvSpPr txBox="1"/>
          <p:nvPr/>
        </p:nvSpPr>
        <p:spPr>
          <a:xfrm>
            <a:off x="7315757" y="2686500"/>
            <a:ext cx="182480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bg1"/>
                </a:solidFill>
              </a:rPr>
              <a:t>DU: Distributed Unit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bg1"/>
                </a:solidFill>
              </a:rPr>
              <a:t>CU: Centralized Unit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bg1"/>
                </a:solidFill>
              </a:rPr>
              <a:t>NRF: Network Repository Function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bg1"/>
                </a:solidFill>
              </a:rPr>
              <a:t>UDM: Unified Data Management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bg1"/>
                </a:solidFill>
              </a:rPr>
              <a:t>SMF: Session Management Function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bg1"/>
                </a:solidFill>
              </a:rPr>
              <a:t>NSSF: Network Slice Selection Function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bg1"/>
                </a:solidFill>
              </a:rPr>
              <a:t>NEF: Network Exposure Function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bg1"/>
                </a:solidFill>
              </a:rPr>
              <a:t>PCF: Policy Control Function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bg1"/>
                </a:solidFill>
              </a:rPr>
              <a:t>AUSF: Authentication Server Function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bg1"/>
                </a:solidFill>
              </a:rPr>
              <a:t>AMF: Access and Mobility Function</a:t>
            </a:r>
          </a:p>
        </p:txBody>
      </p:sp>
    </p:spTree>
    <p:extLst>
      <p:ext uri="{BB962C8B-B14F-4D97-AF65-F5344CB8AC3E}">
        <p14:creationId xmlns:p14="http://schemas.microsoft.com/office/powerpoint/2010/main" val="41740241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385EDA0-CA59-4EBE-A80B-156D7E00DEB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87" r="24887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4572000" y="281998"/>
            <a:ext cx="4592097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3" name="Title 2"/>
          <p:cNvSpPr txBox="1">
            <a:spLocks/>
          </p:cNvSpPr>
          <p:nvPr/>
        </p:nvSpPr>
        <p:spPr>
          <a:xfrm>
            <a:off x="403124" y="281998"/>
            <a:ext cx="3797088" cy="43088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chemeClr val="accent1"/>
                </a:solidFill>
              </a:rPr>
              <a:t>KEY TAKEAWAYS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1104642" y="1607588"/>
            <a:ext cx="0" cy="548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270019" y="1479234"/>
            <a:ext cx="2930192" cy="805349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1"/>
                </a:solidFill>
                <a:latin typeface="+mj-lt"/>
              </a:rPr>
              <a:t>2G and 3G Driven by Voice Prioritization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2G and 3G networks were driven primarily by voice communication.</a:t>
            </a:r>
            <a:endParaRPr lang="en-US" sz="1000" dirty="0">
              <a:solidFill>
                <a:schemeClr val="bg1">
                  <a:lumMod val="65000"/>
                </a:schemeClr>
              </a:solidFill>
              <a:ea typeface="Roboto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1104642" y="2674060"/>
            <a:ext cx="0" cy="54864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270020" y="2545706"/>
            <a:ext cx="2930192" cy="805349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2"/>
                </a:solidFill>
              </a:rPr>
              <a:t>4G Driven by Data Prioritization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Full packet data network evolution occurred with the deployment of 4G.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1104642" y="3752539"/>
            <a:ext cx="0" cy="54864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270019" y="3624185"/>
            <a:ext cx="2994617" cy="805349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3"/>
                </a:solidFill>
              </a:rPr>
              <a:t>4G and 5G Relationship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5G will not fully replace 4G for several years and will utilize 4G EPC as part of 5G NSA architecture.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67393" y="1466410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accent1"/>
                </a:solidFill>
                <a:latin typeface="+mj-lt"/>
              </a:rPr>
              <a:t>01</a:t>
            </a:r>
            <a:endParaRPr lang="en-US" sz="1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67393" y="2532882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accent2"/>
                </a:solidFill>
                <a:latin typeface="+mj-lt"/>
              </a:rPr>
              <a:t>02</a:t>
            </a:r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67393" y="3611361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accent3"/>
                </a:solidFill>
                <a:latin typeface="+mj-lt"/>
              </a:rPr>
              <a:t>03</a:t>
            </a:r>
            <a:endParaRPr lang="en-US" sz="1800" dirty="0">
              <a:solidFill>
                <a:schemeClr val="accent3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37DF8B4-6849-40CA-ADB1-475DEBF15BE1}"/>
              </a:ext>
            </a:extLst>
          </p:cNvPr>
          <p:cNvGrpSpPr/>
          <p:nvPr/>
        </p:nvGrpSpPr>
        <p:grpSpPr>
          <a:xfrm>
            <a:off x="5598615" y="2115214"/>
            <a:ext cx="527051" cy="565150"/>
            <a:chOff x="4457700" y="2682875"/>
            <a:chExt cx="527051" cy="565150"/>
          </a:xfrm>
          <a:solidFill>
            <a:schemeClr val="bg1"/>
          </a:solidFill>
        </p:grpSpPr>
        <p:sp>
          <p:nvSpPr>
            <p:cNvPr id="15" name="Freeform 222">
              <a:extLst>
                <a:ext uri="{FF2B5EF4-FFF2-40B4-BE49-F238E27FC236}">
                  <a16:creationId xmlns:a16="http://schemas.microsoft.com/office/drawing/2014/main" id="{0DFA8080-2863-45E5-809A-C5B5008A2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700" y="2682875"/>
              <a:ext cx="373063" cy="466725"/>
            </a:xfrm>
            <a:custGeom>
              <a:avLst/>
              <a:gdLst>
                <a:gd name="T0" fmla="*/ 1972 w 2353"/>
                <a:gd name="T1" fmla="*/ 0 h 2933"/>
                <a:gd name="T2" fmla="*/ 2065 w 2353"/>
                <a:gd name="T3" fmla="*/ 12 h 2933"/>
                <a:gd name="T4" fmla="*/ 2150 w 2353"/>
                <a:gd name="T5" fmla="*/ 46 h 2933"/>
                <a:gd name="T6" fmla="*/ 2225 w 2353"/>
                <a:gd name="T7" fmla="*/ 98 h 2933"/>
                <a:gd name="T8" fmla="*/ 2285 w 2353"/>
                <a:gd name="T9" fmla="*/ 165 h 2933"/>
                <a:gd name="T10" fmla="*/ 2327 w 2353"/>
                <a:gd name="T11" fmla="*/ 245 h 2933"/>
                <a:gd name="T12" fmla="*/ 2350 w 2353"/>
                <a:gd name="T13" fmla="*/ 336 h 2933"/>
                <a:gd name="T14" fmla="*/ 2353 w 2353"/>
                <a:gd name="T15" fmla="*/ 1972 h 2933"/>
                <a:gd name="T16" fmla="*/ 2343 w 2353"/>
                <a:gd name="T17" fmla="*/ 2017 h 2933"/>
                <a:gd name="T18" fmla="*/ 2315 w 2353"/>
                <a:gd name="T19" fmla="*/ 2051 h 2933"/>
                <a:gd name="T20" fmla="*/ 2275 w 2353"/>
                <a:gd name="T21" fmla="*/ 2071 h 2933"/>
                <a:gd name="T22" fmla="*/ 2229 w 2353"/>
                <a:gd name="T23" fmla="*/ 2071 h 2933"/>
                <a:gd name="T24" fmla="*/ 2189 w 2353"/>
                <a:gd name="T25" fmla="*/ 2051 h 2933"/>
                <a:gd name="T26" fmla="*/ 2161 w 2353"/>
                <a:gd name="T27" fmla="*/ 2017 h 2933"/>
                <a:gd name="T28" fmla="*/ 2152 w 2353"/>
                <a:gd name="T29" fmla="*/ 1972 h 2933"/>
                <a:gd name="T30" fmla="*/ 2148 w 2353"/>
                <a:gd name="T31" fmla="*/ 351 h 2933"/>
                <a:gd name="T32" fmla="*/ 2127 w 2353"/>
                <a:gd name="T33" fmla="*/ 292 h 2933"/>
                <a:gd name="T34" fmla="*/ 2088 w 2353"/>
                <a:gd name="T35" fmla="*/ 246 h 2933"/>
                <a:gd name="T36" fmla="*/ 2034 w 2353"/>
                <a:gd name="T37" fmla="*/ 215 h 2933"/>
                <a:gd name="T38" fmla="*/ 1972 w 2353"/>
                <a:gd name="T39" fmla="*/ 204 h 2933"/>
                <a:gd name="T40" fmla="*/ 349 w 2353"/>
                <a:gd name="T41" fmla="*/ 206 h 2933"/>
                <a:gd name="T42" fmla="*/ 291 w 2353"/>
                <a:gd name="T43" fmla="*/ 227 h 2933"/>
                <a:gd name="T44" fmla="*/ 244 w 2353"/>
                <a:gd name="T45" fmla="*/ 268 h 2933"/>
                <a:gd name="T46" fmla="*/ 213 w 2353"/>
                <a:gd name="T47" fmla="*/ 321 h 2933"/>
                <a:gd name="T48" fmla="*/ 202 w 2353"/>
                <a:gd name="T49" fmla="*/ 383 h 2933"/>
                <a:gd name="T50" fmla="*/ 199 w 2353"/>
                <a:gd name="T51" fmla="*/ 2855 h 2933"/>
                <a:gd name="T52" fmla="*/ 180 w 2353"/>
                <a:gd name="T53" fmla="*/ 2895 h 2933"/>
                <a:gd name="T54" fmla="*/ 145 w 2353"/>
                <a:gd name="T55" fmla="*/ 2923 h 2933"/>
                <a:gd name="T56" fmla="*/ 101 w 2353"/>
                <a:gd name="T57" fmla="*/ 2933 h 2933"/>
                <a:gd name="T58" fmla="*/ 57 w 2353"/>
                <a:gd name="T59" fmla="*/ 2923 h 2933"/>
                <a:gd name="T60" fmla="*/ 23 w 2353"/>
                <a:gd name="T61" fmla="*/ 2895 h 2933"/>
                <a:gd name="T62" fmla="*/ 3 w 2353"/>
                <a:gd name="T63" fmla="*/ 2855 h 2933"/>
                <a:gd name="T64" fmla="*/ 0 w 2353"/>
                <a:gd name="T65" fmla="*/ 383 h 2933"/>
                <a:gd name="T66" fmla="*/ 12 w 2353"/>
                <a:gd name="T67" fmla="*/ 289 h 2933"/>
                <a:gd name="T68" fmla="*/ 45 w 2353"/>
                <a:gd name="T69" fmla="*/ 204 h 2933"/>
                <a:gd name="T70" fmla="*/ 97 w 2353"/>
                <a:gd name="T71" fmla="*/ 129 h 2933"/>
                <a:gd name="T72" fmla="*/ 164 w 2353"/>
                <a:gd name="T73" fmla="*/ 70 h 2933"/>
                <a:gd name="T74" fmla="*/ 244 w 2353"/>
                <a:gd name="T75" fmla="*/ 26 h 2933"/>
                <a:gd name="T76" fmla="*/ 334 w 2353"/>
                <a:gd name="T77" fmla="*/ 3 h 2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53" h="2933">
                  <a:moveTo>
                    <a:pt x="381" y="0"/>
                  </a:moveTo>
                  <a:lnTo>
                    <a:pt x="1972" y="0"/>
                  </a:lnTo>
                  <a:lnTo>
                    <a:pt x="2020" y="3"/>
                  </a:lnTo>
                  <a:lnTo>
                    <a:pt x="2065" y="12"/>
                  </a:lnTo>
                  <a:lnTo>
                    <a:pt x="2110" y="26"/>
                  </a:lnTo>
                  <a:lnTo>
                    <a:pt x="2150" y="46"/>
                  </a:lnTo>
                  <a:lnTo>
                    <a:pt x="2189" y="70"/>
                  </a:lnTo>
                  <a:lnTo>
                    <a:pt x="2225" y="98"/>
                  </a:lnTo>
                  <a:lnTo>
                    <a:pt x="2257" y="129"/>
                  </a:lnTo>
                  <a:lnTo>
                    <a:pt x="2285" y="165"/>
                  </a:lnTo>
                  <a:lnTo>
                    <a:pt x="2309" y="204"/>
                  </a:lnTo>
                  <a:lnTo>
                    <a:pt x="2327" y="245"/>
                  </a:lnTo>
                  <a:lnTo>
                    <a:pt x="2341" y="289"/>
                  </a:lnTo>
                  <a:lnTo>
                    <a:pt x="2350" y="336"/>
                  </a:lnTo>
                  <a:lnTo>
                    <a:pt x="2353" y="383"/>
                  </a:lnTo>
                  <a:lnTo>
                    <a:pt x="2353" y="1972"/>
                  </a:lnTo>
                  <a:lnTo>
                    <a:pt x="2351" y="1996"/>
                  </a:lnTo>
                  <a:lnTo>
                    <a:pt x="2343" y="2017"/>
                  </a:lnTo>
                  <a:lnTo>
                    <a:pt x="2331" y="2036"/>
                  </a:lnTo>
                  <a:lnTo>
                    <a:pt x="2315" y="2051"/>
                  </a:lnTo>
                  <a:lnTo>
                    <a:pt x="2297" y="2064"/>
                  </a:lnTo>
                  <a:lnTo>
                    <a:pt x="2275" y="2071"/>
                  </a:lnTo>
                  <a:lnTo>
                    <a:pt x="2253" y="2074"/>
                  </a:lnTo>
                  <a:lnTo>
                    <a:pt x="2229" y="2071"/>
                  </a:lnTo>
                  <a:lnTo>
                    <a:pt x="2208" y="2064"/>
                  </a:lnTo>
                  <a:lnTo>
                    <a:pt x="2189" y="2051"/>
                  </a:lnTo>
                  <a:lnTo>
                    <a:pt x="2173" y="2036"/>
                  </a:lnTo>
                  <a:lnTo>
                    <a:pt x="2161" y="2017"/>
                  </a:lnTo>
                  <a:lnTo>
                    <a:pt x="2154" y="1996"/>
                  </a:lnTo>
                  <a:lnTo>
                    <a:pt x="2152" y="1972"/>
                  </a:lnTo>
                  <a:lnTo>
                    <a:pt x="2152" y="383"/>
                  </a:lnTo>
                  <a:lnTo>
                    <a:pt x="2148" y="351"/>
                  </a:lnTo>
                  <a:lnTo>
                    <a:pt x="2140" y="321"/>
                  </a:lnTo>
                  <a:lnTo>
                    <a:pt x="2127" y="292"/>
                  </a:lnTo>
                  <a:lnTo>
                    <a:pt x="2110" y="268"/>
                  </a:lnTo>
                  <a:lnTo>
                    <a:pt x="2088" y="246"/>
                  </a:lnTo>
                  <a:lnTo>
                    <a:pt x="2062" y="227"/>
                  </a:lnTo>
                  <a:lnTo>
                    <a:pt x="2034" y="215"/>
                  </a:lnTo>
                  <a:lnTo>
                    <a:pt x="2004" y="206"/>
                  </a:lnTo>
                  <a:lnTo>
                    <a:pt x="1972" y="204"/>
                  </a:lnTo>
                  <a:lnTo>
                    <a:pt x="381" y="204"/>
                  </a:lnTo>
                  <a:lnTo>
                    <a:pt x="349" y="206"/>
                  </a:lnTo>
                  <a:lnTo>
                    <a:pt x="319" y="215"/>
                  </a:lnTo>
                  <a:lnTo>
                    <a:pt x="291" y="227"/>
                  </a:lnTo>
                  <a:lnTo>
                    <a:pt x="266" y="246"/>
                  </a:lnTo>
                  <a:lnTo>
                    <a:pt x="244" y="268"/>
                  </a:lnTo>
                  <a:lnTo>
                    <a:pt x="227" y="292"/>
                  </a:lnTo>
                  <a:lnTo>
                    <a:pt x="213" y="321"/>
                  </a:lnTo>
                  <a:lnTo>
                    <a:pt x="205" y="351"/>
                  </a:lnTo>
                  <a:lnTo>
                    <a:pt x="202" y="383"/>
                  </a:lnTo>
                  <a:lnTo>
                    <a:pt x="202" y="2832"/>
                  </a:lnTo>
                  <a:lnTo>
                    <a:pt x="199" y="2855"/>
                  </a:lnTo>
                  <a:lnTo>
                    <a:pt x="192" y="2877"/>
                  </a:lnTo>
                  <a:lnTo>
                    <a:pt x="180" y="2895"/>
                  </a:lnTo>
                  <a:lnTo>
                    <a:pt x="165" y="2911"/>
                  </a:lnTo>
                  <a:lnTo>
                    <a:pt x="145" y="2923"/>
                  </a:lnTo>
                  <a:lnTo>
                    <a:pt x="125" y="2931"/>
                  </a:lnTo>
                  <a:lnTo>
                    <a:pt x="101" y="2933"/>
                  </a:lnTo>
                  <a:lnTo>
                    <a:pt x="79" y="2931"/>
                  </a:lnTo>
                  <a:lnTo>
                    <a:pt x="57" y="2923"/>
                  </a:lnTo>
                  <a:lnTo>
                    <a:pt x="38" y="2911"/>
                  </a:lnTo>
                  <a:lnTo>
                    <a:pt x="23" y="2895"/>
                  </a:lnTo>
                  <a:lnTo>
                    <a:pt x="11" y="2877"/>
                  </a:lnTo>
                  <a:lnTo>
                    <a:pt x="3" y="2855"/>
                  </a:lnTo>
                  <a:lnTo>
                    <a:pt x="0" y="2832"/>
                  </a:lnTo>
                  <a:lnTo>
                    <a:pt x="0" y="383"/>
                  </a:lnTo>
                  <a:lnTo>
                    <a:pt x="3" y="336"/>
                  </a:lnTo>
                  <a:lnTo>
                    <a:pt x="12" y="289"/>
                  </a:lnTo>
                  <a:lnTo>
                    <a:pt x="26" y="245"/>
                  </a:lnTo>
                  <a:lnTo>
                    <a:pt x="45" y="204"/>
                  </a:lnTo>
                  <a:lnTo>
                    <a:pt x="69" y="165"/>
                  </a:lnTo>
                  <a:lnTo>
                    <a:pt x="97" y="129"/>
                  </a:lnTo>
                  <a:lnTo>
                    <a:pt x="128" y="98"/>
                  </a:lnTo>
                  <a:lnTo>
                    <a:pt x="164" y="70"/>
                  </a:lnTo>
                  <a:lnTo>
                    <a:pt x="202" y="46"/>
                  </a:lnTo>
                  <a:lnTo>
                    <a:pt x="244" y="26"/>
                  </a:lnTo>
                  <a:lnTo>
                    <a:pt x="287" y="12"/>
                  </a:lnTo>
                  <a:lnTo>
                    <a:pt x="334" y="3"/>
                  </a:lnTo>
                  <a:lnTo>
                    <a:pt x="38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24">
              <a:extLst>
                <a:ext uri="{FF2B5EF4-FFF2-40B4-BE49-F238E27FC236}">
                  <a16:creationId xmlns:a16="http://schemas.microsoft.com/office/drawing/2014/main" id="{DDA1AFC5-8FAA-4AE0-A557-5ACDD863DE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57700" y="3111500"/>
              <a:ext cx="373063" cy="136525"/>
            </a:xfrm>
            <a:custGeom>
              <a:avLst/>
              <a:gdLst>
                <a:gd name="T0" fmla="*/ 202 w 2353"/>
                <a:gd name="T1" fmla="*/ 479 h 862"/>
                <a:gd name="T2" fmla="*/ 213 w 2353"/>
                <a:gd name="T3" fmla="*/ 542 h 862"/>
                <a:gd name="T4" fmla="*/ 244 w 2353"/>
                <a:gd name="T5" fmla="*/ 595 h 862"/>
                <a:gd name="T6" fmla="*/ 291 w 2353"/>
                <a:gd name="T7" fmla="*/ 635 h 862"/>
                <a:gd name="T8" fmla="*/ 349 w 2353"/>
                <a:gd name="T9" fmla="*/ 657 h 862"/>
                <a:gd name="T10" fmla="*/ 1972 w 2353"/>
                <a:gd name="T11" fmla="*/ 660 h 862"/>
                <a:gd name="T12" fmla="*/ 2034 w 2353"/>
                <a:gd name="T13" fmla="*/ 648 h 862"/>
                <a:gd name="T14" fmla="*/ 2088 w 2353"/>
                <a:gd name="T15" fmla="*/ 617 h 862"/>
                <a:gd name="T16" fmla="*/ 2127 w 2353"/>
                <a:gd name="T17" fmla="*/ 570 h 862"/>
                <a:gd name="T18" fmla="*/ 2148 w 2353"/>
                <a:gd name="T19" fmla="*/ 512 h 862"/>
                <a:gd name="T20" fmla="*/ 2152 w 2353"/>
                <a:gd name="T21" fmla="*/ 203 h 862"/>
                <a:gd name="T22" fmla="*/ 101 w 2353"/>
                <a:gd name="T23" fmla="*/ 0 h 862"/>
                <a:gd name="T24" fmla="*/ 2275 w 2353"/>
                <a:gd name="T25" fmla="*/ 3 h 862"/>
                <a:gd name="T26" fmla="*/ 2315 w 2353"/>
                <a:gd name="T27" fmla="*/ 23 h 862"/>
                <a:gd name="T28" fmla="*/ 2343 w 2353"/>
                <a:gd name="T29" fmla="*/ 57 h 862"/>
                <a:gd name="T30" fmla="*/ 2353 w 2353"/>
                <a:gd name="T31" fmla="*/ 102 h 862"/>
                <a:gd name="T32" fmla="*/ 2350 w 2353"/>
                <a:gd name="T33" fmla="*/ 527 h 862"/>
                <a:gd name="T34" fmla="*/ 2327 w 2353"/>
                <a:gd name="T35" fmla="*/ 618 h 862"/>
                <a:gd name="T36" fmla="*/ 2285 w 2353"/>
                <a:gd name="T37" fmla="*/ 698 h 862"/>
                <a:gd name="T38" fmla="*/ 2225 w 2353"/>
                <a:gd name="T39" fmla="*/ 766 h 862"/>
                <a:gd name="T40" fmla="*/ 2150 w 2353"/>
                <a:gd name="T41" fmla="*/ 817 h 862"/>
                <a:gd name="T42" fmla="*/ 2065 w 2353"/>
                <a:gd name="T43" fmla="*/ 851 h 862"/>
                <a:gd name="T44" fmla="*/ 1972 w 2353"/>
                <a:gd name="T45" fmla="*/ 862 h 862"/>
                <a:gd name="T46" fmla="*/ 334 w 2353"/>
                <a:gd name="T47" fmla="*/ 859 h 862"/>
                <a:gd name="T48" fmla="*/ 244 w 2353"/>
                <a:gd name="T49" fmla="*/ 836 h 862"/>
                <a:gd name="T50" fmla="*/ 164 w 2353"/>
                <a:gd name="T51" fmla="*/ 793 h 862"/>
                <a:gd name="T52" fmla="*/ 97 w 2353"/>
                <a:gd name="T53" fmla="*/ 734 h 862"/>
                <a:gd name="T54" fmla="*/ 45 w 2353"/>
                <a:gd name="T55" fmla="*/ 659 h 862"/>
                <a:gd name="T56" fmla="*/ 12 w 2353"/>
                <a:gd name="T57" fmla="*/ 573 h 862"/>
                <a:gd name="T58" fmla="*/ 0 w 2353"/>
                <a:gd name="T59" fmla="*/ 479 h 862"/>
                <a:gd name="T60" fmla="*/ 3 w 2353"/>
                <a:gd name="T61" fmla="*/ 79 h 862"/>
                <a:gd name="T62" fmla="*/ 23 w 2353"/>
                <a:gd name="T63" fmla="*/ 39 h 862"/>
                <a:gd name="T64" fmla="*/ 57 w 2353"/>
                <a:gd name="T65" fmla="*/ 11 h 862"/>
                <a:gd name="T66" fmla="*/ 101 w 2353"/>
                <a:gd name="T67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53" h="862">
                  <a:moveTo>
                    <a:pt x="202" y="203"/>
                  </a:moveTo>
                  <a:lnTo>
                    <a:pt x="202" y="479"/>
                  </a:lnTo>
                  <a:lnTo>
                    <a:pt x="205" y="512"/>
                  </a:lnTo>
                  <a:lnTo>
                    <a:pt x="213" y="542"/>
                  </a:lnTo>
                  <a:lnTo>
                    <a:pt x="227" y="570"/>
                  </a:lnTo>
                  <a:lnTo>
                    <a:pt x="244" y="595"/>
                  </a:lnTo>
                  <a:lnTo>
                    <a:pt x="266" y="617"/>
                  </a:lnTo>
                  <a:lnTo>
                    <a:pt x="291" y="635"/>
                  </a:lnTo>
                  <a:lnTo>
                    <a:pt x="319" y="648"/>
                  </a:lnTo>
                  <a:lnTo>
                    <a:pt x="349" y="657"/>
                  </a:lnTo>
                  <a:lnTo>
                    <a:pt x="381" y="660"/>
                  </a:lnTo>
                  <a:lnTo>
                    <a:pt x="1972" y="660"/>
                  </a:lnTo>
                  <a:lnTo>
                    <a:pt x="2004" y="657"/>
                  </a:lnTo>
                  <a:lnTo>
                    <a:pt x="2034" y="648"/>
                  </a:lnTo>
                  <a:lnTo>
                    <a:pt x="2062" y="635"/>
                  </a:lnTo>
                  <a:lnTo>
                    <a:pt x="2088" y="617"/>
                  </a:lnTo>
                  <a:lnTo>
                    <a:pt x="2110" y="595"/>
                  </a:lnTo>
                  <a:lnTo>
                    <a:pt x="2127" y="570"/>
                  </a:lnTo>
                  <a:lnTo>
                    <a:pt x="2140" y="542"/>
                  </a:lnTo>
                  <a:lnTo>
                    <a:pt x="2148" y="512"/>
                  </a:lnTo>
                  <a:lnTo>
                    <a:pt x="2152" y="479"/>
                  </a:lnTo>
                  <a:lnTo>
                    <a:pt x="2152" y="203"/>
                  </a:lnTo>
                  <a:lnTo>
                    <a:pt x="202" y="203"/>
                  </a:lnTo>
                  <a:close/>
                  <a:moveTo>
                    <a:pt x="101" y="0"/>
                  </a:moveTo>
                  <a:lnTo>
                    <a:pt x="2253" y="0"/>
                  </a:lnTo>
                  <a:lnTo>
                    <a:pt x="2275" y="3"/>
                  </a:lnTo>
                  <a:lnTo>
                    <a:pt x="2297" y="11"/>
                  </a:lnTo>
                  <a:lnTo>
                    <a:pt x="2315" y="23"/>
                  </a:lnTo>
                  <a:lnTo>
                    <a:pt x="2331" y="39"/>
                  </a:lnTo>
                  <a:lnTo>
                    <a:pt x="2343" y="57"/>
                  </a:lnTo>
                  <a:lnTo>
                    <a:pt x="2351" y="79"/>
                  </a:lnTo>
                  <a:lnTo>
                    <a:pt x="2353" y="102"/>
                  </a:lnTo>
                  <a:lnTo>
                    <a:pt x="2353" y="479"/>
                  </a:lnTo>
                  <a:lnTo>
                    <a:pt x="2350" y="527"/>
                  </a:lnTo>
                  <a:lnTo>
                    <a:pt x="2341" y="573"/>
                  </a:lnTo>
                  <a:lnTo>
                    <a:pt x="2327" y="618"/>
                  </a:lnTo>
                  <a:lnTo>
                    <a:pt x="2309" y="659"/>
                  </a:lnTo>
                  <a:lnTo>
                    <a:pt x="2285" y="698"/>
                  </a:lnTo>
                  <a:lnTo>
                    <a:pt x="2257" y="734"/>
                  </a:lnTo>
                  <a:lnTo>
                    <a:pt x="2225" y="766"/>
                  </a:lnTo>
                  <a:lnTo>
                    <a:pt x="2189" y="793"/>
                  </a:lnTo>
                  <a:lnTo>
                    <a:pt x="2150" y="817"/>
                  </a:lnTo>
                  <a:lnTo>
                    <a:pt x="2110" y="836"/>
                  </a:lnTo>
                  <a:lnTo>
                    <a:pt x="2065" y="851"/>
                  </a:lnTo>
                  <a:lnTo>
                    <a:pt x="2020" y="859"/>
                  </a:lnTo>
                  <a:lnTo>
                    <a:pt x="1972" y="862"/>
                  </a:lnTo>
                  <a:lnTo>
                    <a:pt x="381" y="862"/>
                  </a:lnTo>
                  <a:lnTo>
                    <a:pt x="334" y="859"/>
                  </a:lnTo>
                  <a:lnTo>
                    <a:pt x="287" y="851"/>
                  </a:lnTo>
                  <a:lnTo>
                    <a:pt x="244" y="836"/>
                  </a:lnTo>
                  <a:lnTo>
                    <a:pt x="202" y="817"/>
                  </a:lnTo>
                  <a:lnTo>
                    <a:pt x="164" y="793"/>
                  </a:lnTo>
                  <a:lnTo>
                    <a:pt x="128" y="766"/>
                  </a:lnTo>
                  <a:lnTo>
                    <a:pt x="97" y="734"/>
                  </a:lnTo>
                  <a:lnTo>
                    <a:pt x="69" y="698"/>
                  </a:lnTo>
                  <a:lnTo>
                    <a:pt x="45" y="659"/>
                  </a:lnTo>
                  <a:lnTo>
                    <a:pt x="26" y="618"/>
                  </a:lnTo>
                  <a:lnTo>
                    <a:pt x="12" y="573"/>
                  </a:lnTo>
                  <a:lnTo>
                    <a:pt x="3" y="527"/>
                  </a:lnTo>
                  <a:lnTo>
                    <a:pt x="0" y="479"/>
                  </a:lnTo>
                  <a:lnTo>
                    <a:pt x="0" y="102"/>
                  </a:lnTo>
                  <a:lnTo>
                    <a:pt x="3" y="79"/>
                  </a:lnTo>
                  <a:lnTo>
                    <a:pt x="11" y="57"/>
                  </a:lnTo>
                  <a:lnTo>
                    <a:pt x="23" y="39"/>
                  </a:lnTo>
                  <a:lnTo>
                    <a:pt x="38" y="23"/>
                  </a:lnTo>
                  <a:lnTo>
                    <a:pt x="57" y="11"/>
                  </a:lnTo>
                  <a:lnTo>
                    <a:pt x="79" y="3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25">
              <a:extLst>
                <a:ext uri="{FF2B5EF4-FFF2-40B4-BE49-F238E27FC236}">
                  <a16:creationId xmlns:a16="http://schemas.microsoft.com/office/drawing/2014/main" id="{9B82708E-41B6-48E4-B1D6-49F55873D33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3750" y="3163888"/>
              <a:ext cx="82550" cy="31750"/>
            </a:xfrm>
            <a:custGeom>
              <a:avLst/>
              <a:gdLst>
                <a:gd name="T0" fmla="*/ 101 w 526"/>
                <a:gd name="T1" fmla="*/ 0 h 202"/>
                <a:gd name="T2" fmla="*/ 425 w 526"/>
                <a:gd name="T3" fmla="*/ 0 h 202"/>
                <a:gd name="T4" fmla="*/ 448 w 526"/>
                <a:gd name="T5" fmla="*/ 2 h 202"/>
                <a:gd name="T6" fmla="*/ 469 w 526"/>
                <a:gd name="T7" fmla="*/ 10 h 202"/>
                <a:gd name="T8" fmla="*/ 488 w 526"/>
                <a:gd name="T9" fmla="*/ 22 h 202"/>
                <a:gd name="T10" fmla="*/ 503 w 526"/>
                <a:gd name="T11" fmla="*/ 38 h 202"/>
                <a:gd name="T12" fmla="*/ 515 w 526"/>
                <a:gd name="T13" fmla="*/ 56 h 202"/>
                <a:gd name="T14" fmla="*/ 523 w 526"/>
                <a:gd name="T15" fmla="*/ 78 h 202"/>
                <a:gd name="T16" fmla="*/ 526 w 526"/>
                <a:gd name="T17" fmla="*/ 101 h 202"/>
                <a:gd name="T18" fmla="*/ 523 w 526"/>
                <a:gd name="T19" fmla="*/ 124 h 202"/>
                <a:gd name="T20" fmla="*/ 515 w 526"/>
                <a:gd name="T21" fmla="*/ 145 h 202"/>
                <a:gd name="T22" fmla="*/ 503 w 526"/>
                <a:gd name="T23" fmla="*/ 164 h 202"/>
                <a:gd name="T24" fmla="*/ 488 w 526"/>
                <a:gd name="T25" fmla="*/ 180 h 202"/>
                <a:gd name="T26" fmla="*/ 469 w 526"/>
                <a:gd name="T27" fmla="*/ 191 h 202"/>
                <a:gd name="T28" fmla="*/ 448 w 526"/>
                <a:gd name="T29" fmla="*/ 199 h 202"/>
                <a:gd name="T30" fmla="*/ 425 w 526"/>
                <a:gd name="T31" fmla="*/ 202 h 202"/>
                <a:gd name="T32" fmla="*/ 101 w 526"/>
                <a:gd name="T33" fmla="*/ 202 h 202"/>
                <a:gd name="T34" fmla="*/ 78 w 526"/>
                <a:gd name="T35" fmla="*/ 199 h 202"/>
                <a:gd name="T36" fmla="*/ 56 w 526"/>
                <a:gd name="T37" fmla="*/ 191 h 202"/>
                <a:gd name="T38" fmla="*/ 38 w 526"/>
                <a:gd name="T39" fmla="*/ 180 h 202"/>
                <a:gd name="T40" fmla="*/ 22 w 526"/>
                <a:gd name="T41" fmla="*/ 164 h 202"/>
                <a:gd name="T42" fmla="*/ 10 w 526"/>
                <a:gd name="T43" fmla="*/ 145 h 202"/>
                <a:gd name="T44" fmla="*/ 3 w 526"/>
                <a:gd name="T45" fmla="*/ 124 h 202"/>
                <a:gd name="T46" fmla="*/ 0 w 526"/>
                <a:gd name="T47" fmla="*/ 101 h 202"/>
                <a:gd name="T48" fmla="*/ 3 w 526"/>
                <a:gd name="T49" fmla="*/ 78 h 202"/>
                <a:gd name="T50" fmla="*/ 10 w 526"/>
                <a:gd name="T51" fmla="*/ 56 h 202"/>
                <a:gd name="T52" fmla="*/ 22 w 526"/>
                <a:gd name="T53" fmla="*/ 38 h 202"/>
                <a:gd name="T54" fmla="*/ 38 w 526"/>
                <a:gd name="T55" fmla="*/ 22 h 202"/>
                <a:gd name="T56" fmla="*/ 56 w 526"/>
                <a:gd name="T57" fmla="*/ 10 h 202"/>
                <a:gd name="T58" fmla="*/ 78 w 526"/>
                <a:gd name="T59" fmla="*/ 2 h 202"/>
                <a:gd name="T60" fmla="*/ 101 w 526"/>
                <a:gd name="T6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26" h="202">
                  <a:moveTo>
                    <a:pt x="101" y="0"/>
                  </a:moveTo>
                  <a:lnTo>
                    <a:pt x="425" y="0"/>
                  </a:lnTo>
                  <a:lnTo>
                    <a:pt x="448" y="2"/>
                  </a:lnTo>
                  <a:lnTo>
                    <a:pt x="469" y="10"/>
                  </a:lnTo>
                  <a:lnTo>
                    <a:pt x="488" y="22"/>
                  </a:lnTo>
                  <a:lnTo>
                    <a:pt x="503" y="38"/>
                  </a:lnTo>
                  <a:lnTo>
                    <a:pt x="515" y="56"/>
                  </a:lnTo>
                  <a:lnTo>
                    <a:pt x="523" y="78"/>
                  </a:lnTo>
                  <a:lnTo>
                    <a:pt x="526" y="101"/>
                  </a:lnTo>
                  <a:lnTo>
                    <a:pt x="523" y="124"/>
                  </a:lnTo>
                  <a:lnTo>
                    <a:pt x="515" y="145"/>
                  </a:lnTo>
                  <a:lnTo>
                    <a:pt x="503" y="164"/>
                  </a:lnTo>
                  <a:lnTo>
                    <a:pt x="488" y="180"/>
                  </a:lnTo>
                  <a:lnTo>
                    <a:pt x="469" y="191"/>
                  </a:lnTo>
                  <a:lnTo>
                    <a:pt x="448" y="199"/>
                  </a:lnTo>
                  <a:lnTo>
                    <a:pt x="425" y="202"/>
                  </a:lnTo>
                  <a:lnTo>
                    <a:pt x="101" y="202"/>
                  </a:lnTo>
                  <a:lnTo>
                    <a:pt x="78" y="199"/>
                  </a:lnTo>
                  <a:lnTo>
                    <a:pt x="56" y="191"/>
                  </a:lnTo>
                  <a:lnTo>
                    <a:pt x="38" y="180"/>
                  </a:lnTo>
                  <a:lnTo>
                    <a:pt x="22" y="164"/>
                  </a:lnTo>
                  <a:lnTo>
                    <a:pt x="10" y="145"/>
                  </a:lnTo>
                  <a:lnTo>
                    <a:pt x="3" y="124"/>
                  </a:lnTo>
                  <a:lnTo>
                    <a:pt x="0" y="101"/>
                  </a:lnTo>
                  <a:lnTo>
                    <a:pt x="3" y="78"/>
                  </a:lnTo>
                  <a:lnTo>
                    <a:pt x="10" y="56"/>
                  </a:lnTo>
                  <a:lnTo>
                    <a:pt x="22" y="38"/>
                  </a:lnTo>
                  <a:lnTo>
                    <a:pt x="38" y="22"/>
                  </a:lnTo>
                  <a:lnTo>
                    <a:pt x="56" y="10"/>
                  </a:lnTo>
                  <a:lnTo>
                    <a:pt x="78" y="2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6">
              <a:extLst>
                <a:ext uri="{FF2B5EF4-FFF2-40B4-BE49-F238E27FC236}">
                  <a16:creationId xmlns:a16="http://schemas.microsoft.com/office/drawing/2014/main" id="{93B4BEA8-3F1A-478F-8D26-B98AC9726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9013" y="3057525"/>
              <a:ext cx="31750" cy="106363"/>
            </a:xfrm>
            <a:custGeom>
              <a:avLst/>
              <a:gdLst>
                <a:gd name="T0" fmla="*/ 101 w 201"/>
                <a:gd name="T1" fmla="*/ 0 h 668"/>
                <a:gd name="T2" fmla="*/ 123 w 201"/>
                <a:gd name="T3" fmla="*/ 4 h 668"/>
                <a:gd name="T4" fmla="*/ 145 w 201"/>
                <a:gd name="T5" fmla="*/ 11 h 668"/>
                <a:gd name="T6" fmla="*/ 163 w 201"/>
                <a:gd name="T7" fmla="*/ 23 h 668"/>
                <a:gd name="T8" fmla="*/ 179 w 201"/>
                <a:gd name="T9" fmla="*/ 38 h 668"/>
                <a:gd name="T10" fmla="*/ 191 w 201"/>
                <a:gd name="T11" fmla="*/ 58 h 668"/>
                <a:gd name="T12" fmla="*/ 199 w 201"/>
                <a:gd name="T13" fmla="*/ 78 h 668"/>
                <a:gd name="T14" fmla="*/ 201 w 201"/>
                <a:gd name="T15" fmla="*/ 102 h 668"/>
                <a:gd name="T16" fmla="*/ 201 w 201"/>
                <a:gd name="T17" fmla="*/ 566 h 668"/>
                <a:gd name="T18" fmla="*/ 199 w 201"/>
                <a:gd name="T19" fmla="*/ 589 h 668"/>
                <a:gd name="T20" fmla="*/ 191 w 201"/>
                <a:gd name="T21" fmla="*/ 611 h 668"/>
                <a:gd name="T22" fmla="*/ 179 w 201"/>
                <a:gd name="T23" fmla="*/ 629 h 668"/>
                <a:gd name="T24" fmla="*/ 163 w 201"/>
                <a:gd name="T25" fmla="*/ 645 h 668"/>
                <a:gd name="T26" fmla="*/ 145 w 201"/>
                <a:gd name="T27" fmla="*/ 657 h 668"/>
                <a:gd name="T28" fmla="*/ 123 w 201"/>
                <a:gd name="T29" fmla="*/ 665 h 668"/>
                <a:gd name="T30" fmla="*/ 101 w 201"/>
                <a:gd name="T31" fmla="*/ 668 h 668"/>
                <a:gd name="T32" fmla="*/ 77 w 201"/>
                <a:gd name="T33" fmla="*/ 665 h 668"/>
                <a:gd name="T34" fmla="*/ 56 w 201"/>
                <a:gd name="T35" fmla="*/ 657 h 668"/>
                <a:gd name="T36" fmla="*/ 37 w 201"/>
                <a:gd name="T37" fmla="*/ 645 h 668"/>
                <a:gd name="T38" fmla="*/ 21 w 201"/>
                <a:gd name="T39" fmla="*/ 629 h 668"/>
                <a:gd name="T40" fmla="*/ 9 w 201"/>
                <a:gd name="T41" fmla="*/ 611 h 668"/>
                <a:gd name="T42" fmla="*/ 2 w 201"/>
                <a:gd name="T43" fmla="*/ 589 h 668"/>
                <a:gd name="T44" fmla="*/ 0 w 201"/>
                <a:gd name="T45" fmla="*/ 566 h 668"/>
                <a:gd name="T46" fmla="*/ 0 w 201"/>
                <a:gd name="T47" fmla="*/ 102 h 668"/>
                <a:gd name="T48" fmla="*/ 2 w 201"/>
                <a:gd name="T49" fmla="*/ 78 h 668"/>
                <a:gd name="T50" fmla="*/ 9 w 201"/>
                <a:gd name="T51" fmla="*/ 58 h 668"/>
                <a:gd name="T52" fmla="*/ 21 w 201"/>
                <a:gd name="T53" fmla="*/ 38 h 668"/>
                <a:gd name="T54" fmla="*/ 37 w 201"/>
                <a:gd name="T55" fmla="*/ 23 h 668"/>
                <a:gd name="T56" fmla="*/ 56 w 201"/>
                <a:gd name="T57" fmla="*/ 11 h 668"/>
                <a:gd name="T58" fmla="*/ 77 w 201"/>
                <a:gd name="T59" fmla="*/ 4 h 668"/>
                <a:gd name="T60" fmla="*/ 101 w 201"/>
                <a:gd name="T61" fmla="*/ 0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1" h="668">
                  <a:moveTo>
                    <a:pt x="101" y="0"/>
                  </a:moveTo>
                  <a:lnTo>
                    <a:pt x="123" y="4"/>
                  </a:lnTo>
                  <a:lnTo>
                    <a:pt x="145" y="11"/>
                  </a:lnTo>
                  <a:lnTo>
                    <a:pt x="163" y="23"/>
                  </a:lnTo>
                  <a:lnTo>
                    <a:pt x="179" y="38"/>
                  </a:lnTo>
                  <a:lnTo>
                    <a:pt x="191" y="58"/>
                  </a:lnTo>
                  <a:lnTo>
                    <a:pt x="199" y="78"/>
                  </a:lnTo>
                  <a:lnTo>
                    <a:pt x="201" y="102"/>
                  </a:lnTo>
                  <a:lnTo>
                    <a:pt x="201" y="566"/>
                  </a:lnTo>
                  <a:lnTo>
                    <a:pt x="199" y="589"/>
                  </a:lnTo>
                  <a:lnTo>
                    <a:pt x="191" y="611"/>
                  </a:lnTo>
                  <a:lnTo>
                    <a:pt x="179" y="629"/>
                  </a:lnTo>
                  <a:lnTo>
                    <a:pt x="163" y="645"/>
                  </a:lnTo>
                  <a:lnTo>
                    <a:pt x="145" y="657"/>
                  </a:lnTo>
                  <a:lnTo>
                    <a:pt x="123" y="665"/>
                  </a:lnTo>
                  <a:lnTo>
                    <a:pt x="101" y="668"/>
                  </a:lnTo>
                  <a:lnTo>
                    <a:pt x="77" y="665"/>
                  </a:lnTo>
                  <a:lnTo>
                    <a:pt x="56" y="657"/>
                  </a:lnTo>
                  <a:lnTo>
                    <a:pt x="37" y="645"/>
                  </a:lnTo>
                  <a:lnTo>
                    <a:pt x="21" y="629"/>
                  </a:lnTo>
                  <a:lnTo>
                    <a:pt x="9" y="611"/>
                  </a:lnTo>
                  <a:lnTo>
                    <a:pt x="2" y="589"/>
                  </a:lnTo>
                  <a:lnTo>
                    <a:pt x="0" y="566"/>
                  </a:lnTo>
                  <a:lnTo>
                    <a:pt x="0" y="102"/>
                  </a:lnTo>
                  <a:lnTo>
                    <a:pt x="2" y="78"/>
                  </a:lnTo>
                  <a:lnTo>
                    <a:pt x="9" y="58"/>
                  </a:lnTo>
                  <a:lnTo>
                    <a:pt x="21" y="38"/>
                  </a:lnTo>
                  <a:lnTo>
                    <a:pt x="37" y="23"/>
                  </a:lnTo>
                  <a:lnTo>
                    <a:pt x="56" y="11"/>
                  </a:lnTo>
                  <a:lnTo>
                    <a:pt x="77" y="4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7">
              <a:extLst>
                <a:ext uri="{FF2B5EF4-FFF2-40B4-BE49-F238E27FC236}">
                  <a16:creationId xmlns:a16="http://schemas.microsoft.com/office/drawing/2014/main" id="{104EBCE3-1D42-4AEA-99E9-1DD6983B4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0138" y="2863850"/>
              <a:ext cx="74613" cy="204788"/>
            </a:xfrm>
            <a:custGeom>
              <a:avLst/>
              <a:gdLst>
                <a:gd name="T0" fmla="*/ 158 w 463"/>
                <a:gd name="T1" fmla="*/ 0 h 1288"/>
                <a:gd name="T2" fmla="*/ 200 w 463"/>
                <a:gd name="T3" fmla="*/ 15 h 1288"/>
                <a:gd name="T4" fmla="*/ 265 w 463"/>
                <a:gd name="T5" fmla="*/ 81 h 1288"/>
                <a:gd name="T6" fmla="*/ 343 w 463"/>
                <a:gd name="T7" fmla="*/ 189 h 1288"/>
                <a:gd name="T8" fmla="*/ 401 w 463"/>
                <a:gd name="T9" fmla="*/ 307 h 1288"/>
                <a:gd name="T10" fmla="*/ 440 w 463"/>
                <a:gd name="T11" fmla="*/ 430 h 1288"/>
                <a:gd name="T12" fmla="*/ 459 w 463"/>
                <a:gd name="T13" fmla="*/ 558 h 1288"/>
                <a:gd name="T14" fmla="*/ 459 w 463"/>
                <a:gd name="T15" fmla="*/ 687 h 1288"/>
                <a:gd name="T16" fmla="*/ 440 w 463"/>
                <a:gd name="T17" fmla="*/ 814 h 1288"/>
                <a:gd name="T18" fmla="*/ 401 w 463"/>
                <a:gd name="T19" fmla="*/ 938 h 1288"/>
                <a:gd name="T20" fmla="*/ 343 w 463"/>
                <a:gd name="T21" fmla="*/ 1056 h 1288"/>
                <a:gd name="T22" fmla="*/ 265 w 463"/>
                <a:gd name="T23" fmla="*/ 1165 h 1288"/>
                <a:gd name="T24" fmla="*/ 192 w 463"/>
                <a:gd name="T25" fmla="*/ 1241 h 1288"/>
                <a:gd name="T26" fmla="*/ 145 w 463"/>
                <a:gd name="T27" fmla="*/ 1277 h 1288"/>
                <a:gd name="T28" fmla="*/ 101 w 463"/>
                <a:gd name="T29" fmla="*/ 1288 h 1288"/>
                <a:gd name="T30" fmla="*/ 59 w 463"/>
                <a:gd name="T31" fmla="*/ 1279 h 1288"/>
                <a:gd name="T32" fmla="*/ 23 w 463"/>
                <a:gd name="T33" fmla="*/ 1251 h 1288"/>
                <a:gd name="T34" fmla="*/ 3 w 463"/>
                <a:gd name="T35" fmla="*/ 1211 h 1288"/>
                <a:gd name="T36" fmla="*/ 2 w 463"/>
                <a:gd name="T37" fmla="*/ 1167 h 1288"/>
                <a:gd name="T38" fmla="*/ 19 w 463"/>
                <a:gd name="T39" fmla="*/ 1126 h 1288"/>
                <a:gd name="T40" fmla="*/ 76 w 463"/>
                <a:gd name="T41" fmla="*/ 1072 h 1288"/>
                <a:gd name="T42" fmla="*/ 153 w 463"/>
                <a:gd name="T43" fmla="*/ 979 h 1288"/>
                <a:gd name="T44" fmla="*/ 209 w 463"/>
                <a:gd name="T45" fmla="*/ 875 h 1288"/>
                <a:gd name="T46" fmla="*/ 245 w 463"/>
                <a:gd name="T47" fmla="*/ 766 h 1288"/>
                <a:gd name="T48" fmla="*/ 260 w 463"/>
                <a:gd name="T49" fmla="*/ 651 h 1288"/>
                <a:gd name="T50" fmla="*/ 255 w 463"/>
                <a:gd name="T51" fmla="*/ 536 h 1288"/>
                <a:gd name="T52" fmla="*/ 229 w 463"/>
                <a:gd name="T53" fmla="*/ 424 h 1288"/>
                <a:gd name="T54" fmla="*/ 183 w 463"/>
                <a:gd name="T55" fmla="*/ 316 h 1288"/>
                <a:gd name="T56" fmla="*/ 117 w 463"/>
                <a:gd name="T57" fmla="*/ 218 h 1288"/>
                <a:gd name="T58" fmla="*/ 61 w 463"/>
                <a:gd name="T59" fmla="*/ 154 h 1288"/>
                <a:gd name="T60" fmla="*/ 47 w 463"/>
                <a:gd name="T61" fmla="*/ 112 h 1288"/>
                <a:gd name="T62" fmla="*/ 51 w 463"/>
                <a:gd name="T63" fmla="*/ 69 h 1288"/>
                <a:gd name="T64" fmla="*/ 76 w 463"/>
                <a:gd name="T65" fmla="*/ 30 h 1288"/>
                <a:gd name="T66" fmla="*/ 114 w 463"/>
                <a:gd name="T67" fmla="*/ 6 h 1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63" h="1288">
                  <a:moveTo>
                    <a:pt x="136" y="0"/>
                  </a:moveTo>
                  <a:lnTo>
                    <a:pt x="158" y="0"/>
                  </a:lnTo>
                  <a:lnTo>
                    <a:pt x="179" y="6"/>
                  </a:lnTo>
                  <a:lnTo>
                    <a:pt x="200" y="15"/>
                  </a:lnTo>
                  <a:lnTo>
                    <a:pt x="218" y="30"/>
                  </a:lnTo>
                  <a:lnTo>
                    <a:pt x="265" y="81"/>
                  </a:lnTo>
                  <a:lnTo>
                    <a:pt x="307" y="134"/>
                  </a:lnTo>
                  <a:lnTo>
                    <a:pt x="343" y="189"/>
                  </a:lnTo>
                  <a:lnTo>
                    <a:pt x="374" y="247"/>
                  </a:lnTo>
                  <a:lnTo>
                    <a:pt x="401" y="307"/>
                  </a:lnTo>
                  <a:lnTo>
                    <a:pt x="423" y="368"/>
                  </a:lnTo>
                  <a:lnTo>
                    <a:pt x="440" y="430"/>
                  </a:lnTo>
                  <a:lnTo>
                    <a:pt x="453" y="494"/>
                  </a:lnTo>
                  <a:lnTo>
                    <a:pt x="459" y="558"/>
                  </a:lnTo>
                  <a:lnTo>
                    <a:pt x="463" y="623"/>
                  </a:lnTo>
                  <a:lnTo>
                    <a:pt x="459" y="687"/>
                  </a:lnTo>
                  <a:lnTo>
                    <a:pt x="453" y="750"/>
                  </a:lnTo>
                  <a:lnTo>
                    <a:pt x="440" y="814"/>
                  </a:lnTo>
                  <a:lnTo>
                    <a:pt x="423" y="877"/>
                  </a:lnTo>
                  <a:lnTo>
                    <a:pt x="401" y="938"/>
                  </a:lnTo>
                  <a:lnTo>
                    <a:pt x="374" y="998"/>
                  </a:lnTo>
                  <a:lnTo>
                    <a:pt x="343" y="1056"/>
                  </a:lnTo>
                  <a:lnTo>
                    <a:pt x="307" y="1112"/>
                  </a:lnTo>
                  <a:lnTo>
                    <a:pt x="265" y="1165"/>
                  </a:lnTo>
                  <a:lnTo>
                    <a:pt x="218" y="1216"/>
                  </a:lnTo>
                  <a:lnTo>
                    <a:pt x="192" y="1241"/>
                  </a:lnTo>
                  <a:lnTo>
                    <a:pt x="165" y="1264"/>
                  </a:lnTo>
                  <a:lnTo>
                    <a:pt x="145" y="1277"/>
                  </a:lnTo>
                  <a:lnTo>
                    <a:pt x="123" y="1285"/>
                  </a:lnTo>
                  <a:lnTo>
                    <a:pt x="101" y="1288"/>
                  </a:lnTo>
                  <a:lnTo>
                    <a:pt x="79" y="1286"/>
                  </a:lnTo>
                  <a:lnTo>
                    <a:pt x="59" y="1279"/>
                  </a:lnTo>
                  <a:lnTo>
                    <a:pt x="39" y="1268"/>
                  </a:lnTo>
                  <a:lnTo>
                    <a:pt x="23" y="1251"/>
                  </a:lnTo>
                  <a:lnTo>
                    <a:pt x="10" y="1232"/>
                  </a:lnTo>
                  <a:lnTo>
                    <a:pt x="3" y="1211"/>
                  </a:lnTo>
                  <a:lnTo>
                    <a:pt x="0" y="1189"/>
                  </a:lnTo>
                  <a:lnTo>
                    <a:pt x="2" y="1167"/>
                  </a:lnTo>
                  <a:lnTo>
                    <a:pt x="8" y="1145"/>
                  </a:lnTo>
                  <a:lnTo>
                    <a:pt x="19" y="1126"/>
                  </a:lnTo>
                  <a:lnTo>
                    <a:pt x="35" y="1109"/>
                  </a:lnTo>
                  <a:lnTo>
                    <a:pt x="76" y="1072"/>
                  </a:lnTo>
                  <a:lnTo>
                    <a:pt x="117" y="1026"/>
                  </a:lnTo>
                  <a:lnTo>
                    <a:pt x="153" y="979"/>
                  </a:lnTo>
                  <a:lnTo>
                    <a:pt x="183" y="928"/>
                  </a:lnTo>
                  <a:lnTo>
                    <a:pt x="209" y="875"/>
                  </a:lnTo>
                  <a:lnTo>
                    <a:pt x="229" y="821"/>
                  </a:lnTo>
                  <a:lnTo>
                    <a:pt x="245" y="766"/>
                  </a:lnTo>
                  <a:lnTo>
                    <a:pt x="255" y="708"/>
                  </a:lnTo>
                  <a:lnTo>
                    <a:pt x="260" y="651"/>
                  </a:lnTo>
                  <a:lnTo>
                    <a:pt x="260" y="594"/>
                  </a:lnTo>
                  <a:lnTo>
                    <a:pt x="255" y="536"/>
                  </a:lnTo>
                  <a:lnTo>
                    <a:pt x="245" y="480"/>
                  </a:lnTo>
                  <a:lnTo>
                    <a:pt x="229" y="424"/>
                  </a:lnTo>
                  <a:lnTo>
                    <a:pt x="209" y="370"/>
                  </a:lnTo>
                  <a:lnTo>
                    <a:pt x="183" y="316"/>
                  </a:lnTo>
                  <a:lnTo>
                    <a:pt x="153" y="267"/>
                  </a:lnTo>
                  <a:lnTo>
                    <a:pt x="117" y="218"/>
                  </a:lnTo>
                  <a:lnTo>
                    <a:pt x="76" y="173"/>
                  </a:lnTo>
                  <a:lnTo>
                    <a:pt x="61" y="154"/>
                  </a:lnTo>
                  <a:lnTo>
                    <a:pt x="51" y="135"/>
                  </a:lnTo>
                  <a:lnTo>
                    <a:pt x="47" y="112"/>
                  </a:lnTo>
                  <a:lnTo>
                    <a:pt x="47" y="90"/>
                  </a:lnTo>
                  <a:lnTo>
                    <a:pt x="51" y="69"/>
                  </a:lnTo>
                  <a:lnTo>
                    <a:pt x="61" y="48"/>
                  </a:lnTo>
                  <a:lnTo>
                    <a:pt x="76" y="30"/>
                  </a:lnTo>
                  <a:lnTo>
                    <a:pt x="94" y="15"/>
                  </a:lnTo>
                  <a:lnTo>
                    <a:pt x="114" y="6"/>
                  </a:lnTo>
                  <a:lnTo>
                    <a:pt x="136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28">
              <a:extLst>
                <a:ext uri="{FF2B5EF4-FFF2-40B4-BE49-F238E27FC236}">
                  <a16:creationId xmlns:a16="http://schemas.microsoft.com/office/drawing/2014/main" id="{F02B50E0-5507-4B81-887D-F168381EF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7275" y="2886075"/>
              <a:ext cx="63500" cy="158750"/>
            </a:xfrm>
            <a:custGeom>
              <a:avLst/>
              <a:gdLst>
                <a:gd name="T0" fmla="*/ 159 w 405"/>
                <a:gd name="T1" fmla="*/ 0 h 1003"/>
                <a:gd name="T2" fmla="*/ 201 w 405"/>
                <a:gd name="T3" fmla="*/ 14 h 1003"/>
                <a:gd name="T4" fmla="*/ 260 w 405"/>
                <a:gd name="T5" fmla="*/ 75 h 1003"/>
                <a:gd name="T6" fmla="*/ 327 w 405"/>
                <a:gd name="T7" fmla="*/ 173 h 1003"/>
                <a:gd name="T8" fmla="*/ 374 w 405"/>
                <a:gd name="T9" fmla="*/ 282 h 1003"/>
                <a:gd name="T10" fmla="*/ 399 w 405"/>
                <a:gd name="T11" fmla="*/ 394 h 1003"/>
                <a:gd name="T12" fmla="*/ 405 w 405"/>
                <a:gd name="T13" fmla="*/ 509 h 1003"/>
                <a:gd name="T14" fmla="*/ 389 w 405"/>
                <a:gd name="T15" fmla="*/ 624 h 1003"/>
                <a:gd name="T16" fmla="*/ 353 w 405"/>
                <a:gd name="T17" fmla="*/ 734 h 1003"/>
                <a:gd name="T18" fmla="*/ 297 w 405"/>
                <a:gd name="T19" fmla="*/ 838 h 1003"/>
                <a:gd name="T20" fmla="*/ 220 w 405"/>
                <a:gd name="T21" fmla="*/ 932 h 1003"/>
                <a:gd name="T22" fmla="*/ 164 w 405"/>
                <a:gd name="T23" fmla="*/ 982 h 1003"/>
                <a:gd name="T24" fmla="*/ 123 w 405"/>
                <a:gd name="T25" fmla="*/ 1001 h 1003"/>
                <a:gd name="T26" fmla="*/ 78 w 405"/>
                <a:gd name="T27" fmla="*/ 1001 h 1003"/>
                <a:gd name="T28" fmla="*/ 39 w 405"/>
                <a:gd name="T29" fmla="*/ 982 h 1003"/>
                <a:gd name="T30" fmla="*/ 10 w 405"/>
                <a:gd name="T31" fmla="*/ 945 h 1003"/>
                <a:gd name="T32" fmla="*/ 0 w 405"/>
                <a:gd name="T33" fmla="*/ 902 h 1003"/>
                <a:gd name="T34" fmla="*/ 10 w 405"/>
                <a:gd name="T35" fmla="*/ 858 h 1003"/>
                <a:gd name="T36" fmla="*/ 39 w 405"/>
                <a:gd name="T37" fmla="*/ 823 h 1003"/>
                <a:gd name="T38" fmla="*/ 76 w 405"/>
                <a:gd name="T39" fmla="*/ 788 h 1003"/>
                <a:gd name="T40" fmla="*/ 139 w 405"/>
                <a:gd name="T41" fmla="*/ 710 h 1003"/>
                <a:gd name="T42" fmla="*/ 181 w 405"/>
                <a:gd name="T43" fmla="*/ 621 h 1003"/>
                <a:gd name="T44" fmla="*/ 201 w 405"/>
                <a:gd name="T45" fmla="*/ 528 h 1003"/>
                <a:gd name="T46" fmla="*/ 201 w 405"/>
                <a:gd name="T47" fmla="*/ 433 h 1003"/>
                <a:gd name="T48" fmla="*/ 181 w 405"/>
                <a:gd name="T49" fmla="*/ 339 h 1003"/>
                <a:gd name="T50" fmla="*/ 139 w 405"/>
                <a:gd name="T51" fmla="*/ 251 h 1003"/>
                <a:gd name="T52" fmla="*/ 76 w 405"/>
                <a:gd name="T53" fmla="*/ 172 h 1003"/>
                <a:gd name="T54" fmla="*/ 53 w 405"/>
                <a:gd name="T55" fmla="*/ 133 h 1003"/>
                <a:gd name="T56" fmla="*/ 48 w 405"/>
                <a:gd name="T57" fmla="*/ 90 h 1003"/>
                <a:gd name="T58" fmla="*/ 62 w 405"/>
                <a:gd name="T59" fmla="*/ 48 h 1003"/>
                <a:gd name="T60" fmla="*/ 95 w 405"/>
                <a:gd name="T61" fmla="*/ 14 h 1003"/>
                <a:gd name="T62" fmla="*/ 137 w 405"/>
                <a:gd name="T63" fmla="*/ 0 h 1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5" h="1003">
                  <a:moveTo>
                    <a:pt x="137" y="0"/>
                  </a:moveTo>
                  <a:lnTo>
                    <a:pt x="159" y="0"/>
                  </a:lnTo>
                  <a:lnTo>
                    <a:pt x="181" y="5"/>
                  </a:lnTo>
                  <a:lnTo>
                    <a:pt x="201" y="14"/>
                  </a:lnTo>
                  <a:lnTo>
                    <a:pt x="220" y="29"/>
                  </a:lnTo>
                  <a:lnTo>
                    <a:pt x="260" y="75"/>
                  </a:lnTo>
                  <a:lnTo>
                    <a:pt x="297" y="123"/>
                  </a:lnTo>
                  <a:lnTo>
                    <a:pt x="327" y="173"/>
                  </a:lnTo>
                  <a:lnTo>
                    <a:pt x="353" y="226"/>
                  </a:lnTo>
                  <a:lnTo>
                    <a:pt x="374" y="282"/>
                  </a:lnTo>
                  <a:lnTo>
                    <a:pt x="389" y="337"/>
                  </a:lnTo>
                  <a:lnTo>
                    <a:pt x="399" y="394"/>
                  </a:lnTo>
                  <a:lnTo>
                    <a:pt x="405" y="452"/>
                  </a:lnTo>
                  <a:lnTo>
                    <a:pt x="405" y="509"/>
                  </a:lnTo>
                  <a:lnTo>
                    <a:pt x="399" y="567"/>
                  </a:lnTo>
                  <a:lnTo>
                    <a:pt x="389" y="624"/>
                  </a:lnTo>
                  <a:lnTo>
                    <a:pt x="374" y="680"/>
                  </a:lnTo>
                  <a:lnTo>
                    <a:pt x="353" y="734"/>
                  </a:lnTo>
                  <a:lnTo>
                    <a:pt x="327" y="787"/>
                  </a:lnTo>
                  <a:lnTo>
                    <a:pt x="297" y="838"/>
                  </a:lnTo>
                  <a:lnTo>
                    <a:pt x="260" y="887"/>
                  </a:lnTo>
                  <a:lnTo>
                    <a:pt x="220" y="932"/>
                  </a:lnTo>
                  <a:lnTo>
                    <a:pt x="193" y="958"/>
                  </a:lnTo>
                  <a:lnTo>
                    <a:pt x="164" y="982"/>
                  </a:lnTo>
                  <a:lnTo>
                    <a:pt x="144" y="994"/>
                  </a:lnTo>
                  <a:lnTo>
                    <a:pt x="123" y="1001"/>
                  </a:lnTo>
                  <a:lnTo>
                    <a:pt x="101" y="1003"/>
                  </a:lnTo>
                  <a:lnTo>
                    <a:pt x="78" y="1001"/>
                  </a:lnTo>
                  <a:lnTo>
                    <a:pt x="58" y="994"/>
                  </a:lnTo>
                  <a:lnTo>
                    <a:pt x="39" y="982"/>
                  </a:lnTo>
                  <a:lnTo>
                    <a:pt x="21" y="966"/>
                  </a:lnTo>
                  <a:lnTo>
                    <a:pt x="10" y="945"/>
                  </a:lnTo>
                  <a:lnTo>
                    <a:pt x="2" y="923"/>
                  </a:lnTo>
                  <a:lnTo>
                    <a:pt x="0" y="902"/>
                  </a:lnTo>
                  <a:lnTo>
                    <a:pt x="3" y="879"/>
                  </a:lnTo>
                  <a:lnTo>
                    <a:pt x="10" y="858"/>
                  </a:lnTo>
                  <a:lnTo>
                    <a:pt x="21" y="839"/>
                  </a:lnTo>
                  <a:lnTo>
                    <a:pt x="39" y="823"/>
                  </a:lnTo>
                  <a:lnTo>
                    <a:pt x="58" y="806"/>
                  </a:lnTo>
                  <a:lnTo>
                    <a:pt x="76" y="788"/>
                  </a:lnTo>
                  <a:lnTo>
                    <a:pt x="111" y="750"/>
                  </a:lnTo>
                  <a:lnTo>
                    <a:pt x="139" y="710"/>
                  </a:lnTo>
                  <a:lnTo>
                    <a:pt x="162" y="667"/>
                  </a:lnTo>
                  <a:lnTo>
                    <a:pt x="181" y="621"/>
                  </a:lnTo>
                  <a:lnTo>
                    <a:pt x="194" y="576"/>
                  </a:lnTo>
                  <a:lnTo>
                    <a:pt x="201" y="528"/>
                  </a:lnTo>
                  <a:lnTo>
                    <a:pt x="203" y="481"/>
                  </a:lnTo>
                  <a:lnTo>
                    <a:pt x="201" y="433"/>
                  </a:lnTo>
                  <a:lnTo>
                    <a:pt x="194" y="386"/>
                  </a:lnTo>
                  <a:lnTo>
                    <a:pt x="181" y="339"/>
                  </a:lnTo>
                  <a:lnTo>
                    <a:pt x="162" y="295"/>
                  </a:lnTo>
                  <a:lnTo>
                    <a:pt x="139" y="251"/>
                  </a:lnTo>
                  <a:lnTo>
                    <a:pt x="111" y="210"/>
                  </a:lnTo>
                  <a:lnTo>
                    <a:pt x="76" y="172"/>
                  </a:lnTo>
                  <a:lnTo>
                    <a:pt x="62" y="154"/>
                  </a:lnTo>
                  <a:lnTo>
                    <a:pt x="53" y="133"/>
                  </a:lnTo>
                  <a:lnTo>
                    <a:pt x="48" y="112"/>
                  </a:lnTo>
                  <a:lnTo>
                    <a:pt x="48" y="90"/>
                  </a:lnTo>
                  <a:lnTo>
                    <a:pt x="53" y="68"/>
                  </a:lnTo>
                  <a:lnTo>
                    <a:pt x="62" y="48"/>
                  </a:lnTo>
                  <a:lnTo>
                    <a:pt x="76" y="29"/>
                  </a:lnTo>
                  <a:lnTo>
                    <a:pt x="95" y="14"/>
                  </a:lnTo>
                  <a:lnTo>
                    <a:pt x="115" y="5"/>
                  </a:lnTo>
                  <a:lnTo>
                    <a:pt x="137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C0DA06E-5850-4DE2-A937-FE5EABC98EED}"/>
              </a:ext>
            </a:extLst>
          </p:cNvPr>
          <p:cNvGrpSpPr/>
          <p:nvPr/>
        </p:nvGrpSpPr>
        <p:grpSpPr>
          <a:xfrm>
            <a:off x="6615243" y="1945584"/>
            <a:ext cx="897528" cy="1252332"/>
            <a:chOff x="1836895" y="1836970"/>
            <a:chExt cx="897528" cy="125233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185A6B9-59A2-4833-A789-13022DC77888}"/>
                </a:ext>
              </a:extLst>
            </p:cNvPr>
            <p:cNvGrpSpPr/>
            <p:nvPr/>
          </p:nvGrpSpPr>
          <p:grpSpPr>
            <a:xfrm rot="16200000">
              <a:off x="1830742" y="1881210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30" name="Freeform 62">
                <a:extLst>
                  <a:ext uri="{FF2B5EF4-FFF2-40B4-BE49-F238E27FC236}">
                    <a16:creationId xmlns:a16="http://schemas.microsoft.com/office/drawing/2014/main" id="{9C29AD0C-5ABA-47A2-9FF5-26EDA19A6C1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63">
                <a:extLst>
                  <a:ext uri="{FF2B5EF4-FFF2-40B4-BE49-F238E27FC236}">
                    <a16:creationId xmlns:a16="http://schemas.microsoft.com/office/drawing/2014/main" id="{F0EBBB5F-9D2B-450C-998D-7F2F7F84FD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64">
                <a:extLst>
                  <a:ext uri="{FF2B5EF4-FFF2-40B4-BE49-F238E27FC236}">
                    <a16:creationId xmlns:a16="http://schemas.microsoft.com/office/drawing/2014/main" id="{8A358034-4531-4FD6-9130-060F6BE34B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65">
                <a:extLst>
                  <a:ext uri="{FF2B5EF4-FFF2-40B4-BE49-F238E27FC236}">
                    <a16:creationId xmlns:a16="http://schemas.microsoft.com/office/drawing/2014/main" id="{1EC84B74-E17E-44D5-B21D-FF8C5283D4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66">
                <a:extLst>
                  <a:ext uri="{FF2B5EF4-FFF2-40B4-BE49-F238E27FC236}">
                    <a16:creationId xmlns:a16="http://schemas.microsoft.com/office/drawing/2014/main" id="{B379AE3A-6EA1-4706-B338-FB8421D418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3" name="Freeform 344">
              <a:extLst>
                <a:ext uri="{FF2B5EF4-FFF2-40B4-BE49-F238E27FC236}">
                  <a16:creationId xmlns:a16="http://schemas.microsoft.com/office/drawing/2014/main" id="{A3BCEFC5-DD0E-42F2-8D46-1538274BAB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6895" y="2054198"/>
              <a:ext cx="897528" cy="1035104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99A4893-E0DC-44E7-B7A0-A0E4A5E46D3A}"/>
                </a:ext>
              </a:extLst>
            </p:cNvPr>
            <p:cNvGrpSpPr/>
            <p:nvPr/>
          </p:nvGrpSpPr>
          <p:grpSpPr>
            <a:xfrm rot="5400000">
              <a:off x="2167390" y="1876658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25" name="Freeform 62">
                <a:extLst>
                  <a:ext uri="{FF2B5EF4-FFF2-40B4-BE49-F238E27FC236}">
                    <a16:creationId xmlns:a16="http://schemas.microsoft.com/office/drawing/2014/main" id="{AAC7E615-311D-45CF-A9FF-8D06E66608A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63">
                <a:extLst>
                  <a:ext uri="{FF2B5EF4-FFF2-40B4-BE49-F238E27FC236}">
                    <a16:creationId xmlns:a16="http://schemas.microsoft.com/office/drawing/2014/main" id="{234947D3-B26F-4F02-AE3E-22D799879D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64">
                <a:extLst>
                  <a:ext uri="{FF2B5EF4-FFF2-40B4-BE49-F238E27FC236}">
                    <a16:creationId xmlns:a16="http://schemas.microsoft.com/office/drawing/2014/main" id="{43050A86-8BD0-429B-8FA8-F129EB7797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65">
                <a:extLst>
                  <a:ext uri="{FF2B5EF4-FFF2-40B4-BE49-F238E27FC236}">
                    <a16:creationId xmlns:a16="http://schemas.microsoft.com/office/drawing/2014/main" id="{76B3866B-AA87-4683-8FAB-83CF5DCBE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66">
                <a:extLst>
                  <a:ext uri="{FF2B5EF4-FFF2-40B4-BE49-F238E27FC236}">
                    <a16:creationId xmlns:a16="http://schemas.microsoft.com/office/drawing/2014/main" id="{CC4FE0E3-56D8-4110-AC46-70D94E0092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587774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5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5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/>
      <p:bldP spid="39" grpId="0"/>
      <p:bldP spid="41" grpId="0"/>
      <p:bldP spid="42" grpId="0"/>
      <p:bldP spid="43" grpId="0"/>
      <p:bldP spid="4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24D47B0-21EE-4E58-BC25-6AC912EB33D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0"/>
            <a:ext cx="9144000" cy="514984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3142721" y="924989"/>
            <a:ext cx="5466944" cy="20313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b="1" dirty="0">
                <a:solidFill>
                  <a:schemeClr val="bg2"/>
                </a:solidFill>
              </a:rPr>
              <a:t>Potential Vulnerabilities and Risks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8075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BE3F57E-C924-452B-9634-269B03EE11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0" y="8172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7790" y="17948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Basic Architecture</a:t>
            </a:r>
            <a:endParaRPr lang="en-US" sz="3200" b="1" dirty="0">
              <a:solidFill>
                <a:schemeClr val="accent5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91F59C2-6A1E-4747-B0BF-007E56044279}"/>
              </a:ext>
            </a:extLst>
          </p:cNvPr>
          <p:cNvGrpSpPr/>
          <p:nvPr/>
        </p:nvGrpSpPr>
        <p:grpSpPr>
          <a:xfrm>
            <a:off x="1410817" y="1365047"/>
            <a:ext cx="527051" cy="565150"/>
            <a:chOff x="4457700" y="2682875"/>
            <a:chExt cx="527051" cy="565150"/>
          </a:xfrm>
          <a:solidFill>
            <a:schemeClr val="bg1"/>
          </a:solidFill>
        </p:grpSpPr>
        <p:sp>
          <p:nvSpPr>
            <p:cNvPr id="13" name="Freeform 222">
              <a:extLst>
                <a:ext uri="{FF2B5EF4-FFF2-40B4-BE49-F238E27FC236}">
                  <a16:creationId xmlns:a16="http://schemas.microsoft.com/office/drawing/2014/main" id="{7D59A0BE-A6AB-4996-AC66-F7D74F54B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700" y="2682875"/>
              <a:ext cx="373063" cy="466725"/>
            </a:xfrm>
            <a:custGeom>
              <a:avLst/>
              <a:gdLst>
                <a:gd name="T0" fmla="*/ 1972 w 2353"/>
                <a:gd name="T1" fmla="*/ 0 h 2933"/>
                <a:gd name="T2" fmla="*/ 2065 w 2353"/>
                <a:gd name="T3" fmla="*/ 12 h 2933"/>
                <a:gd name="T4" fmla="*/ 2150 w 2353"/>
                <a:gd name="T5" fmla="*/ 46 h 2933"/>
                <a:gd name="T6" fmla="*/ 2225 w 2353"/>
                <a:gd name="T7" fmla="*/ 98 h 2933"/>
                <a:gd name="T8" fmla="*/ 2285 w 2353"/>
                <a:gd name="T9" fmla="*/ 165 h 2933"/>
                <a:gd name="T10" fmla="*/ 2327 w 2353"/>
                <a:gd name="T11" fmla="*/ 245 h 2933"/>
                <a:gd name="T12" fmla="*/ 2350 w 2353"/>
                <a:gd name="T13" fmla="*/ 336 h 2933"/>
                <a:gd name="T14" fmla="*/ 2353 w 2353"/>
                <a:gd name="T15" fmla="*/ 1972 h 2933"/>
                <a:gd name="T16" fmla="*/ 2343 w 2353"/>
                <a:gd name="T17" fmla="*/ 2017 h 2933"/>
                <a:gd name="T18" fmla="*/ 2315 w 2353"/>
                <a:gd name="T19" fmla="*/ 2051 h 2933"/>
                <a:gd name="T20" fmla="*/ 2275 w 2353"/>
                <a:gd name="T21" fmla="*/ 2071 h 2933"/>
                <a:gd name="T22" fmla="*/ 2229 w 2353"/>
                <a:gd name="T23" fmla="*/ 2071 h 2933"/>
                <a:gd name="T24" fmla="*/ 2189 w 2353"/>
                <a:gd name="T25" fmla="*/ 2051 h 2933"/>
                <a:gd name="T26" fmla="*/ 2161 w 2353"/>
                <a:gd name="T27" fmla="*/ 2017 h 2933"/>
                <a:gd name="T28" fmla="*/ 2152 w 2353"/>
                <a:gd name="T29" fmla="*/ 1972 h 2933"/>
                <a:gd name="T30" fmla="*/ 2148 w 2353"/>
                <a:gd name="T31" fmla="*/ 351 h 2933"/>
                <a:gd name="T32" fmla="*/ 2127 w 2353"/>
                <a:gd name="T33" fmla="*/ 292 h 2933"/>
                <a:gd name="T34" fmla="*/ 2088 w 2353"/>
                <a:gd name="T35" fmla="*/ 246 h 2933"/>
                <a:gd name="T36" fmla="*/ 2034 w 2353"/>
                <a:gd name="T37" fmla="*/ 215 h 2933"/>
                <a:gd name="T38" fmla="*/ 1972 w 2353"/>
                <a:gd name="T39" fmla="*/ 204 h 2933"/>
                <a:gd name="T40" fmla="*/ 349 w 2353"/>
                <a:gd name="T41" fmla="*/ 206 h 2933"/>
                <a:gd name="T42" fmla="*/ 291 w 2353"/>
                <a:gd name="T43" fmla="*/ 227 h 2933"/>
                <a:gd name="T44" fmla="*/ 244 w 2353"/>
                <a:gd name="T45" fmla="*/ 268 h 2933"/>
                <a:gd name="T46" fmla="*/ 213 w 2353"/>
                <a:gd name="T47" fmla="*/ 321 h 2933"/>
                <a:gd name="T48" fmla="*/ 202 w 2353"/>
                <a:gd name="T49" fmla="*/ 383 h 2933"/>
                <a:gd name="T50" fmla="*/ 199 w 2353"/>
                <a:gd name="T51" fmla="*/ 2855 h 2933"/>
                <a:gd name="T52" fmla="*/ 180 w 2353"/>
                <a:gd name="T53" fmla="*/ 2895 h 2933"/>
                <a:gd name="T54" fmla="*/ 145 w 2353"/>
                <a:gd name="T55" fmla="*/ 2923 h 2933"/>
                <a:gd name="T56" fmla="*/ 101 w 2353"/>
                <a:gd name="T57" fmla="*/ 2933 h 2933"/>
                <a:gd name="T58" fmla="*/ 57 w 2353"/>
                <a:gd name="T59" fmla="*/ 2923 h 2933"/>
                <a:gd name="T60" fmla="*/ 23 w 2353"/>
                <a:gd name="T61" fmla="*/ 2895 h 2933"/>
                <a:gd name="T62" fmla="*/ 3 w 2353"/>
                <a:gd name="T63" fmla="*/ 2855 h 2933"/>
                <a:gd name="T64" fmla="*/ 0 w 2353"/>
                <a:gd name="T65" fmla="*/ 383 h 2933"/>
                <a:gd name="T66" fmla="*/ 12 w 2353"/>
                <a:gd name="T67" fmla="*/ 289 h 2933"/>
                <a:gd name="T68" fmla="*/ 45 w 2353"/>
                <a:gd name="T69" fmla="*/ 204 h 2933"/>
                <a:gd name="T70" fmla="*/ 97 w 2353"/>
                <a:gd name="T71" fmla="*/ 129 h 2933"/>
                <a:gd name="T72" fmla="*/ 164 w 2353"/>
                <a:gd name="T73" fmla="*/ 70 h 2933"/>
                <a:gd name="T74" fmla="*/ 244 w 2353"/>
                <a:gd name="T75" fmla="*/ 26 h 2933"/>
                <a:gd name="T76" fmla="*/ 334 w 2353"/>
                <a:gd name="T77" fmla="*/ 3 h 2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53" h="2933">
                  <a:moveTo>
                    <a:pt x="381" y="0"/>
                  </a:moveTo>
                  <a:lnTo>
                    <a:pt x="1972" y="0"/>
                  </a:lnTo>
                  <a:lnTo>
                    <a:pt x="2020" y="3"/>
                  </a:lnTo>
                  <a:lnTo>
                    <a:pt x="2065" y="12"/>
                  </a:lnTo>
                  <a:lnTo>
                    <a:pt x="2110" y="26"/>
                  </a:lnTo>
                  <a:lnTo>
                    <a:pt x="2150" y="46"/>
                  </a:lnTo>
                  <a:lnTo>
                    <a:pt x="2189" y="70"/>
                  </a:lnTo>
                  <a:lnTo>
                    <a:pt x="2225" y="98"/>
                  </a:lnTo>
                  <a:lnTo>
                    <a:pt x="2257" y="129"/>
                  </a:lnTo>
                  <a:lnTo>
                    <a:pt x="2285" y="165"/>
                  </a:lnTo>
                  <a:lnTo>
                    <a:pt x="2309" y="204"/>
                  </a:lnTo>
                  <a:lnTo>
                    <a:pt x="2327" y="245"/>
                  </a:lnTo>
                  <a:lnTo>
                    <a:pt x="2341" y="289"/>
                  </a:lnTo>
                  <a:lnTo>
                    <a:pt x="2350" y="336"/>
                  </a:lnTo>
                  <a:lnTo>
                    <a:pt x="2353" y="383"/>
                  </a:lnTo>
                  <a:lnTo>
                    <a:pt x="2353" y="1972"/>
                  </a:lnTo>
                  <a:lnTo>
                    <a:pt x="2351" y="1996"/>
                  </a:lnTo>
                  <a:lnTo>
                    <a:pt x="2343" y="2017"/>
                  </a:lnTo>
                  <a:lnTo>
                    <a:pt x="2331" y="2036"/>
                  </a:lnTo>
                  <a:lnTo>
                    <a:pt x="2315" y="2051"/>
                  </a:lnTo>
                  <a:lnTo>
                    <a:pt x="2297" y="2064"/>
                  </a:lnTo>
                  <a:lnTo>
                    <a:pt x="2275" y="2071"/>
                  </a:lnTo>
                  <a:lnTo>
                    <a:pt x="2253" y="2074"/>
                  </a:lnTo>
                  <a:lnTo>
                    <a:pt x="2229" y="2071"/>
                  </a:lnTo>
                  <a:lnTo>
                    <a:pt x="2208" y="2064"/>
                  </a:lnTo>
                  <a:lnTo>
                    <a:pt x="2189" y="2051"/>
                  </a:lnTo>
                  <a:lnTo>
                    <a:pt x="2173" y="2036"/>
                  </a:lnTo>
                  <a:lnTo>
                    <a:pt x="2161" y="2017"/>
                  </a:lnTo>
                  <a:lnTo>
                    <a:pt x="2154" y="1996"/>
                  </a:lnTo>
                  <a:lnTo>
                    <a:pt x="2152" y="1972"/>
                  </a:lnTo>
                  <a:lnTo>
                    <a:pt x="2152" y="383"/>
                  </a:lnTo>
                  <a:lnTo>
                    <a:pt x="2148" y="351"/>
                  </a:lnTo>
                  <a:lnTo>
                    <a:pt x="2140" y="321"/>
                  </a:lnTo>
                  <a:lnTo>
                    <a:pt x="2127" y="292"/>
                  </a:lnTo>
                  <a:lnTo>
                    <a:pt x="2110" y="268"/>
                  </a:lnTo>
                  <a:lnTo>
                    <a:pt x="2088" y="246"/>
                  </a:lnTo>
                  <a:lnTo>
                    <a:pt x="2062" y="227"/>
                  </a:lnTo>
                  <a:lnTo>
                    <a:pt x="2034" y="215"/>
                  </a:lnTo>
                  <a:lnTo>
                    <a:pt x="2004" y="206"/>
                  </a:lnTo>
                  <a:lnTo>
                    <a:pt x="1972" y="204"/>
                  </a:lnTo>
                  <a:lnTo>
                    <a:pt x="381" y="204"/>
                  </a:lnTo>
                  <a:lnTo>
                    <a:pt x="349" y="206"/>
                  </a:lnTo>
                  <a:lnTo>
                    <a:pt x="319" y="215"/>
                  </a:lnTo>
                  <a:lnTo>
                    <a:pt x="291" y="227"/>
                  </a:lnTo>
                  <a:lnTo>
                    <a:pt x="266" y="246"/>
                  </a:lnTo>
                  <a:lnTo>
                    <a:pt x="244" y="268"/>
                  </a:lnTo>
                  <a:lnTo>
                    <a:pt x="227" y="292"/>
                  </a:lnTo>
                  <a:lnTo>
                    <a:pt x="213" y="321"/>
                  </a:lnTo>
                  <a:lnTo>
                    <a:pt x="205" y="351"/>
                  </a:lnTo>
                  <a:lnTo>
                    <a:pt x="202" y="383"/>
                  </a:lnTo>
                  <a:lnTo>
                    <a:pt x="202" y="2832"/>
                  </a:lnTo>
                  <a:lnTo>
                    <a:pt x="199" y="2855"/>
                  </a:lnTo>
                  <a:lnTo>
                    <a:pt x="192" y="2877"/>
                  </a:lnTo>
                  <a:lnTo>
                    <a:pt x="180" y="2895"/>
                  </a:lnTo>
                  <a:lnTo>
                    <a:pt x="165" y="2911"/>
                  </a:lnTo>
                  <a:lnTo>
                    <a:pt x="145" y="2923"/>
                  </a:lnTo>
                  <a:lnTo>
                    <a:pt x="125" y="2931"/>
                  </a:lnTo>
                  <a:lnTo>
                    <a:pt x="101" y="2933"/>
                  </a:lnTo>
                  <a:lnTo>
                    <a:pt x="79" y="2931"/>
                  </a:lnTo>
                  <a:lnTo>
                    <a:pt x="57" y="2923"/>
                  </a:lnTo>
                  <a:lnTo>
                    <a:pt x="38" y="2911"/>
                  </a:lnTo>
                  <a:lnTo>
                    <a:pt x="23" y="2895"/>
                  </a:lnTo>
                  <a:lnTo>
                    <a:pt x="11" y="2877"/>
                  </a:lnTo>
                  <a:lnTo>
                    <a:pt x="3" y="2855"/>
                  </a:lnTo>
                  <a:lnTo>
                    <a:pt x="0" y="2832"/>
                  </a:lnTo>
                  <a:lnTo>
                    <a:pt x="0" y="383"/>
                  </a:lnTo>
                  <a:lnTo>
                    <a:pt x="3" y="336"/>
                  </a:lnTo>
                  <a:lnTo>
                    <a:pt x="12" y="289"/>
                  </a:lnTo>
                  <a:lnTo>
                    <a:pt x="26" y="245"/>
                  </a:lnTo>
                  <a:lnTo>
                    <a:pt x="45" y="204"/>
                  </a:lnTo>
                  <a:lnTo>
                    <a:pt x="69" y="165"/>
                  </a:lnTo>
                  <a:lnTo>
                    <a:pt x="97" y="129"/>
                  </a:lnTo>
                  <a:lnTo>
                    <a:pt x="128" y="98"/>
                  </a:lnTo>
                  <a:lnTo>
                    <a:pt x="164" y="70"/>
                  </a:lnTo>
                  <a:lnTo>
                    <a:pt x="202" y="46"/>
                  </a:lnTo>
                  <a:lnTo>
                    <a:pt x="244" y="26"/>
                  </a:lnTo>
                  <a:lnTo>
                    <a:pt x="287" y="12"/>
                  </a:lnTo>
                  <a:lnTo>
                    <a:pt x="334" y="3"/>
                  </a:lnTo>
                  <a:lnTo>
                    <a:pt x="38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24">
              <a:extLst>
                <a:ext uri="{FF2B5EF4-FFF2-40B4-BE49-F238E27FC236}">
                  <a16:creationId xmlns:a16="http://schemas.microsoft.com/office/drawing/2014/main" id="{FC211E5D-A81B-49CD-973C-79A7F1AF06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57700" y="3111500"/>
              <a:ext cx="373063" cy="136525"/>
            </a:xfrm>
            <a:custGeom>
              <a:avLst/>
              <a:gdLst>
                <a:gd name="T0" fmla="*/ 202 w 2353"/>
                <a:gd name="T1" fmla="*/ 479 h 862"/>
                <a:gd name="T2" fmla="*/ 213 w 2353"/>
                <a:gd name="T3" fmla="*/ 542 h 862"/>
                <a:gd name="T4" fmla="*/ 244 w 2353"/>
                <a:gd name="T5" fmla="*/ 595 h 862"/>
                <a:gd name="T6" fmla="*/ 291 w 2353"/>
                <a:gd name="T7" fmla="*/ 635 h 862"/>
                <a:gd name="T8" fmla="*/ 349 w 2353"/>
                <a:gd name="T9" fmla="*/ 657 h 862"/>
                <a:gd name="T10" fmla="*/ 1972 w 2353"/>
                <a:gd name="T11" fmla="*/ 660 h 862"/>
                <a:gd name="T12" fmla="*/ 2034 w 2353"/>
                <a:gd name="T13" fmla="*/ 648 h 862"/>
                <a:gd name="T14" fmla="*/ 2088 w 2353"/>
                <a:gd name="T15" fmla="*/ 617 h 862"/>
                <a:gd name="T16" fmla="*/ 2127 w 2353"/>
                <a:gd name="T17" fmla="*/ 570 h 862"/>
                <a:gd name="T18" fmla="*/ 2148 w 2353"/>
                <a:gd name="T19" fmla="*/ 512 h 862"/>
                <a:gd name="T20" fmla="*/ 2152 w 2353"/>
                <a:gd name="T21" fmla="*/ 203 h 862"/>
                <a:gd name="T22" fmla="*/ 101 w 2353"/>
                <a:gd name="T23" fmla="*/ 0 h 862"/>
                <a:gd name="T24" fmla="*/ 2275 w 2353"/>
                <a:gd name="T25" fmla="*/ 3 h 862"/>
                <a:gd name="T26" fmla="*/ 2315 w 2353"/>
                <a:gd name="T27" fmla="*/ 23 h 862"/>
                <a:gd name="T28" fmla="*/ 2343 w 2353"/>
                <a:gd name="T29" fmla="*/ 57 h 862"/>
                <a:gd name="T30" fmla="*/ 2353 w 2353"/>
                <a:gd name="T31" fmla="*/ 102 h 862"/>
                <a:gd name="T32" fmla="*/ 2350 w 2353"/>
                <a:gd name="T33" fmla="*/ 527 h 862"/>
                <a:gd name="T34" fmla="*/ 2327 w 2353"/>
                <a:gd name="T35" fmla="*/ 618 h 862"/>
                <a:gd name="T36" fmla="*/ 2285 w 2353"/>
                <a:gd name="T37" fmla="*/ 698 h 862"/>
                <a:gd name="T38" fmla="*/ 2225 w 2353"/>
                <a:gd name="T39" fmla="*/ 766 h 862"/>
                <a:gd name="T40" fmla="*/ 2150 w 2353"/>
                <a:gd name="T41" fmla="*/ 817 h 862"/>
                <a:gd name="T42" fmla="*/ 2065 w 2353"/>
                <a:gd name="T43" fmla="*/ 851 h 862"/>
                <a:gd name="T44" fmla="*/ 1972 w 2353"/>
                <a:gd name="T45" fmla="*/ 862 h 862"/>
                <a:gd name="T46" fmla="*/ 334 w 2353"/>
                <a:gd name="T47" fmla="*/ 859 h 862"/>
                <a:gd name="T48" fmla="*/ 244 w 2353"/>
                <a:gd name="T49" fmla="*/ 836 h 862"/>
                <a:gd name="T50" fmla="*/ 164 w 2353"/>
                <a:gd name="T51" fmla="*/ 793 h 862"/>
                <a:gd name="T52" fmla="*/ 97 w 2353"/>
                <a:gd name="T53" fmla="*/ 734 h 862"/>
                <a:gd name="T54" fmla="*/ 45 w 2353"/>
                <a:gd name="T55" fmla="*/ 659 h 862"/>
                <a:gd name="T56" fmla="*/ 12 w 2353"/>
                <a:gd name="T57" fmla="*/ 573 h 862"/>
                <a:gd name="T58" fmla="*/ 0 w 2353"/>
                <a:gd name="T59" fmla="*/ 479 h 862"/>
                <a:gd name="T60" fmla="*/ 3 w 2353"/>
                <a:gd name="T61" fmla="*/ 79 h 862"/>
                <a:gd name="T62" fmla="*/ 23 w 2353"/>
                <a:gd name="T63" fmla="*/ 39 h 862"/>
                <a:gd name="T64" fmla="*/ 57 w 2353"/>
                <a:gd name="T65" fmla="*/ 11 h 862"/>
                <a:gd name="T66" fmla="*/ 101 w 2353"/>
                <a:gd name="T67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53" h="862">
                  <a:moveTo>
                    <a:pt x="202" y="203"/>
                  </a:moveTo>
                  <a:lnTo>
                    <a:pt x="202" y="479"/>
                  </a:lnTo>
                  <a:lnTo>
                    <a:pt x="205" y="512"/>
                  </a:lnTo>
                  <a:lnTo>
                    <a:pt x="213" y="542"/>
                  </a:lnTo>
                  <a:lnTo>
                    <a:pt x="227" y="570"/>
                  </a:lnTo>
                  <a:lnTo>
                    <a:pt x="244" y="595"/>
                  </a:lnTo>
                  <a:lnTo>
                    <a:pt x="266" y="617"/>
                  </a:lnTo>
                  <a:lnTo>
                    <a:pt x="291" y="635"/>
                  </a:lnTo>
                  <a:lnTo>
                    <a:pt x="319" y="648"/>
                  </a:lnTo>
                  <a:lnTo>
                    <a:pt x="349" y="657"/>
                  </a:lnTo>
                  <a:lnTo>
                    <a:pt x="381" y="660"/>
                  </a:lnTo>
                  <a:lnTo>
                    <a:pt x="1972" y="660"/>
                  </a:lnTo>
                  <a:lnTo>
                    <a:pt x="2004" y="657"/>
                  </a:lnTo>
                  <a:lnTo>
                    <a:pt x="2034" y="648"/>
                  </a:lnTo>
                  <a:lnTo>
                    <a:pt x="2062" y="635"/>
                  </a:lnTo>
                  <a:lnTo>
                    <a:pt x="2088" y="617"/>
                  </a:lnTo>
                  <a:lnTo>
                    <a:pt x="2110" y="595"/>
                  </a:lnTo>
                  <a:lnTo>
                    <a:pt x="2127" y="570"/>
                  </a:lnTo>
                  <a:lnTo>
                    <a:pt x="2140" y="542"/>
                  </a:lnTo>
                  <a:lnTo>
                    <a:pt x="2148" y="512"/>
                  </a:lnTo>
                  <a:lnTo>
                    <a:pt x="2152" y="479"/>
                  </a:lnTo>
                  <a:lnTo>
                    <a:pt x="2152" y="203"/>
                  </a:lnTo>
                  <a:lnTo>
                    <a:pt x="202" y="203"/>
                  </a:lnTo>
                  <a:close/>
                  <a:moveTo>
                    <a:pt x="101" y="0"/>
                  </a:moveTo>
                  <a:lnTo>
                    <a:pt x="2253" y="0"/>
                  </a:lnTo>
                  <a:lnTo>
                    <a:pt x="2275" y="3"/>
                  </a:lnTo>
                  <a:lnTo>
                    <a:pt x="2297" y="11"/>
                  </a:lnTo>
                  <a:lnTo>
                    <a:pt x="2315" y="23"/>
                  </a:lnTo>
                  <a:lnTo>
                    <a:pt x="2331" y="39"/>
                  </a:lnTo>
                  <a:lnTo>
                    <a:pt x="2343" y="57"/>
                  </a:lnTo>
                  <a:lnTo>
                    <a:pt x="2351" y="79"/>
                  </a:lnTo>
                  <a:lnTo>
                    <a:pt x="2353" y="102"/>
                  </a:lnTo>
                  <a:lnTo>
                    <a:pt x="2353" y="479"/>
                  </a:lnTo>
                  <a:lnTo>
                    <a:pt x="2350" y="527"/>
                  </a:lnTo>
                  <a:lnTo>
                    <a:pt x="2341" y="573"/>
                  </a:lnTo>
                  <a:lnTo>
                    <a:pt x="2327" y="618"/>
                  </a:lnTo>
                  <a:lnTo>
                    <a:pt x="2309" y="659"/>
                  </a:lnTo>
                  <a:lnTo>
                    <a:pt x="2285" y="698"/>
                  </a:lnTo>
                  <a:lnTo>
                    <a:pt x="2257" y="734"/>
                  </a:lnTo>
                  <a:lnTo>
                    <a:pt x="2225" y="766"/>
                  </a:lnTo>
                  <a:lnTo>
                    <a:pt x="2189" y="793"/>
                  </a:lnTo>
                  <a:lnTo>
                    <a:pt x="2150" y="817"/>
                  </a:lnTo>
                  <a:lnTo>
                    <a:pt x="2110" y="836"/>
                  </a:lnTo>
                  <a:lnTo>
                    <a:pt x="2065" y="851"/>
                  </a:lnTo>
                  <a:lnTo>
                    <a:pt x="2020" y="859"/>
                  </a:lnTo>
                  <a:lnTo>
                    <a:pt x="1972" y="862"/>
                  </a:lnTo>
                  <a:lnTo>
                    <a:pt x="381" y="862"/>
                  </a:lnTo>
                  <a:lnTo>
                    <a:pt x="334" y="859"/>
                  </a:lnTo>
                  <a:lnTo>
                    <a:pt x="287" y="851"/>
                  </a:lnTo>
                  <a:lnTo>
                    <a:pt x="244" y="836"/>
                  </a:lnTo>
                  <a:lnTo>
                    <a:pt x="202" y="817"/>
                  </a:lnTo>
                  <a:lnTo>
                    <a:pt x="164" y="793"/>
                  </a:lnTo>
                  <a:lnTo>
                    <a:pt x="128" y="766"/>
                  </a:lnTo>
                  <a:lnTo>
                    <a:pt x="97" y="734"/>
                  </a:lnTo>
                  <a:lnTo>
                    <a:pt x="69" y="698"/>
                  </a:lnTo>
                  <a:lnTo>
                    <a:pt x="45" y="659"/>
                  </a:lnTo>
                  <a:lnTo>
                    <a:pt x="26" y="618"/>
                  </a:lnTo>
                  <a:lnTo>
                    <a:pt x="12" y="573"/>
                  </a:lnTo>
                  <a:lnTo>
                    <a:pt x="3" y="527"/>
                  </a:lnTo>
                  <a:lnTo>
                    <a:pt x="0" y="479"/>
                  </a:lnTo>
                  <a:lnTo>
                    <a:pt x="0" y="102"/>
                  </a:lnTo>
                  <a:lnTo>
                    <a:pt x="3" y="79"/>
                  </a:lnTo>
                  <a:lnTo>
                    <a:pt x="11" y="57"/>
                  </a:lnTo>
                  <a:lnTo>
                    <a:pt x="23" y="39"/>
                  </a:lnTo>
                  <a:lnTo>
                    <a:pt x="38" y="23"/>
                  </a:lnTo>
                  <a:lnTo>
                    <a:pt x="57" y="11"/>
                  </a:lnTo>
                  <a:lnTo>
                    <a:pt x="79" y="3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25">
              <a:extLst>
                <a:ext uri="{FF2B5EF4-FFF2-40B4-BE49-F238E27FC236}">
                  <a16:creationId xmlns:a16="http://schemas.microsoft.com/office/drawing/2014/main" id="{CA37998C-DF81-457E-9DE4-ED5C2F39A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3750" y="3163888"/>
              <a:ext cx="82550" cy="31750"/>
            </a:xfrm>
            <a:custGeom>
              <a:avLst/>
              <a:gdLst>
                <a:gd name="T0" fmla="*/ 101 w 526"/>
                <a:gd name="T1" fmla="*/ 0 h 202"/>
                <a:gd name="T2" fmla="*/ 425 w 526"/>
                <a:gd name="T3" fmla="*/ 0 h 202"/>
                <a:gd name="T4" fmla="*/ 448 w 526"/>
                <a:gd name="T5" fmla="*/ 2 h 202"/>
                <a:gd name="T6" fmla="*/ 469 w 526"/>
                <a:gd name="T7" fmla="*/ 10 h 202"/>
                <a:gd name="T8" fmla="*/ 488 w 526"/>
                <a:gd name="T9" fmla="*/ 22 h 202"/>
                <a:gd name="T10" fmla="*/ 503 w 526"/>
                <a:gd name="T11" fmla="*/ 38 h 202"/>
                <a:gd name="T12" fmla="*/ 515 w 526"/>
                <a:gd name="T13" fmla="*/ 56 h 202"/>
                <a:gd name="T14" fmla="*/ 523 w 526"/>
                <a:gd name="T15" fmla="*/ 78 h 202"/>
                <a:gd name="T16" fmla="*/ 526 w 526"/>
                <a:gd name="T17" fmla="*/ 101 h 202"/>
                <a:gd name="T18" fmla="*/ 523 w 526"/>
                <a:gd name="T19" fmla="*/ 124 h 202"/>
                <a:gd name="T20" fmla="*/ 515 w 526"/>
                <a:gd name="T21" fmla="*/ 145 h 202"/>
                <a:gd name="T22" fmla="*/ 503 w 526"/>
                <a:gd name="T23" fmla="*/ 164 h 202"/>
                <a:gd name="T24" fmla="*/ 488 w 526"/>
                <a:gd name="T25" fmla="*/ 180 h 202"/>
                <a:gd name="T26" fmla="*/ 469 w 526"/>
                <a:gd name="T27" fmla="*/ 191 h 202"/>
                <a:gd name="T28" fmla="*/ 448 w 526"/>
                <a:gd name="T29" fmla="*/ 199 h 202"/>
                <a:gd name="T30" fmla="*/ 425 w 526"/>
                <a:gd name="T31" fmla="*/ 202 h 202"/>
                <a:gd name="T32" fmla="*/ 101 w 526"/>
                <a:gd name="T33" fmla="*/ 202 h 202"/>
                <a:gd name="T34" fmla="*/ 78 w 526"/>
                <a:gd name="T35" fmla="*/ 199 h 202"/>
                <a:gd name="T36" fmla="*/ 56 w 526"/>
                <a:gd name="T37" fmla="*/ 191 h 202"/>
                <a:gd name="T38" fmla="*/ 38 w 526"/>
                <a:gd name="T39" fmla="*/ 180 h 202"/>
                <a:gd name="T40" fmla="*/ 22 w 526"/>
                <a:gd name="T41" fmla="*/ 164 h 202"/>
                <a:gd name="T42" fmla="*/ 10 w 526"/>
                <a:gd name="T43" fmla="*/ 145 h 202"/>
                <a:gd name="T44" fmla="*/ 3 w 526"/>
                <a:gd name="T45" fmla="*/ 124 h 202"/>
                <a:gd name="T46" fmla="*/ 0 w 526"/>
                <a:gd name="T47" fmla="*/ 101 h 202"/>
                <a:gd name="T48" fmla="*/ 3 w 526"/>
                <a:gd name="T49" fmla="*/ 78 h 202"/>
                <a:gd name="T50" fmla="*/ 10 w 526"/>
                <a:gd name="T51" fmla="*/ 56 h 202"/>
                <a:gd name="T52" fmla="*/ 22 w 526"/>
                <a:gd name="T53" fmla="*/ 38 h 202"/>
                <a:gd name="T54" fmla="*/ 38 w 526"/>
                <a:gd name="T55" fmla="*/ 22 h 202"/>
                <a:gd name="T56" fmla="*/ 56 w 526"/>
                <a:gd name="T57" fmla="*/ 10 h 202"/>
                <a:gd name="T58" fmla="*/ 78 w 526"/>
                <a:gd name="T59" fmla="*/ 2 h 202"/>
                <a:gd name="T60" fmla="*/ 101 w 526"/>
                <a:gd name="T6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26" h="202">
                  <a:moveTo>
                    <a:pt x="101" y="0"/>
                  </a:moveTo>
                  <a:lnTo>
                    <a:pt x="425" y="0"/>
                  </a:lnTo>
                  <a:lnTo>
                    <a:pt x="448" y="2"/>
                  </a:lnTo>
                  <a:lnTo>
                    <a:pt x="469" y="10"/>
                  </a:lnTo>
                  <a:lnTo>
                    <a:pt x="488" y="22"/>
                  </a:lnTo>
                  <a:lnTo>
                    <a:pt x="503" y="38"/>
                  </a:lnTo>
                  <a:lnTo>
                    <a:pt x="515" y="56"/>
                  </a:lnTo>
                  <a:lnTo>
                    <a:pt x="523" y="78"/>
                  </a:lnTo>
                  <a:lnTo>
                    <a:pt x="526" y="101"/>
                  </a:lnTo>
                  <a:lnTo>
                    <a:pt x="523" y="124"/>
                  </a:lnTo>
                  <a:lnTo>
                    <a:pt x="515" y="145"/>
                  </a:lnTo>
                  <a:lnTo>
                    <a:pt x="503" y="164"/>
                  </a:lnTo>
                  <a:lnTo>
                    <a:pt x="488" y="180"/>
                  </a:lnTo>
                  <a:lnTo>
                    <a:pt x="469" y="191"/>
                  </a:lnTo>
                  <a:lnTo>
                    <a:pt x="448" y="199"/>
                  </a:lnTo>
                  <a:lnTo>
                    <a:pt x="425" y="202"/>
                  </a:lnTo>
                  <a:lnTo>
                    <a:pt x="101" y="202"/>
                  </a:lnTo>
                  <a:lnTo>
                    <a:pt x="78" y="199"/>
                  </a:lnTo>
                  <a:lnTo>
                    <a:pt x="56" y="191"/>
                  </a:lnTo>
                  <a:lnTo>
                    <a:pt x="38" y="180"/>
                  </a:lnTo>
                  <a:lnTo>
                    <a:pt x="22" y="164"/>
                  </a:lnTo>
                  <a:lnTo>
                    <a:pt x="10" y="145"/>
                  </a:lnTo>
                  <a:lnTo>
                    <a:pt x="3" y="124"/>
                  </a:lnTo>
                  <a:lnTo>
                    <a:pt x="0" y="101"/>
                  </a:lnTo>
                  <a:lnTo>
                    <a:pt x="3" y="78"/>
                  </a:lnTo>
                  <a:lnTo>
                    <a:pt x="10" y="56"/>
                  </a:lnTo>
                  <a:lnTo>
                    <a:pt x="22" y="38"/>
                  </a:lnTo>
                  <a:lnTo>
                    <a:pt x="38" y="22"/>
                  </a:lnTo>
                  <a:lnTo>
                    <a:pt x="56" y="10"/>
                  </a:lnTo>
                  <a:lnTo>
                    <a:pt x="78" y="2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26">
              <a:extLst>
                <a:ext uri="{FF2B5EF4-FFF2-40B4-BE49-F238E27FC236}">
                  <a16:creationId xmlns:a16="http://schemas.microsoft.com/office/drawing/2014/main" id="{065F80B9-6734-47BD-8E64-CD4903FCB7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9013" y="3057525"/>
              <a:ext cx="31750" cy="106363"/>
            </a:xfrm>
            <a:custGeom>
              <a:avLst/>
              <a:gdLst>
                <a:gd name="T0" fmla="*/ 101 w 201"/>
                <a:gd name="T1" fmla="*/ 0 h 668"/>
                <a:gd name="T2" fmla="*/ 123 w 201"/>
                <a:gd name="T3" fmla="*/ 4 h 668"/>
                <a:gd name="T4" fmla="*/ 145 w 201"/>
                <a:gd name="T5" fmla="*/ 11 h 668"/>
                <a:gd name="T6" fmla="*/ 163 w 201"/>
                <a:gd name="T7" fmla="*/ 23 h 668"/>
                <a:gd name="T8" fmla="*/ 179 w 201"/>
                <a:gd name="T9" fmla="*/ 38 h 668"/>
                <a:gd name="T10" fmla="*/ 191 w 201"/>
                <a:gd name="T11" fmla="*/ 58 h 668"/>
                <a:gd name="T12" fmla="*/ 199 w 201"/>
                <a:gd name="T13" fmla="*/ 78 h 668"/>
                <a:gd name="T14" fmla="*/ 201 w 201"/>
                <a:gd name="T15" fmla="*/ 102 h 668"/>
                <a:gd name="T16" fmla="*/ 201 w 201"/>
                <a:gd name="T17" fmla="*/ 566 h 668"/>
                <a:gd name="T18" fmla="*/ 199 w 201"/>
                <a:gd name="T19" fmla="*/ 589 h 668"/>
                <a:gd name="T20" fmla="*/ 191 w 201"/>
                <a:gd name="T21" fmla="*/ 611 h 668"/>
                <a:gd name="T22" fmla="*/ 179 w 201"/>
                <a:gd name="T23" fmla="*/ 629 h 668"/>
                <a:gd name="T24" fmla="*/ 163 w 201"/>
                <a:gd name="T25" fmla="*/ 645 h 668"/>
                <a:gd name="T26" fmla="*/ 145 w 201"/>
                <a:gd name="T27" fmla="*/ 657 h 668"/>
                <a:gd name="T28" fmla="*/ 123 w 201"/>
                <a:gd name="T29" fmla="*/ 665 h 668"/>
                <a:gd name="T30" fmla="*/ 101 w 201"/>
                <a:gd name="T31" fmla="*/ 668 h 668"/>
                <a:gd name="T32" fmla="*/ 77 w 201"/>
                <a:gd name="T33" fmla="*/ 665 h 668"/>
                <a:gd name="T34" fmla="*/ 56 w 201"/>
                <a:gd name="T35" fmla="*/ 657 h 668"/>
                <a:gd name="T36" fmla="*/ 37 w 201"/>
                <a:gd name="T37" fmla="*/ 645 h 668"/>
                <a:gd name="T38" fmla="*/ 21 w 201"/>
                <a:gd name="T39" fmla="*/ 629 h 668"/>
                <a:gd name="T40" fmla="*/ 9 w 201"/>
                <a:gd name="T41" fmla="*/ 611 h 668"/>
                <a:gd name="T42" fmla="*/ 2 w 201"/>
                <a:gd name="T43" fmla="*/ 589 h 668"/>
                <a:gd name="T44" fmla="*/ 0 w 201"/>
                <a:gd name="T45" fmla="*/ 566 h 668"/>
                <a:gd name="T46" fmla="*/ 0 w 201"/>
                <a:gd name="T47" fmla="*/ 102 h 668"/>
                <a:gd name="T48" fmla="*/ 2 w 201"/>
                <a:gd name="T49" fmla="*/ 78 h 668"/>
                <a:gd name="T50" fmla="*/ 9 w 201"/>
                <a:gd name="T51" fmla="*/ 58 h 668"/>
                <a:gd name="T52" fmla="*/ 21 w 201"/>
                <a:gd name="T53" fmla="*/ 38 h 668"/>
                <a:gd name="T54" fmla="*/ 37 w 201"/>
                <a:gd name="T55" fmla="*/ 23 h 668"/>
                <a:gd name="T56" fmla="*/ 56 w 201"/>
                <a:gd name="T57" fmla="*/ 11 h 668"/>
                <a:gd name="T58" fmla="*/ 77 w 201"/>
                <a:gd name="T59" fmla="*/ 4 h 668"/>
                <a:gd name="T60" fmla="*/ 101 w 201"/>
                <a:gd name="T61" fmla="*/ 0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1" h="668">
                  <a:moveTo>
                    <a:pt x="101" y="0"/>
                  </a:moveTo>
                  <a:lnTo>
                    <a:pt x="123" y="4"/>
                  </a:lnTo>
                  <a:lnTo>
                    <a:pt x="145" y="11"/>
                  </a:lnTo>
                  <a:lnTo>
                    <a:pt x="163" y="23"/>
                  </a:lnTo>
                  <a:lnTo>
                    <a:pt x="179" y="38"/>
                  </a:lnTo>
                  <a:lnTo>
                    <a:pt x="191" y="58"/>
                  </a:lnTo>
                  <a:lnTo>
                    <a:pt x="199" y="78"/>
                  </a:lnTo>
                  <a:lnTo>
                    <a:pt x="201" y="102"/>
                  </a:lnTo>
                  <a:lnTo>
                    <a:pt x="201" y="566"/>
                  </a:lnTo>
                  <a:lnTo>
                    <a:pt x="199" y="589"/>
                  </a:lnTo>
                  <a:lnTo>
                    <a:pt x="191" y="611"/>
                  </a:lnTo>
                  <a:lnTo>
                    <a:pt x="179" y="629"/>
                  </a:lnTo>
                  <a:lnTo>
                    <a:pt x="163" y="645"/>
                  </a:lnTo>
                  <a:lnTo>
                    <a:pt x="145" y="657"/>
                  </a:lnTo>
                  <a:lnTo>
                    <a:pt x="123" y="665"/>
                  </a:lnTo>
                  <a:lnTo>
                    <a:pt x="101" y="668"/>
                  </a:lnTo>
                  <a:lnTo>
                    <a:pt x="77" y="665"/>
                  </a:lnTo>
                  <a:lnTo>
                    <a:pt x="56" y="657"/>
                  </a:lnTo>
                  <a:lnTo>
                    <a:pt x="37" y="645"/>
                  </a:lnTo>
                  <a:lnTo>
                    <a:pt x="21" y="629"/>
                  </a:lnTo>
                  <a:lnTo>
                    <a:pt x="9" y="611"/>
                  </a:lnTo>
                  <a:lnTo>
                    <a:pt x="2" y="589"/>
                  </a:lnTo>
                  <a:lnTo>
                    <a:pt x="0" y="566"/>
                  </a:lnTo>
                  <a:lnTo>
                    <a:pt x="0" y="102"/>
                  </a:lnTo>
                  <a:lnTo>
                    <a:pt x="2" y="78"/>
                  </a:lnTo>
                  <a:lnTo>
                    <a:pt x="9" y="58"/>
                  </a:lnTo>
                  <a:lnTo>
                    <a:pt x="21" y="38"/>
                  </a:lnTo>
                  <a:lnTo>
                    <a:pt x="37" y="23"/>
                  </a:lnTo>
                  <a:lnTo>
                    <a:pt x="56" y="11"/>
                  </a:lnTo>
                  <a:lnTo>
                    <a:pt x="77" y="4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27">
              <a:extLst>
                <a:ext uri="{FF2B5EF4-FFF2-40B4-BE49-F238E27FC236}">
                  <a16:creationId xmlns:a16="http://schemas.microsoft.com/office/drawing/2014/main" id="{7818CEAA-229D-4E76-93D3-C23EE8C4E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0138" y="2863850"/>
              <a:ext cx="74613" cy="204788"/>
            </a:xfrm>
            <a:custGeom>
              <a:avLst/>
              <a:gdLst>
                <a:gd name="T0" fmla="*/ 158 w 463"/>
                <a:gd name="T1" fmla="*/ 0 h 1288"/>
                <a:gd name="T2" fmla="*/ 200 w 463"/>
                <a:gd name="T3" fmla="*/ 15 h 1288"/>
                <a:gd name="T4" fmla="*/ 265 w 463"/>
                <a:gd name="T5" fmla="*/ 81 h 1288"/>
                <a:gd name="T6" fmla="*/ 343 w 463"/>
                <a:gd name="T7" fmla="*/ 189 h 1288"/>
                <a:gd name="T8" fmla="*/ 401 w 463"/>
                <a:gd name="T9" fmla="*/ 307 h 1288"/>
                <a:gd name="T10" fmla="*/ 440 w 463"/>
                <a:gd name="T11" fmla="*/ 430 h 1288"/>
                <a:gd name="T12" fmla="*/ 459 w 463"/>
                <a:gd name="T13" fmla="*/ 558 h 1288"/>
                <a:gd name="T14" fmla="*/ 459 w 463"/>
                <a:gd name="T15" fmla="*/ 687 h 1288"/>
                <a:gd name="T16" fmla="*/ 440 w 463"/>
                <a:gd name="T17" fmla="*/ 814 h 1288"/>
                <a:gd name="T18" fmla="*/ 401 w 463"/>
                <a:gd name="T19" fmla="*/ 938 h 1288"/>
                <a:gd name="T20" fmla="*/ 343 w 463"/>
                <a:gd name="T21" fmla="*/ 1056 h 1288"/>
                <a:gd name="T22" fmla="*/ 265 w 463"/>
                <a:gd name="T23" fmla="*/ 1165 h 1288"/>
                <a:gd name="T24" fmla="*/ 192 w 463"/>
                <a:gd name="T25" fmla="*/ 1241 h 1288"/>
                <a:gd name="T26" fmla="*/ 145 w 463"/>
                <a:gd name="T27" fmla="*/ 1277 h 1288"/>
                <a:gd name="T28" fmla="*/ 101 w 463"/>
                <a:gd name="T29" fmla="*/ 1288 h 1288"/>
                <a:gd name="T30" fmla="*/ 59 w 463"/>
                <a:gd name="T31" fmla="*/ 1279 h 1288"/>
                <a:gd name="T32" fmla="*/ 23 w 463"/>
                <a:gd name="T33" fmla="*/ 1251 h 1288"/>
                <a:gd name="T34" fmla="*/ 3 w 463"/>
                <a:gd name="T35" fmla="*/ 1211 h 1288"/>
                <a:gd name="T36" fmla="*/ 2 w 463"/>
                <a:gd name="T37" fmla="*/ 1167 h 1288"/>
                <a:gd name="T38" fmla="*/ 19 w 463"/>
                <a:gd name="T39" fmla="*/ 1126 h 1288"/>
                <a:gd name="T40" fmla="*/ 76 w 463"/>
                <a:gd name="T41" fmla="*/ 1072 h 1288"/>
                <a:gd name="T42" fmla="*/ 153 w 463"/>
                <a:gd name="T43" fmla="*/ 979 h 1288"/>
                <a:gd name="T44" fmla="*/ 209 w 463"/>
                <a:gd name="T45" fmla="*/ 875 h 1288"/>
                <a:gd name="T46" fmla="*/ 245 w 463"/>
                <a:gd name="T47" fmla="*/ 766 h 1288"/>
                <a:gd name="T48" fmla="*/ 260 w 463"/>
                <a:gd name="T49" fmla="*/ 651 h 1288"/>
                <a:gd name="T50" fmla="*/ 255 w 463"/>
                <a:gd name="T51" fmla="*/ 536 h 1288"/>
                <a:gd name="T52" fmla="*/ 229 w 463"/>
                <a:gd name="T53" fmla="*/ 424 h 1288"/>
                <a:gd name="T54" fmla="*/ 183 w 463"/>
                <a:gd name="T55" fmla="*/ 316 h 1288"/>
                <a:gd name="T56" fmla="*/ 117 w 463"/>
                <a:gd name="T57" fmla="*/ 218 h 1288"/>
                <a:gd name="T58" fmla="*/ 61 w 463"/>
                <a:gd name="T59" fmla="*/ 154 h 1288"/>
                <a:gd name="T60" fmla="*/ 47 w 463"/>
                <a:gd name="T61" fmla="*/ 112 h 1288"/>
                <a:gd name="T62" fmla="*/ 51 w 463"/>
                <a:gd name="T63" fmla="*/ 69 h 1288"/>
                <a:gd name="T64" fmla="*/ 76 w 463"/>
                <a:gd name="T65" fmla="*/ 30 h 1288"/>
                <a:gd name="T66" fmla="*/ 114 w 463"/>
                <a:gd name="T67" fmla="*/ 6 h 1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63" h="1288">
                  <a:moveTo>
                    <a:pt x="136" y="0"/>
                  </a:moveTo>
                  <a:lnTo>
                    <a:pt x="158" y="0"/>
                  </a:lnTo>
                  <a:lnTo>
                    <a:pt x="179" y="6"/>
                  </a:lnTo>
                  <a:lnTo>
                    <a:pt x="200" y="15"/>
                  </a:lnTo>
                  <a:lnTo>
                    <a:pt x="218" y="30"/>
                  </a:lnTo>
                  <a:lnTo>
                    <a:pt x="265" y="81"/>
                  </a:lnTo>
                  <a:lnTo>
                    <a:pt x="307" y="134"/>
                  </a:lnTo>
                  <a:lnTo>
                    <a:pt x="343" y="189"/>
                  </a:lnTo>
                  <a:lnTo>
                    <a:pt x="374" y="247"/>
                  </a:lnTo>
                  <a:lnTo>
                    <a:pt x="401" y="307"/>
                  </a:lnTo>
                  <a:lnTo>
                    <a:pt x="423" y="368"/>
                  </a:lnTo>
                  <a:lnTo>
                    <a:pt x="440" y="430"/>
                  </a:lnTo>
                  <a:lnTo>
                    <a:pt x="453" y="494"/>
                  </a:lnTo>
                  <a:lnTo>
                    <a:pt x="459" y="558"/>
                  </a:lnTo>
                  <a:lnTo>
                    <a:pt x="463" y="623"/>
                  </a:lnTo>
                  <a:lnTo>
                    <a:pt x="459" y="687"/>
                  </a:lnTo>
                  <a:lnTo>
                    <a:pt x="453" y="750"/>
                  </a:lnTo>
                  <a:lnTo>
                    <a:pt x="440" y="814"/>
                  </a:lnTo>
                  <a:lnTo>
                    <a:pt x="423" y="877"/>
                  </a:lnTo>
                  <a:lnTo>
                    <a:pt x="401" y="938"/>
                  </a:lnTo>
                  <a:lnTo>
                    <a:pt x="374" y="998"/>
                  </a:lnTo>
                  <a:lnTo>
                    <a:pt x="343" y="1056"/>
                  </a:lnTo>
                  <a:lnTo>
                    <a:pt x="307" y="1112"/>
                  </a:lnTo>
                  <a:lnTo>
                    <a:pt x="265" y="1165"/>
                  </a:lnTo>
                  <a:lnTo>
                    <a:pt x="218" y="1216"/>
                  </a:lnTo>
                  <a:lnTo>
                    <a:pt x="192" y="1241"/>
                  </a:lnTo>
                  <a:lnTo>
                    <a:pt x="165" y="1264"/>
                  </a:lnTo>
                  <a:lnTo>
                    <a:pt x="145" y="1277"/>
                  </a:lnTo>
                  <a:lnTo>
                    <a:pt x="123" y="1285"/>
                  </a:lnTo>
                  <a:lnTo>
                    <a:pt x="101" y="1288"/>
                  </a:lnTo>
                  <a:lnTo>
                    <a:pt x="79" y="1286"/>
                  </a:lnTo>
                  <a:lnTo>
                    <a:pt x="59" y="1279"/>
                  </a:lnTo>
                  <a:lnTo>
                    <a:pt x="39" y="1268"/>
                  </a:lnTo>
                  <a:lnTo>
                    <a:pt x="23" y="1251"/>
                  </a:lnTo>
                  <a:lnTo>
                    <a:pt x="10" y="1232"/>
                  </a:lnTo>
                  <a:lnTo>
                    <a:pt x="3" y="1211"/>
                  </a:lnTo>
                  <a:lnTo>
                    <a:pt x="0" y="1189"/>
                  </a:lnTo>
                  <a:lnTo>
                    <a:pt x="2" y="1167"/>
                  </a:lnTo>
                  <a:lnTo>
                    <a:pt x="8" y="1145"/>
                  </a:lnTo>
                  <a:lnTo>
                    <a:pt x="19" y="1126"/>
                  </a:lnTo>
                  <a:lnTo>
                    <a:pt x="35" y="1109"/>
                  </a:lnTo>
                  <a:lnTo>
                    <a:pt x="76" y="1072"/>
                  </a:lnTo>
                  <a:lnTo>
                    <a:pt x="117" y="1026"/>
                  </a:lnTo>
                  <a:lnTo>
                    <a:pt x="153" y="979"/>
                  </a:lnTo>
                  <a:lnTo>
                    <a:pt x="183" y="928"/>
                  </a:lnTo>
                  <a:lnTo>
                    <a:pt x="209" y="875"/>
                  </a:lnTo>
                  <a:lnTo>
                    <a:pt x="229" y="821"/>
                  </a:lnTo>
                  <a:lnTo>
                    <a:pt x="245" y="766"/>
                  </a:lnTo>
                  <a:lnTo>
                    <a:pt x="255" y="708"/>
                  </a:lnTo>
                  <a:lnTo>
                    <a:pt x="260" y="651"/>
                  </a:lnTo>
                  <a:lnTo>
                    <a:pt x="260" y="594"/>
                  </a:lnTo>
                  <a:lnTo>
                    <a:pt x="255" y="536"/>
                  </a:lnTo>
                  <a:lnTo>
                    <a:pt x="245" y="480"/>
                  </a:lnTo>
                  <a:lnTo>
                    <a:pt x="229" y="424"/>
                  </a:lnTo>
                  <a:lnTo>
                    <a:pt x="209" y="370"/>
                  </a:lnTo>
                  <a:lnTo>
                    <a:pt x="183" y="316"/>
                  </a:lnTo>
                  <a:lnTo>
                    <a:pt x="153" y="267"/>
                  </a:lnTo>
                  <a:lnTo>
                    <a:pt x="117" y="218"/>
                  </a:lnTo>
                  <a:lnTo>
                    <a:pt x="76" y="173"/>
                  </a:lnTo>
                  <a:lnTo>
                    <a:pt x="61" y="154"/>
                  </a:lnTo>
                  <a:lnTo>
                    <a:pt x="51" y="135"/>
                  </a:lnTo>
                  <a:lnTo>
                    <a:pt x="47" y="112"/>
                  </a:lnTo>
                  <a:lnTo>
                    <a:pt x="47" y="90"/>
                  </a:lnTo>
                  <a:lnTo>
                    <a:pt x="51" y="69"/>
                  </a:lnTo>
                  <a:lnTo>
                    <a:pt x="61" y="48"/>
                  </a:lnTo>
                  <a:lnTo>
                    <a:pt x="76" y="30"/>
                  </a:lnTo>
                  <a:lnTo>
                    <a:pt x="94" y="15"/>
                  </a:lnTo>
                  <a:lnTo>
                    <a:pt x="114" y="6"/>
                  </a:lnTo>
                  <a:lnTo>
                    <a:pt x="136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8">
              <a:extLst>
                <a:ext uri="{FF2B5EF4-FFF2-40B4-BE49-F238E27FC236}">
                  <a16:creationId xmlns:a16="http://schemas.microsoft.com/office/drawing/2014/main" id="{7800230E-BFDE-46D5-BC0B-01B2EC2F4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7275" y="2886075"/>
              <a:ext cx="63500" cy="158750"/>
            </a:xfrm>
            <a:custGeom>
              <a:avLst/>
              <a:gdLst>
                <a:gd name="T0" fmla="*/ 159 w 405"/>
                <a:gd name="T1" fmla="*/ 0 h 1003"/>
                <a:gd name="T2" fmla="*/ 201 w 405"/>
                <a:gd name="T3" fmla="*/ 14 h 1003"/>
                <a:gd name="T4" fmla="*/ 260 w 405"/>
                <a:gd name="T5" fmla="*/ 75 h 1003"/>
                <a:gd name="T6" fmla="*/ 327 w 405"/>
                <a:gd name="T7" fmla="*/ 173 h 1003"/>
                <a:gd name="T8" fmla="*/ 374 w 405"/>
                <a:gd name="T9" fmla="*/ 282 h 1003"/>
                <a:gd name="T10" fmla="*/ 399 w 405"/>
                <a:gd name="T11" fmla="*/ 394 h 1003"/>
                <a:gd name="T12" fmla="*/ 405 w 405"/>
                <a:gd name="T13" fmla="*/ 509 h 1003"/>
                <a:gd name="T14" fmla="*/ 389 w 405"/>
                <a:gd name="T15" fmla="*/ 624 h 1003"/>
                <a:gd name="T16" fmla="*/ 353 w 405"/>
                <a:gd name="T17" fmla="*/ 734 h 1003"/>
                <a:gd name="T18" fmla="*/ 297 w 405"/>
                <a:gd name="T19" fmla="*/ 838 h 1003"/>
                <a:gd name="T20" fmla="*/ 220 w 405"/>
                <a:gd name="T21" fmla="*/ 932 h 1003"/>
                <a:gd name="T22" fmla="*/ 164 w 405"/>
                <a:gd name="T23" fmla="*/ 982 h 1003"/>
                <a:gd name="T24" fmla="*/ 123 w 405"/>
                <a:gd name="T25" fmla="*/ 1001 h 1003"/>
                <a:gd name="T26" fmla="*/ 78 w 405"/>
                <a:gd name="T27" fmla="*/ 1001 h 1003"/>
                <a:gd name="T28" fmla="*/ 39 w 405"/>
                <a:gd name="T29" fmla="*/ 982 h 1003"/>
                <a:gd name="T30" fmla="*/ 10 w 405"/>
                <a:gd name="T31" fmla="*/ 945 h 1003"/>
                <a:gd name="T32" fmla="*/ 0 w 405"/>
                <a:gd name="T33" fmla="*/ 902 h 1003"/>
                <a:gd name="T34" fmla="*/ 10 w 405"/>
                <a:gd name="T35" fmla="*/ 858 h 1003"/>
                <a:gd name="T36" fmla="*/ 39 w 405"/>
                <a:gd name="T37" fmla="*/ 823 h 1003"/>
                <a:gd name="T38" fmla="*/ 76 w 405"/>
                <a:gd name="T39" fmla="*/ 788 h 1003"/>
                <a:gd name="T40" fmla="*/ 139 w 405"/>
                <a:gd name="T41" fmla="*/ 710 h 1003"/>
                <a:gd name="T42" fmla="*/ 181 w 405"/>
                <a:gd name="T43" fmla="*/ 621 h 1003"/>
                <a:gd name="T44" fmla="*/ 201 w 405"/>
                <a:gd name="T45" fmla="*/ 528 h 1003"/>
                <a:gd name="T46" fmla="*/ 201 w 405"/>
                <a:gd name="T47" fmla="*/ 433 h 1003"/>
                <a:gd name="T48" fmla="*/ 181 w 405"/>
                <a:gd name="T49" fmla="*/ 339 h 1003"/>
                <a:gd name="T50" fmla="*/ 139 w 405"/>
                <a:gd name="T51" fmla="*/ 251 h 1003"/>
                <a:gd name="T52" fmla="*/ 76 w 405"/>
                <a:gd name="T53" fmla="*/ 172 h 1003"/>
                <a:gd name="T54" fmla="*/ 53 w 405"/>
                <a:gd name="T55" fmla="*/ 133 h 1003"/>
                <a:gd name="T56" fmla="*/ 48 w 405"/>
                <a:gd name="T57" fmla="*/ 90 h 1003"/>
                <a:gd name="T58" fmla="*/ 62 w 405"/>
                <a:gd name="T59" fmla="*/ 48 h 1003"/>
                <a:gd name="T60" fmla="*/ 95 w 405"/>
                <a:gd name="T61" fmla="*/ 14 h 1003"/>
                <a:gd name="T62" fmla="*/ 137 w 405"/>
                <a:gd name="T63" fmla="*/ 0 h 1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5" h="1003">
                  <a:moveTo>
                    <a:pt x="137" y="0"/>
                  </a:moveTo>
                  <a:lnTo>
                    <a:pt x="159" y="0"/>
                  </a:lnTo>
                  <a:lnTo>
                    <a:pt x="181" y="5"/>
                  </a:lnTo>
                  <a:lnTo>
                    <a:pt x="201" y="14"/>
                  </a:lnTo>
                  <a:lnTo>
                    <a:pt x="220" y="29"/>
                  </a:lnTo>
                  <a:lnTo>
                    <a:pt x="260" y="75"/>
                  </a:lnTo>
                  <a:lnTo>
                    <a:pt x="297" y="123"/>
                  </a:lnTo>
                  <a:lnTo>
                    <a:pt x="327" y="173"/>
                  </a:lnTo>
                  <a:lnTo>
                    <a:pt x="353" y="226"/>
                  </a:lnTo>
                  <a:lnTo>
                    <a:pt x="374" y="282"/>
                  </a:lnTo>
                  <a:lnTo>
                    <a:pt x="389" y="337"/>
                  </a:lnTo>
                  <a:lnTo>
                    <a:pt x="399" y="394"/>
                  </a:lnTo>
                  <a:lnTo>
                    <a:pt x="405" y="452"/>
                  </a:lnTo>
                  <a:lnTo>
                    <a:pt x="405" y="509"/>
                  </a:lnTo>
                  <a:lnTo>
                    <a:pt x="399" y="567"/>
                  </a:lnTo>
                  <a:lnTo>
                    <a:pt x="389" y="624"/>
                  </a:lnTo>
                  <a:lnTo>
                    <a:pt x="374" y="680"/>
                  </a:lnTo>
                  <a:lnTo>
                    <a:pt x="353" y="734"/>
                  </a:lnTo>
                  <a:lnTo>
                    <a:pt x="327" y="787"/>
                  </a:lnTo>
                  <a:lnTo>
                    <a:pt x="297" y="838"/>
                  </a:lnTo>
                  <a:lnTo>
                    <a:pt x="260" y="887"/>
                  </a:lnTo>
                  <a:lnTo>
                    <a:pt x="220" y="932"/>
                  </a:lnTo>
                  <a:lnTo>
                    <a:pt x="193" y="958"/>
                  </a:lnTo>
                  <a:lnTo>
                    <a:pt x="164" y="982"/>
                  </a:lnTo>
                  <a:lnTo>
                    <a:pt x="144" y="994"/>
                  </a:lnTo>
                  <a:lnTo>
                    <a:pt x="123" y="1001"/>
                  </a:lnTo>
                  <a:lnTo>
                    <a:pt x="101" y="1003"/>
                  </a:lnTo>
                  <a:lnTo>
                    <a:pt x="78" y="1001"/>
                  </a:lnTo>
                  <a:lnTo>
                    <a:pt x="58" y="994"/>
                  </a:lnTo>
                  <a:lnTo>
                    <a:pt x="39" y="982"/>
                  </a:lnTo>
                  <a:lnTo>
                    <a:pt x="21" y="966"/>
                  </a:lnTo>
                  <a:lnTo>
                    <a:pt x="10" y="945"/>
                  </a:lnTo>
                  <a:lnTo>
                    <a:pt x="2" y="923"/>
                  </a:lnTo>
                  <a:lnTo>
                    <a:pt x="0" y="902"/>
                  </a:lnTo>
                  <a:lnTo>
                    <a:pt x="3" y="879"/>
                  </a:lnTo>
                  <a:lnTo>
                    <a:pt x="10" y="858"/>
                  </a:lnTo>
                  <a:lnTo>
                    <a:pt x="21" y="839"/>
                  </a:lnTo>
                  <a:lnTo>
                    <a:pt x="39" y="823"/>
                  </a:lnTo>
                  <a:lnTo>
                    <a:pt x="58" y="806"/>
                  </a:lnTo>
                  <a:lnTo>
                    <a:pt x="76" y="788"/>
                  </a:lnTo>
                  <a:lnTo>
                    <a:pt x="111" y="750"/>
                  </a:lnTo>
                  <a:lnTo>
                    <a:pt x="139" y="710"/>
                  </a:lnTo>
                  <a:lnTo>
                    <a:pt x="162" y="667"/>
                  </a:lnTo>
                  <a:lnTo>
                    <a:pt x="181" y="621"/>
                  </a:lnTo>
                  <a:lnTo>
                    <a:pt x="194" y="576"/>
                  </a:lnTo>
                  <a:lnTo>
                    <a:pt x="201" y="528"/>
                  </a:lnTo>
                  <a:lnTo>
                    <a:pt x="203" y="481"/>
                  </a:lnTo>
                  <a:lnTo>
                    <a:pt x="201" y="433"/>
                  </a:lnTo>
                  <a:lnTo>
                    <a:pt x="194" y="386"/>
                  </a:lnTo>
                  <a:lnTo>
                    <a:pt x="181" y="339"/>
                  </a:lnTo>
                  <a:lnTo>
                    <a:pt x="162" y="295"/>
                  </a:lnTo>
                  <a:lnTo>
                    <a:pt x="139" y="251"/>
                  </a:lnTo>
                  <a:lnTo>
                    <a:pt x="111" y="210"/>
                  </a:lnTo>
                  <a:lnTo>
                    <a:pt x="76" y="172"/>
                  </a:lnTo>
                  <a:lnTo>
                    <a:pt x="62" y="154"/>
                  </a:lnTo>
                  <a:lnTo>
                    <a:pt x="53" y="133"/>
                  </a:lnTo>
                  <a:lnTo>
                    <a:pt x="48" y="112"/>
                  </a:lnTo>
                  <a:lnTo>
                    <a:pt x="48" y="90"/>
                  </a:lnTo>
                  <a:lnTo>
                    <a:pt x="53" y="68"/>
                  </a:lnTo>
                  <a:lnTo>
                    <a:pt x="62" y="48"/>
                  </a:lnTo>
                  <a:lnTo>
                    <a:pt x="76" y="29"/>
                  </a:lnTo>
                  <a:lnTo>
                    <a:pt x="95" y="14"/>
                  </a:lnTo>
                  <a:lnTo>
                    <a:pt x="115" y="5"/>
                  </a:lnTo>
                  <a:lnTo>
                    <a:pt x="137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AC1F426-4D47-4F45-BCDF-FD6C3DD9219D}"/>
              </a:ext>
            </a:extLst>
          </p:cNvPr>
          <p:cNvGrpSpPr/>
          <p:nvPr/>
        </p:nvGrpSpPr>
        <p:grpSpPr>
          <a:xfrm>
            <a:off x="2427445" y="1195417"/>
            <a:ext cx="897528" cy="1252332"/>
            <a:chOff x="1836895" y="1836970"/>
            <a:chExt cx="897528" cy="125233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1F5ADCA-0A93-4609-9973-8144772F3607}"/>
                </a:ext>
              </a:extLst>
            </p:cNvPr>
            <p:cNvGrpSpPr/>
            <p:nvPr/>
          </p:nvGrpSpPr>
          <p:grpSpPr>
            <a:xfrm rot="16200000">
              <a:off x="1830742" y="1881210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20" name="Freeform 62">
                <a:extLst>
                  <a:ext uri="{FF2B5EF4-FFF2-40B4-BE49-F238E27FC236}">
                    <a16:creationId xmlns:a16="http://schemas.microsoft.com/office/drawing/2014/main" id="{991575CB-C9BC-41A3-B72D-B04803D5F5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3">
                <a:extLst>
                  <a:ext uri="{FF2B5EF4-FFF2-40B4-BE49-F238E27FC236}">
                    <a16:creationId xmlns:a16="http://schemas.microsoft.com/office/drawing/2014/main" id="{595C8F45-A8EC-4A9C-A6E9-CD290CF12C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64">
                <a:extLst>
                  <a:ext uri="{FF2B5EF4-FFF2-40B4-BE49-F238E27FC236}">
                    <a16:creationId xmlns:a16="http://schemas.microsoft.com/office/drawing/2014/main" id="{ADD951CD-A84B-48ED-94DD-1D1E2D22A0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65">
                <a:extLst>
                  <a:ext uri="{FF2B5EF4-FFF2-40B4-BE49-F238E27FC236}">
                    <a16:creationId xmlns:a16="http://schemas.microsoft.com/office/drawing/2014/main" id="{62F6EB45-5449-4DCA-9276-7B4404AE52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66">
                <a:extLst>
                  <a:ext uri="{FF2B5EF4-FFF2-40B4-BE49-F238E27FC236}">
                    <a16:creationId xmlns:a16="http://schemas.microsoft.com/office/drawing/2014/main" id="{C78C40A4-2EE6-4EB1-BB97-C08C8C379F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6" name="Freeform 344">
              <a:extLst>
                <a:ext uri="{FF2B5EF4-FFF2-40B4-BE49-F238E27FC236}">
                  <a16:creationId xmlns:a16="http://schemas.microsoft.com/office/drawing/2014/main" id="{DD6FF3E4-0A99-49B7-AE3B-322D3B0BFA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6895" y="2054198"/>
              <a:ext cx="897528" cy="1035104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D8180AA-8D25-4112-B1B5-CD141BD83864}"/>
                </a:ext>
              </a:extLst>
            </p:cNvPr>
            <p:cNvGrpSpPr/>
            <p:nvPr/>
          </p:nvGrpSpPr>
          <p:grpSpPr>
            <a:xfrm rot="5400000">
              <a:off x="2167390" y="1876658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30" name="Freeform 62">
                <a:extLst>
                  <a:ext uri="{FF2B5EF4-FFF2-40B4-BE49-F238E27FC236}">
                    <a16:creationId xmlns:a16="http://schemas.microsoft.com/office/drawing/2014/main" id="{4033D2A7-0AA7-4575-B158-C6E7B143B58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63">
                <a:extLst>
                  <a:ext uri="{FF2B5EF4-FFF2-40B4-BE49-F238E27FC236}">
                    <a16:creationId xmlns:a16="http://schemas.microsoft.com/office/drawing/2014/main" id="{41119CE6-3565-448C-BB5B-4D7BD96E2D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64">
                <a:extLst>
                  <a:ext uri="{FF2B5EF4-FFF2-40B4-BE49-F238E27FC236}">
                    <a16:creationId xmlns:a16="http://schemas.microsoft.com/office/drawing/2014/main" id="{A1ABE9D5-CE2D-4FB8-982C-684D938398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65">
                <a:extLst>
                  <a:ext uri="{FF2B5EF4-FFF2-40B4-BE49-F238E27FC236}">
                    <a16:creationId xmlns:a16="http://schemas.microsoft.com/office/drawing/2014/main" id="{0372FFB1-87AA-41EE-A513-F583BA00AD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66">
                <a:extLst>
                  <a:ext uri="{FF2B5EF4-FFF2-40B4-BE49-F238E27FC236}">
                    <a16:creationId xmlns:a16="http://schemas.microsoft.com/office/drawing/2014/main" id="{1B9FCA06-9122-43DC-91D8-25E4B9B1FA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A11A91A2-052E-4239-9AC3-17C93F2DE08F}"/>
              </a:ext>
            </a:extLst>
          </p:cNvPr>
          <p:cNvGrpSpPr/>
          <p:nvPr/>
        </p:nvGrpSpPr>
        <p:grpSpPr>
          <a:xfrm>
            <a:off x="4103501" y="1215939"/>
            <a:ext cx="750566" cy="800688"/>
            <a:chOff x="3512951" y="1415041"/>
            <a:chExt cx="750566" cy="800688"/>
          </a:xfrm>
        </p:grpSpPr>
        <p:sp>
          <p:nvSpPr>
            <p:cNvPr id="36" name="Freeform 239">
              <a:extLst>
                <a:ext uri="{FF2B5EF4-FFF2-40B4-BE49-F238E27FC236}">
                  <a16:creationId xmlns:a16="http://schemas.microsoft.com/office/drawing/2014/main" id="{A82087AC-41FE-4021-A8D4-726B3B259D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88222" y="1497709"/>
              <a:ext cx="111832" cy="125182"/>
            </a:xfrm>
            <a:custGeom>
              <a:avLst/>
              <a:gdLst>
                <a:gd name="T0" fmla="*/ 233 w 524"/>
                <a:gd name="T1" fmla="*/ 120 h 525"/>
                <a:gd name="T2" fmla="*/ 181 w 524"/>
                <a:gd name="T3" fmla="*/ 143 h 525"/>
                <a:gd name="T4" fmla="*/ 141 w 524"/>
                <a:gd name="T5" fmla="*/ 182 h 525"/>
                <a:gd name="T6" fmla="*/ 120 w 524"/>
                <a:gd name="T7" fmla="*/ 234 h 525"/>
                <a:gd name="T8" fmla="*/ 120 w 524"/>
                <a:gd name="T9" fmla="*/ 292 h 525"/>
                <a:gd name="T10" fmla="*/ 141 w 524"/>
                <a:gd name="T11" fmla="*/ 345 h 525"/>
                <a:gd name="T12" fmla="*/ 181 w 524"/>
                <a:gd name="T13" fmla="*/ 384 h 525"/>
                <a:gd name="T14" fmla="*/ 233 w 524"/>
                <a:gd name="T15" fmla="*/ 406 h 525"/>
                <a:gd name="T16" fmla="*/ 291 w 524"/>
                <a:gd name="T17" fmla="*/ 406 h 525"/>
                <a:gd name="T18" fmla="*/ 343 w 524"/>
                <a:gd name="T19" fmla="*/ 384 h 525"/>
                <a:gd name="T20" fmla="*/ 382 w 524"/>
                <a:gd name="T21" fmla="*/ 345 h 525"/>
                <a:gd name="T22" fmla="*/ 404 w 524"/>
                <a:gd name="T23" fmla="*/ 292 h 525"/>
                <a:gd name="T24" fmla="*/ 404 w 524"/>
                <a:gd name="T25" fmla="*/ 234 h 525"/>
                <a:gd name="T26" fmla="*/ 382 w 524"/>
                <a:gd name="T27" fmla="*/ 182 h 525"/>
                <a:gd name="T28" fmla="*/ 343 w 524"/>
                <a:gd name="T29" fmla="*/ 143 h 525"/>
                <a:gd name="T30" fmla="*/ 291 w 524"/>
                <a:gd name="T31" fmla="*/ 120 h 525"/>
                <a:gd name="T32" fmla="*/ 261 w 524"/>
                <a:gd name="T33" fmla="*/ 0 h 525"/>
                <a:gd name="T34" fmla="*/ 337 w 524"/>
                <a:gd name="T35" fmla="*/ 12 h 525"/>
                <a:gd name="T36" fmla="*/ 404 w 524"/>
                <a:gd name="T37" fmla="*/ 43 h 525"/>
                <a:gd name="T38" fmla="*/ 459 w 524"/>
                <a:gd name="T39" fmla="*/ 91 h 525"/>
                <a:gd name="T40" fmla="*/ 499 w 524"/>
                <a:gd name="T41" fmla="*/ 152 h 525"/>
                <a:gd name="T42" fmla="*/ 520 w 524"/>
                <a:gd name="T43" fmla="*/ 224 h 525"/>
                <a:gd name="T44" fmla="*/ 520 w 524"/>
                <a:gd name="T45" fmla="*/ 302 h 525"/>
                <a:gd name="T46" fmla="*/ 499 w 524"/>
                <a:gd name="T47" fmla="*/ 374 h 525"/>
                <a:gd name="T48" fmla="*/ 459 w 524"/>
                <a:gd name="T49" fmla="*/ 435 h 525"/>
                <a:gd name="T50" fmla="*/ 404 w 524"/>
                <a:gd name="T51" fmla="*/ 483 h 525"/>
                <a:gd name="T52" fmla="*/ 337 w 524"/>
                <a:gd name="T53" fmla="*/ 515 h 525"/>
                <a:gd name="T54" fmla="*/ 261 w 524"/>
                <a:gd name="T55" fmla="*/ 525 h 525"/>
                <a:gd name="T56" fmla="*/ 186 w 524"/>
                <a:gd name="T57" fmla="*/ 515 h 525"/>
                <a:gd name="T58" fmla="*/ 120 w 524"/>
                <a:gd name="T59" fmla="*/ 483 h 525"/>
                <a:gd name="T60" fmla="*/ 65 w 524"/>
                <a:gd name="T61" fmla="*/ 435 h 525"/>
                <a:gd name="T62" fmla="*/ 24 w 524"/>
                <a:gd name="T63" fmla="*/ 374 h 525"/>
                <a:gd name="T64" fmla="*/ 3 w 524"/>
                <a:gd name="T65" fmla="*/ 302 h 525"/>
                <a:gd name="T66" fmla="*/ 3 w 524"/>
                <a:gd name="T67" fmla="*/ 224 h 525"/>
                <a:gd name="T68" fmla="*/ 24 w 524"/>
                <a:gd name="T69" fmla="*/ 152 h 525"/>
                <a:gd name="T70" fmla="*/ 65 w 524"/>
                <a:gd name="T71" fmla="*/ 91 h 525"/>
                <a:gd name="T72" fmla="*/ 120 w 524"/>
                <a:gd name="T73" fmla="*/ 43 h 525"/>
                <a:gd name="T74" fmla="*/ 186 w 524"/>
                <a:gd name="T75" fmla="*/ 12 h 525"/>
                <a:gd name="T76" fmla="*/ 261 w 524"/>
                <a:gd name="T77" fmla="*/ 0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4" h="525">
                  <a:moveTo>
                    <a:pt x="261" y="117"/>
                  </a:moveTo>
                  <a:lnTo>
                    <a:pt x="233" y="120"/>
                  </a:lnTo>
                  <a:lnTo>
                    <a:pt x="205" y="129"/>
                  </a:lnTo>
                  <a:lnTo>
                    <a:pt x="181" y="143"/>
                  </a:lnTo>
                  <a:lnTo>
                    <a:pt x="159" y="160"/>
                  </a:lnTo>
                  <a:lnTo>
                    <a:pt x="141" y="182"/>
                  </a:lnTo>
                  <a:lnTo>
                    <a:pt x="128" y="206"/>
                  </a:lnTo>
                  <a:lnTo>
                    <a:pt x="120" y="234"/>
                  </a:lnTo>
                  <a:lnTo>
                    <a:pt x="116" y="264"/>
                  </a:lnTo>
                  <a:lnTo>
                    <a:pt x="120" y="292"/>
                  </a:lnTo>
                  <a:lnTo>
                    <a:pt x="128" y="320"/>
                  </a:lnTo>
                  <a:lnTo>
                    <a:pt x="141" y="345"/>
                  </a:lnTo>
                  <a:lnTo>
                    <a:pt x="159" y="366"/>
                  </a:lnTo>
                  <a:lnTo>
                    <a:pt x="181" y="384"/>
                  </a:lnTo>
                  <a:lnTo>
                    <a:pt x="205" y="397"/>
                  </a:lnTo>
                  <a:lnTo>
                    <a:pt x="233" y="406"/>
                  </a:lnTo>
                  <a:lnTo>
                    <a:pt x="261" y="409"/>
                  </a:lnTo>
                  <a:lnTo>
                    <a:pt x="291" y="406"/>
                  </a:lnTo>
                  <a:lnTo>
                    <a:pt x="318" y="397"/>
                  </a:lnTo>
                  <a:lnTo>
                    <a:pt x="343" y="384"/>
                  </a:lnTo>
                  <a:lnTo>
                    <a:pt x="365" y="366"/>
                  </a:lnTo>
                  <a:lnTo>
                    <a:pt x="382" y="345"/>
                  </a:lnTo>
                  <a:lnTo>
                    <a:pt x="396" y="320"/>
                  </a:lnTo>
                  <a:lnTo>
                    <a:pt x="404" y="292"/>
                  </a:lnTo>
                  <a:lnTo>
                    <a:pt x="407" y="264"/>
                  </a:lnTo>
                  <a:lnTo>
                    <a:pt x="404" y="234"/>
                  </a:lnTo>
                  <a:lnTo>
                    <a:pt x="396" y="206"/>
                  </a:lnTo>
                  <a:lnTo>
                    <a:pt x="382" y="182"/>
                  </a:lnTo>
                  <a:lnTo>
                    <a:pt x="365" y="160"/>
                  </a:lnTo>
                  <a:lnTo>
                    <a:pt x="343" y="143"/>
                  </a:lnTo>
                  <a:lnTo>
                    <a:pt x="318" y="129"/>
                  </a:lnTo>
                  <a:lnTo>
                    <a:pt x="291" y="120"/>
                  </a:lnTo>
                  <a:lnTo>
                    <a:pt x="261" y="117"/>
                  </a:lnTo>
                  <a:close/>
                  <a:moveTo>
                    <a:pt x="261" y="0"/>
                  </a:moveTo>
                  <a:lnTo>
                    <a:pt x="300" y="4"/>
                  </a:lnTo>
                  <a:lnTo>
                    <a:pt x="337" y="12"/>
                  </a:lnTo>
                  <a:lnTo>
                    <a:pt x="372" y="25"/>
                  </a:lnTo>
                  <a:lnTo>
                    <a:pt x="404" y="43"/>
                  </a:lnTo>
                  <a:lnTo>
                    <a:pt x="434" y="65"/>
                  </a:lnTo>
                  <a:lnTo>
                    <a:pt x="459" y="91"/>
                  </a:lnTo>
                  <a:lnTo>
                    <a:pt x="481" y="120"/>
                  </a:lnTo>
                  <a:lnTo>
                    <a:pt x="499" y="152"/>
                  </a:lnTo>
                  <a:lnTo>
                    <a:pt x="513" y="187"/>
                  </a:lnTo>
                  <a:lnTo>
                    <a:pt x="520" y="224"/>
                  </a:lnTo>
                  <a:lnTo>
                    <a:pt x="524" y="264"/>
                  </a:lnTo>
                  <a:lnTo>
                    <a:pt x="520" y="302"/>
                  </a:lnTo>
                  <a:lnTo>
                    <a:pt x="513" y="339"/>
                  </a:lnTo>
                  <a:lnTo>
                    <a:pt x="499" y="374"/>
                  </a:lnTo>
                  <a:lnTo>
                    <a:pt x="481" y="406"/>
                  </a:lnTo>
                  <a:lnTo>
                    <a:pt x="459" y="435"/>
                  </a:lnTo>
                  <a:lnTo>
                    <a:pt x="434" y="462"/>
                  </a:lnTo>
                  <a:lnTo>
                    <a:pt x="404" y="483"/>
                  </a:lnTo>
                  <a:lnTo>
                    <a:pt x="372" y="501"/>
                  </a:lnTo>
                  <a:lnTo>
                    <a:pt x="337" y="515"/>
                  </a:lnTo>
                  <a:lnTo>
                    <a:pt x="300" y="523"/>
                  </a:lnTo>
                  <a:lnTo>
                    <a:pt x="261" y="525"/>
                  </a:lnTo>
                  <a:lnTo>
                    <a:pt x="223" y="523"/>
                  </a:lnTo>
                  <a:lnTo>
                    <a:pt x="186" y="515"/>
                  </a:lnTo>
                  <a:lnTo>
                    <a:pt x="151" y="501"/>
                  </a:lnTo>
                  <a:lnTo>
                    <a:pt x="120" y="483"/>
                  </a:lnTo>
                  <a:lnTo>
                    <a:pt x="90" y="462"/>
                  </a:lnTo>
                  <a:lnTo>
                    <a:pt x="65" y="435"/>
                  </a:lnTo>
                  <a:lnTo>
                    <a:pt x="42" y="406"/>
                  </a:lnTo>
                  <a:lnTo>
                    <a:pt x="24" y="374"/>
                  </a:lnTo>
                  <a:lnTo>
                    <a:pt x="12" y="339"/>
                  </a:lnTo>
                  <a:lnTo>
                    <a:pt x="3" y="302"/>
                  </a:lnTo>
                  <a:lnTo>
                    <a:pt x="0" y="264"/>
                  </a:lnTo>
                  <a:lnTo>
                    <a:pt x="3" y="224"/>
                  </a:lnTo>
                  <a:lnTo>
                    <a:pt x="12" y="187"/>
                  </a:lnTo>
                  <a:lnTo>
                    <a:pt x="24" y="152"/>
                  </a:lnTo>
                  <a:lnTo>
                    <a:pt x="42" y="120"/>
                  </a:lnTo>
                  <a:lnTo>
                    <a:pt x="65" y="91"/>
                  </a:lnTo>
                  <a:lnTo>
                    <a:pt x="90" y="65"/>
                  </a:lnTo>
                  <a:lnTo>
                    <a:pt x="120" y="43"/>
                  </a:lnTo>
                  <a:lnTo>
                    <a:pt x="151" y="25"/>
                  </a:lnTo>
                  <a:lnTo>
                    <a:pt x="186" y="12"/>
                  </a:lnTo>
                  <a:lnTo>
                    <a:pt x="223" y="4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40">
              <a:extLst>
                <a:ext uri="{FF2B5EF4-FFF2-40B4-BE49-F238E27FC236}">
                  <a16:creationId xmlns:a16="http://schemas.microsoft.com/office/drawing/2014/main" id="{64719104-7271-4641-9C6D-099E531972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5877" y="1526051"/>
              <a:ext cx="25807" cy="28343"/>
            </a:xfrm>
            <a:custGeom>
              <a:avLst/>
              <a:gdLst>
                <a:gd name="T0" fmla="*/ 58 w 117"/>
                <a:gd name="T1" fmla="*/ 0 h 117"/>
                <a:gd name="T2" fmla="*/ 76 w 117"/>
                <a:gd name="T3" fmla="*/ 3 h 117"/>
                <a:gd name="T4" fmla="*/ 92 w 117"/>
                <a:gd name="T5" fmla="*/ 12 h 117"/>
                <a:gd name="T6" fmla="*/ 105 w 117"/>
                <a:gd name="T7" fmla="*/ 25 h 117"/>
                <a:gd name="T8" fmla="*/ 113 w 117"/>
                <a:gd name="T9" fmla="*/ 40 h 117"/>
                <a:gd name="T10" fmla="*/ 117 w 117"/>
                <a:gd name="T11" fmla="*/ 58 h 117"/>
                <a:gd name="T12" fmla="*/ 113 w 117"/>
                <a:gd name="T13" fmla="*/ 78 h 117"/>
                <a:gd name="T14" fmla="*/ 105 w 117"/>
                <a:gd name="T15" fmla="*/ 93 h 117"/>
                <a:gd name="T16" fmla="*/ 92 w 117"/>
                <a:gd name="T17" fmla="*/ 106 h 117"/>
                <a:gd name="T18" fmla="*/ 76 w 117"/>
                <a:gd name="T19" fmla="*/ 114 h 117"/>
                <a:gd name="T20" fmla="*/ 58 w 117"/>
                <a:gd name="T21" fmla="*/ 117 h 117"/>
                <a:gd name="T22" fmla="*/ 40 w 117"/>
                <a:gd name="T23" fmla="*/ 114 h 117"/>
                <a:gd name="T24" fmla="*/ 24 w 117"/>
                <a:gd name="T25" fmla="*/ 106 h 117"/>
                <a:gd name="T26" fmla="*/ 12 w 117"/>
                <a:gd name="T27" fmla="*/ 93 h 117"/>
                <a:gd name="T28" fmla="*/ 3 w 117"/>
                <a:gd name="T29" fmla="*/ 78 h 117"/>
                <a:gd name="T30" fmla="*/ 0 w 117"/>
                <a:gd name="T31" fmla="*/ 58 h 117"/>
                <a:gd name="T32" fmla="*/ 3 w 117"/>
                <a:gd name="T33" fmla="*/ 40 h 117"/>
                <a:gd name="T34" fmla="*/ 12 w 117"/>
                <a:gd name="T35" fmla="*/ 25 h 117"/>
                <a:gd name="T36" fmla="*/ 24 w 117"/>
                <a:gd name="T37" fmla="*/ 12 h 117"/>
                <a:gd name="T38" fmla="*/ 40 w 117"/>
                <a:gd name="T39" fmla="*/ 3 h 117"/>
                <a:gd name="T40" fmla="*/ 58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8" y="0"/>
                  </a:moveTo>
                  <a:lnTo>
                    <a:pt x="76" y="3"/>
                  </a:lnTo>
                  <a:lnTo>
                    <a:pt x="92" y="12"/>
                  </a:lnTo>
                  <a:lnTo>
                    <a:pt x="105" y="25"/>
                  </a:lnTo>
                  <a:lnTo>
                    <a:pt x="113" y="40"/>
                  </a:lnTo>
                  <a:lnTo>
                    <a:pt x="117" y="58"/>
                  </a:lnTo>
                  <a:lnTo>
                    <a:pt x="113" y="78"/>
                  </a:lnTo>
                  <a:lnTo>
                    <a:pt x="105" y="93"/>
                  </a:lnTo>
                  <a:lnTo>
                    <a:pt x="92" y="106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2" y="93"/>
                  </a:lnTo>
                  <a:lnTo>
                    <a:pt x="3" y="78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2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41">
              <a:extLst>
                <a:ext uri="{FF2B5EF4-FFF2-40B4-BE49-F238E27FC236}">
                  <a16:creationId xmlns:a16="http://schemas.microsoft.com/office/drawing/2014/main" id="{8DF03FC0-7408-4584-B576-FC343FA195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6414" y="1526051"/>
              <a:ext cx="23656" cy="28343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3 h 117"/>
                <a:gd name="T4" fmla="*/ 93 w 116"/>
                <a:gd name="T5" fmla="*/ 12 h 117"/>
                <a:gd name="T6" fmla="*/ 104 w 116"/>
                <a:gd name="T7" fmla="*/ 25 h 117"/>
                <a:gd name="T8" fmla="*/ 113 w 116"/>
                <a:gd name="T9" fmla="*/ 40 h 117"/>
                <a:gd name="T10" fmla="*/ 116 w 116"/>
                <a:gd name="T11" fmla="*/ 58 h 117"/>
                <a:gd name="T12" fmla="*/ 113 w 116"/>
                <a:gd name="T13" fmla="*/ 78 h 117"/>
                <a:gd name="T14" fmla="*/ 104 w 116"/>
                <a:gd name="T15" fmla="*/ 93 h 117"/>
                <a:gd name="T16" fmla="*/ 93 w 116"/>
                <a:gd name="T17" fmla="*/ 106 h 117"/>
                <a:gd name="T18" fmla="*/ 76 w 116"/>
                <a:gd name="T19" fmla="*/ 114 h 117"/>
                <a:gd name="T20" fmla="*/ 58 w 116"/>
                <a:gd name="T21" fmla="*/ 117 h 117"/>
                <a:gd name="T22" fmla="*/ 40 w 116"/>
                <a:gd name="T23" fmla="*/ 114 h 117"/>
                <a:gd name="T24" fmla="*/ 24 w 116"/>
                <a:gd name="T25" fmla="*/ 106 h 117"/>
                <a:gd name="T26" fmla="*/ 11 w 116"/>
                <a:gd name="T27" fmla="*/ 93 h 117"/>
                <a:gd name="T28" fmla="*/ 3 w 116"/>
                <a:gd name="T29" fmla="*/ 78 h 117"/>
                <a:gd name="T30" fmla="*/ 0 w 116"/>
                <a:gd name="T31" fmla="*/ 58 h 117"/>
                <a:gd name="T32" fmla="*/ 3 w 116"/>
                <a:gd name="T33" fmla="*/ 40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3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3"/>
                  </a:lnTo>
                  <a:lnTo>
                    <a:pt x="93" y="12"/>
                  </a:lnTo>
                  <a:lnTo>
                    <a:pt x="104" y="25"/>
                  </a:lnTo>
                  <a:lnTo>
                    <a:pt x="113" y="40"/>
                  </a:lnTo>
                  <a:lnTo>
                    <a:pt x="116" y="58"/>
                  </a:lnTo>
                  <a:lnTo>
                    <a:pt x="113" y="78"/>
                  </a:lnTo>
                  <a:lnTo>
                    <a:pt x="104" y="93"/>
                  </a:lnTo>
                  <a:lnTo>
                    <a:pt x="93" y="106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8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42">
              <a:extLst>
                <a:ext uri="{FF2B5EF4-FFF2-40B4-BE49-F238E27FC236}">
                  <a16:creationId xmlns:a16="http://schemas.microsoft.com/office/drawing/2014/main" id="{DC70D2FE-6E4E-49A5-9566-1BEB9D20E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1685" y="1568566"/>
              <a:ext cx="23656" cy="25982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3 h 117"/>
                <a:gd name="T4" fmla="*/ 92 w 116"/>
                <a:gd name="T5" fmla="*/ 12 h 117"/>
                <a:gd name="T6" fmla="*/ 104 w 116"/>
                <a:gd name="T7" fmla="*/ 25 h 117"/>
                <a:gd name="T8" fmla="*/ 113 w 116"/>
                <a:gd name="T9" fmla="*/ 40 h 117"/>
                <a:gd name="T10" fmla="*/ 116 w 116"/>
                <a:gd name="T11" fmla="*/ 58 h 117"/>
                <a:gd name="T12" fmla="*/ 113 w 116"/>
                <a:gd name="T13" fmla="*/ 78 h 117"/>
                <a:gd name="T14" fmla="*/ 104 w 116"/>
                <a:gd name="T15" fmla="*/ 93 h 117"/>
                <a:gd name="T16" fmla="*/ 92 w 116"/>
                <a:gd name="T17" fmla="*/ 106 h 117"/>
                <a:gd name="T18" fmla="*/ 76 w 116"/>
                <a:gd name="T19" fmla="*/ 114 h 117"/>
                <a:gd name="T20" fmla="*/ 58 w 116"/>
                <a:gd name="T21" fmla="*/ 117 h 117"/>
                <a:gd name="T22" fmla="*/ 40 w 116"/>
                <a:gd name="T23" fmla="*/ 114 h 117"/>
                <a:gd name="T24" fmla="*/ 24 w 116"/>
                <a:gd name="T25" fmla="*/ 106 h 117"/>
                <a:gd name="T26" fmla="*/ 11 w 116"/>
                <a:gd name="T27" fmla="*/ 93 h 117"/>
                <a:gd name="T28" fmla="*/ 3 w 116"/>
                <a:gd name="T29" fmla="*/ 78 h 117"/>
                <a:gd name="T30" fmla="*/ 0 w 116"/>
                <a:gd name="T31" fmla="*/ 58 h 117"/>
                <a:gd name="T32" fmla="*/ 3 w 116"/>
                <a:gd name="T33" fmla="*/ 40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3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3"/>
                  </a:lnTo>
                  <a:lnTo>
                    <a:pt x="92" y="12"/>
                  </a:lnTo>
                  <a:lnTo>
                    <a:pt x="104" y="25"/>
                  </a:lnTo>
                  <a:lnTo>
                    <a:pt x="113" y="40"/>
                  </a:lnTo>
                  <a:lnTo>
                    <a:pt x="116" y="58"/>
                  </a:lnTo>
                  <a:lnTo>
                    <a:pt x="113" y="78"/>
                  </a:lnTo>
                  <a:lnTo>
                    <a:pt x="104" y="93"/>
                  </a:lnTo>
                  <a:lnTo>
                    <a:pt x="92" y="106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8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43">
              <a:extLst>
                <a:ext uri="{FF2B5EF4-FFF2-40B4-BE49-F238E27FC236}">
                  <a16:creationId xmlns:a16="http://schemas.microsoft.com/office/drawing/2014/main" id="{FA970B85-FAC7-4F72-8629-1C4C76A4981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0070" y="1568566"/>
              <a:ext cx="25807" cy="25982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3 h 117"/>
                <a:gd name="T4" fmla="*/ 92 w 116"/>
                <a:gd name="T5" fmla="*/ 12 h 117"/>
                <a:gd name="T6" fmla="*/ 105 w 116"/>
                <a:gd name="T7" fmla="*/ 25 h 117"/>
                <a:gd name="T8" fmla="*/ 113 w 116"/>
                <a:gd name="T9" fmla="*/ 40 h 117"/>
                <a:gd name="T10" fmla="*/ 116 w 116"/>
                <a:gd name="T11" fmla="*/ 58 h 117"/>
                <a:gd name="T12" fmla="*/ 113 w 116"/>
                <a:gd name="T13" fmla="*/ 78 h 117"/>
                <a:gd name="T14" fmla="*/ 105 w 116"/>
                <a:gd name="T15" fmla="*/ 93 h 117"/>
                <a:gd name="T16" fmla="*/ 92 w 116"/>
                <a:gd name="T17" fmla="*/ 106 h 117"/>
                <a:gd name="T18" fmla="*/ 76 w 116"/>
                <a:gd name="T19" fmla="*/ 114 h 117"/>
                <a:gd name="T20" fmla="*/ 58 w 116"/>
                <a:gd name="T21" fmla="*/ 117 h 117"/>
                <a:gd name="T22" fmla="*/ 40 w 116"/>
                <a:gd name="T23" fmla="*/ 114 h 117"/>
                <a:gd name="T24" fmla="*/ 24 w 116"/>
                <a:gd name="T25" fmla="*/ 106 h 117"/>
                <a:gd name="T26" fmla="*/ 11 w 116"/>
                <a:gd name="T27" fmla="*/ 93 h 117"/>
                <a:gd name="T28" fmla="*/ 3 w 116"/>
                <a:gd name="T29" fmla="*/ 78 h 117"/>
                <a:gd name="T30" fmla="*/ 0 w 116"/>
                <a:gd name="T31" fmla="*/ 58 h 117"/>
                <a:gd name="T32" fmla="*/ 3 w 116"/>
                <a:gd name="T33" fmla="*/ 40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3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3"/>
                  </a:lnTo>
                  <a:lnTo>
                    <a:pt x="92" y="12"/>
                  </a:lnTo>
                  <a:lnTo>
                    <a:pt x="105" y="25"/>
                  </a:lnTo>
                  <a:lnTo>
                    <a:pt x="113" y="40"/>
                  </a:lnTo>
                  <a:lnTo>
                    <a:pt x="116" y="58"/>
                  </a:lnTo>
                  <a:lnTo>
                    <a:pt x="113" y="78"/>
                  </a:lnTo>
                  <a:lnTo>
                    <a:pt x="105" y="93"/>
                  </a:lnTo>
                  <a:lnTo>
                    <a:pt x="92" y="106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8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44">
              <a:extLst>
                <a:ext uri="{FF2B5EF4-FFF2-40B4-BE49-F238E27FC236}">
                  <a16:creationId xmlns:a16="http://schemas.microsoft.com/office/drawing/2014/main" id="{F7E5A649-9842-48BF-9FDA-59789F348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799" y="1526051"/>
              <a:ext cx="25807" cy="28343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3 h 117"/>
                <a:gd name="T4" fmla="*/ 92 w 116"/>
                <a:gd name="T5" fmla="*/ 12 h 117"/>
                <a:gd name="T6" fmla="*/ 105 w 116"/>
                <a:gd name="T7" fmla="*/ 25 h 117"/>
                <a:gd name="T8" fmla="*/ 113 w 116"/>
                <a:gd name="T9" fmla="*/ 40 h 117"/>
                <a:gd name="T10" fmla="*/ 116 w 116"/>
                <a:gd name="T11" fmla="*/ 58 h 117"/>
                <a:gd name="T12" fmla="*/ 113 w 116"/>
                <a:gd name="T13" fmla="*/ 78 h 117"/>
                <a:gd name="T14" fmla="*/ 105 w 116"/>
                <a:gd name="T15" fmla="*/ 93 h 117"/>
                <a:gd name="T16" fmla="*/ 92 w 116"/>
                <a:gd name="T17" fmla="*/ 106 h 117"/>
                <a:gd name="T18" fmla="*/ 76 w 116"/>
                <a:gd name="T19" fmla="*/ 114 h 117"/>
                <a:gd name="T20" fmla="*/ 58 w 116"/>
                <a:gd name="T21" fmla="*/ 117 h 117"/>
                <a:gd name="T22" fmla="*/ 40 w 116"/>
                <a:gd name="T23" fmla="*/ 114 h 117"/>
                <a:gd name="T24" fmla="*/ 24 w 116"/>
                <a:gd name="T25" fmla="*/ 106 h 117"/>
                <a:gd name="T26" fmla="*/ 11 w 116"/>
                <a:gd name="T27" fmla="*/ 93 h 117"/>
                <a:gd name="T28" fmla="*/ 3 w 116"/>
                <a:gd name="T29" fmla="*/ 78 h 117"/>
                <a:gd name="T30" fmla="*/ 0 w 116"/>
                <a:gd name="T31" fmla="*/ 58 h 117"/>
                <a:gd name="T32" fmla="*/ 3 w 116"/>
                <a:gd name="T33" fmla="*/ 40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3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3"/>
                  </a:lnTo>
                  <a:lnTo>
                    <a:pt x="92" y="12"/>
                  </a:lnTo>
                  <a:lnTo>
                    <a:pt x="105" y="25"/>
                  </a:lnTo>
                  <a:lnTo>
                    <a:pt x="113" y="40"/>
                  </a:lnTo>
                  <a:lnTo>
                    <a:pt x="116" y="58"/>
                  </a:lnTo>
                  <a:lnTo>
                    <a:pt x="113" y="78"/>
                  </a:lnTo>
                  <a:lnTo>
                    <a:pt x="105" y="93"/>
                  </a:lnTo>
                  <a:lnTo>
                    <a:pt x="92" y="106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8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45">
              <a:extLst>
                <a:ext uri="{FF2B5EF4-FFF2-40B4-BE49-F238E27FC236}">
                  <a16:creationId xmlns:a16="http://schemas.microsoft.com/office/drawing/2014/main" id="{98853E36-240F-47A0-8581-771B48349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0606" y="1568566"/>
              <a:ext cx="25807" cy="25982"/>
            </a:xfrm>
            <a:custGeom>
              <a:avLst/>
              <a:gdLst>
                <a:gd name="T0" fmla="*/ 58 w 117"/>
                <a:gd name="T1" fmla="*/ 0 h 117"/>
                <a:gd name="T2" fmla="*/ 76 w 117"/>
                <a:gd name="T3" fmla="*/ 3 h 117"/>
                <a:gd name="T4" fmla="*/ 92 w 117"/>
                <a:gd name="T5" fmla="*/ 12 h 117"/>
                <a:gd name="T6" fmla="*/ 105 w 117"/>
                <a:gd name="T7" fmla="*/ 25 h 117"/>
                <a:gd name="T8" fmla="*/ 113 w 117"/>
                <a:gd name="T9" fmla="*/ 40 h 117"/>
                <a:gd name="T10" fmla="*/ 117 w 117"/>
                <a:gd name="T11" fmla="*/ 58 h 117"/>
                <a:gd name="T12" fmla="*/ 113 w 117"/>
                <a:gd name="T13" fmla="*/ 78 h 117"/>
                <a:gd name="T14" fmla="*/ 105 w 117"/>
                <a:gd name="T15" fmla="*/ 93 h 117"/>
                <a:gd name="T16" fmla="*/ 92 w 117"/>
                <a:gd name="T17" fmla="*/ 106 h 117"/>
                <a:gd name="T18" fmla="*/ 76 w 117"/>
                <a:gd name="T19" fmla="*/ 114 h 117"/>
                <a:gd name="T20" fmla="*/ 58 w 117"/>
                <a:gd name="T21" fmla="*/ 117 h 117"/>
                <a:gd name="T22" fmla="*/ 40 w 117"/>
                <a:gd name="T23" fmla="*/ 114 h 117"/>
                <a:gd name="T24" fmla="*/ 23 w 117"/>
                <a:gd name="T25" fmla="*/ 106 h 117"/>
                <a:gd name="T26" fmla="*/ 12 w 117"/>
                <a:gd name="T27" fmla="*/ 93 h 117"/>
                <a:gd name="T28" fmla="*/ 3 w 117"/>
                <a:gd name="T29" fmla="*/ 78 h 117"/>
                <a:gd name="T30" fmla="*/ 0 w 117"/>
                <a:gd name="T31" fmla="*/ 58 h 117"/>
                <a:gd name="T32" fmla="*/ 3 w 117"/>
                <a:gd name="T33" fmla="*/ 40 h 117"/>
                <a:gd name="T34" fmla="*/ 12 w 117"/>
                <a:gd name="T35" fmla="*/ 25 h 117"/>
                <a:gd name="T36" fmla="*/ 23 w 117"/>
                <a:gd name="T37" fmla="*/ 12 h 117"/>
                <a:gd name="T38" fmla="*/ 40 w 117"/>
                <a:gd name="T39" fmla="*/ 3 h 117"/>
                <a:gd name="T40" fmla="*/ 58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8" y="0"/>
                  </a:moveTo>
                  <a:lnTo>
                    <a:pt x="76" y="3"/>
                  </a:lnTo>
                  <a:lnTo>
                    <a:pt x="92" y="12"/>
                  </a:lnTo>
                  <a:lnTo>
                    <a:pt x="105" y="25"/>
                  </a:lnTo>
                  <a:lnTo>
                    <a:pt x="113" y="40"/>
                  </a:lnTo>
                  <a:lnTo>
                    <a:pt x="117" y="58"/>
                  </a:lnTo>
                  <a:lnTo>
                    <a:pt x="113" y="78"/>
                  </a:lnTo>
                  <a:lnTo>
                    <a:pt x="105" y="93"/>
                  </a:lnTo>
                  <a:lnTo>
                    <a:pt x="92" y="106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3" y="106"/>
                  </a:lnTo>
                  <a:lnTo>
                    <a:pt x="12" y="93"/>
                  </a:lnTo>
                  <a:lnTo>
                    <a:pt x="3" y="78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2" y="25"/>
                  </a:lnTo>
                  <a:lnTo>
                    <a:pt x="23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46">
              <a:extLst>
                <a:ext uri="{FF2B5EF4-FFF2-40B4-BE49-F238E27FC236}">
                  <a16:creationId xmlns:a16="http://schemas.microsoft.com/office/drawing/2014/main" id="{AB78E524-53E8-4AF0-9AAF-A5D30F9B00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5334" y="1526051"/>
              <a:ext cx="25807" cy="28343"/>
            </a:xfrm>
            <a:custGeom>
              <a:avLst/>
              <a:gdLst>
                <a:gd name="T0" fmla="*/ 58 w 117"/>
                <a:gd name="T1" fmla="*/ 0 h 117"/>
                <a:gd name="T2" fmla="*/ 76 w 117"/>
                <a:gd name="T3" fmla="*/ 3 h 117"/>
                <a:gd name="T4" fmla="*/ 92 w 117"/>
                <a:gd name="T5" fmla="*/ 12 h 117"/>
                <a:gd name="T6" fmla="*/ 105 w 117"/>
                <a:gd name="T7" fmla="*/ 25 h 117"/>
                <a:gd name="T8" fmla="*/ 113 w 117"/>
                <a:gd name="T9" fmla="*/ 40 h 117"/>
                <a:gd name="T10" fmla="*/ 117 w 117"/>
                <a:gd name="T11" fmla="*/ 58 h 117"/>
                <a:gd name="T12" fmla="*/ 113 w 117"/>
                <a:gd name="T13" fmla="*/ 78 h 117"/>
                <a:gd name="T14" fmla="*/ 105 w 117"/>
                <a:gd name="T15" fmla="*/ 93 h 117"/>
                <a:gd name="T16" fmla="*/ 92 w 117"/>
                <a:gd name="T17" fmla="*/ 106 h 117"/>
                <a:gd name="T18" fmla="*/ 76 w 117"/>
                <a:gd name="T19" fmla="*/ 114 h 117"/>
                <a:gd name="T20" fmla="*/ 58 w 117"/>
                <a:gd name="T21" fmla="*/ 117 h 117"/>
                <a:gd name="T22" fmla="*/ 40 w 117"/>
                <a:gd name="T23" fmla="*/ 114 h 117"/>
                <a:gd name="T24" fmla="*/ 24 w 117"/>
                <a:gd name="T25" fmla="*/ 106 h 117"/>
                <a:gd name="T26" fmla="*/ 12 w 117"/>
                <a:gd name="T27" fmla="*/ 93 h 117"/>
                <a:gd name="T28" fmla="*/ 3 w 117"/>
                <a:gd name="T29" fmla="*/ 78 h 117"/>
                <a:gd name="T30" fmla="*/ 0 w 117"/>
                <a:gd name="T31" fmla="*/ 58 h 117"/>
                <a:gd name="T32" fmla="*/ 3 w 117"/>
                <a:gd name="T33" fmla="*/ 40 h 117"/>
                <a:gd name="T34" fmla="*/ 12 w 117"/>
                <a:gd name="T35" fmla="*/ 25 h 117"/>
                <a:gd name="T36" fmla="*/ 24 w 117"/>
                <a:gd name="T37" fmla="*/ 12 h 117"/>
                <a:gd name="T38" fmla="*/ 40 w 117"/>
                <a:gd name="T39" fmla="*/ 3 h 117"/>
                <a:gd name="T40" fmla="*/ 58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8" y="0"/>
                  </a:moveTo>
                  <a:lnTo>
                    <a:pt x="76" y="3"/>
                  </a:lnTo>
                  <a:lnTo>
                    <a:pt x="92" y="12"/>
                  </a:lnTo>
                  <a:lnTo>
                    <a:pt x="105" y="25"/>
                  </a:lnTo>
                  <a:lnTo>
                    <a:pt x="113" y="40"/>
                  </a:lnTo>
                  <a:lnTo>
                    <a:pt x="117" y="58"/>
                  </a:lnTo>
                  <a:lnTo>
                    <a:pt x="113" y="78"/>
                  </a:lnTo>
                  <a:lnTo>
                    <a:pt x="105" y="93"/>
                  </a:lnTo>
                  <a:lnTo>
                    <a:pt x="92" y="106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2" y="93"/>
                  </a:lnTo>
                  <a:lnTo>
                    <a:pt x="3" y="78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2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47">
              <a:extLst>
                <a:ext uri="{FF2B5EF4-FFF2-40B4-BE49-F238E27FC236}">
                  <a16:creationId xmlns:a16="http://schemas.microsoft.com/office/drawing/2014/main" id="{FD196E3C-1423-480D-A01A-B95C436773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1141" y="1568566"/>
              <a:ext cx="23656" cy="25982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3 h 117"/>
                <a:gd name="T4" fmla="*/ 92 w 116"/>
                <a:gd name="T5" fmla="*/ 12 h 117"/>
                <a:gd name="T6" fmla="*/ 104 w 116"/>
                <a:gd name="T7" fmla="*/ 25 h 117"/>
                <a:gd name="T8" fmla="*/ 113 w 116"/>
                <a:gd name="T9" fmla="*/ 40 h 117"/>
                <a:gd name="T10" fmla="*/ 116 w 116"/>
                <a:gd name="T11" fmla="*/ 58 h 117"/>
                <a:gd name="T12" fmla="*/ 113 w 116"/>
                <a:gd name="T13" fmla="*/ 78 h 117"/>
                <a:gd name="T14" fmla="*/ 104 w 116"/>
                <a:gd name="T15" fmla="*/ 93 h 117"/>
                <a:gd name="T16" fmla="*/ 92 w 116"/>
                <a:gd name="T17" fmla="*/ 106 h 117"/>
                <a:gd name="T18" fmla="*/ 76 w 116"/>
                <a:gd name="T19" fmla="*/ 114 h 117"/>
                <a:gd name="T20" fmla="*/ 58 w 116"/>
                <a:gd name="T21" fmla="*/ 117 h 117"/>
                <a:gd name="T22" fmla="*/ 40 w 116"/>
                <a:gd name="T23" fmla="*/ 114 h 117"/>
                <a:gd name="T24" fmla="*/ 24 w 116"/>
                <a:gd name="T25" fmla="*/ 106 h 117"/>
                <a:gd name="T26" fmla="*/ 11 w 116"/>
                <a:gd name="T27" fmla="*/ 93 h 117"/>
                <a:gd name="T28" fmla="*/ 3 w 116"/>
                <a:gd name="T29" fmla="*/ 78 h 117"/>
                <a:gd name="T30" fmla="*/ 0 w 116"/>
                <a:gd name="T31" fmla="*/ 58 h 117"/>
                <a:gd name="T32" fmla="*/ 3 w 116"/>
                <a:gd name="T33" fmla="*/ 40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3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3"/>
                  </a:lnTo>
                  <a:lnTo>
                    <a:pt x="92" y="12"/>
                  </a:lnTo>
                  <a:lnTo>
                    <a:pt x="104" y="25"/>
                  </a:lnTo>
                  <a:lnTo>
                    <a:pt x="113" y="40"/>
                  </a:lnTo>
                  <a:lnTo>
                    <a:pt x="116" y="58"/>
                  </a:lnTo>
                  <a:lnTo>
                    <a:pt x="113" y="78"/>
                  </a:lnTo>
                  <a:lnTo>
                    <a:pt x="104" y="93"/>
                  </a:lnTo>
                  <a:lnTo>
                    <a:pt x="92" y="106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8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48">
              <a:extLst>
                <a:ext uri="{FF2B5EF4-FFF2-40B4-BE49-F238E27FC236}">
                  <a16:creationId xmlns:a16="http://schemas.microsoft.com/office/drawing/2014/main" id="{ECF3097A-5DBF-4AF2-9181-E77B359D2D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5870" y="1526051"/>
              <a:ext cx="25807" cy="28343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3 h 117"/>
                <a:gd name="T4" fmla="*/ 92 w 116"/>
                <a:gd name="T5" fmla="*/ 12 h 117"/>
                <a:gd name="T6" fmla="*/ 104 w 116"/>
                <a:gd name="T7" fmla="*/ 25 h 117"/>
                <a:gd name="T8" fmla="*/ 113 w 116"/>
                <a:gd name="T9" fmla="*/ 40 h 117"/>
                <a:gd name="T10" fmla="*/ 116 w 116"/>
                <a:gd name="T11" fmla="*/ 58 h 117"/>
                <a:gd name="T12" fmla="*/ 113 w 116"/>
                <a:gd name="T13" fmla="*/ 78 h 117"/>
                <a:gd name="T14" fmla="*/ 104 w 116"/>
                <a:gd name="T15" fmla="*/ 93 h 117"/>
                <a:gd name="T16" fmla="*/ 92 w 116"/>
                <a:gd name="T17" fmla="*/ 106 h 117"/>
                <a:gd name="T18" fmla="*/ 76 w 116"/>
                <a:gd name="T19" fmla="*/ 114 h 117"/>
                <a:gd name="T20" fmla="*/ 58 w 116"/>
                <a:gd name="T21" fmla="*/ 117 h 117"/>
                <a:gd name="T22" fmla="*/ 40 w 116"/>
                <a:gd name="T23" fmla="*/ 114 h 117"/>
                <a:gd name="T24" fmla="*/ 23 w 116"/>
                <a:gd name="T25" fmla="*/ 106 h 117"/>
                <a:gd name="T26" fmla="*/ 11 w 116"/>
                <a:gd name="T27" fmla="*/ 93 h 117"/>
                <a:gd name="T28" fmla="*/ 3 w 116"/>
                <a:gd name="T29" fmla="*/ 78 h 117"/>
                <a:gd name="T30" fmla="*/ 0 w 116"/>
                <a:gd name="T31" fmla="*/ 58 h 117"/>
                <a:gd name="T32" fmla="*/ 3 w 116"/>
                <a:gd name="T33" fmla="*/ 40 h 117"/>
                <a:gd name="T34" fmla="*/ 11 w 116"/>
                <a:gd name="T35" fmla="*/ 25 h 117"/>
                <a:gd name="T36" fmla="*/ 23 w 116"/>
                <a:gd name="T37" fmla="*/ 12 h 117"/>
                <a:gd name="T38" fmla="*/ 40 w 116"/>
                <a:gd name="T39" fmla="*/ 3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3"/>
                  </a:lnTo>
                  <a:lnTo>
                    <a:pt x="92" y="12"/>
                  </a:lnTo>
                  <a:lnTo>
                    <a:pt x="104" y="25"/>
                  </a:lnTo>
                  <a:lnTo>
                    <a:pt x="113" y="40"/>
                  </a:lnTo>
                  <a:lnTo>
                    <a:pt x="116" y="58"/>
                  </a:lnTo>
                  <a:lnTo>
                    <a:pt x="113" y="78"/>
                  </a:lnTo>
                  <a:lnTo>
                    <a:pt x="104" y="93"/>
                  </a:lnTo>
                  <a:lnTo>
                    <a:pt x="92" y="106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3" y="106"/>
                  </a:lnTo>
                  <a:lnTo>
                    <a:pt x="11" y="93"/>
                  </a:lnTo>
                  <a:lnTo>
                    <a:pt x="3" y="78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5"/>
                  </a:lnTo>
                  <a:lnTo>
                    <a:pt x="23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49">
              <a:extLst>
                <a:ext uri="{FF2B5EF4-FFF2-40B4-BE49-F238E27FC236}">
                  <a16:creationId xmlns:a16="http://schemas.microsoft.com/office/drawing/2014/main" id="{767E85B0-B3E3-4BEF-9F4A-1BB452C81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678" y="1568566"/>
              <a:ext cx="23656" cy="25982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3 h 117"/>
                <a:gd name="T4" fmla="*/ 93 w 116"/>
                <a:gd name="T5" fmla="*/ 12 h 117"/>
                <a:gd name="T6" fmla="*/ 105 w 116"/>
                <a:gd name="T7" fmla="*/ 25 h 117"/>
                <a:gd name="T8" fmla="*/ 113 w 116"/>
                <a:gd name="T9" fmla="*/ 40 h 117"/>
                <a:gd name="T10" fmla="*/ 116 w 116"/>
                <a:gd name="T11" fmla="*/ 58 h 117"/>
                <a:gd name="T12" fmla="*/ 113 w 116"/>
                <a:gd name="T13" fmla="*/ 78 h 117"/>
                <a:gd name="T14" fmla="*/ 105 w 116"/>
                <a:gd name="T15" fmla="*/ 93 h 117"/>
                <a:gd name="T16" fmla="*/ 93 w 116"/>
                <a:gd name="T17" fmla="*/ 106 h 117"/>
                <a:gd name="T18" fmla="*/ 76 w 116"/>
                <a:gd name="T19" fmla="*/ 114 h 117"/>
                <a:gd name="T20" fmla="*/ 58 w 116"/>
                <a:gd name="T21" fmla="*/ 117 h 117"/>
                <a:gd name="T22" fmla="*/ 40 w 116"/>
                <a:gd name="T23" fmla="*/ 114 h 117"/>
                <a:gd name="T24" fmla="*/ 24 w 116"/>
                <a:gd name="T25" fmla="*/ 106 h 117"/>
                <a:gd name="T26" fmla="*/ 11 w 116"/>
                <a:gd name="T27" fmla="*/ 93 h 117"/>
                <a:gd name="T28" fmla="*/ 3 w 116"/>
                <a:gd name="T29" fmla="*/ 78 h 117"/>
                <a:gd name="T30" fmla="*/ 0 w 116"/>
                <a:gd name="T31" fmla="*/ 58 h 117"/>
                <a:gd name="T32" fmla="*/ 3 w 116"/>
                <a:gd name="T33" fmla="*/ 40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3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3"/>
                  </a:lnTo>
                  <a:lnTo>
                    <a:pt x="93" y="12"/>
                  </a:lnTo>
                  <a:lnTo>
                    <a:pt x="105" y="25"/>
                  </a:lnTo>
                  <a:lnTo>
                    <a:pt x="113" y="40"/>
                  </a:lnTo>
                  <a:lnTo>
                    <a:pt x="116" y="58"/>
                  </a:lnTo>
                  <a:lnTo>
                    <a:pt x="113" y="78"/>
                  </a:lnTo>
                  <a:lnTo>
                    <a:pt x="105" y="93"/>
                  </a:lnTo>
                  <a:lnTo>
                    <a:pt x="93" y="106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8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50">
              <a:extLst>
                <a:ext uri="{FF2B5EF4-FFF2-40B4-BE49-F238E27FC236}">
                  <a16:creationId xmlns:a16="http://schemas.microsoft.com/office/drawing/2014/main" id="{55075FD2-E417-40EB-B1EA-D7318870F1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2951" y="1415041"/>
              <a:ext cx="750566" cy="800688"/>
            </a:xfrm>
            <a:custGeom>
              <a:avLst/>
              <a:gdLst>
                <a:gd name="T0" fmla="*/ 1657 w 3490"/>
                <a:gd name="T1" fmla="*/ 2942 h 3384"/>
                <a:gd name="T2" fmla="*/ 1581 w 3490"/>
                <a:gd name="T3" fmla="*/ 3032 h 3384"/>
                <a:gd name="T4" fmla="*/ 1581 w 3490"/>
                <a:gd name="T5" fmla="*/ 3154 h 3384"/>
                <a:gd name="T6" fmla="*/ 1657 w 3490"/>
                <a:gd name="T7" fmla="*/ 3244 h 3384"/>
                <a:gd name="T8" fmla="*/ 1777 w 3490"/>
                <a:gd name="T9" fmla="*/ 3265 h 3384"/>
                <a:gd name="T10" fmla="*/ 1878 w 3490"/>
                <a:gd name="T11" fmla="*/ 3205 h 3384"/>
                <a:gd name="T12" fmla="*/ 1920 w 3490"/>
                <a:gd name="T13" fmla="*/ 3092 h 3384"/>
                <a:gd name="T14" fmla="*/ 1878 w 3490"/>
                <a:gd name="T15" fmla="*/ 2980 h 3384"/>
                <a:gd name="T16" fmla="*/ 1777 w 3490"/>
                <a:gd name="T17" fmla="*/ 2920 h 3384"/>
                <a:gd name="T18" fmla="*/ 209 w 3490"/>
                <a:gd name="T19" fmla="*/ 1238 h 3384"/>
                <a:gd name="T20" fmla="*/ 128 w 3490"/>
                <a:gd name="T21" fmla="*/ 1319 h 3384"/>
                <a:gd name="T22" fmla="*/ 120 w 3490"/>
                <a:gd name="T23" fmla="*/ 2096 h 3384"/>
                <a:gd name="T24" fmla="*/ 183 w 3490"/>
                <a:gd name="T25" fmla="*/ 2192 h 3384"/>
                <a:gd name="T26" fmla="*/ 3221 w 3490"/>
                <a:gd name="T27" fmla="*/ 2217 h 3384"/>
                <a:gd name="T28" fmla="*/ 3329 w 3490"/>
                <a:gd name="T29" fmla="*/ 2173 h 3384"/>
                <a:gd name="T30" fmla="*/ 3374 w 3490"/>
                <a:gd name="T31" fmla="*/ 2065 h 3384"/>
                <a:gd name="T32" fmla="*/ 3347 w 3490"/>
                <a:gd name="T33" fmla="*/ 1293 h 3384"/>
                <a:gd name="T34" fmla="*/ 3252 w 3490"/>
                <a:gd name="T35" fmla="*/ 1229 h 3384"/>
                <a:gd name="T36" fmla="*/ 238 w 3490"/>
                <a:gd name="T37" fmla="*/ 120 h 3384"/>
                <a:gd name="T38" fmla="*/ 143 w 3490"/>
                <a:gd name="T39" fmla="*/ 185 h 3384"/>
                <a:gd name="T40" fmla="*/ 116 w 3490"/>
                <a:gd name="T41" fmla="*/ 957 h 3384"/>
                <a:gd name="T42" fmla="*/ 161 w 3490"/>
                <a:gd name="T43" fmla="*/ 1064 h 3384"/>
                <a:gd name="T44" fmla="*/ 269 w 3490"/>
                <a:gd name="T45" fmla="*/ 1109 h 3384"/>
                <a:gd name="T46" fmla="*/ 3307 w 3490"/>
                <a:gd name="T47" fmla="*/ 1083 h 3384"/>
                <a:gd name="T48" fmla="*/ 3370 w 3490"/>
                <a:gd name="T49" fmla="*/ 988 h 3384"/>
                <a:gd name="T50" fmla="*/ 3362 w 3490"/>
                <a:gd name="T51" fmla="*/ 210 h 3384"/>
                <a:gd name="T52" fmla="*/ 3281 w 3490"/>
                <a:gd name="T53" fmla="*/ 130 h 3384"/>
                <a:gd name="T54" fmla="*/ 269 w 3490"/>
                <a:gd name="T55" fmla="*/ 0 h 3384"/>
                <a:gd name="T56" fmla="*/ 3335 w 3490"/>
                <a:gd name="T57" fmla="*/ 26 h 3384"/>
                <a:gd name="T58" fmla="*/ 3447 w 3490"/>
                <a:gd name="T59" fmla="*/ 124 h 3384"/>
                <a:gd name="T60" fmla="*/ 3490 w 3490"/>
                <a:gd name="T61" fmla="*/ 270 h 3384"/>
                <a:gd name="T62" fmla="*/ 3469 w 3490"/>
                <a:gd name="T63" fmla="*/ 1060 h 3384"/>
                <a:gd name="T64" fmla="*/ 3386 w 3490"/>
                <a:gd name="T65" fmla="*/ 1167 h 3384"/>
                <a:gd name="T66" fmla="*/ 3469 w 3490"/>
                <a:gd name="T67" fmla="*/ 1274 h 3384"/>
                <a:gd name="T68" fmla="*/ 3490 w 3490"/>
                <a:gd name="T69" fmla="*/ 2065 h 3384"/>
                <a:gd name="T70" fmla="*/ 3447 w 3490"/>
                <a:gd name="T71" fmla="*/ 2212 h 3384"/>
                <a:gd name="T72" fmla="*/ 3335 w 3490"/>
                <a:gd name="T73" fmla="*/ 2309 h 3384"/>
                <a:gd name="T74" fmla="*/ 1803 w 3490"/>
                <a:gd name="T75" fmla="*/ 2334 h 3384"/>
                <a:gd name="T76" fmla="*/ 1908 w 3490"/>
                <a:gd name="T77" fmla="*/ 2850 h 3384"/>
                <a:gd name="T78" fmla="*/ 2005 w 3490"/>
                <a:gd name="T79" fmla="*/ 2962 h 3384"/>
                <a:gd name="T80" fmla="*/ 3450 w 3490"/>
                <a:gd name="T81" fmla="*/ 3037 h 3384"/>
                <a:gd name="T82" fmla="*/ 3490 w 3490"/>
                <a:gd name="T83" fmla="*/ 3092 h 3384"/>
                <a:gd name="T84" fmla="*/ 3450 w 3490"/>
                <a:gd name="T85" fmla="*/ 3147 h 3384"/>
                <a:gd name="T86" fmla="*/ 2003 w 3490"/>
                <a:gd name="T87" fmla="*/ 3226 h 3384"/>
                <a:gd name="T88" fmla="*/ 1898 w 3490"/>
                <a:gd name="T89" fmla="*/ 3340 h 3384"/>
                <a:gd name="T90" fmla="*/ 1745 w 3490"/>
                <a:gd name="T91" fmla="*/ 3384 h 3384"/>
                <a:gd name="T92" fmla="*/ 1592 w 3490"/>
                <a:gd name="T93" fmla="*/ 3340 h 3384"/>
                <a:gd name="T94" fmla="*/ 1487 w 3490"/>
                <a:gd name="T95" fmla="*/ 3226 h 3384"/>
                <a:gd name="T96" fmla="*/ 40 w 3490"/>
                <a:gd name="T97" fmla="*/ 3147 h 3384"/>
                <a:gd name="T98" fmla="*/ 0 w 3490"/>
                <a:gd name="T99" fmla="*/ 3092 h 3384"/>
                <a:gd name="T100" fmla="*/ 40 w 3490"/>
                <a:gd name="T101" fmla="*/ 3037 h 3384"/>
                <a:gd name="T102" fmla="*/ 1485 w 3490"/>
                <a:gd name="T103" fmla="*/ 2962 h 3384"/>
                <a:gd name="T104" fmla="*/ 1582 w 3490"/>
                <a:gd name="T105" fmla="*/ 2850 h 3384"/>
                <a:gd name="T106" fmla="*/ 1687 w 3490"/>
                <a:gd name="T107" fmla="*/ 2334 h 3384"/>
                <a:gd name="T108" fmla="*/ 155 w 3490"/>
                <a:gd name="T109" fmla="*/ 2309 h 3384"/>
                <a:gd name="T110" fmla="*/ 43 w 3490"/>
                <a:gd name="T111" fmla="*/ 2212 h 3384"/>
                <a:gd name="T112" fmla="*/ 0 w 3490"/>
                <a:gd name="T113" fmla="*/ 2065 h 3384"/>
                <a:gd name="T114" fmla="*/ 21 w 3490"/>
                <a:gd name="T115" fmla="*/ 1274 h 3384"/>
                <a:gd name="T116" fmla="*/ 104 w 3490"/>
                <a:gd name="T117" fmla="*/ 1167 h 3384"/>
                <a:gd name="T118" fmla="*/ 21 w 3490"/>
                <a:gd name="T119" fmla="*/ 1060 h 3384"/>
                <a:gd name="T120" fmla="*/ 0 w 3490"/>
                <a:gd name="T121" fmla="*/ 270 h 3384"/>
                <a:gd name="T122" fmla="*/ 43 w 3490"/>
                <a:gd name="T123" fmla="*/ 124 h 3384"/>
                <a:gd name="T124" fmla="*/ 155 w 3490"/>
                <a:gd name="T125" fmla="*/ 26 h 3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90" h="3384">
                  <a:moveTo>
                    <a:pt x="1745" y="2917"/>
                  </a:moveTo>
                  <a:lnTo>
                    <a:pt x="1713" y="2920"/>
                  </a:lnTo>
                  <a:lnTo>
                    <a:pt x="1684" y="2929"/>
                  </a:lnTo>
                  <a:lnTo>
                    <a:pt x="1657" y="2942"/>
                  </a:lnTo>
                  <a:lnTo>
                    <a:pt x="1633" y="2959"/>
                  </a:lnTo>
                  <a:lnTo>
                    <a:pt x="1612" y="2980"/>
                  </a:lnTo>
                  <a:lnTo>
                    <a:pt x="1595" y="3004"/>
                  </a:lnTo>
                  <a:lnTo>
                    <a:pt x="1581" y="3032"/>
                  </a:lnTo>
                  <a:lnTo>
                    <a:pt x="1574" y="3061"/>
                  </a:lnTo>
                  <a:lnTo>
                    <a:pt x="1571" y="3092"/>
                  </a:lnTo>
                  <a:lnTo>
                    <a:pt x="1574" y="3124"/>
                  </a:lnTo>
                  <a:lnTo>
                    <a:pt x="1581" y="3154"/>
                  </a:lnTo>
                  <a:lnTo>
                    <a:pt x="1595" y="3180"/>
                  </a:lnTo>
                  <a:lnTo>
                    <a:pt x="1612" y="3205"/>
                  </a:lnTo>
                  <a:lnTo>
                    <a:pt x="1633" y="3226"/>
                  </a:lnTo>
                  <a:lnTo>
                    <a:pt x="1657" y="3244"/>
                  </a:lnTo>
                  <a:lnTo>
                    <a:pt x="1684" y="3257"/>
                  </a:lnTo>
                  <a:lnTo>
                    <a:pt x="1713" y="3265"/>
                  </a:lnTo>
                  <a:lnTo>
                    <a:pt x="1745" y="3267"/>
                  </a:lnTo>
                  <a:lnTo>
                    <a:pt x="1777" y="3265"/>
                  </a:lnTo>
                  <a:lnTo>
                    <a:pt x="1806" y="3257"/>
                  </a:lnTo>
                  <a:lnTo>
                    <a:pt x="1833" y="3244"/>
                  </a:lnTo>
                  <a:lnTo>
                    <a:pt x="1857" y="3226"/>
                  </a:lnTo>
                  <a:lnTo>
                    <a:pt x="1878" y="3205"/>
                  </a:lnTo>
                  <a:lnTo>
                    <a:pt x="1895" y="3180"/>
                  </a:lnTo>
                  <a:lnTo>
                    <a:pt x="1909" y="3154"/>
                  </a:lnTo>
                  <a:lnTo>
                    <a:pt x="1916" y="3124"/>
                  </a:lnTo>
                  <a:lnTo>
                    <a:pt x="1920" y="3092"/>
                  </a:lnTo>
                  <a:lnTo>
                    <a:pt x="1916" y="3061"/>
                  </a:lnTo>
                  <a:lnTo>
                    <a:pt x="1909" y="3032"/>
                  </a:lnTo>
                  <a:lnTo>
                    <a:pt x="1895" y="3004"/>
                  </a:lnTo>
                  <a:lnTo>
                    <a:pt x="1878" y="2980"/>
                  </a:lnTo>
                  <a:lnTo>
                    <a:pt x="1857" y="2959"/>
                  </a:lnTo>
                  <a:lnTo>
                    <a:pt x="1833" y="2942"/>
                  </a:lnTo>
                  <a:lnTo>
                    <a:pt x="1806" y="2929"/>
                  </a:lnTo>
                  <a:lnTo>
                    <a:pt x="1777" y="2920"/>
                  </a:lnTo>
                  <a:lnTo>
                    <a:pt x="1745" y="2917"/>
                  </a:lnTo>
                  <a:close/>
                  <a:moveTo>
                    <a:pt x="269" y="1225"/>
                  </a:moveTo>
                  <a:lnTo>
                    <a:pt x="238" y="1229"/>
                  </a:lnTo>
                  <a:lnTo>
                    <a:pt x="209" y="1238"/>
                  </a:lnTo>
                  <a:lnTo>
                    <a:pt x="183" y="1252"/>
                  </a:lnTo>
                  <a:lnTo>
                    <a:pt x="161" y="1270"/>
                  </a:lnTo>
                  <a:lnTo>
                    <a:pt x="143" y="1293"/>
                  </a:lnTo>
                  <a:lnTo>
                    <a:pt x="128" y="1319"/>
                  </a:lnTo>
                  <a:lnTo>
                    <a:pt x="120" y="1347"/>
                  </a:lnTo>
                  <a:lnTo>
                    <a:pt x="116" y="1378"/>
                  </a:lnTo>
                  <a:lnTo>
                    <a:pt x="116" y="2065"/>
                  </a:lnTo>
                  <a:lnTo>
                    <a:pt x="120" y="2096"/>
                  </a:lnTo>
                  <a:lnTo>
                    <a:pt x="128" y="2125"/>
                  </a:lnTo>
                  <a:lnTo>
                    <a:pt x="143" y="2150"/>
                  </a:lnTo>
                  <a:lnTo>
                    <a:pt x="161" y="2173"/>
                  </a:lnTo>
                  <a:lnTo>
                    <a:pt x="183" y="2192"/>
                  </a:lnTo>
                  <a:lnTo>
                    <a:pt x="209" y="2205"/>
                  </a:lnTo>
                  <a:lnTo>
                    <a:pt x="238" y="2214"/>
                  </a:lnTo>
                  <a:lnTo>
                    <a:pt x="269" y="2217"/>
                  </a:lnTo>
                  <a:lnTo>
                    <a:pt x="3221" y="2217"/>
                  </a:lnTo>
                  <a:lnTo>
                    <a:pt x="3252" y="2214"/>
                  </a:lnTo>
                  <a:lnTo>
                    <a:pt x="3281" y="2205"/>
                  </a:lnTo>
                  <a:lnTo>
                    <a:pt x="3307" y="2192"/>
                  </a:lnTo>
                  <a:lnTo>
                    <a:pt x="3329" y="2173"/>
                  </a:lnTo>
                  <a:lnTo>
                    <a:pt x="3347" y="2150"/>
                  </a:lnTo>
                  <a:lnTo>
                    <a:pt x="3362" y="2125"/>
                  </a:lnTo>
                  <a:lnTo>
                    <a:pt x="3370" y="2096"/>
                  </a:lnTo>
                  <a:lnTo>
                    <a:pt x="3374" y="2065"/>
                  </a:lnTo>
                  <a:lnTo>
                    <a:pt x="3374" y="1378"/>
                  </a:lnTo>
                  <a:lnTo>
                    <a:pt x="3370" y="1347"/>
                  </a:lnTo>
                  <a:lnTo>
                    <a:pt x="3362" y="1319"/>
                  </a:lnTo>
                  <a:lnTo>
                    <a:pt x="3347" y="1293"/>
                  </a:lnTo>
                  <a:lnTo>
                    <a:pt x="3329" y="1270"/>
                  </a:lnTo>
                  <a:lnTo>
                    <a:pt x="3307" y="1252"/>
                  </a:lnTo>
                  <a:lnTo>
                    <a:pt x="3281" y="1238"/>
                  </a:lnTo>
                  <a:lnTo>
                    <a:pt x="3252" y="1229"/>
                  </a:lnTo>
                  <a:lnTo>
                    <a:pt x="3221" y="1225"/>
                  </a:lnTo>
                  <a:lnTo>
                    <a:pt x="269" y="1225"/>
                  </a:lnTo>
                  <a:close/>
                  <a:moveTo>
                    <a:pt x="269" y="117"/>
                  </a:moveTo>
                  <a:lnTo>
                    <a:pt x="238" y="120"/>
                  </a:lnTo>
                  <a:lnTo>
                    <a:pt x="209" y="130"/>
                  </a:lnTo>
                  <a:lnTo>
                    <a:pt x="183" y="144"/>
                  </a:lnTo>
                  <a:lnTo>
                    <a:pt x="161" y="162"/>
                  </a:lnTo>
                  <a:lnTo>
                    <a:pt x="143" y="185"/>
                  </a:lnTo>
                  <a:lnTo>
                    <a:pt x="128" y="210"/>
                  </a:lnTo>
                  <a:lnTo>
                    <a:pt x="120" y="239"/>
                  </a:lnTo>
                  <a:lnTo>
                    <a:pt x="116" y="270"/>
                  </a:lnTo>
                  <a:lnTo>
                    <a:pt x="116" y="957"/>
                  </a:lnTo>
                  <a:lnTo>
                    <a:pt x="120" y="988"/>
                  </a:lnTo>
                  <a:lnTo>
                    <a:pt x="128" y="1017"/>
                  </a:lnTo>
                  <a:lnTo>
                    <a:pt x="143" y="1042"/>
                  </a:lnTo>
                  <a:lnTo>
                    <a:pt x="161" y="1064"/>
                  </a:lnTo>
                  <a:lnTo>
                    <a:pt x="183" y="1083"/>
                  </a:lnTo>
                  <a:lnTo>
                    <a:pt x="209" y="1097"/>
                  </a:lnTo>
                  <a:lnTo>
                    <a:pt x="238" y="1106"/>
                  </a:lnTo>
                  <a:lnTo>
                    <a:pt x="269" y="1109"/>
                  </a:lnTo>
                  <a:lnTo>
                    <a:pt x="3221" y="1109"/>
                  </a:lnTo>
                  <a:lnTo>
                    <a:pt x="3252" y="1106"/>
                  </a:lnTo>
                  <a:lnTo>
                    <a:pt x="3281" y="1097"/>
                  </a:lnTo>
                  <a:lnTo>
                    <a:pt x="3307" y="1083"/>
                  </a:lnTo>
                  <a:lnTo>
                    <a:pt x="3329" y="1064"/>
                  </a:lnTo>
                  <a:lnTo>
                    <a:pt x="3347" y="1042"/>
                  </a:lnTo>
                  <a:lnTo>
                    <a:pt x="3362" y="1017"/>
                  </a:lnTo>
                  <a:lnTo>
                    <a:pt x="3370" y="988"/>
                  </a:lnTo>
                  <a:lnTo>
                    <a:pt x="3374" y="957"/>
                  </a:lnTo>
                  <a:lnTo>
                    <a:pt x="3374" y="270"/>
                  </a:lnTo>
                  <a:lnTo>
                    <a:pt x="3370" y="239"/>
                  </a:lnTo>
                  <a:lnTo>
                    <a:pt x="3362" y="210"/>
                  </a:lnTo>
                  <a:lnTo>
                    <a:pt x="3347" y="185"/>
                  </a:lnTo>
                  <a:lnTo>
                    <a:pt x="3329" y="162"/>
                  </a:lnTo>
                  <a:lnTo>
                    <a:pt x="3307" y="144"/>
                  </a:lnTo>
                  <a:lnTo>
                    <a:pt x="3281" y="130"/>
                  </a:lnTo>
                  <a:lnTo>
                    <a:pt x="3252" y="120"/>
                  </a:lnTo>
                  <a:lnTo>
                    <a:pt x="3221" y="117"/>
                  </a:lnTo>
                  <a:lnTo>
                    <a:pt x="269" y="117"/>
                  </a:lnTo>
                  <a:close/>
                  <a:moveTo>
                    <a:pt x="269" y="0"/>
                  </a:moveTo>
                  <a:lnTo>
                    <a:pt x="3221" y="0"/>
                  </a:lnTo>
                  <a:lnTo>
                    <a:pt x="3262" y="4"/>
                  </a:lnTo>
                  <a:lnTo>
                    <a:pt x="3300" y="12"/>
                  </a:lnTo>
                  <a:lnTo>
                    <a:pt x="3335" y="26"/>
                  </a:lnTo>
                  <a:lnTo>
                    <a:pt x="3367" y="44"/>
                  </a:lnTo>
                  <a:lnTo>
                    <a:pt x="3398" y="66"/>
                  </a:lnTo>
                  <a:lnTo>
                    <a:pt x="3424" y="93"/>
                  </a:lnTo>
                  <a:lnTo>
                    <a:pt x="3447" y="124"/>
                  </a:lnTo>
                  <a:lnTo>
                    <a:pt x="3465" y="156"/>
                  </a:lnTo>
                  <a:lnTo>
                    <a:pt x="3478" y="192"/>
                  </a:lnTo>
                  <a:lnTo>
                    <a:pt x="3487" y="230"/>
                  </a:lnTo>
                  <a:lnTo>
                    <a:pt x="3490" y="270"/>
                  </a:lnTo>
                  <a:lnTo>
                    <a:pt x="3490" y="957"/>
                  </a:lnTo>
                  <a:lnTo>
                    <a:pt x="3488" y="993"/>
                  </a:lnTo>
                  <a:lnTo>
                    <a:pt x="3480" y="1027"/>
                  </a:lnTo>
                  <a:lnTo>
                    <a:pt x="3469" y="1060"/>
                  </a:lnTo>
                  <a:lnTo>
                    <a:pt x="3454" y="1091"/>
                  </a:lnTo>
                  <a:lnTo>
                    <a:pt x="3434" y="1119"/>
                  </a:lnTo>
                  <a:lnTo>
                    <a:pt x="3412" y="1145"/>
                  </a:lnTo>
                  <a:lnTo>
                    <a:pt x="3386" y="1167"/>
                  </a:lnTo>
                  <a:lnTo>
                    <a:pt x="3412" y="1190"/>
                  </a:lnTo>
                  <a:lnTo>
                    <a:pt x="3434" y="1216"/>
                  </a:lnTo>
                  <a:lnTo>
                    <a:pt x="3454" y="1244"/>
                  </a:lnTo>
                  <a:lnTo>
                    <a:pt x="3469" y="1274"/>
                  </a:lnTo>
                  <a:lnTo>
                    <a:pt x="3480" y="1307"/>
                  </a:lnTo>
                  <a:lnTo>
                    <a:pt x="3488" y="1342"/>
                  </a:lnTo>
                  <a:lnTo>
                    <a:pt x="3490" y="1378"/>
                  </a:lnTo>
                  <a:lnTo>
                    <a:pt x="3490" y="2065"/>
                  </a:lnTo>
                  <a:lnTo>
                    <a:pt x="3487" y="2105"/>
                  </a:lnTo>
                  <a:lnTo>
                    <a:pt x="3478" y="2143"/>
                  </a:lnTo>
                  <a:lnTo>
                    <a:pt x="3465" y="2179"/>
                  </a:lnTo>
                  <a:lnTo>
                    <a:pt x="3447" y="2212"/>
                  </a:lnTo>
                  <a:lnTo>
                    <a:pt x="3424" y="2242"/>
                  </a:lnTo>
                  <a:lnTo>
                    <a:pt x="3398" y="2268"/>
                  </a:lnTo>
                  <a:lnTo>
                    <a:pt x="3367" y="2290"/>
                  </a:lnTo>
                  <a:lnTo>
                    <a:pt x="3335" y="2309"/>
                  </a:lnTo>
                  <a:lnTo>
                    <a:pt x="3300" y="2323"/>
                  </a:lnTo>
                  <a:lnTo>
                    <a:pt x="3262" y="2331"/>
                  </a:lnTo>
                  <a:lnTo>
                    <a:pt x="3221" y="2334"/>
                  </a:lnTo>
                  <a:lnTo>
                    <a:pt x="1803" y="2334"/>
                  </a:lnTo>
                  <a:lnTo>
                    <a:pt x="1803" y="2807"/>
                  </a:lnTo>
                  <a:lnTo>
                    <a:pt x="1840" y="2816"/>
                  </a:lnTo>
                  <a:lnTo>
                    <a:pt x="1875" y="2831"/>
                  </a:lnTo>
                  <a:lnTo>
                    <a:pt x="1908" y="2850"/>
                  </a:lnTo>
                  <a:lnTo>
                    <a:pt x="1936" y="2874"/>
                  </a:lnTo>
                  <a:lnTo>
                    <a:pt x="1963" y="2900"/>
                  </a:lnTo>
                  <a:lnTo>
                    <a:pt x="1986" y="2930"/>
                  </a:lnTo>
                  <a:lnTo>
                    <a:pt x="2005" y="2962"/>
                  </a:lnTo>
                  <a:lnTo>
                    <a:pt x="2020" y="2997"/>
                  </a:lnTo>
                  <a:lnTo>
                    <a:pt x="2029" y="3034"/>
                  </a:lnTo>
                  <a:lnTo>
                    <a:pt x="3432" y="3034"/>
                  </a:lnTo>
                  <a:lnTo>
                    <a:pt x="3450" y="3037"/>
                  </a:lnTo>
                  <a:lnTo>
                    <a:pt x="3466" y="3045"/>
                  </a:lnTo>
                  <a:lnTo>
                    <a:pt x="3478" y="3058"/>
                  </a:lnTo>
                  <a:lnTo>
                    <a:pt x="3487" y="3074"/>
                  </a:lnTo>
                  <a:lnTo>
                    <a:pt x="3490" y="3092"/>
                  </a:lnTo>
                  <a:lnTo>
                    <a:pt x="3487" y="3111"/>
                  </a:lnTo>
                  <a:lnTo>
                    <a:pt x="3478" y="3127"/>
                  </a:lnTo>
                  <a:lnTo>
                    <a:pt x="3466" y="3140"/>
                  </a:lnTo>
                  <a:lnTo>
                    <a:pt x="3450" y="3147"/>
                  </a:lnTo>
                  <a:lnTo>
                    <a:pt x="3432" y="3150"/>
                  </a:lnTo>
                  <a:lnTo>
                    <a:pt x="2029" y="3150"/>
                  </a:lnTo>
                  <a:lnTo>
                    <a:pt x="2019" y="3190"/>
                  </a:lnTo>
                  <a:lnTo>
                    <a:pt x="2003" y="3226"/>
                  </a:lnTo>
                  <a:lnTo>
                    <a:pt x="1983" y="3260"/>
                  </a:lnTo>
                  <a:lnTo>
                    <a:pt x="1959" y="3290"/>
                  </a:lnTo>
                  <a:lnTo>
                    <a:pt x="1930" y="3317"/>
                  </a:lnTo>
                  <a:lnTo>
                    <a:pt x="1898" y="3340"/>
                  </a:lnTo>
                  <a:lnTo>
                    <a:pt x="1863" y="3358"/>
                  </a:lnTo>
                  <a:lnTo>
                    <a:pt x="1826" y="3372"/>
                  </a:lnTo>
                  <a:lnTo>
                    <a:pt x="1786" y="3381"/>
                  </a:lnTo>
                  <a:lnTo>
                    <a:pt x="1745" y="3384"/>
                  </a:lnTo>
                  <a:lnTo>
                    <a:pt x="1704" y="3381"/>
                  </a:lnTo>
                  <a:lnTo>
                    <a:pt x="1664" y="3372"/>
                  </a:lnTo>
                  <a:lnTo>
                    <a:pt x="1627" y="3358"/>
                  </a:lnTo>
                  <a:lnTo>
                    <a:pt x="1592" y="3340"/>
                  </a:lnTo>
                  <a:lnTo>
                    <a:pt x="1560" y="3317"/>
                  </a:lnTo>
                  <a:lnTo>
                    <a:pt x="1531" y="3290"/>
                  </a:lnTo>
                  <a:lnTo>
                    <a:pt x="1507" y="3260"/>
                  </a:lnTo>
                  <a:lnTo>
                    <a:pt x="1487" y="3226"/>
                  </a:lnTo>
                  <a:lnTo>
                    <a:pt x="1471" y="3190"/>
                  </a:lnTo>
                  <a:lnTo>
                    <a:pt x="1461" y="3150"/>
                  </a:lnTo>
                  <a:lnTo>
                    <a:pt x="58" y="3150"/>
                  </a:lnTo>
                  <a:lnTo>
                    <a:pt x="40" y="3147"/>
                  </a:lnTo>
                  <a:lnTo>
                    <a:pt x="24" y="3140"/>
                  </a:lnTo>
                  <a:lnTo>
                    <a:pt x="12" y="3127"/>
                  </a:lnTo>
                  <a:lnTo>
                    <a:pt x="3" y="3111"/>
                  </a:lnTo>
                  <a:lnTo>
                    <a:pt x="0" y="3092"/>
                  </a:lnTo>
                  <a:lnTo>
                    <a:pt x="3" y="3074"/>
                  </a:lnTo>
                  <a:lnTo>
                    <a:pt x="12" y="3058"/>
                  </a:lnTo>
                  <a:lnTo>
                    <a:pt x="24" y="3045"/>
                  </a:lnTo>
                  <a:lnTo>
                    <a:pt x="40" y="3037"/>
                  </a:lnTo>
                  <a:lnTo>
                    <a:pt x="58" y="3034"/>
                  </a:lnTo>
                  <a:lnTo>
                    <a:pt x="1461" y="3034"/>
                  </a:lnTo>
                  <a:lnTo>
                    <a:pt x="1470" y="2997"/>
                  </a:lnTo>
                  <a:lnTo>
                    <a:pt x="1485" y="2962"/>
                  </a:lnTo>
                  <a:lnTo>
                    <a:pt x="1504" y="2930"/>
                  </a:lnTo>
                  <a:lnTo>
                    <a:pt x="1527" y="2900"/>
                  </a:lnTo>
                  <a:lnTo>
                    <a:pt x="1554" y="2874"/>
                  </a:lnTo>
                  <a:lnTo>
                    <a:pt x="1582" y="2850"/>
                  </a:lnTo>
                  <a:lnTo>
                    <a:pt x="1615" y="2831"/>
                  </a:lnTo>
                  <a:lnTo>
                    <a:pt x="1650" y="2816"/>
                  </a:lnTo>
                  <a:lnTo>
                    <a:pt x="1687" y="2807"/>
                  </a:lnTo>
                  <a:lnTo>
                    <a:pt x="1687" y="2334"/>
                  </a:lnTo>
                  <a:lnTo>
                    <a:pt x="269" y="2334"/>
                  </a:lnTo>
                  <a:lnTo>
                    <a:pt x="228" y="2331"/>
                  </a:lnTo>
                  <a:lnTo>
                    <a:pt x="190" y="2323"/>
                  </a:lnTo>
                  <a:lnTo>
                    <a:pt x="155" y="2309"/>
                  </a:lnTo>
                  <a:lnTo>
                    <a:pt x="123" y="2290"/>
                  </a:lnTo>
                  <a:lnTo>
                    <a:pt x="92" y="2268"/>
                  </a:lnTo>
                  <a:lnTo>
                    <a:pt x="66" y="2242"/>
                  </a:lnTo>
                  <a:lnTo>
                    <a:pt x="43" y="2212"/>
                  </a:lnTo>
                  <a:lnTo>
                    <a:pt x="25" y="2179"/>
                  </a:lnTo>
                  <a:lnTo>
                    <a:pt x="12" y="2143"/>
                  </a:lnTo>
                  <a:lnTo>
                    <a:pt x="3" y="2105"/>
                  </a:lnTo>
                  <a:lnTo>
                    <a:pt x="0" y="2065"/>
                  </a:lnTo>
                  <a:lnTo>
                    <a:pt x="0" y="1378"/>
                  </a:lnTo>
                  <a:lnTo>
                    <a:pt x="2" y="1342"/>
                  </a:lnTo>
                  <a:lnTo>
                    <a:pt x="10" y="1307"/>
                  </a:lnTo>
                  <a:lnTo>
                    <a:pt x="21" y="1274"/>
                  </a:lnTo>
                  <a:lnTo>
                    <a:pt x="36" y="1244"/>
                  </a:lnTo>
                  <a:lnTo>
                    <a:pt x="56" y="1216"/>
                  </a:lnTo>
                  <a:lnTo>
                    <a:pt x="78" y="1190"/>
                  </a:lnTo>
                  <a:lnTo>
                    <a:pt x="104" y="1167"/>
                  </a:lnTo>
                  <a:lnTo>
                    <a:pt x="78" y="1145"/>
                  </a:lnTo>
                  <a:lnTo>
                    <a:pt x="56" y="1119"/>
                  </a:lnTo>
                  <a:lnTo>
                    <a:pt x="36" y="1091"/>
                  </a:lnTo>
                  <a:lnTo>
                    <a:pt x="21" y="1060"/>
                  </a:lnTo>
                  <a:lnTo>
                    <a:pt x="10" y="1027"/>
                  </a:lnTo>
                  <a:lnTo>
                    <a:pt x="2" y="993"/>
                  </a:lnTo>
                  <a:lnTo>
                    <a:pt x="0" y="957"/>
                  </a:lnTo>
                  <a:lnTo>
                    <a:pt x="0" y="270"/>
                  </a:lnTo>
                  <a:lnTo>
                    <a:pt x="3" y="230"/>
                  </a:lnTo>
                  <a:lnTo>
                    <a:pt x="12" y="192"/>
                  </a:lnTo>
                  <a:lnTo>
                    <a:pt x="25" y="156"/>
                  </a:lnTo>
                  <a:lnTo>
                    <a:pt x="43" y="124"/>
                  </a:lnTo>
                  <a:lnTo>
                    <a:pt x="66" y="93"/>
                  </a:lnTo>
                  <a:lnTo>
                    <a:pt x="92" y="66"/>
                  </a:lnTo>
                  <a:lnTo>
                    <a:pt x="123" y="44"/>
                  </a:lnTo>
                  <a:lnTo>
                    <a:pt x="155" y="26"/>
                  </a:lnTo>
                  <a:lnTo>
                    <a:pt x="190" y="12"/>
                  </a:lnTo>
                  <a:lnTo>
                    <a:pt x="228" y="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251">
              <a:extLst>
                <a:ext uri="{FF2B5EF4-FFF2-40B4-BE49-F238E27FC236}">
                  <a16:creationId xmlns:a16="http://schemas.microsoft.com/office/drawing/2014/main" id="{D03BB955-FCF0-4E85-8D19-B6121E84AC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88222" y="1759880"/>
              <a:ext cx="111832" cy="125182"/>
            </a:xfrm>
            <a:custGeom>
              <a:avLst/>
              <a:gdLst>
                <a:gd name="T0" fmla="*/ 233 w 524"/>
                <a:gd name="T1" fmla="*/ 120 h 525"/>
                <a:gd name="T2" fmla="*/ 181 w 524"/>
                <a:gd name="T3" fmla="*/ 142 h 525"/>
                <a:gd name="T4" fmla="*/ 141 w 524"/>
                <a:gd name="T5" fmla="*/ 181 h 525"/>
                <a:gd name="T6" fmla="*/ 120 w 524"/>
                <a:gd name="T7" fmla="*/ 233 h 525"/>
                <a:gd name="T8" fmla="*/ 120 w 524"/>
                <a:gd name="T9" fmla="*/ 293 h 525"/>
                <a:gd name="T10" fmla="*/ 141 w 524"/>
                <a:gd name="T11" fmla="*/ 345 h 525"/>
                <a:gd name="T12" fmla="*/ 181 w 524"/>
                <a:gd name="T13" fmla="*/ 384 h 525"/>
                <a:gd name="T14" fmla="*/ 233 w 524"/>
                <a:gd name="T15" fmla="*/ 406 h 525"/>
                <a:gd name="T16" fmla="*/ 291 w 524"/>
                <a:gd name="T17" fmla="*/ 406 h 525"/>
                <a:gd name="T18" fmla="*/ 343 w 524"/>
                <a:gd name="T19" fmla="*/ 384 h 525"/>
                <a:gd name="T20" fmla="*/ 382 w 524"/>
                <a:gd name="T21" fmla="*/ 345 h 525"/>
                <a:gd name="T22" fmla="*/ 404 w 524"/>
                <a:gd name="T23" fmla="*/ 293 h 525"/>
                <a:gd name="T24" fmla="*/ 404 w 524"/>
                <a:gd name="T25" fmla="*/ 233 h 525"/>
                <a:gd name="T26" fmla="*/ 382 w 524"/>
                <a:gd name="T27" fmla="*/ 181 h 525"/>
                <a:gd name="T28" fmla="*/ 343 w 524"/>
                <a:gd name="T29" fmla="*/ 142 h 525"/>
                <a:gd name="T30" fmla="*/ 291 w 524"/>
                <a:gd name="T31" fmla="*/ 120 h 525"/>
                <a:gd name="T32" fmla="*/ 261 w 524"/>
                <a:gd name="T33" fmla="*/ 0 h 525"/>
                <a:gd name="T34" fmla="*/ 337 w 524"/>
                <a:gd name="T35" fmla="*/ 11 h 525"/>
                <a:gd name="T36" fmla="*/ 404 w 524"/>
                <a:gd name="T37" fmla="*/ 42 h 525"/>
                <a:gd name="T38" fmla="*/ 459 w 524"/>
                <a:gd name="T39" fmla="*/ 90 h 525"/>
                <a:gd name="T40" fmla="*/ 499 w 524"/>
                <a:gd name="T41" fmla="*/ 151 h 525"/>
                <a:gd name="T42" fmla="*/ 520 w 524"/>
                <a:gd name="T43" fmla="*/ 224 h 525"/>
                <a:gd name="T44" fmla="*/ 520 w 524"/>
                <a:gd name="T45" fmla="*/ 301 h 525"/>
                <a:gd name="T46" fmla="*/ 499 w 524"/>
                <a:gd name="T47" fmla="*/ 373 h 525"/>
                <a:gd name="T48" fmla="*/ 459 w 524"/>
                <a:gd name="T49" fmla="*/ 435 h 525"/>
                <a:gd name="T50" fmla="*/ 404 w 524"/>
                <a:gd name="T51" fmla="*/ 482 h 525"/>
                <a:gd name="T52" fmla="*/ 337 w 524"/>
                <a:gd name="T53" fmla="*/ 514 h 525"/>
                <a:gd name="T54" fmla="*/ 261 w 524"/>
                <a:gd name="T55" fmla="*/ 525 h 525"/>
                <a:gd name="T56" fmla="*/ 186 w 524"/>
                <a:gd name="T57" fmla="*/ 514 h 525"/>
                <a:gd name="T58" fmla="*/ 120 w 524"/>
                <a:gd name="T59" fmla="*/ 482 h 525"/>
                <a:gd name="T60" fmla="*/ 65 w 524"/>
                <a:gd name="T61" fmla="*/ 435 h 525"/>
                <a:gd name="T62" fmla="*/ 24 w 524"/>
                <a:gd name="T63" fmla="*/ 373 h 525"/>
                <a:gd name="T64" fmla="*/ 3 w 524"/>
                <a:gd name="T65" fmla="*/ 301 h 525"/>
                <a:gd name="T66" fmla="*/ 3 w 524"/>
                <a:gd name="T67" fmla="*/ 224 h 525"/>
                <a:gd name="T68" fmla="*/ 24 w 524"/>
                <a:gd name="T69" fmla="*/ 151 h 525"/>
                <a:gd name="T70" fmla="*/ 65 w 524"/>
                <a:gd name="T71" fmla="*/ 90 h 525"/>
                <a:gd name="T72" fmla="*/ 120 w 524"/>
                <a:gd name="T73" fmla="*/ 42 h 525"/>
                <a:gd name="T74" fmla="*/ 186 w 524"/>
                <a:gd name="T75" fmla="*/ 11 h 525"/>
                <a:gd name="T76" fmla="*/ 261 w 524"/>
                <a:gd name="T77" fmla="*/ 0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4" h="525">
                  <a:moveTo>
                    <a:pt x="261" y="116"/>
                  </a:moveTo>
                  <a:lnTo>
                    <a:pt x="233" y="120"/>
                  </a:lnTo>
                  <a:lnTo>
                    <a:pt x="205" y="128"/>
                  </a:lnTo>
                  <a:lnTo>
                    <a:pt x="181" y="142"/>
                  </a:lnTo>
                  <a:lnTo>
                    <a:pt x="159" y="160"/>
                  </a:lnTo>
                  <a:lnTo>
                    <a:pt x="141" y="181"/>
                  </a:lnTo>
                  <a:lnTo>
                    <a:pt x="128" y="206"/>
                  </a:lnTo>
                  <a:lnTo>
                    <a:pt x="120" y="233"/>
                  </a:lnTo>
                  <a:lnTo>
                    <a:pt x="116" y="263"/>
                  </a:lnTo>
                  <a:lnTo>
                    <a:pt x="120" y="293"/>
                  </a:lnTo>
                  <a:lnTo>
                    <a:pt x="128" y="319"/>
                  </a:lnTo>
                  <a:lnTo>
                    <a:pt x="141" y="345"/>
                  </a:lnTo>
                  <a:lnTo>
                    <a:pt x="159" y="366"/>
                  </a:lnTo>
                  <a:lnTo>
                    <a:pt x="181" y="384"/>
                  </a:lnTo>
                  <a:lnTo>
                    <a:pt x="205" y="398"/>
                  </a:lnTo>
                  <a:lnTo>
                    <a:pt x="233" y="406"/>
                  </a:lnTo>
                  <a:lnTo>
                    <a:pt x="261" y="408"/>
                  </a:lnTo>
                  <a:lnTo>
                    <a:pt x="291" y="406"/>
                  </a:lnTo>
                  <a:lnTo>
                    <a:pt x="318" y="398"/>
                  </a:lnTo>
                  <a:lnTo>
                    <a:pt x="343" y="384"/>
                  </a:lnTo>
                  <a:lnTo>
                    <a:pt x="365" y="366"/>
                  </a:lnTo>
                  <a:lnTo>
                    <a:pt x="382" y="345"/>
                  </a:lnTo>
                  <a:lnTo>
                    <a:pt x="396" y="319"/>
                  </a:lnTo>
                  <a:lnTo>
                    <a:pt x="404" y="293"/>
                  </a:lnTo>
                  <a:lnTo>
                    <a:pt x="407" y="263"/>
                  </a:lnTo>
                  <a:lnTo>
                    <a:pt x="404" y="233"/>
                  </a:lnTo>
                  <a:lnTo>
                    <a:pt x="396" y="206"/>
                  </a:lnTo>
                  <a:lnTo>
                    <a:pt x="382" y="181"/>
                  </a:lnTo>
                  <a:lnTo>
                    <a:pt x="365" y="160"/>
                  </a:lnTo>
                  <a:lnTo>
                    <a:pt x="343" y="142"/>
                  </a:lnTo>
                  <a:lnTo>
                    <a:pt x="318" y="128"/>
                  </a:lnTo>
                  <a:lnTo>
                    <a:pt x="291" y="120"/>
                  </a:lnTo>
                  <a:lnTo>
                    <a:pt x="261" y="116"/>
                  </a:lnTo>
                  <a:close/>
                  <a:moveTo>
                    <a:pt x="261" y="0"/>
                  </a:moveTo>
                  <a:lnTo>
                    <a:pt x="300" y="3"/>
                  </a:lnTo>
                  <a:lnTo>
                    <a:pt x="337" y="11"/>
                  </a:lnTo>
                  <a:lnTo>
                    <a:pt x="372" y="24"/>
                  </a:lnTo>
                  <a:lnTo>
                    <a:pt x="404" y="42"/>
                  </a:lnTo>
                  <a:lnTo>
                    <a:pt x="434" y="65"/>
                  </a:lnTo>
                  <a:lnTo>
                    <a:pt x="459" y="90"/>
                  </a:lnTo>
                  <a:lnTo>
                    <a:pt x="481" y="120"/>
                  </a:lnTo>
                  <a:lnTo>
                    <a:pt x="499" y="151"/>
                  </a:lnTo>
                  <a:lnTo>
                    <a:pt x="513" y="186"/>
                  </a:lnTo>
                  <a:lnTo>
                    <a:pt x="520" y="224"/>
                  </a:lnTo>
                  <a:lnTo>
                    <a:pt x="524" y="263"/>
                  </a:lnTo>
                  <a:lnTo>
                    <a:pt x="520" y="301"/>
                  </a:lnTo>
                  <a:lnTo>
                    <a:pt x="513" y="338"/>
                  </a:lnTo>
                  <a:lnTo>
                    <a:pt x="499" y="373"/>
                  </a:lnTo>
                  <a:lnTo>
                    <a:pt x="481" y="405"/>
                  </a:lnTo>
                  <a:lnTo>
                    <a:pt x="459" y="435"/>
                  </a:lnTo>
                  <a:lnTo>
                    <a:pt x="434" y="460"/>
                  </a:lnTo>
                  <a:lnTo>
                    <a:pt x="404" y="482"/>
                  </a:lnTo>
                  <a:lnTo>
                    <a:pt x="372" y="500"/>
                  </a:lnTo>
                  <a:lnTo>
                    <a:pt x="337" y="514"/>
                  </a:lnTo>
                  <a:lnTo>
                    <a:pt x="300" y="522"/>
                  </a:lnTo>
                  <a:lnTo>
                    <a:pt x="261" y="525"/>
                  </a:lnTo>
                  <a:lnTo>
                    <a:pt x="223" y="522"/>
                  </a:lnTo>
                  <a:lnTo>
                    <a:pt x="186" y="514"/>
                  </a:lnTo>
                  <a:lnTo>
                    <a:pt x="151" y="500"/>
                  </a:lnTo>
                  <a:lnTo>
                    <a:pt x="120" y="482"/>
                  </a:lnTo>
                  <a:lnTo>
                    <a:pt x="90" y="460"/>
                  </a:lnTo>
                  <a:lnTo>
                    <a:pt x="65" y="435"/>
                  </a:lnTo>
                  <a:lnTo>
                    <a:pt x="42" y="405"/>
                  </a:lnTo>
                  <a:lnTo>
                    <a:pt x="24" y="373"/>
                  </a:lnTo>
                  <a:lnTo>
                    <a:pt x="12" y="338"/>
                  </a:lnTo>
                  <a:lnTo>
                    <a:pt x="3" y="301"/>
                  </a:lnTo>
                  <a:lnTo>
                    <a:pt x="0" y="263"/>
                  </a:lnTo>
                  <a:lnTo>
                    <a:pt x="3" y="224"/>
                  </a:lnTo>
                  <a:lnTo>
                    <a:pt x="12" y="186"/>
                  </a:lnTo>
                  <a:lnTo>
                    <a:pt x="24" y="151"/>
                  </a:lnTo>
                  <a:lnTo>
                    <a:pt x="42" y="120"/>
                  </a:lnTo>
                  <a:lnTo>
                    <a:pt x="65" y="90"/>
                  </a:lnTo>
                  <a:lnTo>
                    <a:pt x="90" y="65"/>
                  </a:lnTo>
                  <a:lnTo>
                    <a:pt x="120" y="42"/>
                  </a:lnTo>
                  <a:lnTo>
                    <a:pt x="151" y="24"/>
                  </a:lnTo>
                  <a:lnTo>
                    <a:pt x="186" y="11"/>
                  </a:lnTo>
                  <a:lnTo>
                    <a:pt x="223" y="3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52">
              <a:extLst>
                <a:ext uri="{FF2B5EF4-FFF2-40B4-BE49-F238E27FC236}">
                  <a16:creationId xmlns:a16="http://schemas.microsoft.com/office/drawing/2014/main" id="{6E67FC9A-1012-4915-8A0B-3A24ED3F00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5877" y="1788223"/>
              <a:ext cx="25807" cy="28343"/>
            </a:xfrm>
            <a:custGeom>
              <a:avLst/>
              <a:gdLst>
                <a:gd name="T0" fmla="*/ 58 w 117"/>
                <a:gd name="T1" fmla="*/ 0 h 117"/>
                <a:gd name="T2" fmla="*/ 76 w 117"/>
                <a:gd name="T3" fmla="*/ 4 h 117"/>
                <a:gd name="T4" fmla="*/ 92 w 117"/>
                <a:gd name="T5" fmla="*/ 12 h 117"/>
                <a:gd name="T6" fmla="*/ 105 w 117"/>
                <a:gd name="T7" fmla="*/ 25 h 117"/>
                <a:gd name="T8" fmla="*/ 113 w 117"/>
                <a:gd name="T9" fmla="*/ 41 h 117"/>
                <a:gd name="T10" fmla="*/ 117 w 117"/>
                <a:gd name="T11" fmla="*/ 59 h 117"/>
                <a:gd name="T12" fmla="*/ 113 w 117"/>
                <a:gd name="T13" fmla="*/ 78 h 117"/>
                <a:gd name="T14" fmla="*/ 105 w 117"/>
                <a:gd name="T15" fmla="*/ 94 h 117"/>
                <a:gd name="T16" fmla="*/ 92 w 117"/>
                <a:gd name="T17" fmla="*/ 107 h 117"/>
                <a:gd name="T18" fmla="*/ 76 w 117"/>
                <a:gd name="T19" fmla="*/ 114 h 117"/>
                <a:gd name="T20" fmla="*/ 58 w 117"/>
                <a:gd name="T21" fmla="*/ 117 h 117"/>
                <a:gd name="T22" fmla="*/ 40 w 117"/>
                <a:gd name="T23" fmla="*/ 114 h 117"/>
                <a:gd name="T24" fmla="*/ 24 w 117"/>
                <a:gd name="T25" fmla="*/ 107 h 117"/>
                <a:gd name="T26" fmla="*/ 12 w 117"/>
                <a:gd name="T27" fmla="*/ 94 h 117"/>
                <a:gd name="T28" fmla="*/ 3 w 117"/>
                <a:gd name="T29" fmla="*/ 78 h 117"/>
                <a:gd name="T30" fmla="*/ 0 w 117"/>
                <a:gd name="T31" fmla="*/ 59 h 117"/>
                <a:gd name="T32" fmla="*/ 3 w 117"/>
                <a:gd name="T33" fmla="*/ 41 h 117"/>
                <a:gd name="T34" fmla="*/ 12 w 117"/>
                <a:gd name="T35" fmla="*/ 25 h 117"/>
                <a:gd name="T36" fmla="*/ 24 w 117"/>
                <a:gd name="T37" fmla="*/ 12 h 117"/>
                <a:gd name="T38" fmla="*/ 40 w 117"/>
                <a:gd name="T39" fmla="*/ 4 h 117"/>
                <a:gd name="T40" fmla="*/ 58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8" y="0"/>
                  </a:moveTo>
                  <a:lnTo>
                    <a:pt x="76" y="4"/>
                  </a:lnTo>
                  <a:lnTo>
                    <a:pt x="92" y="12"/>
                  </a:lnTo>
                  <a:lnTo>
                    <a:pt x="105" y="25"/>
                  </a:lnTo>
                  <a:lnTo>
                    <a:pt x="113" y="41"/>
                  </a:lnTo>
                  <a:lnTo>
                    <a:pt x="117" y="59"/>
                  </a:lnTo>
                  <a:lnTo>
                    <a:pt x="113" y="78"/>
                  </a:lnTo>
                  <a:lnTo>
                    <a:pt x="105" y="94"/>
                  </a:lnTo>
                  <a:lnTo>
                    <a:pt x="92" y="107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7"/>
                  </a:lnTo>
                  <a:lnTo>
                    <a:pt x="12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2" y="25"/>
                  </a:lnTo>
                  <a:lnTo>
                    <a:pt x="24" y="12"/>
                  </a:lnTo>
                  <a:lnTo>
                    <a:pt x="40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53">
              <a:extLst>
                <a:ext uri="{FF2B5EF4-FFF2-40B4-BE49-F238E27FC236}">
                  <a16:creationId xmlns:a16="http://schemas.microsoft.com/office/drawing/2014/main" id="{C5CF0674-A677-4D52-8953-BBA7A6FEB1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6414" y="1788223"/>
              <a:ext cx="23656" cy="28343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4 h 117"/>
                <a:gd name="T4" fmla="*/ 93 w 116"/>
                <a:gd name="T5" fmla="*/ 12 h 117"/>
                <a:gd name="T6" fmla="*/ 104 w 116"/>
                <a:gd name="T7" fmla="*/ 25 h 117"/>
                <a:gd name="T8" fmla="*/ 113 w 116"/>
                <a:gd name="T9" fmla="*/ 41 h 117"/>
                <a:gd name="T10" fmla="*/ 116 w 116"/>
                <a:gd name="T11" fmla="*/ 59 h 117"/>
                <a:gd name="T12" fmla="*/ 113 w 116"/>
                <a:gd name="T13" fmla="*/ 78 h 117"/>
                <a:gd name="T14" fmla="*/ 104 w 116"/>
                <a:gd name="T15" fmla="*/ 94 h 117"/>
                <a:gd name="T16" fmla="*/ 93 w 116"/>
                <a:gd name="T17" fmla="*/ 107 h 117"/>
                <a:gd name="T18" fmla="*/ 76 w 116"/>
                <a:gd name="T19" fmla="*/ 114 h 117"/>
                <a:gd name="T20" fmla="*/ 58 w 116"/>
                <a:gd name="T21" fmla="*/ 117 h 117"/>
                <a:gd name="T22" fmla="*/ 40 w 116"/>
                <a:gd name="T23" fmla="*/ 114 h 117"/>
                <a:gd name="T24" fmla="*/ 24 w 116"/>
                <a:gd name="T25" fmla="*/ 107 h 117"/>
                <a:gd name="T26" fmla="*/ 11 w 116"/>
                <a:gd name="T27" fmla="*/ 94 h 117"/>
                <a:gd name="T28" fmla="*/ 3 w 116"/>
                <a:gd name="T29" fmla="*/ 78 h 117"/>
                <a:gd name="T30" fmla="*/ 0 w 116"/>
                <a:gd name="T31" fmla="*/ 59 h 117"/>
                <a:gd name="T32" fmla="*/ 3 w 116"/>
                <a:gd name="T33" fmla="*/ 41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4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4"/>
                  </a:lnTo>
                  <a:lnTo>
                    <a:pt x="93" y="12"/>
                  </a:lnTo>
                  <a:lnTo>
                    <a:pt x="104" y="25"/>
                  </a:lnTo>
                  <a:lnTo>
                    <a:pt x="113" y="41"/>
                  </a:lnTo>
                  <a:lnTo>
                    <a:pt x="116" y="59"/>
                  </a:lnTo>
                  <a:lnTo>
                    <a:pt x="113" y="78"/>
                  </a:lnTo>
                  <a:lnTo>
                    <a:pt x="104" y="94"/>
                  </a:lnTo>
                  <a:lnTo>
                    <a:pt x="93" y="107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7"/>
                  </a:lnTo>
                  <a:lnTo>
                    <a:pt x="11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54">
              <a:extLst>
                <a:ext uri="{FF2B5EF4-FFF2-40B4-BE49-F238E27FC236}">
                  <a16:creationId xmlns:a16="http://schemas.microsoft.com/office/drawing/2014/main" id="{44745319-288D-44DF-8A18-8DB031459E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1685" y="1828376"/>
              <a:ext cx="23656" cy="28343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4 h 117"/>
                <a:gd name="T4" fmla="*/ 92 w 116"/>
                <a:gd name="T5" fmla="*/ 12 h 117"/>
                <a:gd name="T6" fmla="*/ 104 w 116"/>
                <a:gd name="T7" fmla="*/ 25 h 117"/>
                <a:gd name="T8" fmla="*/ 113 w 116"/>
                <a:gd name="T9" fmla="*/ 41 h 117"/>
                <a:gd name="T10" fmla="*/ 116 w 116"/>
                <a:gd name="T11" fmla="*/ 59 h 117"/>
                <a:gd name="T12" fmla="*/ 113 w 116"/>
                <a:gd name="T13" fmla="*/ 78 h 117"/>
                <a:gd name="T14" fmla="*/ 104 w 116"/>
                <a:gd name="T15" fmla="*/ 94 h 117"/>
                <a:gd name="T16" fmla="*/ 92 w 116"/>
                <a:gd name="T17" fmla="*/ 107 h 117"/>
                <a:gd name="T18" fmla="*/ 76 w 116"/>
                <a:gd name="T19" fmla="*/ 115 h 117"/>
                <a:gd name="T20" fmla="*/ 58 w 116"/>
                <a:gd name="T21" fmla="*/ 117 h 117"/>
                <a:gd name="T22" fmla="*/ 40 w 116"/>
                <a:gd name="T23" fmla="*/ 115 h 117"/>
                <a:gd name="T24" fmla="*/ 24 w 116"/>
                <a:gd name="T25" fmla="*/ 107 h 117"/>
                <a:gd name="T26" fmla="*/ 11 w 116"/>
                <a:gd name="T27" fmla="*/ 94 h 117"/>
                <a:gd name="T28" fmla="*/ 3 w 116"/>
                <a:gd name="T29" fmla="*/ 78 h 117"/>
                <a:gd name="T30" fmla="*/ 0 w 116"/>
                <a:gd name="T31" fmla="*/ 59 h 117"/>
                <a:gd name="T32" fmla="*/ 3 w 116"/>
                <a:gd name="T33" fmla="*/ 41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4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4"/>
                  </a:lnTo>
                  <a:lnTo>
                    <a:pt x="92" y="12"/>
                  </a:lnTo>
                  <a:lnTo>
                    <a:pt x="104" y="25"/>
                  </a:lnTo>
                  <a:lnTo>
                    <a:pt x="113" y="41"/>
                  </a:lnTo>
                  <a:lnTo>
                    <a:pt x="116" y="59"/>
                  </a:lnTo>
                  <a:lnTo>
                    <a:pt x="113" y="78"/>
                  </a:lnTo>
                  <a:lnTo>
                    <a:pt x="104" y="94"/>
                  </a:lnTo>
                  <a:lnTo>
                    <a:pt x="92" y="107"/>
                  </a:lnTo>
                  <a:lnTo>
                    <a:pt x="76" y="115"/>
                  </a:lnTo>
                  <a:lnTo>
                    <a:pt x="58" y="117"/>
                  </a:lnTo>
                  <a:lnTo>
                    <a:pt x="40" y="115"/>
                  </a:lnTo>
                  <a:lnTo>
                    <a:pt x="24" y="107"/>
                  </a:lnTo>
                  <a:lnTo>
                    <a:pt x="11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55">
              <a:extLst>
                <a:ext uri="{FF2B5EF4-FFF2-40B4-BE49-F238E27FC236}">
                  <a16:creationId xmlns:a16="http://schemas.microsoft.com/office/drawing/2014/main" id="{73B4419C-E52A-4497-940B-BB02C7E26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0070" y="1828376"/>
              <a:ext cx="25807" cy="28343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4 h 117"/>
                <a:gd name="T4" fmla="*/ 92 w 116"/>
                <a:gd name="T5" fmla="*/ 12 h 117"/>
                <a:gd name="T6" fmla="*/ 105 w 116"/>
                <a:gd name="T7" fmla="*/ 25 h 117"/>
                <a:gd name="T8" fmla="*/ 113 w 116"/>
                <a:gd name="T9" fmla="*/ 41 h 117"/>
                <a:gd name="T10" fmla="*/ 116 w 116"/>
                <a:gd name="T11" fmla="*/ 59 h 117"/>
                <a:gd name="T12" fmla="*/ 113 w 116"/>
                <a:gd name="T13" fmla="*/ 78 h 117"/>
                <a:gd name="T14" fmla="*/ 105 w 116"/>
                <a:gd name="T15" fmla="*/ 94 h 117"/>
                <a:gd name="T16" fmla="*/ 92 w 116"/>
                <a:gd name="T17" fmla="*/ 107 h 117"/>
                <a:gd name="T18" fmla="*/ 76 w 116"/>
                <a:gd name="T19" fmla="*/ 115 h 117"/>
                <a:gd name="T20" fmla="*/ 58 w 116"/>
                <a:gd name="T21" fmla="*/ 117 h 117"/>
                <a:gd name="T22" fmla="*/ 40 w 116"/>
                <a:gd name="T23" fmla="*/ 115 h 117"/>
                <a:gd name="T24" fmla="*/ 24 w 116"/>
                <a:gd name="T25" fmla="*/ 107 h 117"/>
                <a:gd name="T26" fmla="*/ 11 w 116"/>
                <a:gd name="T27" fmla="*/ 94 h 117"/>
                <a:gd name="T28" fmla="*/ 3 w 116"/>
                <a:gd name="T29" fmla="*/ 78 h 117"/>
                <a:gd name="T30" fmla="*/ 0 w 116"/>
                <a:gd name="T31" fmla="*/ 59 h 117"/>
                <a:gd name="T32" fmla="*/ 3 w 116"/>
                <a:gd name="T33" fmla="*/ 41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4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4"/>
                  </a:lnTo>
                  <a:lnTo>
                    <a:pt x="92" y="12"/>
                  </a:lnTo>
                  <a:lnTo>
                    <a:pt x="105" y="25"/>
                  </a:lnTo>
                  <a:lnTo>
                    <a:pt x="113" y="41"/>
                  </a:lnTo>
                  <a:lnTo>
                    <a:pt x="116" y="59"/>
                  </a:lnTo>
                  <a:lnTo>
                    <a:pt x="113" y="78"/>
                  </a:lnTo>
                  <a:lnTo>
                    <a:pt x="105" y="94"/>
                  </a:lnTo>
                  <a:lnTo>
                    <a:pt x="92" y="107"/>
                  </a:lnTo>
                  <a:lnTo>
                    <a:pt x="76" y="115"/>
                  </a:lnTo>
                  <a:lnTo>
                    <a:pt x="58" y="117"/>
                  </a:lnTo>
                  <a:lnTo>
                    <a:pt x="40" y="115"/>
                  </a:lnTo>
                  <a:lnTo>
                    <a:pt x="24" y="107"/>
                  </a:lnTo>
                  <a:lnTo>
                    <a:pt x="11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56">
              <a:extLst>
                <a:ext uri="{FF2B5EF4-FFF2-40B4-BE49-F238E27FC236}">
                  <a16:creationId xmlns:a16="http://schemas.microsoft.com/office/drawing/2014/main" id="{F79566D6-07F7-40B5-AEFA-11DCEEE8FCE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799" y="1788223"/>
              <a:ext cx="25807" cy="28343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4 h 117"/>
                <a:gd name="T4" fmla="*/ 92 w 116"/>
                <a:gd name="T5" fmla="*/ 12 h 117"/>
                <a:gd name="T6" fmla="*/ 105 w 116"/>
                <a:gd name="T7" fmla="*/ 25 h 117"/>
                <a:gd name="T8" fmla="*/ 113 w 116"/>
                <a:gd name="T9" fmla="*/ 41 h 117"/>
                <a:gd name="T10" fmla="*/ 116 w 116"/>
                <a:gd name="T11" fmla="*/ 59 h 117"/>
                <a:gd name="T12" fmla="*/ 113 w 116"/>
                <a:gd name="T13" fmla="*/ 78 h 117"/>
                <a:gd name="T14" fmla="*/ 105 w 116"/>
                <a:gd name="T15" fmla="*/ 94 h 117"/>
                <a:gd name="T16" fmla="*/ 92 w 116"/>
                <a:gd name="T17" fmla="*/ 107 h 117"/>
                <a:gd name="T18" fmla="*/ 76 w 116"/>
                <a:gd name="T19" fmla="*/ 114 h 117"/>
                <a:gd name="T20" fmla="*/ 58 w 116"/>
                <a:gd name="T21" fmla="*/ 117 h 117"/>
                <a:gd name="T22" fmla="*/ 40 w 116"/>
                <a:gd name="T23" fmla="*/ 114 h 117"/>
                <a:gd name="T24" fmla="*/ 24 w 116"/>
                <a:gd name="T25" fmla="*/ 107 h 117"/>
                <a:gd name="T26" fmla="*/ 11 w 116"/>
                <a:gd name="T27" fmla="*/ 94 h 117"/>
                <a:gd name="T28" fmla="*/ 3 w 116"/>
                <a:gd name="T29" fmla="*/ 78 h 117"/>
                <a:gd name="T30" fmla="*/ 0 w 116"/>
                <a:gd name="T31" fmla="*/ 59 h 117"/>
                <a:gd name="T32" fmla="*/ 3 w 116"/>
                <a:gd name="T33" fmla="*/ 41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4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4"/>
                  </a:lnTo>
                  <a:lnTo>
                    <a:pt x="92" y="12"/>
                  </a:lnTo>
                  <a:lnTo>
                    <a:pt x="105" y="25"/>
                  </a:lnTo>
                  <a:lnTo>
                    <a:pt x="113" y="41"/>
                  </a:lnTo>
                  <a:lnTo>
                    <a:pt x="116" y="59"/>
                  </a:lnTo>
                  <a:lnTo>
                    <a:pt x="113" y="78"/>
                  </a:lnTo>
                  <a:lnTo>
                    <a:pt x="105" y="94"/>
                  </a:lnTo>
                  <a:lnTo>
                    <a:pt x="92" y="107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7"/>
                  </a:lnTo>
                  <a:lnTo>
                    <a:pt x="11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57">
              <a:extLst>
                <a:ext uri="{FF2B5EF4-FFF2-40B4-BE49-F238E27FC236}">
                  <a16:creationId xmlns:a16="http://schemas.microsoft.com/office/drawing/2014/main" id="{50D0286B-EC4C-40C2-889D-D422FD9A0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0606" y="1828376"/>
              <a:ext cx="25807" cy="28343"/>
            </a:xfrm>
            <a:custGeom>
              <a:avLst/>
              <a:gdLst>
                <a:gd name="T0" fmla="*/ 58 w 117"/>
                <a:gd name="T1" fmla="*/ 0 h 117"/>
                <a:gd name="T2" fmla="*/ 76 w 117"/>
                <a:gd name="T3" fmla="*/ 4 h 117"/>
                <a:gd name="T4" fmla="*/ 92 w 117"/>
                <a:gd name="T5" fmla="*/ 12 h 117"/>
                <a:gd name="T6" fmla="*/ 105 w 117"/>
                <a:gd name="T7" fmla="*/ 25 h 117"/>
                <a:gd name="T8" fmla="*/ 113 w 117"/>
                <a:gd name="T9" fmla="*/ 41 h 117"/>
                <a:gd name="T10" fmla="*/ 117 w 117"/>
                <a:gd name="T11" fmla="*/ 59 h 117"/>
                <a:gd name="T12" fmla="*/ 113 w 117"/>
                <a:gd name="T13" fmla="*/ 78 h 117"/>
                <a:gd name="T14" fmla="*/ 105 w 117"/>
                <a:gd name="T15" fmla="*/ 94 h 117"/>
                <a:gd name="T16" fmla="*/ 92 w 117"/>
                <a:gd name="T17" fmla="*/ 107 h 117"/>
                <a:gd name="T18" fmla="*/ 76 w 117"/>
                <a:gd name="T19" fmla="*/ 115 h 117"/>
                <a:gd name="T20" fmla="*/ 58 w 117"/>
                <a:gd name="T21" fmla="*/ 117 h 117"/>
                <a:gd name="T22" fmla="*/ 40 w 117"/>
                <a:gd name="T23" fmla="*/ 115 h 117"/>
                <a:gd name="T24" fmla="*/ 23 w 117"/>
                <a:gd name="T25" fmla="*/ 107 h 117"/>
                <a:gd name="T26" fmla="*/ 12 w 117"/>
                <a:gd name="T27" fmla="*/ 94 h 117"/>
                <a:gd name="T28" fmla="*/ 3 w 117"/>
                <a:gd name="T29" fmla="*/ 78 h 117"/>
                <a:gd name="T30" fmla="*/ 0 w 117"/>
                <a:gd name="T31" fmla="*/ 59 h 117"/>
                <a:gd name="T32" fmla="*/ 3 w 117"/>
                <a:gd name="T33" fmla="*/ 41 h 117"/>
                <a:gd name="T34" fmla="*/ 12 w 117"/>
                <a:gd name="T35" fmla="*/ 25 h 117"/>
                <a:gd name="T36" fmla="*/ 23 w 117"/>
                <a:gd name="T37" fmla="*/ 12 h 117"/>
                <a:gd name="T38" fmla="*/ 40 w 117"/>
                <a:gd name="T39" fmla="*/ 4 h 117"/>
                <a:gd name="T40" fmla="*/ 58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8" y="0"/>
                  </a:moveTo>
                  <a:lnTo>
                    <a:pt x="76" y="4"/>
                  </a:lnTo>
                  <a:lnTo>
                    <a:pt x="92" y="12"/>
                  </a:lnTo>
                  <a:lnTo>
                    <a:pt x="105" y="25"/>
                  </a:lnTo>
                  <a:lnTo>
                    <a:pt x="113" y="41"/>
                  </a:lnTo>
                  <a:lnTo>
                    <a:pt x="117" y="59"/>
                  </a:lnTo>
                  <a:lnTo>
                    <a:pt x="113" y="78"/>
                  </a:lnTo>
                  <a:lnTo>
                    <a:pt x="105" y="94"/>
                  </a:lnTo>
                  <a:lnTo>
                    <a:pt x="92" y="107"/>
                  </a:lnTo>
                  <a:lnTo>
                    <a:pt x="76" y="115"/>
                  </a:lnTo>
                  <a:lnTo>
                    <a:pt x="58" y="117"/>
                  </a:lnTo>
                  <a:lnTo>
                    <a:pt x="40" y="115"/>
                  </a:lnTo>
                  <a:lnTo>
                    <a:pt x="23" y="107"/>
                  </a:lnTo>
                  <a:lnTo>
                    <a:pt x="12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2" y="25"/>
                  </a:lnTo>
                  <a:lnTo>
                    <a:pt x="23" y="12"/>
                  </a:lnTo>
                  <a:lnTo>
                    <a:pt x="40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58">
              <a:extLst>
                <a:ext uri="{FF2B5EF4-FFF2-40B4-BE49-F238E27FC236}">
                  <a16:creationId xmlns:a16="http://schemas.microsoft.com/office/drawing/2014/main" id="{937493FA-792D-4B05-AFB5-59B81D6DB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5334" y="1788223"/>
              <a:ext cx="25807" cy="28343"/>
            </a:xfrm>
            <a:custGeom>
              <a:avLst/>
              <a:gdLst>
                <a:gd name="T0" fmla="*/ 58 w 117"/>
                <a:gd name="T1" fmla="*/ 0 h 117"/>
                <a:gd name="T2" fmla="*/ 76 w 117"/>
                <a:gd name="T3" fmla="*/ 4 h 117"/>
                <a:gd name="T4" fmla="*/ 92 w 117"/>
                <a:gd name="T5" fmla="*/ 12 h 117"/>
                <a:gd name="T6" fmla="*/ 105 w 117"/>
                <a:gd name="T7" fmla="*/ 25 h 117"/>
                <a:gd name="T8" fmla="*/ 113 w 117"/>
                <a:gd name="T9" fmla="*/ 41 h 117"/>
                <a:gd name="T10" fmla="*/ 117 w 117"/>
                <a:gd name="T11" fmla="*/ 59 h 117"/>
                <a:gd name="T12" fmla="*/ 113 w 117"/>
                <a:gd name="T13" fmla="*/ 78 h 117"/>
                <a:gd name="T14" fmla="*/ 105 w 117"/>
                <a:gd name="T15" fmla="*/ 94 h 117"/>
                <a:gd name="T16" fmla="*/ 92 w 117"/>
                <a:gd name="T17" fmla="*/ 107 h 117"/>
                <a:gd name="T18" fmla="*/ 76 w 117"/>
                <a:gd name="T19" fmla="*/ 114 h 117"/>
                <a:gd name="T20" fmla="*/ 58 w 117"/>
                <a:gd name="T21" fmla="*/ 117 h 117"/>
                <a:gd name="T22" fmla="*/ 40 w 117"/>
                <a:gd name="T23" fmla="*/ 114 h 117"/>
                <a:gd name="T24" fmla="*/ 24 w 117"/>
                <a:gd name="T25" fmla="*/ 107 h 117"/>
                <a:gd name="T26" fmla="*/ 12 w 117"/>
                <a:gd name="T27" fmla="*/ 94 h 117"/>
                <a:gd name="T28" fmla="*/ 3 w 117"/>
                <a:gd name="T29" fmla="*/ 78 h 117"/>
                <a:gd name="T30" fmla="*/ 0 w 117"/>
                <a:gd name="T31" fmla="*/ 59 h 117"/>
                <a:gd name="T32" fmla="*/ 3 w 117"/>
                <a:gd name="T33" fmla="*/ 41 h 117"/>
                <a:gd name="T34" fmla="*/ 12 w 117"/>
                <a:gd name="T35" fmla="*/ 25 h 117"/>
                <a:gd name="T36" fmla="*/ 24 w 117"/>
                <a:gd name="T37" fmla="*/ 12 h 117"/>
                <a:gd name="T38" fmla="*/ 40 w 117"/>
                <a:gd name="T39" fmla="*/ 4 h 117"/>
                <a:gd name="T40" fmla="*/ 58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8" y="0"/>
                  </a:moveTo>
                  <a:lnTo>
                    <a:pt x="76" y="4"/>
                  </a:lnTo>
                  <a:lnTo>
                    <a:pt x="92" y="12"/>
                  </a:lnTo>
                  <a:lnTo>
                    <a:pt x="105" y="25"/>
                  </a:lnTo>
                  <a:lnTo>
                    <a:pt x="113" y="41"/>
                  </a:lnTo>
                  <a:lnTo>
                    <a:pt x="117" y="59"/>
                  </a:lnTo>
                  <a:lnTo>
                    <a:pt x="113" y="78"/>
                  </a:lnTo>
                  <a:lnTo>
                    <a:pt x="105" y="94"/>
                  </a:lnTo>
                  <a:lnTo>
                    <a:pt x="92" y="107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7"/>
                  </a:lnTo>
                  <a:lnTo>
                    <a:pt x="12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2" y="25"/>
                  </a:lnTo>
                  <a:lnTo>
                    <a:pt x="24" y="12"/>
                  </a:lnTo>
                  <a:lnTo>
                    <a:pt x="40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59">
              <a:extLst>
                <a:ext uri="{FF2B5EF4-FFF2-40B4-BE49-F238E27FC236}">
                  <a16:creationId xmlns:a16="http://schemas.microsoft.com/office/drawing/2014/main" id="{A5842A77-DB11-4C7B-BD83-7A24262ED8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1141" y="1828376"/>
              <a:ext cx="23656" cy="28343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4 h 117"/>
                <a:gd name="T4" fmla="*/ 92 w 116"/>
                <a:gd name="T5" fmla="*/ 12 h 117"/>
                <a:gd name="T6" fmla="*/ 104 w 116"/>
                <a:gd name="T7" fmla="*/ 25 h 117"/>
                <a:gd name="T8" fmla="*/ 113 w 116"/>
                <a:gd name="T9" fmla="*/ 41 h 117"/>
                <a:gd name="T10" fmla="*/ 116 w 116"/>
                <a:gd name="T11" fmla="*/ 59 h 117"/>
                <a:gd name="T12" fmla="*/ 113 w 116"/>
                <a:gd name="T13" fmla="*/ 78 h 117"/>
                <a:gd name="T14" fmla="*/ 104 w 116"/>
                <a:gd name="T15" fmla="*/ 94 h 117"/>
                <a:gd name="T16" fmla="*/ 92 w 116"/>
                <a:gd name="T17" fmla="*/ 107 h 117"/>
                <a:gd name="T18" fmla="*/ 76 w 116"/>
                <a:gd name="T19" fmla="*/ 115 h 117"/>
                <a:gd name="T20" fmla="*/ 58 w 116"/>
                <a:gd name="T21" fmla="*/ 117 h 117"/>
                <a:gd name="T22" fmla="*/ 40 w 116"/>
                <a:gd name="T23" fmla="*/ 115 h 117"/>
                <a:gd name="T24" fmla="*/ 24 w 116"/>
                <a:gd name="T25" fmla="*/ 107 h 117"/>
                <a:gd name="T26" fmla="*/ 11 w 116"/>
                <a:gd name="T27" fmla="*/ 94 h 117"/>
                <a:gd name="T28" fmla="*/ 3 w 116"/>
                <a:gd name="T29" fmla="*/ 78 h 117"/>
                <a:gd name="T30" fmla="*/ 0 w 116"/>
                <a:gd name="T31" fmla="*/ 59 h 117"/>
                <a:gd name="T32" fmla="*/ 3 w 116"/>
                <a:gd name="T33" fmla="*/ 41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4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4"/>
                  </a:lnTo>
                  <a:lnTo>
                    <a:pt x="92" y="12"/>
                  </a:lnTo>
                  <a:lnTo>
                    <a:pt x="104" y="25"/>
                  </a:lnTo>
                  <a:lnTo>
                    <a:pt x="113" y="41"/>
                  </a:lnTo>
                  <a:lnTo>
                    <a:pt x="116" y="59"/>
                  </a:lnTo>
                  <a:lnTo>
                    <a:pt x="113" y="78"/>
                  </a:lnTo>
                  <a:lnTo>
                    <a:pt x="104" y="94"/>
                  </a:lnTo>
                  <a:lnTo>
                    <a:pt x="92" y="107"/>
                  </a:lnTo>
                  <a:lnTo>
                    <a:pt x="76" y="115"/>
                  </a:lnTo>
                  <a:lnTo>
                    <a:pt x="58" y="117"/>
                  </a:lnTo>
                  <a:lnTo>
                    <a:pt x="40" y="115"/>
                  </a:lnTo>
                  <a:lnTo>
                    <a:pt x="24" y="107"/>
                  </a:lnTo>
                  <a:lnTo>
                    <a:pt x="11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60">
              <a:extLst>
                <a:ext uri="{FF2B5EF4-FFF2-40B4-BE49-F238E27FC236}">
                  <a16:creationId xmlns:a16="http://schemas.microsoft.com/office/drawing/2014/main" id="{7C3A2BFE-62C9-4AB0-AA2B-1B8D98B36D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5870" y="1788223"/>
              <a:ext cx="25807" cy="28343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4 h 117"/>
                <a:gd name="T4" fmla="*/ 92 w 116"/>
                <a:gd name="T5" fmla="*/ 12 h 117"/>
                <a:gd name="T6" fmla="*/ 104 w 116"/>
                <a:gd name="T7" fmla="*/ 25 h 117"/>
                <a:gd name="T8" fmla="*/ 113 w 116"/>
                <a:gd name="T9" fmla="*/ 41 h 117"/>
                <a:gd name="T10" fmla="*/ 116 w 116"/>
                <a:gd name="T11" fmla="*/ 59 h 117"/>
                <a:gd name="T12" fmla="*/ 113 w 116"/>
                <a:gd name="T13" fmla="*/ 78 h 117"/>
                <a:gd name="T14" fmla="*/ 104 w 116"/>
                <a:gd name="T15" fmla="*/ 94 h 117"/>
                <a:gd name="T16" fmla="*/ 92 w 116"/>
                <a:gd name="T17" fmla="*/ 107 h 117"/>
                <a:gd name="T18" fmla="*/ 76 w 116"/>
                <a:gd name="T19" fmla="*/ 114 h 117"/>
                <a:gd name="T20" fmla="*/ 58 w 116"/>
                <a:gd name="T21" fmla="*/ 117 h 117"/>
                <a:gd name="T22" fmla="*/ 40 w 116"/>
                <a:gd name="T23" fmla="*/ 114 h 117"/>
                <a:gd name="T24" fmla="*/ 23 w 116"/>
                <a:gd name="T25" fmla="*/ 107 h 117"/>
                <a:gd name="T26" fmla="*/ 11 w 116"/>
                <a:gd name="T27" fmla="*/ 94 h 117"/>
                <a:gd name="T28" fmla="*/ 3 w 116"/>
                <a:gd name="T29" fmla="*/ 78 h 117"/>
                <a:gd name="T30" fmla="*/ 0 w 116"/>
                <a:gd name="T31" fmla="*/ 59 h 117"/>
                <a:gd name="T32" fmla="*/ 3 w 116"/>
                <a:gd name="T33" fmla="*/ 41 h 117"/>
                <a:gd name="T34" fmla="*/ 11 w 116"/>
                <a:gd name="T35" fmla="*/ 25 h 117"/>
                <a:gd name="T36" fmla="*/ 23 w 116"/>
                <a:gd name="T37" fmla="*/ 12 h 117"/>
                <a:gd name="T38" fmla="*/ 40 w 116"/>
                <a:gd name="T39" fmla="*/ 4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4"/>
                  </a:lnTo>
                  <a:lnTo>
                    <a:pt x="92" y="12"/>
                  </a:lnTo>
                  <a:lnTo>
                    <a:pt x="104" y="25"/>
                  </a:lnTo>
                  <a:lnTo>
                    <a:pt x="113" y="41"/>
                  </a:lnTo>
                  <a:lnTo>
                    <a:pt x="116" y="59"/>
                  </a:lnTo>
                  <a:lnTo>
                    <a:pt x="113" y="78"/>
                  </a:lnTo>
                  <a:lnTo>
                    <a:pt x="104" y="94"/>
                  </a:lnTo>
                  <a:lnTo>
                    <a:pt x="92" y="107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3" y="107"/>
                  </a:lnTo>
                  <a:lnTo>
                    <a:pt x="11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5"/>
                  </a:lnTo>
                  <a:lnTo>
                    <a:pt x="23" y="12"/>
                  </a:lnTo>
                  <a:lnTo>
                    <a:pt x="40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61">
              <a:extLst>
                <a:ext uri="{FF2B5EF4-FFF2-40B4-BE49-F238E27FC236}">
                  <a16:creationId xmlns:a16="http://schemas.microsoft.com/office/drawing/2014/main" id="{BC4B75DB-EC6C-4815-BA3E-7F9999F6C5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678" y="1828376"/>
              <a:ext cx="23656" cy="28343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4 h 117"/>
                <a:gd name="T4" fmla="*/ 93 w 116"/>
                <a:gd name="T5" fmla="*/ 12 h 117"/>
                <a:gd name="T6" fmla="*/ 105 w 116"/>
                <a:gd name="T7" fmla="*/ 25 h 117"/>
                <a:gd name="T8" fmla="*/ 113 w 116"/>
                <a:gd name="T9" fmla="*/ 41 h 117"/>
                <a:gd name="T10" fmla="*/ 116 w 116"/>
                <a:gd name="T11" fmla="*/ 59 h 117"/>
                <a:gd name="T12" fmla="*/ 113 w 116"/>
                <a:gd name="T13" fmla="*/ 78 h 117"/>
                <a:gd name="T14" fmla="*/ 105 w 116"/>
                <a:gd name="T15" fmla="*/ 94 h 117"/>
                <a:gd name="T16" fmla="*/ 93 w 116"/>
                <a:gd name="T17" fmla="*/ 107 h 117"/>
                <a:gd name="T18" fmla="*/ 76 w 116"/>
                <a:gd name="T19" fmla="*/ 115 h 117"/>
                <a:gd name="T20" fmla="*/ 58 w 116"/>
                <a:gd name="T21" fmla="*/ 117 h 117"/>
                <a:gd name="T22" fmla="*/ 40 w 116"/>
                <a:gd name="T23" fmla="*/ 115 h 117"/>
                <a:gd name="T24" fmla="*/ 24 w 116"/>
                <a:gd name="T25" fmla="*/ 107 h 117"/>
                <a:gd name="T26" fmla="*/ 11 w 116"/>
                <a:gd name="T27" fmla="*/ 94 h 117"/>
                <a:gd name="T28" fmla="*/ 3 w 116"/>
                <a:gd name="T29" fmla="*/ 78 h 117"/>
                <a:gd name="T30" fmla="*/ 0 w 116"/>
                <a:gd name="T31" fmla="*/ 59 h 117"/>
                <a:gd name="T32" fmla="*/ 3 w 116"/>
                <a:gd name="T33" fmla="*/ 41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4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4"/>
                  </a:lnTo>
                  <a:lnTo>
                    <a:pt x="93" y="12"/>
                  </a:lnTo>
                  <a:lnTo>
                    <a:pt x="105" y="25"/>
                  </a:lnTo>
                  <a:lnTo>
                    <a:pt x="113" y="41"/>
                  </a:lnTo>
                  <a:lnTo>
                    <a:pt x="116" y="59"/>
                  </a:lnTo>
                  <a:lnTo>
                    <a:pt x="113" y="78"/>
                  </a:lnTo>
                  <a:lnTo>
                    <a:pt x="105" y="94"/>
                  </a:lnTo>
                  <a:lnTo>
                    <a:pt x="93" y="107"/>
                  </a:lnTo>
                  <a:lnTo>
                    <a:pt x="76" y="115"/>
                  </a:lnTo>
                  <a:lnTo>
                    <a:pt x="58" y="117"/>
                  </a:lnTo>
                  <a:lnTo>
                    <a:pt x="40" y="115"/>
                  </a:lnTo>
                  <a:lnTo>
                    <a:pt x="24" y="107"/>
                  </a:lnTo>
                  <a:lnTo>
                    <a:pt x="11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E7D301C-1432-4F7D-933F-DFD4F7C19833}"/>
              </a:ext>
            </a:extLst>
          </p:cNvPr>
          <p:cNvGrpSpPr/>
          <p:nvPr/>
        </p:nvGrpSpPr>
        <p:grpSpPr>
          <a:xfrm>
            <a:off x="5342878" y="991224"/>
            <a:ext cx="828602" cy="800688"/>
            <a:chOff x="695325" y="4238625"/>
            <a:chExt cx="555625" cy="542925"/>
          </a:xfrm>
          <a:solidFill>
            <a:schemeClr val="bg1"/>
          </a:solidFill>
        </p:grpSpPr>
        <p:sp>
          <p:nvSpPr>
            <p:cNvPr id="60" name="Freeform 475">
              <a:extLst>
                <a:ext uri="{FF2B5EF4-FFF2-40B4-BE49-F238E27FC236}">
                  <a16:creationId xmlns:a16="http://schemas.microsoft.com/office/drawing/2014/main" id="{212EA96A-CBF5-48D4-987B-FC095C6654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0888" y="4294188"/>
              <a:ext cx="84138" cy="82550"/>
            </a:xfrm>
            <a:custGeom>
              <a:avLst/>
              <a:gdLst>
                <a:gd name="T0" fmla="*/ 233 w 525"/>
                <a:gd name="T1" fmla="*/ 119 h 521"/>
                <a:gd name="T2" fmla="*/ 181 w 525"/>
                <a:gd name="T3" fmla="*/ 140 h 521"/>
                <a:gd name="T4" fmla="*/ 142 w 525"/>
                <a:gd name="T5" fmla="*/ 179 h 521"/>
                <a:gd name="T6" fmla="*/ 119 w 525"/>
                <a:gd name="T7" fmla="*/ 231 h 521"/>
                <a:gd name="T8" fmla="*/ 119 w 525"/>
                <a:gd name="T9" fmla="*/ 290 h 521"/>
                <a:gd name="T10" fmla="*/ 142 w 525"/>
                <a:gd name="T11" fmla="*/ 342 h 521"/>
                <a:gd name="T12" fmla="*/ 181 w 525"/>
                <a:gd name="T13" fmla="*/ 380 h 521"/>
                <a:gd name="T14" fmla="*/ 233 w 525"/>
                <a:gd name="T15" fmla="*/ 402 h 521"/>
                <a:gd name="T16" fmla="*/ 291 w 525"/>
                <a:gd name="T17" fmla="*/ 402 h 521"/>
                <a:gd name="T18" fmla="*/ 344 w 525"/>
                <a:gd name="T19" fmla="*/ 380 h 521"/>
                <a:gd name="T20" fmla="*/ 383 w 525"/>
                <a:gd name="T21" fmla="*/ 342 h 521"/>
                <a:gd name="T22" fmla="*/ 405 w 525"/>
                <a:gd name="T23" fmla="*/ 290 h 521"/>
                <a:gd name="T24" fmla="*/ 405 w 525"/>
                <a:gd name="T25" fmla="*/ 231 h 521"/>
                <a:gd name="T26" fmla="*/ 383 w 525"/>
                <a:gd name="T27" fmla="*/ 179 h 521"/>
                <a:gd name="T28" fmla="*/ 344 w 525"/>
                <a:gd name="T29" fmla="*/ 140 h 521"/>
                <a:gd name="T30" fmla="*/ 291 w 525"/>
                <a:gd name="T31" fmla="*/ 119 h 521"/>
                <a:gd name="T32" fmla="*/ 262 w 525"/>
                <a:gd name="T33" fmla="*/ 0 h 521"/>
                <a:gd name="T34" fmla="*/ 338 w 525"/>
                <a:gd name="T35" fmla="*/ 10 h 521"/>
                <a:gd name="T36" fmla="*/ 405 w 525"/>
                <a:gd name="T37" fmla="*/ 42 h 521"/>
                <a:gd name="T38" fmla="*/ 460 w 525"/>
                <a:gd name="T39" fmla="*/ 90 h 521"/>
                <a:gd name="T40" fmla="*/ 500 w 525"/>
                <a:gd name="T41" fmla="*/ 150 h 521"/>
                <a:gd name="T42" fmla="*/ 522 w 525"/>
                <a:gd name="T43" fmla="*/ 222 h 521"/>
                <a:gd name="T44" fmla="*/ 522 w 525"/>
                <a:gd name="T45" fmla="*/ 299 h 521"/>
                <a:gd name="T46" fmla="*/ 500 w 525"/>
                <a:gd name="T47" fmla="*/ 371 h 521"/>
                <a:gd name="T48" fmla="*/ 460 w 525"/>
                <a:gd name="T49" fmla="*/ 432 h 521"/>
                <a:gd name="T50" fmla="*/ 405 w 525"/>
                <a:gd name="T51" fmla="*/ 479 h 521"/>
                <a:gd name="T52" fmla="*/ 338 w 525"/>
                <a:gd name="T53" fmla="*/ 511 h 521"/>
                <a:gd name="T54" fmla="*/ 262 w 525"/>
                <a:gd name="T55" fmla="*/ 521 h 521"/>
                <a:gd name="T56" fmla="*/ 186 w 525"/>
                <a:gd name="T57" fmla="*/ 511 h 521"/>
                <a:gd name="T58" fmla="*/ 119 w 525"/>
                <a:gd name="T59" fmla="*/ 479 h 521"/>
                <a:gd name="T60" fmla="*/ 64 w 525"/>
                <a:gd name="T61" fmla="*/ 432 h 521"/>
                <a:gd name="T62" fmla="*/ 25 w 525"/>
                <a:gd name="T63" fmla="*/ 371 h 521"/>
                <a:gd name="T64" fmla="*/ 3 w 525"/>
                <a:gd name="T65" fmla="*/ 299 h 521"/>
                <a:gd name="T66" fmla="*/ 3 w 525"/>
                <a:gd name="T67" fmla="*/ 222 h 521"/>
                <a:gd name="T68" fmla="*/ 25 w 525"/>
                <a:gd name="T69" fmla="*/ 150 h 521"/>
                <a:gd name="T70" fmla="*/ 64 w 525"/>
                <a:gd name="T71" fmla="*/ 90 h 521"/>
                <a:gd name="T72" fmla="*/ 119 w 525"/>
                <a:gd name="T73" fmla="*/ 42 h 521"/>
                <a:gd name="T74" fmla="*/ 186 w 525"/>
                <a:gd name="T75" fmla="*/ 10 h 521"/>
                <a:gd name="T76" fmla="*/ 262 w 525"/>
                <a:gd name="T77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5" h="521">
                  <a:moveTo>
                    <a:pt x="262" y="116"/>
                  </a:moveTo>
                  <a:lnTo>
                    <a:pt x="233" y="119"/>
                  </a:lnTo>
                  <a:lnTo>
                    <a:pt x="206" y="127"/>
                  </a:lnTo>
                  <a:lnTo>
                    <a:pt x="181" y="140"/>
                  </a:lnTo>
                  <a:lnTo>
                    <a:pt x="159" y="158"/>
                  </a:lnTo>
                  <a:lnTo>
                    <a:pt x="142" y="179"/>
                  </a:lnTo>
                  <a:lnTo>
                    <a:pt x="128" y="204"/>
                  </a:lnTo>
                  <a:lnTo>
                    <a:pt x="119" y="231"/>
                  </a:lnTo>
                  <a:lnTo>
                    <a:pt x="117" y="260"/>
                  </a:lnTo>
                  <a:lnTo>
                    <a:pt x="119" y="290"/>
                  </a:lnTo>
                  <a:lnTo>
                    <a:pt x="128" y="317"/>
                  </a:lnTo>
                  <a:lnTo>
                    <a:pt x="142" y="342"/>
                  </a:lnTo>
                  <a:lnTo>
                    <a:pt x="159" y="363"/>
                  </a:lnTo>
                  <a:lnTo>
                    <a:pt x="181" y="380"/>
                  </a:lnTo>
                  <a:lnTo>
                    <a:pt x="206" y="394"/>
                  </a:lnTo>
                  <a:lnTo>
                    <a:pt x="233" y="402"/>
                  </a:lnTo>
                  <a:lnTo>
                    <a:pt x="262" y="405"/>
                  </a:lnTo>
                  <a:lnTo>
                    <a:pt x="291" y="402"/>
                  </a:lnTo>
                  <a:lnTo>
                    <a:pt x="319" y="394"/>
                  </a:lnTo>
                  <a:lnTo>
                    <a:pt x="344" y="380"/>
                  </a:lnTo>
                  <a:lnTo>
                    <a:pt x="366" y="363"/>
                  </a:lnTo>
                  <a:lnTo>
                    <a:pt x="383" y="342"/>
                  </a:lnTo>
                  <a:lnTo>
                    <a:pt x="396" y="317"/>
                  </a:lnTo>
                  <a:lnTo>
                    <a:pt x="405" y="290"/>
                  </a:lnTo>
                  <a:lnTo>
                    <a:pt x="408" y="260"/>
                  </a:lnTo>
                  <a:lnTo>
                    <a:pt x="405" y="231"/>
                  </a:lnTo>
                  <a:lnTo>
                    <a:pt x="396" y="204"/>
                  </a:lnTo>
                  <a:lnTo>
                    <a:pt x="383" y="179"/>
                  </a:lnTo>
                  <a:lnTo>
                    <a:pt x="366" y="158"/>
                  </a:lnTo>
                  <a:lnTo>
                    <a:pt x="344" y="140"/>
                  </a:lnTo>
                  <a:lnTo>
                    <a:pt x="319" y="127"/>
                  </a:lnTo>
                  <a:lnTo>
                    <a:pt x="291" y="119"/>
                  </a:lnTo>
                  <a:lnTo>
                    <a:pt x="262" y="116"/>
                  </a:lnTo>
                  <a:close/>
                  <a:moveTo>
                    <a:pt x="262" y="0"/>
                  </a:moveTo>
                  <a:lnTo>
                    <a:pt x="301" y="3"/>
                  </a:lnTo>
                  <a:lnTo>
                    <a:pt x="338" y="10"/>
                  </a:lnTo>
                  <a:lnTo>
                    <a:pt x="373" y="24"/>
                  </a:lnTo>
                  <a:lnTo>
                    <a:pt x="405" y="42"/>
                  </a:lnTo>
                  <a:lnTo>
                    <a:pt x="434" y="64"/>
                  </a:lnTo>
                  <a:lnTo>
                    <a:pt x="460" y="90"/>
                  </a:lnTo>
                  <a:lnTo>
                    <a:pt x="483" y="119"/>
                  </a:lnTo>
                  <a:lnTo>
                    <a:pt x="500" y="150"/>
                  </a:lnTo>
                  <a:lnTo>
                    <a:pt x="514" y="186"/>
                  </a:lnTo>
                  <a:lnTo>
                    <a:pt x="522" y="222"/>
                  </a:lnTo>
                  <a:lnTo>
                    <a:pt x="525" y="260"/>
                  </a:lnTo>
                  <a:lnTo>
                    <a:pt x="522" y="299"/>
                  </a:lnTo>
                  <a:lnTo>
                    <a:pt x="514" y="336"/>
                  </a:lnTo>
                  <a:lnTo>
                    <a:pt x="500" y="371"/>
                  </a:lnTo>
                  <a:lnTo>
                    <a:pt x="483" y="403"/>
                  </a:lnTo>
                  <a:lnTo>
                    <a:pt x="460" y="432"/>
                  </a:lnTo>
                  <a:lnTo>
                    <a:pt x="434" y="458"/>
                  </a:lnTo>
                  <a:lnTo>
                    <a:pt x="405" y="479"/>
                  </a:lnTo>
                  <a:lnTo>
                    <a:pt x="373" y="497"/>
                  </a:lnTo>
                  <a:lnTo>
                    <a:pt x="338" y="511"/>
                  </a:lnTo>
                  <a:lnTo>
                    <a:pt x="301" y="518"/>
                  </a:lnTo>
                  <a:lnTo>
                    <a:pt x="262" y="521"/>
                  </a:lnTo>
                  <a:lnTo>
                    <a:pt x="223" y="518"/>
                  </a:lnTo>
                  <a:lnTo>
                    <a:pt x="186" y="511"/>
                  </a:lnTo>
                  <a:lnTo>
                    <a:pt x="151" y="497"/>
                  </a:lnTo>
                  <a:lnTo>
                    <a:pt x="119" y="479"/>
                  </a:lnTo>
                  <a:lnTo>
                    <a:pt x="90" y="458"/>
                  </a:lnTo>
                  <a:lnTo>
                    <a:pt x="64" y="432"/>
                  </a:lnTo>
                  <a:lnTo>
                    <a:pt x="42" y="403"/>
                  </a:lnTo>
                  <a:lnTo>
                    <a:pt x="25" y="371"/>
                  </a:lnTo>
                  <a:lnTo>
                    <a:pt x="11" y="336"/>
                  </a:lnTo>
                  <a:lnTo>
                    <a:pt x="3" y="299"/>
                  </a:lnTo>
                  <a:lnTo>
                    <a:pt x="0" y="260"/>
                  </a:lnTo>
                  <a:lnTo>
                    <a:pt x="3" y="222"/>
                  </a:lnTo>
                  <a:lnTo>
                    <a:pt x="11" y="186"/>
                  </a:lnTo>
                  <a:lnTo>
                    <a:pt x="25" y="150"/>
                  </a:lnTo>
                  <a:lnTo>
                    <a:pt x="42" y="119"/>
                  </a:lnTo>
                  <a:lnTo>
                    <a:pt x="64" y="90"/>
                  </a:lnTo>
                  <a:lnTo>
                    <a:pt x="90" y="64"/>
                  </a:lnTo>
                  <a:lnTo>
                    <a:pt x="119" y="42"/>
                  </a:lnTo>
                  <a:lnTo>
                    <a:pt x="151" y="24"/>
                  </a:lnTo>
                  <a:lnTo>
                    <a:pt x="186" y="10"/>
                  </a:lnTo>
                  <a:lnTo>
                    <a:pt x="223" y="3"/>
                  </a:lnTo>
                  <a:lnTo>
                    <a:pt x="262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476">
              <a:extLst>
                <a:ext uri="{FF2B5EF4-FFF2-40B4-BE49-F238E27FC236}">
                  <a16:creationId xmlns:a16="http://schemas.microsoft.com/office/drawing/2014/main" id="{8F52655D-A87D-4C50-AAA9-53FB0EB250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9350" y="4311650"/>
              <a:ext cx="17463" cy="19050"/>
            </a:xfrm>
            <a:custGeom>
              <a:avLst/>
              <a:gdLst>
                <a:gd name="T0" fmla="*/ 58 w 116"/>
                <a:gd name="T1" fmla="*/ 0 h 116"/>
                <a:gd name="T2" fmla="*/ 77 w 116"/>
                <a:gd name="T3" fmla="*/ 3 h 116"/>
                <a:gd name="T4" fmla="*/ 92 w 116"/>
                <a:gd name="T5" fmla="*/ 11 h 116"/>
                <a:gd name="T6" fmla="*/ 105 w 116"/>
                <a:gd name="T7" fmla="*/ 23 h 116"/>
                <a:gd name="T8" fmla="*/ 114 w 116"/>
                <a:gd name="T9" fmla="*/ 40 h 116"/>
                <a:gd name="T10" fmla="*/ 116 w 116"/>
                <a:gd name="T11" fmla="*/ 58 h 116"/>
                <a:gd name="T12" fmla="*/ 114 w 116"/>
                <a:gd name="T13" fmla="*/ 76 h 116"/>
                <a:gd name="T14" fmla="*/ 105 w 116"/>
                <a:gd name="T15" fmla="*/ 92 h 116"/>
                <a:gd name="T16" fmla="*/ 92 w 116"/>
                <a:gd name="T17" fmla="*/ 104 h 116"/>
                <a:gd name="T18" fmla="*/ 77 w 116"/>
                <a:gd name="T19" fmla="*/ 113 h 116"/>
                <a:gd name="T20" fmla="*/ 58 w 116"/>
                <a:gd name="T21" fmla="*/ 116 h 116"/>
                <a:gd name="T22" fmla="*/ 40 w 116"/>
                <a:gd name="T23" fmla="*/ 113 h 116"/>
                <a:gd name="T24" fmla="*/ 24 w 116"/>
                <a:gd name="T25" fmla="*/ 104 h 116"/>
                <a:gd name="T26" fmla="*/ 11 w 116"/>
                <a:gd name="T27" fmla="*/ 92 h 116"/>
                <a:gd name="T28" fmla="*/ 2 w 116"/>
                <a:gd name="T29" fmla="*/ 76 h 116"/>
                <a:gd name="T30" fmla="*/ 0 w 116"/>
                <a:gd name="T31" fmla="*/ 58 h 116"/>
                <a:gd name="T32" fmla="*/ 2 w 116"/>
                <a:gd name="T33" fmla="*/ 40 h 116"/>
                <a:gd name="T34" fmla="*/ 11 w 116"/>
                <a:gd name="T35" fmla="*/ 23 h 116"/>
                <a:gd name="T36" fmla="*/ 24 w 116"/>
                <a:gd name="T37" fmla="*/ 11 h 116"/>
                <a:gd name="T38" fmla="*/ 40 w 116"/>
                <a:gd name="T39" fmla="*/ 3 h 116"/>
                <a:gd name="T40" fmla="*/ 58 w 116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6">
                  <a:moveTo>
                    <a:pt x="58" y="0"/>
                  </a:moveTo>
                  <a:lnTo>
                    <a:pt x="77" y="3"/>
                  </a:lnTo>
                  <a:lnTo>
                    <a:pt x="92" y="11"/>
                  </a:lnTo>
                  <a:lnTo>
                    <a:pt x="105" y="23"/>
                  </a:lnTo>
                  <a:lnTo>
                    <a:pt x="114" y="40"/>
                  </a:lnTo>
                  <a:lnTo>
                    <a:pt x="116" y="58"/>
                  </a:lnTo>
                  <a:lnTo>
                    <a:pt x="114" y="76"/>
                  </a:lnTo>
                  <a:lnTo>
                    <a:pt x="105" y="92"/>
                  </a:lnTo>
                  <a:lnTo>
                    <a:pt x="92" y="104"/>
                  </a:lnTo>
                  <a:lnTo>
                    <a:pt x="77" y="113"/>
                  </a:lnTo>
                  <a:lnTo>
                    <a:pt x="58" y="116"/>
                  </a:lnTo>
                  <a:lnTo>
                    <a:pt x="40" y="113"/>
                  </a:lnTo>
                  <a:lnTo>
                    <a:pt x="24" y="104"/>
                  </a:lnTo>
                  <a:lnTo>
                    <a:pt x="11" y="92"/>
                  </a:lnTo>
                  <a:lnTo>
                    <a:pt x="2" y="76"/>
                  </a:lnTo>
                  <a:lnTo>
                    <a:pt x="0" y="58"/>
                  </a:lnTo>
                  <a:lnTo>
                    <a:pt x="2" y="40"/>
                  </a:lnTo>
                  <a:lnTo>
                    <a:pt x="11" y="23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477">
              <a:extLst>
                <a:ext uri="{FF2B5EF4-FFF2-40B4-BE49-F238E27FC236}">
                  <a16:creationId xmlns:a16="http://schemas.microsoft.com/office/drawing/2014/main" id="{9436B7BD-9711-409B-8C8C-FD0C336D1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2838" y="4311650"/>
              <a:ext cx="17463" cy="19050"/>
            </a:xfrm>
            <a:custGeom>
              <a:avLst/>
              <a:gdLst>
                <a:gd name="T0" fmla="*/ 58 w 117"/>
                <a:gd name="T1" fmla="*/ 0 h 116"/>
                <a:gd name="T2" fmla="*/ 77 w 117"/>
                <a:gd name="T3" fmla="*/ 3 h 116"/>
                <a:gd name="T4" fmla="*/ 93 w 117"/>
                <a:gd name="T5" fmla="*/ 11 h 116"/>
                <a:gd name="T6" fmla="*/ 106 w 117"/>
                <a:gd name="T7" fmla="*/ 23 h 116"/>
                <a:gd name="T8" fmla="*/ 114 w 117"/>
                <a:gd name="T9" fmla="*/ 40 h 116"/>
                <a:gd name="T10" fmla="*/ 117 w 117"/>
                <a:gd name="T11" fmla="*/ 58 h 116"/>
                <a:gd name="T12" fmla="*/ 114 w 117"/>
                <a:gd name="T13" fmla="*/ 76 h 116"/>
                <a:gd name="T14" fmla="*/ 106 w 117"/>
                <a:gd name="T15" fmla="*/ 92 h 116"/>
                <a:gd name="T16" fmla="*/ 93 w 117"/>
                <a:gd name="T17" fmla="*/ 104 h 116"/>
                <a:gd name="T18" fmla="*/ 77 w 117"/>
                <a:gd name="T19" fmla="*/ 113 h 116"/>
                <a:gd name="T20" fmla="*/ 58 w 117"/>
                <a:gd name="T21" fmla="*/ 116 h 116"/>
                <a:gd name="T22" fmla="*/ 40 w 117"/>
                <a:gd name="T23" fmla="*/ 113 h 116"/>
                <a:gd name="T24" fmla="*/ 24 w 117"/>
                <a:gd name="T25" fmla="*/ 104 h 116"/>
                <a:gd name="T26" fmla="*/ 12 w 117"/>
                <a:gd name="T27" fmla="*/ 92 h 116"/>
                <a:gd name="T28" fmla="*/ 3 w 117"/>
                <a:gd name="T29" fmla="*/ 76 h 116"/>
                <a:gd name="T30" fmla="*/ 0 w 117"/>
                <a:gd name="T31" fmla="*/ 58 h 116"/>
                <a:gd name="T32" fmla="*/ 3 w 117"/>
                <a:gd name="T33" fmla="*/ 40 h 116"/>
                <a:gd name="T34" fmla="*/ 12 w 117"/>
                <a:gd name="T35" fmla="*/ 23 h 116"/>
                <a:gd name="T36" fmla="*/ 24 w 117"/>
                <a:gd name="T37" fmla="*/ 11 h 116"/>
                <a:gd name="T38" fmla="*/ 40 w 117"/>
                <a:gd name="T39" fmla="*/ 3 h 116"/>
                <a:gd name="T40" fmla="*/ 58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8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6" y="23"/>
                  </a:lnTo>
                  <a:lnTo>
                    <a:pt x="114" y="40"/>
                  </a:lnTo>
                  <a:lnTo>
                    <a:pt x="117" y="58"/>
                  </a:lnTo>
                  <a:lnTo>
                    <a:pt x="114" y="76"/>
                  </a:lnTo>
                  <a:lnTo>
                    <a:pt x="106" y="92"/>
                  </a:lnTo>
                  <a:lnTo>
                    <a:pt x="93" y="104"/>
                  </a:lnTo>
                  <a:lnTo>
                    <a:pt x="77" y="113"/>
                  </a:lnTo>
                  <a:lnTo>
                    <a:pt x="58" y="116"/>
                  </a:lnTo>
                  <a:lnTo>
                    <a:pt x="40" y="113"/>
                  </a:lnTo>
                  <a:lnTo>
                    <a:pt x="24" y="104"/>
                  </a:lnTo>
                  <a:lnTo>
                    <a:pt x="12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2" y="23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478">
              <a:extLst>
                <a:ext uri="{FF2B5EF4-FFF2-40B4-BE49-F238E27FC236}">
                  <a16:creationId xmlns:a16="http://schemas.microsoft.com/office/drawing/2014/main" id="{A5CFE820-60DC-4FF3-91A5-DAD4874878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6813" y="4340225"/>
              <a:ext cx="19050" cy="17463"/>
            </a:xfrm>
            <a:custGeom>
              <a:avLst/>
              <a:gdLst>
                <a:gd name="T0" fmla="*/ 58 w 117"/>
                <a:gd name="T1" fmla="*/ 0 h 115"/>
                <a:gd name="T2" fmla="*/ 77 w 117"/>
                <a:gd name="T3" fmla="*/ 2 h 115"/>
                <a:gd name="T4" fmla="*/ 93 w 117"/>
                <a:gd name="T5" fmla="*/ 11 h 115"/>
                <a:gd name="T6" fmla="*/ 106 w 117"/>
                <a:gd name="T7" fmla="*/ 24 h 115"/>
                <a:gd name="T8" fmla="*/ 113 w 117"/>
                <a:gd name="T9" fmla="*/ 39 h 115"/>
                <a:gd name="T10" fmla="*/ 117 w 117"/>
                <a:gd name="T11" fmla="*/ 58 h 115"/>
                <a:gd name="T12" fmla="*/ 113 w 117"/>
                <a:gd name="T13" fmla="*/ 76 h 115"/>
                <a:gd name="T14" fmla="*/ 106 w 117"/>
                <a:gd name="T15" fmla="*/ 91 h 115"/>
                <a:gd name="T16" fmla="*/ 93 w 117"/>
                <a:gd name="T17" fmla="*/ 104 h 115"/>
                <a:gd name="T18" fmla="*/ 77 w 117"/>
                <a:gd name="T19" fmla="*/ 112 h 115"/>
                <a:gd name="T20" fmla="*/ 58 w 117"/>
                <a:gd name="T21" fmla="*/ 115 h 115"/>
                <a:gd name="T22" fmla="*/ 40 w 117"/>
                <a:gd name="T23" fmla="*/ 112 h 115"/>
                <a:gd name="T24" fmla="*/ 24 w 117"/>
                <a:gd name="T25" fmla="*/ 104 h 115"/>
                <a:gd name="T26" fmla="*/ 12 w 117"/>
                <a:gd name="T27" fmla="*/ 91 h 115"/>
                <a:gd name="T28" fmla="*/ 3 w 117"/>
                <a:gd name="T29" fmla="*/ 76 h 115"/>
                <a:gd name="T30" fmla="*/ 0 w 117"/>
                <a:gd name="T31" fmla="*/ 58 h 115"/>
                <a:gd name="T32" fmla="*/ 3 w 117"/>
                <a:gd name="T33" fmla="*/ 39 h 115"/>
                <a:gd name="T34" fmla="*/ 12 w 117"/>
                <a:gd name="T35" fmla="*/ 24 h 115"/>
                <a:gd name="T36" fmla="*/ 24 w 117"/>
                <a:gd name="T37" fmla="*/ 11 h 115"/>
                <a:gd name="T38" fmla="*/ 40 w 117"/>
                <a:gd name="T39" fmla="*/ 2 h 115"/>
                <a:gd name="T40" fmla="*/ 58 w 117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5">
                  <a:moveTo>
                    <a:pt x="58" y="0"/>
                  </a:moveTo>
                  <a:lnTo>
                    <a:pt x="77" y="2"/>
                  </a:lnTo>
                  <a:lnTo>
                    <a:pt x="93" y="11"/>
                  </a:lnTo>
                  <a:lnTo>
                    <a:pt x="106" y="24"/>
                  </a:lnTo>
                  <a:lnTo>
                    <a:pt x="113" y="39"/>
                  </a:lnTo>
                  <a:lnTo>
                    <a:pt x="117" y="58"/>
                  </a:lnTo>
                  <a:lnTo>
                    <a:pt x="113" y="76"/>
                  </a:lnTo>
                  <a:lnTo>
                    <a:pt x="106" y="91"/>
                  </a:lnTo>
                  <a:lnTo>
                    <a:pt x="93" y="104"/>
                  </a:lnTo>
                  <a:lnTo>
                    <a:pt x="77" y="112"/>
                  </a:lnTo>
                  <a:lnTo>
                    <a:pt x="58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2" y="91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40" y="2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479">
              <a:extLst>
                <a:ext uri="{FF2B5EF4-FFF2-40B4-BE49-F238E27FC236}">
                  <a16:creationId xmlns:a16="http://schemas.microsoft.com/office/drawing/2014/main" id="{67B8F2FC-B375-4325-B7BA-FC3BADEFE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300" y="4340225"/>
              <a:ext cx="19050" cy="17463"/>
            </a:xfrm>
            <a:custGeom>
              <a:avLst/>
              <a:gdLst>
                <a:gd name="T0" fmla="*/ 58 w 117"/>
                <a:gd name="T1" fmla="*/ 0 h 115"/>
                <a:gd name="T2" fmla="*/ 77 w 117"/>
                <a:gd name="T3" fmla="*/ 2 h 115"/>
                <a:gd name="T4" fmla="*/ 93 w 117"/>
                <a:gd name="T5" fmla="*/ 11 h 115"/>
                <a:gd name="T6" fmla="*/ 105 w 117"/>
                <a:gd name="T7" fmla="*/ 24 h 115"/>
                <a:gd name="T8" fmla="*/ 114 w 117"/>
                <a:gd name="T9" fmla="*/ 39 h 115"/>
                <a:gd name="T10" fmla="*/ 117 w 117"/>
                <a:gd name="T11" fmla="*/ 58 h 115"/>
                <a:gd name="T12" fmla="*/ 114 w 117"/>
                <a:gd name="T13" fmla="*/ 76 h 115"/>
                <a:gd name="T14" fmla="*/ 105 w 117"/>
                <a:gd name="T15" fmla="*/ 91 h 115"/>
                <a:gd name="T16" fmla="*/ 93 w 117"/>
                <a:gd name="T17" fmla="*/ 104 h 115"/>
                <a:gd name="T18" fmla="*/ 77 w 117"/>
                <a:gd name="T19" fmla="*/ 112 h 115"/>
                <a:gd name="T20" fmla="*/ 58 w 117"/>
                <a:gd name="T21" fmla="*/ 115 h 115"/>
                <a:gd name="T22" fmla="*/ 40 w 117"/>
                <a:gd name="T23" fmla="*/ 112 h 115"/>
                <a:gd name="T24" fmla="*/ 24 w 117"/>
                <a:gd name="T25" fmla="*/ 104 h 115"/>
                <a:gd name="T26" fmla="*/ 11 w 117"/>
                <a:gd name="T27" fmla="*/ 91 h 115"/>
                <a:gd name="T28" fmla="*/ 3 w 117"/>
                <a:gd name="T29" fmla="*/ 76 h 115"/>
                <a:gd name="T30" fmla="*/ 0 w 117"/>
                <a:gd name="T31" fmla="*/ 58 h 115"/>
                <a:gd name="T32" fmla="*/ 3 w 117"/>
                <a:gd name="T33" fmla="*/ 39 h 115"/>
                <a:gd name="T34" fmla="*/ 11 w 117"/>
                <a:gd name="T35" fmla="*/ 24 h 115"/>
                <a:gd name="T36" fmla="*/ 24 w 117"/>
                <a:gd name="T37" fmla="*/ 11 h 115"/>
                <a:gd name="T38" fmla="*/ 40 w 117"/>
                <a:gd name="T39" fmla="*/ 2 h 115"/>
                <a:gd name="T40" fmla="*/ 58 w 117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5">
                  <a:moveTo>
                    <a:pt x="58" y="0"/>
                  </a:moveTo>
                  <a:lnTo>
                    <a:pt x="77" y="2"/>
                  </a:lnTo>
                  <a:lnTo>
                    <a:pt x="93" y="11"/>
                  </a:lnTo>
                  <a:lnTo>
                    <a:pt x="105" y="24"/>
                  </a:lnTo>
                  <a:lnTo>
                    <a:pt x="114" y="39"/>
                  </a:lnTo>
                  <a:lnTo>
                    <a:pt x="117" y="58"/>
                  </a:lnTo>
                  <a:lnTo>
                    <a:pt x="114" y="76"/>
                  </a:lnTo>
                  <a:lnTo>
                    <a:pt x="105" y="91"/>
                  </a:lnTo>
                  <a:lnTo>
                    <a:pt x="93" y="104"/>
                  </a:lnTo>
                  <a:lnTo>
                    <a:pt x="77" y="112"/>
                  </a:lnTo>
                  <a:lnTo>
                    <a:pt x="58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1" y="91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2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480">
              <a:extLst>
                <a:ext uri="{FF2B5EF4-FFF2-40B4-BE49-F238E27FC236}">
                  <a16:creationId xmlns:a16="http://schemas.microsoft.com/office/drawing/2014/main" id="{7D529908-3FB3-47C1-9817-10A30BAC70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738" y="4311650"/>
              <a:ext cx="19050" cy="19050"/>
            </a:xfrm>
            <a:custGeom>
              <a:avLst/>
              <a:gdLst>
                <a:gd name="T0" fmla="*/ 59 w 116"/>
                <a:gd name="T1" fmla="*/ 0 h 116"/>
                <a:gd name="T2" fmla="*/ 77 w 116"/>
                <a:gd name="T3" fmla="*/ 3 h 116"/>
                <a:gd name="T4" fmla="*/ 92 w 116"/>
                <a:gd name="T5" fmla="*/ 11 h 116"/>
                <a:gd name="T6" fmla="*/ 105 w 116"/>
                <a:gd name="T7" fmla="*/ 23 h 116"/>
                <a:gd name="T8" fmla="*/ 114 w 116"/>
                <a:gd name="T9" fmla="*/ 40 h 116"/>
                <a:gd name="T10" fmla="*/ 116 w 116"/>
                <a:gd name="T11" fmla="*/ 58 h 116"/>
                <a:gd name="T12" fmla="*/ 114 w 116"/>
                <a:gd name="T13" fmla="*/ 76 h 116"/>
                <a:gd name="T14" fmla="*/ 105 w 116"/>
                <a:gd name="T15" fmla="*/ 92 h 116"/>
                <a:gd name="T16" fmla="*/ 92 w 116"/>
                <a:gd name="T17" fmla="*/ 104 h 116"/>
                <a:gd name="T18" fmla="*/ 77 w 116"/>
                <a:gd name="T19" fmla="*/ 113 h 116"/>
                <a:gd name="T20" fmla="*/ 59 w 116"/>
                <a:gd name="T21" fmla="*/ 116 h 116"/>
                <a:gd name="T22" fmla="*/ 40 w 116"/>
                <a:gd name="T23" fmla="*/ 113 h 116"/>
                <a:gd name="T24" fmla="*/ 24 w 116"/>
                <a:gd name="T25" fmla="*/ 104 h 116"/>
                <a:gd name="T26" fmla="*/ 11 w 116"/>
                <a:gd name="T27" fmla="*/ 92 h 116"/>
                <a:gd name="T28" fmla="*/ 2 w 116"/>
                <a:gd name="T29" fmla="*/ 76 h 116"/>
                <a:gd name="T30" fmla="*/ 0 w 116"/>
                <a:gd name="T31" fmla="*/ 58 h 116"/>
                <a:gd name="T32" fmla="*/ 2 w 116"/>
                <a:gd name="T33" fmla="*/ 40 h 116"/>
                <a:gd name="T34" fmla="*/ 11 w 116"/>
                <a:gd name="T35" fmla="*/ 23 h 116"/>
                <a:gd name="T36" fmla="*/ 24 w 116"/>
                <a:gd name="T37" fmla="*/ 11 h 116"/>
                <a:gd name="T38" fmla="*/ 40 w 116"/>
                <a:gd name="T39" fmla="*/ 3 h 116"/>
                <a:gd name="T40" fmla="*/ 59 w 116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6">
                  <a:moveTo>
                    <a:pt x="59" y="0"/>
                  </a:moveTo>
                  <a:lnTo>
                    <a:pt x="77" y="3"/>
                  </a:lnTo>
                  <a:lnTo>
                    <a:pt x="92" y="11"/>
                  </a:lnTo>
                  <a:lnTo>
                    <a:pt x="105" y="23"/>
                  </a:lnTo>
                  <a:lnTo>
                    <a:pt x="114" y="40"/>
                  </a:lnTo>
                  <a:lnTo>
                    <a:pt x="116" y="58"/>
                  </a:lnTo>
                  <a:lnTo>
                    <a:pt x="114" y="76"/>
                  </a:lnTo>
                  <a:lnTo>
                    <a:pt x="105" y="92"/>
                  </a:lnTo>
                  <a:lnTo>
                    <a:pt x="92" y="104"/>
                  </a:lnTo>
                  <a:lnTo>
                    <a:pt x="77" y="113"/>
                  </a:lnTo>
                  <a:lnTo>
                    <a:pt x="59" y="116"/>
                  </a:lnTo>
                  <a:lnTo>
                    <a:pt x="40" y="113"/>
                  </a:lnTo>
                  <a:lnTo>
                    <a:pt x="24" y="104"/>
                  </a:lnTo>
                  <a:lnTo>
                    <a:pt x="11" y="92"/>
                  </a:lnTo>
                  <a:lnTo>
                    <a:pt x="2" y="76"/>
                  </a:lnTo>
                  <a:lnTo>
                    <a:pt x="0" y="58"/>
                  </a:lnTo>
                  <a:lnTo>
                    <a:pt x="2" y="40"/>
                  </a:lnTo>
                  <a:lnTo>
                    <a:pt x="11" y="23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481">
              <a:extLst>
                <a:ext uri="{FF2B5EF4-FFF2-40B4-BE49-F238E27FC236}">
                  <a16:creationId xmlns:a16="http://schemas.microsoft.com/office/drawing/2014/main" id="{08649671-CFA7-4DFD-8493-F02DB4CBE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3788" y="4340225"/>
              <a:ext cx="19050" cy="17463"/>
            </a:xfrm>
            <a:custGeom>
              <a:avLst/>
              <a:gdLst>
                <a:gd name="T0" fmla="*/ 59 w 117"/>
                <a:gd name="T1" fmla="*/ 0 h 115"/>
                <a:gd name="T2" fmla="*/ 77 w 117"/>
                <a:gd name="T3" fmla="*/ 2 h 115"/>
                <a:gd name="T4" fmla="*/ 93 w 117"/>
                <a:gd name="T5" fmla="*/ 11 h 115"/>
                <a:gd name="T6" fmla="*/ 106 w 117"/>
                <a:gd name="T7" fmla="*/ 24 h 115"/>
                <a:gd name="T8" fmla="*/ 114 w 117"/>
                <a:gd name="T9" fmla="*/ 39 h 115"/>
                <a:gd name="T10" fmla="*/ 117 w 117"/>
                <a:gd name="T11" fmla="*/ 58 h 115"/>
                <a:gd name="T12" fmla="*/ 114 w 117"/>
                <a:gd name="T13" fmla="*/ 76 h 115"/>
                <a:gd name="T14" fmla="*/ 106 w 117"/>
                <a:gd name="T15" fmla="*/ 91 h 115"/>
                <a:gd name="T16" fmla="*/ 93 w 117"/>
                <a:gd name="T17" fmla="*/ 104 h 115"/>
                <a:gd name="T18" fmla="*/ 77 w 117"/>
                <a:gd name="T19" fmla="*/ 112 h 115"/>
                <a:gd name="T20" fmla="*/ 59 w 117"/>
                <a:gd name="T21" fmla="*/ 115 h 115"/>
                <a:gd name="T22" fmla="*/ 40 w 117"/>
                <a:gd name="T23" fmla="*/ 112 h 115"/>
                <a:gd name="T24" fmla="*/ 24 w 117"/>
                <a:gd name="T25" fmla="*/ 104 h 115"/>
                <a:gd name="T26" fmla="*/ 12 w 117"/>
                <a:gd name="T27" fmla="*/ 91 h 115"/>
                <a:gd name="T28" fmla="*/ 3 w 117"/>
                <a:gd name="T29" fmla="*/ 76 h 115"/>
                <a:gd name="T30" fmla="*/ 0 w 117"/>
                <a:gd name="T31" fmla="*/ 58 h 115"/>
                <a:gd name="T32" fmla="*/ 3 w 117"/>
                <a:gd name="T33" fmla="*/ 39 h 115"/>
                <a:gd name="T34" fmla="*/ 12 w 117"/>
                <a:gd name="T35" fmla="*/ 24 h 115"/>
                <a:gd name="T36" fmla="*/ 24 w 117"/>
                <a:gd name="T37" fmla="*/ 11 h 115"/>
                <a:gd name="T38" fmla="*/ 40 w 117"/>
                <a:gd name="T39" fmla="*/ 2 h 115"/>
                <a:gd name="T40" fmla="*/ 59 w 117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5">
                  <a:moveTo>
                    <a:pt x="59" y="0"/>
                  </a:moveTo>
                  <a:lnTo>
                    <a:pt x="77" y="2"/>
                  </a:lnTo>
                  <a:lnTo>
                    <a:pt x="93" y="11"/>
                  </a:lnTo>
                  <a:lnTo>
                    <a:pt x="106" y="24"/>
                  </a:lnTo>
                  <a:lnTo>
                    <a:pt x="114" y="39"/>
                  </a:lnTo>
                  <a:lnTo>
                    <a:pt x="117" y="58"/>
                  </a:lnTo>
                  <a:lnTo>
                    <a:pt x="114" y="76"/>
                  </a:lnTo>
                  <a:lnTo>
                    <a:pt x="106" y="91"/>
                  </a:lnTo>
                  <a:lnTo>
                    <a:pt x="93" y="104"/>
                  </a:lnTo>
                  <a:lnTo>
                    <a:pt x="77" y="112"/>
                  </a:lnTo>
                  <a:lnTo>
                    <a:pt x="59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2" y="91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40" y="2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482">
              <a:extLst>
                <a:ext uri="{FF2B5EF4-FFF2-40B4-BE49-F238E27FC236}">
                  <a16:creationId xmlns:a16="http://schemas.microsoft.com/office/drawing/2014/main" id="{BF13F8DD-2372-4AC7-B30A-08126D7E32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225" y="4311650"/>
              <a:ext cx="19050" cy="19050"/>
            </a:xfrm>
            <a:custGeom>
              <a:avLst/>
              <a:gdLst>
                <a:gd name="T0" fmla="*/ 59 w 117"/>
                <a:gd name="T1" fmla="*/ 0 h 116"/>
                <a:gd name="T2" fmla="*/ 77 w 117"/>
                <a:gd name="T3" fmla="*/ 3 h 116"/>
                <a:gd name="T4" fmla="*/ 93 w 117"/>
                <a:gd name="T5" fmla="*/ 11 h 116"/>
                <a:gd name="T6" fmla="*/ 105 w 117"/>
                <a:gd name="T7" fmla="*/ 23 h 116"/>
                <a:gd name="T8" fmla="*/ 114 w 117"/>
                <a:gd name="T9" fmla="*/ 40 h 116"/>
                <a:gd name="T10" fmla="*/ 117 w 117"/>
                <a:gd name="T11" fmla="*/ 58 h 116"/>
                <a:gd name="T12" fmla="*/ 114 w 117"/>
                <a:gd name="T13" fmla="*/ 76 h 116"/>
                <a:gd name="T14" fmla="*/ 105 w 117"/>
                <a:gd name="T15" fmla="*/ 92 h 116"/>
                <a:gd name="T16" fmla="*/ 93 w 117"/>
                <a:gd name="T17" fmla="*/ 104 h 116"/>
                <a:gd name="T18" fmla="*/ 77 w 117"/>
                <a:gd name="T19" fmla="*/ 113 h 116"/>
                <a:gd name="T20" fmla="*/ 59 w 117"/>
                <a:gd name="T21" fmla="*/ 116 h 116"/>
                <a:gd name="T22" fmla="*/ 40 w 117"/>
                <a:gd name="T23" fmla="*/ 113 h 116"/>
                <a:gd name="T24" fmla="*/ 24 w 117"/>
                <a:gd name="T25" fmla="*/ 104 h 116"/>
                <a:gd name="T26" fmla="*/ 12 w 117"/>
                <a:gd name="T27" fmla="*/ 92 h 116"/>
                <a:gd name="T28" fmla="*/ 4 w 117"/>
                <a:gd name="T29" fmla="*/ 76 h 116"/>
                <a:gd name="T30" fmla="*/ 0 w 117"/>
                <a:gd name="T31" fmla="*/ 58 h 116"/>
                <a:gd name="T32" fmla="*/ 4 w 117"/>
                <a:gd name="T33" fmla="*/ 40 h 116"/>
                <a:gd name="T34" fmla="*/ 12 w 117"/>
                <a:gd name="T35" fmla="*/ 23 h 116"/>
                <a:gd name="T36" fmla="*/ 24 w 117"/>
                <a:gd name="T37" fmla="*/ 11 h 116"/>
                <a:gd name="T38" fmla="*/ 40 w 117"/>
                <a:gd name="T39" fmla="*/ 3 h 116"/>
                <a:gd name="T40" fmla="*/ 59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9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5" y="23"/>
                  </a:lnTo>
                  <a:lnTo>
                    <a:pt x="114" y="40"/>
                  </a:lnTo>
                  <a:lnTo>
                    <a:pt x="117" y="58"/>
                  </a:lnTo>
                  <a:lnTo>
                    <a:pt x="114" y="76"/>
                  </a:lnTo>
                  <a:lnTo>
                    <a:pt x="105" y="92"/>
                  </a:lnTo>
                  <a:lnTo>
                    <a:pt x="93" y="104"/>
                  </a:lnTo>
                  <a:lnTo>
                    <a:pt x="77" y="113"/>
                  </a:lnTo>
                  <a:lnTo>
                    <a:pt x="59" y="116"/>
                  </a:lnTo>
                  <a:lnTo>
                    <a:pt x="40" y="113"/>
                  </a:lnTo>
                  <a:lnTo>
                    <a:pt x="24" y="104"/>
                  </a:lnTo>
                  <a:lnTo>
                    <a:pt x="12" y="92"/>
                  </a:lnTo>
                  <a:lnTo>
                    <a:pt x="4" y="76"/>
                  </a:lnTo>
                  <a:lnTo>
                    <a:pt x="0" y="58"/>
                  </a:lnTo>
                  <a:lnTo>
                    <a:pt x="4" y="40"/>
                  </a:lnTo>
                  <a:lnTo>
                    <a:pt x="12" y="23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483">
              <a:extLst>
                <a:ext uri="{FF2B5EF4-FFF2-40B4-BE49-F238E27FC236}">
                  <a16:creationId xmlns:a16="http://schemas.microsoft.com/office/drawing/2014/main" id="{9AF42E23-7129-4676-A2CF-80CCD54C4F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75" y="4340225"/>
              <a:ext cx="17463" cy="17463"/>
            </a:xfrm>
            <a:custGeom>
              <a:avLst/>
              <a:gdLst>
                <a:gd name="T0" fmla="*/ 59 w 117"/>
                <a:gd name="T1" fmla="*/ 0 h 115"/>
                <a:gd name="T2" fmla="*/ 77 w 117"/>
                <a:gd name="T3" fmla="*/ 2 h 115"/>
                <a:gd name="T4" fmla="*/ 93 w 117"/>
                <a:gd name="T5" fmla="*/ 11 h 115"/>
                <a:gd name="T6" fmla="*/ 105 w 117"/>
                <a:gd name="T7" fmla="*/ 24 h 115"/>
                <a:gd name="T8" fmla="*/ 114 w 117"/>
                <a:gd name="T9" fmla="*/ 39 h 115"/>
                <a:gd name="T10" fmla="*/ 117 w 117"/>
                <a:gd name="T11" fmla="*/ 58 h 115"/>
                <a:gd name="T12" fmla="*/ 114 w 117"/>
                <a:gd name="T13" fmla="*/ 76 h 115"/>
                <a:gd name="T14" fmla="*/ 105 w 117"/>
                <a:gd name="T15" fmla="*/ 91 h 115"/>
                <a:gd name="T16" fmla="*/ 93 w 117"/>
                <a:gd name="T17" fmla="*/ 104 h 115"/>
                <a:gd name="T18" fmla="*/ 77 w 117"/>
                <a:gd name="T19" fmla="*/ 112 h 115"/>
                <a:gd name="T20" fmla="*/ 59 w 117"/>
                <a:gd name="T21" fmla="*/ 115 h 115"/>
                <a:gd name="T22" fmla="*/ 40 w 117"/>
                <a:gd name="T23" fmla="*/ 112 h 115"/>
                <a:gd name="T24" fmla="*/ 24 w 117"/>
                <a:gd name="T25" fmla="*/ 104 h 115"/>
                <a:gd name="T26" fmla="*/ 11 w 117"/>
                <a:gd name="T27" fmla="*/ 91 h 115"/>
                <a:gd name="T28" fmla="*/ 3 w 117"/>
                <a:gd name="T29" fmla="*/ 76 h 115"/>
                <a:gd name="T30" fmla="*/ 0 w 117"/>
                <a:gd name="T31" fmla="*/ 58 h 115"/>
                <a:gd name="T32" fmla="*/ 3 w 117"/>
                <a:gd name="T33" fmla="*/ 39 h 115"/>
                <a:gd name="T34" fmla="*/ 11 w 117"/>
                <a:gd name="T35" fmla="*/ 24 h 115"/>
                <a:gd name="T36" fmla="*/ 24 w 117"/>
                <a:gd name="T37" fmla="*/ 11 h 115"/>
                <a:gd name="T38" fmla="*/ 40 w 117"/>
                <a:gd name="T39" fmla="*/ 2 h 115"/>
                <a:gd name="T40" fmla="*/ 59 w 117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5">
                  <a:moveTo>
                    <a:pt x="59" y="0"/>
                  </a:moveTo>
                  <a:lnTo>
                    <a:pt x="77" y="2"/>
                  </a:lnTo>
                  <a:lnTo>
                    <a:pt x="93" y="11"/>
                  </a:lnTo>
                  <a:lnTo>
                    <a:pt x="105" y="24"/>
                  </a:lnTo>
                  <a:lnTo>
                    <a:pt x="114" y="39"/>
                  </a:lnTo>
                  <a:lnTo>
                    <a:pt x="117" y="58"/>
                  </a:lnTo>
                  <a:lnTo>
                    <a:pt x="114" y="76"/>
                  </a:lnTo>
                  <a:lnTo>
                    <a:pt x="105" y="91"/>
                  </a:lnTo>
                  <a:lnTo>
                    <a:pt x="93" y="104"/>
                  </a:lnTo>
                  <a:lnTo>
                    <a:pt x="77" y="112"/>
                  </a:lnTo>
                  <a:lnTo>
                    <a:pt x="59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1" y="91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2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84">
              <a:extLst>
                <a:ext uri="{FF2B5EF4-FFF2-40B4-BE49-F238E27FC236}">
                  <a16:creationId xmlns:a16="http://schemas.microsoft.com/office/drawing/2014/main" id="{D02A3380-7316-4D96-9E04-FB63364B5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125" y="4311650"/>
              <a:ext cx="19050" cy="19050"/>
            </a:xfrm>
            <a:custGeom>
              <a:avLst/>
              <a:gdLst>
                <a:gd name="T0" fmla="*/ 59 w 117"/>
                <a:gd name="T1" fmla="*/ 0 h 116"/>
                <a:gd name="T2" fmla="*/ 77 w 117"/>
                <a:gd name="T3" fmla="*/ 3 h 116"/>
                <a:gd name="T4" fmla="*/ 93 w 117"/>
                <a:gd name="T5" fmla="*/ 11 h 116"/>
                <a:gd name="T6" fmla="*/ 106 w 117"/>
                <a:gd name="T7" fmla="*/ 23 h 116"/>
                <a:gd name="T8" fmla="*/ 115 w 117"/>
                <a:gd name="T9" fmla="*/ 40 h 116"/>
                <a:gd name="T10" fmla="*/ 117 w 117"/>
                <a:gd name="T11" fmla="*/ 58 h 116"/>
                <a:gd name="T12" fmla="*/ 115 w 117"/>
                <a:gd name="T13" fmla="*/ 76 h 116"/>
                <a:gd name="T14" fmla="*/ 106 w 117"/>
                <a:gd name="T15" fmla="*/ 92 h 116"/>
                <a:gd name="T16" fmla="*/ 93 w 117"/>
                <a:gd name="T17" fmla="*/ 104 h 116"/>
                <a:gd name="T18" fmla="*/ 77 w 117"/>
                <a:gd name="T19" fmla="*/ 113 h 116"/>
                <a:gd name="T20" fmla="*/ 59 w 117"/>
                <a:gd name="T21" fmla="*/ 116 h 116"/>
                <a:gd name="T22" fmla="*/ 40 w 117"/>
                <a:gd name="T23" fmla="*/ 113 h 116"/>
                <a:gd name="T24" fmla="*/ 25 w 117"/>
                <a:gd name="T25" fmla="*/ 104 h 116"/>
                <a:gd name="T26" fmla="*/ 12 w 117"/>
                <a:gd name="T27" fmla="*/ 92 h 116"/>
                <a:gd name="T28" fmla="*/ 4 w 117"/>
                <a:gd name="T29" fmla="*/ 76 h 116"/>
                <a:gd name="T30" fmla="*/ 0 w 117"/>
                <a:gd name="T31" fmla="*/ 58 h 116"/>
                <a:gd name="T32" fmla="*/ 4 w 117"/>
                <a:gd name="T33" fmla="*/ 40 h 116"/>
                <a:gd name="T34" fmla="*/ 12 w 117"/>
                <a:gd name="T35" fmla="*/ 23 h 116"/>
                <a:gd name="T36" fmla="*/ 25 w 117"/>
                <a:gd name="T37" fmla="*/ 11 h 116"/>
                <a:gd name="T38" fmla="*/ 40 w 117"/>
                <a:gd name="T39" fmla="*/ 3 h 116"/>
                <a:gd name="T40" fmla="*/ 59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9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6" y="23"/>
                  </a:lnTo>
                  <a:lnTo>
                    <a:pt x="115" y="40"/>
                  </a:lnTo>
                  <a:lnTo>
                    <a:pt x="117" y="58"/>
                  </a:lnTo>
                  <a:lnTo>
                    <a:pt x="115" y="76"/>
                  </a:lnTo>
                  <a:lnTo>
                    <a:pt x="106" y="92"/>
                  </a:lnTo>
                  <a:lnTo>
                    <a:pt x="93" y="104"/>
                  </a:lnTo>
                  <a:lnTo>
                    <a:pt x="77" y="113"/>
                  </a:lnTo>
                  <a:lnTo>
                    <a:pt x="59" y="116"/>
                  </a:lnTo>
                  <a:lnTo>
                    <a:pt x="40" y="113"/>
                  </a:lnTo>
                  <a:lnTo>
                    <a:pt x="25" y="104"/>
                  </a:lnTo>
                  <a:lnTo>
                    <a:pt x="12" y="92"/>
                  </a:lnTo>
                  <a:lnTo>
                    <a:pt x="4" y="76"/>
                  </a:lnTo>
                  <a:lnTo>
                    <a:pt x="0" y="58"/>
                  </a:lnTo>
                  <a:lnTo>
                    <a:pt x="4" y="40"/>
                  </a:lnTo>
                  <a:lnTo>
                    <a:pt x="12" y="23"/>
                  </a:lnTo>
                  <a:lnTo>
                    <a:pt x="25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85">
              <a:extLst>
                <a:ext uri="{FF2B5EF4-FFF2-40B4-BE49-F238E27FC236}">
                  <a16:creationId xmlns:a16="http://schemas.microsoft.com/office/drawing/2014/main" id="{483E5A16-D700-450A-8687-6505E18A79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175" y="4340225"/>
              <a:ext cx="19050" cy="17463"/>
            </a:xfrm>
            <a:custGeom>
              <a:avLst/>
              <a:gdLst>
                <a:gd name="T0" fmla="*/ 59 w 117"/>
                <a:gd name="T1" fmla="*/ 0 h 115"/>
                <a:gd name="T2" fmla="*/ 77 w 117"/>
                <a:gd name="T3" fmla="*/ 2 h 115"/>
                <a:gd name="T4" fmla="*/ 93 w 117"/>
                <a:gd name="T5" fmla="*/ 11 h 115"/>
                <a:gd name="T6" fmla="*/ 106 w 117"/>
                <a:gd name="T7" fmla="*/ 24 h 115"/>
                <a:gd name="T8" fmla="*/ 115 w 117"/>
                <a:gd name="T9" fmla="*/ 39 h 115"/>
                <a:gd name="T10" fmla="*/ 117 w 117"/>
                <a:gd name="T11" fmla="*/ 58 h 115"/>
                <a:gd name="T12" fmla="*/ 115 w 117"/>
                <a:gd name="T13" fmla="*/ 76 h 115"/>
                <a:gd name="T14" fmla="*/ 106 w 117"/>
                <a:gd name="T15" fmla="*/ 91 h 115"/>
                <a:gd name="T16" fmla="*/ 93 w 117"/>
                <a:gd name="T17" fmla="*/ 104 h 115"/>
                <a:gd name="T18" fmla="*/ 77 w 117"/>
                <a:gd name="T19" fmla="*/ 112 h 115"/>
                <a:gd name="T20" fmla="*/ 59 w 117"/>
                <a:gd name="T21" fmla="*/ 115 h 115"/>
                <a:gd name="T22" fmla="*/ 40 w 117"/>
                <a:gd name="T23" fmla="*/ 112 h 115"/>
                <a:gd name="T24" fmla="*/ 24 w 117"/>
                <a:gd name="T25" fmla="*/ 104 h 115"/>
                <a:gd name="T26" fmla="*/ 12 w 117"/>
                <a:gd name="T27" fmla="*/ 91 h 115"/>
                <a:gd name="T28" fmla="*/ 4 w 117"/>
                <a:gd name="T29" fmla="*/ 76 h 115"/>
                <a:gd name="T30" fmla="*/ 0 w 117"/>
                <a:gd name="T31" fmla="*/ 58 h 115"/>
                <a:gd name="T32" fmla="*/ 4 w 117"/>
                <a:gd name="T33" fmla="*/ 39 h 115"/>
                <a:gd name="T34" fmla="*/ 12 w 117"/>
                <a:gd name="T35" fmla="*/ 24 h 115"/>
                <a:gd name="T36" fmla="*/ 24 w 117"/>
                <a:gd name="T37" fmla="*/ 11 h 115"/>
                <a:gd name="T38" fmla="*/ 40 w 117"/>
                <a:gd name="T39" fmla="*/ 2 h 115"/>
                <a:gd name="T40" fmla="*/ 59 w 117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5">
                  <a:moveTo>
                    <a:pt x="59" y="0"/>
                  </a:moveTo>
                  <a:lnTo>
                    <a:pt x="77" y="2"/>
                  </a:lnTo>
                  <a:lnTo>
                    <a:pt x="93" y="11"/>
                  </a:lnTo>
                  <a:lnTo>
                    <a:pt x="106" y="24"/>
                  </a:lnTo>
                  <a:lnTo>
                    <a:pt x="115" y="39"/>
                  </a:lnTo>
                  <a:lnTo>
                    <a:pt x="117" y="58"/>
                  </a:lnTo>
                  <a:lnTo>
                    <a:pt x="115" y="76"/>
                  </a:lnTo>
                  <a:lnTo>
                    <a:pt x="106" y="91"/>
                  </a:lnTo>
                  <a:lnTo>
                    <a:pt x="93" y="104"/>
                  </a:lnTo>
                  <a:lnTo>
                    <a:pt x="77" y="112"/>
                  </a:lnTo>
                  <a:lnTo>
                    <a:pt x="59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2" y="91"/>
                  </a:lnTo>
                  <a:lnTo>
                    <a:pt x="4" y="76"/>
                  </a:lnTo>
                  <a:lnTo>
                    <a:pt x="0" y="58"/>
                  </a:lnTo>
                  <a:lnTo>
                    <a:pt x="4" y="39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40" y="2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86">
              <a:extLst>
                <a:ext uri="{FF2B5EF4-FFF2-40B4-BE49-F238E27FC236}">
                  <a16:creationId xmlns:a16="http://schemas.microsoft.com/office/drawing/2014/main" id="{1E245202-72D9-411F-AD3D-27B3486D14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5325" y="4238625"/>
              <a:ext cx="555625" cy="542925"/>
            </a:xfrm>
            <a:custGeom>
              <a:avLst/>
              <a:gdLst>
                <a:gd name="T0" fmla="*/ 183 w 3500"/>
                <a:gd name="T1" fmla="*/ 2344 h 3420"/>
                <a:gd name="T2" fmla="*/ 119 w 3500"/>
                <a:gd name="T3" fmla="*/ 2439 h 3420"/>
                <a:gd name="T4" fmla="*/ 129 w 3500"/>
                <a:gd name="T5" fmla="*/ 3211 h 3420"/>
                <a:gd name="T6" fmla="*/ 209 w 3500"/>
                <a:gd name="T7" fmla="*/ 3292 h 3420"/>
                <a:gd name="T8" fmla="*/ 3262 w 3500"/>
                <a:gd name="T9" fmla="*/ 3301 h 3420"/>
                <a:gd name="T10" fmla="*/ 3357 w 3500"/>
                <a:gd name="T11" fmla="*/ 3237 h 3420"/>
                <a:gd name="T12" fmla="*/ 3383 w 3500"/>
                <a:gd name="T13" fmla="*/ 2469 h 3420"/>
                <a:gd name="T14" fmla="*/ 3339 w 3500"/>
                <a:gd name="T15" fmla="*/ 2362 h 3420"/>
                <a:gd name="T16" fmla="*/ 3231 w 3500"/>
                <a:gd name="T17" fmla="*/ 2318 h 3420"/>
                <a:gd name="T18" fmla="*/ 209 w 3500"/>
                <a:gd name="T19" fmla="*/ 1229 h 3420"/>
                <a:gd name="T20" fmla="*/ 129 w 3500"/>
                <a:gd name="T21" fmla="*/ 1309 h 3420"/>
                <a:gd name="T22" fmla="*/ 119 w 3500"/>
                <a:gd name="T23" fmla="*/ 2082 h 3420"/>
                <a:gd name="T24" fmla="*/ 183 w 3500"/>
                <a:gd name="T25" fmla="*/ 2176 h 3420"/>
                <a:gd name="T26" fmla="*/ 3231 w 3500"/>
                <a:gd name="T27" fmla="*/ 2202 h 3420"/>
                <a:gd name="T28" fmla="*/ 3339 w 3500"/>
                <a:gd name="T29" fmla="*/ 2158 h 3420"/>
                <a:gd name="T30" fmla="*/ 3383 w 3500"/>
                <a:gd name="T31" fmla="*/ 2052 h 3420"/>
                <a:gd name="T32" fmla="*/ 3357 w 3500"/>
                <a:gd name="T33" fmla="*/ 1283 h 3420"/>
                <a:gd name="T34" fmla="*/ 3262 w 3500"/>
                <a:gd name="T35" fmla="*/ 1220 h 3420"/>
                <a:gd name="T36" fmla="*/ 238 w 3500"/>
                <a:gd name="T37" fmla="*/ 120 h 3420"/>
                <a:gd name="T38" fmla="*/ 143 w 3500"/>
                <a:gd name="T39" fmla="*/ 183 h 3420"/>
                <a:gd name="T40" fmla="*/ 117 w 3500"/>
                <a:gd name="T41" fmla="*/ 950 h 3420"/>
                <a:gd name="T42" fmla="*/ 161 w 3500"/>
                <a:gd name="T43" fmla="*/ 1056 h 3420"/>
                <a:gd name="T44" fmla="*/ 269 w 3500"/>
                <a:gd name="T45" fmla="*/ 1101 h 3420"/>
                <a:gd name="T46" fmla="*/ 3317 w 3500"/>
                <a:gd name="T47" fmla="*/ 1075 h 3420"/>
                <a:gd name="T48" fmla="*/ 3381 w 3500"/>
                <a:gd name="T49" fmla="*/ 980 h 3420"/>
                <a:gd name="T50" fmla="*/ 3371 w 3500"/>
                <a:gd name="T51" fmla="*/ 209 h 3420"/>
                <a:gd name="T52" fmla="*/ 3291 w 3500"/>
                <a:gd name="T53" fmla="*/ 128 h 3420"/>
                <a:gd name="T54" fmla="*/ 269 w 3500"/>
                <a:gd name="T55" fmla="*/ 0 h 3420"/>
                <a:gd name="T56" fmla="*/ 3345 w 3500"/>
                <a:gd name="T57" fmla="*/ 25 h 3420"/>
                <a:gd name="T58" fmla="*/ 3457 w 3500"/>
                <a:gd name="T59" fmla="*/ 122 h 3420"/>
                <a:gd name="T60" fmla="*/ 3500 w 3500"/>
                <a:gd name="T61" fmla="*/ 267 h 3420"/>
                <a:gd name="T62" fmla="*/ 3472 w 3500"/>
                <a:gd name="T63" fmla="*/ 1068 h 3420"/>
                <a:gd name="T64" fmla="*/ 3426 w 3500"/>
                <a:gd name="T65" fmla="*/ 1186 h 3420"/>
                <a:gd name="T66" fmla="*/ 3497 w 3500"/>
                <a:gd name="T67" fmla="*/ 1327 h 3420"/>
                <a:gd name="T68" fmla="*/ 3487 w 3500"/>
                <a:gd name="T69" fmla="*/ 2132 h 3420"/>
                <a:gd name="T70" fmla="*/ 3397 w 3500"/>
                <a:gd name="T71" fmla="*/ 2260 h 3420"/>
                <a:gd name="T72" fmla="*/ 3487 w 3500"/>
                <a:gd name="T73" fmla="*/ 2388 h 3420"/>
                <a:gd name="T74" fmla="*/ 3498 w 3500"/>
                <a:gd name="T75" fmla="*/ 3192 h 3420"/>
                <a:gd name="T76" fmla="*/ 3434 w 3500"/>
                <a:gd name="T77" fmla="*/ 3327 h 3420"/>
                <a:gd name="T78" fmla="*/ 3309 w 3500"/>
                <a:gd name="T79" fmla="*/ 3408 h 3420"/>
                <a:gd name="T80" fmla="*/ 228 w 3500"/>
                <a:gd name="T81" fmla="*/ 3417 h 3420"/>
                <a:gd name="T82" fmla="*/ 92 w 3500"/>
                <a:gd name="T83" fmla="*/ 3354 h 3420"/>
                <a:gd name="T84" fmla="*/ 11 w 3500"/>
                <a:gd name="T85" fmla="*/ 3230 h 3420"/>
                <a:gd name="T86" fmla="*/ 3 w 3500"/>
                <a:gd name="T87" fmla="*/ 2428 h 3420"/>
                <a:gd name="T88" fmla="*/ 74 w 3500"/>
                <a:gd name="T89" fmla="*/ 2287 h 3420"/>
                <a:gd name="T90" fmla="*/ 28 w 3500"/>
                <a:gd name="T91" fmla="*/ 2169 h 3420"/>
                <a:gd name="T92" fmla="*/ 0 w 3500"/>
                <a:gd name="T93" fmla="*/ 1368 h 3420"/>
                <a:gd name="T94" fmla="*/ 49 w 3500"/>
                <a:gd name="T95" fmla="*/ 1216 h 3420"/>
                <a:gd name="T96" fmla="*/ 49 w 3500"/>
                <a:gd name="T97" fmla="*/ 1102 h 3420"/>
                <a:gd name="T98" fmla="*/ 0 w 3500"/>
                <a:gd name="T99" fmla="*/ 950 h 3420"/>
                <a:gd name="T100" fmla="*/ 25 w 3500"/>
                <a:gd name="T101" fmla="*/ 155 h 3420"/>
                <a:gd name="T102" fmla="*/ 122 w 3500"/>
                <a:gd name="T103" fmla="*/ 43 h 3420"/>
                <a:gd name="T104" fmla="*/ 269 w 3500"/>
                <a:gd name="T105" fmla="*/ 0 h 3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500" h="3420">
                  <a:moveTo>
                    <a:pt x="269" y="2318"/>
                  </a:moveTo>
                  <a:lnTo>
                    <a:pt x="238" y="2322"/>
                  </a:lnTo>
                  <a:lnTo>
                    <a:pt x="209" y="2330"/>
                  </a:lnTo>
                  <a:lnTo>
                    <a:pt x="183" y="2344"/>
                  </a:lnTo>
                  <a:lnTo>
                    <a:pt x="161" y="2362"/>
                  </a:lnTo>
                  <a:lnTo>
                    <a:pt x="143" y="2385"/>
                  </a:lnTo>
                  <a:lnTo>
                    <a:pt x="129" y="2411"/>
                  </a:lnTo>
                  <a:lnTo>
                    <a:pt x="119" y="2439"/>
                  </a:lnTo>
                  <a:lnTo>
                    <a:pt x="117" y="2469"/>
                  </a:lnTo>
                  <a:lnTo>
                    <a:pt x="117" y="3152"/>
                  </a:lnTo>
                  <a:lnTo>
                    <a:pt x="119" y="3183"/>
                  </a:lnTo>
                  <a:lnTo>
                    <a:pt x="129" y="3211"/>
                  </a:lnTo>
                  <a:lnTo>
                    <a:pt x="143" y="3237"/>
                  </a:lnTo>
                  <a:lnTo>
                    <a:pt x="161" y="3260"/>
                  </a:lnTo>
                  <a:lnTo>
                    <a:pt x="183" y="3278"/>
                  </a:lnTo>
                  <a:lnTo>
                    <a:pt x="209" y="3292"/>
                  </a:lnTo>
                  <a:lnTo>
                    <a:pt x="238" y="3301"/>
                  </a:lnTo>
                  <a:lnTo>
                    <a:pt x="269" y="3304"/>
                  </a:lnTo>
                  <a:lnTo>
                    <a:pt x="3231" y="3304"/>
                  </a:lnTo>
                  <a:lnTo>
                    <a:pt x="3262" y="3301"/>
                  </a:lnTo>
                  <a:lnTo>
                    <a:pt x="3291" y="3292"/>
                  </a:lnTo>
                  <a:lnTo>
                    <a:pt x="3317" y="3278"/>
                  </a:lnTo>
                  <a:lnTo>
                    <a:pt x="3339" y="3260"/>
                  </a:lnTo>
                  <a:lnTo>
                    <a:pt x="3357" y="3237"/>
                  </a:lnTo>
                  <a:lnTo>
                    <a:pt x="3371" y="3211"/>
                  </a:lnTo>
                  <a:lnTo>
                    <a:pt x="3381" y="3183"/>
                  </a:lnTo>
                  <a:lnTo>
                    <a:pt x="3383" y="3152"/>
                  </a:lnTo>
                  <a:lnTo>
                    <a:pt x="3383" y="2469"/>
                  </a:lnTo>
                  <a:lnTo>
                    <a:pt x="3381" y="2439"/>
                  </a:lnTo>
                  <a:lnTo>
                    <a:pt x="3371" y="2411"/>
                  </a:lnTo>
                  <a:lnTo>
                    <a:pt x="3357" y="2385"/>
                  </a:lnTo>
                  <a:lnTo>
                    <a:pt x="3339" y="2362"/>
                  </a:lnTo>
                  <a:lnTo>
                    <a:pt x="3317" y="2344"/>
                  </a:lnTo>
                  <a:lnTo>
                    <a:pt x="3291" y="2330"/>
                  </a:lnTo>
                  <a:lnTo>
                    <a:pt x="3262" y="2322"/>
                  </a:lnTo>
                  <a:lnTo>
                    <a:pt x="3231" y="2318"/>
                  </a:lnTo>
                  <a:lnTo>
                    <a:pt x="269" y="2318"/>
                  </a:lnTo>
                  <a:close/>
                  <a:moveTo>
                    <a:pt x="269" y="1217"/>
                  </a:moveTo>
                  <a:lnTo>
                    <a:pt x="238" y="1220"/>
                  </a:lnTo>
                  <a:lnTo>
                    <a:pt x="209" y="1229"/>
                  </a:lnTo>
                  <a:lnTo>
                    <a:pt x="183" y="1243"/>
                  </a:lnTo>
                  <a:lnTo>
                    <a:pt x="161" y="1261"/>
                  </a:lnTo>
                  <a:lnTo>
                    <a:pt x="143" y="1283"/>
                  </a:lnTo>
                  <a:lnTo>
                    <a:pt x="129" y="1309"/>
                  </a:lnTo>
                  <a:lnTo>
                    <a:pt x="119" y="1338"/>
                  </a:lnTo>
                  <a:lnTo>
                    <a:pt x="117" y="1368"/>
                  </a:lnTo>
                  <a:lnTo>
                    <a:pt x="117" y="2052"/>
                  </a:lnTo>
                  <a:lnTo>
                    <a:pt x="119" y="2082"/>
                  </a:lnTo>
                  <a:lnTo>
                    <a:pt x="129" y="2110"/>
                  </a:lnTo>
                  <a:lnTo>
                    <a:pt x="143" y="2135"/>
                  </a:lnTo>
                  <a:lnTo>
                    <a:pt x="161" y="2158"/>
                  </a:lnTo>
                  <a:lnTo>
                    <a:pt x="183" y="2176"/>
                  </a:lnTo>
                  <a:lnTo>
                    <a:pt x="209" y="2190"/>
                  </a:lnTo>
                  <a:lnTo>
                    <a:pt x="238" y="2199"/>
                  </a:lnTo>
                  <a:lnTo>
                    <a:pt x="269" y="2202"/>
                  </a:lnTo>
                  <a:lnTo>
                    <a:pt x="3231" y="2202"/>
                  </a:lnTo>
                  <a:lnTo>
                    <a:pt x="3262" y="2199"/>
                  </a:lnTo>
                  <a:lnTo>
                    <a:pt x="3291" y="2190"/>
                  </a:lnTo>
                  <a:lnTo>
                    <a:pt x="3317" y="2176"/>
                  </a:lnTo>
                  <a:lnTo>
                    <a:pt x="3339" y="2158"/>
                  </a:lnTo>
                  <a:lnTo>
                    <a:pt x="3357" y="2135"/>
                  </a:lnTo>
                  <a:lnTo>
                    <a:pt x="3371" y="2110"/>
                  </a:lnTo>
                  <a:lnTo>
                    <a:pt x="3381" y="2082"/>
                  </a:lnTo>
                  <a:lnTo>
                    <a:pt x="3383" y="2052"/>
                  </a:lnTo>
                  <a:lnTo>
                    <a:pt x="3383" y="1368"/>
                  </a:lnTo>
                  <a:lnTo>
                    <a:pt x="3381" y="1338"/>
                  </a:lnTo>
                  <a:lnTo>
                    <a:pt x="3371" y="1309"/>
                  </a:lnTo>
                  <a:lnTo>
                    <a:pt x="3357" y="1283"/>
                  </a:lnTo>
                  <a:lnTo>
                    <a:pt x="3339" y="1261"/>
                  </a:lnTo>
                  <a:lnTo>
                    <a:pt x="3317" y="1243"/>
                  </a:lnTo>
                  <a:lnTo>
                    <a:pt x="3291" y="1229"/>
                  </a:lnTo>
                  <a:lnTo>
                    <a:pt x="3262" y="1220"/>
                  </a:lnTo>
                  <a:lnTo>
                    <a:pt x="3231" y="1217"/>
                  </a:lnTo>
                  <a:lnTo>
                    <a:pt x="269" y="1217"/>
                  </a:lnTo>
                  <a:close/>
                  <a:moveTo>
                    <a:pt x="269" y="116"/>
                  </a:moveTo>
                  <a:lnTo>
                    <a:pt x="238" y="120"/>
                  </a:lnTo>
                  <a:lnTo>
                    <a:pt x="209" y="128"/>
                  </a:lnTo>
                  <a:lnTo>
                    <a:pt x="183" y="142"/>
                  </a:lnTo>
                  <a:lnTo>
                    <a:pt x="161" y="160"/>
                  </a:lnTo>
                  <a:lnTo>
                    <a:pt x="143" y="183"/>
                  </a:lnTo>
                  <a:lnTo>
                    <a:pt x="129" y="209"/>
                  </a:lnTo>
                  <a:lnTo>
                    <a:pt x="119" y="237"/>
                  </a:lnTo>
                  <a:lnTo>
                    <a:pt x="117" y="267"/>
                  </a:lnTo>
                  <a:lnTo>
                    <a:pt x="117" y="950"/>
                  </a:lnTo>
                  <a:lnTo>
                    <a:pt x="119" y="980"/>
                  </a:lnTo>
                  <a:lnTo>
                    <a:pt x="129" y="1009"/>
                  </a:lnTo>
                  <a:lnTo>
                    <a:pt x="143" y="1035"/>
                  </a:lnTo>
                  <a:lnTo>
                    <a:pt x="161" y="1056"/>
                  </a:lnTo>
                  <a:lnTo>
                    <a:pt x="183" y="1076"/>
                  </a:lnTo>
                  <a:lnTo>
                    <a:pt x="209" y="1089"/>
                  </a:lnTo>
                  <a:lnTo>
                    <a:pt x="238" y="1098"/>
                  </a:lnTo>
                  <a:lnTo>
                    <a:pt x="269" y="1101"/>
                  </a:lnTo>
                  <a:lnTo>
                    <a:pt x="3231" y="1101"/>
                  </a:lnTo>
                  <a:lnTo>
                    <a:pt x="3262" y="1098"/>
                  </a:lnTo>
                  <a:lnTo>
                    <a:pt x="3291" y="1089"/>
                  </a:lnTo>
                  <a:lnTo>
                    <a:pt x="3317" y="1075"/>
                  </a:lnTo>
                  <a:lnTo>
                    <a:pt x="3339" y="1056"/>
                  </a:lnTo>
                  <a:lnTo>
                    <a:pt x="3357" y="1034"/>
                  </a:lnTo>
                  <a:lnTo>
                    <a:pt x="3371" y="1009"/>
                  </a:lnTo>
                  <a:lnTo>
                    <a:pt x="3381" y="980"/>
                  </a:lnTo>
                  <a:lnTo>
                    <a:pt x="3383" y="950"/>
                  </a:lnTo>
                  <a:lnTo>
                    <a:pt x="3383" y="267"/>
                  </a:lnTo>
                  <a:lnTo>
                    <a:pt x="3381" y="237"/>
                  </a:lnTo>
                  <a:lnTo>
                    <a:pt x="3371" y="209"/>
                  </a:lnTo>
                  <a:lnTo>
                    <a:pt x="3357" y="183"/>
                  </a:lnTo>
                  <a:lnTo>
                    <a:pt x="3339" y="160"/>
                  </a:lnTo>
                  <a:lnTo>
                    <a:pt x="3317" y="142"/>
                  </a:lnTo>
                  <a:lnTo>
                    <a:pt x="3291" y="128"/>
                  </a:lnTo>
                  <a:lnTo>
                    <a:pt x="3262" y="120"/>
                  </a:lnTo>
                  <a:lnTo>
                    <a:pt x="3231" y="116"/>
                  </a:lnTo>
                  <a:lnTo>
                    <a:pt x="269" y="116"/>
                  </a:lnTo>
                  <a:close/>
                  <a:moveTo>
                    <a:pt x="269" y="0"/>
                  </a:moveTo>
                  <a:lnTo>
                    <a:pt x="3231" y="0"/>
                  </a:lnTo>
                  <a:lnTo>
                    <a:pt x="3272" y="3"/>
                  </a:lnTo>
                  <a:lnTo>
                    <a:pt x="3309" y="11"/>
                  </a:lnTo>
                  <a:lnTo>
                    <a:pt x="3345" y="25"/>
                  </a:lnTo>
                  <a:lnTo>
                    <a:pt x="3378" y="43"/>
                  </a:lnTo>
                  <a:lnTo>
                    <a:pt x="3408" y="66"/>
                  </a:lnTo>
                  <a:lnTo>
                    <a:pt x="3434" y="92"/>
                  </a:lnTo>
                  <a:lnTo>
                    <a:pt x="3457" y="122"/>
                  </a:lnTo>
                  <a:lnTo>
                    <a:pt x="3475" y="155"/>
                  </a:lnTo>
                  <a:lnTo>
                    <a:pt x="3489" y="191"/>
                  </a:lnTo>
                  <a:lnTo>
                    <a:pt x="3498" y="228"/>
                  </a:lnTo>
                  <a:lnTo>
                    <a:pt x="3500" y="267"/>
                  </a:lnTo>
                  <a:lnTo>
                    <a:pt x="3500" y="950"/>
                  </a:lnTo>
                  <a:lnTo>
                    <a:pt x="3497" y="992"/>
                  </a:lnTo>
                  <a:lnTo>
                    <a:pt x="3487" y="1031"/>
                  </a:lnTo>
                  <a:lnTo>
                    <a:pt x="3472" y="1068"/>
                  </a:lnTo>
                  <a:lnTo>
                    <a:pt x="3451" y="1102"/>
                  </a:lnTo>
                  <a:lnTo>
                    <a:pt x="3426" y="1133"/>
                  </a:lnTo>
                  <a:lnTo>
                    <a:pt x="3397" y="1159"/>
                  </a:lnTo>
                  <a:lnTo>
                    <a:pt x="3426" y="1186"/>
                  </a:lnTo>
                  <a:lnTo>
                    <a:pt x="3451" y="1216"/>
                  </a:lnTo>
                  <a:lnTo>
                    <a:pt x="3472" y="1250"/>
                  </a:lnTo>
                  <a:lnTo>
                    <a:pt x="3487" y="1287"/>
                  </a:lnTo>
                  <a:lnTo>
                    <a:pt x="3497" y="1327"/>
                  </a:lnTo>
                  <a:lnTo>
                    <a:pt x="3500" y="1368"/>
                  </a:lnTo>
                  <a:lnTo>
                    <a:pt x="3500" y="2052"/>
                  </a:lnTo>
                  <a:lnTo>
                    <a:pt x="3497" y="2092"/>
                  </a:lnTo>
                  <a:lnTo>
                    <a:pt x="3487" y="2132"/>
                  </a:lnTo>
                  <a:lnTo>
                    <a:pt x="3472" y="2169"/>
                  </a:lnTo>
                  <a:lnTo>
                    <a:pt x="3451" y="2203"/>
                  </a:lnTo>
                  <a:lnTo>
                    <a:pt x="3426" y="2233"/>
                  </a:lnTo>
                  <a:lnTo>
                    <a:pt x="3397" y="2260"/>
                  </a:lnTo>
                  <a:lnTo>
                    <a:pt x="3426" y="2287"/>
                  </a:lnTo>
                  <a:lnTo>
                    <a:pt x="3451" y="2317"/>
                  </a:lnTo>
                  <a:lnTo>
                    <a:pt x="3472" y="2352"/>
                  </a:lnTo>
                  <a:lnTo>
                    <a:pt x="3487" y="2388"/>
                  </a:lnTo>
                  <a:lnTo>
                    <a:pt x="3497" y="2428"/>
                  </a:lnTo>
                  <a:lnTo>
                    <a:pt x="3500" y="2469"/>
                  </a:lnTo>
                  <a:lnTo>
                    <a:pt x="3500" y="3152"/>
                  </a:lnTo>
                  <a:lnTo>
                    <a:pt x="3498" y="3192"/>
                  </a:lnTo>
                  <a:lnTo>
                    <a:pt x="3489" y="3230"/>
                  </a:lnTo>
                  <a:lnTo>
                    <a:pt x="3475" y="3265"/>
                  </a:lnTo>
                  <a:lnTo>
                    <a:pt x="3457" y="3297"/>
                  </a:lnTo>
                  <a:lnTo>
                    <a:pt x="3434" y="3327"/>
                  </a:lnTo>
                  <a:lnTo>
                    <a:pt x="3408" y="3354"/>
                  </a:lnTo>
                  <a:lnTo>
                    <a:pt x="3378" y="3377"/>
                  </a:lnTo>
                  <a:lnTo>
                    <a:pt x="3345" y="3394"/>
                  </a:lnTo>
                  <a:lnTo>
                    <a:pt x="3309" y="3408"/>
                  </a:lnTo>
                  <a:lnTo>
                    <a:pt x="3272" y="3417"/>
                  </a:lnTo>
                  <a:lnTo>
                    <a:pt x="3231" y="3420"/>
                  </a:lnTo>
                  <a:lnTo>
                    <a:pt x="269" y="3420"/>
                  </a:lnTo>
                  <a:lnTo>
                    <a:pt x="228" y="3417"/>
                  </a:lnTo>
                  <a:lnTo>
                    <a:pt x="191" y="3408"/>
                  </a:lnTo>
                  <a:lnTo>
                    <a:pt x="155" y="3394"/>
                  </a:lnTo>
                  <a:lnTo>
                    <a:pt x="122" y="3377"/>
                  </a:lnTo>
                  <a:lnTo>
                    <a:pt x="92" y="3354"/>
                  </a:lnTo>
                  <a:lnTo>
                    <a:pt x="66" y="3327"/>
                  </a:lnTo>
                  <a:lnTo>
                    <a:pt x="43" y="3297"/>
                  </a:lnTo>
                  <a:lnTo>
                    <a:pt x="25" y="3265"/>
                  </a:lnTo>
                  <a:lnTo>
                    <a:pt x="11" y="3230"/>
                  </a:lnTo>
                  <a:lnTo>
                    <a:pt x="2" y="3192"/>
                  </a:lnTo>
                  <a:lnTo>
                    <a:pt x="0" y="3152"/>
                  </a:lnTo>
                  <a:lnTo>
                    <a:pt x="0" y="2469"/>
                  </a:lnTo>
                  <a:lnTo>
                    <a:pt x="3" y="2428"/>
                  </a:lnTo>
                  <a:lnTo>
                    <a:pt x="13" y="2388"/>
                  </a:lnTo>
                  <a:lnTo>
                    <a:pt x="28" y="2352"/>
                  </a:lnTo>
                  <a:lnTo>
                    <a:pt x="49" y="2317"/>
                  </a:lnTo>
                  <a:lnTo>
                    <a:pt x="74" y="2287"/>
                  </a:lnTo>
                  <a:lnTo>
                    <a:pt x="103" y="2260"/>
                  </a:lnTo>
                  <a:lnTo>
                    <a:pt x="74" y="2233"/>
                  </a:lnTo>
                  <a:lnTo>
                    <a:pt x="49" y="2203"/>
                  </a:lnTo>
                  <a:lnTo>
                    <a:pt x="28" y="2169"/>
                  </a:lnTo>
                  <a:lnTo>
                    <a:pt x="13" y="2132"/>
                  </a:lnTo>
                  <a:lnTo>
                    <a:pt x="3" y="2092"/>
                  </a:lnTo>
                  <a:lnTo>
                    <a:pt x="0" y="2052"/>
                  </a:lnTo>
                  <a:lnTo>
                    <a:pt x="0" y="1368"/>
                  </a:lnTo>
                  <a:lnTo>
                    <a:pt x="3" y="1327"/>
                  </a:lnTo>
                  <a:lnTo>
                    <a:pt x="13" y="1287"/>
                  </a:lnTo>
                  <a:lnTo>
                    <a:pt x="28" y="1250"/>
                  </a:lnTo>
                  <a:lnTo>
                    <a:pt x="49" y="1216"/>
                  </a:lnTo>
                  <a:lnTo>
                    <a:pt x="74" y="1186"/>
                  </a:lnTo>
                  <a:lnTo>
                    <a:pt x="103" y="1159"/>
                  </a:lnTo>
                  <a:lnTo>
                    <a:pt x="74" y="1133"/>
                  </a:lnTo>
                  <a:lnTo>
                    <a:pt x="49" y="1102"/>
                  </a:lnTo>
                  <a:lnTo>
                    <a:pt x="28" y="1068"/>
                  </a:lnTo>
                  <a:lnTo>
                    <a:pt x="13" y="1031"/>
                  </a:lnTo>
                  <a:lnTo>
                    <a:pt x="3" y="992"/>
                  </a:lnTo>
                  <a:lnTo>
                    <a:pt x="0" y="950"/>
                  </a:lnTo>
                  <a:lnTo>
                    <a:pt x="0" y="267"/>
                  </a:lnTo>
                  <a:lnTo>
                    <a:pt x="2" y="228"/>
                  </a:lnTo>
                  <a:lnTo>
                    <a:pt x="11" y="191"/>
                  </a:lnTo>
                  <a:lnTo>
                    <a:pt x="25" y="155"/>
                  </a:lnTo>
                  <a:lnTo>
                    <a:pt x="43" y="122"/>
                  </a:lnTo>
                  <a:lnTo>
                    <a:pt x="66" y="92"/>
                  </a:lnTo>
                  <a:lnTo>
                    <a:pt x="92" y="66"/>
                  </a:lnTo>
                  <a:lnTo>
                    <a:pt x="122" y="43"/>
                  </a:lnTo>
                  <a:lnTo>
                    <a:pt x="155" y="25"/>
                  </a:lnTo>
                  <a:lnTo>
                    <a:pt x="191" y="11"/>
                  </a:lnTo>
                  <a:lnTo>
                    <a:pt x="228" y="3"/>
                  </a:lnTo>
                  <a:lnTo>
                    <a:pt x="269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2" name="Freeform 487">
              <a:extLst>
                <a:ext uri="{FF2B5EF4-FFF2-40B4-BE49-F238E27FC236}">
                  <a16:creationId xmlns:a16="http://schemas.microsoft.com/office/drawing/2014/main" id="{59D06D5C-5B58-481F-AF35-B60EF99CBA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0888" y="4468813"/>
              <a:ext cx="84138" cy="82550"/>
            </a:xfrm>
            <a:custGeom>
              <a:avLst/>
              <a:gdLst>
                <a:gd name="T0" fmla="*/ 233 w 525"/>
                <a:gd name="T1" fmla="*/ 118 h 522"/>
                <a:gd name="T2" fmla="*/ 181 w 525"/>
                <a:gd name="T3" fmla="*/ 141 h 522"/>
                <a:gd name="T4" fmla="*/ 142 w 525"/>
                <a:gd name="T5" fmla="*/ 180 h 522"/>
                <a:gd name="T6" fmla="*/ 119 w 525"/>
                <a:gd name="T7" fmla="*/ 231 h 522"/>
                <a:gd name="T8" fmla="*/ 119 w 525"/>
                <a:gd name="T9" fmla="*/ 290 h 522"/>
                <a:gd name="T10" fmla="*/ 142 w 525"/>
                <a:gd name="T11" fmla="*/ 342 h 522"/>
                <a:gd name="T12" fmla="*/ 181 w 525"/>
                <a:gd name="T13" fmla="*/ 381 h 522"/>
                <a:gd name="T14" fmla="*/ 233 w 525"/>
                <a:gd name="T15" fmla="*/ 402 h 522"/>
                <a:gd name="T16" fmla="*/ 291 w 525"/>
                <a:gd name="T17" fmla="*/ 402 h 522"/>
                <a:gd name="T18" fmla="*/ 344 w 525"/>
                <a:gd name="T19" fmla="*/ 381 h 522"/>
                <a:gd name="T20" fmla="*/ 383 w 525"/>
                <a:gd name="T21" fmla="*/ 342 h 522"/>
                <a:gd name="T22" fmla="*/ 405 w 525"/>
                <a:gd name="T23" fmla="*/ 290 h 522"/>
                <a:gd name="T24" fmla="*/ 405 w 525"/>
                <a:gd name="T25" fmla="*/ 231 h 522"/>
                <a:gd name="T26" fmla="*/ 383 w 525"/>
                <a:gd name="T27" fmla="*/ 180 h 522"/>
                <a:gd name="T28" fmla="*/ 344 w 525"/>
                <a:gd name="T29" fmla="*/ 141 h 522"/>
                <a:gd name="T30" fmla="*/ 291 w 525"/>
                <a:gd name="T31" fmla="*/ 118 h 522"/>
                <a:gd name="T32" fmla="*/ 262 w 525"/>
                <a:gd name="T33" fmla="*/ 0 h 522"/>
                <a:gd name="T34" fmla="*/ 338 w 525"/>
                <a:gd name="T35" fmla="*/ 11 h 522"/>
                <a:gd name="T36" fmla="*/ 405 w 525"/>
                <a:gd name="T37" fmla="*/ 42 h 522"/>
                <a:gd name="T38" fmla="*/ 460 w 525"/>
                <a:gd name="T39" fmla="*/ 89 h 522"/>
                <a:gd name="T40" fmla="*/ 500 w 525"/>
                <a:gd name="T41" fmla="*/ 151 h 522"/>
                <a:gd name="T42" fmla="*/ 522 w 525"/>
                <a:gd name="T43" fmla="*/ 223 h 522"/>
                <a:gd name="T44" fmla="*/ 522 w 525"/>
                <a:gd name="T45" fmla="*/ 299 h 522"/>
                <a:gd name="T46" fmla="*/ 500 w 525"/>
                <a:gd name="T47" fmla="*/ 370 h 522"/>
                <a:gd name="T48" fmla="*/ 460 w 525"/>
                <a:gd name="T49" fmla="*/ 432 h 522"/>
                <a:gd name="T50" fmla="*/ 405 w 525"/>
                <a:gd name="T51" fmla="*/ 480 h 522"/>
                <a:gd name="T52" fmla="*/ 338 w 525"/>
                <a:gd name="T53" fmla="*/ 510 h 522"/>
                <a:gd name="T54" fmla="*/ 262 w 525"/>
                <a:gd name="T55" fmla="*/ 522 h 522"/>
                <a:gd name="T56" fmla="*/ 186 w 525"/>
                <a:gd name="T57" fmla="*/ 510 h 522"/>
                <a:gd name="T58" fmla="*/ 119 w 525"/>
                <a:gd name="T59" fmla="*/ 480 h 522"/>
                <a:gd name="T60" fmla="*/ 64 w 525"/>
                <a:gd name="T61" fmla="*/ 432 h 522"/>
                <a:gd name="T62" fmla="*/ 25 w 525"/>
                <a:gd name="T63" fmla="*/ 370 h 522"/>
                <a:gd name="T64" fmla="*/ 3 w 525"/>
                <a:gd name="T65" fmla="*/ 299 h 522"/>
                <a:gd name="T66" fmla="*/ 3 w 525"/>
                <a:gd name="T67" fmla="*/ 223 h 522"/>
                <a:gd name="T68" fmla="*/ 25 w 525"/>
                <a:gd name="T69" fmla="*/ 151 h 522"/>
                <a:gd name="T70" fmla="*/ 64 w 525"/>
                <a:gd name="T71" fmla="*/ 89 h 522"/>
                <a:gd name="T72" fmla="*/ 119 w 525"/>
                <a:gd name="T73" fmla="*/ 42 h 522"/>
                <a:gd name="T74" fmla="*/ 186 w 525"/>
                <a:gd name="T75" fmla="*/ 11 h 522"/>
                <a:gd name="T76" fmla="*/ 262 w 525"/>
                <a:gd name="T77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5" h="522">
                  <a:moveTo>
                    <a:pt x="262" y="116"/>
                  </a:moveTo>
                  <a:lnTo>
                    <a:pt x="233" y="118"/>
                  </a:lnTo>
                  <a:lnTo>
                    <a:pt x="206" y="127"/>
                  </a:lnTo>
                  <a:lnTo>
                    <a:pt x="181" y="141"/>
                  </a:lnTo>
                  <a:lnTo>
                    <a:pt x="159" y="158"/>
                  </a:lnTo>
                  <a:lnTo>
                    <a:pt x="142" y="180"/>
                  </a:lnTo>
                  <a:lnTo>
                    <a:pt x="128" y="205"/>
                  </a:lnTo>
                  <a:lnTo>
                    <a:pt x="119" y="231"/>
                  </a:lnTo>
                  <a:lnTo>
                    <a:pt x="117" y="260"/>
                  </a:lnTo>
                  <a:lnTo>
                    <a:pt x="119" y="290"/>
                  </a:lnTo>
                  <a:lnTo>
                    <a:pt x="128" y="317"/>
                  </a:lnTo>
                  <a:lnTo>
                    <a:pt x="142" y="342"/>
                  </a:lnTo>
                  <a:lnTo>
                    <a:pt x="159" y="364"/>
                  </a:lnTo>
                  <a:lnTo>
                    <a:pt x="181" y="381"/>
                  </a:lnTo>
                  <a:lnTo>
                    <a:pt x="206" y="394"/>
                  </a:lnTo>
                  <a:lnTo>
                    <a:pt x="233" y="402"/>
                  </a:lnTo>
                  <a:lnTo>
                    <a:pt x="262" y="406"/>
                  </a:lnTo>
                  <a:lnTo>
                    <a:pt x="291" y="402"/>
                  </a:lnTo>
                  <a:lnTo>
                    <a:pt x="319" y="394"/>
                  </a:lnTo>
                  <a:lnTo>
                    <a:pt x="344" y="381"/>
                  </a:lnTo>
                  <a:lnTo>
                    <a:pt x="366" y="364"/>
                  </a:lnTo>
                  <a:lnTo>
                    <a:pt x="383" y="342"/>
                  </a:lnTo>
                  <a:lnTo>
                    <a:pt x="396" y="317"/>
                  </a:lnTo>
                  <a:lnTo>
                    <a:pt x="405" y="290"/>
                  </a:lnTo>
                  <a:lnTo>
                    <a:pt x="408" y="260"/>
                  </a:lnTo>
                  <a:lnTo>
                    <a:pt x="405" y="231"/>
                  </a:lnTo>
                  <a:lnTo>
                    <a:pt x="396" y="205"/>
                  </a:lnTo>
                  <a:lnTo>
                    <a:pt x="383" y="180"/>
                  </a:lnTo>
                  <a:lnTo>
                    <a:pt x="366" y="158"/>
                  </a:lnTo>
                  <a:lnTo>
                    <a:pt x="344" y="141"/>
                  </a:lnTo>
                  <a:lnTo>
                    <a:pt x="319" y="127"/>
                  </a:lnTo>
                  <a:lnTo>
                    <a:pt x="291" y="118"/>
                  </a:lnTo>
                  <a:lnTo>
                    <a:pt x="262" y="116"/>
                  </a:lnTo>
                  <a:close/>
                  <a:moveTo>
                    <a:pt x="262" y="0"/>
                  </a:moveTo>
                  <a:lnTo>
                    <a:pt x="301" y="2"/>
                  </a:lnTo>
                  <a:lnTo>
                    <a:pt x="338" y="11"/>
                  </a:lnTo>
                  <a:lnTo>
                    <a:pt x="373" y="24"/>
                  </a:lnTo>
                  <a:lnTo>
                    <a:pt x="405" y="42"/>
                  </a:lnTo>
                  <a:lnTo>
                    <a:pt x="434" y="64"/>
                  </a:lnTo>
                  <a:lnTo>
                    <a:pt x="460" y="89"/>
                  </a:lnTo>
                  <a:lnTo>
                    <a:pt x="483" y="118"/>
                  </a:lnTo>
                  <a:lnTo>
                    <a:pt x="500" y="151"/>
                  </a:lnTo>
                  <a:lnTo>
                    <a:pt x="514" y="185"/>
                  </a:lnTo>
                  <a:lnTo>
                    <a:pt x="522" y="223"/>
                  </a:lnTo>
                  <a:lnTo>
                    <a:pt x="525" y="260"/>
                  </a:lnTo>
                  <a:lnTo>
                    <a:pt x="522" y="299"/>
                  </a:lnTo>
                  <a:lnTo>
                    <a:pt x="514" y="336"/>
                  </a:lnTo>
                  <a:lnTo>
                    <a:pt x="500" y="370"/>
                  </a:lnTo>
                  <a:lnTo>
                    <a:pt x="483" y="402"/>
                  </a:lnTo>
                  <a:lnTo>
                    <a:pt x="460" y="432"/>
                  </a:lnTo>
                  <a:lnTo>
                    <a:pt x="434" y="457"/>
                  </a:lnTo>
                  <a:lnTo>
                    <a:pt x="405" y="480"/>
                  </a:lnTo>
                  <a:lnTo>
                    <a:pt x="373" y="497"/>
                  </a:lnTo>
                  <a:lnTo>
                    <a:pt x="338" y="510"/>
                  </a:lnTo>
                  <a:lnTo>
                    <a:pt x="301" y="519"/>
                  </a:lnTo>
                  <a:lnTo>
                    <a:pt x="262" y="522"/>
                  </a:lnTo>
                  <a:lnTo>
                    <a:pt x="223" y="519"/>
                  </a:lnTo>
                  <a:lnTo>
                    <a:pt x="186" y="510"/>
                  </a:lnTo>
                  <a:lnTo>
                    <a:pt x="151" y="497"/>
                  </a:lnTo>
                  <a:lnTo>
                    <a:pt x="119" y="480"/>
                  </a:lnTo>
                  <a:lnTo>
                    <a:pt x="90" y="457"/>
                  </a:lnTo>
                  <a:lnTo>
                    <a:pt x="64" y="432"/>
                  </a:lnTo>
                  <a:lnTo>
                    <a:pt x="42" y="402"/>
                  </a:lnTo>
                  <a:lnTo>
                    <a:pt x="25" y="370"/>
                  </a:lnTo>
                  <a:lnTo>
                    <a:pt x="11" y="336"/>
                  </a:lnTo>
                  <a:lnTo>
                    <a:pt x="3" y="299"/>
                  </a:lnTo>
                  <a:lnTo>
                    <a:pt x="0" y="260"/>
                  </a:lnTo>
                  <a:lnTo>
                    <a:pt x="3" y="223"/>
                  </a:lnTo>
                  <a:lnTo>
                    <a:pt x="11" y="185"/>
                  </a:lnTo>
                  <a:lnTo>
                    <a:pt x="25" y="151"/>
                  </a:lnTo>
                  <a:lnTo>
                    <a:pt x="42" y="118"/>
                  </a:lnTo>
                  <a:lnTo>
                    <a:pt x="64" y="89"/>
                  </a:lnTo>
                  <a:lnTo>
                    <a:pt x="90" y="64"/>
                  </a:lnTo>
                  <a:lnTo>
                    <a:pt x="119" y="42"/>
                  </a:lnTo>
                  <a:lnTo>
                    <a:pt x="151" y="24"/>
                  </a:lnTo>
                  <a:lnTo>
                    <a:pt x="186" y="11"/>
                  </a:lnTo>
                  <a:lnTo>
                    <a:pt x="223" y="2"/>
                  </a:lnTo>
                  <a:lnTo>
                    <a:pt x="262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88">
              <a:extLst>
                <a:ext uri="{FF2B5EF4-FFF2-40B4-BE49-F238E27FC236}">
                  <a16:creationId xmlns:a16="http://schemas.microsoft.com/office/drawing/2014/main" id="{E35D0D85-1DC6-4917-957E-6AA19154B5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9350" y="4486275"/>
              <a:ext cx="17463" cy="19050"/>
            </a:xfrm>
            <a:custGeom>
              <a:avLst/>
              <a:gdLst>
                <a:gd name="T0" fmla="*/ 58 w 116"/>
                <a:gd name="T1" fmla="*/ 0 h 115"/>
                <a:gd name="T2" fmla="*/ 77 w 116"/>
                <a:gd name="T3" fmla="*/ 2 h 115"/>
                <a:gd name="T4" fmla="*/ 92 w 116"/>
                <a:gd name="T5" fmla="*/ 11 h 115"/>
                <a:gd name="T6" fmla="*/ 105 w 116"/>
                <a:gd name="T7" fmla="*/ 24 h 115"/>
                <a:gd name="T8" fmla="*/ 114 w 116"/>
                <a:gd name="T9" fmla="*/ 39 h 115"/>
                <a:gd name="T10" fmla="*/ 116 w 116"/>
                <a:gd name="T11" fmla="*/ 57 h 115"/>
                <a:gd name="T12" fmla="*/ 114 w 116"/>
                <a:gd name="T13" fmla="*/ 76 h 115"/>
                <a:gd name="T14" fmla="*/ 105 w 116"/>
                <a:gd name="T15" fmla="*/ 92 h 115"/>
                <a:gd name="T16" fmla="*/ 92 w 116"/>
                <a:gd name="T17" fmla="*/ 105 h 115"/>
                <a:gd name="T18" fmla="*/ 77 w 116"/>
                <a:gd name="T19" fmla="*/ 113 h 115"/>
                <a:gd name="T20" fmla="*/ 58 w 116"/>
                <a:gd name="T21" fmla="*/ 115 h 115"/>
                <a:gd name="T22" fmla="*/ 40 w 116"/>
                <a:gd name="T23" fmla="*/ 113 h 115"/>
                <a:gd name="T24" fmla="*/ 24 w 116"/>
                <a:gd name="T25" fmla="*/ 105 h 115"/>
                <a:gd name="T26" fmla="*/ 11 w 116"/>
                <a:gd name="T27" fmla="*/ 92 h 115"/>
                <a:gd name="T28" fmla="*/ 2 w 116"/>
                <a:gd name="T29" fmla="*/ 76 h 115"/>
                <a:gd name="T30" fmla="*/ 0 w 116"/>
                <a:gd name="T31" fmla="*/ 57 h 115"/>
                <a:gd name="T32" fmla="*/ 2 w 116"/>
                <a:gd name="T33" fmla="*/ 39 h 115"/>
                <a:gd name="T34" fmla="*/ 11 w 116"/>
                <a:gd name="T35" fmla="*/ 24 h 115"/>
                <a:gd name="T36" fmla="*/ 24 w 116"/>
                <a:gd name="T37" fmla="*/ 11 h 115"/>
                <a:gd name="T38" fmla="*/ 40 w 116"/>
                <a:gd name="T39" fmla="*/ 2 h 115"/>
                <a:gd name="T40" fmla="*/ 58 w 116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5">
                  <a:moveTo>
                    <a:pt x="58" y="0"/>
                  </a:moveTo>
                  <a:lnTo>
                    <a:pt x="77" y="2"/>
                  </a:lnTo>
                  <a:lnTo>
                    <a:pt x="92" y="11"/>
                  </a:lnTo>
                  <a:lnTo>
                    <a:pt x="105" y="24"/>
                  </a:lnTo>
                  <a:lnTo>
                    <a:pt x="114" y="39"/>
                  </a:lnTo>
                  <a:lnTo>
                    <a:pt x="116" y="57"/>
                  </a:lnTo>
                  <a:lnTo>
                    <a:pt x="114" y="76"/>
                  </a:lnTo>
                  <a:lnTo>
                    <a:pt x="105" y="92"/>
                  </a:lnTo>
                  <a:lnTo>
                    <a:pt x="92" y="105"/>
                  </a:lnTo>
                  <a:lnTo>
                    <a:pt x="77" y="113"/>
                  </a:lnTo>
                  <a:lnTo>
                    <a:pt x="58" y="115"/>
                  </a:lnTo>
                  <a:lnTo>
                    <a:pt x="40" y="113"/>
                  </a:lnTo>
                  <a:lnTo>
                    <a:pt x="24" y="105"/>
                  </a:lnTo>
                  <a:lnTo>
                    <a:pt x="11" y="92"/>
                  </a:lnTo>
                  <a:lnTo>
                    <a:pt x="2" y="76"/>
                  </a:lnTo>
                  <a:lnTo>
                    <a:pt x="0" y="57"/>
                  </a:lnTo>
                  <a:lnTo>
                    <a:pt x="2" y="39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2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89">
              <a:extLst>
                <a:ext uri="{FF2B5EF4-FFF2-40B4-BE49-F238E27FC236}">
                  <a16:creationId xmlns:a16="http://schemas.microsoft.com/office/drawing/2014/main" id="{EBF6D4D9-28B2-409E-A65C-D183023A35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2838" y="4486275"/>
              <a:ext cx="17463" cy="19050"/>
            </a:xfrm>
            <a:custGeom>
              <a:avLst/>
              <a:gdLst>
                <a:gd name="T0" fmla="*/ 58 w 117"/>
                <a:gd name="T1" fmla="*/ 0 h 115"/>
                <a:gd name="T2" fmla="*/ 77 w 117"/>
                <a:gd name="T3" fmla="*/ 2 h 115"/>
                <a:gd name="T4" fmla="*/ 93 w 117"/>
                <a:gd name="T5" fmla="*/ 11 h 115"/>
                <a:gd name="T6" fmla="*/ 106 w 117"/>
                <a:gd name="T7" fmla="*/ 24 h 115"/>
                <a:gd name="T8" fmla="*/ 114 w 117"/>
                <a:gd name="T9" fmla="*/ 39 h 115"/>
                <a:gd name="T10" fmla="*/ 117 w 117"/>
                <a:gd name="T11" fmla="*/ 57 h 115"/>
                <a:gd name="T12" fmla="*/ 114 w 117"/>
                <a:gd name="T13" fmla="*/ 76 h 115"/>
                <a:gd name="T14" fmla="*/ 106 w 117"/>
                <a:gd name="T15" fmla="*/ 92 h 115"/>
                <a:gd name="T16" fmla="*/ 93 w 117"/>
                <a:gd name="T17" fmla="*/ 105 h 115"/>
                <a:gd name="T18" fmla="*/ 77 w 117"/>
                <a:gd name="T19" fmla="*/ 113 h 115"/>
                <a:gd name="T20" fmla="*/ 58 w 117"/>
                <a:gd name="T21" fmla="*/ 115 h 115"/>
                <a:gd name="T22" fmla="*/ 40 w 117"/>
                <a:gd name="T23" fmla="*/ 113 h 115"/>
                <a:gd name="T24" fmla="*/ 24 w 117"/>
                <a:gd name="T25" fmla="*/ 105 h 115"/>
                <a:gd name="T26" fmla="*/ 12 w 117"/>
                <a:gd name="T27" fmla="*/ 92 h 115"/>
                <a:gd name="T28" fmla="*/ 3 w 117"/>
                <a:gd name="T29" fmla="*/ 76 h 115"/>
                <a:gd name="T30" fmla="*/ 0 w 117"/>
                <a:gd name="T31" fmla="*/ 57 h 115"/>
                <a:gd name="T32" fmla="*/ 3 w 117"/>
                <a:gd name="T33" fmla="*/ 39 h 115"/>
                <a:gd name="T34" fmla="*/ 12 w 117"/>
                <a:gd name="T35" fmla="*/ 24 h 115"/>
                <a:gd name="T36" fmla="*/ 24 w 117"/>
                <a:gd name="T37" fmla="*/ 11 h 115"/>
                <a:gd name="T38" fmla="*/ 40 w 117"/>
                <a:gd name="T39" fmla="*/ 2 h 115"/>
                <a:gd name="T40" fmla="*/ 58 w 117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5">
                  <a:moveTo>
                    <a:pt x="58" y="0"/>
                  </a:moveTo>
                  <a:lnTo>
                    <a:pt x="77" y="2"/>
                  </a:lnTo>
                  <a:lnTo>
                    <a:pt x="93" y="11"/>
                  </a:lnTo>
                  <a:lnTo>
                    <a:pt x="106" y="24"/>
                  </a:lnTo>
                  <a:lnTo>
                    <a:pt x="114" y="39"/>
                  </a:lnTo>
                  <a:lnTo>
                    <a:pt x="117" y="57"/>
                  </a:lnTo>
                  <a:lnTo>
                    <a:pt x="114" y="76"/>
                  </a:lnTo>
                  <a:lnTo>
                    <a:pt x="106" y="92"/>
                  </a:lnTo>
                  <a:lnTo>
                    <a:pt x="93" y="105"/>
                  </a:lnTo>
                  <a:lnTo>
                    <a:pt x="77" y="113"/>
                  </a:lnTo>
                  <a:lnTo>
                    <a:pt x="58" y="115"/>
                  </a:lnTo>
                  <a:lnTo>
                    <a:pt x="40" y="113"/>
                  </a:lnTo>
                  <a:lnTo>
                    <a:pt x="24" y="105"/>
                  </a:lnTo>
                  <a:lnTo>
                    <a:pt x="12" y="92"/>
                  </a:lnTo>
                  <a:lnTo>
                    <a:pt x="3" y="76"/>
                  </a:lnTo>
                  <a:lnTo>
                    <a:pt x="0" y="57"/>
                  </a:lnTo>
                  <a:lnTo>
                    <a:pt x="3" y="39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40" y="2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90">
              <a:extLst>
                <a:ext uri="{FF2B5EF4-FFF2-40B4-BE49-F238E27FC236}">
                  <a16:creationId xmlns:a16="http://schemas.microsoft.com/office/drawing/2014/main" id="{F887ED84-D79C-472C-9A5A-5A978AF342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6813" y="4514850"/>
              <a:ext cx="19050" cy="17463"/>
            </a:xfrm>
            <a:custGeom>
              <a:avLst/>
              <a:gdLst>
                <a:gd name="T0" fmla="*/ 58 w 117"/>
                <a:gd name="T1" fmla="*/ 0 h 116"/>
                <a:gd name="T2" fmla="*/ 77 w 117"/>
                <a:gd name="T3" fmla="*/ 3 h 116"/>
                <a:gd name="T4" fmla="*/ 93 w 117"/>
                <a:gd name="T5" fmla="*/ 11 h 116"/>
                <a:gd name="T6" fmla="*/ 106 w 117"/>
                <a:gd name="T7" fmla="*/ 23 h 116"/>
                <a:gd name="T8" fmla="*/ 113 w 117"/>
                <a:gd name="T9" fmla="*/ 39 h 116"/>
                <a:gd name="T10" fmla="*/ 117 w 117"/>
                <a:gd name="T11" fmla="*/ 58 h 116"/>
                <a:gd name="T12" fmla="*/ 113 w 117"/>
                <a:gd name="T13" fmla="*/ 76 h 116"/>
                <a:gd name="T14" fmla="*/ 106 w 117"/>
                <a:gd name="T15" fmla="*/ 92 h 116"/>
                <a:gd name="T16" fmla="*/ 93 w 117"/>
                <a:gd name="T17" fmla="*/ 105 h 116"/>
                <a:gd name="T18" fmla="*/ 77 w 117"/>
                <a:gd name="T19" fmla="*/ 112 h 116"/>
                <a:gd name="T20" fmla="*/ 58 w 117"/>
                <a:gd name="T21" fmla="*/ 116 h 116"/>
                <a:gd name="T22" fmla="*/ 40 w 117"/>
                <a:gd name="T23" fmla="*/ 112 h 116"/>
                <a:gd name="T24" fmla="*/ 24 w 117"/>
                <a:gd name="T25" fmla="*/ 105 h 116"/>
                <a:gd name="T26" fmla="*/ 12 w 117"/>
                <a:gd name="T27" fmla="*/ 92 h 116"/>
                <a:gd name="T28" fmla="*/ 3 w 117"/>
                <a:gd name="T29" fmla="*/ 76 h 116"/>
                <a:gd name="T30" fmla="*/ 0 w 117"/>
                <a:gd name="T31" fmla="*/ 58 h 116"/>
                <a:gd name="T32" fmla="*/ 3 w 117"/>
                <a:gd name="T33" fmla="*/ 39 h 116"/>
                <a:gd name="T34" fmla="*/ 12 w 117"/>
                <a:gd name="T35" fmla="*/ 23 h 116"/>
                <a:gd name="T36" fmla="*/ 24 w 117"/>
                <a:gd name="T37" fmla="*/ 11 h 116"/>
                <a:gd name="T38" fmla="*/ 40 w 117"/>
                <a:gd name="T39" fmla="*/ 3 h 116"/>
                <a:gd name="T40" fmla="*/ 58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8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6" y="23"/>
                  </a:lnTo>
                  <a:lnTo>
                    <a:pt x="113" y="39"/>
                  </a:lnTo>
                  <a:lnTo>
                    <a:pt x="117" y="58"/>
                  </a:lnTo>
                  <a:lnTo>
                    <a:pt x="113" y="76"/>
                  </a:lnTo>
                  <a:lnTo>
                    <a:pt x="106" y="92"/>
                  </a:lnTo>
                  <a:lnTo>
                    <a:pt x="93" y="105"/>
                  </a:lnTo>
                  <a:lnTo>
                    <a:pt x="77" y="112"/>
                  </a:lnTo>
                  <a:lnTo>
                    <a:pt x="58" y="116"/>
                  </a:lnTo>
                  <a:lnTo>
                    <a:pt x="40" y="112"/>
                  </a:lnTo>
                  <a:lnTo>
                    <a:pt x="24" y="105"/>
                  </a:lnTo>
                  <a:lnTo>
                    <a:pt x="12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2" y="23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91">
              <a:extLst>
                <a:ext uri="{FF2B5EF4-FFF2-40B4-BE49-F238E27FC236}">
                  <a16:creationId xmlns:a16="http://schemas.microsoft.com/office/drawing/2014/main" id="{F783B838-E833-4B99-A175-993EB6989C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300" y="4514850"/>
              <a:ext cx="19050" cy="17463"/>
            </a:xfrm>
            <a:custGeom>
              <a:avLst/>
              <a:gdLst>
                <a:gd name="T0" fmla="*/ 58 w 117"/>
                <a:gd name="T1" fmla="*/ 0 h 116"/>
                <a:gd name="T2" fmla="*/ 77 w 117"/>
                <a:gd name="T3" fmla="*/ 3 h 116"/>
                <a:gd name="T4" fmla="*/ 93 w 117"/>
                <a:gd name="T5" fmla="*/ 11 h 116"/>
                <a:gd name="T6" fmla="*/ 105 w 117"/>
                <a:gd name="T7" fmla="*/ 23 h 116"/>
                <a:gd name="T8" fmla="*/ 114 w 117"/>
                <a:gd name="T9" fmla="*/ 39 h 116"/>
                <a:gd name="T10" fmla="*/ 117 w 117"/>
                <a:gd name="T11" fmla="*/ 58 h 116"/>
                <a:gd name="T12" fmla="*/ 114 w 117"/>
                <a:gd name="T13" fmla="*/ 76 h 116"/>
                <a:gd name="T14" fmla="*/ 105 w 117"/>
                <a:gd name="T15" fmla="*/ 92 h 116"/>
                <a:gd name="T16" fmla="*/ 93 w 117"/>
                <a:gd name="T17" fmla="*/ 105 h 116"/>
                <a:gd name="T18" fmla="*/ 77 w 117"/>
                <a:gd name="T19" fmla="*/ 112 h 116"/>
                <a:gd name="T20" fmla="*/ 58 w 117"/>
                <a:gd name="T21" fmla="*/ 116 h 116"/>
                <a:gd name="T22" fmla="*/ 40 w 117"/>
                <a:gd name="T23" fmla="*/ 112 h 116"/>
                <a:gd name="T24" fmla="*/ 24 w 117"/>
                <a:gd name="T25" fmla="*/ 105 h 116"/>
                <a:gd name="T26" fmla="*/ 11 w 117"/>
                <a:gd name="T27" fmla="*/ 92 h 116"/>
                <a:gd name="T28" fmla="*/ 3 w 117"/>
                <a:gd name="T29" fmla="*/ 76 h 116"/>
                <a:gd name="T30" fmla="*/ 0 w 117"/>
                <a:gd name="T31" fmla="*/ 58 h 116"/>
                <a:gd name="T32" fmla="*/ 3 w 117"/>
                <a:gd name="T33" fmla="*/ 39 h 116"/>
                <a:gd name="T34" fmla="*/ 11 w 117"/>
                <a:gd name="T35" fmla="*/ 23 h 116"/>
                <a:gd name="T36" fmla="*/ 24 w 117"/>
                <a:gd name="T37" fmla="*/ 11 h 116"/>
                <a:gd name="T38" fmla="*/ 40 w 117"/>
                <a:gd name="T39" fmla="*/ 3 h 116"/>
                <a:gd name="T40" fmla="*/ 58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8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5" y="23"/>
                  </a:lnTo>
                  <a:lnTo>
                    <a:pt x="114" y="39"/>
                  </a:lnTo>
                  <a:lnTo>
                    <a:pt x="117" y="58"/>
                  </a:lnTo>
                  <a:lnTo>
                    <a:pt x="114" y="76"/>
                  </a:lnTo>
                  <a:lnTo>
                    <a:pt x="105" y="92"/>
                  </a:lnTo>
                  <a:lnTo>
                    <a:pt x="93" y="105"/>
                  </a:lnTo>
                  <a:lnTo>
                    <a:pt x="77" y="112"/>
                  </a:lnTo>
                  <a:lnTo>
                    <a:pt x="58" y="116"/>
                  </a:lnTo>
                  <a:lnTo>
                    <a:pt x="40" y="112"/>
                  </a:lnTo>
                  <a:lnTo>
                    <a:pt x="24" y="105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3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92">
              <a:extLst>
                <a:ext uri="{FF2B5EF4-FFF2-40B4-BE49-F238E27FC236}">
                  <a16:creationId xmlns:a16="http://schemas.microsoft.com/office/drawing/2014/main" id="{339C2C4D-A1F1-4665-83B5-5D0CCDD3E7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738" y="4486275"/>
              <a:ext cx="19050" cy="19050"/>
            </a:xfrm>
            <a:custGeom>
              <a:avLst/>
              <a:gdLst>
                <a:gd name="T0" fmla="*/ 59 w 116"/>
                <a:gd name="T1" fmla="*/ 0 h 115"/>
                <a:gd name="T2" fmla="*/ 77 w 116"/>
                <a:gd name="T3" fmla="*/ 2 h 115"/>
                <a:gd name="T4" fmla="*/ 92 w 116"/>
                <a:gd name="T5" fmla="*/ 11 h 115"/>
                <a:gd name="T6" fmla="*/ 105 w 116"/>
                <a:gd name="T7" fmla="*/ 24 h 115"/>
                <a:gd name="T8" fmla="*/ 114 w 116"/>
                <a:gd name="T9" fmla="*/ 39 h 115"/>
                <a:gd name="T10" fmla="*/ 116 w 116"/>
                <a:gd name="T11" fmla="*/ 57 h 115"/>
                <a:gd name="T12" fmla="*/ 114 w 116"/>
                <a:gd name="T13" fmla="*/ 76 h 115"/>
                <a:gd name="T14" fmla="*/ 105 w 116"/>
                <a:gd name="T15" fmla="*/ 92 h 115"/>
                <a:gd name="T16" fmla="*/ 92 w 116"/>
                <a:gd name="T17" fmla="*/ 105 h 115"/>
                <a:gd name="T18" fmla="*/ 77 w 116"/>
                <a:gd name="T19" fmla="*/ 113 h 115"/>
                <a:gd name="T20" fmla="*/ 59 w 116"/>
                <a:gd name="T21" fmla="*/ 115 h 115"/>
                <a:gd name="T22" fmla="*/ 40 w 116"/>
                <a:gd name="T23" fmla="*/ 113 h 115"/>
                <a:gd name="T24" fmla="*/ 24 w 116"/>
                <a:gd name="T25" fmla="*/ 105 h 115"/>
                <a:gd name="T26" fmla="*/ 11 w 116"/>
                <a:gd name="T27" fmla="*/ 92 h 115"/>
                <a:gd name="T28" fmla="*/ 2 w 116"/>
                <a:gd name="T29" fmla="*/ 76 h 115"/>
                <a:gd name="T30" fmla="*/ 0 w 116"/>
                <a:gd name="T31" fmla="*/ 57 h 115"/>
                <a:gd name="T32" fmla="*/ 2 w 116"/>
                <a:gd name="T33" fmla="*/ 39 h 115"/>
                <a:gd name="T34" fmla="*/ 11 w 116"/>
                <a:gd name="T35" fmla="*/ 24 h 115"/>
                <a:gd name="T36" fmla="*/ 24 w 116"/>
                <a:gd name="T37" fmla="*/ 11 h 115"/>
                <a:gd name="T38" fmla="*/ 40 w 116"/>
                <a:gd name="T39" fmla="*/ 2 h 115"/>
                <a:gd name="T40" fmla="*/ 59 w 116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5">
                  <a:moveTo>
                    <a:pt x="59" y="0"/>
                  </a:moveTo>
                  <a:lnTo>
                    <a:pt x="77" y="2"/>
                  </a:lnTo>
                  <a:lnTo>
                    <a:pt x="92" y="11"/>
                  </a:lnTo>
                  <a:lnTo>
                    <a:pt x="105" y="24"/>
                  </a:lnTo>
                  <a:lnTo>
                    <a:pt x="114" y="39"/>
                  </a:lnTo>
                  <a:lnTo>
                    <a:pt x="116" y="57"/>
                  </a:lnTo>
                  <a:lnTo>
                    <a:pt x="114" y="76"/>
                  </a:lnTo>
                  <a:lnTo>
                    <a:pt x="105" y="92"/>
                  </a:lnTo>
                  <a:lnTo>
                    <a:pt x="92" y="105"/>
                  </a:lnTo>
                  <a:lnTo>
                    <a:pt x="77" y="113"/>
                  </a:lnTo>
                  <a:lnTo>
                    <a:pt x="59" y="115"/>
                  </a:lnTo>
                  <a:lnTo>
                    <a:pt x="40" y="113"/>
                  </a:lnTo>
                  <a:lnTo>
                    <a:pt x="24" y="105"/>
                  </a:lnTo>
                  <a:lnTo>
                    <a:pt x="11" y="92"/>
                  </a:lnTo>
                  <a:lnTo>
                    <a:pt x="2" y="76"/>
                  </a:lnTo>
                  <a:lnTo>
                    <a:pt x="0" y="57"/>
                  </a:lnTo>
                  <a:lnTo>
                    <a:pt x="2" y="39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2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493">
              <a:extLst>
                <a:ext uri="{FF2B5EF4-FFF2-40B4-BE49-F238E27FC236}">
                  <a16:creationId xmlns:a16="http://schemas.microsoft.com/office/drawing/2014/main" id="{AE3CCE1B-0103-453F-B87E-55B9AADFD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3788" y="4514850"/>
              <a:ext cx="19050" cy="17463"/>
            </a:xfrm>
            <a:custGeom>
              <a:avLst/>
              <a:gdLst>
                <a:gd name="T0" fmla="*/ 59 w 117"/>
                <a:gd name="T1" fmla="*/ 0 h 116"/>
                <a:gd name="T2" fmla="*/ 77 w 117"/>
                <a:gd name="T3" fmla="*/ 3 h 116"/>
                <a:gd name="T4" fmla="*/ 93 w 117"/>
                <a:gd name="T5" fmla="*/ 11 h 116"/>
                <a:gd name="T6" fmla="*/ 106 w 117"/>
                <a:gd name="T7" fmla="*/ 23 h 116"/>
                <a:gd name="T8" fmla="*/ 114 w 117"/>
                <a:gd name="T9" fmla="*/ 39 h 116"/>
                <a:gd name="T10" fmla="*/ 117 w 117"/>
                <a:gd name="T11" fmla="*/ 58 h 116"/>
                <a:gd name="T12" fmla="*/ 114 w 117"/>
                <a:gd name="T13" fmla="*/ 76 h 116"/>
                <a:gd name="T14" fmla="*/ 106 w 117"/>
                <a:gd name="T15" fmla="*/ 92 h 116"/>
                <a:gd name="T16" fmla="*/ 93 w 117"/>
                <a:gd name="T17" fmla="*/ 105 h 116"/>
                <a:gd name="T18" fmla="*/ 77 w 117"/>
                <a:gd name="T19" fmla="*/ 112 h 116"/>
                <a:gd name="T20" fmla="*/ 59 w 117"/>
                <a:gd name="T21" fmla="*/ 116 h 116"/>
                <a:gd name="T22" fmla="*/ 40 w 117"/>
                <a:gd name="T23" fmla="*/ 112 h 116"/>
                <a:gd name="T24" fmla="*/ 24 w 117"/>
                <a:gd name="T25" fmla="*/ 105 h 116"/>
                <a:gd name="T26" fmla="*/ 12 w 117"/>
                <a:gd name="T27" fmla="*/ 92 h 116"/>
                <a:gd name="T28" fmla="*/ 3 w 117"/>
                <a:gd name="T29" fmla="*/ 76 h 116"/>
                <a:gd name="T30" fmla="*/ 0 w 117"/>
                <a:gd name="T31" fmla="*/ 58 h 116"/>
                <a:gd name="T32" fmla="*/ 3 w 117"/>
                <a:gd name="T33" fmla="*/ 39 h 116"/>
                <a:gd name="T34" fmla="*/ 12 w 117"/>
                <a:gd name="T35" fmla="*/ 23 h 116"/>
                <a:gd name="T36" fmla="*/ 24 w 117"/>
                <a:gd name="T37" fmla="*/ 11 h 116"/>
                <a:gd name="T38" fmla="*/ 40 w 117"/>
                <a:gd name="T39" fmla="*/ 3 h 116"/>
                <a:gd name="T40" fmla="*/ 59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9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6" y="23"/>
                  </a:lnTo>
                  <a:lnTo>
                    <a:pt x="114" y="39"/>
                  </a:lnTo>
                  <a:lnTo>
                    <a:pt x="117" y="58"/>
                  </a:lnTo>
                  <a:lnTo>
                    <a:pt x="114" y="76"/>
                  </a:lnTo>
                  <a:lnTo>
                    <a:pt x="106" y="92"/>
                  </a:lnTo>
                  <a:lnTo>
                    <a:pt x="93" y="105"/>
                  </a:lnTo>
                  <a:lnTo>
                    <a:pt x="77" y="112"/>
                  </a:lnTo>
                  <a:lnTo>
                    <a:pt x="59" y="116"/>
                  </a:lnTo>
                  <a:lnTo>
                    <a:pt x="40" y="112"/>
                  </a:lnTo>
                  <a:lnTo>
                    <a:pt x="24" y="105"/>
                  </a:lnTo>
                  <a:lnTo>
                    <a:pt x="12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2" y="23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494">
              <a:extLst>
                <a:ext uri="{FF2B5EF4-FFF2-40B4-BE49-F238E27FC236}">
                  <a16:creationId xmlns:a16="http://schemas.microsoft.com/office/drawing/2014/main" id="{A4EA0ED0-2C21-4E5D-B3E0-71283E1E16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225" y="4486275"/>
              <a:ext cx="19050" cy="19050"/>
            </a:xfrm>
            <a:custGeom>
              <a:avLst/>
              <a:gdLst>
                <a:gd name="T0" fmla="*/ 59 w 117"/>
                <a:gd name="T1" fmla="*/ 0 h 115"/>
                <a:gd name="T2" fmla="*/ 77 w 117"/>
                <a:gd name="T3" fmla="*/ 2 h 115"/>
                <a:gd name="T4" fmla="*/ 93 w 117"/>
                <a:gd name="T5" fmla="*/ 11 h 115"/>
                <a:gd name="T6" fmla="*/ 105 w 117"/>
                <a:gd name="T7" fmla="*/ 24 h 115"/>
                <a:gd name="T8" fmla="*/ 114 w 117"/>
                <a:gd name="T9" fmla="*/ 39 h 115"/>
                <a:gd name="T10" fmla="*/ 117 w 117"/>
                <a:gd name="T11" fmla="*/ 57 h 115"/>
                <a:gd name="T12" fmla="*/ 114 w 117"/>
                <a:gd name="T13" fmla="*/ 76 h 115"/>
                <a:gd name="T14" fmla="*/ 105 w 117"/>
                <a:gd name="T15" fmla="*/ 92 h 115"/>
                <a:gd name="T16" fmla="*/ 93 w 117"/>
                <a:gd name="T17" fmla="*/ 105 h 115"/>
                <a:gd name="T18" fmla="*/ 77 w 117"/>
                <a:gd name="T19" fmla="*/ 113 h 115"/>
                <a:gd name="T20" fmla="*/ 59 w 117"/>
                <a:gd name="T21" fmla="*/ 115 h 115"/>
                <a:gd name="T22" fmla="*/ 40 w 117"/>
                <a:gd name="T23" fmla="*/ 113 h 115"/>
                <a:gd name="T24" fmla="*/ 24 w 117"/>
                <a:gd name="T25" fmla="*/ 105 h 115"/>
                <a:gd name="T26" fmla="*/ 12 w 117"/>
                <a:gd name="T27" fmla="*/ 92 h 115"/>
                <a:gd name="T28" fmla="*/ 4 w 117"/>
                <a:gd name="T29" fmla="*/ 76 h 115"/>
                <a:gd name="T30" fmla="*/ 0 w 117"/>
                <a:gd name="T31" fmla="*/ 57 h 115"/>
                <a:gd name="T32" fmla="*/ 4 w 117"/>
                <a:gd name="T33" fmla="*/ 39 h 115"/>
                <a:gd name="T34" fmla="*/ 12 w 117"/>
                <a:gd name="T35" fmla="*/ 24 h 115"/>
                <a:gd name="T36" fmla="*/ 24 w 117"/>
                <a:gd name="T37" fmla="*/ 11 h 115"/>
                <a:gd name="T38" fmla="*/ 40 w 117"/>
                <a:gd name="T39" fmla="*/ 2 h 115"/>
                <a:gd name="T40" fmla="*/ 59 w 117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5">
                  <a:moveTo>
                    <a:pt x="59" y="0"/>
                  </a:moveTo>
                  <a:lnTo>
                    <a:pt x="77" y="2"/>
                  </a:lnTo>
                  <a:lnTo>
                    <a:pt x="93" y="11"/>
                  </a:lnTo>
                  <a:lnTo>
                    <a:pt x="105" y="24"/>
                  </a:lnTo>
                  <a:lnTo>
                    <a:pt x="114" y="39"/>
                  </a:lnTo>
                  <a:lnTo>
                    <a:pt x="117" y="57"/>
                  </a:lnTo>
                  <a:lnTo>
                    <a:pt x="114" y="76"/>
                  </a:lnTo>
                  <a:lnTo>
                    <a:pt x="105" y="92"/>
                  </a:lnTo>
                  <a:lnTo>
                    <a:pt x="93" y="105"/>
                  </a:lnTo>
                  <a:lnTo>
                    <a:pt x="77" y="113"/>
                  </a:lnTo>
                  <a:lnTo>
                    <a:pt x="59" y="115"/>
                  </a:lnTo>
                  <a:lnTo>
                    <a:pt x="40" y="113"/>
                  </a:lnTo>
                  <a:lnTo>
                    <a:pt x="24" y="105"/>
                  </a:lnTo>
                  <a:lnTo>
                    <a:pt x="12" y="92"/>
                  </a:lnTo>
                  <a:lnTo>
                    <a:pt x="4" y="76"/>
                  </a:lnTo>
                  <a:lnTo>
                    <a:pt x="0" y="57"/>
                  </a:lnTo>
                  <a:lnTo>
                    <a:pt x="4" y="39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40" y="2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495">
              <a:extLst>
                <a:ext uri="{FF2B5EF4-FFF2-40B4-BE49-F238E27FC236}">
                  <a16:creationId xmlns:a16="http://schemas.microsoft.com/office/drawing/2014/main" id="{8A0AA70E-9A1B-46ED-828F-61E3E1AA7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75" y="4514850"/>
              <a:ext cx="17463" cy="17463"/>
            </a:xfrm>
            <a:custGeom>
              <a:avLst/>
              <a:gdLst>
                <a:gd name="T0" fmla="*/ 59 w 117"/>
                <a:gd name="T1" fmla="*/ 0 h 116"/>
                <a:gd name="T2" fmla="*/ 77 w 117"/>
                <a:gd name="T3" fmla="*/ 3 h 116"/>
                <a:gd name="T4" fmla="*/ 93 w 117"/>
                <a:gd name="T5" fmla="*/ 11 h 116"/>
                <a:gd name="T6" fmla="*/ 105 w 117"/>
                <a:gd name="T7" fmla="*/ 23 h 116"/>
                <a:gd name="T8" fmla="*/ 114 w 117"/>
                <a:gd name="T9" fmla="*/ 39 h 116"/>
                <a:gd name="T10" fmla="*/ 117 w 117"/>
                <a:gd name="T11" fmla="*/ 58 h 116"/>
                <a:gd name="T12" fmla="*/ 114 w 117"/>
                <a:gd name="T13" fmla="*/ 76 h 116"/>
                <a:gd name="T14" fmla="*/ 105 w 117"/>
                <a:gd name="T15" fmla="*/ 92 h 116"/>
                <a:gd name="T16" fmla="*/ 93 w 117"/>
                <a:gd name="T17" fmla="*/ 105 h 116"/>
                <a:gd name="T18" fmla="*/ 77 w 117"/>
                <a:gd name="T19" fmla="*/ 112 h 116"/>
                <a:gd name="T20" fmla="*/ 59 w 117"/>
                <a:gd name="T21" fmla="*/ 116 h 116"/>
                <a:gd name="T22" fmla="*/ 40 w 117"/>
                <a:gd name="T23" fmla="*/ 112 h 116"/>
                <a:gd name="T24" fmla="*/ 24 w 117"/>
                <a:gd name="T25" fmla="*/ 105 h 116"/>
                <a:gd name="T26" fmla="*/ 11 w 117"/>
                <a:gd name="T27" fmla="*/ 92 h 116"/>
                <a:gd name="T28" fmla="*/ 3 w 117"/>
                <a:gd name="T29" fmla="*/ 76 h 116"/>
                <a:gd name="T30" fmla="*/ 0 w 117"/>
                <a:gd name="T31" fmla="*/ 58 h 116"/>
                <a:gd name="T32" fmla="*/ 3 w 117"/>
                <a:gd name="T33" fmla="*/ 39 h 116"/>
                <a:gd name="T34" fmla="*/ 11 w 117"/>
                <a:gd name="T35" fmla="*/ 23 h 116"/>
                <a:gd name="T36" fmla="*/ 24 w 117"/>
                <a:gd name="T37" fmla="*/ 11 h 116"/>
                <a:gd name="T38" fmla="*/ 40 w 117"/>
                <a:gd name="T39" fmla="*/ 3 h 116"/>
                <a:gd name="T40" fmla="*/ 59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9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5" y="23"/>
                  </a:lnTo>
                  <a:lnTo>
                    <a:pt x="114" y="39"/>
                  </a:lnTo>
                  <a:lnTo>
                    <a:pt x="117" y="58"/>
                  </a:lnTo>
                  <a:lnTo>
                    <a:pt x="114" y="76"/>
                  </a:lnTo>
                  <a:lnTo>
                    <a:pt x="105" y="92"/>
                  </a:lnTo>
                  <a:lnTo>
                    <a:pt x="93" y="105"/>
                  </a:lnTo>
                  <a:lnTo>
                    <a:pt x="77" y="112"/>
                  </a:lnTo>
                  <a:lnTo>
                    <a:pt x="59" y="116"/>
                  </a:lnTo>
                  <a:lnTo>
                    <a:pt x="40" y="112"/>
                  </a:lnTo>
                  <a:lnTo>
                    <a:pt x="24" y="105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3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496">
              <a:extLst>
                <a:ext uri="{FF2B5EF4-FFF2-40B4-BE49-F238E27FC236}">
                  <a16:creationId xmlns:a16="http://schemas.microsoft.com/office/drawing/2014/main" id="{39A21444-A19A-4312-AD08-C211B3AA26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125" y="4486275"/>
              <a:ext cx="19050" cy="19050"/>
            </a:xfrm>
            <a:custGeom>
              <a:avLst/>
              <a:gdLst>
                <a:gd name="T0" fmla="*/ 59 w 117"/>
                <a:gd name="T1" fmla="*/ 0 h 115"/>
                <a:gd name="T2" fmla="*/ 77 w 117"/>
                <a:gd name="T3" fmla="*/ 2 h 115"/>
                <a:gd name="T4" fmla="*/ 93 w 117"/>
                <a:gd name="T5" fmla="*/ 11 h 115"/>
                <a:gd name="T6" fmla="*/ 106 w 117"/>
                <a:gd name="T7" fmla="*/ 24 h 115"/>
                <a:gd name="T8" fmla="*/ 115 w 117"/>
                <a:gd name="T9" fmla="*/ 39 h 115"/>
                <a:gd name="T10" fmla="*/ 117 w 117"/>
                <a:gd name="T11" fmla="*/ 57 h 115"/>
                <a:gd name="T12" fmla="*/ 115 w 117"/>
                <a:gd name="T13" fmla="*/ 76 h 115"/>
                <a:gd name="T14" fmla="*/ 106 w 117"/>
                <a:gd name="T15" fmla="*/ 92 h 115"/>
                <a:gd name="T16" fmla="*/ 93 w 117"/>
                <a:gd name="T17" fmla="*/ 105 h 115"/>
                <a:gd name="T18" fmla="*/ 77 w 117"/>
                <a:gd name="T19" fmla="*/ 113 h 115"/>
                <a:gd name="T20" fmla="*/ 59 w 117"/>
                <a:gd name="T21" fmla="*/ 115 h 115"/>
                <a:gd name="T22" fmla="*/ 40 w 117"/>
                <a:gd name="T23" fmla="*/ 113 h 115"/>
                <a:gd name="T24" fmla="*/ 25 w 117"/>
                <a:gd name="T25" fmla="*/ 105 h 115"/>
                <a:gd name="T26" fmla="*/ 12 w 117"/>
                <a:gd name="T27" fmla="*/ 92 h 115"/>
                <a:gd name="T28" fmla="*/ 4 w 117"/>
                <a:gd name="T29" fmla="*/ 76 h 115"/>
                <a:gd name="T30" fmla="*/ 0 w 117"/>
                <a:gd name="T31" fmla="*/ 57 h 115"/>
                <a:gd name="T32" fmla="*/ 4 w 117"/>
                <a:gd name="T33" fmla="*/ 39 h 115"/>
                <a:gd name="T34" fmla="*/ 12 w 117"/>
                <a:gd name="T35" fmla="*/ 24 h 115"/>
                <a:gd name="T36" fmla="*/ 25 w 117"/>
                <a:gd name="T37" fmla="*/ 11 h 115"/>
                <a:gd name="T38" fmla="*/ 40 w 117"/>
                <a:gd name="T39" fmla="*/ 2 h 115"/>
                <a:gd name="T40" fmla="*/ 59 w 117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5">
                  <a:moveTo>
                    <a:pt x="59" y="0"/>
                  </a:moveTo>
                  <a:lnTo>
                    <a:pt x="77" y="2"/>
                  </a:lnTo>
                  <a:lnTo>
                    <a:pt x="93" y="11"/>
                  </a:lnTo>
                  <a:lnTo>
                    <a:pt x="106" y="24"/>
                  </a:lnTo>
                  <a:lnTo>
                    <a:pt x="115" y="39"/>
                  </a:lnTo>
                  <a:lnTo>
                    <a:pt x="117" y="57"/>
                  </a:lnTo>
                  <a:lnTo>
                    <a:pt x="115" y="76"/>
                  </a:lnTo>
                  <a:lnTo>
                    <a:pt x="106" y="92"/>
                  </a:lnTo>
                  <a:lnTo>
                    <a:pt x="93" y="105"/>
                  </a:lnTo>
                  <a:lnTo>
                    <a:pt x="77" y="113"/>
                  </a:lnTo>
                  <a:lnTo>
                    <a:pt x="59" y="115"/>
                  </a:lnTo>
                  <a:lnTo>
                    <a:pt x="40" y="113"/>
                  </a:lnTo>
                  <a:lnTo>
                    <a:pt x="25" y="105"/>
                  </a:lnTo>
                  <a:lnTo>
                    <a:pt x="12" y="92"/>
                  </a:lnTo>
                  <a:lnTo>
                    <a:pt x="4" y="76"/>
                  </a:lnTo>
                  <a:lnTo>
                    <a:pt x="0" y="57"/>
                  </a:lnTo>
                  <a:lnTo>
                    <a:pt x="4" y="39"/>
                  </a:lnTo>
                  <a:lnTo>
                    <a:pt x="12" y="24"/>
                  </a:lnTo>
                  <a:lnTo>
                    <a:pt x="25" y="11"/>
                  </a:lnTo>
                  <a:lnTo>
                    <a:pt x="40" y="2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497">
              <a:extLst>
                <a:ext uri="{FF2B5EF4-FFF2-40B4-BE49-F238E27FC236}">
                  <a16:creationId xmlns:a16="http://schemas.microsoft.com/office/drawing/2014/main" id="{9F5D14B2-495B-48C4-92CC-3D9E29280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175" y="4514850"/>
              <a:ext cx="19050" cy="17463"/>
            </a:xfrm>
            <a:custGeom>
              <a:avLst/>
              <a:gdLst>
                <a:gd name="T0" fmla="*/ 59 w 117"/>
                <a:gd name="T1" fmla="*/ 0 h 116"/>
                <a:gd name="T2" fmla="*/ 77 w 117"/>
                <a:gd name="T3" fmla="*/ 3 h 116"/>
                <a:gd name="T4" fmla="*/ 93 w 117"/>
                <a:gd name="T5" fmla="*/ 11 h 116"/>
                <a:gd name="T6" fmla="*/ 106 w 117"/>
                <a:gd name="T7" fmla="*/ 23 h 116"/>
                <a:gd name="T8" fmla="*/ 115 w 117"/>
                <a:gd name="T9" fmla="*/ 39 h 116"/>
                <a:gd name="T10" fmla="*/ 117 w 117"/>
                <a:gd name="T11" fmla="*/ 58 h 116"/>
                <a:gd name="T12" fmla="*/ 115 w 117"/>
                <a:gd name="T13" fmla="*/ 76 h 116"/>
                <a:gd name="T14" fmla="*/ 106 w 117"/>
                <a:gd name="T15" fmla="*/ 92 h 116"/>
                <a:gd name="T16" fmla="*/ 93 w 117"/>
                <a:gd name="T17" fmla="*/ 105 h 116"/>
                <a:gd name="T18" fmla="*/ 77 w 117"/>
                <a:gd name="T19" fmla="*/ 112 h 116"/>
                <a:gd name="T20" fmla="*/ 59 w 117"/>
                <a:gd name="T21" fmla="*/ 116 h 116"/>
                <a:gd name="T22" fmla="*/ 40 w 117"/>
                <a:gd name="T23" fmla="*/ 112 h 116"/>
                <a:gd name="T24" fmla="*/ 24 w 117"/>
                <a:gd name="T25" fmla="*/ 105 h 116"/>
                <a:gd name="T26" fmla="*/ 12 w 117"/>
                <a:gd name="T27" fmla="*/ 92 h 116"/>
                <a:gd name="T28" fmla="*/ 4 w 117"/>
                <a:gd name="T29" fmla="*/ 76 h 116"/>
                <a:gd name="T30" fmla="*/ 0 w 117"/>
                <a:gd name="T31" fmla="*/ 58 h 116"/>
                <a:gd name="T32" fmla="*/ 4 w 117"/>
                <a:gd name="T33" fmla="*/ 39 h 116"/>
                <a:gd name="T34" fmla="*/ 12 w 117"/>
                <a:gd name="T35" fmla="*/ 23 h 116"/>
                <a:gd name="T36" fmla="*/ 24 w 117"/>
                <a:gd name="T37" fmla="*/ 11 h 116"/>
                <a:gd name="T38" fmla="*/ 40 w 117"/>
                <a:gd name="T39" fmla="*/ 3 h 116"/>
                <a:gd name="T40" fmla="*/ 59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9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6" y="23"/>
                  </a:lnTo>
                  <a:lnTo>
                    <a:pt x="115" y="39"/>
                  </a:lnTo>
                  <a:lnTo>
                    <a:pt x="117" y="58"/>
                  </a:lnTo>
                  <a:lnTo>
                    <a:pt x="115" y="76"/>
                  </a:lnTo>
                  <a:lnTo>
                    <a:pt x="106" y="92"/>
                  </a:lnTo>
                  <a:lnTo>
                    <a:pt x="93" y="105"/>
                  </a:lnTo>
                  <a:lnTo>
                    <a:pt x="77" y="112"/>
                  </a:lnTo>
                  <a:lnTo>
                    <a:pt x="59" y="116"/>
                  </a:lnTo>
                  <a:lnTo>
                    <a:pt x="40" y="112"/>
                  </a:lnTo>
                  <a:lnTo>
                    <a:pt x="24" y="105"/>
                  </a:lnTo>
                  <a:lnTo>
                    <a:pt x="12" y="92"/>
                  </a:lnTo>
                  <a:lnTo>
                    <a:pt x="4" y="76"/>
                  </a:lnTo>
                  <a:lnTo>
                    <a:pt x="0" y="58"/>
                  </a:lnTo>
                  <a:lnTo>
                    <a:pt x="4" y="39"/>
                  </a:lnTo>
                  <a:lnTo>
                    <a:pt x="12" y="23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498">
              <a:extLst>
                <a:ext uri="{FF2B5EF4-FFF2-40B4-BE49-F238E27FC236}">
                  <a16:creationId xmlns:a16="http://schemas.microsoft.com/office/drawing/2014/main" id="{E8353466-9B23-4FB6-9BC6-1D9A8D8E11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0888" y="4643438"/>
              <a:ext cx="84138" cy="82550"/>
            </a:xfrm>
            <a:custGeom>
              <a:avLst/>
              <a:gdLst>
                <a:gd name="T0" fmla="*/ 233 w 525"/>
                <a:gd name="T1" fmla="*/ 119 h 521"/>
                <a:gd name="T2" fmla="*/ 181 w 525"/>
                <a:gd name="T3" fmla="*/ 141 h 521"/>
                <a:gd name="T4" fmla="*/ 142 w 525"/>
                <a:gd name="T5" fmla="*/ 180 h 521"/>
                <a:gd name="T6" fmla="*/ 119 w 525"/>
                <a:gd name="T7" fmla="*/ 232 h 521"/>
                <a:gd name="T8" fmla="*/ 119 w 525"/>
                <a:gd name="T9" fmla="*/ 290 h 521"/>
                <a:gd name="T10" fmla="*/ 142 w 525"/>
                <a:gd name="T11" fmla="*/ 342 h 521"/>
                <a:gd name="T12" fmla="*/ 181 w 525"/>
                <a:gd name="T13" fmla="*/ 382 h 521"/>
                <a:gd name="T14" fmla="*/ 233 w 525"/>
                <a:gd name="T15" fmla="*/ 403 h 521"/>
                <a:gd name="T16" fmla="*/ 291 w 525"/>
                <a:gd name="T17" fmla="*/ 403 h 521"/>
                <a:gd name="T18" fmla="*/ 344 w 525"/>
                <a:gd name="T19" fmla="*/ 382 h 521"/>
                <a:gd name="T20" fmla="*/ 383 w 525"/>
                <a:gd name="T21" fmla="*/ 342 h 521"/>
                <a:gd name="T22" fmla="*/ 405 w 525"/>
                <a:gd name="T23" fmla="*/ 290 h 521"/>
                <a:gd name="T24" fmla="*/ 405 w 525"/>
                <a:gd name="T25" fmla="*/ 232 h 521"/>
                <a:gd name="T26" fmla="*/ 383 w 525"/>
                <a:gd name="T27" fmla="*/ 180 h 521"/>
                <a:gd name="T28" fmla="*/ 344 w 525"/>
                <a:gd name="T29" fmla="*/ 141 h 521"/>
                <a:gd name="T30" fmla="*/ 291 w 525"/>
                <a:gd name="T31" fmla="*/ 119 h 521"/>
                <a:gd name="T32" fmla="*/ 262 w 525"/>
                <a:gd name="T33" fmla="*/ 0 h 521"/>
                <a:gd name="T34" fmla="*/ 338 w 525"/>
                <a:gd name="T35" fmla="*/ 11 h 521"/>
                <a:gd name="T36" fmla="*/ 405 w 525"/>
                <a:gd name="T37" fmla="*/ 43 h 521"/>
                <a:gd name="T38" fmla="*/ 460 w 525"/>
                <a:gd name="T39" fmla="*/ 90 h 521"/>
                <a:gd name="T40" fmla="*/ 500 w 525"/>
                <a:gd name="T41" fmla="*/ 151 h 521"/>
                <a:gd name="T42" fmla="*/ 522 w 525"/>
                <a:gd name="T43" fmla="*/ 222 h 521"/>
                <a:gd name="T44" fmla="*/ 522 w 525"/>
                <a:gd name="T45" fmla="*/ 300 h 521"/>
                <a:gd name="T46" fmla="*/ 500 w 525"/>
                <a:gd name="T47" fmla="*/ 371 h 521"/>
                <a:gd name="T48" fmla="*/ 460 w 525"/>
                <a:gd name="T49" fmla="*/ 432 h 521"/>
                <a:gd name="T50" fmla="*/ 405 w 525"/>
                <a:gd name="T51" fmla="*/ 479 h 521"/>
                <a:gd name="T52" fmla="*/ 338 w 525"/>
                <a:gd name="T53" fmla="*/ 511 h 521"/>
                <a:gd name="T54" fmla="*/ 262 w 525"/>
                <a:gd name="T55" fmla="*/ 521 h 521"/>
                <a:gd name="T56" fmla="*/ 186 w 525"/>
                <a:gd name="T57" fmla="*/ 511 h 521"/>
                <a:gd name="T58" fmla="*/ 119 w 525"/>
                <a:gd name="T59" fmla="*/ 479 h 521"/>
                <a:gd name="T60" fmla="*/ 64 w 525"/>
                <a:gd name="T61" fmla="*/ 432 h 521"/>
                <a:gd name="T62" fmla="*/ 25 w 525"/>
                <a:gd name="T63" fmla="*/ 371 h 521"/>
                <a:gd name="T64" fmla="*/ 3 w 525"/>
                <a:gd name="T65" fmla="*/ 300 h 521"/>
                <a:gd name="T66" fmla="*/ 3 w 525"/>
                <a:gd name="T67" fmla="*/ 222 h 521"/>
                <a:gd name="T68" fmla="*/ 25 w 525"/>
                <a:gd name="T69" fmla="*/ 151 h 521"/>
                <a:gd name="T70" fmla="*/ 64 w 525"/>
                <a:gd name="T71" fmla="*/ 90 h 521"/>
                <a:gd name="T72" fmla="*/ 119 w 525"/>
                <a:gd name="T73" fmla="*/ 43 h 521"/>
                <a:gd name="T74" fmla="*/ 186 w 525"/>
                <a:gd name="T75" fmla="*/ 11 h 521"/>
                <a:gd name="T76" fmla="*/ 262 w 525"/>
                <a:gd name="T77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5" h="521">
                  <a:moveTo>
                    <a:pt x="262" y="116"/>
                  </a:moveTo>
                  <a:lnTo>
                    <a:pt x="233" y="119"/>
                  </a:lnTo>
                  <a:lnTo>
                    <a:pt x="206" y="128"/>
                  </a:lnTo>
                  <a:lnTo>
                    <a:pt x="181" y="141"/>
                  </a:lnTo>
                  <a:lnTo>
                    <a:pt x="159" y="159"/>
                  </a:lnTo>
                  <a:lnTo>
                    <a:pt x="142" y="180"/>
                  </a:lnTo>
                  <a:lnTo>
                    <a:pt x="128" y="205"/>
                  </a:lnTo>
                  <a:lnTo>
                    <a:pt x="119" y="232"/>
                  </a:lnTo>
                  <a:lnTo>
                    <a:pt x="117" y="261"/>
                  </a:lnTo>
                  <a:lnTo>
                    <a:pt x="119" y="290"/>
                  </a:lnTo>
                  <a:lnTo>
                    <a:pt x="128" y="317"/>
                  </a:lnTo>
                  <a:lnTo>
                    <a:pt x="142" y="342"/>
                  </a:lnTo>
                  <a:lnTo>
                    <a:pt x="159" y="363"/>
                  </a:lnTo>
                  <a:lnTo>
                    <a:pt x="181" y="382"/>
                  </a:lnTo>
                  <a:lnTo>
                    <a:pt x="206" y="394"/>
                  </a:lnTo>
                  <a:lnTo>
                    <a:pt x="233" y="403"/>
                  </a:lnTo>
                  <a:lnTo>
                    <a:pt x="262" y="406"/>
                  </a:lnTo>
                  <a:lnTo>
                    <a:pt x="291" y="403"/>
                  </a:lnTo>
                  <a:lnTo>
                    <a:pt x="319" y="394"/>
                  </a:lnTo>
                  <a:lnTo>
                    <a:pt x="344" y="382"/>
                  </a:lnTo>
                  <a:lnTo>
                    <a:pt x="366" y="363"/>
                  </a:lnTo>
                  <a:lnTo>
                    <a:pt x="383" y="342"/>
                  </a:lnTo>
                  <a:lnTo>
                    <a:pt x="396" y="317"/>
                  </a:lnTo>
                  <a:lnTo>
                    <a:pt x="405" y="290"/>
                  </a:lnTo>
                  <a:lnTo>
                    <a:pt x="408" y="261"/>
                  </a:lnTo>
                  <a:lnTo>
                    <a:pt x="405" y="232"/>
                  </a:lnTo>
                  <a:lnTo>
                    <a:pt x="396" y="205"/>
                  </a:lnTo>
                  <a:lnTo>
                    <a:pt x="383" y="180"/>
                  </a:lnTo>
                  <a:lnTo>
                    <a:pt x="366" y="159"/>
                  </a:lnTo>
                  <a:lnTo>
                    <a:pt x="344" y="141"/>
                  </a:lnTo>
                  <a:lnTo>
                    <a:pt x="319" y="128"/>
                  </a:lnTo>
                  <a:lnTo>
                    <a:pt x="291" y="119"/>
                  </a:lnTo>
                  <a:lnTo>
                    <a:pt x="262" y="116"/>
                  </a:lnTo>
                  <a:close/>
                  <a:moveTo>
                    <a:pt x="262" y="0"/>
                  </a:moveTo>
                  <a:lnTo>
                    <a:pt x="301" y="3"/>
                  </a:lnTo>
                  <a:lnTo>
                    <a:pt x="338" y="11"/>
                  </a:lnTo>
                  <a:lnTo>
                    <a:pt x="373" y="24"/>
                  </a:lnTo>
                  <a:lnTo>
                    <a:pt x="405" y="43"/>
                  </a:lnTo>
                  <a:lnTo>
                    <a:pt x="434" y="64"/>
                  </a:lnTo>
                  <a:lnTo>
                    <a:pt x="460" y="90"/>
                  </a:lnTo>
                  <a:lnTo>
                    <a:pt x="483" y="119"/>
                  </a:lnTo>
                  <a:lnTo>
                    <a:pt x="500" y="151"/>
                  </a:lnTo>
                  <a:lnTo>
                    <a:pt x="514" y="186"/>
                  </a:lnTo>
                  <a:lnTo>
                    <a:pt x="522" y="222"/>
                  </a:lnTo>
                  <a:lnTo>
                    <a:pt x="525" y="261"/>
                  </a:lnTo>
                  <a:lnTo>
                    <a:pt x="522" y="300"/>
                  </a:lnTo>
                  <a:lnTo>
                    <a:pt x="514" y="336"/>
                  </a:lnTo>
                  <a:lnTo>
                    <a:pt x="500" y="371"/>
                  </a:lnTo>
                  <a:lnTo>
                    <a:pt x="483" y="403"/>
                  </a:lnTo>
                  <a:lnTo>
                    <a:pt x="460" y="432"/>
                  </a:lnTo>
                  <a:lnTo>
                    <a:pt x="434" y="458"/>
                  </a:lnTo>
                  <a:lnTo>
                    <a:pt x="405" y="479"/>
                  </a:lnTo>
                  <a:lnTo>
                    <a:pt x="373" y="498"/>
                  </a:lnTo>
                  <a:lnTo>
                    <a:pt x="338" y="511"/>
                  </a:lnTo>
                  <a:lnTo>
                    <a:pt x="301" y="519"/>
                  </a:lnTo>
                  <a:lnTo>
                    <a:pt x="262" y="521"/>
                  </a:lnTo>
                  <a:lnTo>
                    <a:pt x="223" y="519"/>
                  </a:lnTo>
                  <a:lnTo>
                    <a:pt x="186" y="511"/>
                  </a:lnTo>
                  <a:lnTo>
                    <a:pt x="151" y="498"/>
                  </a:lnTo>
                  <a:lnTo>
                    <a:pt x="119" y="479"/>
                  </a:lnTo>
                  <a:lnTo>
                    <a:pt x="90" y="458"/>
                  </a:lnTo>
                  <a:lnTo>
                    <a:pt x="64" y="432"/>
                  </a:lnTo>
                  <a:lnTo>
                    <a:pt x="42" y="403"/>
                  </a:lnTo>
                  <a:lnTo>
                    <a:pt x="25" y="371"/>
                  </a:lnTo>
                  <a:lnTo>
                    <a:pt x="11" y="336"/>
                  </a:lnTo>
                  <a:lnTo>
                    <a:pt x="3" y="300"/>
                  </a:lnTo>
                  <a:lnTo>
                    <a:pt x="0" y="261"/>
                  </a:lnTo>
                  <a:lnTo>
                    <a:pt x="3" y="222"/>
                  </a:lnTo>
                  <a:lnTo>
                    <a:pt x="11" y="186"/>
                  </a:lnTo>
                  <a:lnTo>
                    <a:pt x="25" y="151"/>
                  </a:lnTo>
                  <a:lnTo>
                    <a:pt x="42" y="119"/>
                  </a:lnTo>
                  <a:lnTo>
                    <a:pt x="64" y="90"/>
                  </a:lnTo>
                  <a:lnTo>
                    <a:pt x="90" y="64"/>
                  </a:lnTo>
                  <a:lnTo>
                    <a:pt x="119" y="43"/>
                  </a:lnTo>
                  <a:lnTo>
                    <a:pt x="151" y="24"/>
                  </a:lnTo>
                  <a:lnTo>
                    <a:pt x="186" y="11"/>
                  </a:lnTo>
                  <a:lnTo>
                    <a:pt x="223" y="3"/>
                  </a:lnTo>
                  <a:lnTo>
                    <a:pt x="262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499">
              <a:extLst>
                <a:ext uri="{FF2B5EF4-FFF2-40B4-BE49-F238E27FC236}">
                  <a16:creationId xmlns:a16="http://schemas.microsoft.com/office/drawing/2014/main" id="{63A12CD7-1EA5-40D0-965D-9DB0D89F9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9350" y="4660900"/>
              <a:ext cx="17463" cy="19050"/>
            </a:xfrm>
            <a:custGeom>
              <a:avLst/>
              <a:gdLst>
                <a:gd name="T0" fmla="*/ 58 w 116"/>
                <a:gd name="T1" fmla="*/ 0 h 116"/>
                <a:gd name="T2" fmla="*/ 77 w 116"/>
                <a:gd name="T3" fmla="*/ 3 h 116"/>
                <a:gd name="T4" fmla="*/ 92 w 116"/>
                <a:gd name="T5" fmla="*/ 12 h 116"/>
                <a:gd name="T6" fmla="*/ 105 w 116"/>
                <a:gd name="T7" fmla="*/ 23 h 116"/>
                <a:gd name="T8" fmla="*/ 114 w 116"/>
                <a:gd name="T9" fmla="*/ 40 h 116"/>
                <a:gd name="T10" fmla="*/ 116 w 116"/>
                <a:gd name="T11" fmla="*/ 58 h 116"/>
                <a:gd name="T12" fmla="*/ 114 w 116"/>
                <a:gd name="T13" fmla="*/ 76 h 116"/>
                <a:gd name="T14" fmla="*/ 105 w 116"/>
                <a:gd name="T15" fmla="*/ 92 h 116"/>
                <a:gd name="T16" fmla="*/ 92 w 116"/>
                <a:gd name="T17" fmla="*/ 105 h 116"/>
                <a:gd name="T18" fmla="*/ 77 w 116"/>
                <a:gd name="T19" fmla="*/ 113 h 116"/>
                <a:gd name="T20" fmla="*/ 58 w 116"/>
                <a:gd name="T21" fmla="*/ 116 h 116"/>
                <a:gd name="T22" fmla="*/ 40 w 116"/>
                <a:gd name="T23" fmla="*/ 113 h 116"/>
                <a:gd name="T24" fmla="*/ 24 w 116"/>
                <a:gd name="T25" fmla="*/ 105 h 116"/>
                <a:gd name="T26" fmla="*/ 11 w 116"/>
                <a:gd name="T27" fmla="*/ 92 h 116"/>
                <a:gd name="T28" fmla="*/ 2 w 116"/>
                <a:gd name="T29" fmla="*/ 76 h 116"/>
                <a:gd name="T30" fmla="*/ 0 w 116"/>
                <a:gd name="T31" fmla="*/ 58 h 116"/>
                <a:gd name="T32" fmla="*/ 2 w 116"/>
                <a:gd name="T33" fmla="*/ 40 h 116"/>
                <a:gd name="T34" fmla="*/ 11 w 116"/>
                <a:gd name="T35" fmla="*/ 23 h 116"/>
                <a:gd name="T36" fmla="*/ 24 w 116"/>
                <a:gd name="T37" fmla="*/ 12 h 116"/>
                <a:gd name="T38" fmla="*/ 40 w 116"/>
                <a:gd name="T39" fmla="*/ 3 h 116"/>
                <a:gd name="T40" fmla="*/ 58 w 116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6">
                  <a:moveTo>
                    <a:pt x="58" y="0"/>
                  </a:moveTo>
                  <a:lnTo>
                    <a:pt x="77" y="3"/>
                  </a:lnTo>
                  <a:lnTo>
                    <a:pt x="92" y="12"/>
                  </a:lnTo>
                  <a:lnTo>
                    <a:pt x="105" y="23"/>
                  </a:lnTo>
                  <a:lnTo>
                    <a:pt x="114" y="40"/>
                  </a:lnTo>
                  <a:lnTo>
                    <a:pt x="116" y="58"/>
                  </a:lnTo>
                  <a:lnTo>
                    <a:pt x="114" y="76"/>
                  </a:lnTo>
                  <a:lnTo>
                    <a:pt x="105" y="92"/>
                  </a:lnTo>
                  <a:lnTo>
                    <a:pt x="92" y="105"/>
                  </a:lnTo>
                  <a:lnTo>
                    <a:pt x="77" y="113"/>
                  </a:lnTo>
                  <a:lnTo>
                    <a:pt x="58" y="116"/>
                  </a:lnTo>
                  <a:lnTo>
                    <a:pt x="40" y="113"/>
                  </a:lnTo>
                  <a:lnTo>
                    <a:pt x="24" y="105"/>
                  </a:lnTo>
                  <a:lnTo>
                    <a:pt x="11" y="92"/>
                  </a:lnTo>
                  <a:lnTo>
                    <a:pt x="2" y="76"/>
                  </a:lnTo>
                  <a:lnTo>
                    <a:pt x="0" y="58"/>
                  </a:lnTo>
                  <a:lnTo>
                    <a:pt x="2" y="40"/>
                  </a:lnTo>
                  <a:lnTo>
                    <a:pt x="11" y="23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00">
              <a:extLst>
                <a:ext uri="{FF2B5EF4-FFF2-40B4-BE49-F238E27FC236}">
                  <a16:creationId xmlns:a16="http://schemas.microsoft.com/office/drawing/2014/main" id="{C50A6C2B-2EA6-4842-A28C-367BA565D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2838" y="4660900"/>
              <a:ext cx="17463" cy="19050"/>
            </a:xfrm>
            <a:custGeom>
              <a:avLst/>
              <a:gdLst>
                <a:gd name="T0" fmla="*/ 58 w 117"/>
                <a:gd name="T1" fmla="*/ 0 h 116"/>
                <a:gd name="T2" fmla="*/ 77 w 117"/>
                <a:gd name="T3" fmla="*/ 3 h 116"/>
                <a:gd name="T4" fmla="*/ 93 w 117"/>
                <a:gd name="T5" fmla="*/ 12 h 116"/>
                <a:gd name="T6" fmla="*/ 106 w 117"/>
                <a:gd name="T7" fmla="*/ 23 h 116"/>
                <a:gd name="T8" fmla="*/ 114 w 117"/>
                <a:gd name="T9" fmla="*/ 40 h 116"/>
                <a:gd name="T10" fmla="*/ 117 w 117"/>
                <a:gd name="T11" fmla="*/ 58 h 116"/>
                <a:gd name="T12" fmla="*/ 114 w 117"/>
                <a:gd name="T13" fmla="*/ 76 h 116"/>
                <a:gd name="T14" fmla="*/ 106 w 117"/>
                <a:gd name="T15" fmla="*/ 92 h 116"/>
                <a:gd name="T16" fmla="*/ 93 w 117"/>
                <a:gd name="T17" fmla="*/ 105 h 116"/>
                <a:gd name="T18" fmla="*/ 77 w 117"/>
                <a:gd name="T19" fmla="*/ 113 h 116"/>
                <a:gd name="T20" fmla="*/ 58 w 117"/>
                <a:gd name="T21" fmla="*/ 116 h 116"/>
                <a:gd name="T22" fmla="*/ 40 w 117"/>
                <a:gd name="T23" fmla="*/ 113 h 116"/>
                <a:gd name="T24" fmla="*/ 24 w 117"/>
                <a:gd name="T25" fmla="*/ 105 h 116"/>
                <a:gd name="T26" fmla="*/ 12 w 117"/>
                <a:gd name="T27" fmla="*/ 92 h 116"/>
                <a:gd name="T28" fmla="*/ 3 w 117"/>
                <a:gd name="T29" fmla="*/ 76 h 116"/>
                <a:gd name="T30" fmla="*/ 0 w 117"/>
                <a:gd name="T31" fmla="*/ 58 h 116"/>
                <a:gd name="T32" fmla="*/ 3 w 117"/>
                <a:gd name="T33" fmla="*/ 40 h 116"/>
                <a:gd name="T34" fmla="*/ 12 w 117"/>
                <a:gd name="T35" fmla="*/ 23 h 116"/>
                <a:gd name="T36" fmla="*/ 24 w 117"/>
                <a:gd name="T37" fmla="*/ 12 h 116"/>
                <a:gd name="T38" fmla="*/ 40 w 117"/>
                <a:gd name="T39" fmla="*/ 3 h 116"/>
                <a:gd name="T40" fmla="*/ 58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8" y="0"/>
                  </a:moveTo>
                  <a:lnTo>
                    <a:pt x="77" y="3"/>
                  </a:lnTo>
                  <a:lnTo>
                    <a:pt x="93" y="12"/>
                  </a:lnTo>
                  <a:lnTo>
                    <a:pt x="106" y="23"/>
                  </a:lnTo>
                  <a:lnTo>
                    <a:pt x="114" y="40"/>
                  </a:lnTo>
                  <a:lnTo>
                    <a:pt x="117" y="58"/>
                  </a:lnTo>
                  <a:lnTo>
                    <a:pt x="114" y="76"/>
                  </a:lnTo>
                  <a:lnTo>
                    <a:pt x="106" y="92"/>
                  </a:lnTo>
                  <a:lnTo>
                    <a:pt x="93" y="105"/>
                  </a:lnTo>
                  <a:lnTo>
                    <a:pt x="77" y="113"/>
                  </a:lnTo>
                  <a:lnTo>
                    <a:pt x="58" y="116"/>
                  </a:lnTo>
                  <a:lnTo>
                    <a:pt x="40" y="113"/>
                  </a:lnTo>
                  <a:lnTo>
                    <a:pt x="24" y="105"/>
                  </a:lnTo>
                  <a:lnTo>
                    <a:pt x="12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2" y="23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501">
              <a:extLst>
                <a:ext uri="{FF2B5EF4-FFF2-40B4-BE49-F238E27FC236}">
                  <a16:creationId xmlns:a16="http://schemas.microsoft.com/office/drawing/2014/main" id="{A07D7133-7020-4780-BBE5-45595259EE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6813" y="4689475"/>
              <a:ext cx="19050" cy="17463"/>
            </a:xfrm>
            <a:custGeom>
              <a:avLst/>
              <a:gdLst>
                <a:gd name="T0" fmla="*/ 58 w 117"/>
                <a:gd name="T1" fmla="*/ 0 h 116"/>
                <a:gd name="T2" fmla="*/ 77 w 117"/>
                <a:gd name="T3" fmla="*/ 3 h 116"/>
                <a:gd name="T4" fmla="*/ 93 w 117"/>
                <a:gd name="T5" fmla="*/ 11 h 116"/>
                <a:gd name="T6" fmla="*/ 106 w 117"/>
                <a:gd name="T7" fmla="*/ 24 h 116"/>
                <a:gd name="T8" fmla="*/ 113 w 117"/>
                <a:gd name="T9" fmla="*/ 40 h 116"/>
                <a:gd name="T10" fmla="*/ 117 w 117"/>
                <a:gd name="T11" fmla="*/ 58 h 116"/>
                <a:gd name="T12" fmla="*/ 113 w 117"/>
                <a:gd name="T13" fmla="*/ 76 h 116"/>
                <a:gd name="T14" fmla="*/ 106 w 117"/>
                <a:gd name="T15" fmla="*/ 93 h 116"/>
                <a:gd name="T16" fmla="*/ 93 w 117"/>
                <a:gd name="T17" fmla="*/ 104 h 116"/>
                <a:gd name="T18" fmla="*/ 77 w 117"/>
                <a:gd name="T19" fmla="*/ 113 h 116"/>
                <a:gd name="T20" fmla="*/ 58 w 117"/>
                <a:gd name="T21" fmla="*/ 116 h 116"/>
                <a:gd name="T22" fmla="*/ 40 w 117"/>
                <a:gd name="T23" fmla="*/ 113 h 116"/>
                <a:gd name="T24" fmla="*/ 24 w 117"/>
                <a:gd name="T25" fmla="*/ 104 h 116"/>
                <a:gd name="T26" fmla="*/ 12 w 117"/>
                <a:gd name="T27" fmla="*/ 93 h 116"/>
                <a:gd name="T28" fmla="*/ 3 w 117"/>
                <a:gd name="T29" fmla="*/ 76 h 116"/>
                <a:gd name="T30" fmla="*/ 0 w 117"/>
                <a:gd name="T31" fmla="*/ 58 h 116"/>
                <a:gd name="T32" fmla="*/ 3 w 117"/>
                <a:gd name="T33" fmla="*/ 40 h 116"/>
                <a:gd name="T34" fmla="*/ 12 w 117"/>
                <a:gd name="T35" fmla="*/ 24 h 116"/>
                <a:gd name="T36" fmla="*/ 24 w 117"/>
                <a:gd name="T37" fmla="*/ 11 h 116"/>
                <a:gd name="T38" fmla="*/ 40 w 117"/>
                <a:gd name="T39" fmla="*/ 3 h 116"/>
                <a:gd name="T40" fmla="*/ 58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8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6" y="24"/>
                  </a:lnTo>
                  <a:lnTo>
                    <a:pt x="113" y="40"/>
                  </a:lnTo>
                  <a:lnTo>
                    <a:pt x="117" y="58"/>
                  </a:lnTo>
                  <a:lnTo>
                    <a:pt x="113" y="76"/>
                  </a:lnTo>
                  <a:lnTo>
                    <a:pt x="106" y="93"/>
                  </a:lnTo>
                  <a:lnTo>
                    <a:pt x="93" y="104"/>
                  </a:lnTo>
                  <a:lnTo>
                    <a:pt x="77" y="113"/>
                  </a:lnTo>
                  <a:lnTo>
                    <a:pt x="58" y="116"/>
                  </a:lnTo>
                  <a:lnTo>
                    <a:pt x="40" y="113"/>
                  </a:lnTo>
                  <a:lnTo>
                    <a:pt x="24" y="104"/>
                  </a:lnTo>
                  <a:lnTo>
                    <a:pt x="12" y="93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502">
              <a:extLst>
                <a:ext uri="{FF2B5EF4-FFF2-40B4-BE49-F238E27FC236}">
                  <a16:creationId xmlns:a16="http://schemas.microsoft.com/office/drawing/2014/main" id="{42A31C0B-79E2-44A3-B8FD-13A1BFB96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300" y="4689475"/>
              <a:ext cx="19050" cy="17463"/>
            </a:xfrm>
            <a:custGeom>
              <a:avLst/>
              <a:gdLst>
                <a:gd name="T0" fmla="*/ 58 w 117"/>
                <a:gd name="T1" fmla="*/ 0 h 116"/>
                <a:gd name="T2" fmla="*/ 77 w 117"/>
                <a:gd name="T3" fmla="*/ 3 h 116"/>
                <a:gd name="T4" fmla="*/ 93 w 117"/>
                <a:gd name="T5" fmla="*/ 11 h 116"/>
                <a:gd name="T6" fmla="*/ 105 w 117"/>
                <a:gd name="T7" fmla="*/ 24 h 116"/>
                <a:gd name="T8" fmla="*/ 114 w 117"/>
                <a:gd name="T9" fmla="*/ 40 h 116"/>
                <a:gd name="T10" fmla="*/ 117 w 117"/>
                <a:gd name="T11" fmla="*/ 58 h 116"/>
                <a:gd name="T12" fmla="*/ 114 w 117"/>
                <a:gd name="T13" fmla="*/ 76 h 116"/>
                <a:gd name="T14" fmla="*/ 105 w 117"/>
                <a:gd name="T15" fmla="*/ 93 h 116"/>
                <a:gd name="T16" fmla="*/ 93 w 117"/>
                <a:gd name="T17" fmla="*/ 104 h 116"/>
                <a:gd name="T18" fmla="*/ 77 w 117"/>
                <a:gd name="T19" fmla="*/ 113 h 116"/>
                <a:gd name="T20" fmla="*/ 58 w 117"/>
                <a:gd name="T21" fmla="*/ 116 h 116"/>
                <a:gd name="T22" fmla="*/ 40 w 117"/>
                <a:gd name="T23" fmla="*/ 113 h 116"/>
                <a:gd name="T24" fmla="*/ 24 w 117"/>
                <a:gd name="T25" fmla="*/ 104 h 116"/>
                <a:gd name="T26" fmla="*/ 11 w 117"/>
                <a:gd name="T27" fmla="*/ 93 h 116"/>
                <a:gd name="T28" fmla="*/ 3 w 117"/>
                <a:gd name="T29" fmla="*/ 76 h 116"/>
                <a:gd name="T30" fmla="*/ 0 w 117"/>
                <a:gd name="T31" fmla="*/ 58 h 116"/>
                <a:gd name="T32" fmla="*/ 3 w 117"/>
                <a:gd name="T33" fmla="*/ 40 h 116"/>
                <a:gd name="T34" fmla="*/ 11 w 117"/>
                <a:gd name="T35" fmla="*/ 24 h 116"/>
                <a:gd name="T36" fmla="*/ 24 w 117"/>
                <a:gd name="T37" fmla="*/ 11 h 116"/>
                <a:gd name="T38" fmla="*/ 40 w 117"/>
                <a:gd name="T39" fmla="*/ 3 h 116"/>
                <a:gd name="T40" fmla="*/ 58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8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5" y="24"/>
                  </a:lnTo>
                  <a:lnTo>
                    <a:pt x="114" y="40"/>
                  </a:lnTo>
                  <a:lnTo>
                    <a:pt x="117" y="58"/>
                  </a:lnTo>
                  <a:lnTo>
                    <a:pt x="114" y="76"/>
                  </a:lnTo>
                  <a:lnTo>
                    <a:pt x="105" y="93"/>
                  </a:lnTo>
                  <a:lnTo>
                    <a:pt x="93" y="104"/>
                  </a:lnTo>
                  <a:lnTo>
                    <a:pt x="77" y="113"/>
                  </a:lnTo>
                  <a:lnTo>
                    <a:pt x="58" y="116"/>
                  </a:lnTo>
                  <a:lnTo>
                    <a:pt x="40" y="113"/>
                  </a:lnTo>
                  <a:lnTo>
                    <a:pt x="24" y="104"/>
                  </a:lnTo>
                  <a:lnTo>
                    <a:pt x="11" y="93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503">
              <a:extLst>
                <a:ext uri="{FF2B5EF4-FFF2-40B4-BE49-F238E27FC236}">
                  <a16:creationId xmlns:a16="http://schemas.microsoft.com/office/drawing/2014/main" id="{8723A72C-A737-400B-9AA4-0C88B1DBD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738" y="4660900"/>
              <a:ext cx="19050" cy="19050"/>
            </a:xfrm>
            <a:custGeom>
              <a:avLst/>
              <a:gdLst>
                <a:gd name="T0" fmla="*/ 59 w 116"/>
                <a:gd name="T1" fmla="*/ 0 h 116"/>
                <a:gd name="T2" fmla="*/ 77 w 116"/>
                <a:gd name="T3" fmla="*/ 3 h 116"/>
                <a:gd name="T4" fmla="*/ 92 w 116"/>
                <a:gd name="T5" fmla="*/ 12 h 116"/>
                <a:gd name="T6" fmla="*/ 105 w 116"/>
                <a:gd name="T7" fmla="*/ 23 h 116"/>
                <a:gd name="T8" fmla="*/ 114 w 116"/>
                <a:gd name="T9" fmla="*/ 40 h 116"/>
                <a:gd name="T10" fmla="*/ 116 w 116"/>
                <a:gd name="T11" fmla="*/ 58 h 116"/>
                <a:gd name="T12" fmla="*/ 114 w 116"/>
                <a:gd name="T13" fmla="*/ 76 h 116"/>
                <a:gd name="T14" fmla="*/ 105 w 116"/>
                <a:gd name="T15" fmla="*/ 92 h 116"/>
                <a:gd name="T16" fmla="*/ 92 w 116"/>
                <a:gd name="T17" fmla="*/ 105 h 116"/>
                <a:gd name="T18" fmla="*/ 77 w 116"/>
                <a:gd name="T19" fmla="*/ 113 h 116"/>
                <a:gd name="T20" fmla="*/ 59 w 116"/>
                <a:gd name="T21" fmla="*/ 116 h 116"/>
                <a:gd name="T22" fmla="*/ 40 w 116"/>
                <a:gd name="T23" fmla="*/ 113 h 116"/>
                <a:gd name="T24" fmla="*/ 24 w 116"/>
                <a:gd name="T25" fmla="*/ 105 h 116"/>
                <a:gd name="T26" fmla="*/ 11 w 116"/>
                <a:gd name="T27" fmla="*/ 92 h 116"/>
                <a:gd name="T28" fmla="*/ 2 w 116"/>
                <a:gd name="T29" fmla="*/ 76 h 116"/>
                <a:gd name="T30" fmla="*/ 0 w 116"/>
                <a:gd name="T31" fmla="*/ 58 h 116"/>
                <a:gd name="T32" fmla="*/ 2 w 116"/>
                <a:gd name="T33" fmla="*/ 40 h 116"/>
                <a:gd name="T34" fmla="*/ 11 w 116"/>
                <a:gd name="T35" fmla="*/ 23 h 116"/>
                <a:gd name="T36" fmla="*/ 24 w 116"/>
                <a:gd name="T37" fmla="*/ 12 h 116"/>
                <a:gd name="T38" fmla="*/ 40 w 116"/>
                <a:gd name="T39" fmla="*/ 3 h 116"/>
                <a:gd name="T40" fmla="*/ 59 w 116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6">
                  <a:moveTo>
                    <a:pt x="59" y="0"/>
                  </a:moveTo>
                  <a:lnTo>
                    <a:pt x="77" y="3"/>
                  </a:lnTo>
                  <a:lnTo>
                    <a:pt x="92" y="12"/>
                  </a:lnTo>
                  <a:lnTo>
                    <a:pt x="105" y="23"/>
                  </a:lnTo>
                  <a:lnTo>
                    <a:pt x="114" y="40"/>
                  </a:lnTo>
                  <a:lnTo>
                    <a:pt x="116" y="58"/>
                  </a:lnTo>
                  <a:lnTo>
                    <a:pt x="114" y="76"/>
                  </a:lnTo>
                  <a:lnTo>
                    <a:pt x="105" y="92"/>
                  </a:lnTo>
                  <a:lnTo>
                    <a:pt x="92" y="105"/>
                  </a:lnTo>
                  <a:lnTo>
                    <a:pt x="77" y="113"/>
                  </a:lnTo>
                  <a:lnTo>
                    <a:pt x="59" y="116"/>
                  </a:lnTo>
                  <a:lnTo>
                    <a:pt x="40" y="113"/>
                  </a:lnTo>
                  <a:lnTo>
                    <a:pt x="24" y="105"/>
                  </a:lnTo>
                  <a:lnTo>
                    <a:pt x="11" y="92"/>
                  </a:lnTo>
                  <a:lnTo>
                    <a:pt x="2" y="76"/>
                  </a:lnTo>
                  <a:lnTo>
                    <a:pt x="0" y="58"/>
                  </a:lnTo>
                  <a:lnTo>
                    <a:pt x="2" y="40"/>
                  </a:lnTo>
                  <a:lnTo>
                    <a:pt x="11" y="23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504">
              <a:extLst>
                <a:ext uri="{FF2B5EF4-FFF2-40B4-BE49-F238E27FC236}">
                  <a16:creationId xmlns:a16="http://schemas.microsoft.com/office/drawing/2014/main" id="{28C2E7F3-4A62-430B-AB8E-FD3FE0B0C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3788" y="4689475"/>
              <a:ext cx="19050" cy="17463"/>
            </a:xfrm>
            <a:custGeom>
              <a:avLst/>
              <a:gdLst>
                <a:gd name="T0" fmla="*/ 59 w 117"/>
                <a:gd name="T1" fmla="*/ 0 h 116"/>
                <a:gd name="T2" fmla="*/ 77 w 117"/>
                <a:gd name="T3" fmla="*/ 3 h 116"/>
                <a:gd name="T4" fmla="*/ 93 w 117"/>
                <a:gd name="T5" fmla="*/ 11 h 116"/>
                <a:gd name="T6" fmla="*/ 106 w 117"/>
                <a:gd name="T7" fmla="*/ 24 h 116"/>
                <a:gd name="T8" fmla="*/ 114 w 117"/>
                <a:gd name="T9" fmla="*/ 40 h 116"/>
                <a:gd name="T10" fmla="*/ 117 w 117"/>
                <a:gd name="T11" fmla="*/ 58 h 116"/>
                <a:gd name="T12" fmla="*/ 114 w 117"/>
                <a:gd name="T13" fmla="*/ 76 h 116"/>
                <a:gd name="T14" fmla="*/ 106 w 117"/>
                <a:gd name="T15" fmla="*/ 93 h 116"/>
                <a:gd name="T16" fmla="*/ 93 w 117"/>
                <a:gd name="T17" fmla="*/ 104 h 116"/>
                <a:gd name="T18" fmla="*/ 77 w 117"/>
                <a:gd name="T19" fmla="*/ 113 h 116"/>
                <a:gd name="T20" fmla="*/ 59 w 117"/>
                <a:gd name="T21" fmla="*/ 116 h 116"/>
                <a:gd name="T22" fmla="*/ 40 w 117"/>
                <a:gd name="T23" fmla="*/ 113 h 116"/>
                <a:gd name="T24" fmla="*/ 24 w 117"/>
                <a:gd name="T25" fmla="*/ 104 h 116"/>
                <a:gd name="T26" fmla="*/ 12 w 117"/>
                <a:gd name="T27" fmla="*/ 93 h 116"/>
                <a:gd name="T28" fmla="*/ 3 w 117"/>
                <a:gd name="T29" fmla="*/ 76 h 116"/>
                <a:gd name="T30" fmla="*/ 0 w 117"/>
                <a:gd name="T31" fmla="*/ 58 h 116"/>
                <a:gd name="T32" fmla="*/ 3 w 117"/>
                <a:gd name="T33" fmla="*/ 40 h 116"/>
                <a:gd name="T34" fmla="*/ 12 w 117"/>
                <a:gd name="T35" fmla="*/ 24 h 116"/>
                <a:gd name="T36" fmla="*/ 24 w 117"/>
                <a:gd name="T37" fmla="*/ 11 h 116"/>
                <a:gd name="T38" fmla="*/ 40 w 117"/>
                <a:gd name="T39" fmla="*/ 3 h 116"/>
                <a:gd name="T40" fmla="*/ 59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9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6" y="24"/>
                  </a:lnTo>
                  <a:lnTo>
                    <a:pt x="114" y="40"/>
                  </a:lnTo>
                  <a:lnTo>
                    <a:pt x="117" y="58"/>
                  </a:lnTo>
                  <a:lnTo>
                    <a:pt x="114" y="76"/>
                  </a:lnTo>
                  <a:lnTo>
                    <a:pt x="106" y="93"/>
                  </a:lnTo>
                  <a:lnTo>
                    <a:pt x="93" y="104"/>
                  </a:lnTo>
                  <a:lnTo>
                    <a:pt x="77" y="113"/>
                  </a:lnTo>
                  <a:lnTo>
                    <a:pt x="59" y="116"/>
                  </a:lnTo>
                  <a:lnTo>
                    <a:pt x="40" y="113"/>
                  </a:lnTo>
                  <a:lnTo>
                    <a:pt x="24" y="104"/>
                  </a:lnTo>
                  <a:lnTo>
                    <a:pt x="12" y="93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505">
              <a:extLst>
                <a:ext uri="{FF2B5EF4-FFF2-40B4-BE49-F238E27FC236}">
                  <a16:creationId xmlns:a16="http://schemas.microsoft.com/office/drawing/2014/main" id="{AF71F215-CA4F-4E3D-8437-BFA8556A0B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225" y="4660900"/>
              <a:ext cx="19050" cy="19050"/>
            </a:xfrm>
            <a:custGeom>
              <a:avLst/>
              <a:gdLst>
                <a:gd name="T0" fmla="*/ 59 w 117"/>
                <a:gd name="T1" fmla="*/ 0 h 116"/>
                <a:gd name="T2" fmla="*/ 77 w 117"/>
                <a:gd name="T3" fmla="*/ 3 h 116"/>
                <a:gd name="T4" fmla="*/ 93 w 117"/>
                <a:gd name="T5" fmla="*/ 12 h 116"/>
                <a:gd name="T6" fmla="*/ 105 w 117"/>
                <a:gd name="T7" fmla="*/ 23 h 116"/>
                <a:gd name="T8" fmla="*/ 114 w 117"/>
                <a:gd name="T9" fmla="*/ 40 h 116"/>
                <a:gd name="T10" fmla="*/ 117 w 117"/>
                <a:gd name="T11" fmla="*/ 58 h 116"/>
                <a:gd name="T12" fmla="*/ 114 w 117"/>
                <a:gd name="T13" fmla="*/ 76 h 116"/>
                <a:gd name="T14" fmla="*/ 105 w 117"/>
                <a:gd name="T15" fmla="*/ 92 h 116"/>
                <a:gd name="T16" fmla="*/ 93 w 117"/>
                <a:gd name="T17" fmla="*/ 105 h 116"/>
                <a:gd name="T18" fmla="*/ 77 w 117"/>
                <a:gd name="T19" fmla="*/ 113 h 116"/>
                <a:gd name="T20" fmla="*/ 59 w 117"/>
                <a:gd name="T21" fmla="*/ 116 h 116"/>
                <a:gd name="T22" fmla="*/ 40 w 117"/>
                <a:gd name="T23" fmla="*/ 113 h 116"/>
                <a:gd name="T24" fmla="*/ 24 w 117"/>
                <a:gd name="T25" fmla="*/ 105 h 116"/>
                <a:gd name="T26" fmla="*/ 12 w 117"/>
                <a:gd name="T27" fmla="*/ 92 h 116"/>
                <a:gd name="T28" fmla="*/ 4 w 117"/>
                <a:gd name="T29" fmla="*/ 76 h 116"/>
                <a:gd name="T30" fmla="*/ 0 w 117"/>
                <a:gd name="T31" fmla="*/ 58 h 116"/>
                <a:gd name="T32" fmla="*/ 4 w 117"/>
                <a:gd name="T33" fmla="*/ 40 h 116"/>
                <a:gd name="T34" fmla="*/ 12 w 117"/>
                <a:gd name="T35" fmla="*/ 23 h 116"/>
                <a:gd name="T36" fmla="*/ 24 w 117"/>
                <a:gd name="T37" fmla="*/ 12 h 116"/>
                <a:gd name="T38" fmla="*/ 40 w 117"/>
                <a:gd name="T39" fmla="*/ 3 h 116"/>
                <a:gd name="T40" fmla="*/ 59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9" y="0"/>
                  </a:moveTo>
                  <a:lnTo>
                    <a:pt x="77" y="3"/>
                  </a:lnTo>
                  <a:lnTo>
                    <a:pt x="93" y="12"/>
                  </a:lnTo>
                  <a:lnTo>
                    <a:pt x="105" y="23"/>
                  </a:lnTo>
                  <a:lnTo>
                    <a:pt x="114" y="40"/>
                  </a:lnTo>
                  <a:lnTo>
                    <a:pt x="117" y="58"/>
                  </a:lnTo>
                  <a:lnTo>
                    <a:pt x="114" y="76"/>
                  </a:lnTo>
                  <a:lnTo>
                    <a:pt x="105" y="92"/>
                  </a:lnTo>
                  <a:lnTo>
                    <a:pt x="93" y="105"/>
                  </a:lnTo>
                  <a:lnTo>
                    <a:pt x="77" y="113"/>
                  </a:lnTo>
                  <a:lnTo>
                    <a:pt x="59" y="116"/>
                  </a:lnTo>
                  <a:lnTo>
                    <a:pt x="40" y="113"/>
                  </a:lnTo>
                  <a:lnTo>
                    <a:pt x="24" y="105"/>
                  </a:lnTo>
                  <a:lnTo>
                    <a:pt x="12" y="92"/>
                  </a:lnTo>
                  <a:lnTo>
                    <a:pt x="4" y="76"/>
                  </a:lnTo>
                  <a:lnTo>
                    <a:pt x="0" y="58"/>
                  </a:lnTo>
                  <a:lnTo>
                    <a:pt x="4" y="40"/>
                  </a:lnTo>
                  <a:lnTo>
                    <a:pt x="12" y="23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506">
              <a:extLst>
                <a:ext uri="{FF2B5EF4-FFF2-40B4-BE49-F238E27FC236}">
                  <a16:creationId xmlns:a16="http://schemas.microsoft.com/office/drawing/2014/main" id="{D2D8D1D0-61F6-407E-9F17-757E51B0C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75" y="4689475"/>
              <a:ext cx="17463" cy="17463"/>
            </a:xfrm>
            <a:custGeom>
              <a:avLst/>
              <a:gdLst>
                <a:gd name="T0" fmla="*/ 59 w 117"/>
                <a:gd name="T1" fmla="*/ 0 h 116"/>
                <a:gd name="T2" fmla="*/ 77 w 117"/>
                <a:gd name="T3" fmla="*/ 3 h 116"/>
                <a:gd name="T4" fmla="*/ 93 w 117"/>
                <a:gd name="T5" fmla="*/ 11 h 116"/>
                <a:gd name="T6" fmla="*/ 105 w 117"/>
                <a:gd name="T7" fmla="*/ 24 h 116"/>
                <a:gd name="T8" fmla="*/ 114 w 117"/>
                <a:gd name="T9" fmla="*/ 40 h 116"/>
                <a:gd name="T10" fmla="*/ 117 w 117"/>
                <a:gd name="T11" fmla="*/ 58 h 116"/>
                <a:gd name="T12" fmla="*/ 114 w 117"/>
                <a:gd name="T13" fmla="*/ 76 h 116"/>
                <a:gd name="T14" fmla="*/ 105 w 117"/>
                <a:gd name="T15" fmla="*/ 93 h 116"/>
                <a:gd name="T16" fmla="*/ 93 w 117"/>
                <a:gd name="T17" fmla="*/ 104 h 116"/>
                <a:gd name="T18" fmla="*/ 77 w 117"/>
                <a:gd name="T19" fmla="*/ 113 h 116"/>
                <a:gd name="T20" fmla="*/ 59 w 117"/>
                <a:gd name="T21" fmla="*/ 116 h 116"/>
                <a:gd name="T22" fmla="*/ 40 w 117"/>
                <a:gd name="T23" fmla="*/ 113 h 116"/>
                <a:gd name="T24" fmla="*/ 24 w 117"/>
                <a:gd name="T25" fmla="*/ 104 h 116"/>
                <a:gd name="T26" fmla="*/ 11 w 117"/>
                <a:gd name="T27" fmla="*/ 93 h 116"/>
                <a:gd name="T28" fmla="*/ 3 w 117"/>
                <a:gd name="T29" fmla="*/ 76 h 116"/>
                <a:gd name="T30" fmla="*/ 0 w 117"/>
                <a:gd name="T31" fmla="*/ 58 h 116"/>
                <a:gd name="T32" fmla="*/ 3 w 117"/>
                <a:gd name="T33" fmla="*/ 40 h 116"/>
                <a:gd name="T34" fmla="*/ 11 w 117"/>
                <a:gd name="T35" fmla="*/ 24 h 116"/>
                <a:gd name="T36" fmla="*/ 24 w 117"/>
                <a:gd name="T37" fmla="*/ 11 h 116"/>
                <a:gd name="T38" fmla="*/ 40 w 117"/>
                <a:gd name="T39" fmla="*/ 3 h 116"/>
                <a:gd name="T40" fmla="*/ 59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9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5" y="24"/>
                  </a:lnTo>
                  <a:lnTo>
                    <a:pt x="114" y="40"/>
                  </a:lnTo>
                  <a:lnTo>
                    <a:pt x="117" y="58"/>
                  </a:lnTo>
                  <a:lnTo>
                    <a:pt x="114" y="76"/>
                  </a:lnTo>
                  <a:lnTo>
                    <a:pt x="105" y="93"/>
                  </a:lnTo>
                  <a:lnTo>
                    <a:pt x="93" y="104"/>
                  </a:lnTo>
                  <a:lnTo>
                    <a:pt x="77" y="113"/>
                  </a:lnTo>
                  <a:lnTo>
                    <a:pt x="59" y="116"/>
                  </a:lnTo>
                  <a:lnTo>
                    <a:pt x="40" y="113"/>
                  </a:lnTo>
                  <a:lnTo>
                    <a:pt x="24" y="104"/>
                  </a:lnTo>
                  <a:lnTo>
                    <a:pt x="11" y="93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507">
              <a:extLst>
                <a:ext uri="{FF2B5EF4-FFF2-40B4-BE49-F238E27FC236}">
                  <a16:creationId xmlns:a16="http://schemas.microsoft.com/office/drawing/2014/main" id="{91EB762B-3CC2-4BFC-AD91-AB01EF7F42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125" y="4660900"/>
              <a:ext cx="19050" cy="19050"/>
            </a:xfrm>
            <a:custGeom>
              <a:avLst/>
              <a:gdLst>
                <a:gd name="T0" fmla="*/ 59 w 117"/>
                <a:gd name="T1" fmla="*/ 0 h 116"/>
                <a:gd name="T2" fmla="*/ 77 w 117"/>
                <a:gd name="T3" fmla="*/ 3 h 116"/>
                <a:gd name="T4" fmla="*/ 93 w 117"/>
                <a:gd name="T5" fmla="*/ 12 h 116"/>
                <a:gd name="T6" fmla="*/ 106 w 117"/>
                <a:gd name="T7" fmla="*/ 23 h 116"/>
                <a:gd name="T8" fmla="*/ 115 w 117"/>
                <a:gd name="T9" fmla="*/ 40 h 116"/>
                <a:gd name="T10" fmla="*/ 117 w 117"/>
                <a:gd name="T11" fmla="*/ 58 h 116"/>
                <a:gd name="T12" fmla="*/ 115 w 117"/>
                <a:gd name="T13" fmla="*/ 76 h 116"/>
                <a:gd name="T14" fmla="*/ 106 w 117"/>
                <a:gd name="T15" fmla="*/ 92 h 116"/>
                <a:gd name="T16" fmla="*/ 93 w 117"/>
                <a:gd name="T17" fmla="*/ 105 h 116"/>
                <a:gd name="T18" fmla="*/ 77 w 117"/>
                <a:gd name="T19" fmla="*/ 113 h 116"/>
                <a:gd name="T20" fmla="*/ 59 w 117"/>
                <a:gd name="T21" fmla="*/ 116 h 116"/>
                <a:gd name="T22" fmla="*/ 40 w 117"/>
                <a:gd name="T23" fmla="*/ 113 h 116"/>
                <a:gd name="T24" fmla="*/ 25 w 117"/>
                <a:gd name="T25" fmla="*/ 105 h 116"/>
                <a:gd name="T26" fmla="*/ 12 w 117"/>
                <a:gd name="T27" fmla="*/ 92 h 116"/>
                <a:gd name="T28" fmla="*/ 4 w 117"/>
                <a:gd name="T29" fmla="*/ 76 h 116"/>
                <a:gd name="T30" fmla="*/ 0 w 117"/>
                <a:gd name="T31" fmla="*/ 58 h 116"/>
                <a:gd name="T32" fmla="*/ 4 w 117"/>
                <a:gd name="T33" fmla="*/ 40 h 116"/>
                <a:gd name="T34" fmla="*/ 12 w 117"/>
                <a:gd name="T35" fmla="*/ 23 h 116"/>
                <a:gd name="T36" fmla="*/ 25 w 117"/>
                <a:gd name="T37" fmla="*/ 12 h 116"/>
                <a:gd name="T38" fmla="*/ 40 w 117"/>
                <a:gd name="T39" fmla="*/ 3 h 116"/>
                <a:gd name="T40" fmla="*/ 59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9" y="0"/>
                  </a:moveTo>
                  <a:lnTo>
                    <a:pt x="77" y="3"/>
                  </a:lnTo>
                  <a:lnTo>
                    <a:pt x="93" y="12"/>
                  </a:lnTo>
                  <a:lnTo>
                    <a:pt x="106" y="23"/>
                  </a:lnTo>
                  <a:lnTo>
                    <a:pt x="115" y="40"/>
                  </a:lnTo>
                  <a:lnTo>
                    <a:pt x="117" y="58"/>
                  </a:lnTo>
                  <a:lnTo>
                    <a:pt x="115" y="76"/>
                  </a:lnTo>
                  <a:lnTo>
                    <a:pt x="106" y="92"/>
                  </a:lnTo>
                  <a:lnTo>
                    <a:pt x="93" y="105"/>
                  </a:lnTo>
                  <a:lnTo>
                    <a:pt x="77" y="113"/>
                  </a:lnTo>
                  <a:lnTo>
                    <a:pt x="59" y="116"/>
                  </a:lnTo>
                  <a:lnTo>
                    <a:pt x="40" y="113"/>
                  </a:lnTo>
                  <a:lnTo>
                    <a:pt x="25" y="105"/>
                  </a:lnTo>
                  <a:lnTo>
                    <a:pt x="12" y="92"/>
                  </a:lnTo>
                  <a:lnTo>
                    <a:pt x="4" y="76"/>
                  </a:lnTo>
                  <a:lnTo>
                    <a:pt x="0" y="58"/>
                  </a:lnTo>
                  <a:lnTo>
                    <a:pt x="4" y="40"/>
                  </a:lnTo>
                  <a:lnTo>
                    <a:pt x="12" y="23"/>
                  </a:lnTo>
                  <a:lnTo>
                    <a:pt x="25" y="12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" name="Freeform 508">
              <a:extLst>
                <a:ext uri="{FF2B5EF4-FFF2-40B4-BE49-F238E27FC236}">
                  <a16:creationId xmlns:a16="http://schemas.microsoft.com/office/drawing/2014/main" id="{18FF2DC2-F5DB-421E-B740-C1891F1A9A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175" y="4689475"/>
              <a:ext cx="19050" cy="17463"/>
            </a:xfrm>
            <a:custGeom>
              <a:avLst/>
              <a:gdLst>
                <a:gd name="T0" fmla="*/ 59 w 117"/>
                <a:gd name="T1" fmla="*/ 0 h 116"/>
                <a:gd name="T2" fmla="*/ 77 w 117"/>
                <a:gd name="T3" fmla="*/ 3 h 116"/>
                <a:gd name="T4" fmla="*/ 93 w 117"/>
                <a:gd name="T5" fmla="*/ 11 h 116"/>
                <a:gd name="T6" fmla="*/ 106 w 117"/>
                <a:gd name="T7" fmla="*/ 24 h 116"/>
                <a:gd name="T8" fmla="*/ 115 w 117"/>
                <a:gd name="T9" fmla="*/ 40 h 116"/>
                <a:gd name="T10" fmla="*/ 117 w 117"/>
                <a:gd name="T11" fmla="*/ 58 h 116"/>
                <a:gd name="T12" fmla="*/ 115 w 117"/>
                <a:gd name="T13" fmla="*/ 76 h 116"/>
                <a:gd name="T14" fmla="*/ 106 w 117"/>
                <a:gd name="T15" fmla="*/ 93 h 116"/>
                <a:gd name="T16" fmla="*/ 93 w 117"/>
                <a:gd name="T17" fmla="*/ 104 h 116"/>
                <a:gd name="T18" fmla="*/ 77 w 117"/>
                <a:gd name="T19" fmla="*/ 113 h 116"/>
                <a:gd name="T20" fmla="*/ 59 w 117"/>
                <a:gd name="T21" fmla="*/ 116 h 116"/>
                <a:gd name="T22" fmla="*/ 40 w 117"/>
                <a:gd name="T23" fmla="*/ 113 h 116"/>
                <a:gd name="T24" fmla="*/ 24 w 117"/>
                <a:gd name="T25" fmla="*/ 104 h 116"/>
                <a:gd name="T26" fmla="*/ 12 w 117"/>
                <a:gd name="T27" fmla="*/ 93 h 116"/>
                <a:gd name="T28" fmla="*/ 4 w 117"/>
                <a:gd name="T29" fmla="*/ 76 h 116"/>
                <a:gd name="T30" fmla="*/ 0 w 117"/>
                <a:gd name="T31" fmla="*/ 58 h 116"/>
                <a:gd name="T32" fmla="*/ 4 w 117"/>
                <a:gd name="T33" fmla="*/ 40 h 116"/>
                <a:gd name="T34" fmla="*/ 12 w 117"/>
                <a:gd name="T35" fmla="*/ 24 h 116"/>
                <a:gd name="T36" fmla="*/ 24 w 117"/>
                <a:gd name="T37" fmla="*/ 11 h 116"/>
                <a:gd name="T38" fmla="*/ 40 w 117"/>
                <a:gd name="T39" fmla="*/ 3 h 116"/>
                <a:gd name="T40" fmla="*/ 59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9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6" y="24"/>
                  </a:lnTo>
                  <a:lnTo>
                    <a:pt x="115" y="40"/>
                  </a:lnTo>
                  <a:lnTo>
                    <a:pt x="117" y="58"/>
                  </a:lnTo>
                  <a:lnTo>
                    <a:pt x="115" y="76"/>
                  </a:lnTo>
                  <a:lnTo>
                    <a:pt x="106" y="93"/>
                  </a:lnTo>
                  <a:lnTo>
                    <a:pt x="93" y="104"/>
                  </a:lnTo>
                  <a:lnTo>
                    <a:pt x="77" y="113"/>
                  </a:lnTo>
                  <a:lnTo>
                    <a:pt x="59" y="116"/>
                  </a:lnTo>
                  <a:lnTo>
                    <a:pt x="40" y="113"/>
                  </a:lnTo>
                  <a:lnTo>
                    <a:pt x="24" y="104"/>
                  </a:lnTo>
                  <a:lnTo>
                    <a:pt x="12" y="93"/>
                  </a:lnTo>
                  <a:lnTo>
                    <a:pt x="4" y="76"/>
                  </a:lnTo>
                  <a:lnTo>
                    <a:pt x="0" y="58"/>
                  </a:lnTo>
                  <a:lnTo>
                    <a:pt x="4" y="40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4" name="Freeform 251">
            <a:extLst>
              <a:ext uri="{FF2B5EF4-FFF2-40B4-BE49-F238E27FC236}">
                <a16:creationId xmlns:a16="http://schemas.microsoft.com/office/drawing/2014/main" id="{1F2822D3-D3EF-4689-A624-E62951C961F3}"/>
              </a:ext>
            </a:extLst>
          </p:cNvPr>
          <p:cNvSpPr>
            <a:spLocks noEditPoints="1"/>
          </p:cNvSpPr>
          <p:nvPr/>
        </p:nvSpPr>
        <p:spPr bwMode="auto">
          <a:xfrm>
            <a:off x="5685593" y="1882119"/>
            <a:ext cx="111832" cy="125182"/>
          </a:xfrm>
          <a:custGeom>
            <a:avLst/>
            <a:gdLst>
              <a:gd name="T0" fmla="*/ 233 w 524"/>
              <a:gd name="T1" fmla="*/ 120 h 525"/>
              <a:gd name="T2" fmla="*/ 181 w 524"/>
              <a:gd name="T3" fmla="*/ 142 h 525"/>
              <a:gd name="T4" fmla="*/ 141 w 524"/>
              <a:gd name="T5" fmla="*/ 181 h 525"/>
              <a:gd name="T6" fmla="*/ 120 w 524"/>
              <a:gd name="T7" fmla="*/ 233 h 525"/>
              <a:gd name="T8" fmla="*/ 120 w 524"/>
              <a:gd name="T9" fmla="*/ 293 h 525"/>
              <a:gd name="T10" fmla="*/ 141 w 524"/>
              <a:gd name="T11" fmla="*/ 345 h 525"/>
              <a:gd name="T12" fmla="*/ 181 w 524"/>
              <a:gd name="T13" fmla="*/ 384 h 525"/>
              <a:gd name="T14" fmla="*/ 233 w 524"/>
              <a:gd name="T15" fmla="*/ 406 h 525"/>
              <a:gd name="T16" fmla="*/ 291 w 524"/>
              <a:gd name="T17" fmla="*/ 406 h 525"/>
              <a:gd name="T18" fmla="*/ 343 w 524"/>
              <a:gd name="T19" fmla="*/ 384 h 525"/>
              <a:gd name="T20" fmla="*/ 382 w 524"/>
              <a:gd name="T21" fmla="*/ 345 h 525"/>
              <a:gd name="T22" fmla="*/ 404 w 524"/>
              <a:gd name="T23" fmla="*/ 293 h 525"/>
              <a:gd name="T24" fmla="*/ 404 w 524"/>
              <a:gd name="T25" fmla="*/ 233 h 525"/>
              <a:gd name="T26" fmla="*/ 382 w 524"/>
              <a:gd name="T27" fmla="*/ 181 h 525"/>
              <a:gd name="T28" fmla="*/ 343 w 524"/>
              <a:gd name="T29" fmla="*/ 142 h 525"/>
              <a:gd name="T30" fmla="*/ 291 w 524"/>
              <a:gd name="T31" fmla="*/ 120 h 525"/>
              <a:gd name="T32" fmla="*/ 261 w 524"/>
              <a:gd name="T33" fmla="*/ 0 h 525"/>
              <a:gd name="T34" fmla="*/ 337 w 524"/>
              <a:gd name="T35" fmla="*/ 11 h 525"/>
              <a:gd name="T36" fmla="*/ 404 w 524"/>
              <a:gd name="T37" fmla="*/ 42 h 525"/>
              <a:gd name="T38" fmla="*/ 459 w 524"/>
              <a:gd name="T39" fmla="*/ 90 h 525"/>
              <a:gd name="T40" fmla="*/ 499 w 524"/>
              <a:gd name="T41" fmla="*/ 151 h 525"/>
              <a:gd name="T42" fmla="*/ 520 w 524"/>
              <a:gd name="T43" fmla="*/ 224 h 525"/>
              <a:gd name="T44" fmla="*/ 520 w 524"/>
              <a:gd name="T45" fmla="*/ 301 h 525"/>
              <a:gd name="T46" fmla="*/ 499 w 524"/>
              <a:gd name="T47" fmla="*/ 373 h 525"/>
              <a:gd name="T48" fmla="*/ 459 w 524"/>
              <a:gd name="T49" fmla="*/ 435 h 525"/>
              <a:gd name="T50" fmla="*/ 404 w 524"/>
              <a:gd name="T51" fmla="*/ 482 h 525"/>
              <a:gd name="T52" fmla="*/ 337 w 524"/>
              <a:gd name="T53" fmla="*/ 514 h 525"/>
              <a:gd name="T54" fmla="*/ 261 w 524"/>
              <a:gd name="T55" fmla="*/ 525 h 525"/>
              <a:gd name="T56" fmla="*/ 186 w 524"/>
              <a:gd name="T57" fmla="*/ 514 h 525"/>
              <a:gd name="T58" fmla="*/ 120 w 524"/>
              <a:gd name="T59" fmla="*/ 482 h 525"/>
              <a:gd name="T60" fmla="*/ 65 w 524"/>
              <a:gd name="T61" fmla="*/ 435 h 525"/>
              <a:gd name="T62" fmla="*/ 24 w 524"/>
              <a:gd name="T63" fmla="*/ 373 h 525"/>
              <a:gd name="T64" fmla="*/ 3 w 524"/>
              <a:gd name="T65" fmla="*/ 301 h 525"/>
              <a:gd name="T66" fmla="*/ 3 w 524"/>
              <a:gd name="T67" fmla="*/ 224 h 525"/>
              <a:gd name="T68" fmla="*/ 24 w 524"/>
              <a:gd name="T69" fmla="*/ 151 h 525"/>
              <a:gd name="T70" fmla="*/ 65 w 524"/>
              <a:gd name="T71" fmla="*/ 90 h 525"/>
              <a:gd name="T72" fmla="*/ 120 w 524"/>
              <a:gd name="T73" fmla="*/ 42 h 525"/>
              <a:gd name="T74" fmla="*/ 186 w 524"/>
              <a:gd name="T75" fmla="*/ 11 h 525"/>
              <a:gd name="T76" fmla="*/ 261 w 524"/>
              <a:gd name="T77" fmla="*/ 0 h 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24" h="525">
                <a:moveTo>
                  <a:pt x="261" y="116"/>
                </a:moveTo>
                <a:lnTo>
                  <a:pt x="233" y="120"/>
                </a:lnTo>
                <a:lnTo>
                  <a:pt x="205" y="128"/>
                </a:lnTo>
                <a:lnTo>
                  <a:pt x="181" y="142"/>
                </a:lnTo>
                <a:lnTo>
                  <a:pt x="159" y="160"/>
                </a:lnTo>
                <a:lnTo>
                  <a:pt x="141" y="181"/>
                </a:lnTo>
                <a:lnTo>
                  <a:pt x="128" y="206"/>
                </a:lnTo>
                <a:lnTo>
                  <a:pt x="120" y="233"/>
                </a:lnTo>
                <a:lnTo>
                  <a:pt x="116" y="263"/>
                </a:lnTo>
                <a:lnTo>
                  <a:pt x="120" y="293"/>
                </a:lnTo>
                <a:lnTo>
                  <a:pt x="128" y="319"/>
                </a:lnTo>
                <a:lnTo>
                  <a:pt x="141" y="345"/>
                </a:lnTo>
                <a:lnTo>
                  <a:pt x="159" y="366"/>
                </a:lnTo>
                <a:lnTo>
                  <a:pt x="181" y="384"/>
                </a:lnTo>
                <a:lnTo>
                  <a:pt x="205" y="398"/>
                </a:lnTo>
                <a:lnTo>
                  <a:pt x="233" y="406"/>
                </a:lnTo>
                <a:lnTo>
                  <a:pt x="261" y="408"/>
                </a:lnTo>
                <a:lnTo>
                  <a:pt x="291" y="406"/>
                </a:lnTo>
                <a:lnTo>
                  <a:pt x="318" y="398"/>
                </a:lnTo>
                <a:lnTo>
                  <a:pt x="343" y="384"/>
                </a:lnTo>
                <a:lnTo>
                  <a:pt x="365" y="366"/>
                </a:lnTo>
                <a:lnTo>
                  <a:pt x="382" y="345"/>
                </a:lnTo>
                <a:lnTo>
                  <a:pt x="396" y="319"/>
                </a:lnTo>
                <a:lnTo>
                  <a:pt x="404" y="293"/>
                </a:lnTo>
                <a:lnTo>
                  <a:pt x="407" y="263"/>
                </a:lnTo>
                <a:lnTo>
                  <a:pt x="404" y="233"/>
                </a:lnTo>
                <a:lnTo>
                  <a:pt x="396" y="206"/>
                </a:lnTo>
                <a:lnTo>
                  <a:pt x="382" y="181"/>
                </a:lnTo>
                <a:lnTo>
                  <a:pt x="365" y="160"/>
                </a:lnTo>
                <a:lnTo>
                  <a:pt x="343" y="142"/>
                </a:lnTo>
                <a:lnTo>
                  <a:pt x="318" y="128"/>
                </a:lnTo>
                <a:lnTo>
                  <a:pt x="291" y="120"/>
                </a:lnTo>
                <a:lnTo>
                  <a:pt x="261" y="116"/>
                </a:lnTo>
                <a:close/>
                <a:moveTo>
                  <a:pt x="261" y="0"/>
                </a:moveTo>
                <a:lnTo>
                  <a:pt x="300" y="3"/>
                </a:lnTo>
                <a:lnTo>
                  <a:pt x="337" y="11"/>
                </a:lnTo>
                <a:lnTo>
                  <a:pt x="372" y="24"/>
                </a:lnTo>
                <a:lnTo>
                  <a:pt x="404" y="42"/>
                </a:lnTo>
                <a:lnTo>
                  <a:pt x="434" y="65"/>
                </a:lnTo>
                <a:lnTo>
                  <a:pt x="459" y="90"/>
                </a:lnTo>
                <a:lnTo>
                  <a:pt x="481" y="120"/>
                </a:lnTo>
                <a:lnTo>
                  <a:pt x="499" y="151"/>
                </a:lnTo>
                <a:lnTo>
                  <a:pt x="513" y="186"/>
                </a:lnTo>
                <a:lnTo>
                  <a:pt x="520" y="224"/>
                </a:lnTo>
                <a:lnTo>
                  <a:pt x="524" y="263"/>
                </a:lnTo>
                <a:lnTo>
                  <a:pt x="520" y="301"/>
                </a:lnTo>
                <a:lnTo>
                  <a:pt x="513" y="338"/>
                </a:lnTo>
                <a:lnTo>
                  <a:pt x="499" y="373"/>
                </a:lnTo>
                <a:lnTo>
                  <a:pt x="481" y="405"/>
                </a:lnTo>
                <a:lnTo>
                  <a:pt x="459" y="435"/>
                </a:lnTo>
                <a:lnTo>
                  <a:pt x="434" y="460"/>
                </a:lnTo>
                <a:lnTo>
                  <a:pt x="404" y="482"/>
                </a:lnTo>
                <a:lnTo>
                  <a:pt x="372" y="500"/>
                </a:lnTo>
                <a:lnTo>
                  <a:pt x="337" y="514"/>
                </a:lnTo>
                <a:lnTo>
                  <a:pt x="300" y="522"/>
                </a:lnTo>
                <a:lnTo>
                  <a:pt x="261" y="525"/>
                </a:lnTo>
                <a:lnTo>
                  <a:pt x="223" y="522"/>
                </a:lnTo>
                <a:lnTo>
                  <a:pt x="186" y="514"/>
                </a:lnTo>
                <a:lnTo>
                  <a:pt x="151" y="500"/>
                </a:lnTo>
                <a:lnTo>
                  <a:pt x="120" y="482"/>
                </a:lnTo>
                <a:lnTo>
                  <a:pt x="90" y="460"/>
                </a:lnTo>
                <a:lnTo>
                  <a:pt x="65" y="435"/>
                </a:lnTo>
                <a:lnTo>
                  <a:pt x="42" y="405"/>
                </a:lnTo>
                <a:lnTo>
                  <a:pt x="24" y="373"/>
                </a:lnTo>
                <a:lnTo>
                  <a:pt x="12" y="338"/>
                </a:lnTo>
                <a:lnTo>
                  <a:pt x="3" y="301"/>
                </a:lnTo>
                <a:lnTo>
                  <a:pt x="0" y="263"/>
                </a:lnTo>
                <a:lnTo>
                  <a:pt x="3" y="224"/>
                </a:lnTo>
                <a:lnTo>
                  <a:pt x="12" y="186"/>
                </a:lnTo>
                <a:lnTo>
                  <a:pt x="24" y="151"/>
                </a:lnTo>
                <a:lnTo>
                  <a:pt x="42" y="120"/>
                </a:lnTo>
                <a:lnTo>
                  <a:pt x="65" y="90"/>
                </a:lnTo>
                <a:lnTo>
                  <a:pt x="90" y="65"/>
                </a:lnTo>
                <a:lnTo>
                  <a:pt x="120" y="42"/>
                </a:lnTo>
                <a:lnTo>
                  <a:pt x="151" y="24"/>
                </a:lnTo>
                <a:lnTo>
                  <a:pt x="186" y="11"/>
                </a:lnTo>
                <a:lnTo>
                  <a:pt x="223" y="3"/>
                </a:lnTo>
                <a:lnTo>
                  <a:pt x="261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8355179-A86B-4CB1-8BDB-D762CEE31A31}"/>
              </a:ext>
            </a:extLst>
          </p:cNvPr>
          <p:cNvCxnSpPr>
            <a:cxnSpLocks/>
          </p:cNvCxnSpPr>
          <p:nvPr/>
        </p:nvCxnSpPr>
        <p:spPr>
          <a:xfrm>
            <a:off x="4812809" y="1947797"/>
            <a:ext cx="872784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9D66F24-FB92-44B7-95B0-D7604D579B6D}"/>
              </a:ext>
            </a:extLst>
          </p:cNvPr>
          <p:cNvCxnSpPr>
            <a:endCxn id="94" idx="16"/>
          </p:cNvCxnSpPr>
          <p:nvPr/>
        </p:nvCxnSpPr>
        <p:spPr>
          <a:xfrm flipH="1">
            <a:off x="5741296" y="1791912"/>
            <a:ext cx="1825" cy="90207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F277344E-A0C5-4080-B2A0-F8B926FED253}"/>
              </a:ext>
            </a:extLst>
          </p:cNvPr>
          <p:cNvSpPr/>
          <p:nvPr/>
        </p:nvSpPr>
        <p:spPr>
          <a:xfrm>
            <a:off x="6780893" y="1533555"/>
            <a:ext cx="1230757" cy="800688"/>
          </a:xfrm>
          <a:prstGeom prst="round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PSTN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FC080A16-44BF-4197-8B53-9CA4D44AC9C9}"/>
              </a:ext>
            </a:extLst>
          </p:cNvPr>
          <p:cNvCxnSpPr>
            <a:cxnSpLocks/>
          </p:cNvCxnSpPr>
          <p:nvPr/>
        </p:nvCxnSpPr>
        <p:spPr>
          <a:xfrm>
            <a:off x="5790167" y="1941997"/>
            <a:ext cx="990726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C920E4E2-7B5A-49A7-9978-B261F6307A64}"/>
              </a:ext>
            </a:extLst>
          </p:cNvPr>
          <p:cNvCxnSpPr>
            <a:cxnSpLocks/>
          </p:cNvCxnSpPr>
          <p:nvPr/>
        </p:nvCxnSpPr>
        <p:spPr>
          <a:xfrm>
            <a:off x="3126125" y="1950021"/>
            <a:ext cx="990726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EAD5D410-7FE4-4BEB-8D64-F47CE540D318}"/>
              </a:ext>
            </a:extLst>
          </p:cNvPr>
          <p:cNvGrpSpPr/>
          <p:nvPr/>
        </p:nvGrpSpPr>
        <p:grpSpPr>
          <a:xfrm>
            <a:off x="1431289" y="2746747"/>
            <a:ext cx="527051" cy="565150"/>
            <a:chOff x="4457700" y="2682875"/>
            <a:chExt cx="527051" cy="565150"/>
          </a:xfrm>
          <a:solidFill>
            <a:schemeClr val="bg1"/>
          </a:solidFill>
        </p:grpSpPr>
        <p:sp>
          <p:nvSpPr>
            <p:cNvPr id="109" name="Freeform 222">
              <a:extLst>
                <a:ext uri="{FF2B5EF4-FFF2-40B4-BE49-F238E27FC236}">
                  <a16:creationId xmlns:a16="http://schemas.microsoft.com/office/drawing/2014/main" id="{2083AE18-0DA6-4502-B8D4-306EA49369B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700" y="2682875"/>
              <a:ext cx="373063" cy="466725"/>
            </a:xfrm>
            <a:custGeom>
              <a:avLst/>
              <a:gdLst>
                <a:gd name="T0" fmla="*/ 1972 w 2353"/>
                <a:gd name="T1" fmla="*/ 0 h 2933"/>
                <a:gd name="T2" fmla="*/ 2065 w 2353"/>
                <a:gd name="T3" fmla="*/ 12 h 2933"/>
                <a:gd name="T4" fmla="*/ 2150 w 2353"/>
                <a:gd name="T5" fmla="*/ 46 h 2933"/>
                <a:gd name="T6" fmla="*/ 2225 w 2353"/>
                <a:gd name="T7" fmla="*/ 98 h 2933"/>
                <a:gd name="T8" fmla="*/ 2285 w 2353"/>
                <a:gd name="T9" fmla="*/ 165 h 2933"/>
                <a:gd name="T10" fmla="*/ 2327 w 2353"/>
                <a:gd name="T11" fmla="*/ 245 h 2933"/>
                <a:gd name="T12" fmla="*/ 2350 w 2353"/>
                <a:gd name="T13" fmla="*/ 336 h 2933"/>
                <a:gd name="T14" fmla="*/ 2353 w 2353"/>
                <a:gd name="T15" fmla="*/ 1972 h 2933"/>
                <a:gd name="T16" fmla="*/ 2343 w 2353"/>
                <a:gd name="T17" fmla="*/ 2017 h 2933"/>
                <a:gd name="T18" fmla="*/ 2315 w 2353"/>
                <a:gd name="T19" fmla="*/ 2051 h 2933"/>
                <a:gd name="T20" fmla="*/ 2275 w 2353"/>
                <a:gd name="T21" fmla="*/ 2071 h 2933"/>
                <a:gd name="T22" fmla="*/ 2229 w 2353"/>
                <a:gd name="T23" fmla="*/ 2071 h 2933"/>
                <a:gd name="T24" fmla="*/ 2189 w 2353"/>
                <a:gd name="T25" fmla="*/ 2051 h 2933"/>
                <a:gd name="T26" fmla="*/ 2161 w 2353"/>
                <a:gd name="T27" fmla="*/ 2017 h 2933"/>
                <a:gd name="T28" fmla="*/ 2152 w 2353"/>
                <a:gd name="T29" fmla="*/ 1972 h 2933"/>
                <a:gd name="T30" fmla="*/ 2148 w 2353"/>
                <a:gd name="T31" fmla="*/ 351 h 2933"/>
                <a:gd name="T32" fmla="*/ 2127 w 2353"/>
                <a:gd name="T33" fmla="*/ 292 h 2933"/>
                <a:gd name="T34" fmla="*/ 2088 w 2353"/>
                <a:gd name="T35" fmla="*/ 246 h 2933"/>
                <a:gd name="T36" fmla="*/ 2034 w 2353"/>
                <a:gd name="T37" fmla="*/ 215 h 2933"/>
                <a:gd name="T38" fmla="*/ 1972 w 2353"/>
                <a:gd name="T39" fmla="*/ 204 h 2933"/>
                <a:gd name="T40" fmla="*/ 349 w 2353"/>
                <a:gd name="T41" fmla="*/ 206 h 2933"/>
                <a:gd name="T42" fmla="*/ 291 w 2353"/>
                <a:gd name="T43" fmla="*/ 227 h 2933"/>
                <a:gd name="T44" fmla="*/ 244 w 2353"/>
                <a:gd name="T45" fmla="*/ 268 h 2933"/>
                <a:gd name="T46" fmla="*/ 213 w 2353"/>
                <a:gd name="T47" fmla="*/ 321 h 2933"/>
                <a:gd name="T48" fmla="*/ 202 w 2353"/>
                <a:gd name="T49" fmla="*/ 383 h 2933"/>
                <a:gd name="T50" fmla="*/ 199 w 2353"/>
                <a:gd name="T51" fmla="*/ 2855 h 2933"/>
                <a:gd name="T52" fmla="*/ 180 w 2353"/>
                <a:gd name="T53" fmla="*/ 2895 h 2933"/>
                <a:gd name="T54" fmla="*/ 145 w 2353"/>
                <a:gd name="T55" fmla="*/ 2923 h 2933"/>
                <a:gd name="T56" fmla="*/ 101 w 2353"/>
                <a:gd name="T57" fmla="*/ 2933 h 2933"/>
                <a:gd name="T58" fmla="*/ 57 w 2353"/>
                <a:gd name="T59" fmla="*/ 2923 h 2933"/>
                <a:gd name="T60" fmla="*/ 23 w 2353"/>
                <a:gd name="T61" fmla="*/ 2895 h 2933"/>
                <a:gd name="T62" fmla="*/ 3 w 2353"/>
                <a:gd name="T63" fmla="*/ 2855 h 2933"/>
                <a:gd name="T64" fmla="*/ 0 w 2353"/>
                <a:gd name="T65" fmla="*/ 383 h 2933"/>
                <a:gd name="T66" fmla="*/ 12 w 2353"/>
                <a:gd name="T67" fmla="*/ 289 h 2933"/>
                <a:gd name="T68" fmla="*/ 45 w 2353"/>
                <a:gd name="T69" fmla="*/ 204 h 2933"/>
                <a:gd name="T70" fmla="*/ 97 w 2353"/>
                <a:gd name="T71" fmla="*/ 129 h 2933"/>
                <a:gd name="T72" fmla="*/ 164 w 2353"/>
                <a:gd name="T73" fmla="*/ 70 h 2933"/>
                <a:gd name="T74" fmla="*/ 244 w 2353"/>
                <a:gd name="T75" fmla="*/ 26 h 2933"/>
                <a:gd name="T76" fmla="*/ 334 w 2353"/>
                <a:gd name="T77" fmla="*/ 3 h 2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53" h="2933">
                  <a:moveTo>
                    <a:pt x="381" y="0"/>
                  </a:moveTo>
                  <a:lnTo>
                    <a:pt x="1972" y="0"/>
                  </a:lnTo>
                  <a:lnTo>
                    <a:pt x="2020" y="3"/>
                  </a:lnTo>
                  <a:lnTo>
                    <a:pt x="2065" y="12"/>
                  </a:lnTo>
                  <a:lnTo>
                    <a:pt x="2110" y="26"/>
                  </a:lnTo>
                  <a:lnTo>
                    <a:pt x="2150" y="46"/>
                  </a:lnTo>
                  <a:lnTo>
                    <a:pt x="2189" y="70"/>
                  </a:lnTo>
                  <a:lnTo>
                    <a:pt x="2225" y="98"/>
                  </a:lnTo>
                  <a:lnTo>
                    <a:pt x="2257" y="129"/>
                  </a:lnTo>
                  <a:lnTo>
                    <a:pt x="2285" y="165"/>
                  </a:lnTo>
                  <a:lnTo>
                    <a:pt x="2309" y="204"/>
                  </a:lnTo>
                  <a:lnTo>
                    <a:pt x="2327" y="245"/>
                  </a:lnTo>
                  <a:lnTo>
                    <a:pt x="2341" y="289"/>
                  </a:lnTo>
                  <a:lnTo>
                    <a:pt x="2350" y="336"/>
                  </a:lnTo>
                  <a:lnTo>
                    <a:pt x="2353" y="383"/>
                  </a:lnTo>
                  <a:lnTo>
                    <a:pt x="2353" y="1972"/>
                  </a:lnTo>
                  <a:lnTo>
                    <a:pt x="2351" y="1996"/>
                  </a:lnTo>
                  <a:lnTo>
                    <a:pt x="2343" y="2017"/>
                  </a:lnTo>
                  <a:lnTo>
                    <a:pt x="2331" y="2036"/>
                  </a:lnTo>
                  <a:lnTo>
                    <a:pt x="2315" y="2051"/>
                  </a:lnTo>
                  <a:lnTo>
                    <a:pt x="2297" y="2064"/>
                  </a:lnTo>
                  <a:lnTo>
                    <a:pt x="2275" y="2071"/>
                  </a:lnTo>
                  <a:lnTo>
                    <a:pt x="2253" y="2074"/>
                  </a:lnTo>
                  <a:lnTo>
                    <a:pt x="2229" y="2071"/>
                  </a:lnTo>
                  <a:lnTo>
                    <a:pt x="2208" y="2064"/>
                  </a:lnTo>
                  <a:lnTo>
                    <a:pt x="2189" y="2051"/>
                  </a:lnTo>
                  <a:lnTo>
                    <a:pt x="2173" y="2036"/>
                  </a:lnTo>
                  <a:lnTo>
                    <a:pt x="2161" y="2017"/>
                  </a:lnTo>
                  <a:lnTo>
                    <a:pt x="2154" y="1996"/>
                  </a:lnTo>
                  <a:lnTo>
                    <a:pt x="2152" y="1972"/>
                  </a:lnTo>
                  <a:lnTo>
                    <a:pt x="2152" y="383"/>
                  </a:lnTo>
                  <a:lnTo>
                    <a:pt x="2148" y="351"/>
                  </a:lnTo>
                  <a:lnTo>
                    <a:pt x="2140" y="321"/>
                  </a:lnTo>
                  <a:lnTo>
                    <a:pt x="2127" y="292"/>
                  </a:lnTo>
                  <a:lnTo>
                    <a:pt x="2110" y="268"/>
                  </a:lnTo>
                  <a:lnTo>
                    <a:pt x="2088" y="246"/>
                  </a:lnTo>
                  <a:lnTo>
                    <a:pt x="2062" y="227"/>
                  </a:lnTo>
                  <a:lnTo>
                    <a:pt x="2034" y="215"/>
                  </a:lnTo>
                  <a:lnTo>
                    <a:pt x="2004" y="206"/>
                  </a:lnTo>
                  <a:lnTo>
                    <a:pt x="1972" y="204"/>
                  </a:lnTo>
                  <a:lnTo>
                    <a:pt x="381" y="204"/>
                  </a:lnTo>
                  <a:lnTo>
                    <a:pt x="349" y="206"/>
                  </a:lnTo>
                  <a:lnTo>
                    <a:pt x="319" y="215"/>
                  </a:lnTo>
                  <a:lnTo>
                    <a:pt x="291" y="227"/>
                  </a:lnTo>
                  <a:lnTo>
                    <a:pt x="266" y="246"/>
                  </a:lnTo>
                  <a:lnTo>
                    <a:pt x="244" y="268"/>
                  </a:lnTo>
                  <a:lnTo>
                    <a:pt x="227" y="292"/>
                  </a:lnTo>
                  <a:lnTo>
                    <a:pt x="213" y="321"/>
                  </a:lnTo>
                  <a:lnTo>
                    <a:pt x="205" y="351"/>
                  </a:lnTo>
                  <a:lnTo>
                    <a:pt x="202" y="383"/>
                  </a:lnTo>
                  <a:lnTo>
                    <a:pt x="202" y="2832"/>
                  </a:lnTo>
                  <a:lnTo>
                    <a:pt x="199" y="2855"/>
                  </a:lnTo>
                  <a:lnTo>
                    <a:pt x="192" y="2877"/>
                  </a:lnTo>
                  <a:lnTo>
                    <a:pt x="180" y="2895"/>
                  </a:lnTo>
                  <a:lnTo>
                    <a:pt x="165" y="2911"/>
                  </a:lnTo>
                  <a:lnTo>
                    <a:pt x="145" y="2923"/>
                  </a:lnTo>
                  <a:lnTo>
                    <a:pt x="125" y="2931"/>
                  </a:lnTo>
                  <a:lnTo>
                    <a:pt x="101" y="2933"/>
                  </a:lnTo>
                  <a:lnTo>
                    <a:pt x="79" y="2931"/>
                  </a:lnTo>
                  <a:lnTo>
                    <a:pt x="57" y="2923"/>
                  </a:lnTo>
                  <a:lnTo>
                    <a:pt x="38" y="2911"/>
                  </a:lnTo>
                  <a:lnTo>
                    <a:pt x="23" y="2895"/>
                  </a:lnTo>
                  <a:lnTo>
                    <a:pt x="11" y="2877"/>
                  </a:lnTo>
                  <a:lnTo>
                    <a:pt x="3" y="2855"/>
                  </a:lnTo>
                  <a:lnTo>
                    <a:pt x="0" y="2832"/>
                  </a:lnTo>
                  <a:lnTo>
                    <a:pt x="0" y="383"/>
                  </a:lnTo>
                  <a:lnTo>
                    <a:pt x="3" y="336"/>
                  </a:lnTo>
                  <a:lnTo>
                    <a:pt x="12" y="289"/>
                  </a:lnTo>
                  <a:lnTo>
                    <a:pt x="26" y="245"/>
                  </a:lnTo>
                  <a:lnTo>
                    <a:pt x="45" y="204"/>
                  </a:lnTo>
                  <a:lnTo>
                    <a:pt x="69" y="165"/>
                  </a:lnTo>
                  <a:lnTo>
                    <a:pt x="97" y="129"/>
                  </a:lnTo>
                  <a:lnTo>
                    <a:pt x="128" y="98"/>
                  </a:lnTo>
                  <a:lnTo>
                    <a:pt x="164" y="70"/>
                  </a:lnTo>
                  <a:lnTo>
                    <a:pt x="202" y="46"/>
                  </a:lnTo>
                  <a:lnTo>
                    <a:pt x="244" y="26"/>
                  </a:lnTo>
                  <a:lnTo>
                    <a:pt x="287" y="12"/>
                  </a:lnTo>
                  <a:lnTo>
                    <a:pt x="334" y="3"/>
                  </a:lnTo>
                  <a:lnTo>
                    <a:pt x="38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24">
              <a:extLst>
                <a:ext uri="{FF2B5EF4-FFF2-40B4-BE49-F238E27FC236}">
                  <a16:creationId xmlns:a16="http://schemas.microsoft.com/office/drawing/2014/main" id="{B80DBABC-7BEB-4E4E-B5E2-60EDC0DE48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57700" y="3111500"/>
              <a:ext cx="373063" cy="136525"/>
            </a:xfrm>
            <a:custGeom>
              <a:avLst/>
              <a:gdLst>
                <a:gd name="T0" fmla="*/ 202 w 2353"/>
                <a:gd name="T1" fmla="*/ 479 h 862"/>
                <a:gd name="T2" fmla="*/ 213 w 2353"/>
                <a:gd name="T3" fmla="*/ 542 h 862"/>
                <a:gd name="T4" fmla="*/ 244 w 2353"/>
                <a:gd name="T5" fmla="*/ 595 h 862"/>
                <a:gd name="T6" fmla="*/ 291 w 2353"/>
                <a:gd name="T7" fmla="*/ 635 h 862"/>
                <a:gd name="T8" fmla="*/ 349 w 2353"/>
                <a:gd name="T9" fmla="*/ 657 h 862"/>
                <a:gd name="T10" fmla="*/ 1972 w 2353"/>
                <a:gd name="T11" fmla="*/ 660 h 862"/>
                <a:gd name="T12" fmla="*/ 2034 w 2353"/>
                <a:gd name="T13" fmla="*/ 648 h 862"/>
                <a:gd name="T14" fmla="*/ 2088 w 2353"/>
                <a:gd name="T15" fmla="*/ 617 h 862"/>
                <a:gd name="T16" fmla="*/ 2127 w 2353"/>
                <a:gd name="T17" fmla="*/ 570 h 862"/>
                <a:gd name="T18" fmla="*/ 2148 w 2353"/>
                <a:gd name="T19" fmla="*/ 512 h 862"/>
                <a:gd name="T20" fmla="*/ 2152 w 2353"/>
                <a:gd name="T21" fmla="*/ 203 h 862"/>
                <a:gd name="T22" fmla="*/ 101 w 2353"/>
                <a:gd name="T23" fmla="*/ 0 h 862"/>
                <a:gd name="T24" fmla="*/ 2275 w 2353"/>
                <a:gd name="T25" fmla="*/ 3 h 862"/>
                <a:gd name="T26" fmla="*/ 2315 w 2353"/>
                <a:gd name="T27" fmla="*/ 23 h 862"/>
                <a:gd name="T28" fmla="*/ 2343 w 2353"/>
                <a:gd name="T29" fmla="*/ 57 h 862"/>
                <a:gd name="T30" fmla="*/ 2353 w 2353"/>
                <a:gd name="T31" fmla="*/ 102 h 862"/>
                <a:gd name="T32" fmla="*/ 2350 w 2353"/>
                <a:gd name="T33" fmla="*/ 527 h 862"/>
                <a:gd name="T34" fmla="*/ 2327 w 2353"/>
                <a:gd name="T35" fmla="*/ 618 h 862"/>
                <a:gd name="T36" fmla="*/ 2285 w 2353"/>
                <a:gd name="T37" fmla="*/ 698 h 862"/>
                <a:gd name="T38" fmla="*/ 2225 w 2353"/>
                <a:gd name="T39" fmla="*/ 766 h 862"/>
                <a:gd name="T40" fmla="*/ 2150 w 2353"/>
                <a:gd name="T41" fmla="*/ 817 h 862"/>
                <a:gd name="T42" fmla="*/ 2065 w 2353"/>
                <a:gd name="T43" fmla="*/ 851 h 862"/>
                <a:gd name="T44" fmla="*/ 1972 w 2353"/>
                <a:gd name="T45" fmla="*/ 862 h 862"/>
                <a:gd name="T46" fmla="*/ 334 w 2353"/>
                <a:gd name="T47" fmla="*/ 859 h 862"/>
                <a:gd name="T48" fmla="*/ 244 w 2353"/>
                <a:gd name="T49" fmla="*/ 836 h 862"/>
                <a:gd name="T50" fmla="*/ 164 w 2353"/>
                <a:gd name="T51" fmla="*/ 793 h 862"/>
                <a:gd name="T52" fmla="*/ 97 w 2353"/>
                <a:gd name="T53" fmla="*/ 734 h 862"/>
                <a:gd name="T54" fmla="*/ 45 w 2353"/>
                <a:gd name="T55" fmla="*/ 659 h 862"/>
                <a:gd name="T56" fmla="*/ 12 w 2353"/>
                <a:gd name="T57" fmla="*/ 573 h 862"/>
                <a:gd name="T58" fmla="*/ 0 w 2353"/>
                <a:gd name="T59" fmla="*/ 479 h 862"/>
                <a:gd name="T60" fmla="*/ 3 w 2353"/>
                <a:gd name="T61" fmla="*/ 79 h 862"/>
                <a:gd name="T62" fmla="*/ 23 w 2353"/>
                <a:gd name="T63" fmla="*/ 39 h 862"/>
                <a:gd name="T64" fmla="*/ 57 w 2353"/>
                <a:gd name="T65" fmla="*/ 11 h 862"/>
                <a:gd name="T66" fmla="*/ 101 w 2353"/>
                <a:gd name="T67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53" h="862">
                  <a:moveTo>
                    <a:pt x="202" y="203"/>
                  </a:moveTo>
                  <a:lnTo>
                    <a:pt x="202" y="479"/>
                  </a:lnTo>
                  <a:lnTo>
                    <a:pt x="205" y="512"/>
                  </a:lnTo>
                  <a:lnTo>
                    <a:pt x="213" y="542"/>
                  </a:lnTo>
                  <a:lnTo>
                    <a:pt x="227" y="570"/>
                  </a:lnTo>
                  <a:lnTo>
                    <a:pt x="244" y="595"/>
                  </a:lnTo>
                  <a:lnTo>
                    <a:pt x="266" y="617"/>
                  </a:lnTo>
                  <a:lnTo>
                    <a:pt x="291" y="635"/>
                  </a:lnTo>
                  <a:lnTo>
                    <a:pt x="319" y="648"/>
                  </a:lnTo>
                  <a:lnTo>
                    <a:pt x="349" y="657"/>
                  </a:lnTo>
                  <a:lnTo>
                    <a:pt x="381" y="660"/>
                  </a:lnTo>
                  <a:lnTo>
                    <a:pt x="1972" y="660"/>
                  </a:lnTo>
                  <a:lnTo>
                    <a:pt x="2004" y="657"/>
                  </a:lnTo>
                  <a:lnTo>
                    <a:pt x="2034" y="648"/>
                  </a:lnTo>
                  <a:lnTo>
                    <a:pt x="2062" y="635"/>
                  </a:lnTo>
                  <a:lnTo>
                    <a:pt x="2088" y="617"/>
                  </a:lnTo>
                  <a:lnTo>
                    <a:pt x="2110" y="595"/>
                  </a:lnTo>
                  <a:lnTo>
                    <a:pt x="2127" y="570"/>
                  </a:lnTo>
                  <a:lnTo>
                    <a:pt x="2140" y="542"/>
                  </a:lnTo>
                  <a:lnTo>
                    <a:pt x="2148" y="512"/>
                  </a:lnTo>
                  <a:lnTo>
                    <a:pt x="2152" y="479"/>
                  </a:lnTo>
                  <a:lnTo>
                    <a:pt x="2152" y="203"/>
                  </a:lnTo>
                  <a:lnTo>
                    <a:pt x="202" y="203"/>
                  </a:lnTo>
                  <a:close/>
                  <a:moveTo>
                    <a:pt x="101" y="0"/>
                  </a:moveTo>
                  <a:lnTo>
                    <a:pt x="2253" y="0"/>
                  </a:lnTo>
                  <a:lnTo>
                    <a:pt x="2275" y="3"/>
                  </a:lnTo>
                  <a:lnTo>
                    <a:pt x="2297" y="11"/>
                  </a:lnTo>
                  <a:lnTo>
                    <a:pt x="2315" y="23"/>
                  </a:lnTo>
                  <a:lnTo>
                    <a:pt x="2331" y="39"/>
                  </a:lnTo>
                  <a:lnTo>
                    <a:pt x="2343" y="57"/>
                  </a:lnTo>
                  <a:lnTo>
                    <a:pt x="2351" y="79"/>
                  </a:lnTo>
                  <a:lnTo>
                    <a:pt x="2353" y="102"/>
                  </a:lnTo>
                  <a:lnTo>
                    <a:pt x="2353" y="479"/>
                  </a:lnTo>
                  <a:lnTo>
                    <a:pt x="2350" y="527"/>
                  </a:lnTo>
                  <a:lnTo>
                    <a:pt x="2341" y="573"/>
                  </a:lnTo>
                  <a:lnTo>
                    <a:pt x="2327" y="618"/>
                  </a:lnTo>
                  <a:lnTo>
                    <a:pt x="2309" y="659"/>
                  </a:lnTo>
                  <a:lnTo>
                    <a:pt x="2285" y="698"/>
                  </a:lnTo>
                  <a:lnTo>
                    <a:pt x="2257" y="734"/>
                  </a:lnTo>
                  <a:lnTo>
                    <a:pt x="2225" y="766"/>
                  </a:lnTo>
                  <a:lnTo>
                    <a:pt x="2189" y="793"/>
                  </a:lnTo>
                  <a:lnTo>
                    <a:pt x="2150" y="817"/>
                  </a:lnTo>
                  <a:lnTo>
                    <a:pt x="2110" y="836"/>
                  </a:lnTo>
                  <a:lnTo>
                    <a:pt x="2065" y="851"/>
                  </a:lnTo>
                  <a:lnTo>
                    <a:pt x="2020" y="859"/>
                  </a:lnTo>
                  <a:lnTo>
                    <a:pt x="1972" y="862"/>
                  </a:lnTo>
                  <a:lnTo>
                    <a:pt x="381" y="862"/>
                  </a:lnTo>
                  <a:lnTo>
                    <a:pt x="334" y="859"/>
                  </a:lnTo>
                  <a:lnTo>
                    <a:pt x="287" y="851"/>
                  </a:lnTo>
                  <a:lnTo>
                    <a:pt x="244" y="836"/>
                  </a:lnTo>
                  <a:lnTo>
                    <a:pt x="202" y="817"/>
                  </a:lnTo>
                  <a:lnTo>
                    <a:pt x="164" y="793"/>
                  </a:lnTo>
                  <a:lnTo>
                    <a:pt x="128" y="766"/>
                  </a:lnTo>
                  <a:lnTo>
                    <a:pt x="97" y="734"/>
                  </a:lnTo>
                  <a:lnTo>
                    <a:pt x="69" y="698"/>
                  </a:lnTo>
                  <a:lnTo>
                    <a:pt x="45" y="659"/>
                  </a:lnTo>
                  <a:lnTo>
                    <a:pt x="26" y="618"/>
                  </a:lnTo>
                  <a:lnTo>
                    <a:pt x="12" y="573"/>
                  </a:lnTo>
                  <a:lnTo>
                    <a:pt x="3" y="527"/>
                  </a:lnTo>
                  <a:lnTo>
                    <a:pt x="0" y="479"/>
                  </a:lnTo>
                  <a:lnTo>
                    <a:pt x="0" y="102"/>
                  </a:lnTo>
                  <a:lnTo>
                    <a:pt x="3" y="79"/>
                  </a:lnTo>
                  <a:lnTo>
                    <a:pt x="11" y="57"/>
                  </a:lnTo>
                  <a:lnTo>
                    <a:pt x="23" y="39"/>
                  </a:lnTo>
                  <a:lnTo>
                    <a:pt x="38" y="23"/>
                  </a:lnTo>
                  <a:lnTo>
                    <a:pt x="57" y="11"/>
                  </a:lnTo>
                  <a:lnTo>
                    <a:pt x="79" y="3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25">
              <a:extLst>
                <a:ext uri="{FF2B5EF4-FFF2-40B4-BE49-F238E27FC236}">
                  <a16:creationId xmlns:a16="http://schemas.microsoft.com/office/drawing/2014/main" id="{3229BC8C-4AD6-4450-AA63-3E058E721F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3750" y="3163888"/>
              <a:ext cx="82550" cy="31750"/>
            </a:xfrm>
            <a:custGeom>
              <a:avLst/>
              <a:gdLst>
                <a:gd name="T0" fmla="*/ 101 w 526"/>
                <a:gd name="T1" fmla="*/ 0 h 202"/>
                <a:gd name="T2" fmla="*/ 425 w 526"/>
                <a:gd name="T3" fmla="*/ 0 h 202"/>
                <a:gd name="T4" fmla="*/ 448 w 526"/>
                <a:gd name="T5" fmla="*/ 2 h 202"/>
                <a:gd name="T6" fmla="*/ 469 w 526"/>
                <a:gd name="T7" fmla="*/ 10 h 202"/>
                <a:gd name="T8" fmla="*/ 488 w 526"/>
                <a:gd name="T9" fmla="*/ 22 h 202"/>
                <a:gd name="T10" fmla="*/ 503 w 526"/>
                <a:gd name="T11" fmla="*/ 38 h 202"/>
                <a:gd name="T12" fmla="*/ 515 w 526"/>
                <a:gd name="T13" fmla="*/ 56 h 202"/>
                <a:gd name="T14" fmla="*/ 523 w 526"/>
                <a:gd name="T15" fmla="*/ 78 h 202"/>
                <a:gd name="T16" fmla="*/ 526 w 526"/>
                <a:gd name="T17" fmla="*/ 101 h 202"/>
                <a:gd name="T18" fmla="*/ 523 w 526"/>
                <a:gd name="T19" fmla="*/ 124 h 202"/>
                <a:gd name="T20" fmla="*/ 515 w 526"/>
                <a:gd name="T21" fmla="*/ 145 h 202"/>
                <a:gd name="T22" fmla="*/ 503 w 526"/>
                <a:gd name="T23" fmla="*/ 164 h 202"/>
                <a:gd name="T24" fmla="*/ 488 w 526"/>
                <a:gd name="T25" fmla="*/ 180 h 202"/>
                <a:gd name="T26" fmla="*/ 469 w 526"/>
                <a:gd name="T27" fmla="*/ 191 h 202"/>
                <a:gd name="T28" fmla="*/ 448 w 526"/>
                <a:gd name="T29" fmla="*/ 199 h 202"/>
                <a:gd name="T30" fmla="*/ 425 w 526"/>
                <a:gd name="T31" fmla="*/ 202 h 202"/>
                <a:gd name="T32" fmla="*/ 101 w 526"/>
                <a:gd name="T33" fmla="*/ 202 h 202"/>
                <a:gd name="T34" fmla="*/ 78 w 526"/>
                <a:gd name="T35" fmla="*/ 199 h 202"/>
                <a:gd name="T36" fmla="*/ 56 w 526"/>
                <a:gd name="T37" fmla="*/ 191 h 202"/>
                <a:gd name="T38" fmla="*/ 38 w 526"/>
                <a:gd name="T39" fmla="*/ 180 h 202"/>
                <a:gd name="T40" fmla="*/ 22 w 526"/>
                <a:gd name="T41" fmla="*/ 164 h 202"/>
                <a:gd name="T42" fmla="*/ 10 w 526"/>
                <a:gd name="T43" fmla="*/ 145 h 202"/>
                <a:gd name="T44" fmla="*/ 3 w 526"/>
                <a:gd name="T45" fmla="*/ 124 h 202"/>
                <a:gd name="T46" fmla="*/ 0 w 526"/>
                <a:gd name="T47" fmla="*/ 101 h 202"/>
                <a:gd name="T48" fmla="*/ 3 w 526"/>
                <a:gd name="T49" fmla="*/ 78 h 202"/>
                <a:gd name="T50" fmla="*/ 10 w 526"/>
                <a:gd name="T51" fmla="*/ 56 h 202"/>
                <a:gd name="T52" fmla="*/ 22 w 526"/>
                <a:gd name="T53" fmla="*/ 38 h 202"/>
                <a:gd name="T54" fmla="*/ 38 w 526"/>
                <a:gd name="T55" fmla="*/ 22 h 202"/>
                <a:gd name="T56" fmla="*/ 56 w 526"/>
                <a:gd name="T57" fmla="*/ 10 h 202"/>
                <a:gd name="T58" fmla="*/ 78 w 526"/>
                <a:gd name="T59" fmla="*/ 2 h 202"/>
                <a:gd name="T60" fmla="*/ 101 w 526"/>
                <a:gd name="T6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26" h="202">
                  <a:moveTo>
                    <a:pt x="101" y="0"/>
                  </a:moveTo>
                  <a:lnTo>
                    <a:pt x="425" y="0"/>
                  </a:lnTo>
                  <a:lnTo>
                    <a:pt x="448" y="2"/>
                  </a:lnTo>
                  <a:lnTo>
                    <a:pt x="469" y="10"/>
                  </a:lnTo>
                  <a:lnTo>
                    <a:pt x="488" y="22"/>
                  </a:lnTo>
                  <a:lnTo>
                    <a:pt x="503" y="38"/>
                  </a:lnTo>
                  <a:lnTo>
                    <a:pt x="515" y="56"/>
                  </a:lnTo>
                  <a:lnTo>
                    <a:pt x="523" y="78"/>
                  </a:lnTo>
                  <a:lnTo>
                    <a:pt x="526" y="101"/>
                  </a:lnTo>
                  <a:lnTo>
                    <a:pt x="523" y="124"/>
                  </a:lnTo>
                  <a:lnTo>
                    <a:pt x="515" y="145"/>
                  </a:lnTo>
                  <a:lnTo>
                    <a:pt x="503" y="164"/>
                  </a:lnTo>
                  <a:lnTo>
                    <a:pt x="488" y="180"/>
                  </a:lnTo>
                  <a:lnTo>
                    <a:pt x="469" y="191"/>
                  </a:lnTo>
                  <a:lnTo>
                    <a:pt x="448" y="199"/>
                  </a:lnTo>
                  <a:lnTo>
                    <a:pt x="425" y="202"/>
                  </a:lnTo>
                  <a:lnTo>
                    <a:pt x="101" y="202"/>
                  </a:lnTo>
                  <a:lnTo>
                    <a:pt x="78" y="199"/>
                  </a:lnTo>
                  <a:lnTo>
                    <a:pt x="56" y="191"/>
                  </a:lnTo>
                  <a:lnTo>
                    <a:pt x="38" y="180"/>
                  </a:lnTo>
                  <a:lnTo>
                    <a:pt x="22" y="164"/>
                  </a:lnTo>
                  <a:lnTo>
                    <a:pt x="10" y="145"/>
                  </a:lnTo>
                  <a:lnTo>
                    <a:pt x="3" y="124"/>
                  </a:lnTo>
                  <a:lnTo>
                    <a:pt x="0" y="101"/>
                  </a:lnTo>
                  <a:lnTo>
                    <a:pt x="3" y="78"/>
                  </a:lnTo>
                  <a:lnTo>
                    <a:pt x="10" y="56"/>
                  </a:lnTo>
                  <a:lnTo>
                    <a:pt x="22" y="38"/>
                  </a:lnTo>
                  <a:lnTo>
                    <a:pt x="38" y="22"/>
                  </a:lnTo>
                  <a:lnTo>
                    <a:pt x="56" y="10"/>
                  </a:lnTo>
                  <a:lnTo>
                    <a:pt x="78" y="2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26">
              <a:extLst>
                <a:ext uri="{FF2B5EF4-FFF2-40B4-BE49-F238E27FC236}">
                  <a16:creationId xmlns:a16="http://schemas.microsoft.com/office/drawing/2014/main" id="{1FD9A778-484F-407E-8C68-9A953EB2C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9013" y="3057525"/>
              <a:ext cx="31750" cy="106363"/>
            </a:xfrm>
            <a:custGeom>
              <a:avLst/>
              <a:gdLst>
                <a:gd name="T0" fmla="*/ 101 w 201"/>
                <a:gd name="T1" fmla="*/ 0 h 668"/>
                <a:gd name="T2" fmla="*/ 123 w 201"/>
                <a:gd name="T3" fmla="*/ 4 h 668"/>
                <a:gd name="T4" fmla="*/ 145 w 201"/>
                <a:gd name="T5" fmla="*/ 11 h 668"/>
                <a:gd name="T6" fmla="*/ 163 w 201"/>
                <a:gd name="T7" fmla="*/ 23 h 668"/>
                <a:gd name="T8" fmla="*/ 179 w 201"/>
                <a:gd name="T9" fmla="*/ 38 h 668"/>
                <a:gd name="T10" fmla="*/ 191 w 201"/>
                <a:gd name="T11" fmla="*/ 58 h 668"/>
                <a:gd name="T12" fmla="*/ 199 w 201"/>
                <a:gd name="T13" fmla="*/ 78 h 668"/>
                <a:gd name="T14" fmla="*/ 201 w 201"/>
                <a:gd name="T15" fmla="*/ 102 h 668"/>
                <a:gd name="T16" fmla="*/ 201 w 201"/>
                <a:gd name="T17" fmla="*/ 566 h 668"/>
                <a:gd name="T18" fmla="*/ 199 w 201"/>
                <a:gd name="T19" fmla="*/ 589 h 668"/>
                <a:gd name="T20" fmla="*/ 191 w 201"/>
                <a:gd name="T21" fmla="*/ 611 h 668"/>
                <a:gd name="T22" fmla="*/ 179 w 201"/>
                <a:gd name="T23" fmla="*/ 629 h 668"/>
                <a:gd name="T24" fmla="*/ 163 w 201"/>
                <a:gd name="T25" fmla="*/ 645 h 668"/>
                <a:gd name="T26" fmla="*/ 145 w 201"/>
                <a:gd name="T27" fmla="*/ 657 h 668"/>
                <a:gd name="T28" fmla="*/ 123 w 201"/>
                <a:gd name="T29" fmla="*/ 665 h 668"/>
                <a:gd name="T30" fmla="*/ 101 w 201"/>
                <a:gd name="T31" fmla="*/ 668 h 668"/>
                <a:gd name="T32" fmla="*/ 77 w 201"/>
                <a:gd name="T33" fmla="*/ 665 h 668"/>
                <a:gd name="T34" fmla="*/ 56 w 201"/>
                <a:gd name="T35" fmla="*/ 657 h 668"/>
                <a:gd name="T36" fmla="*/ 37 w 201"/>
                <a:gd name="T37" fmla="*/ 645 h 668"/>
                <a:gd name="T38" fmla="*/ 21 w 201"/>
                <a:gd name="T39" fmla="*/ 629 h 668"/>
                <a:gd name="T40" fmla="*/ 9 w 201"/>
                <a:gd name="T41" fmla="*/ 611 h 668"/>
                <a:gd name="T42" fmla="*/ 2 w 201"/>
                <a:gd name="T43" fmla="*/ 589 h 668"/>
                <a:gd name="T44" fmla="*/ 0 w 201"/>
                <a:gd name="T45" fmla="*/ 566 h 668"/>
                <a:gd name="T46" fmla="*/ 0 w 201"/>
                <a:gd name="T47" fmla="*/ 102 h 668"/>
                <a:gd name="T48" fmla="*/ 2 w 201"/>
                <a:gd name="T49" fmla="*/ 78 h 668"/>
                <a:gd name="T50" fmla="*/ 9 w 201"/>
                <a:gd name="T51" fmla="*/ 58 h 668"/>
                <a:gd name="T52" fmla="*/ 21 w 201"/>
                <a:gd name="T53" fmla="*/ 38 h 668"/>
                <a:gd name="T54" fmla="*/ 37 w 201"/>
                <a:gd name="T55" fmla="*/ 23 h 668"/>
                <a:gd name="T56" fmla="*/ 56 w 201"/>
                <a:gd name="T57" fmla="*/ 11 h 668"/>
                <a:gd name="T58" fmla="*/ 77 w 201"/>
                <a:gd name="T59" fmla="*/ 4 h 668"/>
                <a:gd name="T60" fmla="*/ 101 w 201"/>
                <a:gd name="T61" fmla="*/ 0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1" h="668">
                  <a:moveTo>
                    <a:pt x="101" y="0"/>
                  </a:moveTo>
                  <a:lnTo>
                    <a:pt x="123" y="4"/>
                  </a:lnTo>
                  <a:lnTo>
                    <a:pt x="145" y="11"/>
                  </a:lnTo>
                  <a:lnTo>
                    <a:pt x="163" y="23"/>
                  </a:lnTo>
                  <a:lnTo>
                    <a:pt x="179" y="38"/>
                  </a:lnTo>
                  <a:lnTo>
                    <a:pt x="191" y="58"/>
                  </a:lnTo>
                  <a:lnTo>
                    <a:pt x="199" y="78"/>
                  </a:lnTo>
                  <a:lnTo>
                    <a:pt x="201" y="102"/>
                  </a:lnTo>
                  <a:lnTo>
                    <a:pt x="201" y="566"/>
                  </a:lnTo>
                  <a:lnTo>
                    <a:pt x="199" y="589"/>
                  </a:lnTo>
                  <a:lnTo>
                    <a:pt x="191" y="611"/>
                  </a:lnTo>
                  <a:lnTo>
                    <a:pt x="179" y="629"/>
                  </a:lnTo>
                  <a:lnTo>
                    <a:pt x="163" y="645"/>
                  </a:lnTo>
                  <a:lnTo>
                    <a:pt x="145" y="657"/>
                  </a:lnTo>
                  <a:lnTo>
                    <a:pt x="123" y="665"/>
                  </a:lnTo>
                  <a:lnTo>
                    <a:pt x="101" y="668"/>
                  </a:lnTo>
                  <a:lnTo>
                    <a:pt x="77" y="665"/>
                  </a:lnTo>
                  <a:lnTo>
                    <a:pt x="56" y="657"/>
                  </a:lnTo>
                  <a:lnTo>
                    <a:pt x="37" y="645"/>
                  </a:lnTo>
                  <a:lnTo>
                    <a:pt x="21" y="629"/>
                  </a:lnTo>
                  <a:lnTo>
                    <a:pt x="9" y="611"/>
                  </a:lnTo>
                  <a:lnTo>
                    <a:pt x="2" y="589"/>
                  </a:lnTo>
                  <a:lnTo>
                    <a:pt x="0" y="566"/>
                  </a:lnTo>
                  <a:lnTo>
                    <a:pt x="0" y="102"/>
                  </a:lnTo>
                  <a:lnTo>
                    <a:pt x="2" y="78"/>
                  </a:lnTo>
                  <a:lnTo>
                    <a:pt x="9" y="58"/>
                  </a:lnTo>
                  <a:lnTo>
                    <a:pt x="21" y="38"/>
                  </a:lnTo>
                  <a:lnTo>
                    <a:pt x="37" y="23"/>
                  </a:lnTo>
                  <a:lnTo>
                    <a:pt x="56" y="11"/>
                  </a:lnTo>
                  <a:lnTo>
                    <a:pt x="77" y="4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27">
              <a:extLst>
                <a:ext uri="{FF2B5EF4-FFF2-40B4-BE49-F238E27FC236}">
                  <a16:creationId xmlns:a16="http://schemas.microsoft.com/office/drawing/2014/main" id="{844C2CCD-1E79-4AA8-A496-6679113D8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0138" y="2863850"/>
              <a:ext cx="74613" cy="204788"/>
            </a:xfrm>
            <a:custGeom>
              <a:avLst/>
              <a:gdLst>
                <a:gd name="T0" fmla="*/ 158 w 463"/>
                <a:gd name="T1" fmla="*/ 0 h 1288"/>
                <a:gd name="T2" fmla="*/ 200 w 463"/>
                <a:gd name="T3" fmla="*/ 15 h 1288"/>
                <a:gd name="T4" fmla="*/ 265 w 463"/>
                <a:gd name="T5" fmla="*/ 81 h 1288"/>
                <a:gd name="T6" fmla="*/ 343 w 463"/>
                <a:gd name="T7" fmla="*/ 189 h 1288"/>
                <a:gd name="T8" fmla="*/ 401 w 463"/>
                <a:gd name="T9" fmla="*/ 307 h 1288"/>
                <a:gd name="T10" fmla="*/ 440 w 463"/>
                <a:gd name="T11" fmla="*/ 430 h 1288"/>
                <a:gd name="T12" fmla="*/ 459 w 463"/>
                <a:gd name="T13" fmla="*/ 558 h 1288"/>
                <a:gd name="T14" fmla="*/ 459 w 463"/>
                <a:gd name="T15" fmla="*/ 687 h 1288"/>
                <a:gd name="T16" fmla="*/ 440 w 463"/>
                <a:gd name="T17" fmla="*/ 814 h 1288"/>
                <a:gd name="T18" fmla="*/ 401 w 463"/>
                <a:gd name="T19" fmla="*/ 938 h 1288"/>
                <a:gd name="T20" fmla="*/ 343 w 463"/>
                <a:gd name="T21" fmla="*/ 1056 h 1288"/>
                <a:gd name="T22" fmla="*/ 265 w 463"/>
                <a:gd name="T23" fmla="*/ 1165 h 1288"/>
                <a:gd name="T24" fmla="*/ 192 w 463"/>
                <a:gd name="T25" fmla="*/ 1241 h 1288"/>
                <a:gd name="T26" fmla="*/ 145 w 463"/>
                <a:gd name="T27" fmla="*/ 1277 h 1288"/>
                <a:gd name="T28" fmla="*/ 101 w 463"/>
                <a:gd name="T29" fmla="*/ 1288 h 1288"/>
                <a:gd name="T30" fmla="*/ 59 w 463"/>
                <a:gd name="T31" fmla="*/ 1279 h 1288"/>
                <a:gd name="T32" fmla="*/ 23 w 463"/>
                <a:gd name="T33" fmla="*/ 1251 h 1288"/>
                <a:gd name="T34" fmla="*/ 3 w 463"/>
                <a:gd name="T35" fmla="*/ 1211 h 1288"/>
                <a:gd name="T36" fmla="*/ 2 w 463"/>
                <a:gd name="T37" fmla="*/ 1167 h 1288"/>
                <a:gd name="T38" fmla="*/ 19 w 463"/>
                <a:gd name="T39" fmla="*/ 1126 h 1288"/>
                <a:gd name="T40" fmla="*/ 76 w 463"/>
                <a:gd name="T41" fmla="*/ 1072 h 1288"/>
                <a:gd name="T42" fmla="*/ 153 w 463"/>
                <a:gd name="T43" fmla="*/ 979 h 1288"/>
                <a:gd name="T44" fmla="*/ 209 w 463"/>
                <a:gd name="T45" fmla="*/ 875 h 1288"/>
                <a:gd name="T46" fmla="*/ 245 w 463"/>
                <a:gd name="T47" fmla="*/ 766 h 1288"/>
                <a:gd name="T48" fmla="*/ 260 w 463"/>
                <a:gd name="T49" fmla="*/ 651 h 1288"/>
                <a:gd name="T50" fmla="*/ 255 w 463"/>
                <a:gd name="T51" fmla="*/ 536 h 1288"/>
                <a:gd name="T52" fmla="*/ 229 w 463"/>
                <a:gd name="T53" fmla="*/ 424 h 1288"/>
                <a:gd name="T54" fmla="*/ 183 w 463"/>
                <a:gd name="T55" fmla="*/ 316 h 1288"/>
                <a:gd name="T56" fmla="*/ 117 w 463"/>
                <a:gd name="T57" fmla="*/ 218 h 1288"/>
                <a:gd name="T58" fmla="*/ 61 w 463"/>
                <a:gd name="T59" fmla="*/ 154 h 1288"/>
                <a:gd name="T60" fmla="*/ 47 w 463"/>
                <a:gd name="T61" fmla="*/ 112 h 1288"/>
                <a:gd name="T62" fmla="*/ 51 w 463"/>
                <a:gd name="T63" fmla="*/ 69 h 1288"/>
                <a:gd name="T64" fmla="*/ 76 w 463"/>
                <a:gd name="T65" fmla="*/ 30 h 1288"/>
                <a:gd name="T66" fmla="*/ 114 w 463"/>
                <a:gd name="T67" fmla="*/ 6 h 1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63" h="1288">
                  <a:moveTo>
                    <a:pt x="136" y="0"/>
                  </a:moveTo>
                  <a:lnTo>
                    <a:pt x="158" y="0"/>
                  </a:lnTo>
                  <a:lnTo>
                    <a:pt x="179" y="6"/>
                  </a:lnTo>
                  <a:lnTo>
                    <a:pt x="200" y="15"/>
                  </a:lnTo>
                  <a:lnTo>
                    <a:pt x="218" y="30"/>
                  </a:lnTo>
                  <a:lnTo>
                    <a:pt x="265" y="81"/>
                  </a:lnTo>
                  <a:lnTo>
                    <a:pt x="307" y="134"/>
                  </a:lnTo>
                  <a:lnTo>
                    <a:pt x="343" y="189"/>
                  </a:lnTo>
                  <a:lnTo>
                    <a:pt x="374" y="247"/>
                  </a:lnTo>
                  <a:lnTo>
                    <a:pt x="401" y="307"/>
                  </a:lnTo>
                  <a:lnTo>
                    <a:pt x="423" y="368"/>
                  </a:lnTo>
                  <a:lnTo>
                    <a:pt x="440" y="430"/>
                  </a:lnTo>
                  <a:lnTo>
                    <a:pt x="453" y="494"/>
                  </a:lnTo>
                  <a:lnTo>
                    <a:pt x="459" y="558"/>
                  </a:lnTo>
                  <a:lnTo>
                    <a:pt x="463" y="623"/>
                  </a:lnTo>
                  <a:lnTo>
                    <a:pt x="459" y="687"/>
                  </a:lnTo>
                  <a:lnTo>
                    <a:pt x="453" y="750"/>
                  </a:lnTo>
                  <a:lnTo>
                    <a:pt x="440" y="814"/>
                  </a:lnTo>
                  <a:lnTo>
                    <a:pt x="423" y="877"/>
                  </a:lnTo>
                  <a:lnTo>
                    <a:pt x="401" y="938"/>
                  </a:lnTo>
                  <a:lnTo>
                    <a:pt x="374" y="998"/>
                  </a:lnTo>
                  <a:lnTo>
                    <a:pt x="343" y="1056"/>
                  </a:lnTo>
                  <a:lnTo>
                    <a:pt x="307" y="1112"/>
                  </a:lnTo>
                  <a:lnTo>
                    <a:pt x="265" y="1165"/>
                  </a:lnTo>
                  <a:lnTo>
                    <a:pt x="218" y="1216"/>
                  </a:lnTo>
                  <a:lnTo>
                    <a:pt x="192" y="1241"/>
                  </a:lnTo>
                  <a:lnTo>
                    <a:pt x="165" y="1264"/>
                  </a:lnTo>
                  <a:lnTo>
                    <a:pt x="145" y="1277"/>
                  </a:lnTo>
                  <a:lnTo>
                    <a:pt x="123" y="1285"/>
                  </a:lnTo>
                  <a:lnTo>
                    <a:pt x="101" y="1288"/>
                  </a:lnTo>
                  <a:lnTo>
                    <a:pt x="79" y="1286"/>
                  </a:lnTo>
                  <a:lnTo>
                    <a:pt x="59" y="1279"/>
                  </a:lnTo>
                  <a:lnTo>
                    <a:pt x="39" y="1268"/>
                  </a:lnTo>
                  <a:lnTo>
                    <a:pt x="23" y="1251"/>
                  </a:lnTo>
                  <a:lnTo>
                    <a:pt x="10" y="1232"/>
                  </a:lnTo>
                  <a:lnTo>
                    <a:pt x="3" y="1211"/>
                  </a:lnTo>
                  <a:lnTo>
                    <a:pt x="0" y="1189"/>
                  </a:lnTo>
                  <a:lnTo>
                    <a:pt x="2" y="1167"/>
                  </a:lnTo>
                  <a:lnTo>
                    <a:pt x="8" y="1145"/>
                  </a:lnTo>
                  <a:lnTo>
                    <a:pt x="19" y="1126"/>
                  </a:lnTo>
                  <a:lnTo>
                    <a:pt x="35" y="1109"/>
                  </a:lnTo>
                  <a:lnTo>
                    <a:pt x="76" y="1072"/>
                  </a:lnTo>
                  <a:lnTo>
                    <a:pt x="117" y="1026"/>
                  </a:lnTo>
                  <a:lnTo>
                    <a:pt x="153" y="979"/>
                  </a:lnTo>
                  <a:lnTo>
                    <a:pt x="183" y="928"/>
                  </a:lnTo>
                  <a:lnTo>
                    <a:pt x="209" y="875"/>
                  </a:lnTo>
                  <a:lnTo>
                    <a:pt x="229" y="821"/>
                  </a:lnTo>
                  <a:lnTo>
                    <a:pt x="245" y="766"/>
                  </a:lnTo>
                  <a:lnTo>
                    <a:pt x="255" y="708"/>
                  </a:lnTo>
                  <a:lnTo>
                    <a:pt x="260" y="651"/>
                  </a:lnTo>
                  <a:lnTo>
                    <a:pt x="260" y="594"/>
                  </a:lnTo>
                  <a:lnTo>
                    <a:pt x="255" y="536"/>
                  </a:lnTo>
                  <a:lnTo>
                    <a:pt x="245" y="480"/>
                  </a:lnTo>
                  <a:lnTo>
                    <a:pt x="229" y="424"/>
                  </a:lnTo>
                  <a:lnTo>
                    <a:pt x="209" y="370"/>
                  </a:lnTo>
                  <a:lnTo>
                    <a:pt x="183" y="316"/>
                  </a:lnTo>
                  <a:lnTo>
                    <a:pt x="153" y="267"/>
                  </a:lnTo>
                  <a:lnTo>
                    <a:pt x="117" y="218"/>
                  </a:lnTo>
                  <a:lnTo>
                    <a:pt x="76" y="173"/>
                  </a:lnTo>
                  <a:lnTo>
                    <a:pt x="61" y="154"/>
                  </a:lnTo>
                  <a:lnTo>
                    <a:pt x="51" y="135"/>
                  </a:lnTo>
                  <a:lnTo>
                    <a:pt x="47" y="112"/>
                  </a:lnTo>
                  <a:lnTo>
                    <a:pt x="47" y="90"/>
                  </a:lnTo>
                  <a:lnTo>
                    <a:pt x="51" y="69"/>
                  </a:lnTo>
                  <a:lnTo>
                    <a:pt x="61" y="48"/>
                  </a:lnTo>
                  <a:lnTo>
                    <a:pt x="76" y="30"/>
                  </a:lnTo>
                  <a:lnTo>
                    <a:pt x="94" y="15"/>
                  </a:lnTo>
                  <a:lnTo>
                    <a:pt x="114" y="6"/>
                  </a:lnTo>
                  <a:lnTo>
                    <a:pt x="136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28">
              <a:extLst>
                <a:ext uri="{FF2B5EF4-FFF2-40B4-BE49-F238E27FC236}">
                  <a16:creationId xmlns:a16="http://schemas.microsoft.com/office/drawing/2014/main" id="{A74BF1F8-A647-452C-843A-19DF99ADAE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7275" y="2886075"/>
              <a:ext cx="63500" cy="158750"/>
            </a:xfrm>
            <a:custGeom>
              <a:avLst/>
              <a:gdLst>
                <a:gd name="T0" fmla="*/ 159 w 405"/>
                <a:gd name="T1" fmla="*/ 0 h 1003"/>
                <a:gd name="T2" fmla="*/ 201 w 405"/>
                <a:gd name="T3" fmla="*/ 14 h 1003"/>
                <a:gd name="T4" fmla="*/ 260 w 405"/>
                <a:gd name="T5" fmla="*/ 75 h 1003"/>
                <a:gd name="T6" fmla="*/ 327 w 405"/>
                <a:gd name="T7" fmla="*/ 173 h 1003"/>
                <a:gd name="T8" fmla="*/ 374 w 405"/>
                <a:gd name="T9" fmla="*/ 282 h 1003"/>
                <a:gd name="T10" fmla="*/ 399 w 405"/>
                <a:gd name="T11" fmla="*/ 394 h 1003"/>
                <a:gd name="T12" fmla="*/ 405 w 405"/>
                <a:gd name="T13" fmla="*/ 509 h 1003"/>
                <a:gd name="T14" fmla="*/ 389 w 405"/>
                <a:gd name="T15" fmla="*/ 624 h 1003"/>
                <a:gd name="T16" fmla="*/ 353 w 405"/>
                <a:gd name="T17" fmla="*/ 734 h 1003"/>
                <a:gd name="T18" fmla="*/ 297 w 405"/>
                <a:gd name="T19" fmla="*/ 838 h 1003"/>
                <a:gd name="T20" fmla="*/ 220 w 405"/>
                <a:gd name="T21" fmla="*/ 932 h 1003"/>
                <a:gd name="T22" fmla="*/ 164 w 405"/>
                <a:gd name="T23" fmla="*/ 982 h 1003"/>
                <a:gd name="T24" fmla="*/ 123 w 405"/>
                <a:gd name="T25" fmla="*/ 1001 h 1003"/>
                <a:gd name="T26" fmla="*/ 78 w 405"/>
                <a:gd name="T27" fmla="*/ 1001 h 1003"/>
                <a:gd name="T28" fmla="*/ 39 w 405"/>
                <a:gd name="T29" fmla="*/ 982 h 1003"/>
                <a:gd name="T30" fmla="*/ 10 w 405"/>
                <a:gd name="T31" fmla="*/ 945 h 1003"/>
                <a:gd name="T32" fmla="*/ 0 w 405"/>
                <a:gd name="T33" fmla="*/ 902 h 1003"/>
                <a:gd name="T34" fmla="*/ 10 w 405"/>
                <a:gd name="T35" fmla="*/ 858 h 1003"/>
                <a:gd name="T36" fmla="*/ 39 w 405"/>
                <a:gd name="T37" fmla="*/ 823 h 1003"/>
                <a:gd name="T38" fmla="*/ 76 w 405"/>
                <a:gd name="T39" fmla="*/ 788 h 1003"/>
                <a:gd name="T40" fmla="*/ 139 w 405"/>
                <a:gd name="T41" fmla="*/ 710 h 1003"/>
                <a:gd name="T42" fmla="*/ 181 w 405"/>
                <a:gd name="T43" fmla="*/ 621 h 1003"/>
                <a:gd name="T44" fmla="*/ 201 w 405"/>
                <a:gd name="T45" fmla="*/ 528 h 1003"/>
                <a:gd name="T46" fmla="*/ 201 w 405"/>
                <a:gd name="T47" fmla="*/ 433 h 1003"/>
                <a:gd name="T48" fmla="*/ 181 w 405"/>
                <a:gd name="T49" fmla="*/ 339 h 1003"/>
                <a:gd name="T50" fmla="*/ 139 w 405"/>
                <a:gd name="T51" fmla="*/ 251 h 1003"/>
                <a:gd name="T52" fmla="*/ 76 w 405"/>
                <a:gd name="T53" fmla="*/ 172 h 1003"/>
                <a:gd name="T54" fmla="*/ 53 w 405"/>
                <a:gd name="T55" fmla="*/ 133 h 1003"/>
                <a:gd name="T56" fmla="*/ 48 w 405"/>
                <a:gd name="T57" fmla="*/ 90 h 1003"/>
                <a:gd name="T58" fmla="*/ 62 w 405"/>
                <a:gd name="T59" fmla="*/ 48 h 1003"/>
                <a:gd name="T60" fmla="*/ 95 w 405"/>
                <a:gd name="T61" fmla="*/ 14 h 1003"/>
                <a:gd name="T62" fmla="*/ 137 w 405"/>
                <a:gd name="T63" fmla="*/ 0 h 1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5" h="1003">
                  <a:moveTo>
                    <a:pt x="137" y="0"/>
                  </a:moveTo>
                  <a:lnTo>
                    <a:pt x="159" y="0"/>
                  </a:lnTo>
                  <a:lnTo>
                    <a:pt x="181" y="5"/>
                  </a:lnTo>
                  <a:lnTo>
                    <a:pt x="201" y="14"/>
                  </a:lnTo>
                  <a:lnTo>
                    <a:pt x="220" y="29"/>
                  </a:lnTo>
                  <a:lnTo>
                    <a:pt x="260" y="75"/>
                  </a:lnTo>
                  <a:lnTo>
                    <a:pt x="297" y="123"/>
                  </a:lnTo>
                  <a:lnTo>
                    <a:pt x="327" y="173"/>
                  </a:lnTo>
                  <a:lnTo>
                    <a:pt x="353" y="226"/>
                  </a:lnTo>
                  <a:lnTo>
                    <a:pt x="374" y="282"/>
                  </a:lnTo>
                  <a:lnTo>
                    <a:pt x="389" y="337"/>
                  </a:lnTo>
                  <a:lnTo>
                    <a:pt x="399" y="394"/>
                  </a:lnTo>
                  <a:lnTo>
                    <a:pt x="405" y="452"/>
                  </a:lnTo>
                  <a:lnTo>
                    <a:pt x="405" y="509"/>
                  </a:lnTo>
                  <a:lnTo>
                    <a:pt x="399" y="567"/>
                  </a:lnTo>
                  <a:lnTo>
                    <a:pt x="389" y="624"/>
                  </a:lnTo>
                  <a:lnTo>
                    <a:pt x="374" y="680"/>
                  </a:lnTo>
                  <a:lnTo>
                    <a:pt x="353" y="734"/>
                  </a:lnTo>
                  <a:lnTo>
                    <a:pt x="327" y="787"/>
                  </a:lnTo>
                  <a:lnTo>
                    <a:pt x="297" y="838"/>
                  </a:lnTo>
                  <a:lnTo>
                    <a:pt x="260" y="887"/>
                  </a:lnTo>
                  <a:lnTo>
                    <a:pt x="220" y="932"/>
                  </a:lnTo>
                  <a:lnTo>
                    <a:pt x="193" y="958"/>
                  </a:lnTo>
                  <a:lnTo>
                    <a:pt x="164" y="982"/>
                  </a:lnTo>
                  <a:lnTo>
                    <a:pt x="144" y="994"/>
                  </a:lnTo>
                  <a:lnTo>
                    <a:pt x="123" y="1001"/>
                  </a:lnTo>
                  <a:lnTo>
                    <a:pt x="101" y="1003"/>
                  </a:lnTo>
                  <a:lnTo>
                    <a:pt x="78" y="1001"/>
                  </a:lnTo>
                  <a:lnTo>
                    <a:pt x="58" y="994"/>
                  </a:lnTo>
                  <a:lnTo>
                    <a:pt x="39" y="982"/>
                  </a:lnTo>
                  <a:lnTo>
                    <a:pt x="21" y="966"/>
                  </a:lnTo>
                  <a:lnTo>
                    <a:pt x="10" y="945"/>
                  </a:lnTo>
                  <a:lnTo>
                    <a:pt x="2" y="923"/>
                  </a:lnTo>
                  <a:lnTo>
                    <a:pt x="0" y="902"/>
                  </a:lnTo>
                  <a:lnTo>
                    <a:pt x="3" y="879"/>
                  </a:lnTo>
                  <a:lnTo>
                    <a:pt x="10" y="858"/>
                  </a:lnTo>
                  <a:lnTo>
                    <a:pt x="21" y="839"/>
                  </a:lnTo>
                  <a:lnTo>
                    <a:pt x="39" y="823"/>
                  </a:lnTo>
                  <a:lnTo>
                    <a:pt x="58" y="806"/>
                  </a:lnTo>
                  <a:lnTo>
                    <a:pt x="76" y="788"/>
                  </a:lnTo>
                  <a:lnTo>
                    <a:pt x="111" y="750"/>
                  </a:lnTo>
                  <a:lnTo>
                    <a:pt x="139" y="710"/>
                  </a:lnTo>
                  <a:lnTo>
                    <a:pt x="162" y="667"/>
                  </a:lnTo>
                  <a:lnTo>
                    <a:pt x="181" y="621"/>
                  </a:lnTo>
                  <a:lnTo>
                    <a:pt x="194" y="576"/>
                  </a:lnTo>
                  <a:lnTo>
                    <a:pt x="201" y="528"/>
                  </a:lnTo>
                  <a:lnTo>
                    <a:pt x="203" y="481"/>
                  </a:lnTo>
                  <a:lnTo>
                    <a:pt x="201" y="433"/>
                  </a:lnTo>
                  <a:lnTo>
                    <a:pt x="194" y="386"/>
                  </a:lnTo>
                  <a:lnTo>
                    <a:pt x="181" y="339"/>
                  </a:lnTo>
                  <a:lnTo>
                    <a:pt x="162" y="295"/>
                  </a:lnTo>
                  <a:lnTo>
                    <a:pt x="139" y="251"/>
                  </a:lnTo>
                  <a:lnTo>
                    <a:pt x="111" y="210"/>
                  </a:lnTo>
                  <a:lnTo>
                    <a:pt x="76" y="172"/>
                  </a:lnTo>
                  <a:lnTo>
                    <a:pt x="62" y="154"/>
                  </a:lnTo>
                  <a:lnTo>
                    <a:pt x="53" y="133"/>
                  </a:lnTo>
                  <a:lnTo>
                    <a:pt x="48" y="112"/>
                  </a:lnTo>
                  <a:lnTo>
                    <a:pt x="48" y="90"/>
                  </a:lnTo>
                  <a:lnTo>
                    <a:pt x="53" y="68"/>
                  </a:lnTo>
                  <a:lnTo>
                    <a:pt x="62" y="48"/>
                  </a:lnTo>
                  <a:lnTo>
                    <a:pt x="76" y="29"/>
                  </a:lnTo>
                  <a:lnTo>
                    <a:pt x="95" y="14"/>
                  </a:lnTo>
                  <a:lnTo>
                    <a:pt x="115" y="5"/>
                  </a:lnTo>
                  <a:lnTo>
                    <a:pt x="137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E8BB060F-356E-43A1-A10A-93CF1240F68F}"/>
              </a:ext>
            </a:extLst>
          </p:cNvPr>
          <p:cNvGrpSpPr/>
          <p:nvPr/>
        </p:nvGrpSpPr>
        <p:grpSpPr>
          <a:xfrm>
            <a:off x="2447917" y="2577117"/>
            <a:ext cx="897528" cy="1252332"/>
            <a:chOff x="1836895" y="1836970"/>
            <a:chExt cx="897528" cy="1252332"/>
          </a:xfrm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40DB4BA4-9961-4A95-B64A-18467F66DB01}"/>
                </a:ext>
              </a:extLst>
            </p:cNvPr>
            <p:cNvGrpSpPr/>
            <p:nvPr/>
          </p:nvGrpSpPr>
          <p:grpSpPr>
            <a:xfrm rot="16200000">
              <a:off x="1830742" y="1881210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124" name="Freeform 62">
                <a:extLst>
                  <a:ext uri="{FF2B5EF4-FFF2-40B4-BE49-F238E27FC236}">
                    <a16:creationId xmlns:a16="http://schemas.microsoft.com/office/drawing/2014/main" id="{643A9C2A-A36D-4E0D-B2AE-CA31D700AD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63">
                <a:extLst>
                  <a:ext uri="{FF2B5EF4-FFF2-40B4-BE49-F238E27FC236}">
                    <a16:creationId xmlns:a16="http://schemas.microsoft.com/office/drawing/2014/main" id="{3F3E1630-4024-4F30-8562-72DB83EE99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64">
                <a:extLst>
                  <a:ext uri="{FF2B5EF4-FFF2-40B4-BE49-F238E27FC236}">
                    <a16:creationId xmlns:a16="http://schemas.microsoft.com/office/drawing/2014/main" id="{958BDB98-C7DF-468C-A9BE-C1AF5D5A01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65">
                <a:extLst>
                  <a:ext uri="{FF2B5EF4-FFF2-40B4-BE49-F238E27FC236}">
                    <a16:creationId xmlns:a16="http://schemas.microsoft.com/office/drawing/2014/main" id="{8542A8A6-E625-4E3B-90B4-A5236BD3B1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66">
                <a:extLst>
                  <a:ext uri="{FF2B5EF4-FFF2-40B4-BE49-F238E27FC236}">
                    <a16:creationId xmlns:a16="http://schemas.microsoft.com/office/drawing/2014/main" id="{415A11CD-AA6C-47D6-B61E-C3CDC7FF7F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17" name="Freeform 344">
              <a:extLst>
                <a:ext uri="{FF2B5EF4-FFF2-40B4-BE49-F238E27FC236}">
                  <a16:creationId xmlns:a16="http://schemas.microsoft.com/office/drawing/2014/main" id="{9C1B2565-93F1-40E6-B798-E5A0835142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6895" y="2054198"/>
              <a:ext cx="897528" cy="1035104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75D21C7B-52EC-481D-A6D3-00351B156CB8}"/>
                </a:ext>
              </a:extLst>
            </p:cNvPr>
            <p:cNvGrpSpPr/>
            <p:nvPr/>
          </p:nvGrpSpPr>
          <p:grpSpPr>
            <a:xfrm rot="5400000">
              <a:off x="2167390" y="1876658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119" name="Freeform 62">
                <a:extLst>
                  <a:ext uri="{FF2B5EF4-FFF2-40B4-BE49-F238E27FC236}">
                    <a16:creationId xmlns:a16="http://schemas.microsoft.com/office/drawing/2014/main" id="{DA1ABE07-84E8-4435-8833-9BB094DF295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63">
                <a:extLst>
                  <a:ext uri="{FF2B5EF4-FFF2-40B4-BE49-F238E27FC236}">
                    <a16:creationId xmlns:a16="http://schemas.microsoft.com/office/drawing/2014/main" id="{00CC75AE-C2C7-4885-98D1-7F5BCB560A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64">
                <a:extLst>
                  <a:ext uri="{FF2B5EF4-FFF2-40B4-BE49-F238E27FC236}">
                    <a16:creationId xmlns:a16="http://schemas.microsoft.com/office/drawing/2014/main" id="{6903344A-B8BC-4261-93F6-52F893BED6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65">
                <a:extLst>
                  <a:ext uri="{FF2B5EF4-FFF2-40B4-BE49-F238E27FC236}">
                    <a16:creationId xmlns:a16="http://schemas.microsoft.com/office/drawing/2014/main" id="{943E0BC7-1D5A-429C-BDEE-B52FDCA924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66">
                <a:extLst>
                  <a:ext uri="{FF2B5EF4-FFF2-40B4-BE49-F238E27FC236}">
                    <a16:creationId xmlns:a16="http://schemas.microsoft.com/office/drawing/2014/main" id="{B3BBE334-1BFD-4F15-BD44-87AD57A5ED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547A2EDD-9E00-4B14-94D0-F89BFDFDD1FB}"/>
              </a:ext>
            </a:extLst>
          </p:cNvPr>
          <p:cNvCxnSpPr>
            <a:cxnSpLocks/>
          </p:cNvCxnSpPr>
          <p:nvPr/>
        </p:nvCxnSpPr>
        <p:spPr>
          <a:xfrm flipV="1">
            <a:off x="4603519" y="3349838"/>
            <a:ext cx="1137058" cy="1645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C5DF2BB7-2D7B-4CC0-B83D-815F24A9E765}"/>
              </a:ext>
            </a:extLst>
          </p:cNvPr>
          <p:cNvCxnSpPr>
            <a:cxnSpLocks/>
          </p:cNvCxnSpPr>
          <p:nvPr/>
        </p:nvCxnSpPr>
        <p:spPr>
          <a:xfrm flipV="1">
            <a:off x="5740577" y="1998842"/>
            <a:ext cx="0" cy="1367282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3B6FEF0E-B0AE-4FEA-B79D-342D0CCF9347}"/>
              </a:ext>
            </a:extLst>
          </p:cNvPr>
          <p:cNvSpPr txBox="1"/>
          <p:nvPr/>
        </p:nvSpPr>
        <p:spPr>
          <a:xfrm>
            <a:off x="1159958" y="3960007"/>
            <a:ext cx="958917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User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Equipment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(UE)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5E59DDBA-53D4-4BE9-9AD3-4752277A33DF}"/>
              </a:ext>
            </a:extLst>
          </p:cNvPr>
          <p:cNvSpPr txBox="1"/>
          <p:nvPr/>
        </p:nvSpPr>
        <p:spPr>
          <a:xfrm>
            <a:off x="3278832" y="3877609"/>
            <a:ext cx="797013" cy="8309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Radio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Access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Network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(RAN)</a:t>
            </a:r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C3205FAC-2823-44B5-B07E-E1C461407325}"/>
              </a:ext>
            </a:extLst>
          </p:cNvPr>
          <p:cNvGrpSpPr/>
          <p:nvPr/>
        </p:nvGrpSpPr>
        <p:grpSpPr>
          <a:xfrm>
            <a:off x="4056127" y="2620728"/>
            <a:ext cx="750566" cy="800688"/>
            <a:chOff x="3512951" y="1415041"/>
            <a:chExt cx="750566" cy="800688"/>
          </a:xfrm>
        </p:grpSpPr>
        <p:sp>
          <p:nvSpPr>
            <p:cNvPr id="147" name="Freeform 239">
              <a:extLst>
                <a:ext uri="{FF2B5EF4-FFF2-40B4-BE49-F238E27FC236}">
                  <a16:creationId xmlns:a16="http://schemas.microsoft.com/office/drawing/2014/main" id="{A64F2712-C0F8-41BE-AE6B-C789E420CF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88222" y="1497709"/>
              <a:ext cx="111832" cy="125182"/>
            </a:xfrm>
            <a:custGeom>
              <a:avLst/>
              <a:gdLst>
                <a:gd name="T0" fmla="*/ 233 w 524"/>
                <a:gd name="T1" fmla="*/ 120 h 525"/>
                <a:gd name="T2" fmla="*/ 181 w 524"/>
                <a:gd name="T3" fmla="*/ 143 h 525"/>
                <a:gd name="T4" fmla="*/ 141 w 524"/>
                <a:gd name="T5" fmla="*/ 182 h 525"/>
                <a:gd name="T6" fmla="*/ 120 w 524"/>
                <a:gd name="T7" fmla="*/ 234 h 525"/>
                <a:gd name="T8" fmla="*/ 120 w 524"/>
                <a:gd name="T9" fmla="*/ 292 h 525"/>
                <a:gd name="T10" fmla="*/ 141 w 524"/>
                <a:gd name="T11" fmla="*/ 345 h 525"/>
                <a:gd name="T12" fmla="*/ 181 w 524"/>
                <a:gd name="T13" fmla="*/ 384 h 525"/>
                <a:gd name="T14" fmla="*/ 233 w 524"/>
                <a:gd name="T15" fmla="*/ 406 h 525"/>
                <a:gd name="T16" fmla="*/ 291 w 524"/>
                <a:gd name="T17" fmla="*/ 406 h 525"/>
                <a:gd name="T18" fmla="*/ 343 w 524"/>
                <a:gd name="T19" fmla="*/ 384 h 525"/>
                <a:gd name="T20" fmla="*/ 382 w 524"/>
                <a:gd name="T21" fmla="*/ 345 h 525"/>
                <a:gd name="T22" fmla="*/ 404 w 524"/>
                <a:gd name="T23" fmla="*/ 292 h 525"/>
                <a:gd name="T24" fmla="*/ 404 w 524"/>
                <a:gd name="T25" fmla="*/ 234 h 525"/>
                <a:gd name="T26" fmla="*/ 382 w 524"/>
                <a:gd name="T27" fmla="*/ 182 h 525"/>
                <a:gd name="T28" fmla="*/ 343 w 524"/>
                <a:gd name="T29" fmla="*/ 143 h 525"/>
                <a:gd name="T30" fmla="*/ 291 w 524"/>
                <a:gd name="T31" fmla="*/ 120 h 525"/>
                <a:gd name="T32" fmla="*/ 261 w 524"/>
                <a:gd name="T33" fmla="*/ 0 h 525"/>
                <a:gd name="T34" fmla="*/ 337 w 524"/>
                <a:gd name="T35" fmla="*/ 12 h 525"/>
                <a:gd name="T36" fmla="*/ 404 w 524"/>
                <a:gd name="T37" fmla="*/ 43 h 525"/>
                <a:gd name="T38" fmla="*/ 459 w 524"/>
                <a:gd name="T39" fmla="*/ 91 h 525"/>
                <a:gd name="T40" fmla="*/ 499 w 524"/>
                <a:gd name="T41" fmla="*/ 152 h 525"/>
                <a:gd name="T42" fmla="*/ 520 w 524"/>
                <a:gd name="T43" fmla="*/ 224 h 525"/>
                <a:gd name="T44" fmla="*/ 520 w 524"/>
                <a:gd name="T45" fmla="*/ 302 h 525"/>
                <a:gd name="T46" fmla="*/ 499 w 524"/>
                <a:gd name="T47" fmla="*/ 374 h 525"/>
                <a:gd name="T48" fmla="*/ 459 w 524"/>
                <a:gd name="T49" fmla="*/ 435 h 525"/>
                <a:gd name="T50" fmla="*/ 404 w 524"/>
                <a:gd name="T51" fmla="*/ 483 h 525"/>
                <a:gd name="T52" fmla="*/ 337 w 524"/>
                <a:gd name="T53" fmla="*/ 515 h 525"/>
                <a:gd name="T54" fmla="*/ 261 w 524"/>
                <a:gd name="T55" fmla="*/ 525 h 525"/>
                <a:gd name="T56" fmla="*/ 186 w 524"/>
                <a:gd name="T57" fmla="*/ 515 h 525"/>
                <a:gd name="T58" fmla="*/ 120 w 524"/>
                <a:gd name="T59" fmla="*/ 483 h 525"/>
                <a:gd name="T60" fmla="*/ 65 w 524"/>
                <a:gd name="T61" fmla="*/ 435 h 525"/>
                <a:gd name="T62" fmla="*/ 24 w 524"/>
                <a:gd name="T63" fmla="*/ 374 h 525"/>
                <a:gd name="T64" fmla="*/ 3 w 524"/>
                <a:gd name="T65" fmla="*/ 302 h 525"/>
                <a:gd name="T66" fmla="*/ 3 w 524"/>
                <a:gd name="T67" fmla="*/ 224 h 525"/>
                <a:gd name="T68" fmla="*/ 24 w 524"/>
                <a:gd name="T69" fmla="*/ 152 h 525"/>
                <a:gd name="T70" fmla="*/ 65 w 524"/>
                <a:gd name="T71" fmla="*/ 91 h 525"/>
                <a:gd name="T72" fmla="*/ 120 w 524"/>
                <a:gd name="T73" fmla="*/ 43 h 525"/>
                <a:gd name="T74" fmla="*/ 186 w 524"/>
                <a:gd name="T75" fmla="*/ 12 h 525"/>
                <a:gd name="T76" fmla="*/ 261 w 524"/>
                <a:gd name="T77" fmla="*/ 0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4" h="525">
                  <a:moveTo>
                    <a:pt x="261" y="117"/>
                  </a:moveTo>
                  <a:lnTo>
                    <a:pt x="233" y="120"/>
                  </a:lnTo>
                  <a:lnTo>
                    <a:pt x="205" y="129"/>
                  </a:lnTo>
                  <a:lnTo>
                    <a:pt x="181" y="143"/>
                  </a:lnTo>
                  <a:lnTo>
                    <a:pt x="159" y="160"/>
                  </a:lnTo>
                  <a:lnTo>
                    <a:pt x="141" y="182"/>
                  </a:lnTo>
                  <a:lnTo>
                    <a:pt x="128" y="206"/>
                  </a:lnTo>
                  <a:lnTo>
                    <a:pt x="120" y="234"/>
                  </a:lnTo>
                  <a:lnTo>
                    <a:pt x="116" y="264"/>
                  </a:lnTo>
                  <a:lnTo>
                    <a:pt x="120" y="292"/>
                  </a:lnTo>
                  <a:lnTo>
                    <a:pt x="128" y="320"/>
                  </a:lnTo>
                  <a:lnTo>
                    <a:pt x="141" y="345"/>
                  </a:lnTo>
                  <a:lnTo>
                    <a:pt x="159" y="366"/>
                  </a:lnTo>
                  <a:lnTo>
                    <a:pt x="181" y="384"/>
                  </a:lnTo>
                  <a:lnTo>
                    <a:pt x="205" y="397"/>
                  </a:lnTo>
                  <a:lnTo>
                    <a:pt x="233" y="406"/>
                  </a:lnTo>
                  <a:lnTo>
                    <a:pt x="261" y="409"/>
                  </a:lnTo>
                  <a:lnTo>
                    <a:pt x="291" y="406"/>
                  </a:lnTo>
                  <a:lnTo>
                    <a:pt x="318" y="397"/>
                  </a:lnTo>
                  <a:lnTo>
                    <a:pt x="343" y="384"/>
                  </a:lnTo>
                  <a:lnTo>
                    <a:pt x="365" y="366"/>
                  </a:lnTo>
                  <a:lnTo>
                    <a:pt x="382" y="345"/>
                  </a:lnTo>
                  <a:lnTo>
                    <a:pt x="396" y="320"/>
                  </a:lnTo>
                  <a:lnTo>
                    <a:pt x="404" y="292"/>
                  </a:lnTo>
                  <a:lnTo>
                    <a:pt x="407" y="264"/>
                  </a:lnTo>
                  <a:lnTo>
                    <a:pt x="404" y="234"/>
                  </a:lnTo>
                  <a:lnTo>
                    <a:pt x="396" y="206"/>
                  </a:lnTo>
                  <a:lnTo>
                    <a:pt x="382" y="182"/>
                  </a:lnTo>
                  <a:lnTo>
                    <a:pt x="365" y="160"/>
                  </a:lnTo>
                  <a:lnTo>
                    <a:pt x="343" y="143"/>
                  </a:lnTo>
                  <a:lnTo>
                    <a:pt x="318" y="129"/>
                  </a:lnTo>
                  <a:lnTo>
                    <a:pt x="291" y="120"/>
                  </a:lnTo>
                  <a:lnTo>
                    <a:pt x="261" y="117"/>
                  </a:lnTo>
                  <a:close/>
                  <a:moveTo>
                    <a:pt x="261" y="0"/>
                  </a:moveTo>
                  <a:lnTo>
                    <a:pt x="300" y="4"/>
                  </a:lnTo>
                  <a:lnTo>
                    <a:pt x="337" y="12"/>
                  </a:lnTo>
                  <a:lnTo>
                    <a:pt x="372" y="25"/>
                  </a:lnTo>
                  <a:lnTo>
                    <a:pt x="404" y="43"/>
                  </a:lnTo>
                  <a:lnTo>
                    <a:pt x="434" y="65"/>
                  </a:lnTo>
                  <a:lnTo>
                    <a:pt x="459" y="91"/>
                  </a:lnTo>
                  <a:lnTo>
                    <a:pt x="481" y="120"/>
                  </a:lnTo>
                  <a:lnTo>
                    <a:pt x="499" y="152"/>
                  </a:lnTo>
                  <a:lnTo>
                    <a:pt x="513" y="187"/>
                  </a:lnTo>
                  <a:lnTo>
                    <a:pt x="520" y="224"/>
                  </a:lnTo>
                  <a:lnTo>
                    <a:pt x="524" y="264"/>
                  </a:lnTo>
                  <a:lnTo>
                    <a:pt x="520" y="302"/>
                  </a:lnTo>
                  <a:lnTo>
                    <a:pt x="513" y="339"/>
                  </a:lnTo>
                  <a:lnTo>
                    <a:pt x="499" y="374"/>
                  </a:lnTo>
                  <a:lnTo>
                    <a:pt x="481" y="406"/>
                  </a:lnTo>
                  <a:lnTo>
                    <a:pt x="459" y="435"/>
                  </a:lnTo>
                  <a:lnTo>
                    <a:pt x="434" y="462"/>
                  </a:lnTo>
                  <a:lnTo>
                    <a:pt x="404" y="483"/>
                  </a:lnTo>
                  <a:lnTo>
                    <a:pt x="372" y="501"/>
                  </a:lnTo>
                  <a:lnTo>
                    <a:pt x="337" y="515"/>
                  </a:lnTo>
                  <a:lnTo>
                    <a:pt x="300" y="523"/>
                  </a:lnTo>
                  <a:lnTo>
                    <a:pt x="261" y="525"/>
                  </a:lnTo>
                  <a:lnTo>
                    <a:pt x="223" y="523"/>
                  </a:lnTo>
                  <a:lnTo>
                    <a:pt x="186" y="515"/>
                  </a:lnTo>
                  <a:lnTo>
                    <a:pt x="151" y="501"/>
                  </a:lnTo>
                  <a:lnTo>
                    <a:pt x="120" y="483"/>
                  </a:lnTo>
                  <a:lnTo>
                    <a:pt x="90" y="462"/>
                  </a:lnTo>
                  <a:lnTo>
                    <a:pt x="65" y="435"/>
                  </a:lnTo>
                  <a:lnTo>
                    <a:pt x="42" y="406"/>
                  </a:lnTo>
                  <a:lnTo>
                    <a:pt x="24" y="374"/>
                  </a:lnTo>
                  <a:lnTo>
                    <a:pt x="12" y="339"/>
                  </a:lnTo>
                  <a:lnTo>
                    <a:pt x="3" y="302"/>
                  </a:lnTo>
                  <a:lnTo>
                    <a:pt x="0" y="264"/>
                  </a:lnTo>
                  <a:lnTo>
                    <a:pt x="3" y="224"/>
                  </a:lnTo>
                  <a:lnTo>
                    <a:pt x="12" y="187"/>
                  </a:lnTo>
                  <a:lnTo>
                    <a:pt x="24" y="152"/>
                  </a:lnTo>
                  <a:lnTo>
                    <a:pt x="42" y="120"/>
                  </a:lnTo>
                  <a:lnTo>
                    <a:pt x="65" y="91"/>
                  </a:lnTo>
                  <a:lnTo>
                    <a:pt x="90" y="65"/>
                  </a:lnTo>
                  <a:lnTo>
                    <a:pt x="120" y="43"/>
                  </a:lnTo>
                  <a:lnTo>
                    <a:pt x="151" y="25"/>
                  </a:lnTo>
                  <a:lnTo>
                    <a:pt x="186" y="12"/>
                  </a:lnTo>
                  <a:lnTo>
                    <a:pt x="223" y="4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240">
              <a:extLst>
                <a:ext uri="{FF2B5EF4-FFF2-40B4-BE49-F238E27FC236}">
                  <a16:creationId xmlns:a16="http://schemas.microsoft.com/office/drawing/2014/main" id="{AE6AF389-4D49-45A5-845D-A4A32BB65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5877" y="1526051"/>
              <a:ext cx="25807" cy="28343"/>
            </a:xfrm>
            <a:custGeom>
              <a:avLst/>
              <a:gdLst>
                <a:gd name="T0" fmla="*/ 58 w 117"/>
                <a:gd name="T1" fmla="*/ 0 h 117"/>
                <a:gd name="T2" fmla="*/ 76 w 117"/>
                <a:gd name="T3" fmla="*/ 3 h 117"/>
                <a:gd name="T4" fmla="*/ 92 w 117"/>
                <a:gd name="T5" fmla="*/ 12 h 117"/>
                <a:gd name="T6" fmla="*/ 105 w 117"/>
                <a:gd name="T7" fmla="*/ 25 h 117"/>
                <a:gd name="T8" fmla="*/ 113 w 117"/>
                <a:gd name="T9" fmla="*/ 40 h 117"/>
                <a:gd name="T10" fmla="*/ 117 w 117"/>
                <a:gd name="T11" fmla="*/ 58 h 117"/>
                <a:gd name="T12" fmla="*/ 113 w 117"/>
                <a:gd name="T13" fmla="*/ 78 h 117"/>
                <a:gd name="T14" fmla="*/ 105 w 117"/>
                <a:gd name="T15" fmla="*/ 93 h 117"/>
                <a:gd name="T16" fmla="*/ 92 w 117"/>
                <a:gd name="T17" fmla="*/ 106 h 117"/>
                <a:gd name="T18" fmla="*/ 76 w 117"/>
                <a:gd name="T19" fmla="*/ 114 h 117"/>
                <a:gd name="T20" fmla="*/ 58 w 117"/>
                <a:gd name="T21" fmla="*/ 117 h 117"/>
                <a:gd name="T22" fmla="*/ 40 w 117"/>
                <a:gd name="T23" fmla="*/ 114 h 117"/>
                <a:gd name="T24" fmla="*/ 24 w 117"/>
                <a:gd name="T25" fmla="*/ 106 h 117"/>
                <a:gd name="T26" fmla="*/ 12 w 117"/>
                <a:gd name="T27" fmla="*/ 93 h 117"/>
                <a:gd name="T28" fmla="*/ 3 w 117"/>
                <a:gd name="T29" fmla="*/ 78 h 117"/>
                <a:gd name="T30" fmla="*/ 0 w 117"/>
                <a:gd name="T31" fmla="*/ 58 h 117"/>
                <a:gd name="T32" fmla="*/ 3 w 117"/>
                <a:gd name="T33" fmla="*/ 40 h 117"/>
                <a:gd name="T34" fmla="*/ 12 w 117"/>
                <a:gd name="T35" fmla="*/ 25 h 117"/>
                <a:gd name="T36" fmla="*/ 24 w 117"/>
                <a:gd name="T37" fmla="*/ 12 h 117"/>
                <a:gd name="T38" fmla="*/ 40 w 117"/>
                <a:gd name="T39" fmla="*/ 3 h 117"/>
                <a:gd name="T40" fmla="*/ 58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8" y="0"/>
                  </a:moveTo>
                  <a:lnTo>
                    <a:pt x="76" y="3"/>
                  </a:lnTo>
                  <a:lnTo>
                    <a:pt x="92" y="12"/>
                  </a:lnTo>
                  <a:lnTo>
                    <a:pt x="105" y="25"/>
                  </a:lnTo>
                  <a:lnTo>
                    <a:pt x="113" y="40"/>
                  </a:lnTo>
                  <a:lnTo>
                    <a:pt x="117" y="58"/>
                  </a:lnTo>
                  <a:lnTo>
                    <a:pt x="113" y="78"/>
                  </a:lnTo>
                  <a:lnTo>
                    <a:pt x="105" y="93"/>
                  </a:lnTo>
                  <a:lnTo>
                    <a:pt x="92" y="106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2" y="93"/>
                  </a:lnTo>
                  <a:lnTo>
                    <a:pt x="3" y="78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2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241">
              <a:extLst>
                <a:ext uri="{FF2B5EF4-FFF2-40B4-BE49-F238E27FC236}">
                  <a16:creationId xmlns:a16="http://schemas.microsoft.com/office/drawing/2014/main" id="{CC7B9BFA-CD33-466F-8658-91661285D7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6414" y="1526051"/>
              <a:ext cx="23656" cy="28343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3 h 117"/>
                <a:gd name="T4" fmla="*/ 93 w 116"/>
                <a:gd name="T5" fmla="*/ 12 h 117"/>
                <a:gd name="T6" fmla="*/ 104 w 116"/>
                <a:gd name="T7" fmla="*/ 25 h 117"/>
                <a:gd name="T8" fmla="*/ 113 w 116"/>
                <a:gd name="T9" fmla="*/ 40 h 117"/>
                <a:gd name="T10" fmla="*/ 116 w 116"/>
                <a:gd name="T11" fmla="*/ 58 h 117"/>
                <a:gd name="T12" fmla="*/ 113 w 116"/>
                <a:gd name="T13" fmla="*/ 78 h 117"/>
                <a:gd name="T14" fmla="*/ 104 w 116"/>
                <a:gd name="T15" fmla="*/ 93 h 117"/>
                <a:gd name="T16" fmla="*/ 93 w 116"/>
                <a:gd name="T17" fmla="*/ 106 h 117"/>
                <a:gd name="T18" fmla="*/ 76 w 116"/>
                <a:gd name="T19" fmla="*/ 114 h 117"/>
                <a:gd name="T20" fmla="*/ 58 w 116"/>
                <a:gd name="T21" fmla="*/ 117 h 117"/>
                <a:gd name="T22" fmla="*/ 40 w 116"/>
                <a:gd name="T23" fmla="*/ 114 h 117"/>
                <a:gd name="T24" fmla="*/ 24 w 116"/>
                <a:gd name="T25" fmla="*/ 106 h 117"/>
                <a:gd name="T26" fmla="*/ 11 w 116"/>
                <a:gd name="T27" fmla="*/ 93 h 117"/>
                <a:gd name="T28" fmla="*/ 3 w 116"/>
                <a:gd name="T29" fmla="*/ 78 h 117"/>
                <a:gd name="T30" fmla="*/ 0 w 116"/>
                <a:gd name="T31" fmla="*/ 58 h 117"/>
                <a:gd name="T32" fmla="*/ 3 w 116"/>
                <a:gd name="T33" fmla="*/ 40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3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3"/>
                  </a:lnTo>
                  <a:lnTo>
                    <a:pt x="93" y="12"/>
                  </a:lnTo>
                  <a:lnTo>
                    <a:pt x="104" y="25"/>
                  </a:lnTo>
                  <a:lnTo>
                    <a:pt x="113" y="40"/>
                  </a:lnTo>
                  <a:lnTo>
                    <a:pt x="116" y="58"/>
                  </a:lnTo>
                  <a:lnTo>
                    <a:pt x="113" y="78"/>
                  </a:lnTo>
                  <a:lnTo>
                    <a:pt x="104" y="93"/>
                  </a:lnTo>
                  <a:lnTo>
                    <a:pt x="93" y="106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8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242">
              <a:extLst>
                <a:ext uri="{FF2B5EF4-FFF2-40B4-BE49-F238E27FC236}">
                  <a16:creationId xmlns:a16="http://schemas.microsoft.com/office/drawing/2014/main" id="{293627AC-EB43-4459-AF80-5B5ECB679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1685" y="1568566"/>
              <a:ext cx="23656" cy="25982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3 h 117"/>
                <a:gd name="T4" fmla="*/ 92 w 116"/>
                <a:gd name="T5" fmla="*/ 12 h 117"/>
                <a:gd name="T6" fmla="*/ 104 w 116"/>
                <a:gd name="T7" fmla="*/ 25 h 117"/>
                <a:gd name="T8" fmla="*/ 113 w 116"/>
                <a:gd name="T9" fmla="*/ 40 h 117"/>
                <a:gd name="T10" fmla="*/ 116 w 116"/>
                <a:gd name="T11" fmla="*/ 58 h 117"/>
                <a:gd name="T12" fmla="*/ 113 w 116"/>
                <a:gd name="T13" fmla="*/ 78 h 117"/>
                <a:gd name="T14" fmla="*/ 104 w 116"/>
                <a:gd name="T15" fmla="*/ 93 h 117"/>
                <a:gd name="T16" fmla="*/ 92 w 116"/>
                <a:gd name="T17" fmla="*/ 106 h 117"/>
                <a:gd name="T18" fmla="*/ 76 w 116"/>
                <a:gd name="T19" fmla="*/ 114 h 117"/>
                <a:gd name="T20" fmla="*/ 58 w 116"/>
                <a:gd name="T21" fmla="*/ 117 h 117"/>
                <a:gd name="T22" fmla="*/ 40 w 116"/>
                <a:gd name="T23" fmla="*/ 114 h 117"/>
                <a:gd name="T24" fmla="*/ 24 w 116"/>
                <a:gd name="T25" fmla="*/ 106 h 117"/>
                <a:gd name="T26" fmla="*/ 11 w 116"/>
                <a:gd name="T27" fmla="*/ 93 h 117"/>
                <a:gd name="T28" fmla="*/ 3 w 116"/>
                <a:gd name="T29" fmla="*/ 78 h 117"/>
                <a:gd name="T30" fmla="*/ 0 w 116"/>
                <a:gd name="T31" fmla="*/ 58 h 117"/>
                <a:gd name="T32" fmla="*/ 3 w 116"/>
                <a:gd name="T33" fmla="*/ 40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3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3"/>
                  </a:lnTo>
                  <a:lnTo>
                    <a:pt x="92" y="12"/>
                  </a:lnTo>
                  <a:lnTo>
                    <a:pt x="104" y="25"/>
                  </a:lnTo>
                  <a:lnTo>
                    <a:pt x="113" y="40"/>
                  </a:lnTo>
                  <a:lnTo>
                    <a:pt x="116" y="58"/>
                  </a:lnTo>
                  <a:lnTo>
                    <a:pt x="113" y="78"/>
                  </a:lnTo>
                  <a:lnTo>
                    <a:pt x="104" y="93"/>
                  </a:lnTo>
                  <a:lnTo>
                    <a:pt x="92" y="106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8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243">
              <a:extLst>
                <a:ext uri="{FF2B5EF4-FFF2-40B4-BE49-F238E27FC236}">
                  <a16:creationId xmlns:a16="http://schemas.microsoft.com/office/drawing/2014/main" id="{4186CC82-6C59-4E1C-9340-D018D51A74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0070" y="1568566"/>
              <a:ext cx="25807" cy="25982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3 h 117"/>
                <a:gd name="T4" fmla="*/ 92 w 116"/>
                <a:gd name="T5" fmla="*/ 12 h 117"/>
                <a:gd name="T6" fmla="*/ 105 w 116"/>
                <a:gd name="T7" fmla="*/ 25 h 117"/>
                <a:gd name="T8" fmla="*/ 113 w 116"/>
                <a:gd name="T9" fmla="*/ 40 h 117"/>
                <a:gd name="T10" fmla="*/ 116 w 116"/>
                <a:gd name="T11" fmla="*/ 58 h 117"/>
                <a:gd name="T12" fmla="*/ 113 w 116"/>
                <a:gd name="T13" fmla="*/ 78 h 117"/>
                <a:gd name="T14" fmla="*/ 105 w 116"/>
                <a:gd name="T15" fmla="*/ 93 h 117"/>
                <a:gd name="T16" fmla="*/ 92 w 116"/>
                <a:gd name="T17" fmla="*/ 106 h 117"/>
                <a:gd name="T18" fmla="*/ 76 w 116"/>
                <a:gd name="T19" fmla="*/ 114 h 117"/>
                <a:gd name="T20" fmla="*/ 58 w 116"/>
                <a:gd name="T21" fmla="*/ 117 h 117"/>
                <a:gd name="T22" fmla="*/ 40 w 116"/>
                <a:gd name="T23" fmla="*/ 114 h 117"/>
                <a:gd name="T24" fmla="*/ 24 w 116"/>
                <a:gd name="T25" fmla="*/ 106 h 117"/>
                <a:gd name="T26" fmla="*/ 11 w 116"/>
                <a:gd name="T27" fmla="*/ 93 h 117"/>
                <a:gd name="T28" fmla="*/ 3 w 116"/>
                <a:gd name="T29" fmla="*/ 78 h 117"/>
                <a:gd name="T30" fmla="*/ 0 w 116"/>
                <a:gd name="T31" fmla="*/ 58 h 117"/>
                <a:gd name="T32" fmla="*/ 3 w 116"/>
                <a:gd name="T33" fmla="*/ 40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3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3"/>
                  </a:lnTo>
                  <a:lnTo>
                    <a:pt x="92" y="12"/>
                  </a:lnTo>
                  <a:lnTo>
                    <a:pt x="105" y="25"/>
                  </a:lnTo>
                  <a:lnTo>
                    <a:pt x="113" y="40"/>
                  </a:lnTo>
                  <a:lnTo>
                    <a:pt x="116" y="58"/>
                  </a:lnTo>
                  <a:lnTo>
                    <a:pt x="113" y="78"/>
                  </a:lnTo>
                  <a:lnTo>
                    <a:pt x="105" y="93"/>
                  </a:lnTo>
                  <a:lnTo>
                    <a:pt x="92" y="106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8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244">
              <a:extLst>
                <a:ext uri="{FF2B5EF4-FFF2-40B4-BE49-F238E27FC236}">
                  <a16:creationId xmlns:a16="http://schemas.microsoft.com/office/drawing/2014/main" id="{5B8C7CA2-C668-4238-A8AE-A30F14B2D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799" y="1526051"/>
              <a:ext cx="25807" cy="28343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3 h 117"/>
                <a:gd name="T4" fmla="*/ 92 w 116"/>
                <a:gd name="T5" fmla="*/ 12 h 117"/>
                <a:gd name="T6" fmla="*/ 105 w 116"/>
                <a:gd name="T7" fmla="*/ 25 h 117"/>
                <a:gd name="T8" fmla="*/ 113 w 116"/>
                <a:gd name="T9" fmla="*/ 40 h 117"/>
                <a:gd name="T10" fmla="*/ 116 w 116"/>
                <a:gd name="T11" fmla="*/ 58 h 117"/>
                <a:gd name="T12" fmla="*/ 113 w 116"/>
                <a:gd name="T13" fmla="*/ 78 h 117"/>
                <a:gd name="T14" fmla="*/ 105 w 116"/>
                <a:gd name="T15" fmla="*/ 93 h 117"/>
                <a:gd name="T16" fmla="*/ 92 w 116"/>
                <a:gd name="T17" fmla="*/ 106 h 117"/>
                <a:gd name="T18" fmla="*/ 76 w 116"/>
                <a:gd name="T19" fmla="*/ 114 h 117"/>
                <a:gd name="T20" fmla="*/ 58 w 116"/>
                <a:gd name="T21" fmla="*/ 117 h 117"/>
                <a:gd name="T22" fmla="*/ 40 w 116"/>
                <a:gd name="T23" fmla="*/ 114 h 117"/>
                <a:gd name="T24" fmla="*/ 24 w 116"/>
                <a:gd name="T25" fmla="*/ 106 h 117"/>
                <a:gd name="T26" fmla="*/ 11 w 116"/>
                <a:gd name="T27" fmla="*/ 93 h 117"/>
                <a:gd name="T28" fmla="*/ 3 w 116"/>
                <a:gd name="T29" fmla="*/ 78 h 117"/>
                <a:gd name="T30" fmla="*/ 0 w 116"/>
                <a:gd name="T31" fmla="*/ 58 h 117"/>
                <a:gd name="T32" fmla="*/ 3 w 116"/>
                <a:gd name="T33" fmla="*/ 40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3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3"/>
                  </a:lnTo>
                  <a:lnTo>
                    <a:pt x="92" y="12"/>
                  </a:lnTo>
                  <a:lnTo>
                    <a:pt x="105" y="25"/>
                  </a:lnTo>
                  <a:lnTo>
                    <a:pt x="113" y="40"/>
                  </a:lnTo>
                  <a:lnTo>
                    <a:pt x="116" y="58"/>
                  </a:lnTo>
                  <a:lnTo>
                    <a:pt x="113" y="78"/>
                  </a:lnTo>
                  <a:lnTo>
                    <a:pt x="105" y="93"/>
                  </a:lnTo>
                  <a:lnTo>
                    <a:pt x="92" y="106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8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245">
              <a:extLst>
                <a:ext uri="{FF2B5EF4-FFF2-40B4-BE49-F238E27FC236}">
                  <a16:creationId xmlns:a16="http://schemas.microsoft.com/office/drawing/2014/main" id="{6F411746-C131-413E-87E6-1856F0739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0606" y="1568566"/>
              <a:ext cx="25807" cy="25982"/>
            </a:xfrm>
            <a:custGeom>
              <a:avLst/>
              <a:gdLst>
                <a:gd name="T0" fmla="*/ 58 w 117"/>
                <a:gd name="T1" fmla="*/ 0 h 117"/>
                <a:gd name="T2" fmla="*/ 76 w 117"/>
                <a:gd name="T3" fmla="*/ 3 h 117"/>
                <a:gd name="T4" fmla="*/ 92 w 117"/>
                <a:gd name="T5" fmla="*/ 12 h 117"/>
                <a:gd name="T6" fmla="*/ 105 w 117"/>
                <a:gd name="T7" fmla="*/ 25 h 117"/>
                <a:gd name="T8" fmla="*/ 113 w 117"/>
                <a:gd name="T9" fmla="*/ 40 h 117"/>
                <a:gd name="T10" fmla="*/ 117 w 117"/>
                <a:gd name="T11" fmla="*/ 58 h 117"/>
                <a:gd name="T12" fmla="*/ 113 w 117"/>
                <a:gd name="T13" fmla="*/ 78 h 117"/>
                <a:gd name="T14" fmla="*/ 105 w 117"/>
                <a:gd name="T15" fmla="*/ 93 h 117"/>
                <a:gd name="T16" fmla="*/ 92 w 117"/>
                <a:gd name="T17" fmla="*/ 106 h 117"/>
                <a:gd name="T18" fmla="*/ 76 w 117"/>
                <a:gd name="T19" fmla="*/ 114 h 117"/>
                <a:gd name="T20" fmla="*/ 58 w 117"/>
                <a:gd name="T21" fmla="*/ 117 h 117"/>
                <a:gd name="T22" fmla="*/ 40 w 117"/>
                <a:gd name="T23" fmla="*/ 114 h 117"/>
                <a:gd name="T24" fmla="*/ 23 w 117"/>
                <a:gd name="T25" fmla="*/ 106 h 117"/>
                <a:gd name="T26" fmla="*/ 12 w 117"/>
                <a:gd name="T27" fmla="*/ 93 h 117"/>
                <a:gd name="T28" fmla="*/ 3 w 117"/>
                <a:gd name="T29" fmla="*/ 78 h 117"/>
                <a:gd name="T30" fmla="*/ 0 w 117"/>
                <a:gd name="T31" fmla="*/ 58 h 117"/>
                <a:gd name="T32" fmla="*/ 3 w 117"/>
                <a:gd name="T33" fmla="*/ 40 h 117"/>
                <a:gd name="T34" fmla="*/ 12 w 117"/>
                <a:gd name="T35" fmla="*/ 25 h 117"/>
                <a:gd name="T36" fmla="*/ 23 w 117"/>
                <a:gd name="T37" fmla="*/ 12 h 117"/>
                <a:gd name="T38" fmla="*/ 40 w 117"/>
                <a:gd name="T39" fmla="*/ 3 h 117"/>
                <a:gd name="T40" fmla="*/ 58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8" y="0"/>
                  </a:moveTo>
                  <a:lnTo>
                    <a:pt x="76" y="3"/>
                  </a:lnTo>
                  <a:lnTo>
                    <a:pt x="92" y="12"/>
                  </a:lnTo>
                  <a:lnTo>
                    <a:pt x="105" y="25"/>
                  </a:lnTo>
                  <a:lnTo>
                    <a:pt x="113" y="40"/>
                  </a:lnTo>
                  <a:lnTo>
                    <a:pt x="117" y="58"/>
                  </a:lnTo>
                  <a:lnTo>
                    <a:pt x="113" y="78"/>
                  </a:lnTo>
                  <a:lnTo>
                    <a:pt x="105" y="93"/>
                  </a:lnTo>
                  <a:lnTo>
                    <a:pt x="92" y="106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3" y="106"/>
                  </a:lnTo>
                  <a:lnTo>
                    <a:pt x="12" y="93"/>
                  </a:lnTo>
                  <a:lnTo>
                    <a:pt x="3" y="78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2" y="25"/>
                  </a:lnTo>
                  <a:lnTo>
                    <a:pt x="23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246">
              <a:extLst>
                <a:ext uri="{FF2B5EF4-FFF2-40B4-BE49-F238E27FC236}">
                  <a16:creationId xmlns:a16="http://schemas.microsoft.com/office/drawing/2014/main" id="{D5914568-B5FD-4373-8EE0-3F181C7789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5334" y="1526051"/>
              <a:ext cx="25807" cy="28343"/>
            </a:xfrm>
            <a:custGeom>
              <a:avLst/>
              <a:gdLst>
                <a:gd name="T0" fmla="*/ 58 w 117"/>
                <a:gd name="T1" fmla="*/ 0 h 117"/>
                <a:gd name="T2" fmla="*/ 76 w 117"/>
                <a:gd name="T3" fmla="*/ 3 h 117"/>
                <a:gd name="T4" fmla="*/ 92 w 117"/>
                <a:gd name="T5" fmla="*/ 12 h 117"/>
                <a:gd name="T6" fmla="*/ 105 w 117"/>
                <a:gd name="T7" fmla="*/ 25 h 117"/>
                <a:gd name="T8" fmla="*/ 113 w 117"/>
                <a:gd name="T9" fmla="*/ 40 h 117"/>
                <a:gd name="T10" fmla="*/ 117 w 117"/>
                <a:gd name="T11" fmla="*/ 58 h 117"/>
                <a:gd name="T12" fmla="*/ 113 w 117"/>
                <a:gd name="T13" fmla="*/ 78 h 117"/>
                <a:gd name="T14" fmla="*/ 105 w 117"/>
                <a:gd name="T15" fmla="*/ 93 h 117"/>
                <a:gd name="T16" fmla="*/ 92 w 117"/>
                <a:gd name="T17" fmla="*/ 106 h 117"/>
                <a:gd name="T18" fmla="*/ 76 w 117"/>
                <a:gd name="T19" fmla="*/ 114 h 117"/>
                <a:gd name="T20" fmla="*/ 58 w 117"/>
                <a:gd name="T21" fmla="*/ 117 h 117"/>
                <a:gd name="T22" fmla="*/ 40 w 117"/>
                <a:gd name="T23" fmla="*/ 114 h 117"/>
                <a:gd name="T24" fmla="*/ 24 w 117"/>
                <a:gd name="T25" fmla="*/ 106 h 117"/>
                <a:gd name="T26" fmla="*/ 12 w 117"/>
                <a:gd name="T27" fmla="*/ 93 h 117"/>
                <a:gd name="T28" fmla="*/ 3 w 117"/>
                <a:gd name="T29" fmla="*/ 78 h 117"/>
                <a:gd name="T30" fmla="*/ 0 w 117"/>
                <a:gd name="T31" fmla="*/ 58 h 117"/>
                <a:gd name="T32" fmla="*/ 3 w 117"/>
                <a:gd name="T33" fmla="*/ 40 h 117"/>
                <a:gd name="T34" fmla="*/ 12 w 117"/>
                <a:gd name="T35" fmla="*/ 25 h 117"/>
                <a:gd name="T36" fmla="*/ 24 w 117"/>
                <a:gd name="T37" fmla="*/ 12 h 117"/>
                <a:gd name="T38" fmla="*/ 40 w 117"/>
                <a:gd name="T39" fmla="*/ 3 h 117"/>
                <a:gd name="T40" fmla="*/ 58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8" y="0"/>
                  </a:moveTo>
                  <a:lnTo>
                    <a:pt x="76" y="3"/>
                  </a:lnTo>
                  <a:lnTo>
                    <a:pt x="92" y="12"/>
                  </a:lnTo>
                  <a:lnTo>
                    <a:pt x="105" y="25"/>
                  </a:lnTo>
                  <a:lnTo>
                    <a:pt x="113" y="40"/>
                  </a:lnTo>
                  <a:lnTo>
                    <a:pt x="117" y="58"/>
                  </a:lnTo>
                  <a:lnTo>
                    <a:pt x="113" y="78"/>
                  </a:lnTo>
                  <a:lnTo>
                    <a:pt x="105" y="93"/>
                  </a:lnTo>
                  <a:lnTo>
                    <a:pt x="92" y="106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2" y="93"/>
                  </a:lnTo>
                  <a:lnTo>
                    <a:pt x="3" y="78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2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47">
              <a:extLst>
                <a:ext uri="{FF2B5EF4-FFF2-40B4-BE49-F238E27FC236}">
                  <a16:creationId xmlns:a16="http://schemas.microsoft.com/office/drawing/2014/main" id="{AF201355-2BF2-4BB3-B533-7F43CF20B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1141" y="1568566"/>
              <a:ext cx="23656" cy="25982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3 h 117"/>
                <a:gd name="T4" fmla="*/ 92 w 116"/>
                <a:gd name="T5" fmla="*/ 12 h 117"/>
                <a:gd name="T6" fmla="*/ 104 w 116"/>
                <a:gd name="T7" fmla="*/ 25 h 117"/>
                <a:gd name="T8" fmla="*/ 113 w 116"/>
                <a:gd name="T9" fmla="*/ 40 h 117"/>
                <a:gd name="T10" fmla="*/ 116 w 116"/>
                <a:gd name="T11" fmla="*/ 58 h 117"/>
                <a:gd name="T12" fmla="*/ 113 w 116"/>
                <a:gd name="T13" fmla="*/ 78 h 117"/>
                <a:gd name="T14" fmla="*/ 104 w 116"/>
                <a:gd name="T15" fmla="*/ 93 h 117"/>
                <a:gd name="T16" fmla="*/ 92 w 116"/>
                <a:gd name="T17" fmla="*/ 106 h 117"/>
                <a:gd name="T18" fmla="*/ 76 w 116"/>
                <a:gd name="T19" fmla="*/ 114 h 117"/>
                <a:gd name="T20" fmla="*/ 58 w 116"/>
                <a:gd name="T21" fmla="*/ 117 h 117"/>
                <a:gd name="T22" fmla="*/ 40 w 116"/>
                <a:gd name="T23" fmla="*/ 114 h 117"/>
                <a:gd name="T24" fmla="*/ 24 w 116"/>
                <a:gd name="T25" fmla="*/ 106 h 117"/>
                <a:gd name="T26" fmla="*/ 11 w 116"/>
                <a:gd name="T27" fmla="*/ 93 h 117"/>
                <a:gd name="T28" fmla="*/ 3 w 116"/>
                <a:gd name="T29" fmla="*/ 78 h 117"/>
                <a:gd name="T30" fmla="*/ 0 w 116"/>
                <a:gd name="T31" fmla="*/ 58 h 117"/>
                <a:gd name="T32" fmla="*/ 3 w 116"/>
                <a:gd name="T33" fmla="*/ 40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3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3"/>
                  </a:lnTo>
                  <a:lnTo>
                    <a:pt x="92" y="12"/>
                  </a:lnTo>
                  <a:lnTo>
                    <a:pt x="104" y="25"/>
                  </a:lnTo>
                  <a:lnTo>
                    <a:pt x="113" y="40"/>
                  </a:lnTo>
                  <a:lnTo>
                    <a:pt x="116" y="58"/>
                  </a:lnTo>
                  <a:lnTo>
                    <a:pt x="113" y="78"/>
                  </a:lnTo>
                  <a:lnTo>
                    <a:pt x="104" y="93"/>
                  </a:lnTo>
                  <a:lnTo>
                    <a:pt x="92" y="106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8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48">
              <a:extLst>
                <a:ext uri="{FF2B5EF4-FFF2-40B4-BE49-F238E27FC236}">
                  <a16:creationId xmlns:a16="http://schemas.microsoft.com/office/drawing/2014/main" id="{12ACCF74-2368-4C24-BFDC-1420D774A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5870" y="1526051"/>
              <a:ext cx="25807" cy="28343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3 h 117"/>
                <a:gd name="T4" fmla="*/ 92 w 116"/>
                <a:gd name="T5" fmla="*/ 12 h 117"/>
                <a:gd name="T6" fmla="*/ 104 w 116"/>
                <a:gd name="T7" fmla="*/ 25 h 117"/>
                <a:gd name="T8" fmla="*/ 113 w 116"/>
                <a:gd name="T9" fmla="*/ 40 h 117"/>
                <a:gd name="T10" fmla="*/ 116 w 116"/>
                <a:gd name="T11" fmla="*/ 58 h 117"/>
                <a:gd name="T12" fmla="*/ 113 w 116"/>
                <a:gd name="T13" fmla="*/ 78 h 117"/>
                <a:gd name="T14" fmla="*/ 104 w 116"/>
                <a:gd name="T15" fmla="*/ 93 h 117"/>
                <a:gd name="T16" fmla="*/ 92 w 116"/>
                <a:gd name="T17" fmla="*/ 106 h 117"/>
                <a:gd name="T18" fmla="*/ 76 w 116"/>
                <a:gd name="T19" fmla="*/ 114 h 117"/>
                <a:gd name="T20" fmla="*/ 58 w 116"/>
                <a:gd name="T21" fmla="*/ 117 h 117"/>
                <a:gd name="T22" fmla="*/ 40 w 116"/>
                <a:gd name="T23" fmla="*/ 114 h 117"/>
                <a:gd name="T24" fmla="*/ 23 w 116"/>
                <a:gd name="T25" fmla="*/ 106 h 117"/>
                <a:gd name="T26" fmla="*/ 11 w 116"/>
                <a:gd name="T27" fmla="*/ 93 h 117"/>
                <a:gd name="T28" fmla="*/ 3 w 116"/>
                <a:gd name="T29" fmla="*/ 78 h 117"/>
                <a:gd name="T30" fmla="*/ 0 w 116"/>
                <a:gd name="T31" fmla="*/ 58 h 117"/>
                <a:gd name="T32" fmla="*/ 3 w 116"/>
                <a:gd name="T33" fmla="*/ 40 h 117"/>
                <a:gd name="T34" fmla="*/ 11 w 116"/>
                <a:gd name="T35" fmla="*/ 25 h 117"/>
                <a:gd name="T36" fmla="*/ 23 w 116"/>
                <a:gd name="T37" fmla="*/ 12 h 117"/>
                <a:gd name="T38" fmla="*/ 40 w 116"/>
                <a:gd name="T39" fmla="*/ 3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3"/>
                  </a:lnTo>
                  <a:lnTo>
                    <a:pt x="92" y="12"/>
                  </a:lnTo>
                  <a:lnTo>
                    <a:pt x="104" y="25"/>
                  </a:lnTo>
                  <a:lnTo>
                    <a:pt x="113" y="40"/>
                  </a:lnTo>
                  <a:lnTo>
                    <a:pt x="116" y="58"/>
                  </a:lnTo>
                  <a:lnTo>
                    <a:pt x="113" y="78"/>
                  </a:lnTo>
                  <a:lnTo>
                    <a:pt x="104" y="93"/>
                  </a:lnTo>
                  <a:lnTo>
                    <a:pt x="92" y="106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3" y="106"/>
                  </a:lnTo>
                  <a:lnTo>
                    <a:pt x="11" y="93"/>
                  </a:lnTo>
                  <a:lnTo>
                    <a:pt x="3" y="78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5"/>
                  </a:lnTo>
                  <a:lnTo>
                    <a:pt x="23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49">
              <a:extLst>
                <a:ext uri="{FF2B5EF4-FFF2-40B4-BE49-F238E27FC236}">
                  <a16:creationId xmlns:a16="http://schemas.microsoft.com/office/drawing/2014/main" id="{AFC0D9E5-763A-41E9-BE51-4D68E8BE6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678" y="1568566"/>
              <a:ext cx="23656" cy="25982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3 h 117"/>
                <a:gd name="T4" fmla="*/ 93 w 116"/>
                <a:gd name="T5" fmla="*/ 12 h 117"/>
                <a:gd name="T6" fmla="*/ 105 w 116"/>
                <a:gd name="T7" fmla="*/ 25 h 117"/>
                <a:gd name="T8" fmla="*/ 113 w 116"/>
                <a:gd name="T9" fmla="*/ 40 h 117"/>
                <a:gd name="T10" fmla="*/ 116 w 116"/>
                <a:gd name="T11" fmla="*/ 58 h 117"/>
                <a:gd name="T12" fmla="*/ 113 w 116"/>
                <a:gd name="T13" fmla="*/ 78 h 117"/>
                <a:gd name="T14" fmla="*/ 105 w 116"/>
                <a:gd name="T15" fmla="*/ 93 h 117"/>
                <a:gd name="T16" fmla="*/ 93 w 116"/>
                <a:gd name="T17" fmla="*/ 106 h 117"/>
                <a:gd name="T18" fmla="*/ 76 w 116"/>
                <a:gd name="T19" fmla="*/ 114 h 117"/>
                <a:gd name="T20" fmla="*/ 58 w 116"/>
                <a:gd name="T21" fmla="*/ 117 h 117"/>
                <a:gd name="T22" fmla="*/ 40 w 116"/>
                <a:gd name="T23" fmla="*/ 114 h 117"/>
                <a:gd name="T24" fmla="*/ 24 w 116"/>
                <a:gd name="T25" fmla="*/ 106 h 117"/>
                <a:gd name="T26" fmla="*/ 11 w 116"/>
                <a:gd name="T27" fmla="*/ 93 h 117"/>
                <a:gd name="T28" fmla="*/ 3 w 116"/>
                <a:gd name="T29" fmla="*/ 78 h 117"/>
                <a:gd name="T30" fmla="*/ 0 w 116"/>
                <a:gd name="T31" fmla="*/ 58 h 117"/>
                <a:gd name="T32" fmla="*/ 3 w 116"/>
                <a:gd name="T33" fmla="*/ 40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3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3"/>
                  </a:lnTo>
                  <a:lnTo>
                    <a:pt x="93" y="12"/>
                  </a:lnTo>
                  <a:lnTo>
                    <a:pt x="105" y="25"/>
                  </a:lnTo>
                  <a:lnTo>
                    <a:pt x="113" y="40"/>
                  </a:lnTo>
                  <a:lnTo>
                    <a:pt x="116" y="58"/>
                  </a:lnTo>
                  <a:lnTo>
                    <a:pt x="113" y="78"/>
                  </a:lnTo>
                  <a:lnTo>
                    <a:pt x="105" y="93"/>
                  </a:lnTo>
                  <a:lnTo>
                    <a:pt x="93" y="106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8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50">
              <a:extLst>
                <a:ext uri="{FF2B5EF4-FFF2-40B4-BE49-F238E27FC236}">
                  <a16:creationId xmlns:a16="http://schemas.microsoft.com/office/drawing/2014/main" id="{110B8BD1-E188-40CA-A119-F235C0964E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2951" y="1415041"/>
              <a:ext cx="750566" cy="800688"/>
            </a:xfrm>
            <a:custGeom>
              <a:avLst/>
              <a:gdLst>
                <a:gd name="T0" fmla="*/ 1657 w 3490"/>
                <a:gd name="T1" fmla="*/ 2942 h 3384"/>
                <a:gd name="T2" fmla="*/ 1581 w 3490"/>
                <a:gd name="T3" fmla="*/ 3032 h 3384"/>
                <a:gd name="T4" fmla="*/ 1581 w 3490"/>
                <a:gd name="T5" fmla="*/ 3154 h 3384"/>
                <a:gd name="T6" fmla="*/ 1657 w 3490"/>
                <a:gd name="T7" fmla="*/ 3244 h 3384"/>
                <a:gd name="T8" fmla="*/ 1777 w 3490"/>
                <a:gd name="T9" fmla="*/ 3265 h 3384"/>
                <a:gd name="T10" fmla="*/ 1878 w 3490"/>
                <a:gd name="T11" fmla="*/ 3205 h 3384"/>
                <a:gd name="T12" fmla="*/ 1920 w 3490"/>
                <a:gd name="T13" fmla="*/ 3092 h 3384"/>
                <a:gd name="T14" fmla="*/ 1878 w 3490"/>
                <a:gd name="T15" fmla="*/ 2980 h 3384"/>
                <a:gd name="T16" fmla="*/ 1777 w 3490"/>
                <a:gd name="T17" fmla="*/ 2920 h 3384"/>
                <a:gd name="T18" fmla="*/ 209 w 3490"/>
                <a:gd name="T19" fmla="*/ 1238 h 3384"/>
                <a:gd name="T20" fmla="*/ 128 w 3490"/>
                <a:gd name="T21" fmla="*/ 1319 h 3384"/>
                <a:gd name="T22" fmla="*/ 120 w 3490"/>
                <a:gd name="T23" fmla="*/ 2096 h 3384"/>
                <a:gd name="T24" fmla="*/ 183 w 3490"/>
                <a:gd name="T25" fmla="*/ 2192 h 3384"/>
                <a:gd name="T26" fmla="*/ 3221 w 3490"/>
                <a:gd name="T27" fmla="*/ 2217 h 3384"/>
                <a:gd name="T28" fmla="*/ 3329 w 3490"/>
                <a:gd name="T29" fmla="*/ 2173 h 3384"/>
                <a:gd name="T30" fmla="*/ 3374 w 3490"/>
                <a:gd name="T31" fmla="*/ 2065 h 3384"/>
                <a:gd name="T32" fmla="*/ 3347 w 3490"/>
                <a:gd name="T33" fmla="*/ 1293 h 3384"/>
                <a:gd name="T34" fmla="*/ 3252 w 3490"/>
                <a:gd name="T35" fmla="*/ 1229 h 3384"/>
                <a:gd name="T36" fmla="*/ 238 w 3490"/>
                <a:gd name="T37" fmla="*/ 120 h 3384"/>
                <a:gd name="T38" fmla="*/ 143 w 3490"/>
                <a:gd name="T39" fmla="*/ 185 h 3384"/>
                <a:gd name="T40" fmla="*/ 116 w 3490"/>
                <a:gd name="T41" fmla="*/ 957 h 3384"/>
                <a:gd name="T42" fmla="*/ 161 w 3490"/>
                <a:gd name="T43" fmla="*/ 1064 h 3384"/>
                <a:gd name="T44" fmla="*/ 269 w 3490"/>
                <a:gd name="T45" fmla="*/ 1109 h 3384"/>
                <a:gd name="T46" fmla="*/ 3307 w 3490"/>
                <a:gd name="T47" fmla="*/ 1083 h 3384"/>
                <a:gd name="T48" fmla="*/ 3370 w 3490"/>
                <a:gd name="T49" fmla="*/ 988 h 3384"/>
                <a:gd name="T50" fmla="*/ 3362 w 3490"/>
                <a:gd name="T51" fmla="*/ 210 h 3384"/>
                <a:gd name="T52" fmla="*/ 3281 w 3490"/>
                <a:gd name="T53" fmla="*/ 130 h 3384"/>
                <a:gd name="T54" fmla="*/ 269 w 3490"/>
                <a:gd name="T55" fmla="*/ 0 h 3384"/>
                <a:gd name="T56" fmla="*/ 3335 w 3490"/>
                <a:gd name="T57" fmla="*/ 26 h 3384"/>
                <a:gd name="T58" fmla="*/ 3447 w 3490"/>
                <a:gd name="T59" fmla="*/ 124 h 3384"/>
                <a:gd name="T60" fmla="*/ 3490 w 3490"/>
                <a:gd name="T61" fmla="*/ 270 h 3384"/>
                <a:gd name="T62" fmla="*/ 3469 w 3490"/>
                <a:gd name="T63" fmla="*/ 1060 h 3384"/>
                <a:gd name="T64" fmla="*/ 3386 w 3490"/>
                <a:gd name="T65" fmla="*/ 1167 h 3384"/>
                <a:gd name="T66" fmla="*/ 3469 w 3490"/>
                <a:gd name="T67" fmla="*/ 1274 h 3384"/>
                <a:gd name="T68" fmla="*/ 3490 w 3490"/>
                <a:gd name="T69" fmla="*/ 2065 h 3384"/>
                <a:gd name="T70" fmla="*/ 3447 w 3490"/>
                <a:gd name="T71" fmla="*/ 2212 h 3384"/>
                <a:gd name="T72" fmla="*/ 3335 w 3490"/>
                <a:gd name="T73" fmla="*/ 2309 h 3384"/>
                <a:gd name="T74" fmla="*/ 1803 w 3490"/>
                <a:gd name="T75" fmla="*/ 2334 h 3384"/>
                <a:gd name="T76" fmla="*/ 1908 w 3490"/>
                <a:gd name="T77" fmla="*/ 2850 h 3384"/>
                <a:gd name="T78" fmla="*/ 2005 w 3490"/>
                <a:gd name="T79" fmla="*/ 2962 h 3384"/>
                <a:gd name="T80" fmla="*/ 3450 w 3490"/>
                <a:gd name="T81" fmla="*/ 3037 h 3384"/>
                <a:gd name="T82" fmla="*/ 3490 w 3490"/>
                <a:gd name="T83" fmla="*/ 3092 h 3384"/>
                <a:gd name="T84" fmla="*/ 3450 w 3490"/>
                <a:gd name="T85" fmla="*/ 3147 h 3384"/>
                <a:gd name="T86" fmla="*/ 2003 w 3490"/>
                <a:gd name="T87" fmla="*/ 3226 h 3384"/>
                <a:gd name="T88" fmla="*/ 1898 w 3490"/>
                <a:gd name="T89" fmla="*/ 3340 h 3384"/>
                <a:gd name="T90" fmla="*/ 1745 w 3490"/>
                <a:gd name="T91" fmla="*/ 3384 h 3384"/>
                <a:gd name="T92" fmla="*/ 1592 w 3490"/>
                <a:gd name="T93" fmla="*/ 3340 h 3384"/>
                <a:gd name="T94" fmla="*/ 1487 w 3490"/>
                <a:gd name="T95" fmla="*/ 3226 h 3384"/>
                <a:gd name="T96" fmla="*/ 40 w 3490"/>
                <a:gd name="T97" fmla="*/ 3147 h 3384"/>
                <a:gd name="T98" fmla="*/ 0 w 3490"/>
                <a:gd name="T99" fmla="*/ 3092 h 3384"/>
                <a:gd name="T100" fmla="*/ 40 w 3490"/>
                <a:gd name="T101" fmla="*/ 3037 h 3384"/>
                <a:gd name="T102" fmla="*/ 1485 w 3490"/>
                <a:gd name="T103" fmla="*/ 2962 h 3384"/>
                <a:gd name="T104" fmla="*/ 1582 w 3490"/>
                <a:gd name="T105" fmla="*/ 2850 h 3384"/>
                <a:gd name="T106" fmla="*/ 1687 w 3490"/>
                <a:gd name="T107" fmla="*/ 2334 h 3384"/>
                <a:gd name="T108" fmla="*/ 155 w 3490"/>
                <a:gd name="T109" fmla="*/ 2309 h 3384"/>
                <a:gd name="T110" fmla="*/ 43 w 3490"/>
                <a:gd name="T111" fmla="*/ 2212 h 3384"/>
                <a:gd name="T112" fmla="*/ 0 w 3490"/>
                <a:gd name="T113" fmla="*/ 2065 h 3384"/>
                <a:gd name="T114" fmla="*/ 21 w 3490"/>
                <a:gd name="T115" fmla="*/ 1274 h 3384"/>
                <a:gd name="T116" fmla="*/ 104 w 3490"/>
                <a:gd name="T117" fmla="*/ 1167 h 3384"/>
                <a:gd name="T118" fmla="*/ 21 w 3490"/>
                <a:gd name="T119" fmla="*/ 1060 h 3384"/>
                <a:gd name="T120" fmla="*/ 0 w 3490"/>
                <a:gd name="T121" fmla="*/ 270 h 3384"/>
                <a:gd name="T122" fmla="*/ 43 w 3490"/>
                <a:gd name="T123" fmla="*/ 124 h 3384"/>
                <a:gd name="T124" fmla="*/ 155 w 3490"/>
                <a:gd name="T125" fmla="*/ 26 h 3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90" h="3384">
                  <a:moveTo>
                    <a:pt x="1745" y="2917"/>
                  </a:moveTo>
                  <a:lnTo>
                    <a:pt x="1713" y="2920"/>
                  </a:lnTo>
                  <a:lnTo>
                    <a:pt x="1684" y="2929"/>
                  </a:lnTo>
                  <a:lnTo>
                    <a:pt x="1657" y="2942"/>
                  </a:lnTo>
                  <a:lnTo>
                    <a:pt x="1633" y="2959"/>
                  </a:lnTo>
                  <a:lnTo>
                    <a:pt x="1612" y="2980"/>
                  </a:lnTo>
                  <a:lnTo>
                    <a:pt x="1595" y="3004"/>
                  </a:lnTo>
                  <a:lnTo>
                    <a:pt x="1581" y="3032"/>
                  </a:lnTo>
                  <a:lnTo>
                    <a:pt x="1574" y="3061"/>
                  </a:lnTo>
                  <a:lnTo>
                    <a:pt x="1571" y="3092"/>
                  </a:lnTo>
                  <a:lnTo>
                    <a:pt x="1574" y="3124"/>
                  </a:lnTo>
                  <a:lnTo>
                    <a:pt x="1581" y="3154"/>
                  </a:lnTo>
                  <a:lnTo>
                    <a:pt x="1595" y="3180"/>
                  </a:lnTo>
                  <a:lnTo>
                    <a:pt x="1612" y="3205"/>
                  </a:lnTo>
                  <a:lnTo>
                    <a:pt x="1633" y="3226"/>
                  </a:lnTo>
                  <a:lnTo>
                    <a:pt x="1657" y="3244"/>
                  </a:lnTo>
                  <a:lnTo>
                    <a:pt x="1684" y="3257"/>
                  </a:lnTo>
                  <a:lnTo>
                    <a:pt x="1713" y="3265"/>
                  </a:lnTo>
                  <a:lnTo>
                    <a:pt x="1745" y="3267"/>
                  </a:lnTo>
                  <a:lnTo>
                    <a:pt x="1777" y="3265"/>
                  </a:lnTo>
                  <a:lnTo>
                    <a:pt x="1806" y="3257"/>
                  </a:lnTo>
                  <a:lnTo>
                    <a:pt x="1833" y="3244"/>
                  </a:lnTo>
                  <a:lnTo>
                    <a:pt x="1857" y="3226"/>
                  </a:lnTo>
                  <a:lnTo>
                    <a:pt x="1878" y="3205"/>
                  </a:lnTo>
                  <a:lnTo>
                    <a:pt x="1895" y="3180"/>
                  </a:lnTo>
                  <a:lnTo>
                    <a:pt x="1909" y="3154"/>
                  </a:lnTo>
                  <a:lnTo>
                    <a:pt x="1916" y="3124"/>
                  </a:lnTo>
                  <a:lnTo>
                    <a:pt x="1920" y="3092"/>
                  </a:lnTo>
                  <a:lnTo>
                    <a:pt x="1916" y="3061"/>
                  </a:lnTo>
                  <a:lnTo>
                    <a:pt x="1909" y="3032"/>
                  </a:lnTo>
                  <a:lnTo>
                    <a:pt x="1895" y="3004"/>
                  </a:lnTo>
                  <a:lnTo>
                    <a:pt x="1878" y="2980"/>
                  </a:lnTo>
                  <a:lnTo>
                    <a:pt x="1857" y="2959"/>
                  </a:lnTo>
                  <a:lnTo>
                    <a:pt x="1833" y="2942"/>
                  </a:lnTo>
                  <a:lnTo>
                    <a:pt x="1806" y="2929"/>
                  </a:lnTo>
                  <a:lnTo>
                    <a:pt x="1777" y="2920"/>
                  </a:lnTo>
                  <a:lnTo>
                    <a:pt x="1745" y="2917"/>
                  </a:lnTo>
                  <a:close/>
                  <a:moveTo>
                    <a:pt x="269" y="1225"/>
                  </a:moveTo>
                  <a:lnTo>
                    <a:pt x="238" y="1229"/>
                  </a:lnTo>
                  <a:lnTo>
                    <a:pt x="209" y="1238"/>
                  </a:lnTo>
                  <a:lnTo>
                    <a:pt x="183" y="1252"/>
                  </a:lnTo>
                  <a:lnTo>
                    <a:pt x="161" y="1270"/>
                  </a:lnTo>
                  <a:lnTo>
                    <a:pt x="143" y="1293"/>
                  </a:lnTo>
                  <a:lnTo>
                    <a:pt x="128" y="1319"/>
                  </a:lnTo>
                  <a:lnTo>
                    <a:pt x="120" y="1347"/>
                  </a:lnTo>
                  <a:lnTo>
                    <a:pt x="116" y="1378"/>
                  </a:lnTo>
                  <a:lnTo>
                    <a:pt x="116" y="2065"/>
                  </a:lnTo>
                  <a:lnTo>
                    <a:pt x="120" y="2096"/>
                  </a:lnTo>
                  <a:lnTo>
                    <a:pt x="128" y="2125"/>
                  </a:lnTo>
                  <a:lnTo>
                    <a:pt x="143" y="2150"/>
                  </a:lnTo>
                  <a:lnTo>
                    <a:pt x="161" y="2173"/>
                  </a:lnTo>
                  <a:lnTo>
                    <a:pt x="183" y="2192"/>
                  </a:lnTo>
                  <a:lnTo>
                    <a:pt x="209" y="2205"/>
                  </a:lnTo>
                  <a:lnTo>
                    <a:pt x="238" y="2214"/>
                  </a:lnTo>
                  <a:lnTo>
                    <a:pt x="269" y="2217"/>
                  </a:lnTo>
                  <a:lnTo>
                    <a:pt x="3221" y="2217"/>
                  </a:lnTo>
                  <a:lnTo>
                    <a:pt x="3252" y="2214"/>
                  </a:lnTo>
                  <a:lnTo>
                    <a:pt x="3281" y="2205"/>
                  </a:lnTo>
                  <a:lnTo>
                    <a:pt x="3307" y="2192"/>
                  </a:lnTo>
                  <a:lnTo>
                    <a:pt x="3329" y="2173"/>
                  </a:lnTo>
                  <a:lnTo>
                    <a:pt x="3347" y="2150"/>
                  </a:lnTo>
                  <a:lnTo>
                    <a:pt x="3362" y="2125"/>
                  </a:lnTo>
                  <a:lnTo>
                    <a:pt x="3370" y="2096"/>
                  </a:lnTo>
                  <a:lnTo>
                    <a:pt x="3374" y="2065"/>
                  </a:lnTo>
                  <a:lnTo>
                    <a:pt x="3374" y="1378"/>
                  </a:lnTo>
                  <a:lnTo>
                    <a:pt x="3370" y="1347"/>
                  </a:lnTo>
                  <a:lnTo>
                    <a:pt x="3362" y="1319"/>
                  </a:lnTo>
                  <a:lnTo>
                    <a:pt x="3347" y="1293"/>
                  </a:lnTo>
                  <a:lnTo>
                    <a:pt x="3329" y="1270"/>
                  </a:lnTo>
                  <a:lnTo>
                    <a:pt x="3307" y="1252"/>
                  </a:lnTo>
                  <a:lnTo>
                    <a:pt x="3281" y="1238"/>
                  </a:lnTo>
                  <a:lnTo>
                    <a:pt x="3252" y="1229"/>
                  </a:lnTo>
                  <a:lnTo>
                    <a:pt x="3221" y="1225"/>
                  </a:lnTo>
                  <a:lnTo>
                    <a:pt x="269" y="1225"/>
                  </a:lnTo>
                  <a:close/>
                  <a:moveTo>
                    <a:pt x="269" y="117"/>
                  </a:moveTo>
                  <a:lnTo>
                    <a:pt x="238" y="120"/>
                  </a:lnTo>
                  <a:lnTo>
                    <a:pt x="209" y="130"/>
                  </a:lnTo>
                  <a:lnTo>
                    <a:pt x="183" y="144"/>
                  </a:lnTo>
                  <a:lnTo>
                    <a:pt x="161" y="162"/>
                  </a:lnTo>
                  <a:lnTo>
                    <a:pt x="143" y="185"/>
                  </a:lnTo>
                  <a:lnTo>
                    <a:pt x="128" y="210"/>
                  </a:lnTo>
                  <a:lnTo>
                    <a:pt x="120" y="239"/>
                  </a:lnTo>
                  <a:lnTo>
                    <a:pt x="116" y="270"/>
                  </a:lnTo>
                  <a:lnTo>
                    <a:pt x="116" y="957"/>
                  </a:lnTo>
                  <a:lnTo>
                    <a:pt x="120" y="988"/>
                  </a:lnTo>
                  <a:lnTo>
                    <a:pt x="128" y="1017"/>
                  </a:lnTo>
                  <a:lnTo>
                    <a:pt x="143" y="1042"/>
                  </a:lnTo>
                  <a:lnTo>
                    <a:pt x="161" y="1064"/>
                  </a:lnTo>
                  <a:lnTo>
                    <a:pt x="183" y="1083"/>
                  </a:lnTo>
                  <a:lnTo>
                    <a:pt x="209" y="1097"/>
                  </a:lnTo>
                  <a:lnTo>
                    <a:pt x="238" y="1106"/>
                  </a:lnTo>
                  <a:lnTo>
                    <a:pt x="269" y="1109"/>
                  </a:lnTo>
                  <a:lnTo>
                    <a:pt x="3221" y="1109"/>
                  </a:lnTo>
                  <a:lnTo>
                    <a:pt x="3252" y="1106"/>
                  </a:lnTo>
                  <a:lnTo>
                    <a:pt x="3281" y="1097"/>
                  </a:lnTo>
                  <a:lnTo>
                    <a:pt x="3307" y="1083"/>
                  </a:lnTo>
                  <a:lnTo>
                    <a:pt x="3329" y="1064"/>
                  </a:lnTo>
                  <a:lnTo>
                    <a:pt x="3347" y="1042"/>
                  </a:lnTo>
                  <a:lnTo>
                    <a:pt x="3362" y="1017"/>
                  </a:lnTo>
                  <a:lnTo>
                    <a:pt x="3370" y="988"/>
                  </a:lnTo>
                  <a:lnTo>
                    <a:pt x="3374" y="957"/>
                  </a:lnTo>
                  <a:lnTo>
                    <a:pt x="3374" y="270"/>
                  </a:lnTo>
                  <a:lnTo>
                    <a:pt x="3370" y="239"/>
                  </a:lnTo>
                  <a:lnTo>
                    <a:pt x="3362" y="210"/>
                  </a:lnTo>
                  <a:lnTo>
                    <a:pt x="3347" y="185"/>
                  </a:lnTo>
                  <a:lnTo>
                    <a:pt x="3329" y="162"/>
                  </a:lnTo>
                  <a:lnTo>
                    <a:pt x="3307" y="144"/>
                  </a:lnTo>
                  <a:lnTo>
                    <a:pt x="3281" y="130"/>
                  </a:lnTo>
                  <a:lnTo>
                    <a:pt x="3252" y="120"/>
                  </a:lnTo>
                  <a:lnTo>
                    <a:pt x="3221" y="117"/>
                  </a:lnTo>
                  <a:lnTo>
                    <a:pt x="269" y="117"/>
                  </a:lnTo>
                  <a:close/>
                  <a:moveTo>
                    <a:pt x="269" y="0"/>
                  </a:moveTo>
                  <a:lnTo>
                    <a:pt x="3221" y="0"/>
                  </a:lnTo>
                  <a:lnTo>
                    <a:pt x="3262" y="4"/>
                  </a:lnTo>
                  <a:lnTo>
                    <a:pt x="3300" y="12"/>
                  </a:lnTo>
                  <a:lnTo>
                    <a:pt x="3335" y="26"/>
                  </a:lnTo>
                  <a:lnTo>
                    <a:pt x="3367" y="44"/>
                  </a:lnTo>
                  <a:lnTo>
                    <a:pt x="3398" y="66"/>
                  </a:lnTo>
                  <a:lnTo>
                    <a:pt x="3424" y="93"/>
                  </a:lnTo>
                  <a:lnTo>
                    <a:pt x="3447" y="124"/>
                  </a:lnTo>
                  <a:lnTo>
                    <a:pt x="3465" y="156"/>
                  </a:lnTo>
                  <a:lnTo>
                    <a:pt x="3478" y="192"/>
                  </a:lnTo>
                  <a:lnTo>
                    <a:pt x="3487" y="230"/>
                  </a:lnTo>
                  <a:lnTo>
                    <a:pt x="3490" y="270"/>
                  </a:lnTo>
                  <a:lnTo>
                    <a:pt x="3490" y="957"/>
                  </a:lnTo>
                  <a:lnTo>
                    <a:pt x="3488" y="993"/>
                  </a:lnTo>
                  <a:lnTo>
                    <a:pt x="3480" y="1027"/>
                  </a:lnTo>
                  <a:lnTo>
                    <a:pt x="3469" y="1060"/>
                  </a:lnTo>
                  <a:lnTo>
                    <a:pt x="3454" y="1091"/>
                  </a:lnTo>
                  <a:lnTo>
                    <a:pt x="3434" y="1119"/>
                  </a:lnTo>
                  <a:lnTo>
                    <a:pt x="3412" y="1145"/>
                  </a:lnTo>
                  <a:lnTo>
                    <a:pt x="3386" y="1167"/>
                  </a:lnTo>
                  <a:lnTo>
                    <a:pt x="3412" y="1190"/>
                  </a:lnTo>
                  <a:lnTo>
                    <a:pt x="3434" y="1216"/>
                  </a:lnTo>
                  <a:lnTo>
                    <a:pt x="3454" y="1244"/>
                  </a:lnTo>
                  <a:lnTo>
                    <a:pt x="3469" y="1274"/>
                  </a:lnTo>
                  <a:lnTo>
                    <a:pt x="3480" y="1307"/>
                  </a:lnTo>
                  <a:lnTo>
                    <a:pt x="3488" y="1342"/>
                  </a:lnTo>
                  <a:lnTo>
                    <a:pt x="3490" y="1378"/>
                  </a:lnTo>
                  <a:lnTo>
                    <a:pt x="3490" y="2065"/>
                  </a:lnTo>
                  <a:lnTo>
                    <a:pt x="3487" y="2105"/>
                  </a:lnTo>
                  <a:lnTo>
                    <a:pt x="3478" y="2143"/>
                  </a:lnTo>
                  <a:lnTo>
                    <a:pt x="3465" y="2179"/>
                  </a:lnTo>
                  <a:lnTo>
                    <a:pt x="3447" y="2212"/>
                  </a:lnTo>
                  <a:lnTo>
                    <a:pt x="3424" y="2242"/>
                  </a:lnTo>
                  <a:lnTo>
                    <a:pt x="3398" y="2268"/>
                  </a:lnTo>
                  <a:lnTo>
                    <a:pt x="3367" y="2290"/>
                  </a:lnTo>
                  <a:lnTo>
                    <a:pt x="3335" y="2309"/>
                  </a:lnTo>
                  <a:lnTo>
                    <a:pt x="3300" y="2323"/>
                  </a:lnTo>
                  <a:lnTo>
                    <a:pt x="3262" y="2331"/>
                  </a:lnTo>
                  <a:lnTo>
                    <a:pt x="3221" y="2334"/>
                  </a:lnTo>
                  <a:lnTo>
                    <a:pt x="1803" y="2334"/>
                  </a:lnTo>
                  <a:lnTo>
                    <a:pt x="1803" y="2807"/>
                  </a:lnTo>
                  <a:lnTo>
                    <a:pt x="1840" y="2816"/>
                  </a:lnTo>
                  <a:lnTo>
                    <a:pt x="1875" y="2831"/>
                  </a:lnTo>
                  <a:lnTo>
                    <a:pt x="1908" y="2850"/>
                  </a:lnTo>
                  <a:lnTo>
                    <a:pt x="1936" y="2874"/>
                  </a:lnTo>
                  <a:lnTo>
                    <a:pt x="1963" y="2900"/>
                  </a:lnTo>
                  <a:lnTo>
                    <a:pt x="1986" y="2930"/>
                  </a:lnTo>
                  <a:lnTo>
                    <a:pt x="2005" y="2962"/>
                  </a:lnTo>
                  <a:lnTo>
                    <a:pt x="2020" y="2997"/>
                  </a:lnTo>
                  <a:lnTo>
                    <a:pt x="2029" y="3034"/>
                  </a:lnTo>
                  <a:lnTo>
                    <a:pt x="3432" y="3034"/>
                  </a:lnTo>
                  <a:lnTo>
                    <a:pt x="3450" y="3037"/>
                  </a:lnTo>
                  <a:lnTo>
                    <a:pt x="3466" y="3045"/>
                  </a:lnTo>
                  <a:lnTo>
                    <a:pt x="3478" y="3058"/>
                  </a:lnTo>
                  <a:lnTo>
                    <a:pt x="3487" y="3074"/>
                  </a:lnTo>
                  <a:lnTo>
                    <a:pt x="3490" y="3092"/>
                  </a:lnTo>
                  <a:lnTo>
                    <a:pt x="3487" y="3111"/>
                  </a:lnTo>
                  <a:lnTo>
                    <a:pt x="3478" y="3127"/>
                  </a:lnTo>
                  <a:lnTo>
                    <a:pt x="3466" y="3140"/>
                  </a:lnTo>
                  <a:lnTo>
                    <a:pt x="3450" y="3147"/>
                  </a:lnTo>
                  <a:lnTo>
                    <a:pt x="3432" y="3150"/>
                  </a:lnTo>
                  <a:lnTo>
                    <a:pt x="2029" y="3150"/>
                  </a:lnTo>
                  <a:lnTo>
                    <a:pt x="2019" y="3190"/>
                  </a:lnTo>
                  <a:lnTo>
                    <a:pt x="2003" y="3226"/>
                  </a:lnTo>
                  <a:lnTo>
                    <a:pt x="1983" y="3260"/>
                  </a:lnTo>
                  <a:lnTo>
                    <a:pt x="1959" y="3290"/>
                  </a:lnTo>
                  <a:lnTo>
                    <a:pt x="1930" y="3317"/>
                  </a:lnTo>
                  <a:lnTo>
                    <a:pt x="1898" y="3340"/>
                  </a:lnTo>
                  <a:lnTo>
                    <a:pt x="1863" y="3358"/>
                  </a:lnTo>
                  <a:lnTo>
                    <a:pt x="1826" y="3372"/>
                  </a:lnTo>
                  <a:lnTo>
                    <a:pt x="1786" y="3381"/>
                  </a:lnTo>
                  <a:lnTo>
                    <a:pt x="1745" y="3384"/>
                  </a:lnTo>
                  <a:lnTo>
                    <a:pt x="1704" y="3381"/>
                  </a:lnTo>
                  <a:lnTo>
                    <a:pt x="1664" y="3372"/>
                  </a:lnTo>
                  <a:lnTo>
                    <a:pt x="1627" y="3358"/>
                  </a:lnTo>
                  <a:lnTo>
                    <a:pt x="1592" y="3340"/>
                  </a:lnTo>
                  <a:lnTo>
                    <a:pt x="1560" y="3317"/>
                  </a:lnTo>
                  <a:lnTo>
                    <a:pt x="1531" y="3290"/>
                  </a:lnTo>
                  <a:lnTo>
                    <a:pt x="1507" y="3260"/>
                  </a:lnTo>
                  <a:lnTo>
                    <a:pt x="1487" y="3226"/>
                  </a:lnTo>
                  <a:lnTo>
                    <a:pt x="1471" y="3190"/>
                  </a:lnTo>
                  <a:lnTo>
                    <a:pt x="1461" y="3150"/>
                  </a:lnTo>
                  <a:lnTo>
                    <a:pt x="58" y="3150"/>
                  </a:lnTo>
                  <a:lnTo>
                    <a:pt x="40" y="3147"/>
                  </a:lnTo>
                  <a:lnTo>
                    <a:pt x="24" y="3140"/>
                  </a:lnTo>
                  <a:lnTo>
                    <a:pt x="12" y="3127"/>
                  </a:lnTo>
                  <a:lnTo>
                    <a:pt x="3" y="3111"/>
                  </a:lnTo>
                  <a:lnTo>
                    <a:pt x="0" y="3092"/>
                  </a:lnTo>
                  <a:lnTo>
                    <a:pt x="3" y="3074"/>
                  </a:lnTo>
                  <a:lnTo>
                    <a:pt x="12" y="3058"/>
                  </a:lnTo>
                  <a:lnTo>
                    <a:pt x="24" y="3045"/>
                  </a:lnTo>
                  <a:lnTo>
                    <a:pt x="40" y="3037"/>
                  </a:lnTo>
                  <a:lnTo>
                    <a:pt x="58" y="3034"/>
                  </a:lnTo>
                  <a:lnTo>
                    <a:pt x="1461" y="3034"/>
                  </a:lnTo>
                  <a:lnTo>
                    <a:pt x="1470" y="2997"/>
                  </a:lnTo>
                  <a:lnTo>
                    <a:pt x="1485" y="2962"/>
                  </a:lnTo>
                  <a:lnTo>
                    <a:pt x="1504" y="2930"/>
                  </a:lnTo>
                  <a:lnTo>
                    <a:pt x="1527" y="2900"/>
                  </a:lnTo>
                  <a:lnTo>
                    <a:pt x="1554" y="2874"/>
                  </a:lnTo>
                  <a:lnTo>
                    <a:pt x="1582" y="2850"/>
                  </a:lnTo>
                  <a:lnTo>
                    <a:pt x="1615" y="2831"/>
                  </a:lnTo>
                  <a:lnTo>
                    <a:pt x="1650" y="2816"/>
                  </a:lnTo>
                  <a:lnTo>
                    <a:pt x="1687" y="2807"/>
                  </a:lnTo>
                  <a:lnTo>
                    <a:pt x="1687" y="2334"/>
                  </a:lnTo>
                  <a:lnTo>
                    <a:pt x="269" y="2334"/>
                  </a:lnTo>
                  <a:lnTo>
                    <a:pt x="228" y="2331"/>
                  </a:lnTo>
                  <a:lnTo>
                    <a:pt x="190" y="2323"/>
                  </a:lnTo>
                  <a:lnTo>
                    <a:pt x="155" y="2309"/>
                  </a:lnTo>
                  <a:lnTo>
                    <a:pt x="123" y="2290"/>
                  </a:lnTo>
                  <a:lnTo>
                    <a:pt x="92" y="2268"/>
                  </a:lnTo>
                  <a:lnTo>
                    <a:pt x="66" y="2242"/>
                  </a:lnTo>
                  <a:lnTo>
                    <a:pt x="43" y="2212"/>
                  </a:lnTo>
                  <a:lnTo>
                    <a:pt x="25" y="2179"/>
                  </a:lnTo>
                  <a:lnTo>
                    <a:pt x="12" y="2143"/>
                  </a:lnTo>
                  <a:lnTo>
                    <a:pt x="3" y="2105"/>
                  </a:lnTo>
                  <a:lnTo>
                    <a:pt x="0" y="2065"/>
                  </a:lnTo>
                  <a:lnTo>
                    <a:pt x="0" y="1378"/>
                  </a:lnTo>
                  <a:lnTo>
                    <a:pt x="2" y="1342"/>
                  </a:lnTo>
                  <a:lnTo>
                    <a:pt x="10" y="1307"/>
                  </a:lnTo>
                  <a:lnTo>
                    <a:pt x="21" y="1274"/>
                  </a:lnTo>
                  <a:lnTo>
                    <a:pt x="36" y="1244"/>
                  </a:lnTo>
                  <a:lnTo>
                    <a:pt x="56" y="1216"/>
                  </a:lnTo>
                  <a:lnTo>
                    <a:pt x="78" y="1190"/>
                  </a:lnTo>
                  <a:lnTo>
                    <a:pt x="104" y="1167"/>
                  </a:lnTo>
                  <a:lnTo>
                    <a:pt x="78" y="1145"/>
                  </a:lnTo>
                  <a:lnTo>
                    <a:pt x="56" y="1119"/>
                  </a:lnTo>
                  <a:lnTo>
                    <a:pt x="36" y="1091"/>
                  </a:lnTo>
                  <a:lnTo>
                    <a:pt x="21" y="1060"/>
                  </a:lnTo>
                  <a:lnTo>
                    <a:pt x="10" y="1027"/>
                  </a:lnTo>
                  <a:lnTo>
                    <a:pt x="2" y="993"/>
                  </a:lnTo>
                  <a:lnTo>
                    <a:pt x="0" y="957"/>
                  </a:lnTo>
                  <a:lnTo>
                    <a:pt x="0" y="270"/>
                  </a:lnTo>
                  <a:lnTo>
                    <a:pt x="3" y="230"/>
                  </a:lnTo>
                  <a:lnTo>
                    <a:pt x="12" y="192"/>
                  </a:lnTo>
                  <a:lnTo>
                    <a:pt x="25" y="156"/>
                  </a:lnTo>
                  <a:lnTo>
                    <a:pt x="43" y="124"/>
                  </a:lnTo>
                  <a:lnTo>
                    <a:pt x="66" y="93"/>
                  </a:lnTo>
                  <a:lnTo>
                    <a:pt x="92" y="66"/>
                  </a:lnTo>
                  <a:lnTo>
                    <a:pt x="123" y="44"/>
                  </a:lnTo>
                  <a:lnTo>
                    <a:pt x="155" y="26"/>
                  </a:lnTo>
                  <a:lnTo>
                    <a:pt x="190" y="12"/>
                  </a:lnTo>
                  <a:lnTo>
                    <a:pt x="228" y="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9" name="Freeform 251">
              <a:extLst>
                <a:ext uri="{FF2B5EF4-FFF2-40B4-BE49-F238E27FC236}">
                  <a16:creationId xmlns:a16="http://schemas.microsoft.com/office/drawing/2014/main" id="{E6972788-DE53-4C02-9E7B-7A7315740C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88222" y="1759880"/>
              <a:ext cx="111832" cy="125182"/>
            </a:xfrm>
            <a:custGeom>
              <a:avLst/>
              <a:gdLst>
                <a:gd name="T0" fmla="*/ 233 w 524"/>
                <a:gd name="T1" fmla="*/ 120 h 525"/>
                <a:gd name="T2" fmla="*/ 181 w 524"/>
                <a:gd name="T3" fmla="*/ 142 h 525"/>
                <a:gd name="T4" fmla="*/ 141 w 524"/>
                <a:gd name="T5" fmla="*/ 181 h 525"/>
                <a:gd name="T6" fmla="*/ 120 w 524"/>
                <a:gd name="T7" fmla="*/ 233 h 525"/>
                <a:gd name="T8" fmla="*/ 120 w 524"/>
                <a:gd name="T9" fmla="*/ 293 h 525"/>
                <a:gd name="T10" fmla="*/ 141 w 524"/>
                <a:gd name="T11" fmla="*/ 345 h 525"/>
                <a:gd name="T12" fmla="*/ 181 w 524"/>
                <a:gd name="T13" fmla="*/ 384 h 525"/>
                <a:gd name="T14" fmla="*/ 233 w 524"/>
                <a:gd name="T15" fmla="*/ 406 h 525"/>
                <a:gd name="T16" fmla="*/ 291 w 524"/>
                <a:gd name="T17" fmla="*/ 406 h 525"/>
                <a:gd name="T18" fmla="*/ 343 w 524"/>
                <a:gd name="T19" fmla="*/ 384 h 525"/>
                <a:gd name="T20" fmla="*/ 382 w 524"/>
                <a:gd name="T21" fmla="*/ 345 h 525"/>
                <a:gd name="T22" fmla="*/ 404 w 524"/>
                <a:gd name="T23" fmla="*/ 293 h 525"/>
                <a:gd name="T24" fmla="*/ 404 w 524"/>
                <a:gd name="T25" fmla="*/ 233 h 525"/>
                <a:gd name="T26" fmla="*/ 382 w 524"/>
                <a:gd name="T27" fmla="*/ 181 h 525"/>
                <a:gd name="T28" fmla="*/ 343 w 524"/>
                <a:gd name="T29" fmla="*/ 142 h 525"/>
                <a:gd name="T30" fmla="*/ 291 w 524"/>
                <a:gd name="T31" fmla="*/ 120 h 525"/>
                <a:gd name="T32" fmla="*/ 261 w 524"/>
                <a:gd name="T33" fmla="*/ 0 h 525"/>
                <a:gd name="T34" fmla="*/ 337 w 524"/>
                <a:gd name="T35" fmla="*/ 11 h 525"/>
                <a:gd name="T36" fmla="*/ 404 w 524"/>
                <a:gd name="T37" fmla="*/ 42 h 525"/>
                <a:gd name="T38" fmla="*/ 459 w 524"/>
                <a:gd name="T39" fmla="*/ 90 h 525"/>
                <a:gd name="T40" fmla="*/ 499 w 524"/>
                <a:gd name="T41" fmla="*/ 151 h 525"/>
                <a:gd name="T42" fmla="*/ 520 w 524"/>
                <a:gd name="T43" fmla="*/ 224 h 525"/>
                <a:gd name="T44" fmla="*/ 520 w 524"/>
                <a:gd name="T45" fmla="*/ 301 h 525"/>
                <a:gd name="T46" fmla="*/ 499 w 524"/>
                <a:gd name="T47" fmla="*/ 373 h 525"/>
                <a:gd name="T48" fmla="*/ 459 w 524"/>
                <a:gd name="T49" fmla="*/ 435 h 525"/>
                <a:gd name="T50" fmla="*/ 404 w 524"/>
                <a:gd name="T51" fmla="*/ 482 h 525"/>
                <a:gd name="T52" fmla="*/ 337 w 524"/>
                <a:gd name="T53" fmla="*/ 514 h 525"/>
                <a:gd name="T54" fmla="*/ 261 w 524"/>
                <a:gd name="T55" fmla="*/ 525 h 525"/>
                <a:gd name="T56" fmla="*/ 186 w 524"/>
                <a:gd name="T57" fmla="*/ 514 h 525"/>
                <a:gd name="T58" fmla="*/ 120 w 524"/>
                <a:gd name="T59" fmla="*/ 482 h 525"/>
                <a:gd name="T60" fmla="*/ 65 w 524"/>
                <a:gd name="T61" fmla="*/ 435 h 525"/>
                <a:gd name="T62" fmla="*/ 24 w 524"/>
                <a:gd name="T63" fmla="*/ 373 h 525"/>
                <a:gd name="T64" fmla="*/ 3 w 524"/>
                <a:gd name="T65" fmla="*/ 301 h 525"/>
                <a:gd name="T66" fmla="*/ 3 w 524"/>
                <a:gd name="T67" fmla="*/ 224 h 525"/>
                <a:gd name="T68" fmla="*/ 24 w 524"/>
                <a:gd name="T69" fmla="*/ 151 h 525"/>
                <a:gd name="T70" fmla="*/ 65 w 524"/>
                <a:gd name="T71" fmla="*/ 90 h 525"/>
                <a:gd name="T72" fmla="*/ 120 w 524"/>
                <a:gd name="T73" fmla="*/ 42 h 525"/>
                <a:gd name="T74" fmla="*/ 186 w 524"/>
                <a:gd name="T75" fmla="*/ 11 h 525"/>
                <a:gd name="T76" fmla="*/ 261 w 524"/>
                <a:gd name="T77" fmla="*/ 0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4" h="525">
                  <a:moveTo>
                    <a:pt x="261" y="116"/>
                  </a:moveTo>
                  <a:lnTo>
                    <a:pt x="233" y="120"/>
                  </a:lnTo>
                  <a:lnTo>
                    <a:pt x="205" y="128"/>
                  </a:lnTo>
                  <a:lnTo>
                    <a:pt x="181" y="142"/>
                  </a:lnTo>
                  <a:lnTo>
                    <a:pt x="159" y="160"/>
                  </a:lnTo>
                  <a:lnTo>
                    <a:pt x="141" y="181"/>
                  </a:lnTo>
                  <a:lnTo>
                    <a:pt x="128" y="206"/>
                  </a:lnTo>
                  <a:lnTo>
                    <a:pt x="120" y="233"/>
                  </a:lnTo>
                  <a:lnTo>
                    <a:pt x="116" y="263"/>
                  </a:lnTo>
                  <a:lnTo>
                    <a:pt x="120" y="293"/>
                  </a:lnTo>
                  <a:lnTo>
                    <a:pt x="128" y="319"/>
                  </a:lnTo>
                  <a:lnTo>
                    <a:pt x="141" y="345"/>
                  </a:lnTo>
                  <a:lnTo>
                    <a:pt x="159" y="366"/>
                  </a:lnTo>
                  <a:lnTo>
                    <a:pt x="181" y="384"/>
                  </a:lnTo>
                  <a:lnTo>
                    <a:pt x="205" y="398"/>
                  </a:lnTo>
                  <a:lnTo>
                    <a:pt x="233" y="406"/>
                  </a:lnTo>
                  <a:lnTo>
                    <a:pt x="261" y="408"/>
                  </a:lnTo>
                  <a:lnTo>
                    <a:pt x="291" y="406"/>
                  </a:lnTo>
                  <a:lnTo>
                    <a:pt x="318" y="398"/>
                  </a:lnTo>
                  <a:lnTo>
                    <a:pt x="343" y="384"/>
                  </a:lnTo>
                  <a:lnTo>
                    <a:pt x="365" y="366"/>
                  </a:lnTo>
                  <a:lnTo>
                    <a:pt x="382" y="345"/>
                  </a:lnTo>
                  <a:lnTo>
                    <a:pt x="396" y="319"/>
                  </a:lnTo>
                  <a:lnTo>
                    <a:pt x="404" y="293"/>
                  </a:lnTo>
                  <a:lnTo>
                    <a:pt x="407" y="263"/>
                  </a:lnTo>
                  <a:lnTo>
                    <a:pt x="404" y="233"/>
                  </a:lnTo>
                  <a:lnTo>
                    <a:pt x="396" y="206"/>
                  </a:lnTo>
                  <a:lnTo>
                    <a:pt x="382" y="181"/>
                  </a:lnTo>
                  <a:lnTo>
                    <a:pt x="365" y="160"/>
                  </a:lnTo>
                  <a:lnTo>
                    <a:pt x="343" y="142"/>
                  </a:lnTo>
                  <a:lnTo>
                    <a:pt x="318" y="128"/>
                  </a:lnTo>
                  <a:lnTo>
                    <a:pt x="291" y="120"/>
                  </a:lnTo>
                  <a:lnTo>
                    <a:pt x="261" y="116"/>
                  </a:lnTo>
                  <a:close/>
                  <a:moveTo>
                    <a:pt x="261" y="0"/>
                  </a:moveTo>
                  <a:lnTo>
                    <a:pt x="300" y="3"/>
                  </a:lnTo>
                  <a:lnTo>
                    <a:pt x="337" y="11"/>
                  </a:lnTo>
                  <a:lnTo>
                    <a:pt x="372" y="24"/>
                  </a:lnTo>
                  <a:lnTo>
                    <a:pt x="404" y="42"/>
                  </a:lnTo>
                  <a:lnTo>
                    <a:pt x="434" y="65"/>
                  </a:lnTo>
                  <a:lnTo>
                    <a:pt x="459" y="90"/>
                  </a:lnTo>
                  <a:lnTo>
                    <a:pt x="481" y="120"/>
                  </a:lnTo>
                  <a:lnTo>
                    <a:pt x="499" y="151"/>
                  </a:lnTo>
                  <a:lnTo>
                    <a:pt x="513" y="186"/>
                  </a:lnTo>
                  <a:lnTo>
                    <a:pt x="520" y="224"/>
                  </a:lnTo>
                  <a:lnTo>
                    <a:pt x="524" y="263"/>
                  </a:lnTo>
                  <a:lnTo>
                    <a:pt x="520" y="301"/>
                  </a:lnTo>
                  <a:lnTo>
                    <a:pt x="513" y="338"/>
                  </a:lnTo>
                  <a:lnTo>
                    <a:pt x="499" y="373"/>
                  </a:lnTo>
                  <a:lnTo>
                    <a:pt x="481" y="405"/>
                  </a:lnTo>
                  <a:lnTo>
                    <a:pt x="459" y="435"/>
                  </a:lnTo>
                  <a:lnTo>
                    <a:pt x="434" y="460"/>
                  </a:lnTo>
                  <a:lnTo>
                    <a:pt x="404" y="482"/>
                  </a:lnTo>
                  <a:lnTo>
                    <a:pt x="372" y="500"/>
                  </a:lnTo>
                  <a:lnTo>
                    <a:pt x="337" y="514"/>
                  </a:lnTo>
                  <a:lnTo>
                    <a:pt x="300" y="522"/>
                  </a:lnTo>
                  <a:lnTo>
                    <a:pt x="261" y="525"/>
                  </a:lnTo>
                  <a:lnTo>
                    <a:pt x="223" y="522"/>
                  </a:lnTo>
                  <a:lnTo>
                    <a:pt x="186" y="514"/>
                  </a:lnTo>
                  <a:lnTo>
                    <a:pt x="151" y="500"/>
                  </a:lnTo>
                  <a:lnTo>
                    <a:pt x="120" y="482"/>
                  </a:lnTo>
                  <a:lnTo>
                    <a:pt x="90" y="460"/>
                  </a:lnTo>
                  <a:lnTo>
                    <a:pt x="65" y="435"/>
                  </a:lnTo>
                  <a:lnTo>
                    <a:pt x="42" y="405"/>
                  </a:lnTo>
                  <a:lnTo>
                    <a:pt x="24" y="373"/>
                  </a:lnTo>
                  <a:lnTo>
                    <a:pt x="12" y="338"/>
                  </a:lnTo>
                  <a:lnTo>
                    <a:pt x="3" y="301"/>
                  </a:lnTo>
                  <a:lnTo>
                    <a:pt x="0" y="263"/>
                  </a:lnTo>
                  <a:lnTo>
                    <a:pt x="3" y="224"/>
                  </a:lnTo>
                  <a:lnTo>
                    <a:pt x="12" y="186"/>
                  </a:lnTo>
                  <a:lnTo>
                    <a:pt x="24" y="151"/>
                  </a:lnTo>
                  <a:lnTo>
                    <a:pt x="42" y="120"/>
                  </a:lnTo>
                  <a:lnTo>
                    <a:pt x="65" y="90"/>
                  </a:lnTo>
                  <a:lnTo>
                    <a:pt x="90" y="65"/>
                  </a:lnTo>
                  <a:lnTo>
                    <a:pt x="120" y="42"/>
                  </a:lnTo>
                  <a:lnTo>
                    <a:pt x="151" y="24"/>
                  </a:lnTo>
                  <a:lnTo>
                    <a:pt x="186" y="11"/>
                  </a:lnTo>
                  <a:lnTo>
                    <a:pt x="223" y="3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252">
              <a:extLst>
                <a:ext uri="{FF2B5EF4-FFF2-40B4-BE49-F238E27FC236}">
                  <a16:creationId xmlns:a16="http://schemas.microsoft.com/office/drawing/2014/main" id="{A8BB7601-4CFE-4841-95C2-E502E551A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5877" y="1788223"/>
              <a:ext cx="25807" cy="28343"/>
            </a:xfrm>
            <a:custGeom>
              <a:avLst/>
              <a:gdLst>
                <a:gd name="T0" fmla="*/ 58 w 117"/>
                <a:gd name="T1" fmla="*/ 0 h 117"/>
                <a:gd name="T2" fmla="*/ 76 w 117"/>
                <a:gd name="T3" fmla="*/ 4 h 117"/>
                <a:gd name="T4" fmla="*/ 92 w 117"/>
                <a:gd name="T5" fmla="*/ 12 h 117"/>
                <a:gd name="T6" fmla="*/ 105 w 117"/>
                <a:gd name="T7" fmla="*/ 25 h 117"/>
                <a:gd name="T8" fmla="*/ 113 w 117"/>
                <a:gd name="T9" fmla="*/ 41 h 117"/>
                <a:gd name="T10" fmla="*/ 117 w 117"/>
                <a:gd name="T11" fmla="*/ 59 h 117"/>
                <a:gd name="T12" fmla="*/ 113 w 117"/>
                <a:gd name="T13" fmla="*/ 78 h 117"/>
                <a:gd name="T14" fmla="*/ 105 w 117"/>
                <a:gd name="T15" fmla="*/ 94 h 117"/>
                <a:gd name="T16" fmla="*/ 92 w 117"/>
                <a:gd name="T17" fmla="*/ 107 h 117"/>
                <a:gd name="T18" fmla="*/ 76 w 117"/>
                <a:gd name="T19" fmla="*/ 114 h 117"/>
                <a:gd name="T20" fmla="*/ 58 w 117"/>
                <a:gd name="T21" fmla="*/ 117 h 117"/>
                <a:gd name="T22" fmla="*/ 40 w 117"/>
                <a:gd name="T23" fmla="*/ 114 h 117"/>
                <a:gd name="T24" fmla="*/ 24 w 117"/>
                <a:gd name="T25" fmla="*/ 107 h 117"/>
                <a:gd name="T26" fmla="*/ 12 w 117"/>
                <a:gd name="T27" fmla="*/ 94 h 117"/>
                <a:gd name="T28" fmla="*/ 3 w 117"/>
                <a:gd name="T29" fmla="*/ 78 h 117"/>
                <a:gd name="T30" fmla="*/ 0 w 117"/>
                <a:gd name="T31" fmla="*/ 59 h 117"/>
                <a:gd name="T32" fmla="*/ 3 w 117"/>
                <a:gd name="T33" fmla="*/ 41 h 117"/>
                <a:gd name="T34" fmla="*/ 12 w 117"/>
                <a:gd name="T35" fmla="*/ 25 h 117"/>
                <a:gd name="T36" fmla="*/ 24 w 117"/>
                <a:gd name="T37" fmla="*/ 12 h 117"/>
                <a:gd name="T38" fmla="*/ 40 w 117"/>
                <a:gd name="T39" fmla="*/ 4 h 117"/>
                <a:gd name="T40" fmla="*/ 58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8" y="0"/>
                  </a:moveTo>
                  <a:lnTo>
                    <a:pt x="76" y="4"/>
                  </a:lnTo>
                  <a:lnTo>
                    <a:pt x="92" y="12"/>
                  </a:lnTo>
                  <a:lnTo>
                    <a:pt x="105" y="25"/>
                  </a:lnTo>
                  <a:lnTo>
                    <a:pt x="113" y="41"/>
                  </a:lnTo>
                  <a:lnTo>
                    <a:pt x="117" y="59"/>
                  </a:lnTo>
                  <a:lnTo>
                    <a:pt x="113" y="78"/>
                  </a:lnTo>
                  <a:lnTo>
                    <a:pt x="105" y="94"/>
                  </a:lnTo>
                  <a:lnTo>
                    <a:pt x="92" y="107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7"/>
                  </a:lnTo>
                  <a:lnTo>
                    <a:pt x="12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2" y="25"/>
                  </a:lnTo>
                  <a:lnTo>
                    <a:pt x="24" y="12"/>
                  </a:lnTo>
                  <a:lnTo>
                    <a:pt x="40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53">
              <a:extLst>
                <a:ext uri="{FF2B5EF4-FFF2-40B4-BE49-F238E27FC236}">
                  <a16:creationId xmlns:a16="http://schemas.microsoft.com/office/drawing/2014/main" id="{C891DBBE-8817-4E86-A732-56A32551A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6414" y="1788223"/>
              <a:ext cx="23656" cy="28343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4 h 117"/>
                <a:gd name="T4" fmla="*/ 93 w 116"/>
                <a:gd name="T5" fmla="*/ 12 h 117"/>
                <a:gd name="T6" fmla="*/ 104 w 116"/>
                <a:gd name="T7" fmla="*/ 25 h 117"/>
                <a:gd name="T8" fmla="*/ 113 w 116"/>
                <a:gd name="T9" fmla="*/ 41 h 117"/>
                <a:gd name="T10" fmla="*/ 116 w 116"/>
                <a:gd name="T11" fmla="*/ 59 h 117"/>
                <a:gd name="T12" fmla="*/ 113 w 116"/>
                <a:gd name="T13" fmla="*/ 78 h 117"/>
                <a:gd name="T14" fmla="*/ 104 w 116"/>
                <a:gd name="T15" fmla="*/ 94 h 117"/>
                <a:gd name="T16" fmla="*/ 93 w 116"/>
                <a:gd name="T17" fmla="*/ 107 h 117"/>
                <a:gd name="T18" fmla="*/ 76 w 116"/>
                <a:gd name="T19" fmla="*/ 114 h 117"/>
                <a:gd name="T20" fmla="*/ 58 w 116"/>
                <a:gd name="T21" fmla="*/ 117 h 117"/>
                <a:gd name="T22" fmla="*/ 40 w 116"/>
                <a:gd name="T23" fmla="*/ 114 h 117"/>
                <a:gd name="T24" fmla="*/ 24 w 116"/>
                <a:gd name="T25" fmla="*/ 107 h 117"/>
                <a:gd name="T26" fmla="*/ 11 w 116"/>
                <a:gd name="T27" fmla="*/ 94 h 117"/>
                <a:gd name="T28" fmla="*/ 3 w 116"/>
                <a:gd name="T29" fmla="*/ 78 h 117"/>
                <a:gd name="T30" fmla="*/ 0 w 116"/>
                <a:gd name="T31" fmla="*/ 59 h 117"/>
                <a:gd name="T32" fmla="*/ 3 w 116"/>
                <a:gd name="T33" fmla="*/ 41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4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4"/>
                  </a:lnTo>
                  <a:lnTo>
                    <a:pt x="93" y="12"/>
                  </a:lnTo>
                  <a:lnTo>
                    <a:pt x="104" y="25"/>
                  </a:lnTo>
                  <a:lnTo>
                    <a:pt x="113" y="41"/>
                  </a:lnTo>
                  <a:lnTo>
                    <a:pt x="116" y="59"/>
                  </a:lnTo>
                  <a:lnTo>
                    <a:pt x="113" y="78"/>
                  </a:lnTo>
                  <a:lnTo>
                    <a:pt x="104" y="94"/>
                  </a:lnTo>
                  <a:lnTo>
                    <a:pt x="93" y="107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7"/>
                  </a:lnTo>
                  <a:lnTo>
                    <a:pt x="11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54">
              <a:extLst>
                <a:ext uri="{FF2B5EF4-FFF2-40B4-BE49-F238E27FC236}">
                  <a16:creationId xmlns:a16="http://schemas.microsoft.com/office/drawing/2014/main" id="{8531A343-B694-45AB-986E-324D4C5AF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1685" y="1828376"/>
              <a:ext cx="23656" cy="28343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4 h 117"/>
                <a:gd name="T4" fmla="*/ 92 w 116"/>
                <a:gd name="T5" fmla="*/ 12 h 117"/>
                <a:gd name="T6" fmla="*/ 104 w 116"/>
                <a:gd name="T7" fmla="*/ 25 h 117"/>
                <a:gd name="T8" fmla="*/ 113 w 116"/>
                <a:gd name="T9" fmla="*/ 41 h 117"/>
                <a:gd name="T10" fmla="*/ 116 w 116"/>
                <a:gd name="T11" fmla="*/ 59 h 117"/>
                <a:gd name="T12" fmla="*/ 113 w 116"/>
                <a:gd name="T13" fmla="*/ 78 h 117"/>
                <a:gd name="T14" fmla="*/ 104 w 116"/>
                <a:gd name="T15" fmla="*/ 94 h 117"/>
                <a:gd name="T16" fmla="*/ 92 w 116"/>
                <a:gd name="T17" fmla="*/ 107 h 117"/>
                <a:gd name="T18" fmla="*/ 76 w 116"/>
                <a:gd name="T19" fmla="*/ 115 h 117"/>
                <a:gd name="T20" fmla="*/ 58 w 116"/>
                <a:gd name="T21" fmla="*/ 117 h 117"/>
                <a:gd name="T22" fmla="*/ 40 w 116"/>
                <a:gd name="T23" fmla="*/ 115 h 117"/>
                <a:gd name="T24" fmla="*/ 24 w 116"/>
                <a:gd name="T25" fmla="*/ 107 h 117"/>
                <a:gd name="T26" fmla="*/ 11 w 116"/>
                <a:gd name="T27" fmla="*/ 94 h 117"/>
                <a:gd name="T28" fmla="*/ 3 w 116"/>
                <a:gd name="T29" fmla="*/ 78 h 117"/>
                <a:gd name="T30" fmla="*/ 0 w 116"/>
                <a:gd name="T31" fmla="*/ 59 h 117"/>
                <a:gd name="T32" fmla="*/ 3 w 116"/>
                <a:gd name="T33" fmla="*/ 41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4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4"/>
                  </a:lnTo>
                  <a:lnTo>
                    <a:pt x="92" y="12"/>
                  </a:lnTo>
                  <a:lnTo>
                    <a:pt x="104" y="25"/>
                  </a:lnTo>
                  <a:lnTo>
                    <a:pt x="113" y="41"/>
                  </a:lnTo>
                  <a:lnTo>
                    <a:pt x="116" y="59"/>
                  </a:lnTo>
                  <a:lnTo>
                    <a:pt x="113" y="78"/>
                  </a:lnTo>
                  <a:lnTo>
                    <a:pt x="104" y="94"/>
                  </a:lnTo>
                  <a:lnTo>
                    <a:pt x="92" y="107"/>
                  </a:lnTo>
                  <a:lnTo>
                    <a:pt x="76" y="115"/>
                  </a:lnTo>
                  <a:lnTo>
                    <a:pt x="58" y="117"/>
                  </a:lnTo>
                  <a:lnTo>
                    <a:pt x="40" y="115"/>
                  </a:lnTo>
                  <a:lnTo>
                    <a:pt x="24" y="107"/>
                  </a:lnTo>
                  <a:lnTo>
                    <a:pt x="11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255">
              <a:extLst>
                <a:ext uri="{FF2B5EF4-FFF2-40B4-BE49-F238E27FC236}">
                  <a16:creationId xmlns:a16="http://schemas.microsoft.com/office/drawing/2014/main" id="{7EF39FC9-0D69-43F4-A95D-0835F7363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0070" y="1828376"/>
              <a:ext cx="25807" cy="28343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4 h 117"/>
                <a:gd name="T4" fmla="*/ 92 w 116"/>
                <a:gd name="T5" fmla="*/ 12 h 117"/>
                <a:gd name="T6" fmla="*/ 105 w 116"/>
                <a:gd name="T7" fmla="*/ 25 h 117"/>
                <a:gd name="T8" fmla="*/ 113 w 116"/>
                <a:gd name="T9" fmla="*/ 41 h 117"/>
                <a:gd name="T10" fmla="*/ 116 w 116"/>
                <a:gd name="T11" fmla="*/ 59 h 117"/>
                <a:gd name="T12" fmla="*/ 113 w 116"/>
                <a:gd name="T13" fmla="*/ 78 h 117"/>
                <a:gd name="T14" fmla="*/ 105 w 116"/>
                <a:gd name="T15" fmla="*/ 94 h 117"/>
                <a:gd name="T16" fmla="*/ 92 w 116"/>
                <a:gd name="T17" fmla="*/ 107 h 117"/>
                <a:gd name="T18" fmla="*/ 76 w 116"/>
                <a:gd name="T19" fmla="*/ 115 h 117"/>
                <a:gd name="T20" fmla="*/ 58 w 116"/>
                <a:gd name="T21" fmla="*/ 117 h 117"/>
                <a:gd name="T22" fmla="*/ 40 w 116"/>
                <a:gd name="T23" fmla="*/ 115 h 117"/>
                <a:gd name="T24" fmla="*/ 24 w 116"/>
                <a:gd name="T25" fmla="*/ 107 h 117"/>
                <a:gd name="T26" fmla="*/ 11 w 116"/>
                <a:gd name="T27" fmla="*/ 94 h 117"/>
                <a:gd name="T28" fmla="*/ 3 w 116"/>
                <a:gd name="T29" fmla="*/ 78 h 117"/>
                <a:gd name="T30" fmla="*/ 0 w 116"/>
                <a:gd name="T31" fmla="*/ 59 h 117"/>
                <a:gd name="T32" fmla="*/ 3 w 116"/>
                <a:gd name="T33" fmla="*/ 41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4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4"/>
                  </a:lnTo>
                  <a:lnTo>
                    <a:pt x="92" y="12"/>
                  </a:lnTo>
                  <a:lnTo>
                    <a:pt x="105" y="25"/>
                  </a:lnTo>
                  <a:lnTo>
                    <a:pt x="113" y="41"/>
                  </a:lnTo>
                  <a:lnTo>
                    <a:pt x="116" y="59"/>
                  </a:lnTo>
                  <a:lnTo>
                    <a:pt x="113" y="78"/>
                  </a:lnTo>
                  <a:lnTo>
                    <a:pt x="105" y="94"/>
                  </a:lnTo>
                  <a:lnTo>
                    <a:pt x="92" y="107"/>
                  </a:lnTo>
                  <a:lnTo>
                    <a:pt x="76" y="115"/>
                  </a:lnTo>
                  <a:lnTo>
                    <a:pt x="58" y="117"/>
                  </a:lnTo>
                  <a:lnTo>
                    <a:pt x="40" y="115"/>
                  </a:lnTo>
                  <a:lnTo>
                    <a:pt x="24" y="107"/>
                  </a:lnTo>
                  <a:lnTo>
                    <a:pt x="11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256">
              <a:extLst>
                <a:ext uri="{FF2B5EF4-FFF2-40B4-BE49-F238E27FC236}">
                  <a16:creationId xmlns:a16="http://schemas.microsoft.com/office/drawing/2014/main" id="{0155B1C5-52DE-4E2F-826B-7FA2570773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799" y="1788223"/>
              <a:ext cx="25807" cy="28343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4 h 117"/>
                <a:gd name="T4" fmla="*/ 92 w 116"/>
                <a:gd name="T5" fmla="*/ 12 h 117"/>
                <a:gd name="T6" fmla="*/ 105 w 116"/>
                <a:gd name="T7" fmla="*/ 25 h 117"/>
                <a:gd name="T8" fmla="*/ 113 w 116"/>
                <a:gd name="T9" fmla="*/ 41 h 117"/>
                <a:gd name="T10" fmla="*/ 116 w 116"/>
                <a:gd name="T11" fmla="*/ 59 h 117"/>
                <a:gd name="T12" fmla="*/ 113 w 116"/>
                <a:gd name="T13" fmla="*/ 78 h 117"/>
                <a:gd name="T14" fmla="*/ 105 w 116"/>
                <a:gd name="T15" fmla="*/ 94 h 117"/>
                <a:gd name="T16" fmla="*/ 92 w 116"/>
                <a:gd name="T17" fmla="*/ 107 h 117"/>
                <a:gd name="T18" fmla="*/ 76 w 116"/>
                <a:gd name="T19" fmla="*/ 114 h 117"/>
                <a:gd name="T20" fmla="*/ 58 w 116"/>
                <a:gd name="T21" fmla="*/ 117 h 117"/>
                <a:gd name="T22" fmla="*/ 40 w 116"/>
                <a:gd name="T23" fmla="*/ 114 h 117"/>
                <a:gd name="T24" fmla="*/ 24 w 116"/>
                <a:gd name="T25" fmla="*/ 107 h 117"/>
                <a:gd name="T26" fmla="*/ 11 w 116"/>
                <a:gd name="T27" fmla="*/ 94 h 117"/>
                <a:gd name="T28" fmla="*/ 3 w 116"/>
                <a:gd name="T29" fmla="*/ 78 h 117"/>
                <a:gd name="T30" fmla="*/ 0 w 116"/>
                <a:gd name="T31" fmla="*/ 59 h 117"/>
                <a:gd name="T32" fmla="*/ 3 w 116"/>
                <a:gd name="T33" fmla="*/ 41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4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4"/>
                  </a:lnTo>
                  <a:lnTo>
                    <a:pt x="92" y="12"/>
                  </a:lnTo>
                  <a:lnTo>
                    <a:pt x="105" y="25"/>
                  </a:lnTo>
                  <a:lnTo>
                    <a:pt x="113" y="41"/>
                  </a:lnTo>
                  <a:lnTo>
                    <a:pt x="116" y="59"/>
                  </a:lnTo>
                  <a:lnTo>
                    <a:pt x="113" y="78"/>
                  </a:lnTo>
                  <a:lnTo>
                    <a:pt x="105" y="94"/>
                  </a:lnTo>
                  <a:lnTo>
                    <a:pt x="92" y="107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7"/>
                  </a:lnTo>
                  <a:lnTo>
                    <a:pt x="11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257">
              <a:extLst>
                <a:ext uri="{FF2B5EF4-FFF2-40B4-BE49-F238E27FC236}">
                  <a16:creationId xmlns:a16="http://schemas.microsoft.com/office/drawing/2014/main" id="{5D410B8E-422B-459C-9591-37F853322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0606" y="1828376"/>
              <a:ext cx="25807" cy="28343"/>
            </a:xfrm>
            <a:custGeom>
              <a:avLst/>
              <a:gdLst>
                <a:gd name="T0" fmla="*/ 58 w 117"/>
                <a:gd name="T1" fmla="*/ 0 h 117"/>
                <a:gd name="T2" fmla="*/ 76 w 117"/>
                <a:gd name="T3" fmla="*/ 4 h 117"/>
                <a:gd name="T4" fmla="*/ 92 w 117"/>
                <a:gd name="T5" fmla="*/ 12 h 117"/>
                <a:gd name="T6" fmla="*/ 105 w 117"/>
                <a:gd name="T7" fmla="*/ 25 h 117"/>
                <a:gd name="T8" fmla="*/ 113 w 117"/>
                <a:gd name="T9" fmla="*/ 41 h 117"/>
                <a:gd name="T10" fmla="*/ 117 w 117"/>
                <a:gd name="T11" fmla="*/ 59 h 117"/>
                <a:gd name="T12" fmla="*/ 113 w 117"/>
                <a:gd name="T13" fmla="*/ 78 h 117"/>
                <a:gd name="T14" fmla="*/ 105 w 117"/>
                <a:gd name="T15" fmla="*/ 94 h 117"/>
                <a:gd name="T16" fmla="*/ 92 w 117"/>
                <a:gd name="T17" fmla="*/ 107 h 117"/>
                <a:gd name="T18" fmla="*/ 76 w 117"/>
                <a:gd name="T19" fmla="*/ 115 h 117"/>
                <a:gd name="T20" fmla="*/ 58 w 117"/>
                <a:gd name="T21" fmla="*/ 117 h 117"/>
                <a:gd name="T22" fmla="*/ 40 w 117"/>
                <a:gd name="T23" fmla="*/ 115 h 117"/>
                <a:gd name="T24" fmla="*/ 23 w 117"/>
                <a:gd name="T25" fmla="*/ 107 h 117"/>
                <a:gd name="T26" fmla="*/ 12 w 117"/>
                <a:gd name="T27" fmla="*/ 94 h 117"/>
                <a:gd name="T28" fmla="*/ 3 w 117"/>
                <a:gd name="T29" fmla="*/ 78 h 117"/>
                <a:gd name="T30" fmla="*/ 0 w 117"/>
                <a:gd name="T31" fmla="*/ 59 h 117"/>
                <a:gd name="T32" fmla="*/ 3 w 117"/>
                <a:gd name="T33" fmla="*/ 41 h 117"/>
                <a:gd name="T34" fmla="*/ 12 w 117"/>
                <a:gd name="T35" fmla="*/ 25 h 117"/>
                <a:gd name="T36" fmla="*/ 23 w 117"/>
                <a:gd name="T37" fmla="*/ 12 h 117"/>
                <a:gd name="T38" fmla="*/ 40 w 117"/>
                <a:gd name="T39" fmla="*/ 4 h 117"/>
                <a:gd name="T40" fmla="*/ 58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8" y="0"/>
                  </a:moveTo>
                  <a:lnTo>
                    <a:pt x="76" y="4"/>
                  </a:lnTo>
                  <a:lnTo>
                    <a:pt x="92" y="12"/>
                  </a:lnTo>
                  <a:lnTo>
                    <a:pt x="105" y="25"/>
                  </a:lnTo>
                  <a:lnTo>
                    <a:pt x="113" y="41"/>
                  </a:lnTo>
                  <a:lnTo>
                    <a:pt x="117" y="59"/>
                  </a:lnTo>
                  <a:lnTo>
                    <a:pt x="113" y="78"/>
                  </a:lnTo>
                  <a:lnTo>
                    <a:pt x="105" y="94"/>
                  </a:lnTo>
                  <a:lnTo>
                    <a:pt x="92" y="107"/>
                  </a:lnTo>
                  <a:lnTo>
                    <a:pt x="76" y="115"/>
                  </a:lnTo>
                  <a:lnTo>
                    <a:pt x="58" y="117"/>
                  </a:lnTo>
                  <a:lnTo>
                    <a:pt x="40" y="115"/>
                  </a:lnTo>
                  <a:lnTo>
                    <a:pt x="23" y="107"/>
                  </a:lnTo>
                  <a:lnTo>
                    <a:pt x="12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2" y="25"/>
                  </a:lnTo>
                  <a:lnTo>
                    <a:pt x="23" y="12"/>
                  </a:lnTo>
                  <a:lnTo>
                    <a:pt x="40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258">
              <a:extLst>
                <a:ext uri="{FF2B5EF4-FFF2-40B4-BE49-F238E27FC236}">
                  <a16:creationId xmlns:a16="http://schemas.microsoft.com/office/drawing/2014/main" id="{E147874E-2341-4A49-AEC1-D0E344AA03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5334" y="1788223"/>
              <a:ext cx="25807" cy="28343"/>
            </a:xfrm>
            <a:custGeom>
              <a:avLst/>
              <a:gdLst>
                <a:gd name="T0" fmla="*/ 58 w 117"/>
                <a:gd name="T1" fmla="*/ 0 h 117"/>
                <a:gd name="T2" fmla="*/ 76 w 117"/>
                <a:gd name="T3" fmla="*/ 4 h 117"/>
                <a:gd name="T4" fmla="*/ 92 w 117"/>
                <a:gd name="T5" fmla="*/ 12 h 117"/>
                <a:gd name="T6" fmla="*/ 105 w 117"/>
                <a:gd name="T7" fmla="*/ 25 h 117"/>
                <a:gd name="T8" fmla="*/ 113 w 117"/>
                <a:gd name="T9" fmla="*/ 41 h 117"/>
                <a:gd name="T10" fmla="*/ 117 w 117"/>
                <a:gd name="T11" fmla="*/ 59 h 117"/>
                <a:gd name="T12" fmla="*/ 113 w 117"/>
                <a:gd name="T13" fmla="*/ 78 h 117"/>
                <a:gd name="T14" fmla="*/ 105 w 117"/>
                <a:gd name="T15" fmla="*/ 94 h 117"/>
                <a:gd name="T16" fmla="*/ 92 w 117"/>
                <a:gd name="T17" fmla="*/ 107 h 117"/>
                <a:gd name="T18" fmla="*/ 76 w 117"/>
                <a:gd name="T19" fmla="*/ 114 h 117"/>
                <a:gd name="T20" fmla="*/ 58 w 117"/>
                <a:gd name="T21" fmla="*/ 117 h 117"/>
                <a:gd name="T22" fmla="*/ 40 w 117"/>
                <a:gd name="T23" fmla="*/ 114 h 117"/>
                <a:gd name="T24" fmla="*/ 24 w 117"/>
                <a:gd name="T25" fmla="*/ 107 h 117"/>
                <a:gd name="T26" fmla="*/ 12 w 117"/>
                <a:gd name="T27" fmla="*/ 94 h 117"/>
                <a:gd name="T28" fmla="*/ 3 w 117"/>
                <a:gd name="T29" fmla="*/ 78 h 117"/>
                <a:gd name="T30" fmla="*/ 0 w 117"/>
                <a:gd name="T31" fmla="*/ 59 h 117"/>
                <a:gd name="T32" fmla="*/ 3 w 117"/>
                <a:gd name="T33" fmla="*/ 41 h 117"/>
                <a:gd name="T34" fmla="*/ 12 w 117"/>
                <a:gd name="T35" fmla="*/ 25 h 117"/>
                <a:gd name="T36" fmla="*/ 24 w 117"/>
                <a:gd name="T37" fmla="*/ 12 h 117"/>
                <a:gd name="T38" fmla="*/ 40 w 117"/>
                <a:gd name="T39" fmla="*/ 4 h 117"/>
                <a:gd name="T40" fmla="*/ 58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8" y="0"/>
                  </a:moveTo>
                  <a:lnTo>
                    <a:pt x="76" y="4"/>
                  </a:lnTo>
                  <a:lnTo>
                    <a:pt x="92" y="12"/>
                  </a:lnTo>
                  <a:lnTo>
                    <a:pt x="105" y="25"/>
                  </a:lnTo>
                  <a:lnTo>
                    <a:pt x="113" y="41"/>
                  </a:lnTo>
                  <a:lnTo>
                    <a:pt x="117" y="59"/>
                  </a:lnTo>
                  <a:lnTo>
                    <a:pt x="113" y="78"/>
                  </a:lnTo>
                  <a:lnTo>
                    <a:pt x="105" y="94"/>
                  </a:lnTo>
                  <a:lnTo>
                    <a:pt x="92" y="107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7"/>
                  </a:lnTo>
                  <a:lnTo>
                    <a:pt x="12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2" y="25"/>
                  </a:lnTo>
                  <a:lnTo>
                    <a:pt x="24" y="12"/>
                  </a:lnTo>
                  <a:lnTo>
                    <a:pt x="40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259">
              <a:extLst>
                <a:ext uri="{FF2B5EF4-FFF2-40B4-BE49-F238E27FC236}">
                  <a16:creationId xmlns:a16="http://schemas.microsoft.com/office/drawing/2014/main" id="{63EC76B9-F419-4D64-B296-9712B5B72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1141" y="1828376"/>
              <a:ext cx="23656" cy="28343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4 h 117"/>
                <a:gd name="T4" fmla="*/ 92 w 116"/>
                <a:gd name="T5" fmla="*/ 12 h 117"/>
                <a:gd name="T6" fmla="*/ 104 w 116"/>
                <a:gd name="T7" fmla="*/ 25 h 117"/>
                <a:gd name="T8" fmla="*/ 113 w 116"/>
                <a:gd name="T9" fmla="*/ 41 h 117"/>
                <a:gd name="T10" fmla="*/ 116 w 116"/>
                <a:gd name="T11" fmla="*/ 59 h 117"/>
                <a:gd name="T12" fmla="*/ 113 w 116"/>
                <a:gd name="T13" fmla="*/ 78 h 117"/>
                <a:gd name="T14" fmla="*/ 104 w 116"/>
                <a:gd name="T15" fmla="*/ 94 h 117"/>
                <a:gd name="T16" fmla="*/ 92 w 116"/>
                <a:gd name="T17" fmla="*/ 107 h 117"/>
                <a:gd name="T18" fmla="*/ 76 w 116"/>
                <a:gd name="T19" fmla="*/ 115 h 117"/>
                <a:gd name="T20" fmla="*/ 58 w 116"/>
                <a:gd name="T21" fmla="*/ 117 h 117"/>
                <a:gd name="T22" fmla="*/ 40 w 116"/>
                <a:gd name="T23" fmla="*/ 115 h 117"/>
                <a:gd name="T24" fmla="*/ 24 w 116"/>
                <a:gd name="T25" fmla="*/ 107 h 117"/>
                <a:gd name="T26" fmla="*/ 11 w 116"/>
                <a:gd name="T27" fmla="*/ 94 h 117"/>
                <a:gd name="T28" fmla="*/ 3 w 116"/>
                <a:gd name="T29" fmla="*/ 78 h 117"/>
                <a:gd name="T30" fmla="*/ 0 w 116"/>
                <a:gd name="T31" fmla="*/ 59 h 117"/>
                <a:gd name="T32" fmla="*/ 3 w 116"/>
                <a:gd name="T33" fmla="*/ 41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4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4"/>
                  </a:lnTo>
                  <a:lnTo>
                    <a:pt x="92" y="12"/>
                  </a:lnTo>
                  <a:lnTo>
                    <a:pt x="104" y="25"/>
                  </a:lnTo>
                  <a:lnTo>
                    <a:pt x="113" y="41"/>
                  </a:lnTo>
                  <a:lnTo>
                    <a:pt x="116" y="59"/>
                  </a:lnTo>
                  <a:lnTo>
                    <a:pt x="113" y="78"/>
                  </a:lnTo>
                  <a:lnTo>
                    <a:pt x="104" y="94"/>
                  </a:lnTo>
                  <a:lnTo>
                    <a:pt x="92" y="107"/>
                  </a:lnTo>
                  <a:lnTo>
                    <a:pt x="76" y="115"/>
                  </a:lnTo>
                  <a:lnTo>
                    <a:pt x="58" y="117"/>
                  </a:lnTo>
                  <a:lnTo>
                    <a:pt x="40" y="115"/>
                  </a:lnTo>
                  <a:lnTo>
                    <a:pt x="24" y="107"/>
                  </a:lnTo>
                  <a:lnTo>
                    <a:pt x="11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260">
              <a:extLst>
                <a:ext uri="{FF2B5EF4-FFF2-40B4-BE49-F238E27FC236}">
                  <a16:creationId xmlns:a16="http://schemas.microsoft.com/office/drawing/2014/main" id="{23639D14-3531-4EE9-806B-249542F83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5870" y="1788223"/>
              <a:ext cx="25807" cy="28343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4 h 117"/>
                <a:gd name="T4" fmla="*/ 92 w 116"/>
                <a:gd name="T5" fmla="*/ 12 h 117"/>
                <a:gd name="T6" fmla="*/ 104 w 116"/>
                <a:gd name="T7" fmla="*/ 25 h 117"/>
                <a:gd name="T8" fmla="*/ 113 w 116"/>
                <a:gd name="T9" fmla="*/ 41 h 117"/>
                <a:gd name="T10" fmla="*/ 116 w 116"/>
                <a:gd name="T11" fmla="*/ 59 h 117"/>
                <a:gd name="T12" fmla="*/ 113 w 116"/>
                <a:gd name="T13" fmla="*/ 78 h 117"/>
                <a:gd name="T14" fmla="*/ 104 w 116"/>
                <a:gd name="T15" fmla="*/ 94 h 117"/>
                <a:gd name="T16" fmla="*/ 92 w 116"/>
                <a:gd name="T17" fmla="*/ 107 h 117"/>
                <a:gd name="T18" fmla="*/ 76 w 116"/>
                <a:gd name="T19" fmla="*/ 114 h 117"/>
                <a:gd name="T20" fmla="*/ 58 w 116"/>
                <a:gd name="T21" fmla="*/ 117 h 117"/>
                <a:gd name="T22" fmla="*/ 40 w 116"/>
                <a:gd name="T23" fmla="*/ 114 h 117"/>
                <a:gd name="T24" fmla="*/ 23 w 116"/>
                <a:gd name="T25" fmla="*/ 107 h 117"/>
                <a:gd name="T26" fmla="*/ 11 w 116"/>
                <a:gd name="T27" fmla="*/ 94 h 117"/>
                <a:gd name="T28" fmla="*/ 3 w 116"/>
                <a:gd name="T29" fmla="*/ 78 h 117"/>
                <a:gd name="T30" fmla="*/ 0 w 116"/>
                <a:gd name="T31" fmla="*/ 59 h 117"/>
                <a:gd name="T32" fmla="*/ 3 w 116"/>
                <a:gd name="T33" fmla="*/ 41 h 117"/>
                <a:gd name="T34" fmla="*/ 11 w 116"/>
                <a:gd name="T35" fmla="*/ 25 h 117"/>
                <a:gd name="T36" fmla="*/ 23 w 116"/>
                <a:gd name="T37" fmla="*/ 12 h 117"/>
                <a:gd name="T38" fmla="*/ 40 w 116"/>
                <a:gd name="T39" fmla="*/ 4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4"/>
                  </a:lnTo>
                  <a:lnTo>
                    <a:pt x="92" y="12"/>
                  </a:lnTo>
                  <a:lnTo>
                    <a:pt x="104" y="25"/>
                  </a:lnTo>
                  <a:lnTo>
                    <a:pt x="113" y="41"/>
                  </a:lnTo>
                  <a:lnTo>
                    <a:pt x="116" y="59"/>
                  </a:lnTo>
                  <a:lnTo>
                    <a:pt x="113" y="78"/>
                  </a:lnTo>
                  <a:lnTo>
                    <a:pt x="104" y="94"/>
                  </a:lnTo>
                  <a:lnTo>
                    <a:pt x="92" y="107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3" y="107"/>
                  </a:lnTo>
                  <a:lnTo>
                    <a:pt x="11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5"/>
                  </a:lnTo>
                  <a:lnTo>
                    <a:pt x="23" y="12"/>
                  </a:lnTo>
                  <a:lnTo>
                    <a:pt x="40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261">
              <a:extLst>
                <a:ext uri="{FF2B5EF4-FFF2-40B4-BE49-F238E27FC236}">
                  <a16:creationId xmlns:a16="http://schemas.microsoft.com/office/drawing/2014/main" id="{9298AEED-F357-40ED-8B13-694B3F728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678" y="1828376"/>
              <a:ext cx="23656" cy="28343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4 h 117"/>
                <a:gd name="T4" fmla="*/ 93 w 116"/>
                <a:gd name="T5" fmla="*/ 12 h 117"/>
                <a:gd name="T6" fmla="*/ 105 w 116"/>
                <a:gd name="T7" fmla="*/ 25 h 117"/>
                <a:gd name="T8" fmla="*/ 113 w 116"/>
                <a:gd name="T9" fmla="*/ 41 h 117"/>
                <a:gd name="T10" fmla="*/ 116 w 116"/>
                <a:gd name="T11" fmla="*/ 59 h 117"/>
                <a:gd name="T12" fmla="*/ 113 w 116"/>
                <a:gd name="T13" fmla="*/ 78 h 117"/>
                <a:gd name="T14" fmla="*/ 105 w 116"/>
                <a:gd name="T15" fmla="*/ 94 h 117"/>
                <a:gd name="T16" fmla="*/ 93 w 116"/>
                <a:gd name="T17" fmla="*/ 107 h 117"/>
                <a:gd name="T18" fmla="*/ 76 w 116"/>
                <a:gd name="T19" fmla="*/ 115 h 117"/>
                <a:gd name="T20" fmla="*/ 58 w 116"/>
                <a:gd name="T21" fmla="*/ 117 h 117"/>
                <a:gd name="T22" fmla="*/ 40 w 116"/>
                <a:gd name="T23" fmla="*/ 115 h 117"/>
                <a:gd name="T24" fmla="*/ 24 w 116"/>
                <a:gd name="T25" fmla="*/ 107 h 117"/>
                <a:gd name="T26" fmla="*/ 11 w 116"/>
                <a:gd name="T27" fmla="*/ 94 h 117"/>
                <a:gd name="T28" fmla="*/ 3 w 116"/>
                <a:gd name="T29" fmla="*/ 78 h 117"/>
                <a:gd name="T30" fmla="*/ 0 w 116"/>
                <a:gd name="T31" fmla="*/ 59 h 117"/>
                <a:gd name="T32" fmla="*/ 3 w 116"/>
                <a:gd name="T33" fmla="*/ 41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4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4"/>
                  </a:lnTo>
                  <a:lnTo>
                    <a:pt x="93" y="12"/>
                  </a:lnTo>
                  <a:lnTo>
                    <a:pt x="105" y="25"/>
                  </a:lnTo>
                  <a:lnTo>
                    <a:pt x="113" y="41"/>
                  </a:lnTo>
                  <a:lnTo>
                    <a:pt x="116" y="59"/>
                  </a:lnTo>
                  <a:lnTo>
                    <a:pt x="113" y="78"/>
                  </a:lnTo>
                  <a:lnTo>
                    <a:pt x="105" y="94"/>
                  </a:lnTo>
                  <a:lnTo>
                    <a:pt x="93" y="107"/>
                  </a:lnTo>
                  <a:lnTo>
                    <a:pt x="76" y="115"/>
                  </a:lnTo>
                  <a:lnTo>
                    <a:pt x="58" y="117"/>
                  </a:lnTo>
                  <a:lnTo>
                    <a:pt x="40" y="115"/>
                  </a:lnTo>
                  <a:lnTo>
                    <a:pt x="24" y="107"/>
                  </a:lnTo>
                  <a:lnTo>
                    <a:pt x="11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A971CA1E-52A0-4A42-9C4D-DED05191C01C}"/>
              </a:ext>
            </a:extLst>
          </p:cNvPr>
          <p:cNvCxnSpPr>
            <a:cxnSpLocks/>
          </p:cNvCxnSpPr>
          <p:nvPr/>
        </p:nvCxnSpPr>
        <p:spPr>
          <a:xfrm>
            <a:off x="3128981" y="3349838"/>
            <a:ext cx="990726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1142575B-6831-430D-8D3F-C07CB34C17EA}"/>
              </a:ext>
            </a:extLst>
          </p:cNvPr>
          <p:cNvSpPr txBox="1"/>
          <p:nvPr/>
        </p:nvSpPr>
        <p:spPr>
          <a:xfrm>
            <a:off x="6121017" y="2418504"/>
            <a:ext cx="26420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Public Switched Telephone Network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52EEC9C-1EA7-4163-A553-E9EC44A60AE9}"/>
              </a:ext>
            </a:extLst>
          </p:cNvPr>
          <p:cNvSpPr txBox="1"/>
          <p:nvPr/>
        </p:nvSpPr>
        <p:spPr>
          <a:xfrm>
            <a:off x="5208746" y="3829449"/>
            <a:ext cx="797013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Core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Network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(CN)</a:t>
            </a:r>
          </a:p>
        </p:txBody>
      </p:sp>
    </p:spTree>
    <p:extLst>
      <p:ext uri="{BB962C8B-B14F-4D97-AF65-F5344CB8AC3E}">
        <p14:creationId xmlns:p14="http://schemas.microsoft.com/office/powerpoint/2010/main" val="42832821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BE3F57E-C924-452B-9634-269B03EE11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0" y="8172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7790" y="17948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Air Interface</a:t>
            </a:r>
            <a:endParaRPr lang="en-US" sz="3200" b="1" dirty="0">
              <a:solidFill>
                <a:schemeClr val="accent5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91F59C2-6A1E-4747-B0BF-007E56044279}"/>
              </a:ext>
            </a:extLst>
          </p:cNvPr>
          <p:cNvGrpSpPr/>
          <p:nvPr/>
        </p:nvGrpSpPr>
        <p:grpSpPr>
          <a:xfrm>
            <a:off x="351163" y="1603473"/>
            <a:ext cx="317594" cy="450726"/>
            <a:chOff x="4457700" y="2682875"/>
            <a:chExt cx="527051" cy="565150"/>
          </a:xfrm>
          <a:solidFill>
            <a:schemeClr val="bg1"/>
          </a:solidFill>
        </p:grpSpPr>
        <p:sp>
          <p:nvSpPr>
            <p:cNvPr id="13" name="Freeform 222">
              <a:extLst>
                <a:ext uri="{FF2B5EF4-FFF2-40B4-BE49-F238E27FC236}">
                  <a16:creationId xmlns:a16="http://schemas.microsoft.com/office/drawing/2014/main" id="{7D59A0BE-A6AB-4996-AC66-F7D74F54B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700" y="2682875"/>
              <a:ext cx="373063" cy="466725"/>
            </a:xfrm>
            <a:custGeom>
              <a:avLst/>
              <a:gdLst>
                <a:gd name="T0" fmla="*/ 1972 w 2353"/>
                <a:gd name="T1" fmla="*/ 0 h 2933"/>
                <a:gd name="T2" fmla="*/ 2065 w 2353"/>
                <a:gd name="T3" fmla="*/ 12 h 2933"/>
                <a:gd name="T4" fmla="*/ 2150 w 2353"/>
                <a:gd name="T5" fmla="*/ 46 h 2933"/>
                <a:gd name="T6" fmla="*/ 2225 w 2353"/>
                <a:gd name="T7" fmla="*/ 98 h 2933"/>
                <a:gd name="T8" fmla="*/ 2285 w 2353"/>
                <a:gd name="T9" fmla="*/ 165 h 2933"/>
                <a:gd name="T10" fmla="*/ 2327 w 2353"/>
                <a:gd name="T11" fmla="*/ 245 h 2933"/>
                <a:gd name="T12" fmla="*/ 2350 w 2353"/>
                <a:gd name="T13" fmla="*/ 336 h 2933"/>
                <a:gd name="T14" fmla="*/ 2353 w 2353"/>
                <a:gd name="T15" fmla="*/ 1972 h 2933"/>
                <a:gd name="T16" fmla="*/ 2343 w 2353"/>
                <a:gd name="T17" fmla="*/ 2017 h 2933"/>
                <a:gd name="T18" fmla="*/ 2315 w 2353"/>
                <a:gd name="T19" fmla="*/ 2051 h 2933"/>
                <a:gd name="T20" fmla="*/ 2275 w 2353"/>
                <a:gd name="T21" fmla="*/ 2071 h 2933"/>
                <a:gd name="T22" fmla="*/ 2229 w 2353"/>
                <a:gd name="T23" fmla="*/ 2071 h 2933"/>
                <a:gd name="T24" fmla="*/ 2189 w 2353"/>
                <a:gd name="T25" fmla="*/ 2051 h 2933"/>
                <a:gd name="T26" fmla="*/ 2161 w 2353"/>
                <a:gd name="T27" fmla="*/ 2017 h 2933"/>
                <a:gd name="T28" fmla="*/ 2152 w 2353"/>
                <a:gd name="T29" fmla="*/ 1972 h 2933"/>
                <a:gd name="T30" fmla="*/ 2148 w 2353"/>
                <a:gd name="T31" fmla="*/ 351 h 2933"/>
                <a:gd name="T32" fmla="*/ 2127 w 2353"/>
                <a:gd name="T33" fmla="*/ 292 h 2933"/>
                <a:gd name="T34" fmla="*/ 2088 w 2353"/>
                <a:gd name="T35" fmla="*/ 246 h 2933"/>
                <a:gd name="T36" fmla="*/ 2034 w 2353"/>
                <a:gd name="T37" fmla="*/ 215 h 2933"/>
                <a:gd name="T38" fmla="*/ 1972 w 2353"/>
                <a:gd name="T39" fmla="*/ 204 h 2933"/>
                <a:gd name="T40" fmla="*/ 349 w 2353"/>
                <a:gd name="T41" fmla="*/ 206 h 2933"/>
                <a:gd name="T42" fmla="*/ 291 w 2353"/>
                <a:gd name="T43" fmla="*/ 227 h 2933"/>
                <a:gd name="T44" fmla="*/ 244 w 2353"/>
                <a:gd name="T45" fmla="*/ 268 h 2933"/>
                <a:gd name="T46" fmla="*/ 213 w 2353"/>
                <a:gd name="T47" fmla="*/ 321 h 2933"/>
                <a:gd name="T48" fmla="*/ 202 w 2353"/>
                <a:gd name="T49" fmla="*/ 383 h 2933"/>
                <a:gd name="T50" fmla="*/ 199 w 2353"/>
                <a:gd name="T51" fmla="*/ 2855 h 2933"/>
                <a:gd name="T52" fmla="*/ 180 w 2353"/>
                <a:gd name="T53" fmla="*/ 2895 h 2933"/>
                <a:gd name="T54" fmla="*/ 145 w 2353"/>
                <a:gd name="T55" fmla="*/ 2923 h 2933"/>
                <a:gd name="T56" fmla="*/ 101 w 2353"/>
                <a:gd name="T57" fmla="*/ 2933 h 2933"/>
                <a:gd name="T58" fmla="*/ 57 w 2353"/>
                <a:gd name="T59" fmla="*/ 2923 h 2933"/>
                <a:gd name="T60" fmla="*/ 23 w 2353"/>
                <a:gd name="T61" fmla="*/ 2895 h 2933"/>
                <a:gd name="T62" fmla="*/ 3 w 2353"/>
                <a:gd name="T63" fmla="*/ 2855 h 2933"/>
                <a:gd name="T64" fmla="*/ 0 w 2353"/>
                <a:gd name="T65" fmla="*/ 383 h 2933"/>
                <a:gd name="T66" fmla="*/ 12 w 2353"/>
                <a:gd name="T67" fmla="*/ 289 h 2933"/>
                <a:gd name="T68" fmla="*/ 45 w 2353"/>
                <a:gd name="T69" fmla="*/ 204 h 2933"/>
                <a:gd name="T70" fmla="*/ 97 w 2353"/>
                <a:gd name="T71" fmla="*/ 129 h 2933"/>
                <a:gd name="T72" fmla="*/ 164 w 2353"/>
                <a:gd name="T73" fmla="*/ 70 h 2933"/>
                <a:gd name="T74" fmla="*/ 244 w 2353"/>
                <a:gd name="T75" fmla="*/ 26 h 2933"/>
                <a:gd name="T76" fmla="*/ 334 w 2353"/>
                <a:gd name="T77" fmla="*/ 3 h 2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53" h="2933">
                  <a:moveTo>
                    <a:pt x="381" y="0"/>
                  </a:moveTo>
                  <a:lnTo>
                    <a:pt x="1972" y="0"/>
                  </a:lnTo>
                  <a:lnTo>
                    <a:pt x="2020" y="3"/>
                  </a:lnTo>
                  <a:lnTo>
                    <a:pt x="2065" y="12"/>
                  </a:lnTo>
                  <a:lnTo>
                    <a:pt x="2110" y="26"/>
                  </a:lnTo>
                  <a:lnTo>
                    <a:pt x="2150" y="46"/>
                  </a:lnTo>
                  <a:lnTo>
                    <a:pt x="2189" y="70"/>
                  </a:lnTo>
                  <a:lnTo>
                    <a:pt x="2225" y="98"/>
                  </a:lnTo>
                  <a:lnTo>
                    <a:pt x="2257" y="129"/>
                  </a:lnTo>
                  <a:lnTo>
                    <a:pt x="2285" y="165"/>
                  </a:lnTo>
                  <a:lnTo>
                    <a:pt x="2309" y="204"/>
                  </a:lnTo>
                  <a:lnTo>
                    <a:pt x="2327" y="245"/>
                  </a:lnTo>
                  <a:lnTo>
                    <a:pt x="2341" y="289"/>
                  </a:lnTo>
                  <a:lnTo>
                    <a:pt x="2350" y="336"/>
                  </a:lnTo>
                  <a:lnTo>
                    <a:pt x="2353" y="383"/>
                  </a:lnTo>
                  <a:lnTo>
                    <a:pt x="2353" y="1972"/>
                  </a:lnTo>
                  <a:lnTo>
                    <a:pt x="2351" y="1996"/>
                  </a:lnTo>
                  <a:lnTo>
                    <a:pt x="2343" y="2017"/>
                  </a:lnTo>
                  <a:lnTo>
                    <a:pt x="2331" y="2036"/>
                  </a:lnTo>
                  <a:lnTo>
                    <a:pt x="2315" y="2051"/>
                  </a:lnTo>
                  <a:lnTo>
                    <a:pt x="2297" y="2064"/>
                  </a:lnTo>
                  <a:lnTo>
                    <a:pt x="2275" y="2071"/>
                  </a:lnTo>
                  <a:lnTo>
                    <a:pt x="2253" y="2074"/>
                  </a:lnTo>
                  <a:lnTo>
                    <a:pt x="2229" y="2071"/>
                  </a:lnTo>
                  <a:lnTo>
                    <a:pt x="2208" y="2064"/>
                  </a:lnTo>
                  <a:lnTo>
                    <a:pt x="2189" y="2051"/>
                  </a:lnTo>
                  <a:lnTo>
                    <a:pt x="2173" y="2036"/>
                  </a:lnTo>
                  <a:lnTo>
                    <a:pt x="2161" y="2017"/>
                  </a:lnTo>
                  <a:lnTo>
                    <a:pt x="2154" y="1996"/>
                  </a:lnTo>
                  <a:lnTo>
                    <a:pt x="2152" y="1972"/>
                  </a:lnTo>
                  <a:lnTo>
                    <a:pt x="2152" y="383"/>
                  </a:lnTo>
                  <a:lnTo>
                    <a:pt x="2148" y="351"/>
                  </a:lnTo>
                  <a:lnTo>
                    <a:pt x="2140" y="321"/>
                  </a:lnTo>
                  <a:lnTo>
                    <a:pt x="2127" y="292"/>
                  </a:lnTo>
                  <a:lnTo>
                    <a:pt x="2110" y="268"/>
                  </a:lnTo>
                  <a:lnTo>
                    <a:pt x="2088" y="246"/>
                  </a:lnTo>
                  <a:lnTo>
                    <a:pt x="2062" y="227"/>
                  </a:lnTo>
                  <a:lnTo>
                    <a:pt x="2034" y="215"/>
                  </a:lnTo>
                  <a:lnTo>
                    <a:pt x="2004" y="206"/>
                  </a:lnTo>
                  <a:lnTo>
                    <a:pt x="1972" y="204"/>
                  </a:lnTo>
                  <a:lnTo>
                    <a:pt x="381" y="204"/>
                  </a:lnTo>
                  <a:lnTo>
                    <a:pt x="349" y="206"/>
                  </a:lnTo>
                  <a:lnTo>
                    <a:pt x="319" y="215"/>
                  </a:lnTo>
                  <a:lnTo>
                    <a:pt x="291" y="227"/>
                  </a:lnTo>
                  <a:lnTo>
                    <a:pt x="266" y="246"/>
                  </a:lnTo>
                  <a:lnTo>
                    <a:pt x="244" y="268"/>
                  </a:lnTo>
                  <a:lnTo>
                    <a:pt x="227" y="292"/>
                  </a:lnTo>
                  <a:lnTo>
                    <a:pt x="213" y="321"/>
                  </a:lnTo>
                  <a:lnTo>
                    <a:pt x="205" y="351"/>
                  </a:lnTo>
                  <a:lnTo>
                    <a:pt x="202" y="383"/>
                  </a:lnTo>
                  <a:lnTo>
                    <a:pt x="202" y="2832"/>
                  </a:lnTo>
                  <a:lnTo>
                    <a:pt x="199" y="2855"/>
                  </a:lnTo>
                  <a:lnTo>
                    <a:pt x="192" y="2877"/>
                  </a:lnTo>
                  <a:lnTo>
                    <a:pt x="180" y="2895"/>
                  </a:lnTo>
                  <a:lnTo>
                    <a:pt x="165" y="2911"/>
                  </a:lnTo>
                  <a:lnTo>
                    <a:pt x="145" y="2923"/>
                  </a:lnTo>
                  <a:lnTo>
                    <a:pt x="125" y="2931"/>
                  </a:lnTo>
                  <a:lnTo>
                    <a:pt x="101" y="2933"/>
                  </a:lnTo>
                  <a:lnTo>
                    <a:pt x="79" y="2931"/>
                  </a:lnTo>
                  <a:lnTo>
                    <a:pt x="57" y="2923"/>
                  </a:lnTo>
                  <a:lnTo>
                    <a:pt x="38" y="2911"/>
                  </a:lnTo>
                  <a:lnTo>
                    <a:pt x="23" y="2895"/>
                  </a:lnTo>
                  <a:lnTo>
                    <a:pt x="11" y="2877"/>
                  </a:lnTo>
                  <a:lnTo>
                    <a:pt x="3" y="2855"/>
                  </a:lnTo>
                  <a:lnTo>
                    <a:pt x="0" y="2832"/>
                  </a:lnTo>
                  <a:lnTo>
                    <a:pt x="0" y="383"/>
                  </a:lnTo>
                  <a:lnTo>
                    <a:pt x="3" y="336"/>
                  </a:lnTo>
                  <a:lnTo>
                    <a:pt x="12" y="289"/>
                  </a:lnTo>
                  <a:lnTo>
                    <a:pt x="26" y="245"/>
                  </a:lnTo>
                  <a:lnTo>
                    <a:pt x="45" y="204"/>
                  </a:lnTo>
                  <a:lnTo>
                    <a:pt x="69" y="165"/>
                  </a:lnTo>
                  <a:lnTo>
                    <a:pt x="97" y="129"/>
                  </a:lnTo>
                  <a:lnTo>
                    <a:pt x="128" y="98"/>
                  </a:lnTo>
                  <a:lnTo>
                    <a:pt x="164" y="70"/>
                  </a:lnTo>
                  <a:lnTo>
                    <a:pt x="202" y="46"/>
                  </a:lnTo>
                  <a:lnTo>
                    <a:pt x="244" y="26"/>
                  </a:lnTo>
                  <a:lnTo>
                    <a:pt x="287" y="12"/>
                  </a:lnTo>
                  <a:lnTo>
                    <a:pt x="334" y="3"/>
                  </a:lnTo>
                  <a:lnTo>
                    <a:pt x="38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24">
              <a:extLst>
                <a:ext uri="{FF2B5EF4-FFF2-40B4-BE49-F238E27FC236}">
                  <a16:creationId xmlns:a16="http://schemas.microsoft.com/office/drawing/2014/main" id="{FC211E5D-A81B-49CD-973C-79A7F1AF06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57700" y="3111500"/>
              <a:ext cx="373063" cy="136525"/>
            </a:xfrm>
            <a:custGeom>
              <a:avLst/>
              <a:gdLst>
                <a:gd name="T0" fmla="*/ 202 w 2353"/>
                <a:gd name="T1" fmla="*/ 479 h 862"/>
                <a:gd name="T2" fmla="*/ 213 w 2353"/>
                <a:gd name="T3" fmla="*/ 542 h 862"/>
                <a:gd name="T4" fmla="*/ 244 w 2353"/>
                <a:gd name="T5" fmla="*/ 595 h 862"/>
                <a:gd name="T6" fmla="*/ 291 w 2353"/>
                <a:gd name="T7" fmla="*/ 635 h 862"/>
                <a:gd name="T8" fmla="*/ 349 w 2353"/>
                <a:gd name="T9" fmla="*/ 657 h 862"/>
                <a:gd name="T10" fmla="*/ 1972 w 2353"/>
                <a:gd name="T11" fmla="*/ 660 h 862"/>
                <a:gd name="T12" fmla="*/ 2034 w 2353"/>
                <a:gd name="T13" fmla="*/ 648 h 862"/>
                <a:gd name="T14" fmla="*/ 2088 w 2353"/>
                <a:gd name="T15" fmla="*/ 617 h 862"/>
                <a:gd name="T16" fmla="*/ 2127 w 2353"/>
                <a:gd name="T17" fmla="*/ 570 h 862"/>
                <a:gd name="T18" fmla="*/ 2148 w 2353"/>
                <a:gd name="T19" fmla="*/ 512 h 862"/>
                <a:gd name="T20" fmla="*/ 2152 w 2353"/>
                <a:gd name="T21" fmla="*/ 203 h 862"/>
                <a:gd name="T22" fmla="*/ 101 w 2353"/>
                <a:gd name="T23" fmla="*/ 0 h 862"/>
                <a:gd name="T24" fmla="*/ 2275 w 2353"/>
                <a:gd name="T25" fmla="*/ 3 h 862"/>
                <a:gd name="T26" fmla="*/ 2315 w 2353"/>
                <a:gd name="T27" fmla="*/ 23 h 862"/>
                <a:gd name="T28" fmla="*/ 2343 w 2353"/>
                <a:gd name="T29" fmla="*/ 57 h 862"/>
                <a:gd name="T30" fmla="*/ 2353 w 2353"/>
                <a:gd name="T31" fmla="*/ 102 h 862"/>
                <a:gd name="T32" fmla="*/ 2350 w 2353"/>
                <a:gd name="T33" fmla="*/ 527 h 862"/>
                <a:gd name="T34" fmla="*/ 2327 w 2353"/>
                <a:gd name="T35" fmla="*/ 618 h 862"/>
                <a:gd name="T36" fmla="*/ 2285 w 2353"/>
                <a:gd name="T37" fmla="*/ 698 h 862"/>
                <a:gd name="T38" fmla="*/ 2225 w 2353"/>
                <a:gd name="T39" fmla="*/ 766 h 862"/>
                <a:gd name="T40" fmla="*/ 2150 w 2353"/>
                <a:gd name="T41" fmla="*/ 817 h 862"/>
                <a:gd name="T42" fmla="*/ 2065 w 2353"/>
                <a:gd name="T43" fmla="*/ 851 h 862"/>
                <a:gd name="T44" fmla="*/ 1972 w 2353"/>
                <a:gd name="T45" fmla="*/ 862 h 862"/>
                <a:gd name="T46" fmla="*/ 334 w 2353"/>
                <a:gd name="T47" fmla="*/ 859 h 862"/>
                <a:gd name="T48" fmla="*/ 244 w 2353"/>
                <a:gd name="T49" fmla="*/ 836 h 862"/>
                <a:gd name="T50" fmla="*/ 164 w 2353"/>
                <a:gd name="T51" fmla="*/ 793 h 862"/>
                <a:gd name="T52" fmla="*/ 97 w 2353"/>
                <a:gd name="T53" fmla="*/ 734 h 862"/>
                <a:gd name="T54" fmla="*/ 45 w 2353"/>
                <a:gd name="T55" fmla="*/ 659 h 862"/>
                <a:gd name="T56" fmla="*/ 12 w 2353"/>
                <a:gd name="T57" fmla="*/ 573 h 862"/>
                <a:gd name="T58" fmla="*/ 0 w 2353"/>
                <a:gd name="T59" fmla="*/ 479 h 862"/>
                <a:gd name="T60" fmla="*/ 3 w 2353"/>
                <a:gd name="T61" fmla="*/ 79 h 862"/>
                <a:gd name="T62" fmla="*/ 23 w 2353"/>
                <a:gd name="T63" fmla="*/ 39 h 862"/>
                <a:gd name="T64" fmla="*/ 57 w 2353"/>
                <a:gd name="T65" fmla="*/ 11 h 862"/>
                <a:gd name="T66" fmla="*/ 101 w 2353"/>
                <a:gd name="T67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53" h="862">
                  <a:moveTo>
                    <a:pt x="202" y="203"/>
                  </a:moveTo>
                  <a:lnTo>
                    <a:pt x="202" y="479"/>
                  </a:lnTo>
                  <a:lnTo>
                    <a:pt x="205" y="512"/>
                  </a:lnTo>
                  <a:lnTo>
                    <a:pt x="213" y="542"/>
                  </a:lnTo>
                  <a:lnTo>
                    <a:pt x="227" y="570"/>
                  </a:lnTo>
                  <a:lnTo>
                    <a:pt x="244" y="595"/>
                  </a:lnTo>
                  <a:lnTo>
                    <a:pt x="266" y="617"/>
                  </a:lnTo>
                  <a:lnTo>
                    <a:pt x="291" y="635"/>
                  </a:lnTo>
                  <a:lnTo>
                    <a:pt x="319" y="648"/>
                  </a:lnTo>
                  <a:lnTo>
                    <a:pt x="349" y="657"/>
                  </a:lnTo>
                  <a:lnTo>
                    <a:pt x="381" y="660"/>
                  </a:lnTo>
                  <a:lnTo>
                    <a:pt x="1972" y="660"/>
                  </a:lnTo>
                  <a:lnTo>
                    <a:pt x="2004" y="657"/>
                  </a:lnTo>
                  <a:lnTo>
                    <a:pt x="2034" y="648"/>
                  </a:lnTo>
                  <a:lnTo>
                    <a:pt x="2062" y="635"/>
                  </a:lnTo>
                  <a:lnTo>
                    <a:pt x="2088" y="617"/>
                  </a:lnTo>
                  <a:lnTo>
                    <a:pt x="2110" y="595"/>
                  </a:lnTo>
                  <a:lnTo>
                    <a:pt x="2127" y="570"/>
                  </a:lnTo>
                  <a:lnTo>
                    <a:pt x="2140" y="542"/>
                  </a:lnTo>
                  <a:lnTo>
                    <a:pt x="2148" y="512"/>
                  </a:lnTo>
                  <a:lnTo>
                    <a:pt x="2152" y="479"/>
                  </a:lnTo>
                  <a:lnTo>
                    <a:pt x="2152" y="203"/>
                  </a:lnTo>
                  <a:lnTo>
                    <a:pt x="202" y="203"/>
                  </a:lnTo>
                  <a:close/>
                  <a:moveTo>
                    <a:pt x="101" y="0"/>
                  </a:moveTo>
                  <a:lnTo>
                    <a:pt x="2253" y="0"/>
                  </a:lnTo>
                  <a:lnTo>
                    <a:pt x="2275" y="3"/>
                  </a:lnTo>
                  <a:lnTo>
                    <a:pt x="2297" y="11"/>
                  </a:lnTo>
                  <a:lnTo>
                    <a:pt x="2315" y="23"/>
                  </a:lnTo>
                  <a:lnTo>
                    <a:pt x="2331" y="39"/>
                  </a:lnTo>
                  <a:lnTo>
                    <a:pt x="2343" y="57"/>
                  </a:lnTo>
                  <a:lnTo>
                    <a:pt x="2351" y="79"/>
                  </a:lnTo>
                  <a:lnTo>
                    <a:pt x="2353" y="102"/>
                  </a:lnTo>
                  <a:lnTo>
                    <a:pt x="2353" y="479"/>
                  </a:lnTo>
                  <a:lnTo>
                    <a:pt x="2350" y="527"/>
                  </a:lnTo>
                  <a:lnTo>
                    <a:pt x="2341" y="573"/>
                  </a:lnTo>
                  <a:lnTo>
                    <a:pt x="2327" y="618"/>
                  </a:lnTo>
                  <a:lnTo>
                    <a:pt x="2309" y="659"/>
                  </a:lnTo>
                  <a:lnTo>
                    <a:pt x="2285" y="698"/>
                  </a:lnTo>
                  <a:lnTo>
                    <a:pt x="2257" y="734"/>
                  </a:lnTo>
                  <a:lnTo>
                    <a:pt x="2225" y="766"/>
                  </a:lnTo>
                  <a:lnTo>
                    <a:pt x="2189" y="793"/>
                  </a:lnTo>
                  <a:lnTo>
                    <a:pt x="2150" y="817"/>
                  </a:lnTo>
                  <a:lnTo>
                    <a:pt x="2110" y="836"/>
                  </a:lnTo>
                  <a:lnTo>
                    <a:pt x="2065" y="851"/>
                  </a:lnTo>
                  <a:lnTo>
                    <a:pt x="2020" y="859"/>
                  </a:lnTo>
                  <a:lnTo>
                    <a:pt x="1972" y="862"/>
                  </a:lnTo>
                  <a:lnTo>
                    <a:pt x="381" y="862"/>
                  </a:lnTo>
                  <a:lnTo>
                    <a:pt x="334" y="859"/>
                  </a:lnTo>
                  <a:lnTo>
                    <a:pt x="287" y="851"/>
                  </a:lnTo>
                  <a:lnTo>
                    <a:pt x="244" y="836"/>
                  </a:lnTo>
                  <a:lnTo>
                    <a:pt x="202" y="817"/>
                  </a:lnTo>
                  <a:lnTo>
                    <a:pt x="164" y="793"/>
                  </a:lnTo>
                  <a:lnTo>
                    <a:pt x="128" y="766"/>
                  </a:lnTo>
                  <a:lnTo>
                    <a:pt x="97" y="734"/>
                  </a:lnTo>
                  <a:lnTo>
                    <a:pt x="69" y="698"/>
                  </a:lnTo>
                  <a:lnTo>
                    <a:pt x="45" y="659"/>
                  </a:lnTo>
                  <a:lnTo>
                    <a:pt x="26" y="618"/>
                  </a:lnTo>
                  <a:lnTo>
                    <a:pt x="12" y="573"/>
                  </a:lnTo>
                  <a:lnTo>
                    <a:pt x="3" y="527"/>
                  </a:lnTo>
                  <a:lnTo>
                    <a:pt x="0" y="479"/>
                  </a:lnTo>
                  <a:lnTo>
                    <a:pt x="0" y="102"/>
                  </a:lnTo>
                  <a:lnTo>
                    <a:pt x="3" y="79"/>
                  </a:lnTo>
                  <a:lnTo>
                    <a:pt x="11" y="57"/>
                  </a:lnTo>
                  <a:lnTo>
                    <a:pt x="23" y="39"/>
                  </a:lnTo>
                  <a:lnTo>
                    <a:pt x="38" y="23"/>
                  </a:lnTo>
                  <a:lnTo>
                    <a:pt x="57" y="11"/>
                  </a:lnTo>
                  <a:lnTo>
                    <a:pt x="79" y="3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25">
              <a:extLst>
                <a:ext uri="{FF2B5EF4-FFF2-40B4-BE49-F238E27FC236}">
                  <a16:creationId xmlns:a16="http://schemas.microsoft.com/office/drawing/2014/main" id="{CA37998C-DF81-457E-9DE4-ED5C2F39A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3750" y="3163888"/>
              <a:ext cx="82550" cy="31750"/>
            </a:xfrm>
            <a:custGeom>
              <a:avLst/>
              <a:gdLst>
                <a:gd name="T0" fmla="*/ 101 w 526"/>
                <a:gd name="T1" fmla="*/ 0 h 202"/>
                <a:gd name="T2" fmla="*/ 425 w 526"/>
                <a:gd name="T3" fmla="*/ 0 h 202"/>
                <a:gd name="T4" fmla="*/ 448 w 526"/>
                <a:gd name="T5" fmla="*/ 2 h 202"/>
                <a:gd name="T6" fmla="*/ 469 w 526"/>
                <a:gd name="T7" fmla="*/ 10 h 202"/>
                <a:gd name="T8" fmla="*/ 488 w 526"/>
                <a:gd name="T9" fmla="*/ 22 h 202"/>
                <a:gd name="T10" fmla="*/ 503 w 526"/>
                <a:gd name="T11" fmla="*/ 38 h 202"/>
                <a:gd name="T12" fmla="*/ 515 w 526"/>
                <a:gd name="T13" fmla="*/ 56 h 202"/>
                <a:gd name="T14" fmla="*/ 523 w 526"/>
                <a:gd name="T15" fmla="*/ 78 h 202"/>
                <a:gd name="T16" fmla="*/ 526 w 526"/>
                <a:gd name="T17" fmla="*/ 101 h 202"/>
                <a:gd name="T18" fmla="*/ 523 w 526"/>
                <a:gd name="T19" fmla="*/ 124 h 202"/>
                <a:gd name="T20" fmla="*/ 515 w 526"/>
                <a:gd name="T21" fmla="*/ 145 h 202"/>
                <a:gd name="T22" fmla="*/ 503 w 526"/>
                <a:gd name="T23" fmla="*/ 164 h 202"/>
                <a:gd name="T24" fmla="*/ 488 w 526"/>
                <a:gd name="T25" fmla="*/ 180 h 202"/>
                <a:gd name="T26" fmla="*/ 469 w 526"/>
                <a:gd name="T27" fmla="*/ 191 h 202"/>
                <a:gd name="T28" fmla="*/ 448 w 526"/>
                <a:gd name="T29" fmla="*/ 199 h 202"/>
                <a:gd name="T30" fmla="*/ 425 w 526"/>
                <a:gd name="T31" fmla="*/ 202 h 202"/>
                <a:gd name="T32" fmla="*/ 101 w 526"/>
                <a:gd name="T33" fmla="*/ 202 h 202"/>
                <a:gd name="T34" fmla="*/ 78 w 526"/>
                <a:gd name="T35" fmla="*/ 199 h 202"/>
                <a:gd name="T36" fmla="*/ 56 w 526"/>
                <a:gd name="T37" fmla="*/ 191 h 202"/>
                <a:gd name="T38" fmla="*/ 38 w 526"/>
                <a:gd name="T39" fmla="*/ 180 h 202"/>
                <a:gd name="T40" fmla="*/ 22 w 526"/>
                <a:gd name="T41" fmla="*/ 164 h 202"/>
                <a:gd name="T42" fmla="*/ 10 w 526"/>
                <a:gd name="T43" fmla="*/ 145 h 202"/>
                <a:gd name="T44" fmla="*/ 3 w 526"/>
                <a:gd name="T45" fmla="*/ 124 h 202"/>
                <a:gd name="T46" fmla="*/ 0 w 526"/>
                <a:gd name="T47" fmla="*/ 101 h 202"/>
                <a:gd name="T48" fmla="*/ 3 w 526"/>
                <a:gd name="T49" fmla="*/ 78 h 202"/>
                <a:gd name="T50" fmla="*/ 10 w 526"/>
                <a:gd name="T51" fmla="*/ 56 h 202"/>
                <a:gd name="T52" fmla="*/ 22 w 526"/>
                <a:gd name="T53" fmla="*/ 38 h 202"/>
                <a:gd name="T54" fmla="*/ 38 w 526"/>
                <a:gd name="T55" fmla="*/ 22 h 202"/>
                <a:gd name="T56" fmla="*/ 56 w 526"/>
                <a:gd name="T57" fmla="*/ 10 h 202"/>
                <a:gd name="T58" fmla="*/ 78 w 526"/>
                <a:gd name="T59" fmla="*/ 2 h 202"/>
                <a:gd name="T60" fmla="*/ 101 w 526"/>
                <a:gd name="T6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26" h="202">
                  <a:moveTo>
                    <a:pt x="101" y="0"/>
                  </a:moveTo>
                  <a:lnTo>
                    <a:pt x="425" y="0"/>
                  </a:lnTo>
                  <a:lnTo>
                    <a:pt x="448" y="2"/>
                  </a:lnTo>
                  <a:lnTo>
                    <a:pt x="469" y="10"/>
                  </a:lnTo>
                  <a:lnTo>
                    <a:pt x="488" y="22"/>
                  </a:lnTo>
                  <a:lnTo>
                    <a:pt x="503" y="38"/>
                  </a:lnTo>
                  <a:lnTo>
                    <a:pt x="515" y="56"/>
                  </a:lnTo>
                  <a:lnTo>
                    <a:pt x="523" y="78"/>
                  </a:lnTo>
                  <a:lnTo>
                    <a:pt x="526" y="101"/>
                  </a:lnTo>
                  <a:lnTo>
                    <a:pt x="523" y="124"/>
                  </a:lnTo>
                  <a:lnTo>
                    <a:pt x="515" y="145"/>
                  </a:lnTo>
                  <a:lnTo>
                    <a:pt x="503" y="164"/>
                  </a:lnTo>
                  <a:lnTo>
                    <a:pt x="488" y="180"/>
                  </a:lnTo>
                  <a:lnTo>
                    <a:pt x="469" y="191"/>
                  </a:lnTo>
                  <a:lnTo>
                    <a:pt x="448" y="199"/>
                  </a:lnTo>
                  <a:lnTo>
                    <a:pt x="425" y="202"/>
                  </a:lnTo>
                  <a:lnTo>
                    <a:pt x="101" y="202"/>
                  </a:lnTo>
                  <a:lnTo>
                    <a:pt x="78" y="199"/>
                  </a:lnTo>
                  <a:lnTo>
                    <a:pt x="56" y="191"/>
                  </a:lnTo>
                  <a:lnTo>
                    <a:pt x="38" y="180"/>
                  </a:lnTo>
                  <a:lnTo>
                    <a:pt x="22" y="164"/>
                  </a:lnTo>
                  <a:lnTo>
                    <a:pt x="10" y="145"/>
                  </a:lnTo>
                  <a:lnTo>
                    <a:pt x="3" y="124"/>
                  </a:lnTo>
                  <a:lnTo>
                    <a:pt x="0" y="101"/>
                  </a:lnTo>
                  <a:lnTo>
                    <a:pt x="3" y="78"/>
                  </a:lnTo>
                  <a:lnTo>
                    <a:pt x="10" y="56"/>
                  </a:lnTo>
                  <a:lnTo>
                    <a:pt x="22" y="38"/>
                  </a:lnTo>
                  <a:lnTo>
                    <a:pt x="38" y="22"/>
                  </a:lnTo>
                  <a:lnTo>
                    <a:pt x="56" y="10"/>
                  </a:lnTo>
                  <a:lnTo>
                    <a:pt x="78" y="2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26">
              <a:extLst>
                <a:ext uri="{FF2B5EF4-FFF2-40B4-BE49-F238E27FC236}">
                  <a16:creationId xmlns:a16="http://schemas.microsoft.com/office/drawing/2014/main" id="{065F80B9-6734-47BD-8E64-CD4903FCB7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9013" y="3057525"/>
              <a:ext cx="31750" cy="106363"/>
            </a:xfrm>
            <a:custGeom>
              <a:avLst/>
              <a:gdLst>
                <a:gd name="T0" fmla="*/ 101 w 201"/>
                <a:gd name="T1" fmla="*/ 0 h 668"/>
                <a:gd name="T2" fmla="*/ 123 w 201"/>
                <a:gd name="T3" fmla="*/ 4 h 668"/>
                <a:gd name="T4" fmla="*/ 145 w 201"/>
                <a:gd name="T5" fmla="*/ 11 h 668"/>
                <a:gd name="T6" fmla="*/ 163 w 201"/>
                <a:gd name="T7" fmla="*/ 23 h 668"/>
                <a:gd name="T8" fmla="*/ 179 w 201"/>
                <a:gd name="T9" fmla="*/ 38 h 668"/>
                <a:gd name="T10" fmla="*/ 191 w 201"/>
                <a:gd name="T11" fmla="*/ 58 h 668"/>
                <a:gd name="T12" fmla="*/ 199 w 201"/>
                <a:gd name="T13" fmla="*/ 78 h 668"/>
                <a:gd name="T14" fmla="*/ 201 w 201"/>
                <a:gd name="T15" fmla="*/ 102 h 668"/>
                <a:gd name="T16" fmla="*/ 201 w 201"/>
                <a:gd name="T17" fmla="*/ 566 h 668"/>
                <a:gd name="T18" fmla="*/ 199 w 201"/>
                <a:gd name="T19" fmla="*/ 589 h 668"/>
                <a:gd name="T20" fmla="*/ 191 w 201"/>
                <a:gd name="T21" fmla="*/ 611 h 668"/>
                <a:gd name="T22" fmla="*/ 179 w 201"/>
                <a:gd name="T23" fmla="*/ 629 h 668"/>
                <a:gd name="T24" fmla="*/ 163 w 201"/>
                <a:gd name="T25" fmla="*/ 645 h 668"/>
                <a:gd name="T26" fmla="*/ 145 w 201"/>
                <a:gd name="T27" fmla="*/ 657 h 668"/>
                <a:gd name="T28" fmla="*/ 123 w 201"/>
                <a:gd name="T29" fmla="*/ 665 h 668"/>
                <a:gd name="T30" fmla="*/ 101 w 201"/>
                <a:gd name="T31" fmla="*/ 668 h 668"/>
                <a:gd name="T32" fmla="*/ 77 w 201"/>
                <a:gd name="T33" fmla="*/ 665 h 668"/>
                <a:gd name="T34" fmla="*/ 56 w 201"/>
                <a:gd name="T35" fmla="*/ 657 h 668"/>
                <a:gd name="T36" fmla="*/ 37 w 201"/>
                <a:gd name="T37" fmla="*/ 645 h 668"/>
                <a:gd name="T38" fmla="*/ 21 w 201"/>
                <a:gd name="T39" fmla="*/ 629 h 668"/>
                <a:gd name="T40" fmla="*/ 9 w 201"/>
                <a:gd name="T41" fmla="*/ 611 h 668"/>
                <a:gd name="T42" fmla="*/ 2 w 201"/>
                <a:gd name="T43" fmla="*/ 589 h 668"/>
                <a:gd name="T44" fmla="*/ 0 w 201"/>
                <a:gd name="T45" fmla="*/ 566 h 668"/>
                <a:gd name="T46" fmla="*/ 0 w 201"/>
                <a:gd name="T47" fmla="*/ 102 h 668"/>
                <a:gd name="T48" fmla="*/ 2 w 201"/>
                <a:gd name="T49" fmla="*/ 78 h 668"/>
                <a:gd name="T50" fmla="*/ 9 w 201"/>
                <a:gd name="T51" fmla="*/ 58 h 668"/>
                <a:gd name="T52" fmla="*/ 21 w 201"/>
                <a:gd name="T53" fmla="*/ 38 h 668"/>
                <a:gd name="T54" fmla="*/ 37 w 201"/>
                <a:gd name="T55" fmla="*/ 23 h 668"/>
                <a:gd name="T56" fmla="*/ 56 w 201"/>
                <a:gd name="T57" fmla="*/ 11 h 668"/>
                <a:gd name="T58" fmla="*/ 77 w 201"/>
                <a:gd name="T59" fmla="*/ 4 h 668"/>
                <a:gd name="T60" fmla="*/ 101 w 201"/>
                <a:gd name="T61" fmla="*/ 0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1" h="668">
                  <a:moveTo>
                    <a:pt x="101" y="0"/>
                  </a:moveTo>
                  <a:lnTo>
                    <a:pt x="123" y="4"/>
                  </a:lnTo>
                  <a:lnTo>
                    <a:pt x="145" y="11"/>
                  </a:lnTo>
                  <a:lnTo>
                    <a:pt x="163" y="23"/>
                  </a:lnTo>
                  <a:lnTo>
                    <a:pt x="179" y="38"/>
                  </a:lnTo>
                  <a:lnTo>
                    <a:pt x="191" y="58"/>
                  </a:lnTo>
                  <a:lnTo>
                    <a:pt x="199" y="78"/>
                  </a:lnTo>
                  <a:lnTo>
                    <a:pt x="201" y="102"/>
                  </a:lnTo>
                  <a:lnTo>
                    <a:pt x="201" y="566"/>
                  </a:lnTo>
                  <a:lnTo>
                    <a:pt x="199" y="589"/>
                  </a:lnTo>
                  <a:lnTo>
                    <a:pt x="191" y="611"/>
                  </a:lnTo>
                  <a:lnTo>
                    <a:pt x="179" y="629"/>
                  </a:lnTo>
                  <a:lnTo>
                    <a:pt x="163" y="645"/>
                  </a:lnTo>
                  <a:lnTo>
                    <a:pt x="145" y="657"/>
                  </a:lnTo>
                  <a:lnTo>
                    <a:pt x="123" y="665"/>
                  </a:lnTo>
                  <a:lnTo>
                    <a:pt x="101" y="668"/>
                  </a:lnTo>
                  <a:lnTo>
                    <a:pt x="77" y="665"/>
                  </a:lnTo>
                  <a:lnTo>
                    <a:pt x="56" y="657"/>
                  </a:lnTo>
                  <a:lnTo>
                    <a:pt x="37" y="645"/>
                  </a:lnTo>
                  <a:lnTo>
                    <a:pt x="21" y="629"/>
                  </a:lnTo>
                  <a:lnTo>
                    <a:pt x="9" y="611"/>
                  </a:lnTo>
                  <a:lnTo>
                    <a:pt x="2" y="589"/>
                  </a:lnTo>
                  <a:lnTo>
                    <a:pt x="0" y="566"/>
                  </a:lnTo>
                  <a:lnTo>
                    <a:pt x="0" y="102"/>
                  </a:lnTo>
                  <a:lnTo>
                    <a:pt x="2" y="78"/>
                  </a:lnTo>
                  <a:lnTo>
                    <a:pt x="9" y="58"/>
                  </a:lnTo>
                  <a:lnTo>
                    <a:pt x="21" y="38"/>
                  </a:lnTo>
                  <a:lnTo>
                    <a:pt x="37" y="23"/>
                  </a:lnTo>
                  <a:lnTo>
                    <a:pt x="56" y="11"/>
                  </a:lnTo>
                  <a:lnTo>
                    <a:pt x="77" y="4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27">
              <a:extLst>
                <a:ext uri="{FF2B5EF4-FFF2-40B4-BE49-F238E27FC236}">
                  <a16:creationId xmlns:a16="http://schemas.microsoft.com/office/drawing/2014/main" id="{7818CEAA-229D-4E76-93D3-C23EE8C4E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0138" y="2863850"/>
              <a:ext cx="74613" cy="204788"/>
            </a:xfrm>
            <a:custGeom>
              <a:avLst/>
              <a:gdLst>
                <a:gd name="T0" fmla="*/ 158 w 463"/>
                <a:gd name="T1" fmla="*/ 0 h 1288"/>
                <a:gd name="T2" fmla="*/ 200 w 463"/>
                <a:gd name="T3" fmla="*/ 15 h 1288"/>
                <a:gd name="T4" fmla="*/ 265 w 463"/>
                <a:gd name="T5" fmla="*/ 81 h 1288"/>
                <a:gd name="T6" fmla="*/ 343 w 463"/>
                <a:gd name="T7" fmla="*/ 189 h 1288"/>
                <a:gd name="T8" fmla="*/ 401 w 463"/>
                <a:gd name="T9" fmla="*/ 307 h 1288"/>
                <a:gd name="T10" fmla="*/ 440 w 463"/>
                <a:gd name="T11" fmla="*/ 430 h 1288"/>
                <a:gd name="T12" fmla="*/ 459 w 463"/>
                <a:gd name="T13" fmla="*/ 558 h 1288"/>
                <a:gd name="T14" fmla="*/ 459 w 463"/>
                <a:gd name="T15" fmla="*/ 687 h 1288"/>
                <a:gd name="T16" fmla="*/ 440 w 463"/>
                <a:gd name="T17" fmla="*/ 814 h 1288"/>
                <a:gd name="T18" fmla="*/ 401 w 463"/>
                <a:gd name="T19" fmla="*/ 938 h 1288"/>
                <a:gd name="T20" fmla="*/ 343 w 463"/>
                <a:gd name="T21" fmla="*/ 1056 h 1288"/>
                <a:gd name="T22" fmla="*/ 265 w 463"/>
                <a:gd name="T23" fmla="*/ 1165 h 1288"/>
                <a:gd name="T24" fmla="*/ 192 w 463"/>
                <a:gd name="T25" fmla="*/ 1241 h 1288"/>
                <a:gd name="T26" fmla="*/ 145 w 463"/>
                <a:gd name="T27" fmla="*/ 1277 h 1288"/>
                <a:gd name="T28" fmla="*/ 101 w 463"/>
                <a:gd name="T29" fmla="*/ 1288 h 1288"/>
                <a:gd name="T30" fmla="*/ 59 w 463"/>
                <a:gd name="T31" fmla="*/ 1279 h 1288"/>
                <a:gd name="T32" fmla="*/ 23 w 463"/>
                <a:gd name="T33" fmla="*/ 1251 h 1288"/>
                <a:gd name="T34" fmla="*/ 3 w 463"/>
                <a:gd name="T35" fmla="*/ 1211 h 1288"/>
                <a:gd name="T36" fmla="*/ 2 w 463"/>
                <a:gd name="T37" fmla="*/ 1167 h 1288"/>
                <a:gd name="T38" fmla="*/ 19 w 463"/>
                <a:gd name="T39" fmla="*/ 1126 h 1288"/>
                <a:gd name="T40" fmla="*/ 76 w 463"/>
                <a:gd name="T41" fmla="*/ 1072 h 1288"/>
                <a:gd name="T42" fmla="*/ 153 w 463"/>
                <a:gd name="T43" fmla="*/ 979 h 1288"/>
                <a:gd name="T44" fmla="*/ 209 w 463"/>
                <a:gd name="T45" fmla="*/ 875 h 1288"/>
                <a:gd name="T46" fmla="*/ 245 w 463"/>
                <a:gd name="T47" fmla="*/ 766 h 1288"/>
                <a:gd name="T48" fmla="*/ 260 w 463"/>
                <a:gd name="T49" fmla="*/ 651 h 1288"/>
                <a:gd name="T50" fmla="*/ 255 w 463"/>
                <a:gd name="T51" fmla="*/ 536 h 1288"/>
                <a:gd name="T52" fmla="*/ 229 w 463"/>
                <a:gd name="T53" fmla="*/ 424 h 1288"/>
                <a:gd name="T54" fmla="*/ 183 w 463"/>
                <a:gd name="T55" fmla="*/ 316 h 1288"/>
                <a:gd name="T56" fmla="*/ 117 w 463"/>
                <a:gd name="T57" fmla="*/ 218 h 1288"/>
                <a:gd name="T58" fmla="*/ 61 w 463"/>
                <a:gd name="T59" fmla="*/ 154 h 1288"/>
                <a:gd name="T60" fmla="*/ 47 w 463"/>
                <a:gd name="T61" fmla="*/ 112 h 1288"/>
                <a:gd name="T62" fmla="*/ 51 w 463"/>
                <a:gd name="T63" fmla="*/ 69 h 1288"/>
                <a:gd name="T64" fmla="*/ 76 w 463"/>
                <a:gd name="T65" fmla="*/ 30 h 1288"/>
                <a:gd name="T66" fmla="*/ 114 w 463"/>
                <a:gd name="T67" fmla="*/ 6 h 1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63" h="1288">
                  <a:moveTo>
                    <a:pt x="136" y="0"/>
                  </a:moveTo>
                  <a:lnTo>
                    <a:pt x="158" y="0"/>
                  </a:lnTo>
                  <a:lnTo>
                    <a:pt x="179" y="6"/>
                  </a:lnTo>
                  <a:lnTo>
                    <a:pt x="200" y="15"/>
                  </a:lnTo>
                  <a:lnTo>
                    <a:pt x="218" y="30"/>
                  </a:lnTo>
                  <a:lnTo>
                    <a:pt x="265" y="81"/>
                  </a:lnTo>
                  <a:lnTo>
                    <a:pt x="307" y="134"/>
                  </a:lnTo>
                  <a:lnTo>
                    <a:pt x="343" y="189"/>
                  </a:lnTo>
                  <a:lnTo>
                    <a:pt x="374" y="247"/>
                  </a:lnTo>
                  <a:lnTo>
                    <a:pt x="401" y="307"/>
                  </a:lnTo>
                  <a:lnTo>
                    <a:pt x="423" y="368"/>
                  </a:lnTo>
                  <a:lnTo>
                    <a:pt x="440" y="430"/>
                  </a:lnTo>
                  <a:lnTo>
                    <a:pt x="453" y="494"/>
                  </a:lnTo>
                  <a:lnTo>
                    <a:pt x="459" y="558"/>
                  </a:lnTo>
                  <a:lnTo>
                    <a:pt x="463" y="623"/>
                  </a:lnTo>
                  <a:lnTo>
                    <a:pt x="459" y="687"/>
                  </a:lnTo>
                  <a:lnTo>
                    <a:pt x="453" y="750"/>
                  </a:lnTo>
                  <a:lnTo>
                    <a:pt x="440" y="814"/>
                  </a:lnTo>
                  <a:lnTo>
                    <a:pt x="423" y="877"/>
                  </a:lnTo>
                  <a:lnTo>
                    <a:pt x="401" y="938"/>
                  </a:lnTo>
                  <a:lnTo>
                    <a:pt x="374" y="998"/>
                  </a:lnTo>
                  <a:lnTo>
                    <a:pt x="343" y="1056"/>
                  </a:lnTo>
                  <a:lnTo>
                    <a:pt x="307" y="1112"/>
                  </a:lnTo>
                  <a:lnTo>
                    <a:pt x="265" y="1165"/>
                  </a:lnTo>
                  <a:lnTo>
                    <a:pt x="218" y="1216"/>
                  </a:lnTo>
                  <a:lnTo>
                    <a:pt x="192" y="1241"/>
                  </a:lnTo>
                  <a:lnTo>
                    <a:pt x="165" y="1264"/>
                  </a:lnTo>
                  <a:lnTo>
                    <a:pt x="145" y="1277"/>
                  </a:lnTo>
                  <a:lnTo>
                    <a:pt x="123" y="1285"/>
                  </a:lnTo>
                  <a:lnTo>
                    <a:pt x="101" y="1288"/>
                  </a:lnTo>
                  <a:lnTo>
                    <a:pt x="79" y="1286"/>
                  </a:lnTo>
                  <a:lnTo>
                    <a:pt x="59" y="1279"/>
                  </a:lnTo>
                  <a:lnTo>
                    <a:pt x="39" y="1268"/>
                  </a:lnTo>
                  <a:lnTo>
                    <a:pt x="23" y="1251"/>
                  </a:lnTo>
                  <a:lnTo>
                    <a:pt x="10" y="1232"/>
                  </a:lnTo>
                  <a:lnTo>
                    <a:pt x="3" y="1211"/>
                  </a:lnTo>
                  <a:lnTo>
                    <a:pt x="0" y="1189"/>
                  </a:lnTo>
                  <a:lnTo>
                    <a:pt x="2" y="1167"/>
                  </a:lnTo>
                  <a:lnTo>
                    <a:pt x="8" y="1145"/>
                  </a:lnTo>
                  <a:lnTo>
                    <a:pt x="19" y="1126"/>
                  </a:lnTo>
                  <a:lnTo>
                    <a:pt x="35" y="1109"/>
                  </a:lnTo>
                  <a:lnTo>
                    <a:pt x="76" y="1072"/>
                  </a:lnTo>
                  <a:lnTo>
                    <a:pt x="117" y="1026"/>
                  </a:lnTo>
                  <a:lnTo>
                    <a:pt x="153" y="979"/>
                  </a:lnTo>
                  <a:lnTo>
                    <a:pt x="183" y="928"/>
                  </a:lnTo>
                  <a:lnTo>
                    <a:pt x="209" y="875"/>
                  </a:lnTo>
                  <a:lnTo>
                    <a:pt x="229" y="821"/>
                  </a:lnTo>
                  <a:lnTo>
                    <a:pt x="245" y="766"/>
                  </a:lnTo>
                  <a:lnTo>
                    <a:pt x="255" y="708"/>
                  </a:lnTo>
                  <a:lnTo>
                    <a:pt x="260" y="651"/>
                  </a:lnTo>
                  <a:lnTo>
                    <a:pt x="260" y="594"/>
                  </a:lnTo>
                  <a:lnTo>
                    <a:pt x="255" y="536"/>
                  </a:lnTo>
                  <a:lnTo>
                    <a:pt x="245" y="480"/>
                  </a:lnTo>
                  <a:lnTo>
                    <a:pt x="229" y="424"/>
                  </a:lnTo>
                  <a:lnTo>
                    <a:pt x="209" y="370"/>
                  </a:lnTo>
                  <a:lnTo>
                    <a:pt x="183" y="316"/>
                  </a:lnTo>
                  <a:lnTo>
                    <a:pt x="153" y="267"/>
                  </a:lnTo>
                  <a:lnTo>
                    <a:pt x="117" y="218"/>
                  </a:lnTo>
                  <a:lnTo>
                    <a:pt x="76" y="173"/>
                  </a:lnTo>
                  <a:lnTo>
                    <a:pt x="61" y="154"/>
                  </a:lnTo>
                  <a:lnTo>
                    <a:pt x="51" y="135"/>
                  </a:lnTo>
                  <a:lnTo>
                    <a:pt x="47" y="112"/>
                  </a:lnTo>
                  <a:lnTo>
                    <a:pt x="47" y="90"/>
                  </a:lnTo>
                  <a:lnTo>
                    <a:pt x="51" y="69"/>
                  </a:lnTo>
                  <a:lnTo>
                    <a:pt x="61" y="48"/>
                  </a:lnTo>
                  <a:lnTo>
                    <a:pt x="76" y="30"/>
                  </a:lnTo>
                  <a:lnTo>
                    <a:pt x="94" y="15"/>
                  </a:lnTo>
                  <a:lnTo>
                    <a:pt x="114" y="6"/>
                  </a:lnTo>
                  <a:lnTo>
                    <a:pt x="136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8">
              <a:extLst>
                <a:ext uri="{FF2B5EF4-FFF2-40B4-BE49-F238E27FC236}">
                  <a16:creationId xmlns:a16="http://schemas.microsoft.com/office/drawing/2014/main" id="{7800230E-BFDE-46D5-BC0B-01B2EC2F4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7275" y="2886075"/>
              <a:ext cx="63500" cy="158750"/>
            </a:xfrm>
            <a:custGeom>
              <a:avLst/>
              <a:gdLst>
                <a:gd name="T0" fmla="*/ 159 w 405"/>
                <a:gd name="T1" fmla="*/ 0 h 1003"/>
                <a:gd name="T2" fmla="*/ 201 w 405"/>
                <a:gd name="T3" fmla="*/ 14 h 1003"/>
                <a:gd name="T4" fmla="*/ 260 w 405"/>
                <a:gd name="T5" fmla="*/ 75 h 1003"/>
                <a:gd name="T6" fmla="*/ 327 w 405"/>
                <a:gd name="T7" fmla="*/ 173 h 1003"/>
                <a:gd name="T8" fmla="*/ 374 w 405"/>
                <a:gd name="T9" fmla="*/ 282 h 1003"/>
                <a:gd name="T10" fmla="*/ 399 w 405"/>
                <a:gd name="T11" fmla="*/ 394 h 1003"/>
                <a:gd name="T12" fmla="*/ 405 w 405"/>
                <a:gd name="T13" fmla="*/ 509 h 1003"/>
                <a:gd name="T14" fmla="*/ 389 w 405"/>
                <a:gd name="T15" fmla="*/ 624 h 1003"/>
                <a:gd name="T16" fmla="*/ 353 w 405"/>
                <a:gd name="T17" fmla="*/ 734 h 1003"/>
                <a:gd name="T18" fmla="*/ 297 w 405"/>
                <a:gd name="T19" fmla="*/ 838 h 1003"/>
                <a:gd name="T20" fmla="*/ 220 w 405"/>
                <a:gd name="T21" fmla="*/ 932 h 1003"/>
                <a:gd name="T22" fmla="*/ 164 w 405"/>
                <a:gd name="T23" fmla="*/ 982 h 1003"/>
                <a:gd name="T24" fmla="*/ 123 w 405"/>
                <a:gd name="T25" fmla="*/ 1001 h 1003"/>
                <a:gd name="T26" fmla="*/ 78 w 405"/>
                <a:gd name="T27" fmla="*/ 1001 h 1003"/>
                <a:gd name="T28" fmla="*/ 39 w 405"/>
                <a:gd name="T29" fmla="*/ 982 h 1003"/>
                <a:gd name="T30" fmla="*/ 10 w 405"/>
                <a:gd name="T31" fmla="*/ 945 h 1003"/>
                <a:gd name="T32" fmla="*/ 0 w 405"/>
                <a:gd name="T33" fmla="*/ 902 h 1003"/>
                <a:gd name="T34" fmla="*/ 10 w 405"/>
                <a:gd name="T35" fmla="*/ 858 h 1003"/>
                <a:gd name="T36" fmla="*/ 39 w 405"/>
                <a:gd name="T37" fmla="*/ 823 h 1003"/>
                <a:gd name="T38" fmla="*/ 76 w 405"/>
                <a:gd name="T39" fmla="*/ 788 h 1003"/>
                <a:gd name="T40" fmla="*/ 139 w 405"/>
                <a:gd name="T41" fmla="*/ 710 h 1003"/>
                <a:gd name="T42" fmla="*/ 181 w 405"/>
                <a:gd name="T43" fmla="*/ 621 h 1003"/>
                <a:gd name="T44" fmla="*/ 201 w 405"/>
                <a:gd name="T45" fmla="*/ 528 h 1003"/>
                <a:gd name="T46" fmla="*/ 201 w 405"/>
                <a:gd name="T47" fmla="*/ 433 h 1003"/>
                <a:gd name="T48" fmla="*/ 181 w 405"/>
                <a:gd name="T49" fmla="*/ 339 h 1003"/>
                <a:gd name="T50" fmla="*/ 139 w 405"/>
                <a:gd name="T51" fmla="*/ 251 h 1003"/>
                <a:gd name="T52" fmla="*/ 76 w 405"/>
                <a:gd name="T53" fmla="*/ 172 h 1003"/>
                <a:gd name="T54" fmla="*/ 53 w 405"/>
                <a:gd name="T55" fmla="*/ 133 h 1003"/>
                <a:gd name="T56" fmla="*/ 48 w 405"/>
                <a:gd name="T57" fmla="*/ 90 h 1003"/>
                <a:gd name="T58" fmla="*/ 62 w 405"/>
                <a:gd name="T59" fmla="*/ 48 h 1003"/>
                <a:gd name="T60" fmla="*/ 95 w 405"/>
                <a:gd name="T61" fmla="*/ 14 h 1003"/>
                <a:gd name="T62" fmla="*/ 137 w 405"/>
                <a:gd name="T63" fmla="*/ 0 h 1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5" h="1003">
                  <a:moveTo>
                    <a:pt x="137" y="0"/>
                  </a:moveTo>
                  <a:lnTo>
                    <a:pt x="159" y="0"/>
                  </a:lnTo>
                  <a:lnTo>
                    <a:pt x="181" y="5"/>
                  </a:lnTo>
                  <a:lnTo>
                    <a:pt x="201" y="14"/>
                  </a:lnTo>
                  <a:lnTo>
                    <a:pt x="220" y="29"/>
                  </a:lnTo>
                  <a:lnTo>
                    <a:pt x="260" y="75"/>
                  </a:lnTo>
                  <a:lnTo>
                    <a:pt x="297" y="123"/>
                  </a:lnTo>
                  <a:lnTo>
                    <a:pt x="327" y="173"/>
                  </a:lnTo>
                  <a:lnTo>
                    <a:pt x="353" y="226"/>
                  </a:lnTo>
                  <a:lnTo>
                    <a:pt x="374" y="282"/>
                  </a:lnTo>
                  <a:lnTo>
                    <a:pt x="389" y="337"/>
                  </a:lnTo>
                  <a:lnTo>
                    <a:pt x="399" y="394"/>
                  </a:lnTo>
                  <a:lnTo>
                    <a:pt x="405" y="452"/>
                  </a:lnTo>
                  <a:lnTo>
                    <a:pt x="405" y="509"/>
                  </a:lnTo>
                  <a:lnTo>
                    <a:pt x="399" y="567"/>
                  </a:lnTo>
                  <a:lnTo>
                    <a:pt x="389" y="624"/>
                  </a:lnTo>
                  <a:lnTo>
                    <a:pt x="374" y="680"/>
                  </a:lnTo>
                  <a:lnTo>
                    <a:pt x="353" y="734"/>
                  </a:lnTo>
                  <a:lnTo>
                    <a:pt x="327" y="787"/>
                  </a:lnTo>
                  <a:lnTo>
                    <a:pt x="297" y="838"/>
                  </a:lnTo>
                  <a:lnTo>
                    <a:pt x="260" y="887"/>
                  </a:lnTo>
                  <a:lnTo>
                    <a:pt x="220" y="932"/>
                  </a:lnTo>
                  <a:lnTo>
                    <a:pt x="193" y="958"/>
                  </a:lnTo>
                  <a:lnTo>
                    <a:pt x="164" y="982"/>
                  </a:lnTo>
                  <a:lnTo>
                    <a:pt x="144" y="994"/>
                  </a:lnTo>
                  <a:lnTo>
                    <a:pt x="123" y="1001"/>
                  </a:lnTo>
                  <a:lnTo>
                    <a:pt x="101" y="1003"/>
                  </a:lnTo>
                  <a:lnTo>
                    <a:pt x="78" y="1001"/>
                  </a:lnTo>
                  <a:lnTo>
                    <a:pt x="58" y="994"/>
                  </a:lnTo>
                  <a:lnTo>
                    <a:pt x="39" y="982"/>
                  </a:lnTo>
                  <a:lnTo>
                    <a:pt x="21" y="966"/>
                  </a:lnTo>
                  <a:lnTo>
                    <a:pt x="10" y="945"/>
                  </a:lnTo>
                  <a:lnTo>
                    <a:pt x="2" y="923"/>
                  </a:lnTo>
                  <a:lnTo>
                    <a:pt x="0" y="902"/>
                  </a:lnTo>
                  <a:lnTo>
                    <a:pt x="3" y="879"/>
                  </a:lnTo>
                  <a:lnTo>
                    <a:pt x="10" y="858"/>
                  </a:lnTo>
                  <a:lnTo>
                    <a:pt x="21" y="839"/>
                  </a:lnTo>
                  <a:lnTo>
                    <a:pt x="39" y="823"/>
                  </a:lnTo>
                  <a:lnTo>
                    <a:pt x="58" y="806"/>
                  </a:lnTo>
                  <a:lnTo>
                    <a:pt x="76" y="788"/>
                  </a:lnTo>
                  <a:lnTo>
                    <a:pt x="111" y="750"/>
                  </a:lnTo>
                  <a:lnTo>
                    <a:pt x="139" y="710"/>
                  </a:lnTo>
                  <a:lnTo>
                    <a:pt x="162" y="667"/>
                  </a:lnTo>
                  <a:lnTo>
                    <a:pt x="181" y="621"/>
                  </a:lnTo>
                  <a:lnTo>
                    <a:pt x="194" y="576"/>
                  </a:lnTo>
                  <a:lnTo>
                    <a:pt x="201" y="528"/>
                  </a:lnTo>
                  <a:lnTo>
                    <a:pt x="203" y="481"/>
                  </a:lnTo>
                  <a:lnTo>
                    <a:pt x="201" y="433"/>
                  </a:lnTo>
                  <a:lnTo>
                    <a:pt x="194" y="386"/>
                  </a:lnTo>
                  <a:lnTo>
                    <a:pt x="181" y="339"/>
                  </a:lnTo>
                  <a:lnTo>
                    <a:pt x="162" y="295"/>
                  </a:lnTo>
                  <a:lnTo>
                    <a:pt x="139" y="251"/>
                  </a:lnTo>
                  <a:lnTo>
                    <a:pt x="111" y="210"/>
                  </a:lnTo>
                  <a:lnTo>
                    <a:pt x="76" y="172"/>
                  </a:lnTo>
                  <a:lnTo>
                    <a:pt x="62" y="154"/>
                  </a:lnTo>
                  <a:lnTo>
                    <a:pt x="53" y="133"/>
                  </a:lnTo>
                  <a:lnTo>
                    <a:pt x="48" y="112"/>
                  </a:lnTo>
                  <a:lnTo>
                    <a:pt x="48" y="90"/>
                  </a:lnTo>
                  <a:lnTo>
                    <a:pt x="53" y="68"/>
                  </a:lnTo>
                  <a:lnTo>
                    <a:pt x="62" y="48"/>
                  </a:lnTo>
                  <a:lnTo>
                    <a:pt x="76" y="29"/>
                  </a:lnTo>
                  <a:lnTo>
                    <a:pt x="95" y="14"/>
                  </a:lnTo>
                  <a:lnTo>
                    <a:pt x="115" y="5"/>
                  </a:lnTo>
                  <a:lnTo>
                    <a:pt x="137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AC1F426-4D47-4F45-BCDF-FD6C3DD9219D}"/>
              </a:ext>
            </a:extLst>
          </p:cNvPr>
          <p:cNvGrpSpPr/>
          <p:nvPr/>
        </p:nvGrpSpPr>
        <p:grpSpPr>
          <a:xfrm>
            <a:off x="1367790" y="1572973"/>
            <a:ext cx="540838" cy="998777"/>
            <a:chOff x="1836895" y="1836970"/>
            <a:chExt cx="897528" cy="125233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1F5ADCA-0A93-4609-9973-8144772F3607}"/>
                </a:ext>
              </a:extLst>
            </p:cNvPr>
            <p:cNvGrpSpPr/>
            <p:nvPr/>
          </p:nvGrpSpPr>
          <p:grpSpPr>
            <a:xfrm rot="16200000">
              <a:off x="1830742" y="1881210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20" name="Freeform 62">
                <a:extLst>
                  <a:ext uri="{FF2B5EF4-FFF2-40B4-BE49-F238E27FC236}">
                    <a16:creationId xmlns:a16="http://schemas.microsoft.com/office/drawing/2014/main" id="{991575CB-C9BC-41A3-B72D-B04803D5F5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3">
                <a:extLst>
                  <a:ext uri="{FF2B5EF4-FFF2-40B4-BE49-F238E27FC236}">
                    <a16:creationId xmlns:a16="http://schemas.microsoft.com/office/drawing/2014/main" id="{595C8F45-A8EC-4A9C-A6E9-CD290CF12C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64">
                <a:extLst>
                  <a:ext uri="{FF2B5EF4-FFF2-40B4-BE49-F238E27FC236}">
                    <a16:creationId xmlns:a16="http://schemas.microsoft.com/office/drawing/2014/main" id="{ADD951CD-A84B-48ED-94DD-1D1E2D22A0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65">
                <a:extLst>
                  <a:ext uri="{FF2B5EF4-FFF2-40B4-BE49-F238E27FC236}">
                    <a16:creationId xmlns:a16="http://schemas.microsoft.com/office/drawing/2014/main" id="{62F6EB45-5449-4DCA-9276-7B4404AE52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66">
                <a:extLst>
                  <a:ext uri="{FF2B5EF4-FFF2-40B4-BE49-F238E27FC236}">
                    <a16:creationId xmlns:a16="http://schemas.microsoft.com/office/drawing/2014/main" id="{C78C40A4-2EE6-4EB1-BB97-C08C8C379F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6" name="Freeform 344">
              <a:extLst>
                <a:ext uri="{FF2B5EF4-FFF2-40B4-BE49-F238E27FC236}">
                  <a16:creationId xmlns:a16="http://schemas.microsoft.com/office/drawing/2014/main" id="{DD6FF3E4-0A99-49B7-AE3B-322D3B0BFA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6895" y="2054198"/>
              <a:ext cx="897528" cy="1035104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D8180AA-8D25-4112-B1B5-CD141BD83864}"/>
                </a:ext>
              </a:extLst>
            </p:cNvPr>
            <p:cNvGrpSpPr/>
            <p:nvPr/>
          </p:nvGrpSpPr>
          <p:grpSpPr>
            <a:xfrm rot="5400000">
              <a:off x="2167390" y="1876658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30" name="Freeform 62">
                <a:extLst>
                  <a:ext uri="{FF2B5EF4-FFF2-40B4-BE49-F238E27FC236}">
                    <a16:creationId xmlns:a16="http://schemas.microsoft.com/office/drawing/2014/main" id="{4033D2A7-0AA7-4575-B158-C6E7B143B58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63">
                <a:extLst>
                  <a:ext uri="{FF2B5EF4-FFF2-40B4-BE49-F238E27FC236}">
                    <a16:creationId xmlns:a16="http://schemas.microsoft.com/office/drawing/2014/main" id="{41119CE6-3565-448C-BB5B-4D7BD96E2D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64">
                <a:extLst>
                  <a:ext uri="{FF2B5EF4-FFF2-40B4-BE49-F238E27FC236}">
                    <a16:creationId xmlns:a16="http://schemas.microsoft.com/office/drawing/2014/main" id="{A1ABE9D5-CE2D-4FB8-982C-684D938398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65">
                <a:extLst>
                  <a:ext uri="{FF2B5EF4-FFF2-40B4-BE49-F238E27FC236}">
                    <a16:creationId xmlns:a16="http://schemas.microsoft.com/office/drawing/2014/main" id="{0372FFB1-87AA-41EE-A513-F583BA00AD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66">
                <a:extLst>
                  <a:ext uri="{FF2B5EF4-FFF2-40B4-BE49-F238E27FC236}">
                    <a16:creationId xmlns:a16="http://schemas.microsoft.com/office/drawing/2014/main" id="{1B9FCA06-9122-43DC-91D8-25E4B9B1FA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EAD5D410-7FE4-4BEB-8D64-F47CE540D318}"/>
              </a:ext>
            </a:extLst>
          </p:cNvPr>
          <p:cNvGrpSpPr/>
          <p:nvPr/>
        </p:nvGrpSpPr>
        <p:grpSpPr>
          <a:xfrm>
            <a:off x="371635" y="2985173"/>
            <a:ext cx="317594" cy="450726"/>
            <a:chOff x="4457700" y="2682875"/>
            <a:chExt cx="527051" cy="565150"/>
          </a:xfrm>
          <a:solidFill>
            <a:schemeClr val="bg1"/>
          </a:solidFill>
        </p:grpSpPr>
        <p:sp>
          <p:nvSpPr>
            <p:cNvPr id="109" name="Freeform 222">
              <a:extLst>
                <a:ext uri="{FF2B5EF4-FFF2-40B4-BE49-F238E27FC236}">
                  <a16:creationId xmlns:a16="http://schemas.microsoft.com/office/drawing/2014/main" id="{2083AE18-0DA6-4502-B8D4-306EA49369B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700" y="2682875"/>
              <a:ext cx="373063" cy="466725"/>
            </a:xfrm>
            <a:custGeom>
              <a:avLst/>
              <a:gdLst>
                <a:gd name="T0" fmla="*/ 1972 w 2353"/>
                <a:gd name="T1" fmla="*/ 0 h 2933"/>
                <a:gd name="T2" fmla="*/ 2065 w 2353"/>
                <a:gd name="T3" fmla="*/ 12 h 2933"/>
                <a:gd name="T4" fmla="*/ 2150 w 2353"/>
                <a:gd name="T5" fmla="*/ 46 h 2933"/>
                <a:gd name="T6" fmla="*/ 2225 w 2353"/>
                <a:gd name="T7" fmla="*/ 98 h 2933"/>
                <a:gd name="T8" fmla="*/ 2285 w 2353"/>
                <a:gd name="T9" fmla="*/ 165 h 2933"/>
                <a:gd name="T10" fmla="*/ 2327 w 2353"/>
                <a:gd name="T11" fmla="*/ 245 h 2933"/>
                <a:gd name="T12" fmla="*/ 2350 w 2353"/>
                <a:gd name="T13" fmla="*/ 336 h 2933"/>
                <a:gd name="T14" fmla="*/ 2353 w 2353"/>
                <a:gd name="T15" fmla="*/ 1972 h 2933"/>
                <a:gd name="T16" fmla="*/ 2343 w 2353"/>
                <a:gd name="T17" fmla="*/ 2017 h 2933"/>
                <a:gd name="T18" fmla="*/ 2315 w 2353"/>
                <a:gd name="T19" fmla="*/ 2051 h 2933"/>
                <a:gd name="T20" fmla="*/ 2275 w 2353"/>
                <a:gd name="T21" fmla="*/ 2071 h 2933"/>
                <a:gd name="T22" fmla="*/ 2229 w 2353"/>
                <a:gd name="T23" fmla="*/ 2071 h 2933"/>
                <a:gd name="T24" fmla="*/ 2189 w 2353"/>
                <a:gd name="T25" fmla="*/ 2051 h 2933"/>
                <a:gd name="T26" fmla="*/ 2161 w 2353"/>
                <a:gd name="T27" fmla="*/ 2017 h 2933"/>
                <a:gd name="T28" fmla="*/ 2152 w 2353"/>
                <a:gd name="T29" fmla="*/ 1972 h 2933"/>
                <a:gd name="T30" fmla="*/ 2148 w 2353"/>
                <a:gd name="T31" fmla="*/ 351 h 2933"/>
                <a:gd name="T32" fmla="*/ 2127 w 2353"/>
                <a:gd name="T33" fmla="*/ 292 h 2933"/>
                <a:gd name="T34" fmla="*/ 2088 w 2353"/>
                <a:gd name="T35" fmla="*/ 246 h 2933"/>
                <a:gd name="T36" fmla="*/ 2034 w 2353"/>
                <a:gd name="T37" fmla="*/ 215 h 2933"/>
                <a:gd name="T38" fmla="*/ 1972 w 2353"/>
                <a:gd name="T39" fmla="*/ 204 h 2933"/>
                <a:gd name="T40" fmla="*/ 349 w 2353"/>
                <a:gd name="T41" fmla="*/ 206 h 2933"/>
                <a:gd name="T42" fmla="*/ 291 w 2353"/>
                <a:gd name="T43" fmla="*/ 227 h 2933"/>
                <a:gd name="T44" fmla="*/ 244 w 2353"/>
                <a:gd name="T45" fmla="*/ 268 h 2933"/>
                <a:gd name="T46" fmla="*/ 213 w 2353"/>
                <a:gd name="T47" fmla="*/ 321 h 2933"/>
                <a:gd name="T48" fmla="*/ 202 w 2353"/>
                <a:gd name="T49" fmla="*/ 383 h 2933"/>
                <a:gd name="T50" fmla="*/ 199 w 2353"/>
                <a:gd name="T51" fmla="*/ 2855 h 2933"/>
                <a:gd name="T52" fmla="*/ 180 w 2353"/>
                <a:gd name="T53" fmla="*/ 2895 h 2933"/>
                <a:gd name="T54" fmla="*/ 145 w 2353"/>
                <a:gd name="T55" fmla="*/ 2923 h 2933"/>
                <a:gd name="T56" fmla="*/ 101 w 2353"/>
                <a:gd name="T57" fmla="*/ 2933 h 2933"/>
                <a:gd name="T58" fmla="*/ 57 w 2353"/>
                <a:gd name="T59" fmla="*/ 2923 h 2933"/>
                <a:gd name="T60" fmla="*/ 23 w 2353"/>
                <a:gd name="T61" fmla="*/ 2895 h 2933"/>
                <a:gd name="T62" fmla="*/ 3 w 2353"/>
                <a:gd name="T63" fmla="*/ 2855 h 2933"/>
                <a:gd name="T64" fmla="*/ 0 w 2353"/>
                <a:gd name="T65" fmla="*/ 383 h 2933"/>
                <a:gd name="T66" fmla="*/ 12 w 2353"/>
                <a:gd name="T67" fmla="*/ 289 h 2933"/>
                <a:gd name="T68" fmla="*/ 45 w 2353"/>
                <a:gd name="T69" fmla="*/ 204 h 2933"/>
                <a:gd name="T70" fmla="*/ 97 w 2353"/>
                <a:gd name="T71" fmla="*/ 129 h 2933"/>
                <a:gd name="T72" fmla="*/ 164 w 2353"/>
                <a:gd name="T73" fmla="*/ 70 h 2933"/>
                <a:gd name="T74" fmla="*/ 244 w 2353"/>
                <a:gd name="T75" fmla="*/ 26 h 2933"/>
                <a:gd name="T76" fmla="*/ 334 w 2353"/>
                <a:gd name="T77" fmla="*/ 3 h 2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53" h="2933">
                  <a:moveTo>
                    <a:pt x="381" y="0"/>
                  </a:moveTo>
                  <a:lnTo>
                    <a:pt x="1972" y="0"/>
                  </a:lnTo>
                  <a:lnTo>
                    <a:pt x="2020" y="3"/>
                  </a:lnTo>
                  <a:lnTo>
                    <a:pt x="2065" y="12"/>
                  </a:lnTo>
                  <a:lnTo>
                    <a:pt x="2110" y="26"/>
                  </a:lnTo>
                  <a:lnTo>
                    <a:pt x="2150" y="46"/>
                  </a:lnTo>
                  <a:lnTo>
                    <a:pt x="2189" y="70"/>
                  </a:lnTo>
                  <a:lnTo>
                    <a:pt x="2225" y="98"/>
                  </a:lnTo>
                  <a:lnTo>
                    <a:pt x="2257" y="129"/>
                  </a:lnTo>
                  <a:lnTo>
                    <a:pt x="2285" y="165"/>
                  </a:lnTo>
                  <a:lnTo>
                    <a:pt x="2309" y="204"/>
                  </a:lnTo>
                  <a:lnTo>
                    <a:pt x="2327" y="245"/>
                  </a:lnTo>
                  <a:lnTo>
                    <a:pt x="2341" y="289"/>
                  </a:lnTo>
                  <a:lnTo>
                    <a:pt x="2350" y="336"/>
                  </a:lnTo>
                  <a:lnTo>
                    <a:pt x="2353" y="383"/>
                  </a:lnTo>
                  <a:lnTo>
                    <a:pt x="2353" y="1972"/>
                  </a:lnTo>
                  <a:lnTo>
                    <a:pt x="2351" y="1996"/>
                  </a:lnTo>
                  <a:lnTo>
                    <a:pt x="2343" y="2017"/>
                  </a:lnTo>
                  <a:lnTo>
                    <a:pt x="2331" y="2036"/>
                  </a:lnTo>
                  <a:lnTo>
                    <a:pt x="2315" y="2051"/>
                  </a:lnTo>
                  <a:lnTo>
                    <a:pt x="2297" y="2064"/>
                  </a:lnTo>
                  <a:lnTo>
                    <a:pt x="2275" y="2071"/>
                  </a:lnTo>
                  <a:lnTo>
                    <a:pt x="2253" y="2074"/>
                  </a:lnTo>
                  <a:lnTo>
                    <a:pt x="2229" y="2071"/>
                  </a:lnTo>
                  <a:lnTo>
                    <a:pt x="2208" y="2064"/>
                  </a:lnTo>
                  <a:lnTo>
                    <a:pt x="2189" y="2051"/>
                  </a:lnTo>
                  <a:lnTo>
                    <a:pt x="2173" y="2036"/>
                  </a:lnTo>
                  <a:lnTo>
                    <a:pt x="2161" y="2017"/>
                  </a:lnTo>
                  <a:lnTo>
                    <a:pt x="2154" y="1996"/>
                  </a:lnTo>
                  <a:lnTo>
                    <a:pt x="2152" y="1972"/>
                  </a:lnTo>
                  <a:lnTo>
                    <a:pt x="2152" y="383"/>
                  </a:lnTo>
                  <a:lnTo>
                    <a:pt x="2148" y="351"/>
                  </a:lnTo>
                  <a:lnTo>
                    <a:pt x="2140" y="321"/>
                  </a:lnTo>
                  <a:lnTo>
                    <a:pt x="2127" y="292"/>
                  </a:lnTo>
                  <a:lnTo>
                    <a:pt x="2110" y="268"/>
                  </a:lnTo>
                  <a:lnTo>
                    <a:pt x="2088" y="246"/>
                  </a:lnTo>
                  <a:lnTo>
                    <a:pt x="2062" y="227"/>
                  </a:lnTo>
                  <a:lnTo>
                    <a:pt x="2034" y="215"/>
                  </a:lnTo>
                  <a:lnTo>
                    <a:pt x="2004" y="206"/>
                  </a:lnTo>
                  <a:lnTo>
                    <a:pt x="1972" y="204"/>
                  </a:lnTo>
                  <a:lnTo>
                    <a:pt x="381" y="204"/>
                  </a:lnTo>
                  <a:lnTo>
                    <a:pt x="349" y="206"/>
                  </a:lnTo>
                  <a:lnTo>
                    <a:pt x="319" y="215"/>
                  </a:lnTo>
                  <a:lnTo>
                    <a:pt x="291" y="227"/>
                  </a:lnTo>
                  <a:lnTo>
                    <a:pt x="266" y="246"/>
                  </a:lnTo>
                  <a:lnTo>
                    <a:pt x="244" y="268"/>
                  </a:lnTo>
                  <a:lnTo>
                    <a:pt x="227" y="292"/>
                  </a:lnTo>
                  <a:lnTo>
                    <a:pt x="213" y="321"/>
                  </a:lnTo>
                  <a:lnTo>
                    <a:pt x="205" y="351"/>
                  </a:lnTo>
                  <a:lnTo>
                    <a:pt x="202" y="383"/>
                  </a:lnTo>
                  <a:lnTo>
                    <a:pt x="202" y="2832"/>
                  </a:lnTo>
                  <a:lnTo>
                    <a:pt x="199" y="2855"/>
                  </a:lnTo>
                  <a:lnTo>
                    <a:pt x="192" y="2877"/>
                  </a:lnTo>
                  <a:lnTo>
                    <a:pt x="180" y="2895"/>
                  </a:lnTo>
                  <a:lnTo>
                    <a:pt x="165" y="2911"/>
                  </a:lnTo>
                  <a:lnTo>
                    <a:pt x="145" y="2923"/>
                  </a:lnTo>
                  <a:lnTo>
                    <a:pt x="125" y="2931"/>
                  </a:lnTo>
                  <a:lnTo>
                    <a:pt x="101" y="2933"/>
                  </a:lnTo>
                  <a:lnTo>
                    <a:pt x="79" y="2931"/>
                  </a:lnTo>
                  <a:lnTo>
                    <a:pt x="57" y="2923"/>
                  </a:lnTo>
                  <a:lnTo>
                    <a:pt x="38" y="2911"/>
                  </a:lnTo>
                  <a:lnTo>
                    <a:pt x="23" y="2895"/>
                  </a:lnTo>
                  <a:lnTo>
                    <a:pt x="11" y="2877"/>
                  </a:lnTo>
                  <a:lnTo>
                    <a:pt x="3" y="2855"/>
                  </a:lnTo>
                  <a:lnTo>
                    <a:pt x="0" y="2832"/>
                  </a:lnTo>
                  <a:lnTo>
                    <a:pt x="0" y="383"/>
                  </a:lnTo>
                  <a:lnTo>
                    <a:pt x="3" y="336"/>
                  </a:lnTo>
                  <a:lnTo>
                    <a:pt x="12" y="289"/>
                  </a:lnTo>
                  <a:lnTo>
                    <a:pt x="26" y="245"/>
                  </a:lnTo>
                  <a:lnTo>
                    <a:pt x="45" y="204"/>
                  </a:lnTo>
                  <a:lnTo>
                    <a:pt x="69" y="165"/>
                  </a:lnTo>
                  <a:lnTo>
                    <a:pt x="97" y="129"/>
                  </a:lnTo>
                  <a:lnTo>
                    <a:pt x="128" y="98"/>
                  </a:lnTo>
                  <a:lnTo>
                    <a:pt x="164" y="70"/>
                  </a:lnTo>
                  <a:lnTo>
                    <a:pt x="202" y="46"/>
                  </a:lnTo>
                  <a:lnTo>
                    <a:pt x="244" y="26"/>
                  </a:lnTo>
                  <a:lnTo>
                    <a:pt x="287" y="12"/>
                  </a:lnTo>
                  <a:lnTo>
                    <a:pt x="334" y="3"/>
                  </a:lnTo>
                  <a:lnTo>
                    <a:pt x="38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24">
              <a:extLst>
                <a:ext uri="{FF2B5EF4-FFF2-40B4-BE49-F238E27FC236}">
                  <a16:creationId xmlns:a16="http://schemas.microsoft.com/office/drawing/2014/main" id="{B80DBABC-7BEB-4E4E-B5E2-60EDC0DE48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57700" y="3111500"/>
              <a:ext cx="373063" cy="136525"/>
            </a:xfrm>
            <a:custGeom>
              <a:avLst/>
              <a:gdLst>
                <a:gd name="T0" fmla="*/ 202 w 2353"/>
                <a:gd name="T1" fmla="*/ 479 h 862"/>
                <a:gd name="T2" fmla="*/ 213 w 2353"/>
                <a:gd name="T3" fmla="*/ 542 h 862"/>
                <a:gd name="T4" fmla="*/ 244 w 2353"/>
                <a:gd name="T5" fmla="*/ 595 h 862"/>
                <a:gd name="T6" fmla="*/ 291 w 2353"/>
                <a:gd name="T7" fmla="*/ 635 h 862"/>
                <a:gd name="T8" fmla="*/ 349 w 2353"/>
                <a:gd name="T9" fmla="*/ 657 h 862"/>
                <a:gd name="T10" fmla="*/ 1972 w 2353"/>
                <a:gd name="T11" fmla="*/ 660 h 862"/>
                <a:gd name="T12" fmla="*/ 2034 w 2353"/>
                <a:gd name="T13" fmla="*/ 648 h 862"/>
                <a:gd name="T14" fmla="*/ 2088 w 2353"/>
                <a:gd name="T15" fmla="*/ 617 h 862"/>
                <a:gd name="T16" fmla="*/ 2127 w 2353"/>
                <a:gd name="T17" fmla="*/ 570 h 862"/>
                <a:gd name="T18" fmla="*/ 2148 w 2353"/>
                <a:gd name="T19" fmla="*/ 512 h 862"/>
                <a:gd name="T20" fmla="*/ 2152 w 2353"/>
                <a:gd name="T21" fmla="*/ 203 h 862"/>
                <a:gd name="T22" fmla="*/ 101 w 2353"/>
                <a:gd name="T23" fmla="*/ 0 h 862"/>
                <a:gd name="T24" fmla="*/ 2275 w 2353"/>
                <a:gd name="T25" fmla="*/ 3 h 862"/>
                <a:gd name="T26" fmla="*/ 2315 w 2353"/>
                <a:gd name="T27" fmla="*/ 23 h 862"/>
                <a:gd name="T28" fmla="*/ 2343 w 2353"/>
                <a:gd name="T29" fmla="*/ 57 h 862"/>
                <a:gd name="T30" fmla="*/ 2353 w 2353"/>
                <a:gd name="T31" fmla="*/ 102 h 862"/>
                <a:gd name="T32" fmla="*/ 2350 w 2353"/>
                <a:gd name="T33" fmla="*/ 527 h 862"/>
                <a:gd name="T34" fmla="*/ 2327 w 2353"/>
                <a:gd name="T35" fmla="*/ 618 h 862"/>
                <a:gd name="T36" fmla="*/ 2285 w 2353"/>
                <a:gd name="T37" fmla="*/ 698 h 862"/>
                <a:gd name="T38" fmla="*/ 2225 w 2353"/>
                <a:gd name="T39" fmla="*/ 766 h 862"/>
                <a:gd name="T40" fmla="*/ 2150 w 2353"/>
                <a:gd name="T41" fmla="*/ 817 h 862"/>
                <a:gd name="T42" fmla="*/ 2065 w 2353"/>
                <a:gd name="T43" fmla="*/ 851 h 862"/>
                <a:gd name="T44" fmla="*/ 1972 w 2353"/>
                <a:gd name="T45" fmla="*/ 862 h 862"/>
                <a:gd name="T46" fmla="*/ 334 w 2353"/>
                <a:gd name="T47" fmla="*/ 859 h 862"/>
                <a:gd name="T48" fmla="*/ 244 w 2353"/>
                <a:gd name="T49" fmla="*/ 836 h 862"/>
                <a:gd name="T50" fmla="*/ 164 w 2353"/>
                <a:gd name="T51" fmla="*/ 793 h 862"/>
                <a:gd name="T52" fmla="*/ 97 w 2353"/>
                <a:gd name="T53" fmla="*/ 734 h 862"/>
                <a:gd name="T54" fmla="*/ 45 w 2353"/>
                <a:gd name="T55" fmla="*/ 659 h 862"/>
                <a:gd name="T56" fmla="*/ 12 w 2353"/>
                <a:gd name="T57" fmla="*/ 573 h 862"/>
                <a:gd name="T58" fmla="*/ 0 w 2353"/>
                <a:gd name="T59" fmla="*/ 479 h 862"/>
                <a:gd name="T60" fmla="*/ 3 w 2353"/>
                <a:gd name="T61" fmla="*/ 79 h 862"/>
                <a:gd name="T62" fmla="*/ 23 w 2353"/>
                <a:gd name="T63" fmla="*/ 39 h 862"/>
                <a:gd name="T64" fmla="*/ 57 w 2353"/>
                <a:gd name="T65" fmla="*/ 11 h 862"/>
                <a:gd name="T66" fmla="*/ 101 w 2353"/>
                <a:gd name="T67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53" h="862">
                  <a:moveTo>
                    <a:pt x="202" y="203"/>
                  </a:moveTo>
                  <a:lnTo>
                    <a:pt x="202" y="479"/>
                  </a:lnTo>
                  <a:lnTo>
                    <a:pt x="205" y="512"/>
                  </a:lnTo>
                  <a:lnTo>
                    <a:pt x="213" y="542"/>
                  </a:lnTo>
                  <a:lnTo>
                    <a:pt x="227" y="570"/>
                  </a:lnTo>
                  <a:lnTo>
                    <a:pt x="244" y="595"/>
                  </a:lnTo>
                  <a:lnTo>
                    <a:pt x="266" y="617"/>
                  </a:lnTo>
                  <a:lnTo>
                    <a:pt x="291" y="635"/>
                  </a:lnTo>
                  <a:lnTo>
                    <a:pt x="319" y="648"/>
                  </a:lnTo>
                  <a:lnTo>
                    <a:pt x="349" y="657"/>
                  </a:lnTo>
                  <a:lnTo>
                    <a:pt x="381" y="660"/>
                  </a:lnTo>
                  <a:lnTo>
                    <a:pt x="1972" y="660"/>
                  </a:lnTo>
                  <a:lnTo>
                    <a:pt x="2004" y="657"/>
                  </a:lnTo>
                  <a:lnTo>
                    <a:pt x="2034" y="648"/>
                  </a:lnTo>
                  <a:lnTo>
                    <a:pt x="2062" y="635"/>
                  </a:lnTo>
                  <a:lnTo>
                    <a:pt x="2088" y="617"/>
                  </a:lnTo>
                  <a:lnTo>
                    <a:pt x="2110" y="595"/>
                  </a:lnTo>
                  <a:lnTo>
                    <a:pt x="2127" y="570"/>
                  </a:lnTo>
                  <a:lnTo>
                    <a:pt x="2140" y="542"/>
                  </a:lnTo>
                  <a:lnTo>
                    <a:pt x="2148" y="512"/>
                  </a:lnTo>
                  <a:lnTo>
                    <a:pt x="2152" y="479"/>
                  </a:lnTo>
                  <a:lnTo>
                    <a:pt x="2152" y="203"/>
                  </a:lnTo>
                  <a:lnTo>
                    <a:pt x="202" y="203"/>
                  </a:lnTo>
                  <a:close/>
                  <a:moveTo>
                    <a:pt x="101" y="0"/>
                  </a:moveTo>
                  <a:lnTo>
                    <a:pt x="2253" y="0"/>
                  </a:lnTo>
                  <a:lnTo>
                    <a:pt x="2275" y="3"/>
                  </a:lnTo>
                  <a:lnTo>
                    <a:pt x="2297" y="11"/>
                  </a:lnTo>
                  <a:lnTo>
                    <a:pt x="2315" y="23"/>
                  </a:lnTo>
                  <a:lnTo>
                    <a:pt x="2331" y="39"/>
                  </a:lnTo>
                  <a:lnTo>
                    <a:pt x="2343" y="57"/>
                  </a:lnTo>
                  <a:lnTo>
                    <a:pt x="2351" y="79"/>
                  </a:lnTo>
                  <a:lnTo>
                    <a:pt x="2353" y="102"/>
                  </a:lnTo>
                  <a:lnTo>
                    <a:pt x="2353" y="479"/>
                  </a:lnTo>
                  <a:lnTo>
                    <a:pt x="2350" y="527"/>
                  </a:lnTo>
                  <a:lnTo>
                    <a:pt x="2341" y="573"/>
                  </a:lnTo>
                  <a:lnTo>
                    <a:pt x="2327" y="618"/>
                  </a:lnTo>
                  <a:lnTo>
                    <a:pt x="2309" y="659"/>
                  </a:lnTo>
                  <a:lnTo>
                    <a:pt x="2285" y="698"/>
                  </a:lnTo>
                  <a:lnTo>
                    <a:pt x="2257" y="734"/>
                  </a:lnTo>
                  <a:lnTo>
                    <a:pt x="2225" y="766"/>
                  </a:lnTo>
                  <a:lnTo>
                    <a:pt x="2189" y="793"/>
                  </a:lnTo>
                  <a:lnTo>
                    <a:pt x="2150" y="817"/>
                  </a:lnTo>
                  <a:lnTo>
                    <a:pt x="2110" y="836"/>
                  </a:lnTo>
                  <a:lnTo>
                    <a:pt x="2065" y="851"/>
                  </a:lnTo>
                  <a:lnTo>
                    <a:pt x="2020" y="859"/>
                  </a:lnTo>
                  <a:lnTo>
                    <a:pt x="1972" y="862"/>
                  </a:lnTo>
                  <a:lnTo>
                    <a:pt x="381" y="862"/>
                  </a:lnTo>
                  <a:lnTo>
                    <a:pt x="334" y="859"/>
                  </a:lnTo>
                  <a:lnTo>
                    <a:pt x="287" y="851"/>
                  </a:lnTo>
                  <a:lnTo>
                    <a:pt x="244" y="836"/>
                  </a:lnTo>
                  <a:lnTo>
                    <a:pt x="202" y="817"/>
                  </a:lnTo>
                  <a:lnTo>
                    <a:pt x="164" y="793"/>
                  </a:lnTo>
                  <a:lnTo>
                    <a:pt x="128" y="766"/>
                  </a:lnTo>
                  <a:lnTo>
                    <a:pt x="97" y="734"/>
                  </a:lnTo>
                  <a:lnTo>
                    <a:pt x="69" y="698"/>
                  </a:lnTo>
                  <a:lnTo>
                    <a:pt x="45" y="659"/>
                  </a:lnTo>
                  <a:lnTo>
                    <a:pt x="26" y="618"/>
                  </a:lnTo>
                  <a:lnTo>
                    <a:pt x="12" y="573"/>
                  </a:lnTo>
                  <a:lnTo>
                    <a:pt x="3" y="527"/>
                  </a:lnTo>
                  <a:lnTo>
                    <a:pt x="0" y="479"/>
                  </a:lnTo>
                  <a:lnTo>
                    <a:pt x="0" y="102"/>
                  </a:lnTo>
                  <a:lnTo>
                    <a:pt x="3" y="79"/>
                  </a:lnTo>
                  <a:lnTo>
                    <a:pt x="11" y="57"/>
                  </a:lnTo>
                  <a:lnTo>
                    <a:pt x="23" y="39"/>
                  </a:lnTo>
                  <a:lnTo>
                    <a:pt x="38" y="23"/>
                  </a:lnTo>
                  <a:lnTo>
                    <a:pt x="57" y="11"/>
                  </a:lnTo>
                  <a:lnTo>
                    <a:pt x="79" y="3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25">
              <a:extLst>
                <a:ext uri="{FF2B5EF4-FFF2-40B4-BE49-F238E27FC236}">
                  <a16:creationId xmlns:a16="http://schemas.microsoft.com/office/drawing/2014/main" id="{3229BC8C-4AD6-4450-AA63-3E058E721F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3750" y="3163888"/>
              <a:ext cx="82550" cy="31750"/>
            </a:xfrm>
            <a:custGeom>
              <a:avLst/>
              <a:gdLst>
                <a:gd name="T0" fmla="*/ 101 w 526"/>
                <a:gd name="T1" fmla="*/ 0 h 202"/>
                <a:gd name="T2" fmla="*/ 425 w 526"/>
                <a:gd name="T3" fmla="*/ 0 h 202"/>
                <a:gd name="T4" fmla="*/ 448 w 526"/>
                <a:gd name="T5" fmla="*/ 2 h 202"/>
                <a:gd name="T6" fmla="*/ 469 w 526"/>
                <a:gd name="T7" fmla="*/ 10 h 202"/>
                <a:gd name="T8" fmla="*/ 488 w 526"/>
                <a:gd name="T9" fmla="*/ 22 h 202"/>
                <a:gd name="T10" fmla="*/ 503 w 526"/>
                <a:gd name="T11" fmla="*/ 38 h 202"/>
                <a:gd name="T12" fmla="*/ 515 w 526"/>
                <a:gd name="T13" fmla="*/ 56 h 202"/>
                <a:gd name="T14" fmla="*/ 523 w 526"/>
                <a:gd name="T15" fmla="*/ 78 h 202"/>
                <a:gd name="T16" fmla="*/ 526 w 526"/>
                <a:gd name="T17" fmla="*/ 101 h 202"/>
                <a:gd name="T18" fmla="*/ 523 w 526"/>
                <a:gd name="T19" fmla="*/ 124 h 202"/>
                <a:gd name="T20" fmla="*/ 515 w 526"/>
                <a:gd name="T21" fmla="*/ 145 h 202"/>
                <a:gd name="T22" fmla="*/ 503 w 526"/>
                <a:gd name="T23" fmla="*/ 164 h 202"/>
                <a:gd name="T24" fmla="*/ 488 w 526"/>
                <a:gd name="T25" fmla="*/ 180 h 202"/>
                <a:gd name="T26" fmla="*/ 469 w 526"/>
                <a:gd name="T27" fmla="*/ 191 h 202"/>
                <a:gd name="T28" fmla="*/ 448 w 526"/>
                <a:gd name="T29" fmla="*/ 199 h 202"/>
                <a:gd name="T30" fmla="*/ 425 w 526"/>
                <a:gd name="T31" fmla="*/ 202 h 202"/>
                <a:gd name="T32" fmla="*/ 101 w 526"/>
                <a:gd name="T33" fmla="*/ 202 h 202"/>
                <a:gd name="T34" fmla="*/ 78 w 526"/>
                <a:gd name="T35" fmla="*/ 199 h 202"/>
                <a:gd name="T36" fmla="*/ 56 w 526"/>
                <a:gd name="T37" fmla="*/ 191 h 202"/>
                <a:gd name="T38" fmla="*/ 38 w 526"/>
                <a:gd name="T39" fmla="*/ 180 h 202"/>
                <a:gd name="T40" fmla="*/ 22 w 526"/>
                <a:gd name="T41" fmla="*/ 164 h 202"/>
                <a:gd name="T42" fmla="*/ 10 w 526"/>
                <a:gd name="T43" fmla="*/ 145 h 202"/>
                <a:gd name="T44" fmla="*/ 3 w 526"/>
                <a:gd name="T45" fmla="*/ 124 h 202"/>
                <a:gd name="T46" fmla="*/ 0 w 526"/>
                <a:gd name="T47" fmla="*/ 101 h 202"/>
                <a:gd name="T48" fmla="*/ 3 w 526"/>
                <a:gd name="T49" fmla="*/ 78 h 202"/>
                <a:gd name="T50" fmla="*/ 10 w 526"/>
                <a:gd name="T51" fmla="*/ 56 h 202"/>
                <a:gd name="T52" fmla="*/ 22 w 526"/>
                <a:gd name="T53" fmla="*/ 38 h 202"/>
                <a:gd name="T54" fmla="*/ 38 w 526"/>
                <a:gd name="T55" fmla="*/ 22 h 202"/>
                <a:gd name="T56" fmla="*/ 56 w 526"/>
                <a:gd name="T57" fmla="*/ 10 h 202"/>
                <a:gd name="T58" fmla="*/ 78 w 526"/>
                <a:gd name="T59" fmla="*/ 2 h 202"/>
                <a:gd name="T60" fmla="*/ 101 w 526"/>
                <a:gd name="T6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26" h="202">
                  <a:moveTo>
                    <a:pt x="101" y="0"/>
                  </a:moveTo>
                  <a:lnTo>
                    <a:pt x="425" y="0"/>
                  </a:lnTo>
                  <a:lnTo>
                    <a:pt x="448" y="2"/>
                  </a:lnTo>
                  <a:lnTo>
                    <a:pt x="469" y="10"/>
                  </a:lnTo>
                  <a:lnTo>
                    <a:pt x="488" y="22"/>
                  </a:lnTo>
                  <a:lnTo>
                    <a:pt x="503" y="38"/>
                  </a:lnTo>
                  <a:lnTo>
                    <a:pt x="515" y="56"/>
                  </a:lnTo>
                  <a:lnTo>
                    <a:pt x="523" y="78"/>
                  </a:lnTo>
                  <a:lnTo>
                    <a:pt x="526" y="101"/>
                  </a:lnTo>
                  <a:lnTo>
                    <a:pt x="523" y="124"/>
                  </a:lnTo>
                  <a:lnTo>
                    <a:pt x="515" y="145"/>
                  </a:lnTo>
                  <a:lnTo>
                    <a:pt x="503" y="164"/>
                  </a:lnTo>
                  <a:lnTo>
                    <a:pt x="488" y="180"/>
                  </a:lnTo>
                  <a:lnTo>
                    <a:pt x="469" y="191"/>
                  </a:lnTo>
                  <a:lnTo>
                    <a:pt x="448" y="199"/>
                  </a:lnTo>
                  <a:lnTo>
                    <a:pt x="425" y="202"/>
                  </a:lnTo>
                  <a:lnTo>
                    <a:pt x="101" y="202"/>
                  </a:lnTo>
                  <a:lnTo>
                    <a:pt x="78" y="199"/>
                  </a:lnTo>
                  <a:lnTo>
                    <a:pt x="56" y="191"/>
                  </a:lnTo>
                  <a:lnTo>
                    <a:pt x="38" y="180"/>
                  </a:lnTo>
                  <a:lnTo>
                    <a:pt x="22" y="164"/>
                  </a:lnTo>
                  <a:lnTo>
                    <a:pt x="10" y="145"/>
                  </a:lnTo>
                  <a:lnTo>
                    <a:pt x="3" y="124"/>
                  </a:lnTo>
                  <a:lnTo>
                    <a:pt x="0" y="101"/>
                  </a:lnTo>
                  <a:lnTo>
                    <a:pt x="3" y="78"/>
                  </a:lnTo>
                  <a:lnTo>
                    <a:pt x="10" y="56"/>
                  </a:lnTo>
                  <a:lnTo>
                    <a:pt x="22" y="38"/>
                  </a:lnTo>
                  <a:lnTo>
                    <a:pt x="38" y="22"/>
                  </a:lnTo>
                  <a:lnTo>
                    <a:pt x="56" y="10"/>
                  </a:lnTo>
                  <a:lnTo>
                    <a:pt x="78" y="2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26">
              <a:extLst>
                <a:ext uri="{FF2B5EF4-FFF2-40B4-BE49-F238E27FC236}">
                  <a16:creationId xmlns:a16="http://schemas.microsoft.com/office/drawing/2014/main" id="{1FD9A778-484F-407E-8C68-9A953EB2C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9013" y="3057525"/>
              <a:ext cx="31750" cy="106363"/>
            </a:xfrm>
            <a:custGeom>
              <a:avLst/>
              <a:gdLst>
                <a:gd name="T0" fmla="*/ 101 w 201"/>
                <a:gd name="T1" fmla="*/ 0 h 668"/>
                <a:gd name="T2" fmla="*/ 123 w 201"/>
                <a:gd name="T3" fmla="*/ 4 h 668"/>
                <a:gd name="T4" fmla="*/ 145 w 201"/>
                <a:gd name="T5" fmla="*/ 11 h 668"/>
                <a:gd name="T6" fmla="*/ 163 w 201"/>
                <a:gd name="T7" fmla="*/ 23 h 668"/>
                <a:gd name="T8" fmla="*/ 179 w 201"/>
                <a:gd name="T9" fmla="*/ 38 h 668"/>
                <a:gd name="T10" fmla="*/ 191 w 201"/>
                <a:gd name="T11" fmla="*/ 58 h 668"/>
                <a:gd name="T12" fmla="*/ 199 w 201"/>
                <a:gd name="T13" fmla="*/ 78 h 668"/>
                <a:gd name="T14" fmla="*/ 201 w 201"/>
                <a:gd name="T15" fmla="*/ 102 h 668"/>
                <a:gd name="T16" fmla="*/ 201 w 201"/>
                <a:gd name="T17" fmla="*/ 566 h 668"/>
                <a:gd name="T18" fmla="*/ 199 w 201"/>
                <a:gd name="T19" fmla="*/ 589 h 668"/>
                <a:gd name="T20" fmla="*/ 191 w 201"/>
                <a:gd name="T21" fmla="*/ 611 h 668"/>
                <a:gd name="T22" fmla="*/ 179 w 201"/>
                <a:gd name="T23" fmla="*/ 629 h 668"/>
                <a:gd name="T24" fmla="*/ 163 w 201"/>
                <a:gd name="T25" fmla="*/ 645 h 668"/>
                <a:gd name="T26" fmla="*/ 145 w 201"/>
                <a:gd name="T27" fmla="*/ 657 h 668"/>
                <a:gd name="T28" fmla="*/ 123 w 201"/>
                <a:gd name="T29" fmla="*/ 665 h 668"/>
                <a:gd name="T30" fmla="*/ 101 w 201"/>
                <a:gd name="T31" fmla="*/ 668 h 668"/>
                <a:gd name="T32" fmla="*/ 77 w 201"/>
                <a:gd name="T33" fmla="*/ 665 h 668"/>
                <a:gd name="T34" fmla="*/ 56 w 201"/>
                <a:gd name="T35" fmla="*/ 657 h 668"/>
                <a:gd name="T36" fmla="*/ 37 w 201"/>
                <a:gd name="T37" fmla="*/ 645 h 668"/>
                <a:gd name="T38" fmla="*/ 21 w 201"/>
                <a:gd name="T39" fmla="*/ 629 h 668"/>
                <a:gd name="T40" fmla="*/ 9 w 201"/>
                <a:gd name="T41" fmla="*/ 611 h 668"/>
                <a:gd name="T42" fmla="*/ 2 w 201"/>
                <a:gd name="T43" fmla="*/ 589 h 668"/>
                <a:gd name="T44" fmla="*/ 0 w 201"/>
                <a:gd name="T45" fmla="*/ 566 h 668"/>
                <a:gd name="T46" fmla="*/ 0 w 201"/>
                <a:gd name="T47" fmla="*/ 102 h 668"/>
                <a:gd name="T48" fmla="*/ 2 w 201"/>
                <a:gd name="T49" fmla="*/ 78 h 668"/>
                <a:gd name="T50" fmla="*/ 9 w 201"/>
                <a:gd name="T51" fmla="*/ 58 h 668"/>
                <a:gd name="T52" fmla="*/ 21 w 201"/>
                <a:gd name="T53" fmla="*/ 38 h 668"/>
                <a:gd name="T54" fmla="*/ 37 w 201"/>
                <a:gd name="T55" fmla="*/ 23 h 668"/>
                <a:gd name="T56" fmla="*/ 56 w 201"/>
                <a:gd name="T57" fmla="*/ 11 h 668"/>
                <a:gd name="T58" fmla="*/ 77 w 201"/>
                <a:gd name="T59" fmla="*/ 4 h 668"/>
                <a:gd name="T60" fmla="*/ 101 w 201"/>
                <a:gd name="T61" fmla="*/ 0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1" h="668">
                  <a:moveTo>
                    <a:pt x="101" y="0"/>
                  </a:moveTo>
                  <a:lnTo>
                    <a:pt x="123" y="4"/>
                  </a:lnTo>
                  <a:lnTo>
                    <a:pt x="145" y="11"/>
                  </a:lnTo>
                  <a:lnTo>
                    <a:pt x="163" y="23"/>
                  </a:lnTo>
                  <a:lnTo>
                    <a:pt x="179" y="38"/>
                  </a:lnTo>
                  <a:lnTo>
                    <a:pt x="191" y="58"/>
                  </a:lnTo>
                  <a:lnTo>
                    <a:pt x="199" y="78"/>
                  </a:lnTo>
                  <a:lnTo>
                    <a:pt x="201" y="102"/>
                  </a:lnTo>
                  <a:lnTo>
                    <a:pt x="201" y="566"/>
                  </a:lnTo>
                  <a:lnTo>
                    <a:pt x="199" y="589"/>
                  </a:lnTo>
                  <a:lnTo>
                    <a:pt x="191" y="611"/>
                  </a:lnTo>
                  <a:lnTo>
                    <a:pt x="179" y="629"/>
                  </a:lnTo>
                  <a:lnTo>
                    <a:pt x="163" y="645"/>
                  </a:lnTo>
                  <a:lnTo>
                    <a:pt x="145" y="657"/>
                  </a:lnTo>
                  <a:lnTo>
                    <a:pt x="123" y="665"/>
                  </a:lnTo>
                  <a:lnTo>
                    <a:pt x="101" y="668"/>
                  </a:lnTo>
                  <a:lnTo>
                    <a:pt x="77" y="665"/>
                  </a:lnTo>
                  <a:lnTo>
                    <a:pt x="56" y="657"/>
                  </a:lnTo>
                  <a:lnTo>
                    <a:pt x="37" y="645"/>
                  </a:lnTo>
                  <a:lnTo>
                    <a:pt x="21" y="629"/>
                  </a:lnTo>
                  <a:lnTo>
                    <a:pt x="9" y="611"/>
                  </a:lnTo>
                  <a:lnTo>
                    <a:pt x="2" y="589"/>
                  </a:lnTo>
                  <a:lnTo>
                    <a:pt x="0" y="566"/>
                  </a:lnTo>
                  <a:lnTo>
                    <a:pt x="0" y="102"/>
                  </a:lnTo>
                  <a:lnTo>
                    <a:pt x="2" y="78"/>
                  </a:lnTo>
                  <a:lnTo>
                    <a:pt x="9" y="58"/>
                  </a:lnTo>
                  <a:lnTo>
                    <a:pt x="21" y="38"/>
                  </a:lnTo>
                  <a:lnTo>
                    <a:pt x="37" y="23"/>
                  </a:lnTo>
                  <a:lnTo>
                    <a:pt x="56" y="11"/>
                  </a:lnTo>
                  <a:lnTo>
                    <a:pt x="77" y="4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27">
              <a:extLst>
                <a:ext uri="{FF2B5EF4-FFF2-40B4-BE49-F238E27FC236}">
                  <a16:creationId xmlns:a16="http://schemas.microsoft.com/office/drawing/2014/main" id="{844C2CCD-1E79-4AA8-A496-6679113D8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0138" y="2863850"/>
              <a:ext cx="74613" cy="204788"/>
            </a:xfrm>
            <a:custGeom>
              <a:avLst/>
              <a:gdLst>
                <a:gd name="T0" fmla="*/ 158 w 463"/>
                <a:gd name="T1" fmla="*/ 0 h 1288"/>
                <a:gd name="T2" fmla="*/ 200 w 463"/>
                <a:gd name="T3" fmla="*/ 15 h 1288"/>
                <a:gd name="T4" fmla="*/ 265 w 463"/>
                <a:gd name="T5" fmla="*/ 81 h 1288"/>
                <a:gd name="T6" fmla="*/ 343 w 463"/>
                <a:gd name="T7" fmla="*/ 189 h 1288"/>
                <a:gd name="T8" fmla="*/ 401 w 463"/>
                <a:gd name="T9" fmla="*/ 307 h 1288"/>
                <a:gd name="T10" fmla="*/ 440 w 463"/>
                <a:gd name="T11" fmla="*/ 430 h 1288"/>
                <a:gd name="T12" fmla="*/ 459 w 463"/>
                <a:gd name="T13" fmla="*/ 558 h 1288"/>
                <a:gd name="T14" fmla="*/ 459 w 463"/>
                <a:gd name="T15" fmla="*/ 687 h 1288"/>
                <a:gd name="T16" fmla="*/ 440 w 463"/>
                <a:gd name="T17" fmla="*/ 814 h 1288"/>
                <a:gd name="T18" fmla="*/ 401 w 463"/>
                <a:gd name="T19" fmla="*/ 938 h 1288"/>
                <a:gd name="T20" fmla="*/ 343 w 463"/>
                <a:gd name="T21" fmla="*/ 1056 h 1288"/>
                <a:gd name="T22" fmla="*/ 265 w 463"/>
                <a:gd name="T23" fmla="*/ 1165 h 1288"/>
                <a:gd name="T24" fmla="*/ 192 w 463"/>
                <a:gd name="T25" fmla="*/ 1241 h 1288"/>
                <a:gd name="T26" fmla="*/ 145 w 463"/>
                <a:gd name="T27" fmla="*/ 1277 h 1288"/>
                <a:gd name="T28" fmla="*/ 101 w 463"/>
                <a:gd name="T29" fmla="*/ 1288 h 1288"/>
                <a:gd name="T30" fmla="*/ 59 w 463"/>
                <a:gd name="T31" fmla="*/ 1279 h 1288"/>
                <a:gd name="T32" fmla="*/ 23 w 463"/>
                <a:gd name="T33" fmla="*/ 1251 h 1288"/>
                <a:gd name="T34" fmla="*/ 3 w 463"/>
                <a:gd name="T35" fmla="*/ 1211 h 1288"/>
                <a:gd name="T36" fmla="*/ 2 w 463"/>
                <a:gd name="T37" fmla="*/ 1167 h 1288"/>
                <a:gd name="T38" fmla="*/ 19 w 463"/>
                <a:gd name="T39" fmla="*/ 1126 h 1288"/>
                <a:gd name="T40" fmla="*/ 76 w 463"/>
                <a:gd name="T41" fmla="*/ 1072 h 1288"/>
                <a:gd name="T42" fmla="*/ 153 w 463"/>
                <a:gd name="T43" fmla="*/ 979 h 1288"/>
                <a:gd name="T44" fmla="*/ 209 w 463"/>
                <a:gd name="T45" fmla="*/ 875 h 1288"/>
                <a:gd name="T46" fmla="*/ 245 w 463"/>
                <a:gd name="T47" fmla="*/ 766 h 1288"/>
                <a:gd name="T48" fmla="*/ 260 w 463"/>
                <a:gd name="T49" fmla="*/ 651 h 1288"/>
                <a:gd name="T50" fmla="*/ 255 w 463"/>
                <a:gd name="T51" fmla="*/ 536 h 1288"/>
                <a:gd name="T52" fmla="*/ 229 w 463"/>
                <a:gd name="T53" fmla="*/ 424 h 1288"/>
                <a:gd name="T54" fmla="*/ 183 w 463"/>
                <a:gd name="T55" fmla="*/ 316 h 1288"/>
                <a:gd name="T56" fmla="*/ 117 w 463"/>
                <a:gd name="T57" fmla="*/ 218 h 1288"/>
                <a:gd name="T58" fmla="*/ 61 w 463"/>
                <a:gd name="T59" fmla="*/ 154 h 1288"/>
                <a:gd name="T60" fmla="*/ 47 w 463"/>
                <a:gd name="T61" fmla="*/ 112 h 1288"/>
                <a:gd name="T62" fmla="*/ 51 w 463"/>
                <a:gd name="T63" fmla="*/ 69 h 1288"/>
                <a:gd name="T64" fmla="*/ 76 w 463"/>
                <a:gd name="T65" fmla="*/ 30 h 1288"/>
                <a:gd name="T66" fmla="*/ 114 w 463"/>
                <a:gd name="T67" fmla="*/ 6 h 1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63" h="1288">
                  <a:moveTo>
                    <a:pt x="136" y="0"/>
                  </a:moveTo>
                  <a:lnTo>
                    <a:pt x="158" y="0"/>
                  </a:lnTo>
                  <a:lnTo>
                    <a:pt x="179" y="6"/>
                  </a:lnTo>
                  <a:lnTo>
                    <a:pt x="200" y="15"/>
                  </a:lnTo>
                  <a:lnTo>
                    <a:pt x="218" y="30"/>
                  </a:lnTo>
                  <a:lnTo>
                    <a:pt x="265" y="81"/>
                  </a:lnTo>
                  <a:lnTo>
                    <a:pt x="307" y="134"/>
                  </a:lnTo>
                  <a:lnTo>
                    <a:pt x="343" y="189"/>
                  </a:lnTo>
                  <a:lnTo>
                    <a:pt x="374" y="247"/>
                  </a:lnTo>
                  <a:lnTo>
                    <a:pt x="401" y="307"/>
                  </a:lnTo>
                  <a:lnTo>
                    <a:pt x="423" y="368"/>
                  </a:lnTo>
                  <a:lnTo>
                    <a:pt x="440" y="430"/>
                  </a:lnTo>
                  <a:lnTo>
                    <a:pt x="453" y="494"/>
                  </a:lnTo>
                  <a:lnTo>
                    <a:pt x="459" y="558"/>
                  </a:lnTo>
                  <a:lnTo>
                    <a:pt x="463" y="623"/>
                  </a:lnTo>
                  <a:lnTo>
                    <a:pt x="459" y="687"/>
                  </a:lnTo>
                  <a:lnTo>
                    <a:pt x="453" y="750"/>
                  </a:lnTo>
                  <a:lnTo>
                    <a:pt x="440" y="814"/>
                  </a:lnTo>
                  <a:lnTo>
                    <a:pt x="423" y="877"/>
                  </a:lnTo>
                  <a:lnTo>
                    <a:pt x="401" y="938"/>
                  </a:lnTo>
                  <a:lnTo>
                    <a:pt x="374" y="998"/>
                  </a:lnTo>
                  <a:lnTo>
                    <a:pt x="343" y="1056"/>
                  </a:lnTo>
                  <a:lnTo>
                    <a:pt x="307" y="1112"/>
                  </a:lnTo>
                  <a:lnTo>
                    <a:pt x="265" y="1165"/>
                  </a:lnTo>
                  <a:lnTo>
                    <a:pt x="218" y="1216"/>
                  </a:lnTo>
                  <a:lnTo>
                    <a:pt x="192" y="1241"/>
                  </a:lnTo>
                  <a:lnTo>
                    <a:pt x="165" y="1264"/>
                  </a:lnTo>
                  <a:lnTo>
                    <a:pt x="145" y="1277"/>
                  </a:lnTo>
                  <a:lnTo>
                    <a:pt x="123" y="1285"/>
                  </a:lnTo>
                  <a:lnTo>
                    <a:pt x="101" y="1288"/>
                  </a:lnTo>
                  <a:lnTo>
                    <a:pt x="79" y="1286"/>
                  </a:lnTo>
                  <a:lnTo>
                    <a:pt x="59" y="1279"/>
                  </a:lnTo>
                  <a:lnTo>
                    <a:pt x="39" y="1268"/>
                  </a:lnTo>
                  <a:lnTo>
                    <a:pt x="23" y="1251"/>
                  </a:lnTo>
                  <a:lnTo>
                    <a:pt x="10" y="1232"/>
                  </a:lnTo>
                  <a:lnTo>
                    <a:pt x="3" y="1211"/>
                  </a:lnTo>
                  <a:lnTo>
                    <a:pt x="0" y="1189"/>
                  </a:lnTo>
                  <a:lnTo>
                    <a:pt x="2" y="1167"/>
                  </a:lnTo>
                  <a:lnTo>
                    <a:pt x="8" y="1145"/>
                  </a:lnTo>
                  <a:lnTo>
                    <a:pt x="19" y="1126"/>
                  </a:lnTo>
                  <a:lnTo>
                    <a:pt x="35" y="1109"/>
                  </a:lnTo>
                  <a:lnTo>
                    <a:pt x="76" y="1072"/>
                  </a:lnTo>
                  <a:lnTo>
                    <a:pt x="117" y="1026"/>
                  </a:lnTo>
                  <a:lnTo>
                    <a:pt x="153" y="979"/>
                  </a:lnTo>
                  <a:lnTo>
                    <a:pt x="183" y="928"/>
                  </a:lnTo>
                  <a:lnTo>
                    <a:pt x="209" y="875"/>
                  </a:lnTo>
                  <a:lnTo>
                    <a:pt x="229" y="821"/>
                  </a:lnTo>
                  <a:lnTo>
                    <a:pt x="245" y="766"/>
                  </a:lnTo>
                  <a:lnTo>
                    <a:pt x="255" y="708"/>
                  </a:lnTo>
                  <a:lnTo>
                    <a:pt x="260" y="651"/>
                  </a:lnTo>
                  <a:lnTo>
                    <a:pt x="260" y="594"/>
                  </a:lnTo>
                  <a:lnTo>
                    <a:pt x="255" y="536"/>
                  </a:lnTo>
                  <a:lnTo>
                    <a:pt x="245" y="480"/>
                  </a:lnTo>
                  <a:lnTo>
                    <a:pt x="229" y="424"/>
                  </a:lnTo>
                  <a:lnTo>
                    <a:pt x="209" y="370"/>
                  </a:lnTo>
                  <a:lnTo>
                    <a:pt x="183" y="316"/>
                  </a:lnTo>
                  <a:lnTo>
                    <a:pt x="153" y="267"/>
                  </a:lnTo>
                  <a:lnTo>
                    <a:pt x="117" y="218"/>
                  </a:lnTo>
                  <a:lnTo>
                    <a:pt x="76" y="173"/>
                  </a:lnTo>
                  <a:lnTo>
                    <a:pt x="61" y="154"/>
                  </a:lnTo>
                  <a:lnTo>
                    <a:pt x="51" y="135"/>
                  </a:lnTo>
                  <a:lnTo>
                    <a:pt x="47" y="112"/>
                  </a:lnTo>
                  <a:lnTo>
                    <a:pt x="47" y="90"/>
                  </a:lnTo>
                  <a:lnTo>
                    <a:pt x="51" y="69"/>
                  </a:lnTo>
                  <a:lnTo>
                    <a:pt x="61" y="48"/>
                  </a:lnTo>
                  <a:lnTo>
                    <a:pt x="76" y="30"/>
                  </a:lnTo>
                  <a:lnTo>
                    <a:pt x="94" y="15"/>
                  </a:lnTo>
                  <a:lnTo>
                    <a:pt x="114" y="6"/>
                  </a:lnTo>
                  <a:lnTo>
                    <a:pt x="136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28">
              <a:extLst>
                <a:ext uri="{FF2B5EF4-FFF2-40B4-BE49-F238E27FC236}">
                  <a16:creationId xmlns:a16="http://schemas.microsoft.com/office/drawing/2014/main" id="{A74BF1F8-A647-452C-843A-19DF99ADAE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7275" y="2886075"/>
              <a:ext cx="63500" cy="158750"/>
            </a:xfrm>
            <a:custGeom>
              <a:avLst/>
              <a:gdLst>
                <a:gd name="T0" fmla="*/ 159 w 405"/>
                <a:gd name="T1" fmla="*/ 0 h 1003"/>
                <a:gd name="T2" fmla="*/ 201 w 405"/>
                <a:gd name="T3" fmla="*/ 14 h 1003"/>
                <a:gd name="T4" fmla="*/ 260 w 405"/>
                <a:gd name="T5" fmla="*/ 75 h 1003"/>
                <a:gd name="T6" fmla="*/ 327 w 405"/>
                <a:gd name="T7" fmla="*/ 173 h 1003"/>
                <a:gd name="T8" fmla="*/ 374 w 405"/>
                <a:gd name="T9" fmla="*/ 282 h 1003"/>
                <a:gd name="T10" fmla="*/ 399 w 405"/>
                <a:gd name="T11" fmla="*/ 394 h 1003"/>
                <a:gd name="T12" fmla="*/ 405 w 405"/>
                <a:gd name="T13" fmla="*/ 509 h 1003"/>
                <a:gd name="T14" fmla="*/ 389 w 405"/>
                <a:gd name="T15" fmla="*/ 624 h 1003"/>
                <a:gd name="T16" fmla="*/ 353 w 405"/>
                <a:gd name="T17" fmla="*/ 734 h 1003"/>
                <a:gd name="T18" fmla="*/ 297 w 405"/>
                <a:gd name="T19" fmla="*/ 838 h 1003"/>
                <a:gd name="T20" fmla="*/ 220 w 405"/>
                <a:gd name="T21" fmla="*/ 932 h 1003"/>
                <a:gd name="T22" fmla="*/ 164 w 405"/>
                <a:gd name="T23" fmla="*/ 982 h 1003"/>
                <a:gd name="T24" fmla="*/ 123 w 405"/>
                <a:gd name="T25" fmla="*/ 1001 h 1003"/>
                <a:gd name="T26" fmla="*/ 78 w 405"/>
                <a:gd name="T27" fmla="*/ 1001 h 1003"/>
                <a:gd name="T28" fmla="*/ 39 w 405"/>
                <a:gd name="T29" fmla="*/ 982 h 1003"/>
                <a:gd name="T30" fmla="*/ 10 w 405"/>
                <a:gd name="T31" fmla="*/ 945 h 1003"/>
                <a:gd name="T32" fmla="*/ 0 w 405"/>
                <a:gd name="T33" fmla="*/ 902 h 1003"/>
                <a:gd name="T34" fmla="*/ 10 w 405"/>
                <a:gd name="T35" fmla="*/ 858 h 1003"/>
                <a:gd name="T36" fmla="*/ 39 w 405"/>
                <a:gd name="T37" fmla="*/ 823 h 1003"/>
                <a:gd name="T38" fmla="*/ 76 w 405"/>
                <a:gd name="T39" fmla="*/ 788 h 1003"/>
                <a:gd name="T40" fmla="*/ 139 w 405"/>
                <a:gd name="T41" fmla="*/ 710 h 1003"/>
                <a:gd name="T42" fmla="*/ 181 w 405"/>
                <a:gd name="T43" fmla="*/ 621 h 1003"/>
                <a:gd name="T44" fmla="*/ 201 w 405"/>
                <a:gd name="T45" fmla="*/ 528 h 1003"/>
                <a:gd name="T46" fmla="*/ 201 w 405"/>
                <a:gd name="T47" fmla="*/ 433 h 1003"/>
                <a:gd name="T48" fmla="*/ 181 w 405"/>
                <a:gd name="T49" fmla="*/ 339 h 1003"/>
                <a:gd name="T50" fmla="*/ 139 w 405"/>
                <a:gd name="T51" fmla="*/ 251 h 1003"/>
                <a:gd name="T52" fmla="*/ 76 w 405"/>
                <a:gd name="T53" fmla="*/ 172 h 1003"/>
                <a:gd name="T54" fmla="*/ 53 w 405"/>
                <a:gd name="T55" fmla="*/ 133 h 1003"/>
                <a:gd name="T56" fmla="*/ 48 w 405"/>
                <a:gd name="T57" fmla="*/ 90 h 1003"/>
                <a:gd name="T58" fmla="*/ 62 w 405"/>
                <a:gd name="T59" fmla="*/ 48 h 1003"/>
                <a:gd name="T60" fmla="*/ 95 w 405"/>
                <a:gd name="T61" fmla="*/ 14 h 1003"/>
                <a:gd name="T62" fmla="*/ 137 w 405"/>
                <a:gd name="T63" fmla="*/ 0 h 1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5" h="1003">
                  <a:moveTo>
                    <a:pt x="137" y="0"/>
                  </a:moveTo>
                  <a:lnTo>
                    <a:pt x="159" y="0"/>
                  </a:lnTo>
                  <a:lnTo>
                    <a:pt x="181" y="5"/>
                  </a:lnTo>
                  <a:lnTo>
                    <a:pt x="201" y="14"/>
                  </a:lnTo>
                  <a:lnTo>
                    <a:pt x="220" y="29"/>
                  </a:lnTo>
                  <a:lnTo>
                    <a:pt x="260" y="75"/>
                  </a:lnTo>
                  <a:lnTo>
                    <a:pt x="297" y="123"/>
                  </a:lnTo>
                  <a:lnTo>
                    <a:pt x="327" y="173"/>
                  </a:lnTo>
                  <a:lnTo>
                    <a:pt x="353" y="226"/>
                  </a:lnTo>
                  <a:lnTo>
                    <a:pt x="374" y="282"/>
                  </a:lnTo>
                  <a:lnTo>
                    <a:pt x="389" y="337"/>
                  </a:lnTo>
                  <a:lnTo>
                    <a:pt x="399" y="394"/>
                  </a:lnTo>
                  <a:lnTo>
                    <a:pt x="405" y="452"/>
                  </a:lnTo>
                  <a:lnTo>
                    <a:pt x="405" y="509"/>
                  </a:lnTo>
                  <a:lnTo>
                    <a:pt x="399" y="567"/>
                  </a:lnTo>
                  <a:lnTo>
                    <a:pt x="389" y="624"/>
                  </a:lnTo>
                  <a:lnTo>
                    <a:pt x="374" y="680"/>
                  </a:lnTo>
                  <a:lnTo>
                    <a:pt x="353" y="734"/>
                  </a:lnTo>
                  <a:lnTo>
                    <a:pt x="327" y="787"/>
                  </a:lnTo>
                  <a:lnTo>
                    <a:pt x="297" y="838"/>
                  </a:lnTo>
                  <a:lnTo>
                    <a:pt x="260" y="887"/>
                  </a:lnTo>
                  <a:lnTo>
                    <a:pt x="220" y="932"/>
                  </a:lnTo>
                  <a:lnTo>
                    <a:pt x="193" y="958"/>
                  </a:lnTo>
                  <a:lnTo>
                    <a:pt x="164" y="982"/>
                  </a:lnTo>
                  <a:lnTo>
                    <a:pt x="144" y="994"/>
                  </a:lnTo>
                  <a:lnTo>
                    <a:pt x="123" y="1001"/>
                  </a:lnTo>
                  <a:lnTo>
                    <a:pt x="101" y="1003"/>
                  </a:lnTo>
                  <a:lnTo>
                    <a:pt x="78" y="1001"/>
                  </a:lnTo>
                  <a:lnTo>
                    <a:pt x="58" y="994"/>
                  </a:lnTo>
                  <a:lnTo>
                    <a:pt x="39" y="982"/>
                  </a:lnTo>
                  <a:lnTo>
                    <a:pt x="21" y="966"/>
                  </a:lnTo>
                  <a:lnTo>
                    <a:pt x="10" y="945"/>
                  </a:lnTo>
                  <a:lnTo>
                    <a:pt x="2" y="923"/>
                  </a:lnTo>
                  <a:lnTo>
                    <a:pt x="0" y="902"/>
                  </a:lnTo>
                  <a:lnTo>
                    <a:pt x="3" y="879"/>
                  </a:lnTo>
                  <a:lnTo>
                    <a:pt x="10" y="858"/>
                  </a:lnTo>
                  <a:lnTo>
                    <a:pt x="21" y="839"/>
                  </a:lnTo>
                  <a:lnTo>
                    <a:pt x="39" y="823"/>
                  </a:lnTo>
                  <a:lnTo>
                    <a:pt x="58" y="806"/>
                  </a:lnTo>
                  <a:lnTo>
                    <a:pt x="76" y="788"/>
                  </a:lnTo>
                  <a:lnTo>
                    <a:pt x="111" y="750"/>
                  </a:lnTo>
                  <a:lnTo>
                    <a:pt x="139" y="710"/>
                  </a:lnTo>
                  <a:lnTo>
                    <a:pt x="162" y="667"/>
                  </a:lnTo>
                  <a:lnTo>
                    <a:pt x="181" y="621"/>
                  </a:lnTo>
                  <a:lnTo>
                    <a:pt x="194" y="576"/>
                  </a:lnTo>
                  <a:lnTo>
                    <a:pt x="201" y="528"/>
                  </a:lnTo>
                  <a:lnTo>
                    <a:pt x="203" y="481"/>
                  </a:lnTo>
                  <a:lnTo>
                    <a:pt x="201" y="433"/>
                  </a:lnTo>
                  <a:lnTo>
                    <a:pt x="194" y="386"/>
                  </a:lnTo>
                  <a:lnTo>
                    <a:pt x="181" y="339"/>
                  </a:lnTo>
                  <a:lnTo>
                    <a:pt x="162" y="295"/>
                  </a:lnTo>
                  <a:lnTo>
                    <a:pt x="139" y="251"/>
                  </a:lnTo>
                  <a:lnTo>
                    <a:pt x="111" y="210"/>
                  </a:lnTo>
                  <a:lnTo>
                    <a:pt x="76" y="172"/>
                  </a:lnTo>
                  <a:lnTo>
                    <a:pt x="62" y="154"/>
                  </a:lnTo>
                  <a:lnTo>
                    <a:pt x="53" y="133"/>
                  </a:lnTo>
                  <a:lnTo>
                    <a:pt x="48" y="112"/>
                  </a:lnTo>
                  <a:lnTo>
                    <a:pt x="48" y="90"/>
                  </a:lnTo>
                  <a:lnTo>
                    <a:pt x="53" y="68"/>
                  </a:lnTo>
                  <a:lnTo>
                    <a:pt x="62" y="48"/>
                  </a:lnTo>
                  <a:lnTo>
                    <a:pt x="76" y="29"/>
                  </a:lnTo>
                  <a:lnTo>
                    <a:pt x="95" y="14"/>
                  </a:lnTo>
                  <a:lnTo>
                    <a:pt x="115" y="5"/>
                  </a:lnTo>
                  <a:lnTo>
                    <a:pt x="137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E8BB060F-356E-43A1-A10A-93CF1240F68F}"/>
              </a:ext>
            </a:extLst>
          </p:cNvPr>
          <p:cNvGrpSpPr/>
          <p:nvPr/>
        </p:nvGrpSpPr>
        <p:grpSpPr>
          <a:xfrm>
            <a:off x="1388262" y="2954673"/>
            <a:ext cx="540838" cy="998777"/>
            <a:chOff x="1836895" y="1836970"/>
            <a:chExt cx="897528" cy="1252332"/>
          </a:xfrm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40DB4BA4-9961-4A95-B64A-18467F66DB01}"/>
                </a:ext>
              </a:extLst>
            </p:cNvPr>
            <p:cNvGrpSpPr/>
            <p:nvPr/>
          </p:nvGrpSpPr>
          <p:grpSpPr>
            <a:xfrm rot="16200000">
              <a:off x="1830742" y="1881210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124" name="Freeform 62">
                <a:extLst>
                  <a:ext uri="{FF2B5EF4-FFF2-40B4-BE49-F238E27FC236}">
                    <a16:creationId xmlns:a16="http://schemas.microsoft.com/office/drawing/2014/main" id="{643A9C2A-A36D-4E0D-B2AE-CA31D700AD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63">
                <a:extLst>
                  <a:ext uri="{FF2B5EF4-FFF2-40B4-BE49-F238E27FC236}">
                    <a16:creationId xmlns:a16="http://schemas.microsoft.com/office/drawing/2014/main" id="{3F3E1630-4024-4F30-8562-72DB83EE99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64">
                <a:extLst>
                  <a:ext uri="{FF2B5EF4-FFF2-40B4-BE49-F238E27FC236}">
                    <a16:creationId xmlns:a16="http://schemas.microsoft.com/office/drawing/2014/main" id="{958BDB98-C7DF-468C-A9BE-C1AF5D5A01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65">
                <a:extLst>
                  <a:ext uri="{FF2B5EF4-FFF2-40B4-BE49-F238E27FC236}">
                    <a16:creationId xmlns:a16="http://schemas.microsoft.com/office/drawing/2014/main" id="{8542A8A6-E625-4E3B-90B4-A5236BD3B1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66">
                <a:extLst>
                  <a:ext uri="{FF2B5EF4-FFF2-40B4-BE49-F238E27FC236}">
                    <a16:creationId xmlns:a16="http://schemas.microsoft.com/office/drawing/2014/main" id="{415A11CD-AA6C-47D6-B61E-C3CDC7FF7F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17" name="Freeform 344">
              <a:extLst>
                <a:ext uri="{FF2B5EF4-FFF2-40B4-BE49-F238E27FC236}">
                  <a16:creationId xmlns:a16="http://schemas.microsoft.com/office/drawing/2014/main" id="{9C1B2565-93F1-40E6-B798-E5A0835142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6895" y="2054198"/>
              <a:ext cx="897528" cy="1035104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75D21C7B-52EC-481D-A6D3-00351B156CB8}"/>
                </a:ext>
              </a:extLst>
            </p:cNvPr>
            <p:cNvGrpSpPr/>
            <p:nvPr/>
          </p:nvGrpSpPr>
          <p:grpSpPr>
            <a:xfrm rot="5400000">
              <a:off x="2167390" y="1876658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119" name="Freeform 62">
                <a:extLst>
                  <a:ext uri="{FF2B5EF4-FFF2-40B4-BE49-F238E27FC236}">
                    <a16:creationId xmlns:a16="http://schemas.microsoft.com/office/drawing/2014/main" id="{DA1ABE07-84E8-4435-8833-9BB094DF295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63">
                <a:extLst>
                  <a:ext uri="{FF2B5EF4-FFF2-40B4-BE49-F238E27FC236}">
                    <a16:creationId xmlns:a16="http://schemas.microsoft.com/office/drawing/2014/main" id="{00CC75AE-C2C7-4885-98D1-7F5BCB560A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64">
                <a:extLst>
                  <a:ext uri="{FF2B5EF4-FFF2-40B4-BE49-F238E27FC236}">
                    <a16:creationId xmlns:a16="http://schemas.microsoft.com/office/drawing/2014/main" id="{6903344A-B8BC-4261-93F6-52F893BED6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65">
                <a:extLst>
                  <a:ext uri="{FF2B5EF4-FFF2-40B4-BE49-F238E27FC236}">
                    <a16:creationId xmlns:a16="http://schemas.microsoft.com/office/drawing/2014/main" id="{943E0BC7-1D5A-429C-BDEE-B52FDCA924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66">
                <a:extLst>
                  <a:ext uri="{FF2B5EF4-FFF2-40B4-BE49-F238E27FC236}">
                    <a16:creationId xmlns:a16="http://schemas.microsoft.com/office/drawing/2014/main" id="{B3BBE334-1BFD-4F15-BD44-87AD57A5ED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D02D8902-C3D9-49B0-8E8D-74E2A47C6F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2247" y="1143553"/>
            <a:ext cx="3635584" cy="3570526"/>
          </a:xfrm>
          <a:prstGeom prst="rect">
            <a:avLst/>
          </a:prstGeom>
        </p:spPr>
      </p:pic>
      <p:sp>
        <p:nvSpPr>
          <p:cNvPr id="243" name="TextBox 242">
            <a:extLst>
              <a:ext uri="{FF2B5EF4-FFF2-40B4-BE49-F238E27FC236}">
                <a16:creationId xmlns:a16="http://schemas.microsoft.com/office/drawing/2014/main" id="{14829C13-C18D-49DC-9EC1-E7549821A6A0}"/>
              </a:ext>
            </a:extLst>
          </p:cNvPr>
          <p:cNvSpPr txBox="1"/>
          <p:nvPr/>
        </p:nvSpPr>
        <p:spPr>
          <a:xfrm>
            <a:off x="2206605" y="1394438"/>
            <a:ext cx="83708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Layer 3</a:t>
            </a:r>
          </a:p>
          <a:p>
            <a:r>
              <a:rPr lang="en-US" b="1" dirty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44AC68F6-5D0B-4B83-836D-D1E6780A6658}"/>
              </a:ext>
            </a:extLst>
          </p:cNvPr>
          <p:cNvSpPr txBox="1"/>
          <p:nvPr/>
        </p:nvSpPr>
        <p:spPr>
          <a:xfrm>
            <a:off x="2247483" y="2886288"/>
            <a:ext cx="75533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Layer 2</a:t>
            </a:r>
          </a:p>
          <a:p>
            <a:r>
              <a:rPr lang="en-US" b="1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F73F0A3D-2DD1-46AF-A7D5-810AF8DCE748}"/>
              </a:ext>
            </a:extLst>
          </p:cNvPr>
          <p:cNvSpPr txBox="1"/>
          <p:nvPr/>
        </p:nvSpPr>
        <p:spPr>
          <a:xfrm>
            <a:off x="2180929" y="4300941"/>
            <a:ext cx="84510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Layer 1</a:t>
            </a:r>
          </a:p>
          <a:p>
            <a:r>
              <a:rPr lang="en-US" b="1" dirty="0">
                <a:solidFill>
                  <a:schemeClr val="bg1"/>
                </a:solidFill>
              </a:rPr>
              <a:t>Physical</a:t>
            </a:r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05BFF9C1-3C47-408D-B30B-19BC03C69D9C}"/>
              </a:ext>
            </a:extLst>
          </p:cNvPr>
          <p:cNvSpPr/>
          <p:nvPr/>
        </p:nvSpPr>
        <p:spPr>
          <a:xfrm>
            <a:off x="1308123" y="760405"/>
            <a:ext cx="16946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Open Systems 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Interconnection Layer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A5A88001-B71C-40B3-9BBB-0C1D0740BA0F}"/>
              </a:ext>
            </a:extLst>
          </p:cNvPr>
          <p:cNvSpPr txBox="1"/>
          <p:nvPr/>
        </p:nvSpPr>
        <p:spPr>
          <a:xfrm>
            <a:off x="6611784" y="1468087"/>
            <a:ext cx="230713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</a:rPr>
              <a:t>NAS: Non-Access Stratum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</a:rPr>
              <a:t>RRC: Radio Resource Control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</a:rPr>
              <a:t>SDAP: Service Data Adaptation Protocol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</a:rPr>
              <a:t>PDCP: Packet Data Convergence Protocol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</a:rPr>
              <a:t>RLC: Radio Link Control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</a:rPr>
              <a:t>MAC: Medium Access Control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</a:rPr>
              <a:t>PHY: Physical</a:t>
            </a:r>
          </a:p>
        </p:txBody>
      </p:sp>
    </p:spTree>
    <p:extLst>
      <p:ext uri="{BB962C8B-B14F-4D97-AF65-F5344CB8AC3E}">
        <p14:creationId xmlns:p14="http://schemas.microsoft.com/office/powerpoint/2010/main" val="2567453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BE3F57E-C924-452B-9634-269B03EE11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0" y="8172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7790" y="17948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Air Interface</a:t>
            </a:r>
            <a:endParaRPr lang="en-US" sz="3200" b="1" dirty="0">
              <a:solidFill>
                <a:schemeClr val="accent5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91F59C2-6A1E-4747-B0BF-007E56044279}"/>
              </a:ext>
            </a:extLst>
          </p:cNvPr>
          <p:cNvGrpSpPr/>
          <p:nvPr/>
        </p:nvGrpSpPr>
        <p:grpSpPr>
          <a:xfrm>
            <a:off x="351163" y="1603473"/>
            <a:ext cx="317594" cy="450726"/>
            <a:chOff x="4457700" y="2682875"/>
            <a:chExt cx="527051" cy="565150"/>
          </a:xfrm>
          <a:solidFill>
            <a:schemeClr val="bg1"/>
          </a:solidFill>
        </p:grpSpPr>
        <p:sp>
          <p:nvSpPr>
            <p:cNvPr id="13" name="Freeform 222">
              <a:extLst>
                <a:ext uri="{FF2B5EF4-FFF2-40B4-BE49-F238E27FC236}">
                  <a16:creationId xmlns:a16="http://schemas.microsoft.com/office/drawing/2014/main" id="{7D59A0BE-A6AB-4996-AC66-F7D74F54B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700" y="2682875"/>
              <a:ext cx="373063" cy="466725"/>
            </a:xfrm>
            <a:custGeom>
              <a:avLst/>
              <a:gdLst>
                <a:gd name="T0" fmla="*/ 1972 w 2353"/>
                <a:gd name="T1" fmla="*/ 0 h 2933"/>
                <a:gd name="T2" fmla="*/ 2065 w 2353"/>
                <a:gd name="T3" fmla="*/ 12 h 2933"/>
                <a:gd name="T4" fmla="*/ 2150 w 2353"/>
                <a:gd name="T5" fmla="*/ 46 h 2933"/>
                <a:gd name="T6" fmla="*/ 2225 w 2353"/>
                <a:gd name="T7" fmla="*/ 98 h 2933"/>
                <a:gd name="T8" fmla="*/ 2285 w 2353"/>
                <a:gd name="T9" fmla="*/ 165 h 2933"/>
                <a:gd name="T10" fmla="*/ 2327 w 2353"/>
                <a:gd name="T11" fmla="*/ 245 h 2933"/>
                <a:gd name="T12" fmla="*/ 2350 w 2353"/>
                <a:gd name="T13" fmla="*/ 336 h 2933"/>
                <a:gd name="T14" fmla="*/ 2353 w 2353"/>
                <a:gd name="T15" fmla="*/ 1972 h 2933"/>
                <a:gd name="T16" fmla="*/ 2343 w 2353"/>
                <a:gd name="T17" fmla="*/ 2017 h 2933"/>
                <a:gd name="T18" fmla="*/ 2315 w 2353"/>
                <a:gd name="T19" fmla="*/ 2051 h 2933"/>
                <a:gd name="T20" fmla="*/ 2275 w 2353"/>
                <a:gd name="T21" fmla="*/ 2071 h 2933"/>
                <a:gd name="T22" fmla="*/ 2229 w 2353"/>
                <a:gd name="T23" fmla="*/ 2071 h 2933"/>
                <a:gd name="T24" fmla="*/ 2189 w 2353"/>
                <a:gd name="T25" fmla="*/ 2051 h 2933"/>
                <a:gd name="T26" fmla="*/ 2161 w 2353"/>
                <a:gd name="T27" fmla="*/ 2017 h 2933"/>
                <a:gd name="T28" fmla="*/ 2152 w 2353"/>
                <a:gd name="T29" fmla="*/ 1972 h 2933"/>
                <a:gd name="T30" fmla="*/ 2148 w 2353"/>
                <a:gd name="T31" fmla="*/ 351 h 2933"/>
                <a:gd name="T32" fmla="*/ 2127 w 2353"/>
                <a:gd name="T33" fmla="*/ 292 h 2933"/>
                <a:gd name="T34" fmla="*/ 2088 w 2353"/>
                <a:gd name="T35" fmla="*/ 246 h 2933"/>
                <a:gd name="T36" fmla="*/ 2034 w 2353"/>
                <a:gd name="T37" fmla="*/ 215 h 2933"/>
                <a:gd name="T38" fmla="*/ 1972 w 2353"/>
                <a:gd name="T39" fmla="*/ 204 h 2933"/>
                <a:gd name="T40" fmla="*/ 349 w 2353"/>
                <a:gd name="T41" fmla="*/ 206 h 2933"/>
                <a:gd name="T42" fmla="*/ 291 w 2353"/>
                <a:gd name="T43" fmla="*/ 227 h 2933"/>
                <a:gd name="T44" fmla="*/ 244 w 2353"/>
                <a:gd name="T45" fmla="*/ 268 h 2933"/>
                <a:gd name="T46" fmla="*/ 213 w 2353"/>
                <a:gd name="T47" fmla="*/ 321 h 2933"/>
                <a:gd name="T48" fmla="*/ 202 w 2353"/>
                <a:gd name="T49" fmla="*/ 383 h 2933"/>
                <a:gd name="T50" fmla="*/ 199 w 2353"/>
                <a:gd name="T51" fmla="*/ 2855 h 2933"/>
                <a:gd name="T52" fmla="*/ 180 w 2353"/>
                <a:gd name="T53" fmla="*/ 2895 h 2933"/>
                <a:gd name="T54" fmla="*/ 145 w 2353"/>
                <a:gd name="T55" fmla="*/ 2923 h 2933"/>
                <a:gd name="T56" fmla="*/ 101 w 2353"/>
                <a:gd name="T57" fmla="*/ 2933 h 2933"/>
                <a:gd name="T58" fmla="*/ 57 w 2353"/>
                <a:gd name="T59" fmla="*/ 2923 h 2933"/>
                <a:gd name="T60" fmla="*/ 23 w 2353"/>
                <a:gd name="T61" fmla="*/ 2895 h 2933"/>
                <a:gd name="T62" fmla="*/ 3 w 2353"/>
                <a:gd name="T63" fmla="*/ 2855 h 2933"/>
                <a:gd name="T64" fmla="*/ 0 w 2353"/>
                <a:gd name="T65" fmla="*/ 383 h 2933"/>
                <a:gd name="T66" fmla="*/ 12 w 2353"/>
                <a:gd name="T67" fmla="*/ 289 h 2933"/>
                <a:gd name="T68" fmla="*/ 45 w 2353"/>
                <a:gd name="T69" fmla="*/ 204 h 2933"/>
                <a:gd name="T70" fmla="*/ 97 w 2353"/>
                <a:gd name="T71" fmla="*/ 129 h 2933"/>
                <a:gd name="T72" fmla="*/ 164 w 2353"/>
                <a:gd name="T73" fmla="*/ 70 h 2933"/>
                <a:gd name="T74" fmla="*/ 244 w 2353"/>
                <a:gd name="T75" fmla="*/ 26 h 2933"/>
                <a:gd name="T76" fmla="*/ 334 w 2353"/>
                <a:gd name="T77" fmla="*/ 3 h 2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53" h="2933">
                  <a:moveTo>
                    <a:pt x="381" y="0"/>
                  </a:moveTo>
                  <a:lnTo>
                    <a:pt x="1972" y="0"/>
                  </a:lnTo>
                  <a:lnTo>
                    <a:pt x="2020" y="3"/>
                  </a:lnTo>
                  <a:lnTo>
                    <a:pt x="2065" y="12"/>
                  </a:lnTo>
                  <a:lnTo>
                    <a:pt x="2110" y="26"/>
                  </a:lnTo>
                  <a:lnTo>
                    <a:pt x="2150" y="46"/>
                  </a:lnTo>
                  <a:lnTo>
                    <a:pt x="2189" y="70"/>
                  </a:lnTo>
                  <a:lnTo>
                    <a:pt x="2225" y="98"/>
                  </a:lnTo>
                  <a:lnTo>
                    <a:pt x="2257" y="129"/>
                  </a:lnTo>
                  <a:lnTo>
                    <a:pt x="2285" y="165"/>
                  </a:lnTo>
                  <a:lnTo>
                    <a:pt x="2309" y="204"/>
                  </a:lnTo>
                  <a:lnTo>
                    <a:pt x="2327" y="245"/>
                  </a:lnTo>
                  <a:lnTo>
                    <a:pt x="2341" y="289"/>
                  </a:lnTo>
                  <a:lnTo>
                    <a:pt x="2350" y="336"/>
                  </a:lnTo>
                  <a:lnTo>
                    <a:pt x="2353" y="383"/>
                  </a:lnTo>
                  <a:lnTo>
                    <a:pt x="2353" y="1972"/>
                  </a:lnTo>
                  <a:lnTo>
                    <a:pt x="2351" y="1996"/>
                  </a:lnTo>
                  <a:lnTo>
                    <a:pt x="2343" y="2017"/>
                  </a:lnTo>
                  <a:lnTo>
                    <a:pt x="2331" y="2036"/>
                  </a:lnTo>
                  <a:lnTo>
                    <a:pt x="2315" y="2051"/>
                  </a:lnTo>
                  <a:lnTo>
                    <a:pt x="2297" y="2064"/>
                  </a:lnTo>
                  <a:lnTo>
                    <a:pt x="2275" y="2071"/>
                  </a:lnTo>
                  <a:lnTo>
                    <a:pt x="2253" y="2074"/>
                  </a:lnTo>
                  <a:lnTo>
                    <a:pt x="2229" y="2071"/>
                  </a:lnTo>
                  <a:lnTo>
                    <a:pt x="2208" y="2064"/>
                  </a:lnTo>
                  <a:lnTo>
                    <a:pt x="2189" y="2051"/>
                  </a:lnTo>
                  <a:lnTo>
                    <a:pt x="2173" y="2036"/>
                  </a:lnTo>
                  <a:lnTo>
                    <a:pt x="2161" y="2017"/>
                  </a:lnTo>
                  <a:lnTo>
                    <a:pt x="2154" y="1996"/>
                  </a:lnTo>
                  <a:lnTo>
                    <a:pt x="2152" y="1972"/>
                  </a:lnTo>
                  <a:lnTo>
                    <a:pt x="2152" y="383"/>
                  </a:lnTo>
                  <a:lnTo>
                    <a:pt x="2148" y="351"/>
                  </a:lnTo>
                  <a:lnTo>
                    <a:pt x="2140" y="321"/>
                  </a:lnTo>
                  <a:lnTo>
                    <a:pt x="2127" y="292"/>
                  </a:lnTo>
                  <a:lnTo>
                    <a:pt x="2110" y="268"/>
                  </a:lnTo>
                  <a:lnTo>
                    <a:pt x="2088" y="246"/>
                  </a:lnTo>
                  <a:lnTo>
                    <a:pt x="2062" y="227"/>
                  </a:lnTo>
                  <a:lnTo>
                    <a:pt x="2034" y="215"/>
                  </a:lnTo>
                  <a:lnTo>
                    <a:pt x="2004" y="206"/>
                  </a:lnTo>
                  <a:lnTo>
                    <a:pt x="1972" y="204"/>
                  </a:lnTo>
                  <a:lnTo>
                    <a:pt x="381" y="204"/>
                  </a:lnTo>
                  <a:lnTo>
                    <a:pt x="349" y="206"/>
                  </a:lnTo>
                  <a:lnTo>
                    <a:pt x="319" y="215"/>
                  </a:lnTo>
                  <a:lnTo>
                    <a:pt x="291" y="227"/>
                  </a:lnTo>
                  <a:lnTo>
                    <a:pt x="266" y="246"/>
                  </a:lnTo>
                  <a:lnTo>
                    <a:pt x="244" y="268"/>
                  </a:lnTo>
                  <a:lnTo>
                    <a:pt x="227" y="292"/>
                  </a:lnTo>
                  <a:lnTo>
                    <a:pt x="213" y="321"/>
                  </a:lnTo>
                  <a:lnTo>
                    <a:pt x="205" y="351"/>
                  </a:lnTo>
                  <a:lnTo>
                    <a:pt x="202" y="383"/>
                  </a:lnTo>
                  <a:lnTo>
                    <a:pt x="202" y="2832"/>
                  </a:lnTo>
                  <a:lnTo>
                    <a:pt x="199" y="2855"/>
                  </a:lnTo>
                  <a:lnTo>
                    <a:pt x="192" y="2877"/>
                  </a:lnTo>
                  <a:lnTo>
                    <a:pt x="180" y="2895"/>
                  </a:lnTo>
                  <a:lnTo>
                    <a:pt x="165" y="2911"/>
                  </a:lnTo>
                  <a:lnTo>
                    <a:pt x="145" y="2923"/>
                  </a:lnTo>
                  <a:lnTo>
                    <a:pt x="125" y="2931"/>
                  </a:lnTo>
                  <a:lnTo>
                    <a:pt x="101" y="2933"/>
                  </a:lnTo>
                  <a:lnTo>
                    <a:pt x="79" y="2931"/>
                  </a:lnTo>
                  <a:lnTo>
                    <a:pt x="57" y="2923"/>
                  </a:lnTo>
                  <a:lnTo>
                    <a:pt x="38" y="2911"/>
                  </a:lnTo>
                  <a:lnTo>
                    <a:pt x="23" y="2895"/>
                  </a:lnTo>
                  <a:lnTo>
                    <a:pt x="11" y="2877"/>
                  </a:lnTo>
                  <a:lnTo>
                    <a:pt x="3" y="2855"/>
                  </a:lnTo>
                  <a:lnTo>
                    <a:pt x="0" y="2832"/>
                  </a:lnTo>
                  <a:lnTo>
                    <a:pt x="0" y="383"/>
                  </a:lnTo>
                  <a:lnTo>
                    <a:pt x="3" y="336"/>
                  </a:lnTo>
                  <a:lnTo>
                    <a:pt x="12" y="289"/>
                  </a:lnTo>
                  <a:lnTo>
                    <a:pt x="26" y="245"/>
                  </a:lnTo>
                  <a:lnTo>
                    <a:pt x="45" y="204"/>
                  </a:lnTo>
                  <a:lnTo>
                    <a:pt x="69" y="165"/>
                  </a:lnTo>
                  <a:lnTo>
                    <a:pt x="97" y="129"/>
                  </a:lnTo>
                  <a:lnTo>
                    <a:pt x="128" y="98"/>
                  </a:lnTo>
                  <a:lnTo>
                    <a:pt x="164" y="70"/>
                  </a:lnTo>
                  <a:lnTo>
                    <a:pt x="202" y="46"/>
                  </a:lnTo>
                  <a:lnTo>
                    <a:pt x="244" y="26"/>
                  </a:lnTo>
                  <a:lnTo>
                    <a:pt x="287" y="12"/>
                  </a:lnTo>
                  <a:lnTo>
                    <a:pt x="334" y="3"/>
                  </a:lnTo>
                  <a:lnTo>
                    <a:pt x="38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24">
              <a:extLst>
                <a:ext uri="{FF2B5EF4-FFF2-40B4-BE49-F238E27FC236}">
                  <a16:creationId xmlns:a16="http://schemas.microsoft.com/office/drawing/2014/main" id="{FC211E5D-A81B-49CD-973C-79A7F1AF06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57700" y="3111500"/>
              <a:ext cx="373063" cy="136525"/>
            </a:xfrm>
            <a:custGeom>
              <a:avLst/>
              <a:gdLst>
                <a:gd name="T0" fmla="*/ 202 w 2353"/>
                <a:gd name="T1" fmla="*/ 479 h 862"/>
                <a:gd name="T2" fmla="*/ 213 w 2353"/>
                <a:gd name="T3" fmla="*/ 542 h 862"/>
                <a:gd name="T4" fmla="*/ 244 w 2353"/>
                <a:gd name="T5" fmla="*/ 595 h 862"/>
                <a:gd name="T6" fmla="*/ 291 w 2353"/>
                <a:gd name="T7" fmla="*/ 635 h 862"/>
                <a:gd name="T8" fmla="*/ 349 w 2353"/>
                <a:gd name="T9" fmla="*/ 657 h 862"/>
                <a:gd name="T10" fmla="*/ 1972 w 2353"/>
                <a:gd name="T11" fmla="*/ 660 h 862"/>
                <a:gd name="T12" fmla="*/ 2034 w 2353"/>
                <a:gd name="T13" fmla="*/ 648 h 862"/>
                <a:gd name="T14" fmla="*/ 2088 w 2353"/>
                <a:gd name="T15" fmla="*/ 617 h 862"/>
                <a:gd name="T16" fmla="*/ 2127 w 2353"/>
                <a:gd name="T17" fmla="*/ 570 h 862"/>
                <a:gd name="T18" fmla="*/ 2148 w 2353"/>
                <a:gd name="T19" fmla="*/ 512 h 862"/>
                <a:gd name="T20" fmla="*/ 2152 w 2353"/>
                <a:gd name="T21" fmla="*/ 203 h 862"/>
                <a:gd name="T22" fmla="*/ 101 w 2353"/>
                <a:gd name="T23" fmla="*/ 0 h 862"/>
                <a:gd name="T24" fmla="*/ 2275 w 2353"/>
                <a:gd name="T25" fmla="*/ 3 h 862"/>
                <a:gd name="T26" fmla="*/ 2315 w 2353"/>
                <a:gd name="T27" fmla="*/ 23 h 862"/>
                <a:gd name="T28" fmla="*/ 2343 w 2353"/>
                <a:gd name="T29" fmla="*/ 57 h 862"/>
                <a:gd name="T30" fmla="*/ 2353 w 2353"/>
                <a:gd name="T31" fmla="*/ 102 h 862"/>
                <a:gd name="T32" fmla="*/ 2350 w 2353"/>
                <a:gd name="T33" fmla="*/ 527 h 862"/>
                <a:gd name="T34" fmla="*/ 2327 w 2353"/>
                <a:gd name="T35" fmla="*/ 618 h 862"/>
                <a:gd name="T36" fmla="*/ 2285 w 2353"/>
                <a:gd name="T37" fmla="*/ 698 h 862"/>
                <a:gd name="T38" fmla="*/ 2225 w 2353"/>
                <a:gd name="T39" fmla="*/ 766 h 862"/>
                <a:gd name="T40" fmla="*/ 2150 w 2353"/>
                <a:gd name="T41" fmla="*/ 817 h 862"/>
                <a:gd name="T42" fmla="*/ 2065 w 2353"/>
                <a:gd name="T43" fmla="*/ 851 h 862"/>
                <a:gd name="T44" fmla="*/ 1972 w 2353"/>
                <a:gd name="T45" fmla="*/ 862 h 862"/>
                <a:gd name="T46" fmla="*/ 334 w 2353"/>
                <a:gd name="T47" fmla="*/ 859 h 862"/>
                <a:gd name="T48" fmla="*/ 244 w 2353"/>
                <a:gd name="T49" fmla="*/ 836 h 862"/>
                <a:gd name="T50" fmla="*/ 164 w 2353"/>
                <a:gd name="T51" fmla="*/ 793 h 862"/>
                <a:gd name="T52" fmla="*/ 97 w 2353"/>
                <a:gd name="T53" fmla="*/ 734 h 862"/>
                <a:gd name="T54" fmla="*/ 45 w 2353"/>
                <a:gd name="T55" fmla="*/ 659 h 862"/>
                <a:gd name="T56" fmla="*/ 12 w 2353"/>
                <a:gd name="T57" fmla="*/ 573 h 862"/>
                <a:gd name="T58" fmla="*/ 0 w 2353"/>
                <a:gd name="T59" fmla="*/ 479 h 862"/>
                <a:gd name="T60" fmla="*/ 3 w 2353"/>
                <a:gd name="T61" fmla="*/ 79 h 862"/>
                <a:gd name="T62" fmla="*/ 23 w 2353"/>
                <a:gd name="T63" fmla="*/ 39 h 862"/>
                <a:gd name="T64" fmla="*/ 57 w 2353"/>
                <a:gd name="T65" fmla="*/ 11 h 862"/>
                <a:gd name="T66" fmla="*/ 101 w 2353"/>
                <a:gd name="T67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53" h="862">
                  <a:moveTo>
                    <a:pt x="202" y="203"/>
                  </a:moveTo>
                  <a:lnTo>
                    <a:pt x="202" y="479"/>
                  </a:lnTo>
                  <a:lnTo>
                    <a:pt x="205" y="512"/>
                  </a:lnTo>
                  <a:lnTo>
                    <a:pt x="213" y="542"/>
                  </a:lnTo>
                  <a:lnTo>
                    <a:pt x="227" y="570"/>
                  </a:lnTo>
                  <a:lnTo>
                    <a:pt x="244" y="595"/>
                  </a:lnTo>
                  <a:lnTo>
                    <a:pt x="266" y="617"/>
                  </a:lnTo>
                  <a:lnTo>
                    <a:pt x="291" y="635"/>
                  </a:lnTo>
                  <a:lnTo>
                    <a:pt x="319" y="648"/>
                  </a:lnTo>
                  <a:lnTo>
                    <a:pt x="349" y="657"/>
                  </a:lnTo>
                  <a:lnTo>
                    <a:pt x="381" y="660"/>
                  </a:lnTo>
                  <a:lnTo>
                    <a:pt x="1972" y="660"/>
                  </a:lnTo>
                  <a:lnTo>
                    <a:pt x="2004" y="657"/>
                  </a:lnTo>
                  <a:lnTo>
                    <a:pt x="2034" y="648"/>
                  </a:lnTo>
                  <a:lnTo>
                    <a:pt x="2062" y="635"/>
                  </a:lnTo>
                  <a:lnTo>
                    <a:pt x="2088" y="617"/>
                  </a:lnTo>
                  <a:lnTo>
                    <a:pt x="2110" y="595"/>
                  </a:lnTo>
                  <a:lnTo>
                    <a:pt x="2127" y="570"/>
                  </a:lnTo>
                  <a:lnTo>
                    <a:pt x="2140" y="542"/>
                  </a:lnTo>
                  <a:lnTo>
                    <a:pt x="2148" y="512"/>
                  </a:lnTo>
                  <a:lnTo>
                    <a:pt x="2152" y="479"/>
                  </a:lnTo>
                  <a:lnTo>
                    <a:pt x="2152" y="203"/>
                  </a:lnTo>
                  <a:lnTo>
                    <a:pt x="202" y="203"/>
                  </a:lnTo>
                  <a:close/>
                  <a:moveTo>
                    <a:pt x="101" y="0"/>
                  </a:moveTo>
                  <a:lnTo>
                    <a:pt x="2253" y="0"/>
                  </a:lnTo>
                  <a:lnTo>
                    <a:pt x="2275" y="3"/>
                  </a:lnTo>
                  <a:lnTo>
                    <a:pt x="2297" y="11"/>
                  </a:lnTo>
                  <a:lnTo>
                    <a:pt x="2315" y="23"/>
                  </a:lnTo>
                  <a:lnTo>
                    <a:pt x="2331" y="39"/>
                  </a:lnTo>
                  <a:lnTo>
                    <a:pt x="2343" y="57"/>
                  </a:lnTo>
                  <a:lnTo>
                    <a:pt x="2351" y="79"/>
                  </a:lnTo>
                  <a:lnTo>
                    <a:pt x="2353" y="102"/>
                  </a:lnTo>
                  <a:lnTo>
                    <a:pt x="2353" y="479"/>
                  </a:lnTo>
                  <a:lnTo>
                    <a:pt x="2350" y="527"/>
                  </a:lnTo>
                  <a:lnTo>
                    <a:pt x="2341" y="573"/>
                  </a:lnTo>
                  <a:lnTo>
                    <a:pt x="2327" y="618"/>
                  </a:lnTo>
                  <a:lnTo>
                    <a:pt x="2309" y="659"/>
                  </a:lnTo>
                  <a:lnTo>
                    <a:pt x="2285" y="698"/>
                  </a:lnTo>
                  <a:lnTo>
                    <a:pt x="2257" y="734"/>
                  </a:lnTo>
                  <a:lnTo>
                    <a:pt x="2225" y="766"/>
                  </a:lnTo>
                  <a:lnTo>
                    <a:pt x="2189" y="793"/>
                  </a:lnTo>
                  <a:lnTo>
                    <a:pt x="2150" y="817"/>
                  </a:lnTo>
                  <a:lnTo>
                    <a:pt x="2110" y="836"/>
                  </a:lnTo>
                  <a:lnTo>
                    <a:pt x="2065" y="851"/>
                  </a:lnTo>
                  <a:lnTo>
                    <a:pt x="2020" y="859"/>
                  </a:lnTo>
                  <a:lnTo>
                    <a:pt x="1972" y="862"/>
                  </a:lnTo>
                  <a:lnTo>
                    <a:pt x="381" y="862"/>
                  </a:lnTo>
                  <a:lnTo>
                    <a:pt x="334" y="859"/>
                  </a:lnTo>
                  <a:lnTo>
                    <a:pt x="287" y="851"/>
                  </a:lnTo>
                  <a:lnTo>
                    <a:pt x="244" y="836"/>
                  </a:lnTo>
                  <a:lnTo>
                    <a:pt x="202" y="817"/>
                  </a:lnTo>
                  <a:lnTo>
                    <a:pt x="164" y="793"/>
                  </a:lnTo>
                  <a:lnTo>
                    <a:pt x="128" y="766"/>
                  </a:lnTo>
                  <a:lnTo>
                    <a:pt x="97" y="734"/>
                  </a:lnTo>
                  <a:lnTo>
                    <a:pt x="69" y="698"/>
                  </a:lnTo>
                  <a:lnTo>
                    <a:pt x="45" y="659"/>
                  </a:lnTo>
                  <a:lnTo>
                    <a:pt x="26" y="618"/>
                  </a:lnTo>
                  <a:lnTo>
                    <a:pt x="12" y="573"/>
                  </a:lnTo>
                  <a:lnTo>
                    <a:pt x="3" y="527"/>
                  </a:lnTo>
                  <a:lnTo>
                    <a:pt x="0" y="479"/>
                  </a:lnTo>
                  <a:lnTo>
                    <a:pt x="0" y="102"/>
                  </a:lnTo>
                  <a:lnTo>
                    <a:pt x="3" y="79"/>
                  </a:lnTo>
                  <a:lnTo>
                    <a:pt x="11" y="57"/>
                  </a:lnTo>
                  <a:lnTo>
                    <a:pt x="23" y="39"/>
                  </a:lnTo>
                  <a:lnTo>
                    <a:pt x="38" y="23"/>
                  </a:lnTo>
                  <a:lnTo>
                    <a:pt x="57" y="11"/>
                  </a:lnTo>
                  <a:lnTo>
                    <a:pt x="79" y="3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25">
              <a:extLst>
                <a:ext uri="{FF2B5EF4-FFF2-40B4-BE49-F238E27FC236}">
                  <a16:creationId xmlns:a16="http://schemas.microsoft.com/office/drawing/2014/main" id="{CA37998C-DF81-457E-9DE4-ED5C2F39A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3750" y="3163888"/>
              <a:ext cx="82550" cy="31750"/>
            </a:xfrm>
            <a:custGeom>
              <a:avLst/>
              <a:gdLst>
                <a:gd name="T0" fmla="*/ 101 w 526"/>
                <a:gd name="T1" fmla="*/ 0 h 202"/>
                <a:gd name="T2" fmla="*/ 425 w 526"/>
                <a:gd name="T3" fmla="*/ 0 h 202"/>
                <a:gd name="T4" fmla="*/ 448 w 526"/>
                <a:gd name="T5" fmla="*/ 2 h 202"/>
                <a:gd name="T6" fmla="*/ 469 w 526"/>
                <a:gd name="T7" fmla="*/ 10 h 202"/>
                <a:gd name="T8" fmla="*/ 488 w 526"/>
                <a:gd name="T9" fmla="*/ 22 h 202"/>
                <a:gd name="T10" fmla="*/ 503 w 526"/>
                <a:gd name="T11" fmla="*/ 38 h 202"/>
                <a:gd name="T12" fmla="*/ 515 w 526"/>
                <a:gd name="T13" fmla="*/ 56 h 202"/>
                <a:gd name="T14" fmla="*/ 523 w 526"/>
                <a:gd name="T15" fmla="*/ 78 h 202"/>
                <a:gd name="T16" fmla="*/ 526 w 526"/>
                <a:gd name="T17" fmla="*/ 101 h 202"/>
                <a:gd name="T18" fmla="*/ 523 w 526"/>
                <a:gd name="T19" fmla="*/ 124 h 202"/>
                <a:gd name="T20" fmla="*/ 515 w 526"/>
                <a:gd name="T21" fmla="*/ 145 h 202"/>
                <a:gd name="T22" fmla="*/ 503 w 526"/>
                <a:gd name="T23" fmla="*/ 164 h 202"/>
                <a:gd name="T24" fmla="*/ 488 w 526"/>
                <a:gd name="T25" fmla="*/ 180 h 202"/>
                <a:gd name="T26" fmla="*/ 469 w 526"/>
                <a:gd name="T27" fmla="*/ 191 h 202"/>
                <a:gd name="T28" fmla="*/ 448 w 526"/>
                <a:gd name="T29" fmla="*/ 199 h 202"/>
                <a:gd name="T30" fmla="*/ 425 w 526"/>
                <a:gd name="T31" fmla="*/ 202 h 202"/>
                <a:gd name="T32" fmla="*/ 101 w 526"/>
                <a:gd name="T33" fmla="*/ 202 h 202"/>
                <a:gd name="T34" fmla="*/ 78 w 526"/>
                <a:gd name="T35" fmla="*/ 199 h 202"/>
                <a:gd name="T36" fmla="*/ 56 w 526"/>
                <a:gd name="T37" fmla="*/ 191 h 202"/>
                <a:gd name="T38" fmla="*/ 38 w 526"/>
                <a:gd name="T39" fmla="*/ 180 h 202"/>
                <a:gd name="T40" fmla="*/ 22 w 526"/>
                <a:gd name="T41" fmla="*/ 164 h 202"/>
                <a:gd name="T42" fmla="*/ 10 w 526"/>
                <a:gd name="T43" fmla="*/ 145 h 202"/>
                <a:gd name="T44" fmla="*/ 3 w 526"/>
                <a:gd name="T45" fmla="*/ 124 h 202"/>
                <a:gd name="T46" fmla="*/ 0 w 526"/>
                <a:gd name="T47" fmla="*/ 101 h 202"/>
                <a:gd name="T48" fmla="*/ 3 w 526"/>
                <a:gd name="T49" fmla="*/ 78 h 202"/>
                <a:gd name="T50" fmla="*/ 10 w 526"/>
                <a:gd name="T51" fmla="*/ 56 h 202"/>
                <a:gd name="T52" fmla="*/ 22 w 526"/>
                <a:gd name="T53" fmla="*/ 38 h 202"/>
                <a:gd name="T54" fmla="*/ 38 w 526"/>
                <a:gd name="T55" fmla="*/ 22 h 202"/>
                <a:gd name="T56" fmla="*/ 56 w 526"/>
                <a:gd name="T57" fmla="*/ 10 h 202"/>
                <a:gd name="T58" fmla="*/ 78 w 526"/>
                <a:gd name="T59" fmla="*/ 2 h 202"/>
                <a:gd name="T60" fmla="*/ 101 w 526"/>
                <a:gd name="T6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26" h="202">
                  <a:moveTo>
                    <a:pt x="101" y="0"/>
                  </a:moveTo>
                  <a:lnTo>
                    <a:pt x="425" y="0"/>
                  </a:lnTo>
                  <a:lnTo>
                    <a:pt x="448" y="2"/>
                  </a:lnTo>
                  <a:lnTo>
                    <a:pt x="469" y="10"/>
                  </a:lnTo>
                  <a:lnTo>
                    <a:pt x="488" y="22"/>
                  </a:lnTo>
                  <a:lnTo>
                    <a:pt x="503" y="38"/>
                  </a:lnTo>
                  <a:lnTo>
                    <a:pt x="515" y="56"/>
                  </a:lnTo>
                  <a:lnTo>
                    <a:pt x="523" y="78"/>
                  </a:lnTo>
                  <a:lnTo>
                    <a:pt x="526" y="101"/>
                  </a:lnTo>
                  <a:lnTo>
                    <a:pt x="523" y="124"/>
                  </a:lnTo>
                  <a:lnTo>
                    <a:pt x="515" y="145"/>
                  </a:lnTo>
                  <a:lnTo>
                    <a:pt x="503" y="164"/>
                  </a:lnTo>
                  <a:lnTo>
                    <a:pt x="488" y="180"/>
                  </a:lnTo>
                  <a:lnTo>
                    <a:pt x="469" y="191"/>
                  </a:lnTo>
                  <a:lnTo>
                    <a:pt x="448" y="199"/>
                  </a:lnTo>
                  <a:lnTo>
                    <a:pt x="425" y="202"/>
                  </a:lnTo>
                  <a:lnTo>
                    <a:pt x="101" y="202"/>
                  </a:lnTo>
                  <a:lnTo>
                    <a:pt x="78" y="199"/>
                  </a:lnTo>
                  <a:lnTo>
                    <a:pt x="56" y="191"/>
                  </a:lnTo>
                  <a:lnTo>
                    <a:pt x="38" y="180"/>
                  </a:lnTo>
                  <a:lnTo>
                    <a:pt x="22" y="164"/>
                  </a:lnTo>
                  <a:lnTo>
                    <a:pt x="10" y="145"/>
                  </a:lnTo>
                  <a:lnTo>
                    <a:pt x="3" y="124"/>
                  </a:lnTo>
                  <a:lnTo>
                    <a:pt x="0" y="101"/>
                  </a:lnTo>
                  <a:lnTo>
                    <a:pt x="3" y="78"/>
                  </a:lnTo>
                  <a:lnTo>
                    <a:pt x="10" y="56"/>
                  </a:lnTo>
                  <a:lnTo>
                    <a:pt x="22" y="38"/>
                  </a:lnTo>
                  <a:lnTo>
                    <a:pt x="38" y="22"/>
                  </a:lnTo>
                  <a:lnTo>
                    <a:pt x="56" y="10"/>
                  </a:lnTo>
                  <a:lnTo>
                    <a:pt x="78" y="2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26">
              <a:extLst>
                <a:ext uri="{FF2B5EF4-FFF2-40B4-BE49-F238E27FC236}">
                  <a16:creationId xmlns:a16="http://schemas.microsoft.com/office/drawing/2014/main" id="{065F80B9-6734-47BD-8E64-CD4903FCB7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9013" y="3057525"/>
              <a:ext cx="31750" cy="106363"/>
            </a:xfrm>
            <a:custGeom>
              <a:avLst/>
              <a:gdLst>
                <a:gd name="T0" fmla="*/ 101 w 201"/>
                <a:gd name="T1" fmla="*/ 0 h 668"/>
                <a:gd name="T2" fmla="*/ 123 w 201"/>
                <a:gd name="T3" fmla="*/ 4 h 668"/>
                <a:gd name="T4" fmla="*/ 145 w 201"/>
                <a:gd name="T5" fmla="*/ 11 h 668"/>
                <a:gd name="T6" fmla="*/ 163 w 201"/>
                <a:gd name="T7" fmla="*/ 23 h 668"/>
                <a:gd name="T8" fmla="*/ 179 w 201"/>
                <a:gd name="T9" fmla="*/ 38 h 668"/>
                <a:gd name="T10" fmla="*/ 191 w 201"/>
                <a:gd name="T11" fmla="*/ 58 h 668"/>
                <a:gd name="T12" fmla="*/ 199 w 201"/>
                <a:gd name="T13" fmla="*/ 78 h 668"/>
                <a:gd name="T14" fmla="*/ 201 w 201"/>
                <a:gd name="T15" fmla="*/ 102 h 668"/>
                <a:gd name="T16" fmla="*/ 201 w 201"/>
                <a:gd name="T17" fmla="*/ 566 h 668"/>
                <a:gd name="T18" fmla="*/ 199 w 201"/>
                <a:gd name="T19" fmla="*/ 589 h 668"/>
                <a:gd name="T20" fmla="*/ 191 w 201"/>
                <a:gd name="T21" fmla="*/ 611 h 668"/>
                <a:gd name="T22" fmla="*/ 179 w 201"/>
                <a:gd name="T23" fmla="*/ 629 h 668"/>
                <a:gd name="T24" fmla="*/ 163 w 201"/>
                <a:gd name="T25" fmla="*/ 645 h 668"/>
                <a:gd name="T26" fmla="*/ 145 w 201"/>
                <a:gd name="T27" fmla="*/ 657 h 668"/>
                <a:gd name="T28" fmla="*/ 123 w 201"/>
                <a:gd name="T29" fmla="*/ 665 h 668"/>
                <a:gd name="T30" fmla="*/ 101 w 201"/>
                <a:gd name="T31" fmla="*/ 668 h 668"/>
                <a:gd name="T32" fmla="*/ 77 w 201"/>
                <a:gd name="T33" fmla="*/ 665 h 668"/>
                <a:gd name="T34" fmla="*/ 56 w 201"/>
                <a:gd name="T35" fmla="*/ 657 h 668"/>
                <a:gd name="T36" fmla="*/ 37 w 201"/>
                <a:gd name="T37" fmla="*/ 645 h 668"/>
                <a:gd name="T38" fmla="*/ 21 w 201"/>
                <a:gd name="T39" fmla="*/ 629 h 668"/>
                <a:gd name="T40" fmla="*/ 9 w 201"/>
                <a:gd name="T41" fmla="*/ 611 h 668"/>
                <a:gd name="T42" fmla="*/ 2 w 201"/>
                <a:gd name="T43" fmla="*/ 589 h 668"/>
                <a:gd name="T44" fmla="*/ 0 w 201"/>
                <a:gd name="T45" fmla="*/ 566 h 668"/>
                <a:gd name="T46" fmla="*/ 0 w 201"/>
                <a:gd name="T47" fmla="*/ 102 h 668"/>
                <a:gd name="T48" fmla="*/ 2 w 201"/>
                <a:gd name="T49" fmla="*/ 78 h 668"/>
                <a:gd name="T50" fmla="*/ 9 w 201"/>
                <a:gd name="T51" fmla="*/ 58 h 668"/>
                <a:gd name="T52" fmla="*/ 21 w 201"/>
                <a:gd name="T53" fmla="*/ 38 h 668"/>
                <a:gd name="T54" fmla="*/ 37 w 201"/>
                <a:gd name="T55" fmla="*/ 23 h 668"/>
                <a:gd name="T56" fmla="*/ 56 w 201"/>
                <a:gd name="T57" fmla="*/ 11 h 668"/>
                <a:gd name="T58" fmla="*/ 77 w 201"/>
                <a:gd name="T59" fmla="*/ 4 h 668"/>
                <a:gd name="T60" fmla="*/ 101 w 201"/>
                <a:gd name="T61" fmla="*/ 0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1" h="668">
                  <a:moveTo>
                    <a:pt x="101" y="0"/>
                  </a:moveTo>
                  <a:lnTo>
                    <a:pt x="123" y="4"/>
                  </a:lnTo>
                  <a:lnTo>
                    <a:pt x="145" y="11"/>
                  </a:lnTo>
                  <a:lnTo>
                    <a:pt x="163" y="23"/>
                  </a:lnTo>
                  <a:lnTo>
                    <a:pt x="179" y="38"/>
                  </a:lnTo>
                  <a:lnTo>
                    <a:pt x="191" y="58"/>
                  </a:lnTo>
                  <a:lnTo>
                    <a:pt x="199" y="78"/>
                  </a:lnTo>
                  <a:lnTo>
                    <a:pt x="201" y="102"/>
                  </a:lnTo>
                  <a:lnTo>
                    <a:pt x="201" y="566"/>
                  </a:lnTo>
                  <a:lnTo>
                    <a:pt x="199" y="589"/>
                  </a:lnTo>
                  <a:lnTo>
                    <a:pt x="191" y="611"/>
                  </a:lnTo>
                  <a:lnTo>
                    <a:pt x="179" y="629"/>
                  </a:lnTo>
                  <a:lnTo>
                    <a:pt x="163" y="645"/>
                  </a:lnTo>
                  <a:lnTo>
                    <a:pt x="145" y="657"/>
                  </a:lnTo>
                  <a:lnTo>
                    <a:pt x="123" y="665"/>
                  </a:lnTo>
                  <a:lnTo>
                    <a:pt x="101" y="668"/>
                  </a:lnTo>
                  <a:lnTo>
                    <a:pt x="77" y="665"/>
                  </a:lnTo>
                  <a:lnTo>
                    <a:pt x="56" y="657"/>
                  </a:lnTo>
                  <a:lnTo>
                    <a:pt x="37" y="645"/>
                  </a:lnTo>
                  <a:lnTo>
                    <a:pt x="21" y="629"/>
                  </a:lnTo>
                  <a:lnTo>
                    <a:pt x="9" y="611"/>
                  </a:lnTo>
                  <a:lnTo>
                    <a:pt x="2" y="589"/>
                  </a:lnTo>
                  <a:lnTo>
                    <a:pt x="0" y="566"/>
                  </a:lnTo>
                  <a:lnTo>
                    <a:pt x="0" y="102"/>
                  </a:lnTo>
                  <a:lnTo>
                    <a:pt x="2" y="78"/>
                  </a:lnTo>
                  <a:lnTo>
                    <a:pt x="9" y="58"/>
                  </a:lnTo>
                  <a:lnTo>
                    <a:pt x="21" y="38"/>
                  </a:lnTo>
                  <a:lnTo>
                    <a:pt x="37" y="23"/>
                  </a:lnTo>
                  <a:lnTo>
                    <a:pt x="56" y="11"/>
                  </a:lnTo>
                  <a:lnTo>
                    <a:pt x="77" y="4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27">
              <a:extLst>
                <a:ext uri="{FF2B5EF4-FFF2-40B4-BE49-F238E27FC236}">
                  <a16:creationId xmlns:a16="http://schemas.microsoft.com/office/drawing/2014/main" id="{7818CEAA-229D-4E76-93D3-C23EE8C4E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0138" y="2863850"/>
              <a:ext cx="74613" cy="204788"/>
            </a:xfrm>
            <a:custGeom>
              <a:avLst/>
              <a:gdLst>
                <a:gd name="T0" fmla="*/ 158 w 463"/>
                <a:gd name="T1" fmla="*/ 0 h 1288"/>
                <a:gd name="T2" fmla="*/ 200 w 463"/>
                <a:gd name="T3" fmla="*/ 15 h 1288"/>
                <a:gd name="T4" fmla="*/ 265 w 463"/>
                <a:gd name="T5" fmla="*/ 81 h 1288"/>
                <a:gd name="T6" fmla="*/ 343 w 463"/>
                <a:gd name="T7" fmla="*/ 189 h 1288"/>
                <a:gd name="T8" fmla="*/ 401 w 463"/>
                <a:gd name="T9" fmla="*/ 307 h 1288"/>
                <a:gd name="T10" fmla="*/ 440 w 463"/>
                <a:gd name="T11" fmla="*/ 430 h 1288"/>
                <a:gd name="T12" fmla="*/ 459 w 463"/>
                <a:gd name="T13" fmla="*/ 558 h 1288"/>
                <a:gd name="T14" fmla="*/ 459 w 463"/>
                <a:gd name="T15" fmla="*/ 687 h 1288"/>
                <a:gd name="T16" fmla="*/ 440 w 463"/>
                <a:gd name="T17" fmla="*/ 814 h 1288"/>
                <a:gd name="T18" fmla="*/ 401 w 463"/>
                <a:gd name="T19" fmla="*/ 938 h 1288"/>
                <a:gd name="T20" fmla="*/ 343 w 463"/>
                <a:gd name="T21" fmla="*/ 1056 h 1288"/>
                <a:gd name="T22" fmla="*/ 265 w 463"/>
                <a:gd name="T23" fmla="*/ 1165 h 1288"/>
                <a:gd name="T24" fmla="*/ 192 w 463"/>
                <a:gd name="T25" fmla="*/ 1241 h 1288"/>
                <a:gd name="T26" fmla="*/ 145 w 463"/>
                <a:gd name="T27" fmla="*/ 1277 h 1288"/>
                <a:gd name="T28" fmla="*/ 101 w 463"/>
                <a:gd name="T29" fmla="*/ 1288 h 1288"/>
                <a:gd name="T30" fmla="*/ 59 w 463"/>
                <a:gd name="T31" fmla="*/ 1279 h 1288"/>
                <a:gd name="T32" fmla="*/ 23 w 463"/>
                <a:gd name="T33" fmla="*/ 1251 h 1288"/>
                <a:gd name="T34" fmla="*/ 3 w 463"/>
                <a:gd name="T35" fmla="*/ 1211 h 1288"/>
                <a:gd name="T36" fmla="*/ 2 w 463"/>
                <a:gd name="T37" fmla="*/ 1167 h 1288"/>
                <a:gd name="T38" fmla="*/ 19 w 463"/>
                <a:gd name="T39" fmla="*/ 1126 h 1288"/>
                <a:gd name="T40" fmla="*/ 76 w 463"/>
                <a:gd name="T41" fmla="*/ 1072 h 1288"/>
                <a:gd name="T42" fmla="*/ 153 w 463"/>
                <a:gd name="T43" fmla="*/ 979 h 1288"/>
                <a:gd name="T44" fmla="*/ 209 w 463"/>
                <a:gd name="T45" fmla="*/ 875 h 1288"/>
                <a:gd name="T46" fmla="*/ 245 w 463"/>
                <a:gd name="T47" fmla="*/ 766 h 1288"/>
                <a:gd name="T48" fmla="*/ 260 w 463"/>
                <a:gd name="T49" fmla="*/ 651 h 1288"/>
                <a:gd name="T50" fmla="*/ 255 w 463"/>
                <a:gd name="T51" fmla="*/ 536 h 1288"/>
                <a:gd name="T52" fmla="*/ 229 w 463"/>
                <a:gd name="T53" fmla="*/ 424 h 1288"/>
                <a:gd name="T54" fmla="*/ 183 w 463"/>
                <a:gd name="T55" fmla="*/ 316 h 1288"/>
                <a:gd name="T56" fmla="*/ 117 w 463"/>
                <a:gd name="T57" fmla="*/ 218 h 1288"/>
                <a:gd name="T58" fmla="*/ 61 w 463"/>
                <a:gd name="T59" fmla="*/ 154 h 1288"/>
                <a:gd name="T60" fmla="*/ 47 w 463"/>
                <a:gd name="T61" fmla="*/ 112 h 1288"/>
                <a:gd name="T62" fmla="*/ 51 w 463"/>
                <a:gd name="T63" fmla="*/ 69 h 1288"/>
                <a:gd name="T64" fmla="*/ 76 w 463"/>
                <a:gd name="T65" fmla="*/ 30 h 1288"/>
                <a:gd name="T66" fmla="*/ 114 w 463"/>
                <a:gd name="T67" fmla="*/ 6 h 1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63" h="1288">
                  <a:moveTo>
                    <a:pt x="136" y="0"/>
                  </a:moveTo>
                  <a:lnTo>
                    <a:pt x="158" y="0"/>
                  </a:lnTo>
                  <a:lnTo>
                    <a:pt x="179" y="6"/>
                  </a:lnTo>
                  <a:lnTo>
                    <a:pt x="200" y="15"/>
                  </a:lnTo>
                  <a:lnTo>
                    <a:pt x="218" y="30"/>
                  </a:lnTo>
                  <a:lnTo>
                    <a:pt x="265" y="81"/>
                  </a:lnTo>
                  <a:lnTo>
                    <a:pt x="307" y="134"/>
                  </a:lnTo>
                  <a:lnTo>
                    <a:pt x="343" y="189"/>
                  </a:lnTo>
                  <a:lnTo>
                    <a:pt x="374" y="247"/>
                  </a:lnTo>
                  <a:lnTo>
                    <a:pt x="401" y="307"/>
                  </a:lnTo>
                  <a:lnTo>
                    <a:pt x="423" y="368"/>
                  </a:lnTo>
                  <a:lnTo>
                    <a:pt x="440" y="430"/>
                  </a:lnTo>
                  <a:lnTo>
                    <a:pt x="453" y="494"/>
                  </a:lnTo>
                  <a:lnTo>
                    <a:pt x="459" y="558"/>
                  </a:lnTo>
                  <a:lnTo>
                    <a:pt x="463" y="623"/>
                  </a:lnTo>
                  <a:lnTo>
                    <a:pt x="459" y="687"/>
                  </a:lnTo>
                  <a:lnTo>
                    <a:pt x="453" y="750"/>
                  </a:lnTo>
                  <a:lnTo>
                    <a:pt x="440" y="814"/>
                  </a:lnTo>
                  <a:lnTo>
                    <a:pt x="423" y="877"/>
                  </a:lnTo>
                  <a:lnTo>
                    <a:pt x="401" y="938"/>
                  </a:lnTo>
                  <a:lnTo>
                    <a:pt x="374" y="998"/>
                  </a:lnTo>
                  <a:lnTo>
                    <a:pt x="343" y="1056"/>
                  </a:lnTo>
                  <a:lnTo>
                    <a:pt x="307" y="1112"/>
                  </a:lnTo>
                  <a:lnTo>
                    <a:pt x="265" y="1165"/>
                  </a:lnTo>
                  <a:lnTo>
                    <a:pt x="218" y="1216"/>
                  </a:lnTo>
                  <a:lnTo>
                    <a:pt x="192" y="1241"/>
                  </a:lnTo>
                  <a:lnTo>
                    <a:pt x="165" y="1264"/>
                  </a:lnTo>
                  <a:lnTo>
                    <a:pt x="145" y="1277"/>
                  </a:lnTo>
                  <a:lnTo>
                    <a:pt x="123" y="1285"/>
                  </a:lnTo>
                  <a:lnTo>
                    <a:pt x="101" y="1288"/>
                  </a:lnTo>
                  <a:lnTo>
                    <a:pt x="79" y="1286"/>
                  </a:lnTo>
                  <a:lnTo>
                    <a:pt x="59" y="1279"/>
                  </a:lnTo>
                  <a:lnTo>
                    <a:pt x="39" y="1268"/>
                  </a:lnTo>
                  <a:lnTo>
                    <a:pt x="23" y="1251"/>
                  </a:lnTo>
                  <a:lnTo>
                    <a:pt x="10" y="1232"/>
                  </a:lnTo>
                  <a:lnTo>
                    <a:pt x="3" y="1211"/>
                  </a:lnTo>
                  <a:lnTo>
                    <a:pt x="0" y="1189"/>
                  </a:lnTo>
                  <a:lnTo>
                    <a:pt x="2" y="1167"/>
                  </a:lnTo>
                  <a:lnTo>
                    <a:pt x="8" y="1145"/>
                  </a:lnTo>
                  <a:lnTo>
                    <a:pt x="19" y="1126"/>
                  </a:lnTo>
                  <a:lnTo>
                    <a:pt x="35" y="1109"/>
                  </a:lnTo>
                  <a:lnTo>
                    <a:pt x="76" y="1072"/>
                  </a:lnTo>
                  <a:lnTo>
                    <a:pt x="117" y="1026"/>
                  </a:lnTo>
                  <a:lnTo>
                    <a:pt x="153" y="979"/>
                  </a:lnTo>
                  <a:lnTo>
                    <a:pt x="183" y="928"/>
                  </a:lnTo>
                  <a:lnTo>
                    <a:pt x="209" y="875"/>
                  </a:lnTo>
                  <a:lnTo>
                    <a:pt x="229" y="821"/>
                  </a:lnTo>
                  <a:lnTo>
                    <a:pt x="245" y="766"/>
                  </a:lnTo>
                  <a:lnTo>
                    <a:pt x="255" y="708"/>
                  </a:lnTo>
                  <a:lnTo>
                    <a:pt x="260" y="651"/>
                  </a:lnTo>
                  <a:lnTo>
                    <a:pt x="260" y="594"/>
                  </a:lnTo>
                  <a:lnTo>
                    <a:pt x="255" y="536"/>
                  </a:lnTo>
                  <a:lnTo>
                    <a:pt x="245" y="480"/>
                  </a:lnTo>
                  <a:lnTo>
                    <a:pt x="229" y="424"/>
                  </a:lnTo>
                  <a:lnTo>
                    <a:pt x="209" y="370"/>
                  </a:lnTo>
                  <a:lnTo>
                    <a:pt x="183" y="316"/>
                  </a:lnTo>
                  <a:lnTo>
                    <a:pt x="153" y="267"/>
                  </a:lnTo>
                  <a:lnTo>
                    <a:pt x="117" y="218"/>
                  </a:lnTo>
                  <a:lnTo>
                    <a:pt x="76" y="173"/>
                  </a:lnTo>
                  <a:lnTo>
                    <a:pt x="61" y="154"/>
                  </a:lnTo>
                  <a:lnTo>
                    <a:pt x="51" y="135"/>
                  </a:lnTo>
                  <a:lnTo>
                    <a:pt x="47" y="112"/>
                  </a:lnTo>
                  <a:lnTo>
                    <a:pt x="47" y="90"/>
                  </a:lnTo>
                  <a:lnTo>
                    <a:pt x="51" y="69"/>
                  </a:lnTo>
                  <a:lnTo>
                    <a:pt x="61" y="48"/>
                  </a:lnTo>
                  <a:lnTo>
                    <a:pt x="76" y="30"/>
                  </a:lnTo>
                  <a:lnTo>
                    <a:pt x="94" y="15"/>
                  </a:lnTo>
                  <a:lnTo>
                    <a:pt x="114" y="6"/>
                  </a:lnTo>
                  <a:lnTo>
                    <a:pt x="136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8">
              <a:extLst>
                <a:ext uri="{FF2B5EF4-FFF2-40B4-BE49-F238E27FC236}">
                  <a16:creationId xmlns:a16="http://schemas.microsoft.com/office/drawing/2014/main" id="{7800230E-BFDE-46D5-BC0B-01B2EC2F4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7275" y="2886075"/>
              <a:ext cx="63500" cy="158750"/>
            </a:xfrm>
            <a:custGeom>
              <a:avLst/>
              <a:gdLst>
                <a:gd name="T0" fmla="*/ 159 w 405"/>
                <a:gd name="T1" fmla="*/ 0 h 1003"/>
                <a:gd name="T2" fmla="*/ 201 w 405"/>
                <a:gd name="T3" fmla="*/ 14 h 1003"/>
                <a:gd name="T4" fmla="*/ 260 w 405"/>
                <a:gd name="T5" fmla="*/ 75 h 1003"/>
                <a:gd name="T6" fmla="*/ 327 w 405"/>
                <a:gd name="T7" fmla="*/ 173 h 1003"/>
                <a:gd name="T8" fmla="*/ 374 w 405"/>
                <a:gd name="T9" fmla="*/ 282 h 1003"/>
                <a:gd name="T10" fmla="*/ 399 w 405"/>
                <a:gd name="T11" fmla="*/ 394 h 1003"/>
                <a:gd name="T12" fmla="*/ 405 w 405"/>
                <a:gd name="T13" fmla="*/ 509 h 1003"/>
                <a:gd name="T14" fmla="*/ 389 w 405"/>
                <a:gd name="T15" fmla="*/ 624 h 1003"/>
                <a:gd name="T16" fmla="*/ 353 w 405"/>
                <a:gd name="T17" fmla="*/ 734 h 1003"/>
                <a:gd name="T18" fmla="*/ 297 w 405"/>
                <a:gd name="T19" fmla="*/ 838 h 1003"/>
                <a:gd name="T20" fmla="*/ 220 w 405"/>
                <a:gd name="T21" fmla="*/ 932 h 1003"/>
                <a:gd name="T22" fmla="*/ 164 w 405"/>
                <a:gd name="T23" fmla="*/ 982 h 1003"/>
                <a:gd name="T24" fmla="*/ 123 w 405"/>
                <a:gd name="T25" fmla="*/ 1001 h 1003"/>
                <a:gd name="T26" fmla="*/ 78 w 405"/>
                <a:gd name="T27" fmla="*/ 1001 h 1003"/>
                <a:gd name="T28" fmla="*/ 39 w 405"/>
                <a:gd name="T29" fmla="*/ 982 h 1003"/>
                <a:gd name="T30" fmla="*/ 10 w 405"/>
                <a:gd name="T31" fmla="*/ 945 h 1003"/>
                <a:gd name="T32" fmla="*/ 0 w 405"/>
                <a:gd name="T33" fmla="*/ 902 h 1003"/>
                <a:gd name="T34" fmla="*/ 10 w 405"/>
                <a:gd name="T35" fmla="*/ 858 h 1003"/>
                <a:gd name="T36" fmla="*/ 39 w 405"/>
                <a:gd name="T37" fmla="*/ 823 h 1003"/>
                <a:gd name="T38" fmla="*/ 76 w 405"/>
                <a:gd name="T39" fmla="*/ 788 h 1003"/>
                <a:gd name="T40" fmla="*/ 139 w 405"/>
                <a:gd name="T41" fmla="*/ 710 h 1003"/>
                <a:gd name="T42" fmla="*/ 181 w 405"/>
                <a:gd name="T43" fmla="*/ 621 h 1003"/>
                <a:gd name="T44" fmla="*/ 201 w 405"/>
                <a:gd name="T45" fmla="*/ 528 h 1003"/>
                <a:gd name="T46" fmla="*/ 201 w 405"/>
                <a:gd name="T47" fmla="*/ 433 h 1003"/>
                <a:gd name="T48" fmla="*/ 181 w 405"/>
                <a:gd name="T49" fmla="*/ 339 h 1003"/>
                <a:gd name="T50" fmla="*/ 139 w 405"/>
                <a:gd name="T51" fmla="*/ 251 h 1003"/>
                <a:gd name="T52" fmla="*/ 76 w 405"/>
                <a:gd name="T53" fmla="*/ 172 h 1003"/>
                <a:gd name="T54" fmla="*/ 53 w 405"/>
                <a:gd name="T55" fmla="*/ 133 h 1003"/>
                <a:gd name="T56" fmla="*/ 48 w 405"/>
                <a:gd name="T57" fmla="*/ 90 h 1003"/>
                <a:gd name="T58" fmla="*/ 62 w 405"/>
                <a:gd name="T59" fmla="*/ 48 h 1003"/>
                <a:gd name="T60" fmla="*/ 95 w 405"/>
                <a:gd name="T61" fmla="*/ 14 h 1003"/>
                <a:gd name="T62" fmla="*/ 137 w 405"/>
                <a:gd name="T63" fmla="*/ 0 h 1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5" h="1003">
                  <a:moveTo>
                    <a:pt x="137" y="0"/>
                  </a:moveTo>
                  <a:lnTo>
                    <a:pt x="159" y="0"/>
                  </a:lnTo>
                  <a:lnTo>
                    <a:pt x="181" y="5"/>
                  </a:lnTo>
                  <a:lnTo>
                    <a:pt x="201" y="14"/>
                  </a:lnTo>
                  <a:lnTo>
                    <a:pt x="220" y="29"/>
                  </a:lnTo>
                  <a:lnTo>
                    <a:pt x="260" y="75"/>
                  </a:lnTo>
                  <a:lnTo>
                    <a:pt x="297" y="123"/>
                  </a:lnTo>
                  <a:lnTo>
                    <a:pt x="327" y="173"/>
                  </a:lnTo>
                  <a:lnTo>
                    <a:pt x="353" y="226"/>
                  </a:lnTo>
                  <a:lnTo>
                    <a:pt x="374" y="282"/>
                  </a:lnTo>
                  <a:lnTo>
                    <a:pt x="389" y="337"/>
                  </a:lnTo>
                  <a:lnTo>
                    <a:pt x="399" y="394"/>
                  </a:lnTo>
                  <a:lnTo>
                    <a:pt x="405" y="452"/>
                  </a:lnTo>
                  <a:lnTo>
                    <a:pt x="405" y="509"/>
                  </a:lnTo>
                  <a:lnTo>
                    <a:pt x="399" y="567"/>
                  </a:lnTo>
                  <a:lnTo>
                    <a:pt x="389" y="624"/>
                  </a:lnTo>
                  <a:lnTo>
                    <a:pt x="374" y="680"/>
                  </a:lnTo>
                  <a:lnTo>
                    <a:pt x="353" y="734"/>
                  </a:lnTo>
                  <a:lnTo>
                    <a:pt x="327" y="787"/>
                  </a:lnTo>
                  <a:lnTo>
                    <a:pt x="297" y="838"/>
                  </a:lnTo>
                  <a:lnTo>
                    <a:pt x="260" y="887"/>
                  </a:lnTo>
                  <a:lnTo>
                    <a:pt x="220" y="932"/>
                  </a:lnTo>
                  <a:lnTo>
                    <a:pt x="193" y="958"/>
                  </a:lnTo>
                  <a:lnTo>
                    <a:pt x="164" y="982"/>
                  </a:lnTo>
                  <a:lnTo>
                    <a:pt x="144" y="994"/>
                  </a:lnTo>
                  <a:lnTo>
                    <a:pt x="123" y="1001"/>
                  </a:lnTo>
                  <a:lnTo>
                    <a:pt x="101" y="1003"/>
                  </a:lnTo>
                  <a:lnTo>
                    <a:pt x="78" y="1001"/>
                  </a:lnTo>
                  <a:lnTo>
                    <a:pt x="58" y="994"/>
                  </a:lnTo>
                  <a:lnTo>
                    <a:pt x="39" y="982"/>
                  </a:lnTo>
                  <a:lnTo>
                    <a:pt x="21" y="966"/>
                  </a:lnTo>
                  <a:lnTo>
                    <a:pt x="10" y="945"/>
                  </a:lnTo>
                  <a:lnTo>
                    <a:pt x="2" y="923"/>
                  </a:lnTo>
                  <a:lnTo>
                    <a:pt x="0" y="902"/>
                  </a:lnTo>
                  <a:lnTo>
                    <a:pt x="3" y="879"/>
                  </a:lnTo>
                  <a:lnTo>
                    <a:pt x="10" y="858"/>
                  </a:lnTo>
                  <a:lnTo>
                    <a:pt x="21" y="839"/>
                  </a:lnTo>
                  <a:lnTo>
                    <a:pt x="39" y="823"/>
                  </a:lnTo>
                  <a:lnTo>
                    <a:pt x="58" y="806"/>
                  </a:lnTo>
                  <a:lnTo>
                    <a:pt x="76" y="788"/>
                  </a:lnTo>
                  <a:lnTo>
                    <a:pt x="111" y="750"/>
                  </a:lnTo>
                  <a:lnTo>
                    <a:pt x="139" y="710"/>
                  </a:lnTo>
                  <a:lnTo>
                    <a:pt x="162" y="667"/>
                  </a:lnTo>
                  <a:lnTo>
                    <a:pt x="181" y="621"/>
                  </a:lnTo>
                  <a:lnTo>
                    <a:pt x="194" y="576"/>
                  </a:lnTo>
                  <a:lnTo>
                    <a:pt x="201" y="528"/>
                  </a:lnTo>
                  <a:lnTo>
                    <a:pt x="203" y="481"/>
                  </a:lnTo>
                  <a:lnTo>
                    <a:pt x="201" y="433"/>
                  </a:lnTo>
                  <a:lnTo>
                    <a:pt x="194" y="386"/>
                  </a:lnTo>
                  <a:lnTo>
                    <a:pt x="181" y="339"/>
                  </a:lnTo>
                  <a:lnTo>
                    <a:pt x="162" y="295"/>
                  </a:lnTo>
                  <a:lnTo>
                    <a:pt x="139" y="251"/>
                  </a:lnTo>
                  <a:lnTo>
                    <a:pt x="111" y="210"/>
                  </a:lnTo>
                  <a:lnTo>
                    <a:pt x="76" y="172"/>
                  </a:lnTo>
                  <a:lnTo>
                    <a:pt x="62" y="154"/>
                  </a:lnTo>
                  <a:lnTo>
                    <a:pt x="53" y="133"/>
                  </a:lnTo>
                  <a:lnTo>
                    <a:pt x="48" y="112"/>
                  </a:lnTo>
                  <a:lnTo>
                    <a:pt x="48" y="90"/>
                  </a:lnTo>
                  <a:lnTo>
                    <a:pt x="53" y="68"/>
                  </a:lnTo>
                  <a:lnTo>
                    <a:pt x="62" y="48"/>
                  </a:lnTo>
                  <a:lnTo>
                    <a:pt x="76" y="29"/>
                  </a:lnTo>
                  <a:lnTo>
                    <a:pt x="95" y="14"/>
                  </a:lnTo>
                  <a:lnTo>
                    <a:pt x="115" y="5"/>
                  </a:lnTo>
                  <a:lnTo>
                    <a:pt x="137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AC1F426-4D47-4F45-BCDF-FD6C3DD9219D}"/>
              </a:ext>
            </a:extLst>
          </p:cNvPr>
          <p:cNvGrpSpPr/>
          <p:nvPr/>
        </p:nvGrpSpPr>
        <p:grpSpPr>
          <a:xfrm>
            <a:off x="1367790" y="1572973"/>
            <a:ext cx="540838" cy="998777"/>
            <a:chOff x="1836895" y="1836970"/>
            <a:chExt cx="897528" cy="125233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1F5ADCA-0A93-4609-9973-8144772F3607}"/>
                </a:ext>
              </a:extLst>
            </p:cNvPr>
            <p:cNvGrpSpPr/>
            <p:nvPr/>
          </p:nvGrpSpPr>
          <p:grpSpPr>
            <a:xfrm rot="16200000">
              <a:off x="1830742" y="1881210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20" name="Freeform 62">
                <a:extLst>
                  <a:ext uri="{FF2B5EF4-FFF2-40B4-BE49-F238E27FC236}">
                    <a16:creationId xmlns:a16="http://schemas.microsoft.com/office/drawing/2014/main" id="{991575CB-C9BC-41A3-B72D-B04803D5F5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3">
                <a:extLst>
                  <a:ext uri="{FF2B5EF4-FFF2-40B4-BE49-F238E27FC236}">
                    <a16:creationId xmlns:a16="http://schemas.microsoft.com/office/drawing/2014/main" id="{595C8F45-A8EC-4A9C-A6E9-CD290CF12C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64">
                <a:extLst>
                  <a:ext uri="{FF2B5EF4-FFF2-40B4-BE49-F238E27FC236}">
                    <a16:creationId xmlns:a16="http://schemas.microsoft.com/office/drawing/2014/main" id="{ADD951CD-A84B-48ED-94DD-1D1E2D22A0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65">
                <a:extLst>
                  <a:ext uri="{FF2B5EF4-FFF2-40B4-BE49-F238E27FC236}">
                    <a16:creationId xmlns:a16="http://schemas.microsoft.com/office/drawing/2014/main" id="{62F6EB45-5449-4DCA-9276-7B4404AE52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66">
                <a:extLst>
                  <a:ext uri="{FF2B5EF4-FFF2-40B4-BE49-F238E27FC236}">
                    <a16:creationId xmlns:a16="http://schemas.microsoft.com/office/drawing/2014/main" id="{C78C40A4-2EE6-4EB1-BB97-C08C8C379F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6" name="Freeform 344">
              <a:extLst>
                <a:ext uri="{FF2B5EF4-FFF2-40B4-BE49-F238E27FC236}">
                  <a16:creationId xmlns:a16="http://schemas.microsoft.com/office/drawing/2014/main" id="{DD6FF3E4-0A99-49B7-AE3B-322D3B0BFA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6895" y="2054198"/>
              <a:ext cx="897528" cy="1035104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D8180AA-8D25-4112-B1B5-CD141BD83864}"/>
                </a:ext>
              </a:extLst>
            </p:cNvPr>
            <p:cNvGrpSpPr/>
            <p:nvPr/>
          </p:nvGrpSpPr>
          <p:grpSpPr>
            <a:xfrm rot="5400000">
              <a:off x="2167390" y="1876658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30" name="Freeform 62">
                <a:extLst>
                  <a:ext uri="{FF2B5EF4-FFF2-40B4-BE49-F238E27FC236}">
                    <a16:creationId xmlns:a16="http://schemas.microsoft.com/office/drawing/2014/main" id="{4033D2A7-0AA7-4575-B158-C6E7B143B58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63">
                <a:extLst>
                  <a:ext uri="{FF2B5EF4-FFF2-40B4-BE49-F238E27FC236}">
                    <a16:creationId xmlns:a16="http://schemas.microsoft.com/office/drawing/2014/main" id="{41119CE6-3565-448C-BB5B-4D7BD96E2D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64">
                <a:extLst>
                  <a:ext uri="{FF2B5EF4-FFF2-40B4-BE49-F238E27FC236}">
                    <a16:creationId xmlns:a16="http://schemas.microsoft.com/office/drawing/2014/main" id="{A1ABE9D5-CE2D-4FB8-982C-684D938398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65">
                <a:extLst>
                  <a:ext uri="{FF2B5EF4-FFF2-40B4-BE49-F238E27FC236}">
                    <a16:creationId xmlns:a16="http://schemas.microsoft.com/office/drawing/2014/main" id="{0372FFB1-87AA-41EE-A513-F583BA00AD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66">
                <a:extLst>
                  <a:ext uri="{FF2B5EF4-FFF2-40B4-BE49-F238E27FC236}">
                    <a16:creationId xmlns:a16="http://schemas.microsoft.com/office/drawing/2014/main" id="{1B9FCA06-9122-43DC-91D8-25E4B9B1FA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EAD5D410-7FE4-4BEB-8D64-F47CE540D318}"/>
              </a:ext>
            </a:extLst>
          </p:cNvPr>
          <p:cNvGrpSpPr/>
          <p:nvPr/>
        </p:nvGrpSpPr>
        <p:grpSpPr>
          <a:xfrm>
            <a:off x="371635" y="2985173"/>
            <a:ext cx="317594" cy="450726"/>
            <a:chOff x="4457700" y="2682875"/>
            <a:chExt cx="527051" cy="565150"/>
          </a:xfrm>
          <a:solidFill>
            <a:schemeClr val="bg1"/>
          </a:solidFill>
        </p:grpSpPr>
        <p:sp>
          <p:nvSpPr>
            <p:cNvPr id="109" name="Freeform 222">
              <a:extLst>
                <a:ext uri="{FF2B5EF4-FFF2-40B4-BE49-F238E27FC236}">
                  <a16:creationId xmlns:a16="http://schemas.microsoft.com/office/drawing/2014/main" id="{2083AE18-0DA6-4502-B8D4-306EA49369B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700" y="2682875"/>
              <a:ext cx="373063" cy="466725"/>
            </a:xfrm>
            <a:custGeom>
              <a:avLst/>
              <a:gdLst>
                <a:gd name="T0" fmla="*/ 1972 w 2353"/>
                <a:gd name="T1" fmla="*/ 0 h 2933"/>
                <a:gd name="T2" fmla="*/ 2065 w 2353"/>
                <a:gd name="T3" fmla="*/ 12 h 2933"/>
                <a:gd name="T4" fmla="*/ 2150 w 2353"/>
                <a:gd name="T5" fmla="*/ 46 h 2933"/>
                <a:gd name="T6" fmla="*/ 2225 w 2353"/>
                <a:gd name="T7" fmla="*/ 98 h 2933"/>
                <a:gd name="T8" fmla="*/ 2285 w 2353"/>
                <a:gd name="T9" fmla="*/ 165 h 2933"/>
                <a:gd name="T10" fmla="*/ 2327 w 2353"/>
                <a:gd name="T11" fmla="*/ 245 h 2933"/>
                <a:gd name="T12" fmla="*/ 2350 w 2353"/>
                <a:gd name="T13" fmla="*/ 336 h 2933"/>
                <a:gd name="T14" fmla="*/ 2353 w 2353"/>
                <a:gd name="T15" fmla="*/ 1972 h 2933"/>
                <a:gd name="T16" fmla="*/ 2343 w 2353"/>
                <a:gd name="T17" fmla="*/ 2017 h 2933"/>
                <a:gd name="T18" fmla="*/ 2315 w 2353"/>
                <a:gd name="T19" fmla="*/ 2051 h 2933"/>
                <a:gd name="T20" fmla="*/ 2275 w 2353"/>
                <a:gd name="T21" fmla="*/ 2071 h 2933"/>
                <a:gd name="T22" fmla="*/ 2229 w 2353"/>
                <a:gd name="T23" fmla="*/ 2071 h 2933"/>
                <a:gd name="T24" fmla="*/ 2189 w 2353"/>
                <a:gd name="T25" fmla="*/ 2051 h 2933"/>
                <a:gd name="T26" fmla="*/ 2161 w 2353"/>
                <a:gd name="T27" fmla="*/ 2017 h 2933"/>
                <a:gd name="T28" fmla="*/ 2152 w 2353"/>
                <a:gd name="T29" fmla="*/ 1972 h 2933"/>
                <a:gd name="T30" fmla="*/ 2148 w 2353"/>
                <a:gd name="T31" fmla="*/ 351 h 2933"/>
                <a:gd name="T32" fmla="*/ 2127 w 2353"/>
                <a:gd name="T33" fmla="*/ 292 h 2933"/>
                <a:gd name="T34" fmla="*/ 2088 w 2353"/>
                <a:gd name="T35" fmla="*/ 246 h 2933"/>
                <a:gd name="T36" fmla="*/ 2034 w 2353"/>
                <a:gd name="T37" fmla="*/ 215 h 2933"/>
                <a:gd name="T38" fmla="*/ 1972 w 2353"/>
                <a:gd name="T39" fmla="*/ 204 h 2933"/>
                <a:gd name="T40" fmla="*/ 349 w 2353"/>
                <a:gd name="T41" fmla="*/ 206 h 2933"/>
                <a:gd name="T42" fmla="*/ 291 w 2353"/>
                <a:gd name="T43" fmla="*/ 227 h 2933"/>
                <a:gd name="T44" fmla="*/ 244 w 2353"/>
                <a:gd name="T45" fmla="*/ 268 h 2933"/>
                <a:gd name="T46" fmla="*/ 213 w 2353"/>
                <a:gd name="T47" fmla="*/ 321 h 2933"/>
                <a:gd name="T48" fmla="*/ 202 w 2353"/>
                <a:gd name="T49" fmla="*/ 383 h 2933"/>
                <a:gd name="T50" fmla="*/ 199 w 2353"/>
                <a:gd name="T51" fmla="*/ 2855 h 2933"/>
                <a:gd name="T52" fmla="*/ 180 w 2353"/>
                <a:gd name="T53" fmla="*/ 2895 h 2933"/>
                <a:gd name="T54" fmla="*/ 145 w 2353"/>
                <a:gd name="T55" fmla="*/ 2923 h 2933"/>
                <a:gd name="T56" fmla="*/ 101 w 2353"/>
                <a:gd name="T57" fmla="*/ 2933 h 2933"/>
                <a:gd name="T58" fmla="*/ 57 w 2353"/>
                <a:gd name="T59" fmla="*/ 2923 h 2933"/>
                <a:gd name="T60" fmla="*/ 23 w 2353"/>
                <a:gd name="T61" fmla="*/ 2895 h 2933"/>
                <a:gd name="T62" fmla="*/ 3 w 2353"/>
                <a:gd name="T63" fmla="*/ 2855 h 2933"/>
                <a:gd name="T64" fmla="*/ 0 w 2353"/>
                <a:gd name="T65" fmla="*/ 383 h 2933"/>
                <a:gd name="T66" fmla="*/ 12 w 2353"/>
                <a:gd name="T67" fmla="*/ 289 h 2933"/>
                <a:gd name="T68" fmla="*/ 45 w 2353"/>
                <a:gd name="T69" fmla="*/ 204 h 2933"/>
                <a:gd name="T70" fmla="*/ 97 w 2353"/>
                <a:gd name="T71" fmla="*/ 129 h 2933"/>
                <a:gd name="T72" fmla="*/ 164 w 2353"/>
                <a:gd name="T73" fmla="*/ 70 h 2933"/>
                <a:gd name="T74" fmla="*/ 244 w 2353"/>
                <a:gd name="T75" fmla="*/ 26 h 2933"/>
                <a:gd name="T76" fmla="*/ 334 w 2353"/>
                <a:gd name="T77" fmla="*/ 3 h 2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53" h="2933">
                  <a:moveTo>
                    <a:pt x="381" y="0"/>
                  </a:moveTo>
                  <a:lnTo>
                    <a:pt x="1972" y="0"/>
                  </a:lnTo>
                  <a:lnTo>
                    <a:pt x="2020" y="3"/>
                  </a:lnTo>
                  <a:lnTo>
                    <a:pt x="2065" y="12"/>
                  </a:lnTo>
                  <a:lnTo>
                    <a:pt x="2110" y="26"/>
                  </a:lnTo>
                  <a:lnTo>
                    <a:pt x="2150" y="46"/>
                  </a:lnTo>
                  <a:lnTo>
                    <a:pt x="2189" y="70"/>
                  </a:lnTo>
                  <a:lnTo>
                    <a:pt x="2225" y="98"/>
                  </a:lnTo>
                  <a:lnTo>
                    <a:pt x="2257" y="129"/>
                  </a:lnTo>
                  <a:lnTo>
                    <a:pt x="2285" y="165"/>
                  </a:lnTo>
                  <a:lnTo>
                    <a:pt x="2309" y="204"/>
                  </a:lnTo>
                  <a:lnTo>
                    <a:pt x="2327" y="245"/>
                  </a:lnTo>
                  <a:lnTo>
                    <a:pt x="2341" y="289"/>
                  </a:lnTo>
                  <a:lnTo>
                    <a:pt x="2350" y="336"/>
                  </a:lnTo>
                  <a:lnTo>
                    <a:pt x="2353" y="383"/>
                  </a:lnTo>
                  <a:lnTo>
                    <a:pt x="2353" y="1972"/>
                  </a:lnTo>
                  <a:lnTo>
                    <a:pt x="2351" y="1996"/>
                  </a:lnTo>
                  <a:lnTo>
                    <a:pt x="2343" y="2017"/>
                  </a:lnTo>
                  <a:lnTo>
                    <a:pt x="2331" y="2036"/>
                  </a:lnTo>
                  <a:lnTo>
                    <a:pt x="2315" y="2051"/>
                  </a:lnTo>
                  <a:lnTo>
                    <a:pt x="2297" y="2064"/>
                  </a:lnTo>
                  <a:lnTo>
                    <a:pt x="2275" y="2071"/>
                  </a:lnTo>
                  <a:lnTo>
                    <a:pt x="2253" y="2074"/>
                  </a:lnTo>
                  <a:lnTo>
                    <a:pt x="2229" y="2071"/>
                  </a:lnTo>
                  <a:lnTo>
                    <a:pt x="2208" y="2064"/>
                  </a:lnTo>
                  <a:lnTo>
                    <a:pt x="2189" y="2051"/>
                  </a:lnTo>
                  <a:lnTo>
                    <a:pt x="2173" y="2036"/>
                  </a:lnTo>
                  <a:lnTo>
                    <a:pt x="2161" y="2017"/>
                  </a:lnTo>
                  <a:lnTo>
                    <a:pt x="2154" y="1996"/>
                  </a:lnTo>
                  <a:lnTo>
                    <a:pt x="2152" y="1972"/>
                  </a:lnTo>
                  <a:lnTo>
                    <a:pt x="2152" y="383"/>
                  </a:lnTo>
                  <a:lnTo>
                    <a:pt x="2148" y="351"/>
                  </a:lnTo>
                  <a:lnTo>
                    <a:pt x="2140" y="321"/>
                  </a:lnTo>
                  <a:lnTo>
                    <a:pt x="2127" y="292"/>
                  </a:lnTo>
                  <a:lnTo>
                    <a:pt x="2110" y="268"/>
                  </a:lnTo>
                  <a:lnTo>
                    <a:pt x="2088" y="246"/>
                  </a:lnTo>
                  <a:lnTo>
                    <a:pt x="2062" y="227"/>
                  </a:lnTo>
                  <a:lnTo>
                    <a:pt x="2034" y="215"/>
                  </a:lnTo>
                  <a:lnTo>
                    <a:pt x="2004" y="206"/>
                  </a:lnTo>
                  <a:lnTo>
                    <a:pt x="1972" y="204"/>
                  </a:lnTo>
                  <a:lnTo>
                    <a:pt x="381" y="204"/>
                  </a:lnTo>
                  <a:lnTo>
                    <a:pt x="349" y="206"/>
                  </a:lnTo>
                  <a:lnTo>
                    <a:pt x="319" y="215"/>
                  </a:lnTo>
                  <a:lnTo>
                    <a:pt x="291" y="227"/>
                  </a:lnTo>
                  <a:lnTo>
                    <a:pt x="266" y="246"/>
                  </a:lnTo>
                  <a:lnTo>
                    <a:pt x="244" y="268"/>
                  </a:lnTo>
                  <a:lnTo>
                    <a:pt x="227" y="292"/>
                  </a:lnTo>
                  <a:lnTo>
                    <a:pt x="213" y="321"/>
                  </a:lnTo>
                  <a:lnTo>
                    <a:pt x="205" y="351"/>
                  </a:lnTo>
                  <a:lnTo>
                    <a:pt x="202" y="383"/>
                  </a:lnTo>
                  <a:lnTo>
                    <a:pt x="202" y="2832"/>
                  </a:lnTo>
                  <a:lnTo>
                    <a:pt x="199" y="2855"/>
                  </a:lnTo>
                  <a:lnTo>
                    <a:pt x="192" y="2877"/>
                  </a:lnTo>
                  <a:lnTo>
                    <a:pt x="180" y="2895"/>
                  </a:lnTo>
                  <a:lnTo>
                    <a:pt x="165" y="2911"/>
                  </a:lnTo>
                  <a:lnTo>
                    <a:pt x="145" y="2923"/>
                  </a:lnTo>
                  <a:lnTo>
                    <a:pt x="125" y="2931"/>
                  </a:lnTo>
                  <a:lnTo>
                    <a:pt x="101" y="2933"/>
                  </a:lnTo>
                  <a:lnTo>
                    <a:pt x="79" y="2931"/>
                  </a:lnTo>
                  <a:lnTo>
                    <a:pt x="57" y="2923"/>
                  </a:lnTo>
                  <a:lnTo>
                    <a:pt x="38" y="2911"/>
                  </a:lnTo>
                  <a:lnTo>
                    <a:pt x="23" y="2895"/>
                  </a:lnTo>
                  <a:lnTo>
                    <a:pt x="11" y="2877"/>
                  </a:lnTo>
                  <a:lnTo>
                    <a:pt x="3" y="2855"/>
                  </a:lnTo>
                  <a:lnTo>
                    <a:pt x="0" y="2832"/>
                  </a:lnTo>
                  <a:lnTo>
                    <a:pt x="0" y="383"/>
                  </a:lnTo>
                  <a:lnTo>
                    <a:pt x="3" y="336"/>
                  </a:lnTo>
                  <a:lnTo>
                    <a:pt x="12" y="289"/>
                  </a:lnTo>
                  <a:lnTo>
                    <a:pt x="26" y="245"/>
                  </a:lnTo>
                  <a:lnTo>
                    <a:pt x="45" y="204"/>
                  </a:lnTo>
                  <a:lnTo>
                    <a:pt x="69" y="165"/>
                  </a:lnTo>
                  <a:lnTo>
                    <a:pt x="97" y="129"/>
                  </a:lnTo>
                  <a:lnTo>
                    <a:pt x="128" y="98"/>
                  </a:lnTo>
                  <a:lnTo>
                    <a:pt x="164" y="70"/>
                  </a:lnTo>
                  <a:lnTo>
                    <a:pt x="202" y="46"/>
                  </a:lnTo>
                  <a:lnTo>
                    <a:pt x="244" y="26"/>
                  </a:lnTo>
                  <a:lnTo>
                    <a:pt x="287" y="12"/>
                  </a:lnTo>
                  <a:lnTo>
                    <a:pt x="334" y="3"/>
                  </a:lnTo>
                  <a:lnTo>
                    <a:pt x="38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24">
              <a:extLst>
                <a:ext uri="{FF2B5EF4-FFF2-40B4-BE49-F238E27FC236}">
                  <a16:creationId xmlns:a16="http://schemas.microsoft.com/office/drawing/2014/main" id="{B80DBABC-7BEB-4E4E-B5E2-60EDC0DE48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57700" y="3111500"/>
              <a:ext cx="373063" cy="136525"/>
            </a:xfrm>
            <a:custGeom>
              <a:avLst/>
              <a:gdLst>
                <a:gd name="T0" fmla="*/ 202 w 2353"/>
                <a:gd name="T1" fmla="*/ 479 h 862"/>
                <a:gd name="T2" fmla="*/ 213 w 2353"/>
                <a:gd name="T3" fmla="*/ 542 h 862"/>
                <a:gd name="T4" fmla="*/ 244 w 2353"/>
                <a:gd name="T5" fmla="*/ 595 h 862"/>
                <a:gd name="T6" fmla="*/ 291 w 2353"/>
                <a:gd name="T7" fmla="*/ 635 h 862"/>
                <a:gd name="T8" fmla="*/ 349 w 2353"/>
                <a:gd name="T9" fmla="*/ 657 h 862"/>
                <a:gd name="T10" fmla="*/ 1972 w 2353"/>
                <a:gd name="T11" fmla="*/ 660 h 862"/>
                <a:gd name="T12" fmla="*/ 2034 w 2353"/>
                <a:gd name="T13" fmla="*/ 648 h 862"/>
                <a:gd name="T14" fmla="*/ 2088 w 2353"/>
                <a:gd name="T15" fmla="*/ 617 h 862"/>
                <a:gd name="T16" fmla="*/ 2127 w 2353"/>
                <a:gd name="T17" fmla="*/ 570 h 862"/>
                <a:gd name="T18" fmla="*/ 2148 w 2353"/>
                <a:gd name="T19" fmla="*/ 512 h 862"/>
                <a:gd name="T20" fmla="*/ 2152 w 2353"/>
                <a:gd name="T21" fmla="*/ 203 h 862"/>
                <a:gd name="T22" fmla="*/ 101 w 2353"/>
                <a:gd name="T23" fmla="*/ 0 h 862"/>
                <a:gd name="T24" fmla="*/ 2275 w 2353"/>
                <a:gd name="T25" fmla="*/ 3 h 862"/>
                <a:gd name="T26" fmla="*/ 2315 w 2353"/>
                <a:gd name="T27" fmla="*/ 23 h 862"/>
                <a:gd name="T28" fmla="*/ 2343 w 2353"/>
                <a:gd name="T29" fmla="*/ 57 h 862"/>
                <a:gd name="T30" fmla="*/ 2353 w 2353"/>
                <a:gd name="T31" fmla="*/ 102 h 862"/>
                <a:gd name="T32" fmla="*/ 2350 w 2353"/>
                <a:gd name="T33" fmla="*/ 527 h 862"/>
                <a:gd name="T34" fmla="*/ 2327 w 2353"/>
                <a:gd name="T35" fmla="*/ 618 h 862"/>
                <a:gd name="T36" fmla="*/ 2285 w 2353"/>
                <a:gd name="T37" fmla="*/ 698 h 862"/>
                <a:gd name="T38" fmla="*/ 2225 w 2353"/>
                <a:gd name="T39" fmla="*/ 766 h 862"/>
                <a:gd name="T40" fmla="*/ 2150 w 2353"/>
                <a:gd name="T41" fmla="*/ 817 h 862"/>
                <a:gd name="T42" fmla="*/ 2065 w 2353"/>
                <a:gd name="T43" fmla="*/ 851 h 862"/>
                <a:gd name="T44" fmla="*/ 1972 w 2353"/>
                <a:gd name="T45" fmla="*/ 862 h 862"/>
                <a:gd name="T46" fmla="*/ 334 w 2353"/>
                <a:gd name="T47" fmla="*/ 859 h 862"/>
                <a:gd name="T48" fmla="*/ 244 w 2353"/>
                <a:gd name="T49" fmla="*/ 836 h 862"/>
                <a:gd name="T50" fmla="*/ 164 w 2353"/>
                <a:gd name="T51" fmla="*/ 793 h 862"/>
                <a:gd name="T52" fmla="*/ 97 w 2353"/>
                <a:gd name="T53" fmla="*/ 734 h 862"/>
                <a:gd name="T54" fmla="*/ 45 w 2353"/>
                <a:gd name="T55" fmla="*/ 659 h 862"/>
                <a:gd name="T56" fmla="*/ 12 w 2353"/>
                <a:gd name="T57" fmla="*/ 573 h 862"/>
                <a:gd name="T58" fmla="*/ 0 w 2353"/>
                <a:gd name="T59" fmla="*/ 479 h 862"/>
                <a:gd name="T60" fmla="*/ 3 w 2353"/>
                <a:gd name="T61" fmla="*/ 79 h 862"/>
                <a:gd name="T62" fmla="*/ 23 w 2353"/>
                <a:gd name="T63" fmla="*/ 39 h 862"/>
                <a:gd name="T64" fmla="*/ 57 w 2353"/>
                <a:gd name="T65" fmla="*/ 11 h 862"/>
                <a:gd name="T66" fmla="*/ 101 w 2353"/>
                <a:gd name="T67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53" h="862">
                  <a:moveTo>
                    <a:pt x="202" y="203"/>
                  </a:moveTo>
                  <a:lnTo>
                    <a:pt x="202" y="479"/>
                  </a:lnTo>
                  <a:lnTo>
                    <a:pt x="205" y="512"/>
                  </a:lnTo>
                  <a:lnTo>
                    <a:pt x="213" y="542"/>
                  </a:lnTo>
                  <a:lnTo>
                    <a:pt x="227" y="570"/>
                  </a:lnTo>
                  <a:lnTo>
                    <a:pt x="244" y="595"/>
                  </a:lnTo>
                  <a:lnTo>
                    <a:pt x="266" y="617"/>
                  </a:lnTo>
                  <a:lnTo>
                    <a:pt x="291" y="635"/>
                  </a:lnTo>
                  <a:lnTo>
                    <a:pt x="319" y="648"/>
                  </a:lnTo>
                  <a:lnTo>
                    <a:pt x="349" y="657"/>
                  </a:lnTo>
                  <a:lnTo>
                    <a:pt x="381" y="660"/>
                  </a:lnTo>
                  <a:lnTo>
                    <a:pt x="1972" y="660"/>
                  </a:lnTo>
                  <a:lnTo>
                    <a:pt x="2004" y="657"/>
                  </a:lnTo>
                  <a:lnTo>
                    <a:pt x="2034" y="648"/>
                  </a:lnTo>
                  <a:lnTo>
                    <a:pt x="2062" y="635"/>
                  </a:lnTo>
                  <a:lnTo>
                    <a:pt x="2088" y="617"/>
                  </a:lnTo>
                  <a:lnTo>
                    <a:pt x="2110" y="595"/>
                  </a:lnTo>
                  <a:lnTo>
                    <a:pt x="2127" y="570"/>
                  </a:lnTo>
                  <a:lnTo>
                    <a:pt x="2140" y="542"/>
                  </a:lnTo>
                  <a:lnTo>
                    <a:pt x="2148" y="512"/>
                  </a:lnTo>
                  <a:lnTo>
                    <a:pt x="2152" y="479"/>
                  </a:lnTo>
                  <a:lnTo>
                    <a:pt x="2152" y="203"/>
                  </a:lnTo>
                  <a:lnTo>
                    <a:pt x="202" y="203"/>
                  </a:lnTo>
                  <a:close/>
                  <a:moveTo>
                    <a:pt x="101" y="0"/>
                  </a:moveTo>
                  <a:lnTo>
                    <a:pt x="2253" y="0"/>
                  </a:lnTo>
                  <a:lnTo>
                    <a:pt x="2275" y="3"/>
                  </a:lnTo>
                  <a:lnTo>
                    <a:pt x="2297" y="11"/>
                  </a:lnTo>
                  <a:lnTo>
                    <a:pt x="2315" y="23"/>
                  </a:lnTo>
                  <a:lnTo>
                    <a:pt x="2331" y="39"/>
                  </a:lnTo>
                  <a:lnTo>
                    <a:pt x="2343" y="57"/>
                  </a:lnTo>
                  <a:lnTo>
                    <a:pt x="2351" y="79"/>
                  </a:lnTo>
                  <a:lnTo>
                    <a:pt x="2353" y="102"/>
                  </a:lnTo>
                  <a:lnTo>
                    <a:pt x="2353" y="479"/>
                  </a:lnTo>
                  <a:lnTo>
                    <a:pt x="2350" y="527"/>
                  </a:lnTo>
                  <a:lnTo>
                    <a:pt x="2341" y="573"/>
                  </a:lnTo>
                  <a:lnTo>
                    <a:pt x="2327" y="618"/>
                  </a:lnTo>
                  <a:lnTo>
                    <a:pt x="2309" y="659"/>
                  </a:lnTo>
                  <a:lnTo>
                    <a:pt x="2285" y="698"/>
                  </a:lnTo>
                  <a:lnTo>
                    <a:pt x="2257" y="734"/>
                  </a:lnTo>
                  <a:lnTo>
                    <a:pt x="2225" y="766"/>
                  </a:lnTo>
                  <a:lnTo>
                    <a:pt x="2189" y="793"/>
                  </a:lnTo>
                  <a:lnTo>
                    <a:pt x="2150" y="817"/>
                  </a:lnTo>
                  <a:lnTo>
                    <a:pt x="2110" y="836"/>
                  </a:lnTo>
                  <a:lnTo>
                    <a:pt x="2065" y="851"/>
                  </a:lnTo>
                  <a:lnTo>
                    <a:pt x="2020" y="859"/>
                  </a:lnTo>
                  <a:lnTo>
                    <a:pt x="1972" y="862"/>
                  </a:lnTo>
                  <a:lnTo>
                    <a:pt x="381" y="862"/>
                  </a:lnTo>
                  <a:lnTo>
                    <a:pt x="334" y="859"/>
                  </a:lnTo>
                  <a:lnTo>
                    <a:pt x="287" y="851"/>
                  </a:lnTo>
                  <a:lnTo>
                    <a:pt x="244" y="836"/>
                  </a:lnTo>
                  <a:lnTo>
                    <a:pt x="202" y="817"/>
                  </a:lnTo>
                  <a:lnTo>
                    <a:pt x="164" y="793"/>
                  </a:lnTo>
                  <a:lnTo>
                    <a:pt x="128" y="766"/>
                  </a:lnTo>
                  <a:lnTo>
                    <a:pt x="97" y="734"/>
                  </a:lnTo>
                  <a:lnTo>
                    <a:pt x="69" y="698"/>
                  </a:lnTo>
                  <a:lnTo>
                    <a:pt x="45" y="659"/>
                  </a:lnTo>
                  <a:lnTo>
                    <a:pt x="26" y="618"/>
                  </a:lnTo>
                  <a:lnTo>
                    <a:pt x="12" y="573"/>
                  </a:lnTo>
                  <a:lnTo>
                    <a:pt x="3" y="527"/>
                  </a:lnTo>
                  <a:lnTo>
                    <a:pt x="0" y="479"/>
                  </a:lnTo>
                  <a:lnTo>
                    <a:pt x="0" y="102"/>
                  </a:lnTo>
                  <a:lnTo>
                    <a:pt x="3" y="79"/>
                  </a:lnTo>
                  <a:lnTo>
                    <a:pt x="11" y="57"/>
                  </a:lnTo>
                  <a:lnTo>
                    <a:pt x="23" y="39"/>
                  </a:lnTo>
                  <a:lnTo>
                    <a:pt x="38" y="23"/>
                  </a:lnTo>
                  <a:lnTo>
                    <a:pt x="57" y="11"/>
                  </a:lnTo>
                  <a:lnTo>
                    <a:pt x="79" y="3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25">
              <a:extLst>
                <a:ext uri="{FF2B5EF4-FFF2-40B4-BE49-F238E27FC236}">
                  <a16:creationId xmlns:a16="http://schemas.microsoft.com/office/drawing/2014/main" id="{3229BC8C-4AD6-4450-AA63-3E058E721F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3750" y="3163888"/>
              <a:ext cx="82550" cy="31750"/>
            </a:xfrm>
            <a:custGeom>
              <a:avLst/>
              <a:gdLst>
                <a:gd name="T0" fmla="*/ 101 w 526"/>
                <a:gd name="T1" fmla="*/ 0 h 202"/>
                <a:gd name="T2" fmla="*/ 425 w 526"/>
                <a:gd name="T3" fmla="*/ 0 h 202"/>
                <a:gd name="T4" fmla="*/ 448 w 526"/>
                <a:gd name="T5" fmla="*/ 2 h 202"/>
                <a:gd name="T6" fmla="*/ 469 w 526"/>
                <a:gd name="T7" fmla="*/ 10 h 202"/>
                <a:gd name="T8" fmla="*/ 488 w 526"/>
                <a:gd name="T9" fmla="*/ 22 h 202"/>
                <a:gd name="T10" fmla="*/ 503 w 526"/>
                <a:gd name="T11" fmla="*/ 38 h 202"/>
                <a:gd name="T12" fmla="*/ 515 w 526"/>
                <a:gd name="T13" fmla="*/ 56 h 202"/>
                <a:gd name="T14" fmla="*/ 523 w 526"/>
                <a:gd name="T15" fmla="*/ 78 h 202"/>
                <a:gd name="T16" fmla="*/ 526 w 526"/>
                <a:gd name="T17" fmla="*/ 101 h 202"/>
                <a:gd name="T18" fmla="*/ 523 w 526"/>
                <a:gd name="T19" fmla="*/ 124 h 202"/>
                <a:gd name="T20" fmla="*/ 515 w 526"/>
                <a:gd name="T21" fmla="*/ 145 h 202"/>
                <a:gd name="T22" fmla="*/ 503 w 526"/>
                <a:gd name="T23" fmla="*/ 164 h 202"/>
                <a:gd name="T24" fmla="*/ 488 w 526"/>
                <a:gd name="T25" fmla="*/ 180 h 202"/>
                <a:gd name="T26" fmla="*/ 469 w 526"/>
                <a:gd name="T27" fmla="*/ 191 h 202"/>
                <a:gd name="T28" fmla="*/ 448 w 526"/>
                <a:gd name="T29" fmla="*/ 199 h 202"/>
                <a:gd name="T30" fmla="*/ 425 w 526"/>
                <a:gd name="T31" fmla="*/ 202 h 202"/>
                <a:gd name="T32" fmla="*/ 101 w 526"/>
                <a:gd name="T33" fmla="*/ 202 h 202"/>
                <a:gd name="T34" fmla="*/ 78 w 526"/>
                <a:gd name="T35" fmla="*/ 199 h 202"/>
                <a:gd name="T36" fmla="*/ 56 w 526"/>
                <a:gd name="T37" fmla="*/ 191 h 202"/>
                <a:gd name="T38" fmla="*/ 38 w 526"/>
                <a:gd name="T39" fmla="*/ 180 h 202"/>
                <a:gd name="T40" fmla="*/ 22 w 526"/>
                <a:gd name="T41" fmla="*/ 164 h 202"/>
                <a:gd name="T42" fmla="*/ 10 w 526"/>
                <a:gd name="T43" fmla="*/ 145 h 202"/>
                <a:gd name="T44" fmla="*/ 3 w 526"/>
                <a:gd name="T45" fmla="*/ 124 h 202"/>
                <a:gd name="T46" fmla="*/ 0 w 526"/>
                <a:gd name="T47" fmla="*/ 101 h 202"/>
                <a:gd name="T48" fmla="*/ 3 w 526"/>
                <a:gd name="T49" fmla="*/ 78 h 202"/>
                <a:gd name="T50" fmla="*/ 10 w 526"/>
                <a:gd name="T51" fmla="*/ 56 h 202"/>
                <a:gd name="T52" fmla="*/ 22 w 526"/>
                <a:gd name="T53" fmla="*/ 38 h 202"/>
                <a:gd name="T54" fmla="*/ 38 w 526"/>
                <a:gd name="T55" fmla="*/ 22 h 202"/>
                <a:gd name="T56" fmla="*/ 56 w 526"/>
                <a:gd name="T57" fmla="*/ 10 h 202"/>
                <a:gd name="T58" fmla="*/ 78 w 526"/>
                <a:gd name="T59" fmla="*/ 2 h 202"/>
                <a:gd name="T60" fmla="*/ 101 w 526"/>
                <a:gd name="T6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26" h="202">
                  <a:moveTo>
                    <a:pt x="101" y="0"/>
                  </a:moveTo>
                  <a:lnTo>
                    <a:pt x="425" y="0"/>
                  </a:lnTo>
                  <a:lnTo>
                    <a:pt x="448" y="2"/>
                  </a:lnTo>
                  <a:lnTo>
                    <a:pt x="469" y="10"/>
                  </a:lnTo>
                  <a:lnTo>
                    <a:pt x="488" y="22"/>
                  </a:lnTo>
                  <a:lnTo>
                    <a:pt x="503" y="38"/>
                  </a:lnTo>
                  <a:lnTo>
                    <a:pt x="515" y="56"/>
                  </a:lnTo>
                  <a:lnTo>
                    <a:pt x="523" y="78"/>
                  </a:lnTo>
                  <a:lnTo>
                    <a:pt x="526" y="101"/>
                  </a:lnTo>
                  <a:lnTo>
                    <a:pt x="523" y="124"/>
                  </a:lnTo>
                  <a:lnTo>
                    <a:pt x="515" y="145"/>
                  </a:lnTo>
                  <a:lnTo>
                    <a:pt x="503" y="164"/>
                  </a:lnTo>
                  <a:lnTo>
                    <a:pt x="488" y="180"/>
                  </a:lnTo>
                  <a:lnTo>
                    <a:pt x="469" y="191"/>
                  </a:lnTo>
                  <a:lnTo>
                    <a:pt x="448" y="199"/>
                  </a:lnTo>
                  <a:lnTo>
                    <a:pt x="425" y="202"/>
                  </a:lnTo>
                  <a:lnTo>
                    <a:pt x="101" y="202"/>
                  </a:lnTo>
                  <a:lnTo>
                    <a:pt x="78" y="199"/>
                  </a:lnTo>
                  <a:lnTo>
                    <a:pt x="56" y="191"/>
                  </a:lnTo>
                  <a:lnTo>
                    <a:pt x="38" y="180"/>
                  </a:lnTo>
                  <a:lnTo>
                    <a:pt x="22" y="164"/>
                  </a:lnTo>
                  <a:lnTo>
                    <a:pt x="10" y="145"/>
                  </a:lnTo>
                  <a:lnTo>
                    <a:pt x="3" y="124"/>
                  </a:lnTo>
                  <a:lnTo>
                    <a:pt x="0" y="101"/>
                  </a:lnTo>
                  <a:lnTo>
                    <a:pt x="3" y="78"/>
                  </a:lnTo>
                  <a:lnTo>
                    <a:pt x="10" y="56"/>
                  </a:lnTo>
                  <a:lnTo>
                    <a:pt x="22" y="38"/>
                  </a:lnTo>
                  <a:lnTo>
                    <a:pt x="38" y="22"/>
                  </a:lnTo>
                  <a:lnTo>
                    <a:pt x="56" y="10"/>
                  </a:lnTo>
                  <a:lnTo>
                    <a:pt x="78" y="2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26">
              <a:extLst>
                <a:ext uri="{FF2B5EF4-FFF2-40B4-BE49-F238E27FC236}">
                  <a16:creationId xmlns:a16="http://schemas.microsoft.com/office/drawing/2014/main" id="{1FD9A778-484F-407E-8C68-9A953EB2C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9013" y="3057525"/>
              <a:ext cx="31750" cy="106363"/>
            </a:xfrm>
            <a:custGeom>
              <a:avLst/>
              <a:gdLst>
                <a:gd name="T0" fmla="*/ 101 w 201"/>
                <a:gd name="T1" fmla="*/ 0 h 668"/>
                <a:gd name="T2" fmla="*/ 123 w 201"/>
                <a:gd name="T3" fmla="*/ 4 h 668"/>
                <a:gd name="T4" fmla="*/ 145 w 201"/>
                <a:gd name="T5" fmla="*/ 11 h 668"/>
                <a:gd name="T6" fmla="*/ 163 w 201"/>
                <a:gd name="T7" fmla="*/ 23 h 668"/>
                <a:gd name="T8" fmla="*/ 179 w 201"/>
                <a:gd name="T9" fmla="*/ 38 h 668"/>
                <a:gd name="T10" fmla="*/ 191 w 201"/>
                <a:gd name="T11" fmla="*/ 58 h 668"/>
                <a:gd name="T12" fmla="*/ 199 w 201"/>
                <a:gd name="T13" fmla="*/ 78 h 668"/>
                <a:gd name="T14" fmla="*/ 201 w 201"/>
                <a:gd name="T15" fmla="*/ 102 h 668"/>
                <a:gd name="T16" fmla="*/ 201 w 201"/>
                <a:gd name="T17" fmla="*/ 566 h 668"/>
                <a:gd name="T18" fmla="*/ 199 w 201"/>
                <a:gd name="T19" fmla="*/ 589 h 668"/>
                <a:gd name="T20" fmla="*/ 191 w 201"/>
                <a:gd name="T21" fmla="*/ 611 h 668"/>
                <a:gd name="T22" fmla="*/ 179 w 201"/>
                <a:gd name="T23" fmla="*/ 629 h 668"/>
                <a:gd name="T24" fmla="*/ 163 w 201"/>
                <a:gd name="T25" fmla="*/ 645 h 668"/>
                <a:gd name="T26" fmla="*/ 145 w 201"/>
                <a:gd name="T27" fmla="*/ 657 h 668"/>
                <a:gd name="T28" fmla="*/ 123 w 201"/>
                <a:gd name="T29" fmla="*/ 665 h 668"/>
                <a:gd name="T30" fmla="*/ 101 w 201"/>
                <a:gd name="T31" fmla="*/ 668 h 668"/>
                <a:gd name="T32" fmla="*/ 77 w 201"/>
                <a:gd name="T33" fmla="*/ 665 h 668"/>
                <a:gd name="T34" fmla="*/ 56 w 201"/>
                <a:gd name="T35" fmla="*/ 657 h 668"/>
                <a:gd name="T36" fmla="*/ 37 w 201"/>
                <a:gd name="T37" fmla="*/ 645 h 668"/>
                <a:gd name="T38" fmla="*/ 21 w 201"/>
                <a:gd name="T39" fmla="*/ 629 h 668"/>
                <a:gd name="T40" fmla="*/ 9 w 201"/>
                <a:gd name="T41" fmla="*/ 611 h 668"/>
                <a:gd name="T42" fmla="*/ 2 w 201"/>
                <a:gd name="T43" fmla="*/ 589 h 668"/>
                <a:gd name="T44" fmla="*/ 0 w 201"/>
                <a:gd name="T45" fmla="*/ 566 h 668"/>
                <a:gd name="T46" fmla="*/ 0 w 201"/>
                <a:gd name="T47" fmla="*/ 102 h 668"/>
                <a:gd name="T48" fmla="*/ 2 w 201"/>
                <a:gd name="T49" fmla="*/ 78 h 668"/>
                <a:gd name="T50" fmla="*/ 9 w 201"/>
                <a:gd name="T51" fmla="*/ 58 h 668"/>
                <a:gd name="T52" fmla="*/ 21 w 201"/>
                <a:gd name="T53" fmla="*/ 38 h 668"/>
                <a:gd name="T54" fmla="*/ 37 w 201"/>
                <a:gd name="T55" fmla="*/ 23 h 668"/>
                <a:gd name="T56" fmla="*/ 56 w 201"/>
                <a:gd name="T57" fmla="*/ 11 h 668"/>
                <a:gd name="T58" fmla="*/ 77 w 201"/>
                <a:gd name="T59" fmla="*/ 4 h 668"/>
                <a:gd name="T60" fmla="*/ 101 w 201"/>
                <a:gd name="T61" fmla="*/ 0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1" h="668">
                  <a:moveTo>
                    <a:pt x="101" y="0"/>
                  </a:moveTo>
                  <a:lnTo>
                    <a:pt x="123" y="4"/>
                  </a:lnTo>
                  <a:lnTo>
                    <a:pt x="145" y="11"/>
                  </a:lnTo>
                  <a:lnTo>
                    <a:pt x="163" y="23"/>
                  </a:lnTo>
                  <a:lnTo>
                    <a:pt x="179" y="38"/>
                  </a:lnTo>
                  <a:lnTo>
                    <a:pt x="191" y="58"/>
                  </a:lnTo>
                  <a:lnTo>
                    <a:pt x="199" y="78"/>
                  </a:lnTo>
                  <a:lnTo>
                    <a:pt x="201" y="102"/>
                  </a:lnTo>
                  <a:lnTo>
                    <a:pt x="201" y="566"/>
                  </a:lnTo>
                  <a:lnTo>
                    <a:pt x="199" y="589"/>
                  </a:lnTo>
                  <a:lnTo>
                    <a:pt x="191" y="611"/>
                  </a:lnTo>
                  <a:lnTo>
                    <a:pt x="179" y="629"/>
                  </a:lnTo>
                  <a:lnTo>
                    <a:pt x="163" y="645"/>
                  </a:lnTo>
                  <a:lnTo>
                    <a:pt x="145" y="657"/>
                  </a:lnTo>
                  <a:lnTo>
                    <a:pt x="123" y="665"/>
                  </a:lnTo>
                  <a:lnTo>
                    <a:pt x="101" y="668"/>
                  </a:lnTo>
                  <a:lnTo>
                    <a:pt x="77" y="665"/>
                  </a:lnTo>
                  <a:lnTo>
                    <a:pt x="56" y="657"/>
                  </a:lnTo>
                  <a:lnTo>
                    <a:pt x="37" y="645"/>
                  </a:lnTo>
                  <a:lnTo>
                    <a:pt x="21" y="629"/>
                  </a:lnTo>
                  <a:lnTo>
                    <a:pt x="9" y="611"/>
                  </a:lnTo>
                  <a:lnTo>
                    <a:pt x="2" y="589"/>
                  </a:lnTo>
                  <a:lnTo>
                    <a:pt x="0" y="566"/>
                  </a:lnTo>
                  <a:lnTo>
                    <a:pt x="0" y="102"/>
                  </a:lnTo>
                  <a:lnTo>
                    <a:pt x="2" y="78"/>
                  </a:lnTo>
                  <a:lnTo>
                    <a:pt x="9" y="58"/>
                  </a:lnTo>
                  <a:lnTo>
                    <a:pt x="21" y="38"/>
                  </a:lnTo>
                  <a:lnTo>
                    <a:pt x="37" y="23"/>
                  </a:lnTo>
                  <a:lnTo>
                    <a:pt x="56" y="11"/>
                  </a:lnTo>
                  <a:lnTo>
                    <a:pt x="77" y="4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27">
              <a:extLst>
                <a:ext uri="{FF2B5EF4-FFF2-40B4-BE49-F238E27FC236}">
                  <a16:creationId xmlns:a16="http://schemas.microsoft.com/office/drawing/2014/main" id="{844C2CCD-1E79-4AA8-A496-6679113D8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0138" y="2863850"/>
              <a:ext cx="74613" cy="204788"/>
            </a:xfrm>
            <a:custGeom>
              <a:avLst/>
              <a:gdLst>
                <a:gd name="T0" fmla="*/ 158 w 463"/>
                <a:gd name="T1" fmla="*/ 0 h 1288"/>
                <a:gd name="T2" fmla="*/ 200 w 463"/>
                <a:gd name="T3" fmla="*/ 15 h 1288"/>
                <a:gd name="T4" fmla="*/ 265 w 463"/>
                <a:gd name="T5" fmla="*/ 81 h 1288"/>
                <a:gd name="T6" fmla="*/ 343 w 463"/>
                <a:gd name="T7" fmla="*/ 189 h 1288"/>
                <a:gd name="T8" fmla="*/ 401 w 463"/>
                <a:gd name="T9" fmla="*/ 307 h 1288"/>
                <a:gd name="T10" fmla="*/ 440 w 463"/>
                <a:gd name="T11" fmla="*/ 430 h 1288"/>
                <a:gd name="T12" fmla="*/ 459 w 463"/>
                <a:gd name="T13" fmla="*/ 558 h 1288"/>
                <a:gd name="T14" fmla="*/ 459 w 463"/>
                <a:gd name="T15" fmla="*/ 687 h 1288"/>
                <a:gd name="T16" fmla="*/ 440 w 463"/>
                <a:gd name="T17" fmla="*/ 814 h 1288"/>
                <a:gd name="T18" fmla="*/ 401 w 463"/>
                <a:gd name="T19" fmla="*/ 938 h 1288"/>
                <a:gd name="T20" fmla="*/ 343 w 463"/>
                <a:gd name="T21" fmla="*/ 1056 h 1288"/>
                <a:gd name="T22" fmla="*/ 265 w 463"/>
                <a:gd name="T23" fmla="*/ 1165 h 1288"/>
                <a:gd name="T24" fmla="*/ 192 w 463"/>
                <a:gd name="T25" fmla="*/ 1241 h 1288"/>
                <a:gd name="T26" fmla="*/ 145 w 463"/>
                <a:gd name="T27" fmla="*/ 1277 h 1288"/>
                <a:gd name="T28" fmla="*/ 101 w 463"/>
                <a:gd name="T29" fmla="*/ 1288 h 1288"/>
                <a:gd name="T30" fmla="*/ 59 w 463"/>
                <a:gd name="T31" fmla="*/ 1279 h 1288"/>
                <a:gd name="T32" fmla="*/ 23 w 463"/>
                <a:gd name="T33" fmla="*/ 1251 h 1288"/>
                <a:gd name="T34" fmla="*/ 3 w 463"/>
                <a:gd name="T35" fmla="*/ 1211 h 1288"/>
                <a:gd name="T36" fmla="*/ 2 w 463"/>
                <a:gd name="T37" fmla="*/ 1167 h 1288"/>
                <a:gd name="T38" fmla="*/ 19 w 463"/>
                <a:gd name="T39" fmla="*/ 1126 h 1288"/>
                <a:gd name="T40" fmla="*/ 76 w 463"/>
                <a:gd name="T41" fmla="*/ 1072 h 1288"/>
                <a:gd name="T42" fmla="*/ 153 w 463"/>
                <a:gd name="T43" fmla="*/ 979 h 1288"/>
                <a:gd name="T44" fmla="*/ 209 w 463"/>
                <a:gd name="T45" fmla="*/ 875 h 1288"/>
                <a:gd name="T46" fmla="*/ 245 w 463"/>
                <a:gd name="T47" fmla="*/ 766 h 1288"/>
                <a:gd name="T48" fmla="*/ 260 w 463"/>
                <a:gd name="T49" fmla="*/ 651 h 1288"/>
                <a:gd name="T50" fmla="*/ 255 w 463"/>
                <a:gd name="T51" fmla="*/ 536 h 1288"/>
                <a:gd name="T52" fmla="*/ 229 w 463"/>
                <a:gd name="T53" fmla="*/ 424 h 1288"/>
                <a:gd name="T54" fmla="*/ 183 w 463"/>
                <a:gd name="T55" fmla="*/ 316 h 1288"/>
                <a:gd name="T56" fmla="*/ 117 w 463"/>
                <a:gd name="T57" fmla="*/ 218 h 1288"/>
                <a:gd name="T58" fmla="*/ 61 w 463"/>
                <a:gd name="T59" fmla="*/ 154 h 1288"/>
                <a:gd name="T60" fmla="*/ 47 w 463"/>
                <a:gd name="T61" fmla="*/ 112 h 1288"/>
                <a:gd name="T62" fmla="*/ 51 w 463"/>
                <a:gd name="T63" fmla="*/ 69 h 1288"/>
                <a:gd name="T64" fmla="*/ 76 w 463"/>
                <a:gd name="T65" fmla="*/ 30 h 1288"/>
                <a:gd name="T66" fmla="*/ 114 w 463"/>
                <a:gd name="T67" fmla="*/ 6 h 1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63" h="1288">
                  <a:moveTo>
                    <a:pt x="136" y="0"/>
                  </a:moveTo>
                  <a:lnTo>
                    <a:pt x="158" y="0"/>
                  </a:lnTo>
                  <a:lnTo>
                    <a:pt x="179" y="6"/>
                  </a:lnTo>
                  <a:lnTo>
                    <a:pt x="200" y="15"/>
                  </a:lnTo>
                  <a:lnTo>
                    <a:pt x="218" y="30"/>
                  </a:lnTo>
                  <a:lnTo>
                    <a:pt x="265" y="81"/>
                  </a:lnTo>
                  <a:lnTo>
                    <a:pt x="307" y="134"/>
                  </a:lnTo>
                  <a:lnTo>
                    <a:pt x="343" y="189"/>
                  </a:lnTo>
                  <a:lnTo>
                    <a:pt x="374" y="247"/>
                  </a:lnTo>
                  <a:lnTo>
                    <a:pt x="401" y="307"/>
                  </a:lnTo>
                  <a:lnTo>
                    <a:pt x="423" y="368"/>
                  </a:lnTo>
                  <a:lnTo>
                    <a:pt x="440" y="430"/>
                  </a:lnTo>
                  <a:lnTo>
                    <a:pt x="453" y="494"/>
                  </a:lnTo>
                  <a:lnTo>
                    <a:pt x="459" y="558"/>
                  </a:lnTo>
                  <a:lnTo>
                    <a:pt x="463" y="623"/>
                  </a:lnTo>
                  <a:lnTo>
                    <a:pt x="459" y="687"/>
                  </a:lnTo>
                  <a:lnTo>
                    <a:pt x="453" y="750"/>
                  </a:lnTo>
                  <a:lnTo>
                    <a:pt x="440" y="814"/>
                  </a:lnTo>
                  <a:lnTo>
                    <a:pt x="423" y="877"/>
                  </a:lnTo>
                  <a:lnTo>
                    <a:pt x="401" y="938"/>
                  </a:lnTo>
                  <a:lnTo>
                    <a:pt x="374" y="998"/>
                  </a:lnTo>
                  <a:lnTo>
                    <a:pt x="343" y="1056"/>
                  </a:lnTo>
                  <a:lnTo>
                    <a:pt x="307" y="1112"/>
                  </a:lnTo>
                  <a:lnTo>
                    <a:pt x="265" y="1165"/>
                  </a:lnTo>
                  <a:lnTo>
                    <a:pt x="218" y="1216"/>
                  </a:lnTo>
                  <a:lnTo>
                    <a:pt x="192" y="1241"/>
                  </a:lnTo>
                  <a:lnTo>
                    <a:pt x="165" y="1264"/>
                  </a:lnTo>
                  <a:lnTo>
                    <a:pt x="145" y="1277"/>
                  </a:lnTo>
                  <a:lnTo>
                    <a:pt x="123" y="1285"/>
                  </a:lnTo>
                  <a:lnTo>
                    <a:pt x="101" y="1288"/>
                  </a:lnTo>
                  <a:lnTo>
                    <a:pt x="79" y="1286"/>
                  </a:lnTo>
                  <a:lnTo>
                    <a:pt x="59" y="1279"/>
                  </a:lnTo>
                  <a:lnTo>
                    <a:pt x="39" y="1268"/>
                  </a:lnTo>
                  <a:lnTo>
                    <a:pt x="23" y="1251"/>
                  </a:lnTo>
                  <a:lnTo>
                    <a:pt x="10" y="1232"/>
                  </a:lnTo>
                  <a:lnTo>
                    <a:pt x="3" y="1211"/>
                  </a:lnTo>
                  <a:lnTo>
                    <a:pt x="0" y="1189"/>
                  </a:lnTo>
                  <a:lnTo>
                    <a:pt x="2" y="1167"/>
                  </a:lnTo>
                  <a:lnTo>
                    <a:pt x="8" y="1145"/>
                  </a:lnTo>
                  <a:lnTo>
                    <a:pt x="19" y="1126"/>
                  </a:lnTo>
                  <a:lnTo>
                    <a:pt x="35" y="1109"/>
                  </a:lnTo>
                  <a:lnTo>
                    <a:pt x="76" y="1072"/>
                  </a:lnTo>
                  <a:lnTo>
                    <a:pt x="117" y="1026"/>
                  </a:lnTo>
                  <a:lnTo>
                    <a:pt x="153" y="979"/>
                  </a:lnTo>
                  <a:lnTo>
                    <a:pt x="183" y="928"/>
                  </a:lnTo>
                  <a:lnTo>
                    <a:pt x="209" y="875"/>
                  </a:lnTo>
                  <a:lnTo>
                    <a:pt x="229" y="821"/>
                  </a:lnTo>
                  <a:lnTo>
                    <a:pt x="245" y="766"/>
                  </a:lnTo>
                  <a:lnTo>
                    <a:pt x="255" y="708"/>
                  </a:lnTo>
                  <a:lnTo>
                    <a:pt x="260" y="651"/>
                  </a:lnTo>
                  <a:lnTo>
                    <a:pt x="260" y="594"/>
                  </a:lnTo>
                  <a:lnTo>
                    <a:pt x="255" y="536"/>
                  </a:lnTo>
                  <a:lnTo>
                    <a:pt x="245" y="480"/>
                  </a:lnTo>
                  <a:lnTo>
                    <a:pt x="229" y="424"/>
                  </a:lnTo>
                  <a:lnTo>
                    <a:pt x="209" y="370"/>
                  </a:lnTo>
                  <a:lnTo>
                    <a:pt x="183" y="316"/>
                  </a:lnTo>
                  <a:lnTo>
                    <a:pt x="153" y="267"/>
                  </a:lnTo>
                  <a:lnTo>
                    <a:pt x="117" y="218"/>
                  </a:lnTo>
                  <a:lnTo>
                    <a:pt x="76" y="173"/>
                  </a:lnTo>
                  <a:lnTo>
                    <a:pt x="61" y="154"/>
                  </a:lnTo>
                  <a:lnTo>
                    <a:pt x="51" y="135"/>
                  </a:lnTo>
                  <a:lnTo>
                    <a:pt x="47" y="112"/>
                  </a:lnTo>
                  <a:lnTo>
                    <a:pt x="47" y="90"/>
                  </a:lnTo>
                  <a:lnTo>
                    <a:pt x="51" y="69"/>
                  </a:lnTo>
                  <a:lnTo>
                    <a:pt x="61" y="48"/>
                  </a:lnTo>
                  <a:lnTo>
                    <a:pt x="76" y="30"/>
                  </a:lnTo>
                  <a:lnTo>
                    <a:pt x="94" y="15"/>
                  </a:lnTo>
                  <a:lnTo>
                    <a:pt x="114" y="6"/>
                  </a:lnTo>
                  <a:lnTo>
                    <a:pt x="136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28">
              <a:extLst>
                <a:ext uri="{FF2B5EF4-FFF2-40B4-BE49-F238E27FC236}">
                  <a16:creationId xmlns:a16="http://schemas.microsoft.com/office/drawing/2014/main" id="{A74BF1F8-A647-452C-843A-19DF99ADAE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7275" y="2886075"/>
              <a:ext cx="63500" cy="158750"/>
            </a:xfrm>
            <a:custGeom>
              <a:avLst/>
              <a:gdLst>
                <a:gd name="T0" fmla="*/ 159 w 405"/>
                <a:gd name="T1" fmla="*/ 0 h 1003"/>
                <a:gd name="T2" fmla="*/ 201 w 405"/>
                <a:gd name="T3" fmla="*/ 14 h 1003"/>
                <a:gd name="T4" fmla="*/ 260 w 405"/>
                <a:gd name="T5" fmla="*/ 75 h 1003"/>
                <a:gd name="T6" fmla="*/ 327 w 405"/>
                <a:gd name="T7" fmla="*/ 173 h 1003"/>
                <a:gd name="T8" fmla="*/ 374 w 405"/>
                <a:gd name="T9" fmla="*/ 282 h 1003"/>
                <a:gd name="T10" fmla="*/ 399 w 405"/>
                <a:gd name="T11" fmla="*/ 394 h 1003"/>
                <a:gd name="T12" fmla="*/ 405 w 405"/>
                <a:gd name="T13" fmla="*/ 509 h 1003"/>
                <a:gd name="T14" fmla="*/ 389 w 405"/>
                <a:gd name="T15" fmla="*/ 624 h 1003"/>
                <a:gd name="T16" fmla="*/ 353 w 405"/>
                <a:gd name="T17" fmla="*/ 734 h 1003"/>
                <a:gd name="T18" fmla="*/ 297 w 405"/>
                <a:gd name="T19" fmla="*/ 838 h 1003"/>
                <a:gd name="T20" fmla="*/ 220 w 405"/>
                <a:gd name="T21" fmla="*/ 932 h 1003"/>
                <a:gd name="T22" fmla="*/ 164 w 405"/>
                <a:gd name="T23" fmla="*/ 982 h 1003"/>
                <a:gd name="T24" fmla="*/ 123 w 405"/>
                <a:gd name="T25" fmla="*/ 1001 h 1003"/>
                <a:gd name="T26" fmla="*/ 78 w 405"/>
                <a:gd name="T27" fmla="*/ 1001 h 1003"/>
                <a:gd name="T28" fmla="*/ 39 w 405"/>
                <a:gd name="T29" fmla="*/ 982 h 1003"/>
                <a:gd name="T30" fmla="*/ 10 w 405"/>
                <a:gd name="T31" fmla="*/ 945 h 1003"/>
                <a:gd name="T32" fmla="*/ 0 w 405"/>
                <a:gd name="T33" fmla="*/ 902 h 1003"/>
                <a:gd name="T34" fmla="*/ 10 w 405"/>
                <a:gd name="T35" fmla="*/ 858 h 1003"/>
                <a:gd name="T36" fmla="*/ 39 w 405"/>
                <a:gd name="T37" fmla="*/ 823 h 1003"/>
                <a:gd name="T38" fmla="*/ 76 w 405"/>
                <a:gd name="T39" fmla="*/ 788 h 1003"/>
                <a:gd name="T40" fmla="*/ 139 w 405"/>
                <a:gd name="T41" fmla="*/ 710 h 1003"/>
                <a:gd name="T42" fmla="*/ 181 w 405"/>
                <a:gd name="T43" fmla="*/ 621 h 1003"/>
                <a:gd name="T44" fmla="*/ 201 w 405"/>
                <a:gd name="T45" fmla="*/ 528 h 1003"/>
                <a:gd name="T46" fmla="*/ 201 w 405"/>
                <a:gd name="T47" fmla="*/ 433 h 1003"/>
                <a:gd name="T48" fmla="*/ 181 w 405"/>
                <a:gd name="T49" fmla="*/ 339 h 1003"/>
                <a:gd name="T50" fmla="*/ 139 w 405"/>
                <a:gd name="T51" fmla="*/ 251 h 1003"/>
                <a:gd name="T52" fmla="*/ 76 w 405"/>
                <a:gd name="T53" fmla="*/ 172 h 1003"/>
                <a:gd name="T54" fmla="*/ 53 w 405"/>
                <a:gd name="T55" fmla="*/ 133 h 1003"/>
                <a:gd name="T56" fmla="*/ 48 w 405"/>
                <a:gd name="T57" fmla="*/ 90 h 1003"/>
                <a:gd name="T58" fmla="*/ 62 w 405"/>
                <a:gd name="T59" fmla="*/ 48 h 1003"/>
                <a:gd name="T60" fmla="*/ 95 w 405"/>
                <a:gd name="T61" fmla="*/ 14 h 1003"/>
                <a:gd name="T62" fmla="*/ 137 w 405"/>
                <a:gd name="T63" fmla="*/ 0 h 1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5" h="1003">
                  <a:moveTo>
                    <a:pt x="137" y="0"/>
                  </a:moveTo>
                  <a:lnTo>
                    <a:pt x="159" y="0"/>
                  </a:lnTo>
                  <a:lnTo>
                    <a:pt x="181" y="5"/>
                  </a:lnTo>
                  <a:lnTo>
                    <a:pt x="201" y="14"/>
                  </a:lnTo>
                  <a:lnTo>
                    <a:pt x="220" y="29"/>
                  </a:lnTo>
                  <a:lnTo>
                    <a:pt x="260" y="75"/>
                  </a:lnTo>
                  <a:lnTo>
                    <a:pt x="297" y="123"/>
                  </a:lnTo>
                  <a:lnTo>
                    <a:pt x="327" y="173"/>
                  </a:lnTo>
                  <a:lnTo>
                    <a:pt x="353" y="226"/>
                  </a:lnTo>
                  <a:lnTo>
                    <a:pt x="374" y="282"/>
                  </a:lnTo>
                  <a:lnTo>
                    <a:pt x="389" y="337"/>
                  </a:lnTo>
                  <a:lnTo>
                    <a:pt x="399" y="394"/>
                  </a:lnTo>
                  <a:lnTo>
                    <a:pt x="405" y="452"/>
                  </a:lnTo>
                  <a:lnTo>
                    <a:pt x="405" y="509"/>
                  </a:lnTo>
                  <a:lnTo>
                    <a:pt x="399" y="567"/>
                  </a:lnTo>
                  <a:lnTo>
                    <a:pt x="389" y="624"/>
                  </a:lnTo>
                  <a:lnTo>
                    <a:pt x="374" y="680"/>
                  </a:lnTo>
                  <a:lnTo>
                    <a:pt x="353" y="734"/>
                  </a:lnTo>
                  <a:lnTo>
                    <a:pt x="327" y="787"/>
                  </a:lnTo>
                  <a:lnTo>
                    <a:pt x="297" y="838"/>
                  </a:lnTo>
                  <a:lnTo>
                    <a:pt x="260" y="887"/>
                  </a:lnTo>
                  <a:lnTo>
                    <a:pt x="220" y="932"/>
                  </a:lnTo>
                  <a:lnTo>
                    <a:pt x="193" y="958"/>
                  </a:lnTo>
                  <a:lnTo>
                    <a:pt x="164" y="982"/>
                  </a:lnTo>
                  <a:lnTo>
                    <a:pt x="144" y="994"/>
                  </a:lnTo>
                  <a:lnTo>
                    <a:pt x="123" y="1001"/>
                  </a:lnTo>
                  <a:lnTo>
                    <a:pt x="101" y="1003"/>
                  </a:lnTo>
                  <a:lnTo>
                    <a:pt x="78" y="1001"/>
                  </a:lnTo>
                  <a:lnTo>
                    <a:pt x="58" y="994"/>
                  </a:lnTo>
                  <a:lnTo>
                    <a:pt x="39" y="982"/>
                  </a:lnTo>
                  <a:lnTo>
                    <a:pt x="21" y="966"/>
                  </a:lnTo>
                  <a:lnTo>
                    <a:pt x="10" y="945"/>
                  </a:lnTo>
                  <a:lnTo>
                    <a:pt x="2" y="923"/>
                  </a:lnTo>
                  <a:lnTo>
                    <a:pt x="0" y="902"/>
                  </a:lnTo>
                  <a:lnTo>
                    <a:pt x="3" y="879"/>
                  </a:lnTo>
                  <a:lnTo>
                    <a:pt x="10" y="858"/>
                  </a:lnTo>
                  <a:lnTo>
                    <a:pt x="21" y="839"/>
                  </a:lnTo>
                  <a:lnTo>
                    <a:pt x="39" y="823"/>
                  </a:lnTo>
                  <a:lnTo>
                    <a:pt x="58" y="806"/>
                  </a:lnTo>
                  <a:lnTo>
                    <a:pt x="76" y="788"/>
                  </a:lnTo>
                  <a:lnTo>
                    <a:pt x="111" y="750"/>
                  </a:lnTo>
                  <a:lnTo>
                    <a:pt x="139" y="710"/>
                  </a:lnTo>
                  <a:lnTo>
                    <a:pt x="162" y="667"/>
                  </a:lnTo>
                  <a:lnTo>
                    <a:pt x="181" y="621"/>
                  </a:lnTo>
                  <a:lnTo>
                    <a:pt x="194" y="576"/>
                  </a:lnTo>
                  <a:lnTo>
                    <a:pt x="201" y="528"/>
                  </a:lnTo>
                  <a:lnTo>
                    <a:pt x="203" y="481"/>
                  </a:lnTo>
                  <a:lnTo>
                    <a:pt x="201" y="433"/>
                  </a:lnTo>
                  <a:lnTo>
                    <a:pt x="194" y="386"/>
                  </a:lnTo>
                  <a:lnTo>
                    <a:pt x="181" y="339"/>
                  </a:lnTo>
                  <a:lnTo>
                    <a:pt x="162" y="295"/>
                  </a:lnTo>
                  <a:lnTo>
                    <a:pt x="139" y="251"/>
                  </a:lnTo>
                  <a:lnTo>
                    <a:pt x="111" y="210"/>
                  </a:lnTo>
                  <a:lnTo>
                    <a:pt x="76" y="172"/>
                  </a:lnTo>
                  <a:lnTo>
                    <a:pt x="62" y="154"/>
                  </a:lnTo>
                  <a:lnTo>
                    <a:pt x="53" y="133"/>
                  </a:lnTo>
                  <a:lnTo>
                    <a:pt x="48" y="112"/>
                  </a:lnTo>
                  <a:lnTo>
                    <a:pt x="48" y="90"/>
                  </a:lnTo>
                  <a:lnTo>
                    <a:pt x="53" y="68"/>
                  </a:lnTo>
                  <a:lnTo>
                    <a:pt x="62" y="48"/>
                  </a:lnTo>
                  <a:lnTo>
                    <a:pt x="76" y="29"/>
                  </a:lnTo>
                  <a:lnTo>
                    <a:pt x="95" y="14"/>
                  </a:lnTo>
                  <a:lnTo>
                    <a:pt x="115" y="5"/>
                  </a:lnTo>
                  <a:lnTo>
                    <a:pt x="137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E8BB060F-356E-43A1-A10A-93CF1240F68F}"/>
              </a:ext>
            </a:extLst>
          </p:cNvPr>
          <p:cNvGrpSpPr/>
          <p:nvPr/>
        </p:nvGrpSpPr>
        <p:grpSpPr>
          <a:xfrm>
            <a:off x="1388262" y="2954673"/>
            <a:ext cx="540838" cy="998777"/>
            <a:chOff x="1836895" y="1836970"/>
            <a:chExt cx="897528" cy="1252332"/>
          </a:xfrm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40DB4BA4-9961-4A95-B64A-18467F66DB01}"/>
                </a:ext>
              </a:extLst>
            </p:cNvPr>
            <p:cNvGrpSpPr/>
            <p:nvPr/>
          </p:nvGrpSpPr>
          <p:grpSpPr>
            <a:xfrm rot="16200000">
              <a:off x="1830742" y="1881210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124" name="Freeform 62">
                <a:extLst>
                  <a:ext uri="{FF2B5EF4-FFF2-40B4-BE49-F238E27FC236}">
                    <a16:creationId xmlns:a16="http://schemas.microsoft.com/office/drawing/2014/main" id="{643A9C2A-A36D-4E0D-B2AE-CA31D700AD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63">
                <a:extLst>
                  <a:ext uri="{FF2B5EF4-FFF2-40B4-BE49-F238E27FC236}">
                    <a16:creationId xmlns:a16="http://schemas.microsoft.com/office/drawing/2014/main" id="{3F3E1630-4024-4F30-8562-72DB83EE99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64">
                <a:extLst>
                  <a:ext uri="{FF2B5EF4-FFF2-40B4-BE49-F238E27FC236}">
                    <a16:creationId xmlns:a16="http://schemas.microsoft.com/office/drawing/2014/main" id="{958BDB98-C7DF-468C-A9BE-C1AF5D5A01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65">
                <a:extLst>
                  <a:ext uri="{FF2B5EF4-FFF2-40B4-BE49-F238E27FC236}">
                    <a16:creationId xmlns:a16="http://schemas.microsoft.com/office/drawing/2014/main" id="{8542A8A6-E625-4E3B-90B4-A5236BD3B1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66">
                <a:extLst>
                  <a:ext uri="{FF2B5EF4-FFF2-40B4-BE49-F238E27FC236}">
                    <a16:creationId xmlns:a16="http://schemas.microsoft.com/office/drawing/2014/main" id="{415A11CD-AA6C-47D6-B61E-C3CDC7FF7F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17" name="Freeform 344">
              <a:extLst>
                <a:ext uri="{FF2B5EF4-FFF2-40B4-BE49-F238E27FC236}">
                  <a16:creationId xmlns:a16="http://schemas.microsoft.com/office/drawing/2014/main" id="{9C1B2565-93F1-40E6-B798-E5A0835142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6895" y="2054198"/>
              <a:ext cx="897528" cy="1035104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75D21C7B-52EC-481D-A6D3-00351B156CB8}"/>
                </a:ext>
              </a:extLst>
            </p:cNvPr>
            <p:cNvGrpSpPr/>
            <p:nvPr/>
          </p:nvGrpSpPr>
          <p:grpSpPr>
            <a:xfrm rot="5400000">
              <a:off x="2167390" y="1876658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119" name="Freeform 62">
                <a:extLst>
                  <a:ext uri="{FF2B5EF4-FFF2-40B4-BE49-F238E27FC236}">
                    <a16:creationId xmlns:a16="http://schemas.microsoft.com/office/drawing/2014/main" id="{DA1ABE07-84E8-4435-8833-9BB094DF295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63">
                <a:extLst>
                  <a:ext uri="{FF2B5EF4-FFF2-40B4-BE49-F238E27FC236}">
                    <a16:creationId xmlns:a16="http://schemas.microsoft.com/office/drawing/2014/main" id="{00CC75AE-C2C7-4885-98D1-7F5BCB560A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64">
                <a:extLst>
                  <a:ext uri="{FF2B5EF4-FFF2-40B4-BE49-F238E27FC236}">
                    <a16:creationId xmlns:a16="http://schemas.microsoft.com/office/drawing/2014/main" id="{6903344A-B8BC-4261-93F6-52F893BED6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65">
                <a:extLst>
                  <a:ext uri="{FF2B5EF4-FFF2-40B4-BE49-F238E27FC236}">
                    <a16:creationId xmlns:a16="http://schemas.microsoft.com/office/drawing/2014/main" id="{943E0BC7-1D5A-429C-BDEE-B52FDCA924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66">
                <a:extLst>
                  <a:ext uri="{FF2B5EF4-FFF2-40B4-BE49-F238E27FC236}">
                    <a16:creationId xmlns:a16="http://schemas.microsoft.com/office/drawing/2014/main" id="{B3BBE334-1BFD-4F15-BD44-87AD57A5ED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43" name="TextBox 242">
            <a:extLst>
              <a:ext uri="{FF2B5EF4-FFF2-40B4-BE49-F238E27FC236}">
                <a16:creationId xmlns:a16="http://schemas.microsoft.com/office/drawing/2014/main" id="{14829C13-C18D-49DC-9EC1-E7549821A6A0}"/>
              </a:ext>
            </a:extLst>
          </p:cNvPr>
          <p:cNvSpPr txBox="1"/>
          <p:nvPr/>
        </p:nvSpPr>
        <p:spPr>
          <a:xfrm>
            <a:off x="2206605" y="1394438"/>
            <a:ext cx="83708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Layer 3</a:t>
            </a:r>
          </a:p>
          <a:p>
            <a:r>
              <a:rPr lang="en-US" b="1" dirty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44AC68F6-5D0B-4B83-836D-D1E6780A6658}"/>
              </a:ext>
            </a:extLst>
          </p:cNvPr>
          <p:cNvSpPr txBox="1"/>
          <p:nvPr/>
        </p:nvSpPr>
        <p:spPr>
          <a:xfrm>
            <a:off x="2247483" y="2886288"/>
            <a:ext cx="75533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Layer 2</a:t>
            </a:r>
          </a:p>
          <a:p>
            <a:r>
              <a:rPr lang="en-US" b="1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F73F0A3D-2DD1-46AF-A7D5-810AF8DCE748}"/>
              </a:ext>
            </a:extLst>
          </p:cNvPr>
          <p:cNvSpPr txBox="1"/>
          <p:nvPr/>
        </p:nvSpPr>
        <p:spPr>
          <a:xfrm>
            <a:off x="2180929" y="4300941"/>
            <a:ext cx="84510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Layer 1</a:t>
            </a:r>
          </a:p>
          <a:p>
            <a:r>
              <a:rPr lang="en-US" b="1" dirty="0">
                <a:solidFill>
                  <a:schemeClr val="bg1"/>
                </a:solidFill>
              </a:rPr>
              <a:t>Physical</a:t>
            </a:r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05BFF9C1-3C47-408D-B30B-19BC03C69D9C}"/>
              </a:ext>
            </a:extLst>
          </p:cNvPr>
          <p:cNvSpPr/>
          <p:nvPr/>
        </p:nvSpPr>
        <p:spPr>
          <a:xfrm>
            <a:off x="1308123" y="760405"/>
            <a:ext cx="16946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Open Systems 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Interconnection Layer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A5A88001-B71C-40B3-9BBB-0C1D0740BA0F}"/>
              </a:ext>
            </a:extLst>
          </p:cNvPr>
          <p:cNvSpPr txBox="1"/>
          <p:nvPr/>
        </p:nvSpPr>
        <p:spPr>
          <a:xfrm>
            <a:off x="6692661" y="2737775"/>
            <a:ext cx="230713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</a:rPr>
              <a:t>NAS: Non-Access Stratum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</a:rPr>
              <a:t>RRC: Radio Resource Control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</a:rPr>
              <a:t>SDAP: Service Data Adaptation Protocol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</a:rPr>
              <a:t>PDCP: Packet Data Convergence Protocol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</a:rPr>
              <a:t>RLC: Radio Link Control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</a:rPr>
              <a:t>MAC: Medium Access Control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</a:rPr>
              <a:t>PHY: Physical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A30970-1C2B-42B2-85E1-9FCA18DE2D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0989" y="1024096"/>
            <a:ext cx="3853636" cy="3784676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99AECFE6-59F2-4B4A-BBD6-388B7A4A5AA2}"/>
              </a:ext>
            </a:extLst>
          </p:cNvPr>
          <p:cNvSpPr txBox="1"/>
          <p:nvPr/>
        </p:nvSpPr>
        <p:spPr>
          <a:xfrm>
            <a:off x="6854919" y="694945"/>
            <a:ext cx="2154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User Plane</a:t>
            </a:r>
            <a:r>
              <a:rPr lang="en-US" dirty="0">
                <a:solidFill>
                  <a:schemeClr val="bg1"/>
                </a:solidFill>
              </a:rPr>
              <a:t>: Exchanges data between Core Network and UE; also called Data Plane.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7E82F33-0CDE-4173-864B-41CDBD514EA0}"/>
              </a:ext>
            </a:extLst>
          </p:cNvPr>
          <p:cNvSpPr txBox="1"/>
          <p:nvPr/>
        </p:nvSpPr>
        <p:spPr>
          <a:xfrm>
            <a:off x="6821262" y="1707178"/>
            <a:ext cx="20499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Control Plane</a:t>
            </a:r>
            <a:r>
              <a:rPr lang="en-US" dirty="0">
                <a:solidFill>
                  <a:schemeClr val="bg1"/>
                </a:solidFill>
              </a:rPr>
              <a:t>: Sets up and tears down connections, responsible for routing. </a:t>
            </a:r>
          </a:p>
        </p:txBody>
      </p:sp>
    </p:spTree>
    <p:extLst>
      <p:ext uri="{BB962C8B-B14F-4D97-AF65-F5344CB8AC3E}">
        <p14:creationId xmlns:p14="http://schemas.microsoft.com/office/powerpoint/2010/main" val="1519820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BE3F57E-C924-452B-9634-269B03EE11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0" y="8172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7790" y="17948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Basic Architecture</a:t>
            </a:r>
            <a:endParaRPr lang="en-US" sz="3200" b="1" dirty="0">
              <a:solidFill>
                <a:schemeClr val="accent5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91F59C2-6A1E-4747-B0BF-007E56044279}"/>
              </a:ext>
            </a:extLst>
          </p:cNvPr>
          <p:cNvGrpSpPr/>
          <p:nvPr/>
        </p:nvGrpSpPr>
        <p:grpSpPr>
          <a:xfrm>
            <a:off x="1410817" y="1365047"/>
            <a:ext cx="527051" cy="565150"/>
            <a:chOff x="4457700" y="2682875"/>
            <a:chExt cx="527051" cy="565150"/>
          </a:xfrm>
          <a:solidFill>
            <a:schemeClr val="bg1"/>
          </a:solidFill>
        </p:grpSpPr>
        <p:sp>
          <p:nvSpPr>
            <p:cNvPr id="13" name="Freeform 222">
              <a:extLst>
                <a:ext uri="{FF2B5EF4-FFF2-40B4-BE49-F238E27FC236}">
                  <a16:creationId xmlns:a16="http://schemas.microsoft.com/office/drawing/2014/main" id="{7D59A0BE-A6AB-4996-AC66-F7D74F54B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700" y="2682875"/>
              <a:ext cx="373063" cy="466725"/>
            </a:xfrm>
            <a:custGeom>
              <a:avLst/>
              <a:gdLst>
                <a:gd name="T0" fmla="*/ 1972 w 2353"/>
                <a:gd name="T1" fmla="*/ 0 h 2933"/>
                <a:gd name="T2" fmla="*/ 2065 w 2353"/>
                <a:gd name="T3" fmla="*/ 12 h 2933"/>
                <a:gd name="T4" fmla="*/ 2150 w 2353"/>
                <a:gd name="T5" fmla="*/ 46 h 2933"/>
                <a:gd name="T6" fmla="*/ 2225 w 2353"/>
                <a:gd name="T7" fmla="*/ 98 h 2933"/>
                <a:gd name="T8" fmla="*/ 2285 w 2353"/>
                <a:gd name="T9" fmla="*/ 165 h 2933"/>
                <a:gd name="T10" fmla="*/ 2327 w 2353"/>
                <a:gd name="T11" fmla="*/ 245 h 2933"/>
                <a:gd name="T12" fmla="*/ 2350 w 2353"/>
                <a:gd name="T13" fmla="*/ 336 h 2933"/>
                <a:gd name="T14" fmla="*/ 2353 w 2353"/>
                <a:gd name="T15" fmla="*/ 1972 h 2933"/>
                <a:gd name="T16" fmla="*/ 2343 w 2353"/>
                <a:gd name="T17" fmla="*/ 2017 h 2933"/>
                <a:gd name="T18" fmla="*/ 2315 w 2353"/>
                <a:gd name="T19" fmla="*/ 2051 h 2933"/>
                <a:gd name="T20" fmla="*/ 2275 w 2353"/>
                <a:gd name="T21" fmla="*/ 2071 h 2933"/>
                <a:gd name="T22" fmla="*/ 2229 w 2353"/>
                <a:gd name="T23" fmla="*/ 2071 h 2933"/>
                <a:gd name="T24" fmla="*/ 2189 w 2353"/>
                <a:gd name="T25" fmla="*/ 2051 h 2933"/>
                <a:gd name="T26" fmla="*/ 2161 w 2353"/>
                <a:gd name="T27" fmla="*/ 2017 h 2933"/>
                <a:gd name="T28" fmla="*/ 2152 w 2353"/>
                <a:gd name="T29" fmla="*/ 1972 h 2933"/>
                <a:gd name="T30" fmla="*/ 2148 w 2353"/>
                <a:gd name="T31" fmla="*/ 351 h 2933"/>
                <a:gd name="T32" fmla="*/ 2127 w 2353"/>
                <a:gd name="T33" fmla="*/ 292 h 2933"/>
                <a:gd name="T34" fmla="*/ 2088 w 2353"/>
                <a:gd name="T35" fmla="*/ 246 h 2933"/>
                <a:gd name="T36" fmla="*/ 2034 w 2353"/>
                <a:gd name="T37" fmla="*/ 215 h 2933"/>
                <a:gd name="T38" fmla="*/ 1972 w 2353"/>
                <a:gd name="T39" fmla="*/ 204 h 2933"/>
                <a:gd name="T40" fmla="*/ 349 w 2353"/>
                <a:gd name="T41" fmla="*/ 206 h 2933"/>
                <a:gd name="T42" fmla="*/ 291 w 2353"/>
                <a:gd name="T43" fmla="*/ 227 h 2933"/>
                <a:gd name="T44" fmla="*/ 244 w 2353"/>
                <a:gd name="T45" fmla="*/ 268 h 2933"/>
                <a:gd name="T46" fmla="*/ 213 w 2353"/>
                <a:gd name="T47" fmla="*/ 321 h 2933"/>
                <a:gd name="T48" fmla="*/ 202 w 2353"/>
                <a:gd name="T49" fmla="*/ 383 h 2933"/>
                <a:gd name="T50" fmla="*/ 199 w 2353"/>
                <a:gd name="T51" fmla="*/ 2855 h 2933"/>
                <a:gd name="T52" fmla="*/ 180 w 2353"/>
                <a:gd name="T53" fmla="*/ 2895 h 2933"/>
                <a:gd name="T54" fmla="*/ 145 w 2353"/>
                <a:gd name="T55" fmla="*/ 2923 h 2933"/>
                <a:gd name="T56" fmla="*/ 101 w 2353"/>
                <a:gd name="T57" fmla="*/ 2933 h 2933"/>
                <a:gd name="T58" fmla="*/ 57 w 2353"/>
                <a:gd name="T59" fmla="*/ 2923 h 2933"/>
                <a:gd name="T60" fmla="*/ 23 w 2353"/>
                <a:gd name="T61" fmla="*/ 2895 h 2933"/>
                <a:gd name="T62" fmla="*/ 3 w 2353"/>
                <a:gd name="T63" fmla="*/ 2855 h 2933"/>
                <a:gd name="T64" fmla="*/ 0 w 2353"/>
                <a:gd name="T65" fmla="*/ 383 h 2933"/>
                <a:gd name="T66" fmla="*/ 12 w 2353"/>
                <a:gd name="T67" fmla="*/ 289 h 2933"/>
                <a:gd name="T68" fmla="*/ 45 w 2353"/>
                <a:gd name="T69" fmla="*/ 204 h 2933"/>
                <a:gd name="T70" fmla="*/ 97 w 2353"/>
                <a:gd name="T71" fmla="*/ 129 h 2933"/>
                <a:gd name="T72" fmla="*/ 164 w 2353"/>
                <a:gd name="T73" fmla="*/ 70 h 2933"/>
                <a:gd name="T74" fmla="*/ 244 w 2353"/>
                <a:gd name="T75" fmla="*/ 26 h 2933"/>
                <a:gd name="T76" fmla="*/ 334 w 2353"/>
                <a:gd name="T77" fmla="*/ 3 h 2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53" h="2933">
                  <a:moveTo>
                    <a:pt x="381" y="0"/>
                  </a:moveTo>
                  <a:lnTo>
                    <a:pt x="1972" y="0"/>
                  </a:lnTo>
                  <a:lnTo>
                    <a:pt x="2020" y="3"/>
                  </a:lnTo>
                  <a:lnTo>
                    <a:pt x="2065" y="12"/>
                  </a:lnTo>
                  <a:lnTo>
                    <a:pt x="2110" y="26"/>
                  </a:lnTo>
                  <a:lnTo>
                    <a:pt x="2150" y="46"/>
                  </a:lnTo>
                  <a:lnTo>
                    <a:pt x="2189" y="70"/>
                  </a:lnTo>
                  <a:lnTo>
                    <a:pt x="2225" y="98"/>
                  </a:lnTo>
                  <a:lnTo>
                    <a:pt x="2257" y="129"/>
                  </a:lnTo>
                  <a:lnTo>
                    <a:pt x="2285" y="165"/>
                  </a:lnTo>
                  <a:lnTo>
                    <a:pt x="2309" y="204"/>
                  </a:lnTo>
                  <a:lnTo>
                    <a:pt x="2327" y="245"/>
                  </a:lnTo>
                  <a:lnTo>
                    <a:pt x="2341" y="289"/>
                  </a:lnTo>
                  <a:lnTo>
                    <a:pt x="2350" y="336"/>
                  </a:lnTo>
                  <a:lnTo>
                    <a:pt x="2353" y="383"/>
                  </a:lnTo>
                  <a:lnTo>
                    <a:pt x="2353" y="1972"/>
                  </a:lnTo>
                  <a:lnTo>
                    <a:pt x="2351" y="1996"/>
                  </a:lnTo>
                  <a:lnTo>
                    <a:pt x="2343" y="2017"/>
                  </a:lnTo>
                  <a:lnTo>
                    <a:pt x="2331" y="2036"/>
                  </a:lnTo>
                  <a:lnTo>
                    <a:pt x="2315" y="2051"/>
                  </a:lnTo>
                  <a:lnTo>
                    <a:pt x="2297" y="2064"/>
                  </a:lnTo>
                  <a:lnTo>
                    <a:pt x="2275" y="2071"/>
                  </a:lnTo>
                  <a:lnTo>
                    <a:pt x="2253" y="2074"/>
                  </a:lnTo>
                  <a:lnTo>
                    <a:pt x="2229" y="2071"/>
                  </a:lnTo>
                  <a:lnTo>
                    <a:pt x="2208" y="2064"/>
                  </a:lnTo>
                  <a:lnTo>
                    <a:pt x="2189" y="2051"/>
                  </a:lnTo>
                  <a:lnTo>
                    <a:pt x="2173" y="2036"/>
                  </a:lnTo>
                  <a:lnTo>
                    <a:pt x="2161" y="2017"/>
                  </a:lnTo>
                  <a:lnTo>
                    <a:pt x="2154" y="1996"/>
                  </a:lnTo>
                  <a:lnTo>
                    <a:pt x="2152" y="1972"/>
                  </a:lnTo>
                  <a:lnTo>
                    <a:pt x="2152" y="383"/>
                  </a:lnTo>
                  <a:lnTo>
                    <a:pt x="2148" y="351"/>
                  </a:lnTo>
                  <a:lnTo>
                    <a:pt x="2140" y="321"/>
                  </a:lnTo>
                  <a:lnTo>
                    <a:pt x="2127" y="292"/>
                  </a:lnTo>
                  <a:lnTo>
                    <a:pt x="2110" y="268"/>
                  </a:lnTo>
                  <a:lnTo>
                    <a:pt x="2088" y="246"/>
                  </a:lnTo>
                  <a:lnTo>
                    <a:pt x="2062" y="227"/>
                  </a:lnTo>
                  <a:lnTo>
                    <a:pt x="2034" y="215"/>
                  </a:lnTo>
                  <a:lnTo>
                    <a:pt x="2004" y="206"/>
                  </a:lnTo>
                  <a:lnTo>
                    <a:pt x="1972" y="204"/>
                  </a:lnTo>
                  <a:lnTo>
                    <a:pt x="381" y="204"/>
                  </a:lnTo>
                  <a:lnTo>
                    <a:pt x="349" y="206"/>
                  </a:lnTo>
                  <a:lnTo>
                    <a:pt x="319" y="215"/>
                  </a:lnTo>
                  <a:lnTo>
                    <a:pt x="291" y="227"/>
                  </a:lnTo>
                  <a:lnTo>
                    <a:pt x="266" y="246"/>
                  </a:lnTo>
                  <a:lnTo>
                    <a:pt x="244" y="268"/>
                  </a:lnTo>
                  <a:lnTo>
                    <a:pt x="227" y="292"/>
                  </a:lnTo>
                  <a:lnTo>
                    <a:pt x="213" y="321"/>
                  </a:lnTo>
                  <a:lnTo>
                    <a:pt x="205" y="351"/>
                  </a:lnTo>
                  <a:lnTo>
                    <a:pt x="202" y="383"/>
                  </a:lnTo>
                  <a:lnTo>
                    <a:pt x="202" y="2832"/>
                  </a:lnTo>
                  <a:lnTo>
                    <a:pt x="199" y="2855"/>
                  </a:lnTo>
                  <a:lnTo>
                    <a:pt x="192" y="2877"/>
                  </a:lnTo>
                  <a:lnTo>
                    <a:pt x="180" y="2895"/>
                  </a:lnTo>
                  <a:lnTo>
                    <a:pt x="165" y="2911"/>
                  </a:lnTo>
                  <a:lnTo>
                    <a:pt x="145" y="2923"/>
                  </a:lnTo>
                  <a:lnTo>
                    <a:pt x="125" y="2931"/>
                  </a:lnTo>
                  <a:lnTo>
                    <a:pt x="101" y="2933"/>
                  </a:lnTo>
                  <a:lnTo>
                    <a:pt x="79" y="2931"/>
                  </a:lnTo>
                  <a:lnTo>
                    <a:pt x="57" y="2923"/>
                  </a:lnTo>
                  <a:lnTo>
                    <a:pt x="38" y="2911"/>
                  </a:lnTo>
                  <a:lnTo>
                    <a:pt x="23" y="2895"/>
                  </a:lnTo>
                  <a:lnTo>
                    <a:pt x="11" y="2877"/>
                  </a:lnTo>
                  <a:lnTo>
                    <a:pt x="3" y="2855"/>
                  </a:lnTo>
                  <a:lnTo>
                    <a:pt x="0" y="2832"/>
                  </a:lnTo>
                  <a:lnTo>
                    <a:pt x="0" y="383"/>
                  </a:lnTo>
                  <a:lnTo>
                    <a:pt x="3" y="336"/>
                  </a:lnTo>
                  <a:lnTo>
                    <a:pt x="12" y="289"/>
                  </a:lnTo>
                  <a:lnTo>
                    <a:pt x="26" y="245"/>
                  </a:lnTo>
                  <a:lnTo>
                    <a:pt x="45" y="204"/>
                  </a:lnTo>
                  <a:lnTo>
                    <a:pt x="69" y="165"/>
                  </a:lnTo>
                  <a:lnTo>
                    <a:pt x="97" y="129"/>
                  </a:lnTo>
                  <a:lnTo>
                    <a:pt x="128" y="98"/>
                  </a:lnTo>
                  <a:lnTo>
                    <a:pt x="164" y="70"/>
                  </a:lnTo>
                  <a:lnTo>
                    <a:pt x="202" y="46"/>
                  </a:lnTo>
                  <a:lnTo>
                    <a:pt x="244" y="26"/>
                  </a:lnTo>
                  <a:lnTo>
                    <a:pt x="287" y="12"/>
                  </a:lnTo>
                  <a:lnTo>
                    <a:pt x="334" y="3"/>
                  </a:lnTo>
                  <a:lnTo>
                    <a:pt x="38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24">
              <a:extLst>
                <a:ext uri="{FF2B5EF4-FFF2-40B4-BE49-F238E27FC236}">
                  <a16:creationId xmlns:a16="http://schemas.microsoft.com/office/drawing/2014/main" id="{FC211E5D-A81B-49CD-973C-79A7F1AF06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57700" y="3111500"/>
              <a:ext cx="373063" cy="136525"/>
            </a:xfrm>
            <a:custGeom>
              <a:avLst/>
              <a:gdLst>
                <a:gd name="T0" fmla="*/ 202 w 2353"/>
                <a:gd name="T1" fmla="*/ 479 h 862"/>
                <a:gd name="T2" fmla="*/ 213 w 2353"/>
                <a:gd name="T3" fmla="*/ 542 h 862"/>
                <a:gd name="T4" fmla="*/ 244 w 2353"/>
                <a:gd name="T5" fmla="*/ 595 h 862"/>
                <a:gd name="T6" fmla="*/ 291 w 2353"/>
                <a:gd name="T7" fmla="*/ 635 h 862"/>
                <a:gd name="T8" fmla="*/ 349 w 2353"/>
                <a:gd name="T9" fmla="*/ 657 h 862"/>
                <a:gd name="T10" fmla="*/ 1972 w 2353"/>
                <a:gd name="T11" fmla="*/ 660 h 862"/>
                <a:gd name="T12" fmla="*/ 2034 w 2353"/>
                <a:gd name="T13" fmla="*/ 648 h 862"/>
                <a:gd name="T14" fmla="*/ 2088 w 2353"/>
                <a:gd name="T15" fmla="*/ 617 h 862"/>
                <a:gd name="T16" fmla="*/ 2127 w 2353"/>
                <a:gd name="T17" fmla="*/ 570 h 862"/>
                <a:gd name="T18" fmla="*/ 2148 w 2353"/>
                <a:gd name="T19" fmla="*/ 512 h 862"/>
                <a:gd name="T20" fmla="*/ 2152 w 2353"/>
                <a:gd name="T21" fmla="*/ 203 h 862"/>
                <a:gd name="T22" fmla="*/ 101 w 2353"/>
                <a:gd name="T23" fmla="*/ 0 h 862"/>
                <a:gd name="T24" fmla="*/ 2275 w 2353"/>
                <a:gd name="T25" fmla="*/ 3 h 862"/>
                <a:gd name="T26" fmla="*/ 2315 w 2353"/>
                <a:gd name="T27" fmla="*/ 23 h 862"/>
                <a:gd name="T28" fmla="*/ 2343 w 2353"/>
                <a:gd name="T29" fmla="*/ 57 h 862"/>
                <a:gd name="T30" fmla="*/ 2353 w 2353"/>
                <a:gd name="T31" fmla="*/ 102 h 862"/>
                <a:gd name="T32" fmla="*/ 2350 w 2353"/>
                <a:gd name="T33" fmla="*/ 527 h 862"/>
                <a:gd name="T34" fmla="*/ 2327 w 2353"/>
                <a:gd name="T35" fmla="*/ 618 h 862"/>
                <a:gd name="T36" fmla="*/ 2285 w 2353"/>
                <a:gd name="T37" fmla="*/ 698 h 862"/>
                <a:gd name="T38" fmla="*/ 2225 w 2353"/>
                <a:gd name="T39" fmla="*/ 766 h 862"/>
                <a:gd name="T40" fmla="*/ 2150 w 2353"/>
                <a:gd name="T41" fmla="*/ 817 h 862"/>
                <a:gd name="T42" fmla="*/ 2065 w 2353"/>
                <a:gd name="T43" fmla="*/ 851 h 862"/>
                <a:gd name="T44" fmla="*/ 1972 w 2353"/>
                <a:gd name="T45" fmla="*/ 862 h 862"/>
                <a:gd name="T46" fmla="*/ 334 w 2353"/>
                <a:gd name="T47" fmla="*/ 859 h 862"/>
                <a:gd name="T48" fmla="*/ 244 w 2353"/>
                <a:gd name="T49" fmla="*/ 836 h 862"/>
                <a:gd name="T50" fmla="*/ 164 w 2353"/>
                <a:gd name="T51" fmla="*/ 793 h 862"/>
                <a:gd name="T52" fmla="*/ 97 w 2353"/>
                <a:gd name="T53" fmla="*/ 734 h 862"/>
                <a:gd name="T54" fmla="*/ 45 w 2353"/>
                <a:gd name="T55" fmla="*/ 659 h 862"/>
                <a:gd name="T56" fmla="*/ 12 w 2353"/>
                <a:gd name="T57" fmla="*/ 573 h 862"/>
                <a:gd name="T58" fmla="*/ 0 w 2353"/>
                <a:gd name="T59" fmla="*/ 479 h 862"/>
                <a:gd name="T60" fmla="*/ 3 w 2353"/>
                <a:gd name="T61" fmla="*/ 79 h 862"/>
                <a:gd name="T62" fmla="*/ 23 w 2353"/>
                <a:gd name="T63" fmla="*/ 39 h 862"/>
                <a:gd name="T64" fmla="*/ 57 w 2353"/>
                <a:gd name="T65" fmla="*/ 11 h 862"/>
                <a:gd name="T66" fmla="*/ 101 w 2353"/>
                <a:gd name="T67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53" h="862">
                  <a:moveTo>
                    <a:pt x="202" y="203"/>
                  </a:moveTo>
                  <a:lnTo>
                    <a:pt x="202" y="479"/>
                  </a:lnTo>
                  <a:lnTo>
                    <a:pt x="205" y="512"/>
                  </a:lnTo>
                  <a:lnTo>
                    <a:pt x="213" y="542"/>
                  </a:lnTo>
                  <a:lnTo>
                    <a:pt x="227" y="570"/>
                  </a:lnTo>
                  <a:lnTo>
                    <a:pt x="244" y="595"/>
                  </a:lnTo>
                  <a:lnTo>
                    <a:pt x="266" y="617"/>
                  </a:lnTo>
                  <a:lnTo>
                    <a:pt x="291" y="635"/>
                  </a:lnTo>
                  <a:lnTo>
                    <a:pt x="319" y="648"/>
                  </a:lnTo>
                  <a:lnTo>
                    <a:pt x="349" y="657"/>
                  </a:lnTo>
                  <a:lnTo>
                    <a:pt x="381" y="660"/>
                  </a:lnTo>
                  <a:lnTo>
                    <a:pt x="1972" y="660"/>
                  </a:lnTo>
                  <a:lnTo>
                    <a:pt x="2004" y="657"/>
                  </a:lnTo>
                  <a:lnTo>
                    <a:pt x="2034" y="648"/>
                  </a:lnTo>
                  <a:lnTo>
                    <a:pt x="2062" y="635"/>
                  </a:lnTo>
                  <a:lnTo>
                    <a:pt x="2088" y="617"/>
                  </a:lnTo>
                  <a:lnTo>
                    <a:pt x="2110" y="595"/>
                  </a:lnTo>
                  <a:lnTo>
                    <a:pt x="2127" y="570"/>
                  </a:lnTo>
                  <a:lnTo>
                    <a:pt x="2140" y="542"/>
                  </a:lnTo>
                  <a:lnTo>
                    <a:pt x="2148" y="512"/>
                  </a:lnTo>
                  <a:lnTo>
                    <a:pt x="2152" y="479"/>
                  </a:lnTo>
                  <a:lnTo>
                    <a:pt x="2152" y="203"/>
                  </a:lnTo>
                  <a:lnTo>
                    <a:pt x="202" y="203"/>
                  </a:lnTo>
                  <a:close/>
                  <a:moveTo>
                    <a:pt x="101" y="0"/>
                  </a:moveTo>
                  <a:lnTo>
                    <a:pt x="2253" y="0"/>
                  </a:lnTo>
                  <a:lnTo>
                    <a:pt x="2275" y="3"/>
                  </a:lnTo>
                  <a:lnTo>
                    <a:pt x="2297" y="11"/>
                  </a:lnTo>
                  <a:lnTo>
                    <a:pt x="2315" y="23"/>
                  </a:lnTo>
                  <a:lnTo>
                    <a:pt x="2331" y="39"/>
                  </a:lnTo>
                  <a:lnTo>
                    <a:pt x="2343" y="57"/>
                  </a:lnTo>
                  <a:lnTo>
                    <a:pt x="2351" y="79"/>
                  </a:lnTo>
                  <a:lnTo>
                    <a:pt x="2353" y="102"/>
                  </a:lnTo>
                  <a:lnTo>
                    <a:pt x="2353" y="479"/>
                  </a:lnTo>
                  <a:lnTo>
                    <a:pt x="2350" y="527"/>
                  </a:lnTo>
                  <a:lnTo>
                    <a:pt x="2341" y="573"/>
                  </a:lnTo>
                  <a:lnTo>
                    <a:pt x="2327" y="618"/>
                  </a:lnTo>
                  <a:lnTo>
                    <a:pt x="2309" y="659"/>
                  </a:lnTo>
                  <a:lnTo>
                    <a:pt x="2285" y="698"/>
                  </a:lnTo>
                  <a:lnTo>
                    <a:pt x="2257" y="734"/>
                  </a:lnTo>
                  <a:lnTo>
                    <a:pt x="2225" y="766"/>
                  </a:lnTo>
                  <a:lnTo>
                    <a:pt x="2189" y="793"/>
                  </a:lnTo>
                  <a:lnTo>
                    <a:pt x="2150" y="817"/>
                  </a:lnTo>
                  <a:lnTo>
                    <a:pt x="2110" y="836"/>
                  </a:lnTo>
                  <a:lnTo>
                    <a:pt x="2065" y="851"/>
                  </a:lnTo>
                  <a:lnTo>
                    <a:pt x="2020" y="859"/>
                  </a:lnTo>
                  <a:lnTo>
                    <a:pt x="1972" y="862"/>
                  </a:lnTo>
                  <a:lnTo>
                    <a:pt x="381" y="862"/>
                  </a:lnTo>
                  <a:lnTo>
                    <a:pt x="334" y="859"/>
                  </a:lnTo>
                  <a:lnTo>
                    <a:pt x="287" y="851"/>
                  </a:lnTo>
                  <a:lnTo>
                    <a:pt x="244" y="836"/>
                  </a:lnTo>
                  <a:lnTo>
                    <a:pt x="202" y="817"/>
                  </a:lnTo>
                  <a:lnTo>
                    <a:pt x="164" y="793"/>
                  </a:lnTo>
                  <a:lnTo>
                    <a:pt x="128" y="766"/>
                  </a:lnTo>
                  <a:lnTo>
                    <a:pt x="97" y="734"/>
                  </a:lnTo>
                  <a:lnTo>
                    <a:pt x="69" y="698"/>
                  </a:lnTo>
                  <a:lnTo>
                    <a:pt x="45" y="659"/>
                  </a:lnTo>
                  <a:lnTo>
                    <a:pt x="26" y="618"/>
                  </a:lnTo>
                  <a:lnTo>
                    <a:pt x="12" y="573"/>
                  </a:lnTo>
                  <a:lnTo>
                    <a:pt x="3" y="527"/>
                  </a:lnTo>
                  <a:lnTo>
                    <a:pt x="0" y="479"/>
                  </a:lnTo>
                  <a:lnTo>
                    <a:pt x="0" y="102"/>
                  </a:lnTo>
                  <a:lnTo>
                    <a:pt x="3" y="79"/>
                  </a:lnTo>
                  <a:lnTo>
                    <a:pt x="11" y="57"/>
                  </a:lnTo>
                  <a:lnTo>
                    <a:pt x="23" y="39"/>
                  </a:lnTo>
                  <a:lnTo>
                    <a:pt x="38" y="23"/>
                  </a:lnTo>
                  <a:lnTo>
                    <a:pt x="57" y="11"/>
                  </a:lnTo>
                  <a:lnTo>
                    <a:pt x="79" y="3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25">
              <a:extLst>
                <a:ext uri="{FF2B5EF4-FFF2-40B4-BE49-F238E27FC236}">
                  <a16:creationId xmlns:a16="http://schemas.microsoft.com/office/drawing/2014/main" id="{CA37998C-DF81-457E-9DE4-ED5C2F39A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3750" y="3163888"/>
              <a:ext cx="82550" cy="31750"/>
            </a:xfrm>
            <a:custGeom>
              <a:avLst/>
              <a:gdLst>
                <a:gd name="T0" fmla="*/ 101 w 526"/>
                <a:gd name="T1" fmla="*/ 0 h 202"/>
                <a:gd name="T2" fmla="*/ 425 w 526"/>
                <a:gd name="T3" fmla="*/ 0 h 202"/>
                <a:gd name="T4" fmla="*/ 448 w 526"/>
                <a:gd name="T5" fmla="*/ 2 h 202"/>
                <a:gd name="T6" fmla="*/ 469 w 526"/>
                <a:gd name="T7" fmla="*/ 10 h 202"/>
                <a:gd name="T8" fmla="*/ 488 w 526"/>
                <a:gd name="T9" fmla="*/ 22 h 202"/>
                <a:gd name="T10" fmla="*/ 503 w 526"/>
                <a:gd name="T11" fmla="*/ 38 h 202"/>
                <a:gd name="T12" fmla="*/ 515 w 526"/>
                <a:gd name="T13" fmla="*/ 56 h 202"/>
                <a:gd name="T14" fmla="*/ 523 w 526"/>
                <a:gd name="T15" fmla="*/ 78 h 202"/>
                <a:gd name="T16" fmla="*/ 526 w 526"/>
                <a:gd name="T17" fmla="*/ 101 h 202"/>
                <a:gd name="T18" fmla="*/ 523 w 526"/>
                <a:gd name="T19" fmla="*/ 124 h 202"/>
                <a:gd name="T20" fmla="*/ 515 w 526"/>
                <a:gd name="T21" fmla="*/ 145 h 202"/>
                <a:gd name="T22" fmla="*/ 503 w 526"/>
                <a:gd name="T23" fmla="*/ 164 h 202"/>
                <a:gd name="T24" fmla="*/ 488 w 526"/>
                <a:gd name="T25" fmla="*/ 180 h 202"/>
                <a:gd name="T26" fmla="*/ 469 w 526"/>
                <a:gd name="T27" fmla="*/ 191 h 202"/>
                <a:gd name="T28" fmla="*/ 448 w 526"/>
                <a:gd name="T29" fmla="*/ 199 h 202"/>
                <a:gd name="T30" fmla="*/ 425 w 526"/>
                <a:gd name="T31" fmla="*/ 202 h 202"/>
                <a:gd name="T32" fmla="*/ 101 w 526"/>
                <a:gd name="T33" fmla="*/ 202 h 202"/>
                <a:gd name="T34" fmla="*/ 78 w 526"/>
                <a:gd name="T35" fmla="*/ 199 h 202"/>
                <a:gd name="T36" fmla="*/ 56 w 526"/>
                <a:gd name="T37" fmla="*/ 191 h 202"/>
                <a:gd name="T38" fmla="*/ 38 w 526"/>
                <a:gd name="T39" fmla="*/ 180 h 202"/>
                <a:gd name="T40" fmla="*/ 22 w 526"/>
                <a:gd name="T41" fmla="*/ 164 h 202"/>
                <a:gd name="T42" fmla="*/ 10 w 526"/>
                <a:gd name="T43" fmla="*/ 145 h 202"/>
                <a:gd name="T44" fmla="*/ 3 w 526"/>
                <a:gd name="T45" fmla="*/ 124 h 202"/>
                <a:gd name="T46" fmla="*/ 0 w 526"/>
                <a:gd name="T47" fmla="*/ 101 h 202"/>
                <a:gd name="T48" fmla="*/ 3 w 526"/>
                <a:gd name="T49" fmla="*/ 78 h 202"/>
                <a:gd name="T50" fmla="*/ 10 w 526"/>
                <a:gd name="T51" fmla="*/ 56 h 202"/>
                <a:gd name="T52" fmla="*/ 22 w 526"/>
                <a:gd name="T53" fmla="*/ 38 h 202"/>
                <a:gd name="T54" fmla="*/ 38 w 526"/>
                <a:gd name="T55" fmla="*/ 22 h 202"/>
                <a:gd name="T56" fmla="*/ 56 w 526"/>
                <a:gd name="T57" fmla="*/ 10 h 202"/>
                <a:gd name="T58" fmla="*/ 78 w 526"/>
                <a:gd name="T59" fmla="*/ 2 h 202"/>
                <a:gd name="T60" fmla="*/ 101 w 526"/>
                <a:gd name="T6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26" h="202">
                  <a:moveTo>
                    <a:pt x="101" y="0"/>
                  </a:moveTo>
                  <a:lnTo>
                    <a:pt x="425" y="0"/>
                  </a:lnTo>
                  <a:lnTo>
                    <a:pt x="448" y="2"/>
                  </a:lnTo>
                  <a:lnTo>
                    <a:pt x="469" y="10"/>
                  </a:lnTo>
                  <a:lnTo>
                    <a:pt x="488" y="22"/>
                  </a:lnTo>
                  <a:lnTo>
                    <a:pt x="503" y="38"/>
                  </a:lnTo>
                  <a:lnTo>
                    <a:pt x="515" y="56"/>
                  </a:lnTo>
                  <a:lnTo>
                    <a:pt x="523" y="78"/>
                  </a:lnTo>
                  <a:lnTo>
                    <a:pt x="526" y="101"/>
                  </a:lnTo>
                  <a:lnTo>
                    <a:pt x="523" y="124"/>
                  </a:lnTo>
                  <a:lnTo>
                    <a:pt x="515" y="145"/>
                  </a:lnTo>
                  <a:lnTo>
                    <a:pt x="503" y="164"/>
                  </a:lnTo>
                  <a:lnTo>
                    <a:pt x="488" y="180"/>
                  </a:lnTo>
                  <a:lnTo>
                    <a:pt x="469" y="191"/>
                  </a:lnTo>
                  <a:lnTo>
                    <a:pt x="448" y="199"/>
                  </a:lnTo>
                  <a:lnTo>
                    <a:pt x="425" y="202"/>
                  </a:lnTo>
                  <a:lnTo>
                    <a:pt x="101" y="202"/>
                  </a:lnTo>
                  <a:lnTo>
                    <a:pt x="78" y="199"/>
                  </a:lnTo>
                  <a:lnTo>
                    <a:pt x="56" y="191"/>
                  </a:lnTo>
                  <a:lnTo>
                    <a:pt x="38" y="180"/>
                  </a:lnTo>
                  <a:lnTo>
                    <a:pt x="22" y="164"/>
                  </a:lnTo>
                  <a:lnTo>
                    <a:pt x="10" y="145"/>
                  </a:lnTo>
                  <a:lnTo>
                    <a:pt x="3" y="124"/>
                  </a:lnTo>
                  <a:lnTo>
                    <a:pt x="0" y="101"/>
                  </a:lnTo>
                  <a:lnTo>
                    <a:pt x="3" y="78"/>
                  </a:lnTo>
                  <a:lnTo>
                    <a:pt x="10" y="56"/>
                  </a:lnTo>
                  <a:lnTo>
                    <a:pt x="22" y="38"/>
                  </a:lnTo>
                  <a:lnTo>
                    <a:pt x="38" y="22"/>
                  </a:lnTo>
                  <a:lnTo>
                    <a:pt x="56" y="10"/>
                  </a:lnTo>
                  <a:lnTo>
                    <a:pt x="78" y="2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26">
              <a:extLst>
                <a:ext uri="{FF2B5EF4-FFF2-40B4-BE49-F238E27FC236}">
                  <a16:creationId xmlns:a16="http://schemas.microsoft.com/office/drawing/2014/main" id="{065F80B9-6734-47BD-8E64-CD4903FCB7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9013" y="3057525"/>
              <a:ext cx="31750" cy="106363"/>
            </a:xfrm>
            <a:custGeom>
              <a:avLst/>
              <a:gdLst>
                <a:gd name="T0" fmla="*/ 101 w 201"/>
                <a:gd name="T1" fmla="*/ 0 h 668"/>
                <a:gd name="T2" fmla="*/ 123 w 201"/>
                <a:gd name="T3" fmla="*/ 4 h 668"/>
                <a:gd name="T4" fmla="*/ 145 w 201"/>
                <a:gd name="T5" fmla="*/ 11 h 668"/>
                <a:gd name="T6" fmla="*/ 163 w 201"/>
                <a:gd name="T7" fmla="*/ 23 h 668"/>
                <a:gd name="T8" fmla="*/ 179 w 201"/>
                <a:gd name="T9" fmla="*/ 38 h 668"/>
                <a:gd name="T10" fmla="*/ 191 w 201"/>
                <a:gd name="T11" fmla="*/ 58 h 668"/>
                <a:gd name="T12" fmla="*/ 199 w 201"/>
                <a:gd name="T13" fmla="*/ 78 h 668"/>
                <a:gd name="T14" fmla="*/ 201 w 201"/>
                <a:gd name="T15" fmla="*/ 102 h 668"/>
                <a:gd name="T16" fmla="*/ 201 w 201"/>
                <a:gd name="T17" fmla="*/ 566 h 668"/>
                <a:gd name="T18" fmla="*/ 199 w 201"/>
                <a:gd name="T19" fmla="*/ 589 h 668"/>
                <a:gd name="T20" fmla="*/ 191 w 201"/>
                <a:gd name="T21" fmla="*/ 611 h 668"/>
                <a:gd name="T22" fmla="*/ 179 w 201"/>
                <a:gd name="T23" fmla="*/ 629 h 668"/>
                <a:gd name="T24" fmla="*/ 163 w 201"/>
                <a:gd name="T25" fmla="*/ 645 h 668"/>
                <a:gd name="T26" fmla="*/ 145 w 201"/>
                <a:gd name="T27" fmla="*/ 657 h 668"/>
                <a:gd name="T28" fmla="*/ 123 w 201"/>
                <a:gd name="T29" fmla="*/ 665 h 668"/>
                <a:gd name="T30" fmla="*/ 101 w 201"/>
                <a:gd name="T31" fmla="*/ 668 h 668"/>
                <a:gd name="T32" fmla="*/ 77 w 201"/>
                <a:gd name="T33" fmla="*/ 665 h 668"/>
                <a:gd name="T34" fmla="*/ 56 w 201"/>
                <a:gd name="T35" fmla="*/ 657 h 668"/>
                <a:gd name="T36" fmla="*/ 37 w 201"/>
                <a:gd name="T37" fmla="*/ 645 h 668"/>
                <a:gd name="T38" fmla="*/ 21 w 201"/>
                <a:gd name="T39" fmla="*/ 629 h 668"/>
                <a:gd name="T40" fmla="*/ 9 w 201"/>
                <a:gd name="T41" fmla="*/ 611 h 668"/>
                <a:gd name="T42" fmla="*/ 2 w 201"/>
                <a:gd name="T43" fmla="*/ 589 h 668"/>
                <a:gd name="T44" fmla="*/ 0 w 201"/>
                <a:gd name="T45" fmla="*/ 566 h 668"/>
                <a:gd name="T46" fmla="*/ 0 w 201"/>
                <a:gd name="T47" fmla="*/ 102 h 668"/>
                <a:gd name="T48" fmla="*/ 2 w 201"/>
                <a:gd name="T49" fmla="*/ 78 h 668"/>
                <a:gd name="T50" fmla="*/ 9 w 201"/>
                <a:gd name="T51" fmla="*/ 58 h 668"/>
                <a:gd name="T52" fmla="*/ 21 w 201"/>
                <a:gd name="T53" fmla="*/ 38 h 668"/>
                <a:gd name="T54" fmla="*/ 37 w 201"/>
                <a:gd name="T55" fmla="*/ 23 h 668"/>
                <a:gd name="T56" fmla="*/ 56 w 201"/>
                <a:gd name="T57" fmla="*/ 11 h 668"/>
                <a:gd name="T58" fmla="*/ 77 w 201"/>
                <a:gd name="T59" fmla="*/ 4 h 668"/>
                <a:gd name="T60" fmla="*/ 101 w 201"/>
                <a:gd name="T61" fmla="*/ 0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1" h="668">
                  <a:moveTo>
                    <a:pt x="101" y="0"/>
                  </a:moveTo>
                  <a:lnTo>
                    <a:pt x="123" y="4"/>
                  </a:lnTo>
                  <a:lnTo>
                    <a:pt x="145" y="11"/>
                  </a:lnTo>
                  <a:lnTo>
                    <a:pt x="163" y="23"/>
                  </a:lnTo>
                  <a:lnTo>
                    <a:pt x="179" y="38"/>
                  </a:lnTo>
                  <a:lnTo>
                    <a:pt x="191" y="58"/>
                  </a:lnTo>
                  <a:lnTo>
                    <a:pt x="199" y="78"/>
                  </a:lnTo>
                  <a:lnTo>
                    <a:pt x="201" y="102"/>
                  </a:lnTo>
                  <a:lnTo>
                    <a:pt x="201" y="566"/>
                  </a:lnTo>
                  <a:lnTo>
                    <a:pt x="199" y="589"/>
                  </a:lnTo>
                  <a:lnTo>
                    <a:pt x="191" y="611"/>
                  </a:lnTo>
                  <a:lnTo>
                    <a:pt x="179" y="629"/>
                  </a:lnTo>
                  <a:lnTo>
                    <a:pt x="163" y="645"/>
                  </a:lnTo>
                  <a:lnTo>
                    <a:pt x="145" y="657"/>
                  </a:lnTo>
                  <a:lnTo>
                    <a:pt x="123" y="665"/>
                  </a:lnTo>
                  <a:lnTo>
                    <a:pt x="101" y="668"/>
                  </a:lnTo>
                  <a:lnTo>
                    <a:pt x="77" y="665"/>
                  </a:lnTo>
                  <a:lnTo>
                    <a:pt x="56" y="657"/>
                  </a:lnTo>
                  <a:lnTo>
                    <a:pt x="37" y="645"/>
                  </a:lnTo>
                  <a:lnTo>
                    <a:pt x="21" y="629"/>
                  </a:lnTo>
                  <a:lnTo>
                    <a:pt x="9" y="611"/>
                  </a:lnTo>
                  <a:lnTo>
                    <a:pt x="2" y="589"/>
                  </a:lnTo>
                  <a:lnTo>
                    <a:pt x="0" y="566"/>
                  </a:lnTo>
                  <a:lnTo>
                    <a:pt x="0" y="102"/>
                  </a:lnTo>
                  <a:lnTo>
                    <a:pt x="2" y="78"/>
                  </a:lnTo>
                  <a:lnTo>
                    <a:pt x="9" y="58"/>
                  </a:lnTo>
                  <a:lnTo>
                    <a:pt x="21" y="38"/>
                  </a:lnTo>
                  <a:lnTo>
                    <a:pt x="37" y="23"/>
                  </a:lnTo>
                  <a:lnTo>
                    <a:pt x="56" y="11"/>
                  </a:lnTo>
                  <a:lnTo>
                    <a:pt x="77" y="4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27">
              <a:extLst>
                <a:ext uri="{FF2B5EF4-FFF2-40B4-BE49-F238E27FC236}">
                  <a16:creationId xmlns:a16="http://schemas.microsoft.com/office/drawing/2014/main" id="{7818CEAA-229D-4E76-93D3-C23EE8C4E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0138" y="2863850"/>
              <a:ext cx="74613" cy="204788"/>
            </a:xfrm>
            <a:custGeom>
              <a:avLst/>
              <a:gdLst>
                <a:gd name="T0" fmla="*/ 158 w 463"/>
                <a:gd name="T1" fmla="*/ 0 h 1288"/>
                <a:gd name="T2" fmla="*/ 200 w 463"/>
                <a:gd name="T3" fmla="*/ 15 h 1288"/>
                <a:gd name="T4" fmla="*/ 265 w 463"/>
                <a:gd name="T5" fmla="*/ 81 h 1288"/>
                <a:gd name="T6" fmla="*/ 343 w 463"/>
                <a:gd name="T7" fmla="*/ 189 h 1288"/>
                <a:gd name="T8" fmla="*/ 401 w 463"/>
                <a:gd name="T9" fmla="*/ 307 h 1288"/>
                <a:gd name="T10" fmla="*/ 440 w 463"/>
                <a:gd name="T11" fmla="*/ 430 h 1288"/>
                <a:gd name="T12" fmla="*/ 459 w 463"/>
                <a:gd name="T13" fmla="*/ 558 h 1288"/>
                <a:gd name="T14" fmla="*/ 459 w 463"/>
                <a:gd name="T15" fmla="*/ 687 h 1288"/>
                <a:gd name="T16" fmla="*/ 440 w 463"/>
                <a:gd name="T17" fmla="*/ 814 h 1288"/>
                <a:gd name="T18" fmla="*/ 401 w 463"/>
                <a:gd name="T19" fmla="*/ 938 h 1288"/>
                <a:gd name="T20" fmla="*/ 343 w 463"/>
                <a:gd name="T21" fmla="*/ 1056 h 1288"/>
                <a:gd name="T22" fmla="*/ 265 w 463"/>
                <a:gd name="T23" fmla="*/ 1165 h 1288"/>
                <a:gd name="T24" fmla="*/ 192 w 463"/>
                <a:gd name="T25" fmla="*/ 1241 h 1288"/>
                <a:gd name="T26" fmla="*/ 145 w 463"/>
                <a:gd name="T27" fmla="*/ 1277 h 1288"/>
                <a:gd name="T28" fmla="*/ 101 w 463"/>
                <a:gd name="T29" fmla="*/ 1288 h 1288"/>
                <a:gd name="T30" fmla="*/ 59 w 463"/>
                <a:gd name="T31" fmla="*/ 1279 h 1288"/>
                <a:gd name="T32" fmla="*/ 23 w 463"/>
                <a:gd name="T33" fmla="*/ 1251 h 1288"/>
                <a:gd name="T34" fmla="*/ 3 w 463"/>
                <a:gd name="T35" fmla="*/ 1211 h 1288"/>
                <a:gd name="T36" fmla="*/ 2 w 463"/>
                <a:gd name="T37" fmla="*/ 1167 h 1288"/>
                <a:gd name="T38" fmla="*/ 19 w 463"/>
                <a:gd name="T39" fmla="*/ 1126 h 1288"/>
                <a:gd name="T40" fmla="*/ 76 w 463"/>
                <a:gd name="T41" fmla="*/ 1072 h 1288"/>
                <a:gd name="T42" fmla="*/ 153 w 463"/>
                <a:gd name="T43" fmla="*/ 979 h 1288"/>
                <a:gd name="T44" fmla="*/ 209 w 463"/>
                <a:gd name="T45" fmla="*/ 875 h 1288"/>
                <a:gd name="T46" fmla="*/ 245 w 463"/>
                <a:gd name="T47" fmla="*/ 766 h 1288"/>
                <a:gd name="T48" fmla="*/ 260 w 463"/>
                <a:gd name="T49" fmla="*/ 651 h 1288"/>
                <a:gd name="T50" fmla="*/ 255 w 463"/>
                <a:gd name="T51" fmla="*/ 536 h 1288"/>
                <a:gd name="T52" fmla="*/ 229 w 463"/>
                <a:gd name="T53" fmla="*/ 424 h 1288"/>
                <a:gd name="T54" fmla="*/ 183 w 463"/>
                <a:gd name="T55" fmla="*/ 316 h 1288"/>
                <a:gd name="T56" fmla="*/ 117 w 463"/>
                <a:gd name="T57" fmla="*/ 218 h 1288"/>
                <a:gd name="T58" fmla="*/ 61 w 463"/>
                <a:gd name="T59" fmla="*/ 154 h 1288"/>
                <a:gd name="T60" fmla="*/ 47 w 463"/>
                <a:gd name="T61" fmla="*/ 112 h 1288"/>
                <a:gd name="T62" fmla="*/ 51 w 463"/>
                <a:gd name="T63" fmla="*/ 69 h 1288"/>
                <a:gd name="T64" fmla="*/ 76 w 463"/>
                <a:gd name="T65" fmla="*/ 30 h 1288"/>
                <a:gd name="T66" fmla="*/ 114 w 463"/>
                <a:gd name="T67" fmla="*/ 6 h 1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63" h="1288">
                  <a:moveTo>
                    <a:pt x="136" y="0"/>
                  </a:moveTo>
                  <a:lnTo>
                    <a:pt x="158" y="0"/>
                  </a:lnTo>
                  <a:lnTo>
                    <a:pt x="179" y="6"/>
                  </a:lnTo>
                  <a:lnTo>
                    <a:pt x="200" y="15"/>
                  </a:lnTo>
                  <a:lnTo>
                    <a:pt x="218" y="30"/>
                  </a:lnTo>
                  <a:lnTo>
                    <a:pt x="265" y="81"/>
                  </a:lnTo>
                  <a:lnTo>
                    <a:pt x="307" y="134"/>
                  </a:lnTo>
                  <a:lnTo>
                    <a:pt x="343" y="189"/>
                  </a:lnTo>
                  <a:lnTo>
                    <a:pt x="374" y="247"/>
                  </a:lnTo>
                  <a:lnTo>
                    <a:pt x="401" y="307"/>
                  </a:lnTo>
                  <a:lnTo>
                    <a:pt x="423" y="368"/>
                  </a:lnTo>
                  <a:lnTo>
                    <a:pt x="440" y="430"/>
                  </a:lnTo>
                  <a:lnTo>
                    <a:pt x="453" y="494"/>
                  </a:lnTo>
                  <a:lnTo>
                    <a:pt x="459" y="558"/>
                  </a:lnTo>
                  <a:lnTo>
                    <a:pt x="463" y="623"/>
                  </a:lnTo>
                  <a:lnTo>
                    <a:pt x="459" y="687"/>
                  </a:lnTo>
                  <a:lnTo>
                    <a:pt x="453" y="750"/>
                  </a:lnTo>
                  <a:lnTo>
                    <a:pt x="440" y="814"/>
                  </a:lnTo>
                  <a:lnTo>
                    <a:pt x="423" y="877"/>
                  </a:lnTo>
                  <a:lnTo>
                    <a:pt x="401" y="938"/>
                  </a:lnTo>
                  <a:lnTo>
                    <a:pt x="374" y="998"/>
                  </a:lnTo>
                  <a:lnTo>
                    <a:pt x="343" y="1056"/>
                  </a:lnTo>
                  <a:lnTo>
                    <a:pt x="307" y="1112"/>
                  </a:lnTo>
                  <a:lnTo>
                    <a:pt x="265" y="1165"/>
                  </a:lnTo>
                  <a:lnTo>
                    <a:pt x="218" y="1216"/>
                  </a:lnTo>
                  <a:lnTo>
                    <a:pt x="192" y="1241"/>
                  </a:lnTo>
                  <a:lnTo>
                    <a:pt x="165" y="1264"/>
                  </a:lnTo>
                  <a:lnTo>
                    <a:pt x="145" y="1277"/>
                  </a:lnTo>
                  <a:lnTo>
                    <a:pt x="123" y="1285"/>
                  </a:lnTo>
                  <a:lnTo>
                    <a:pt x="101" y="1288"/>
                  </a:lnTo>
                  <a:lnTo>
                    <a:pt x="79" y="1286"/>
                  </a:lnTo>
                  <a:lnTo>
                    <a:pt x="59" y="1279"/>
                  </a:lnTo>
                  <a:lnTo>
                    <a:pt x="39" y="1268"/>
                  </a:lnTo>
                  <a:lnTo>
                    <a:pt x="23" y="1251"/>
                  </a:lnTo>
                  <a:lnTo>
                    <a:pt x="10" y="1232"/>
                  </a:lnTo>
                  <a:lnTo>
                    <a:pt x="3" y="1211"/>
                  </a:lnTo>
                  <a:lnTo>
                    <a:pt x="0" y="1189"/>
                  </a:lnTo>
                  <a:lnTo>
                    <a:pt x="2" y="1167"/>
                  </a:lnTo>
                  <a:lnTo>
                    <a:pt x="8" y="1145"/>
                  </a:lnTo>
                  <a:lnTo>
                    <a:pt x="19" y="1126"/>
                  </a:lnTo>
                  <a:lnTo>
                    <a:pt x="35" y="1109"/>
                  </a:lnTo>
                  <a:lnTo>
                    <a:pt x="76" y="1072"/>
                  </a:lnTo>
                  <a:lnTo>
                    <a:pt x="117" y="1026"/>
                  </a:lnTo>
                  <a:lnTo>
                    <a:pt x="153" y="979"/>
                  </a:lnTo>
                  <a:lnTo>
                    <a:pt x="183" y="928"/>
                  </a:lnTo>
                  <a:lnTo>
                    <a:pt x="209" y="875"/>
                  </a:lnTo>
                  <a:lnTo>
                    <a:pt x="229" y="821"/>
                  </a:lnTo>
                  <a:lnTo>
                    <a:pt x="245" y="766"/>
                  </a:lnTo>
                  <a:lnTo>
                    <a:pt x="255" y="708"/>
                  </a:lnTo>
                  <a:lnTo>
                    <a:pt x="260" y="651"/>
                  </a:lnTo>
                  <a:lnTo>
                    <a:pt x="260" y="594"/>
                  </a:lnTo>
                  <a:lnTo>
                    <a:pt x="255" y="536"/>
                  </a:lnTo>
                  <a:lnTo>
                    <a:pt x="245" y="480"/>
                  </a:lnTo>
                  <a:lnTo>
                    <a:pt x="229" y="424"/>
                  </a:lnTo>
                  <a:lnTo>
                    <a:pt x="209" y="370"/>
                  </a:lnTo>
                  <a:lnTo>
                    <a:pt x="183" y="316"/>
                  </a:lnTo>
                  <a:lnTo>
                    <a:pt x="153" y="267"/>
                  </a:lnTo>
                  <a:lnTo>
                    <a:pt x="117" y="218"/>
                  </a:lnTo>
                  <a:lnTo>
                    <a:pt x="76" y="173"/>
                  </a:lnTo>
                  <a:lnTo>
                    <a:pt x="61" y="154"/>
                  </a:lnTo>
                  <a:lnTo>
                    <a:pt x="51" y="135"/>
                  </a:lnTo>
                  <a:lnTo>
                    <a:pt x="47" y="112"/>
                  </a:lnTo>
                  <a:lnTo>
                    <a:pt x="47" y="90"/>
                  </a:lnTo>
                  <a:lnTo>
                    <a:pt x="51" y="69"/>
                  </a:lnTo>
                  <a:lnTo>
                    <a:pt x="61" y="48"/>
                  </a:lnTo>
                  <a:lnTo>
                    <a:pt x="76" y="30"/>
                  </a:lnTo>
                  <a:lnTo>
                    <a:pt x="94" y="15"/>
                  </a:lnTo>
                  <a:lnTo>
                    <a:pt x="114" y="6"/>
                  </a:lnTo>
                  <a:lnTo>
                    <a:pt x="136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8">
              <a:extLst>
                <a:ext uri="{FF2B5EF4-FFF2-40B4-BE49-F238E27FC236}">
                  <a16:creationId xmlns:a16="http://schemas.microsoft.com/office/drawing/2014/main" id="{7800230E-BFDE-46D5-BC0B-01B2EC2F4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7275" y="2886075"/>
              <a:ext cx="63500" cy="158750"/>
            </a:xfrm>
            <a:custGeom>
              <a:avLst/>
              <a:gdLst>
                <a:gd name="T0" fmla="*/ 159 w 405"/>
                <a:gd name="T1" fmla="*/ 0 h 1003"/>
                <a:gd name="T2" fmla="*/ 201 w 405"/>
                <a:gd name="T3" fmla="*/ 14 h 1003"/>
                <a:gd name="T4" fmla="*/ 260 w 405"/>
                <a:gd name="T5" fmla="*/ 75 h 1003"/>
                <a:gd name="T6" fmla="*/ 327 w 405"/>
                <a:gd name="T7" fmla="*/ 173 h 1003"/>
                <a:gd name="T8" fmla="*/ 374 w 405"/>
                <a:gd name="T9" fmla="*/ 282 h 1003"/>
                <a:gd name="T10" fmla="*/ 399 w 405"/>
                <a:gd name="T11" fmla="*/ 394 h 1003"/>
                <a:gd name="T12" fmla="*/ 405 w 405"/>
                <a:gd name="T13" fmla="*/ 509 h 1003"/>
                <a:gd name="T14" fmla="*/ 389 w 405"/>
                <a:gd name="T15" fmla="*/ 624 h 1003"/>
                <a:gd name="T16" fmla="*/ 353 w 405"/>
                <a:gd name="T17" fmla="*/ 734 h 1003"/>
                <a:gd name="T18" fmla="*/ 297 w 405"/>
                <a:gd name="T19" fmla="*/ 838 h 1003"/>
                <a:gd name="T20" fmla="*/ 220 w 405"/>
                <a:gd name="T21" fmla="*/ 932 h 1003"/>
                <a:gd name="T22" fmla="*/ 164 w 405"/>
                <a:gd name="T23" fmla="*/ 982 h 1003"/>
                <a:gd name="T24" fmla="*/ 123 w 405"/>
                <a:gd name="T25" fmla="*/ 1001 h 1003"/>
                <a:gd name="T26" fmla="*/ 78 w 405"/>
                <a:gd name="T27" fmla="*/ 1001 h 1003"/>
                <a:gd name="T28" fmla="*/ 39 w 405"/>
                <a:gd name="T29" fmla="*/ 982 h 1003"/>
                <a:gd name="T30" fmla="*/ 10 w 405"/>
                <a:gd name="T31" fmla="*/ 945 h 1003"/>
                <a:gd name="T32" fmla="*/ 0 w 405"/>
                <a:gd name="T33" fmla="*/ 902 h 1003"/>
                <a:gd name="T34" fmla="*/ 10 w 405"/>
                <a:gd name="T35" fmla="*/ 858 h 1003"/>
                <a:gd name="T36" fmla="*/ 39 w 405"/>
                <a:gd name="T37" fmla="*/ 823 h 1003"/>
                <a:gd name="T38" fmla="*/ 76 w 405"/>
                <a:gd name="T39" fmla="*/ 788 h 1003"/>
                <a:gd name="T40" fmla="*/ 139 w 405"/>
                <a:gd name="T41" fmla="*/ 710 h 1003"/>
                <a:gd name="T42" fmla="*/ 181 w 405"/>
                <a:gd name="T43" fmla="*/ 621 h 1003"/>
                <a:gd name="T44" fmla="*/ 201 w 405"/>
                <a:gd name="T45" fmla="*/ 528 h 1003"/>
                <a:gd name="T46" fmla="*/ 201 w 405"/>
                <a:gd name="T47" fmla="*/ 433 h 1003"/>
                <a:gd name="T48" fmla="*/ 181 w 405"/>
                <a:gd name="T49" fmla="*/ 339 h 1003"/>
                <a:gd name="T50" fmla="*/ 139 w 405"/>
                <a:gd name="T51" fmla="*/ 251 h 1003"/>
                <a:gd name="T52" fmla="*/ 76 w 405"/>
                <a:gd name="T53" fmla="*/ 172 h 1003"/>
                <a:gd name="T54" fmla="*/ 53 w 405"/>
                <a:gd name="T55" fmla="*/ 133 h 1003"/>
                <a:gd name="T56" fmla="*/ 48 w 405"/>
                <a:gd name="T57" fmla="*/ 90 h 1003"/>
                <a:gd name="T58" fmla="*/ 62 w 405"/>
                <a:gd name="T59" fmla="*/ 48 h 1003"/>
                <a:gd name="T60" fmla="*/ 95 w 405"/>
                <a:gd name="T61" fmla="*/ 14 h 1003"/>
                <a:gd name="T62" fmla="*/ 137 w 405"/>
                <a:gd name="T63" fmla="*/ 0 h 1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5" h="1003">
                  <a:moveTo>
                    <a:pt x="137" y="0"/>
                  </a:moveTo>
                  <a:lnTo>
                    <a:pt x="159" y="0"/>
                  </a:lnTo>
                  <a:lnTo>
                    <a:pt x="181" y="5"/>
                  </a:lnTo>
                  <a:lnTo>
                    <a:pt x="201" y="14"/>
                  </a:lnTo>
                  <a:lnTo>
                    <a:pt x="220" y="29"/>
                  </a:lnTo>
                  <a:lnTo>
                    <a:pt x="260" y="75"/>
                  </a:lnTo>
                  <a:lnTo>
                    <a:pt x="297" y="123"/>
                  </a:lnTo>
                  <a:lnTo>
                    <a:pt x="327" y="173"/>
                  </a:lnTo>
                  <a:lnTo>
                    <a:pt x="353" y="226"/>
                  </a:lnTo>
                  <a:lnTo>
                    <a:pt x="374" y="282"/>
                  </a:lnTo>
                  <a:lnTo>
                    <a:pt x="389" y="337"/>
                  </a:lnTo>
                  <a:lnTo>
                    <a:pt x="399" y="394"/>
                  </a:lnTo>
                  <a:lnTo>
                    <a:pt x="405" y="452"/>
                  </a:lnTo>
                  <a:lnTo>
                    <a:pt x="405" y="509"/>
                  </a:lnTo>
                  <a:lnTo>
                    <a:pt x="399" y="567"/>
                  </a:lnTo>
                  <a:lnTo>
                    <a:pt x="389" y="624"/>
                  </a:lnTo>
                  <a:lnTo>
                    <a:pt x="374" y="680"/>
                  </a:lnTo>
                  <a:lnTo>
                    <a:pt x="353" y="734"/>
                  </a:lnTo>
                  <a:lnTo>
                    <a:pt x="327" y="787"/>
                  </a:lnTo>
                  <a:lnTo>
                    <a:pt x="297" y="838"/>
                  </a:lnTo>
                  <a:lnTo>
                    <a:pt x="260" y="887"/>
                  </a:lnTo>
                  <a:lnTo>
                    <a:pt x="220" y="932"/>
                  </a:lnTo>
                  <a:lnTo>
                    <a:pt x="193" y="958"/>
                  </a:lnTo>
                  <a:lnTo>
                    <a:pt x="164" y="982"/>
                  </a:lnTo>
                  <a:lnTo>
                    <a:pt x="144" y="994"/>
                  </a:lnTo>
                  <a:lnTo>
                    <a:pt x="123" y="1001"/>
                  </a:lnTo>
                  <a:lnTo>
                    <a:pt x="101" y="1003"/>
                  </a:lnTo>
                  <a:lnTo>
                    <a:pt x="78" y="1001"/>
                  </a:lnTo>
                  <a:lnTo>
                    <a:pt x="58" y="994"/>
                  </a:lnTo>
                  <a:lnTo>
                    <a:pt x="39" y="982"/>
                  </a:lnTo>
                  <a:lnTo>
                    <a:pt x="21" y="966"/>
                  </a:lnTo>
                  <a:lnTo>
                    <a:pt x="10" y="945"/>
                  </a:lnTo>
                  <a:lnTo>
                    <a:pt x="2" y="923"/>
                  </a:lnTo>
                  <a:lnTo>
                    <a:pt x="0" y="902"/>
                  </a:lnTo>
                  <a:lnTo>
                    <a:pt x="3" y="879"/>
                  </a:lnTo>
                  <a:lnTo>
                    <a:pt x="10" y="858"/>
                  </a:lnTo>
                  <a:lnTo>
                    <a:pt x="21" y="839"/>
                  </a:lnTo>
                  <a:lnTo>
                    <a:pt x="39" y="823"/>
                  </a:lnTo>
                  <a:lnTo>
                    <a:pt x="58" y="806"/>
                  </a:lnTo>
                  <a:lnTo>
                    <a:pt x="76" y="788"/>
                  </a:lnTo>
                  <a:lnTo>
                    <a:pt x="111" y="750"/>
                  </a:lnTo>
                  <a:lnTo>
                    <a:pt x="139" y="710"/>
                  </a:lnTo>
                  <a:lnTo>
                    <a:pt x="162" y="667"/>
                  </a:lnTo>
                  <a:lnTo>
                    <a:pt x="181" y="621"/>
                  </a:lnTo>
                  <a:lnTo>
                    <a:pt x="194" y="576"/>
                  </a:lnTo>
                  <a:lnTo>
                    <a:pt x="201" y="528"/>
                  </a:lnTo>
                  <a:lnTo>
                    <a:pt x="203" y="481"/>
                  </a:lnTo>
                  <a:lnTo>
                    <a:pt x="201" y="433"/>
                  </a:lnTo>
                  <a:lnTo>
                    <a:pt x="194" y="386"/>
                  </a:lnTo>
                  <a:lnTo>
                    <a:pt x="181" y="339"/>
                  </a:lnTo>
                  <a:lnTo>
                    <a:pt x="162" y="295"/>
                  </a:lnTo>
                  <a:lnTo>
                    <a:pt x="139" y="251"/>
                  </a:lnTo>
                  <a:lnTo>
                    <a:pt x="111" y="210"/>
                  </a:lnTo>
                  <a:lnTo>
                    <a:pt x="76" y="172"/>
                  </a:lnTo>
                  <a:lnTo>
                    <a:pt x="62" y="154"/>
                  </a:lnTo>
                  <a:lnTo>
                    <a:pt x="53" y="133"/>
                  </a:lnTo>
                  <a:lnTo>
                    <a:pt x="48" y="112"/>
                  </a:lnTo>
                  <a:lnTo>
                    <a:pt x="48" y="90"/>
                  </a:lnTo>
                  <a:lnTo>
                    <a:pt x="53" y="68"/>
                  </a:lnTo>
                  <a:lnTo>
                    <a:pt x="62" y="48"/>
                  </a:lnTo>
                  <a:lnTo>
                    <a:pt x="76" y="29"/>
                  </a:lnTo>
                  <a:lnTo>
                    <a:pt x="95" y="14"/>
                  </a:lnTo>
                  <a:lnTo>
                    <a:pt x="115" y="5"/>
                  </a:lnTo>
                  <a:lnTo>
                    <a:pt x="137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AC1F426-4D47-4F45-BCDF-FD6C3DD9219D}"/>
              </a:ext>
            </a:extLst>
          </p:cNvPr>
          <p:cNvGrpSpPr/>
          <p:nvPr/>
        </p:nvGrpSpPr>
        <p:grpSpPr>
          <a:xfrm>
            <a:off x="2427445" y="1195417"/>
            <a:ext cx="897528" cy="1252332"/>
            <a:chOff x="1836895" y="1836970"/>
            <a:chExt cx="897528" cy="125233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1F5ADCA-0A93-4609-9973-8144772F3607}"/>
                </a:ext>
              </a:extLst>
            </p:cNvPr>
            <p:cNvGrpSpPr/>
            <p:nvPr/>
          </p:nvGrpSpPr>
          <p:grpSpPr>
            <a:xfrm rot="16200000">
              <a:off x="1830742" y="1881210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20" name="Freeform 62">
                <a:extLst>
                  <a:ext uri="{FF2B5EF4-FFF2-40B4-BE49-F238E27FC236}">
                    <a16:creationId xmlns:a16="http://schemas.microsoft.com/office/drawing/2014/main" id="{991575CB-C9BC-41A3-B72D-B04803D5F5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3">
                <a:extLst>
                  <a:ext uri="{FF2B5EF4-FFF2-40B4-BE49-F238E27FC236}">
                    <a16:creationId xmlns:a16="http://schemas.microsoft.com/office/drawing/2014/main" id="{595C8F45-A8EC-4A9C-A6E9-CD290CF12C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64">
                <a:extLst>
                  <a:ext uri="{FF2B5EF4-FFF2-40B4-BE49-F238E27FC236}">
                    <a16:creationId xmlns:a16="http://schemas.microsoft.com/office/drawing/2014/main" id="{ADD951CD-A84B-48ED-94DD-1D1E2D22A0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65">
                <a:extLst>
                  <a:ext uri="{FF2B5EF4-FFF2-40B4-BE49-F238E27FC236}">
                    <a16:creationId xmlns:a16="http://schemas.microsoft.com/office/drawing/2014/main" id="{62F6EB45-5449-4DCA-9276-7B4404AE52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66">
                <a:extLst>
                  <a:ext uri="{FF2B5EF4-FFF2-40B4-BE49-F238E27FC236}">
                    <a16:creationId xmlns:a16="http://schemas.microsoft.com/office/drawing/2014/main" id="{C78C40A4-2EE6-4EB1-BB97-C08C8C379F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6" name="Freeform 344">
              <a:extLst>
                <a:ext uri="{FF2B5EF4-FFF2-40B4-BE49-F238E27FC236}">
                  <a16:creationId xmlns:a16="http://schemas.microsoft.com/office/drawing/2014/main" id="{DD6FF3E4-0A99-49B7-AE3B-322D3B0BFA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6895" y="2054198"/>
              <a:ext cx="897528" cy="1035104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D8180AA-8D25-4112-B1B5-CD141BD83864}"/>
                </a:ext>
              </a:extLst>
            </p:cNvPr>
            <p:cNvGrpSpPr/>
            <p:nvPr/>
          </p:nvGrpSpPr>
          <p:grpSpPr>
            <a:xfrm rot="5400000">
              <a:off x="2167390" y="1876658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30" name="Freeform 62">
                <a:extLst>
                  <a:ext uri="{FF2B5EF4-FFF2-40B4-BE49-F238E27FC236}">
                    <a16:creationId xmlns:a16="http://schemas.microsoft.com/office/drawing/2014/main" id="{4033D2A7-0AA7-4575-B158-C6E7B143B58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63">
                <a:extLst>
                  <a:ext uri="{FF2B5EF4-FFF2-40B4-BE49-F238E27FC236}">
                    <a16:creationId xmlns:a16="http://schemas.microsoft.com/office/drawing/2014/main" id="{41119CE6-3565-448C-BB5B-4D7BD96E2D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64">
                <a:extLst>
                  <a:ext uri="{FF2B5EF4-FFF2-40B4-BE49-F238E27FC236}">
                    <a16:creationId xmlns:a16="http://schemas.microsoft.com/office/drawing/2014/main" id="{A1ABE9D5-CE2D-4FB8-982C-684D938398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65">
                <a:extLst>
                  <a:ext uri="{FF2B5EF4-FFF2-40B4-BE49-F238E27FC236}">
                    <a16:creationId xmlns:a16="http://schemas.microsoft.com/office/drawing/2014/main" id="{0372FFB1-87AA-41EE-A513-F583BA00AD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66">
                <a:extLst>
                  <a:ext uri="{FF2B5EF4-FFF2-40B4-BE49-F238E27FC236}">
                    <a16:creationId xmlns:a16="http://schemas.microsoft.com/office/drawing/2014/main" id="{1B9FCA06-9122-43DC-91D8-25E4B9B1FA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A11A91A2-052E-4239-9AC3-17C93F2DE08F}"/>
              </a:ext>
            </a:extLst>
          </p:cNvPr>
          <p:cNvGrpSpPr/>
          <p:nvPr/>
        </p:nvGrpSpPr>
        <p:grpSpPr>
          <a:xfrm>
            <a:off x="4103501" y="1215939"/>
            <a:ext cx="750566" cy="800688"/>
            <a:chOff x="3512951" y="1415041"/>
            <a:chExt cx="750566" cy="800688"/>
          </a:xfrm>
        </p:grpSpPr>
        <p:sp>
          <p:nvSpPr>
            <p:cNvPr id="36" name="Freeform 239">
              <a:extLst>
                <a:ext uri="{FF2B5EF4-FFF2-40B4-BE49-F238E27FC236}">
                  <a16:creationId xmlns:a16="http://schemas.microsoft.com/office/drawing/2014/main" id="{A82087AC-41FE-4021-A8D4-726B3B259D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88222" y="1497709"/>
              <a:ext cx="111832" cy="125182"/>
            </a:xfrm>
            <a:custGeom>
              <a:avLst/>
              <a:gdLst>
                <a:gd name="T0" fmla="*/ 233 w 524"/>
                <a:gd name="T1" fmla="*/ 120 h 525"/>
                <a:gd name="T2" fmla="*/ 181 w 524"/>
                <a:gd name="T3" fmla="*/ 143 h 525"/>
                <a:gd name="T4" fmla="*/ 141 w 524"/>
                <a:gd name="T5" fmla="*/ 182 h 525"/>
                <a:gd name="T6" fmla="*/ 120 w 524"/>
                <a:gd name="T7" fmla="*/ 234 h 525"/>
                <a:gd name="T8" fmla="*/ 120 w 524"/>
                <a:gd name="T9" fmla="*/ 292 h 525"/>
                <a:gd name="T10" fmla="*/ 141 w 524"/>
                <a:gd name="T11" fmla="*/ 345 h 525"/>
                <a:gd name="T12" fmla="*/ 181 w 524"/>
                <a:gd name="T13" fmla="*/ 384 h 525"/>
                <a:gd name="T14" fmla="*/ 233 w 524"/>
                <a:gd name="T15" fmla="*/ 406 h 525"/>
                <a:gd name="T16" fmla="*/ 291 w 524"/>
                <a:gd name="T17" fmla="*/ 406 h 525"/>
                <a:gd name="T18" fmla="*/ 343 w 524"/>
                <a:gd name="T19" fmla="*/ 384 h 525"/>
                <a:gd name="T20" fmla="*/ 382 w 524"/>
                <a:gd name="T21" fmla="*/ 345 h 525"/>
                <a:gd name="T22" fmla="*/ 404 w 524"/>
                <a:gd name="T23" fmla="*/ 292 h 525"/>
                <a:gd name="T24" fmla="*/ 404 w 524"/>
                <a:gd name="T25" fmla="*/ 234 h 525"/>
                <a:gd name="T26" fmla="*/ 382 w 524"/>
                <a:gd name="T27" fmla="*/ 182 h 525"/>
                <a:gd name="T28" fmla="*/ 343 w 524"/>
                <a:gd name="T29" fmla="*/ 143 h 525"/>
                <a:gd name="T30" fmla="*/ 291 w 524"/>
                <a:gd name="T31" fmla="*/ 120 h 525"/>
                <a:gd name="T32" fmla="*/ 261 w 524"/>
                <a:gd name="T33" fmla="*/ 0 h 525"/>
                <a:gd name="T34" fmla="*/ 337 w 524"/>
                <a:gd name="T35" fmla="*/ 12 h 525"/>
                <a:gd name="T36" fmla="*/ 404 w 524"/>
                <a:gd name="T37" fmla="*/ 43 h 525"/>
                <a:gd name="T38" fmla="*/ 459 w 524"/>
                <a:gd name="T39" fmla="*/ 91 h 525"/>
                <a:gd name="T40" fmla="*/ 499 w 524"/>
                <a:gd name="T41" fmla="*/ 152 h 525"/>
                <a:gd name="T42" fmla="*/ 520 w 524"/>
                <a:gd name="T43" fmla="*/ 224 h 525"/>
                <a:gd name="T44" fmla="*/ 520 w 524"/>
                <a:gd name="T45" fmla="*/ 302 h 525"/>
                <a:gd name="T46" fmla="*/ 499 w 524"/>
                <a:gd name="T47" fmla="*/ 374 h 525"/>
                <a:gd name="T48" fmla="*/ 459 w 524"/>
                <a:gd name="T49" fmla="*/ 435 h 525"/>
                <a:gd name="T50" fmla="*/ 404 w 524"/>
                <a:gd name="T51" fmla="*/ 483 h 525"/>
                <a:gd name="T52" fmla="*/ 337 w 524"/>
                <a:gd name="T53" fmla="*/ 515 h 525"/>
                <a:gd name="T54" fmla="*/ 261 w 524"/>
                <a:gd name="T55" fmla="*/ 525 h 525"/>
                <a:gd name="T56" fmla="*/ 186 w 524"/>
                <a:gd name="T57" fmla="*/ 515 h 525"/>
                <a:gd name="T58" fmla="*/ 120 w 524"/>
                <a:gd name="T59" fmla="*/ 483 h 525"/>
                <a:gd name="T60" fmla="*/ 65 w 524"/>
                <a:gd name="T61" fmla="*/ 435 h 525"/>
                <a:gd name="T62" fmla="*/ 24 w 524"/>
                <a:gd name="T63" fmla="*/ 374 h 525"/>
                <a:gd name="T64" fmla="*/ 3 w 524"/>
                <a:gd name="T65" fmla="*/ 302 h 525"/>
                <a:gd name="T66" fmla="*/ 3 w 524"/>
                <a:gd name="T67" fmla="*/ 224 h 525"/>
                <a:gd name="T68" fmla="*/ 24 w 524"/>
                <a:gd name="T69" fmla="*/ 152 h 525"/>
                <a:gd name="T70" fmla="*/ 65 w 524"/>
                <a:gd name="T71" fmla="*/ 91 h 525"/>
                <a:gd name="T72" fmla="*/ 120 w 524"/>
                <a:gd name="T73" fmla="*/ 43 h 525"/>
                <a:gd name="T74" fmla="*/ 186 w 524"/>
                <a:gd name="T75" fmla="*/ 12 h 525"/>
                <a:gd name="T76" fmla="*/ 261 w 524"/>
                <a:gd name="T77" fmla="*/ 0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4" h="525">
                  <a:moveTo>
                    <a:pt x="261" y="117"/>
                  </a:moveTo>
                  <a:lnTo>
                    <a:pt x="233" y="120"/>
                  </a:lnTo>
                  <a:lnTo>
                    <a:pt x="205" y="129"/>
                  </a:lnTo>
                  <a:lnTo>
                    <a:pt x="181" y="143"/>
                  </a:lnTo>
                  <a:lnTo>
                    <a:pt x="159" y="160"/>
                  </a:lnTo>
                  <a:lnTo>
                    <a:pt x="141" y="182"/>
                  </a:lnTo>
                  <a:lnTo>
                    <a:pt x="128" y="206"/>
                  </a:lnTo>
                  <a:lnTo>
                    <a:pt x="120" y="234"/>
                  </a:lnTo>
                  <a:lnTo>
                    <a:pt x="116" y="264"/>
                  </a:lnTo>
                  <a:lnTo>
                    <a:pt x="120" y="292"/>
                  </a:lnTo>
                  <a:lnTo>
                    <a:pt x="128" y="320"/>
                  </a:lnTo>
                  <a:lnTo>
                    <a:pt x="141" y="345"/>
                  </a:lnTo>
                  <a:lnTo>
                    <a:pt x="159" y="366"/>
                  </a:lnTo>
                  <a:lnTo>
                    <a:pt x="181" y="384"/>
                  </a:lnTo>
                  <a:lnTo>
                    <a:pt x="205" y="397"/>
                  </a:lnTo>
                  <a:lnTo>
                    <a:pt x="233" y="406"/>
                  </a:lnTo>
                  <a:lnTo>
                    <a:pt x="261" y="409"/>
                  </a:lnTo>
                  <a:lnTo>
                    <a:pt x="291" y="406"/>
                  </a:lnTo>
                  <a:lnTo>
                    <a:pt x="318" y="397"/>
                  </a:lnTo>
                  <a:lnTo>
                    <a:pt x="343" y="384"/>
                  </a:lnTo>
                  <a:lnTo>
                    <a:pt x="365" y="366"/>
                  </a:lnTo>
                  <a:lnTo>
                    <a:pt x="382" y="345"/>
                  </a:lnTo>
                  <a:lnTo>
                    <a:pt x="396" y="320"/>
                  </a:lnTo>
                  <a:lnTo>
                    <a:pt x="404" y="292"/>
                  </a:lnTo>
                  <a:lnTo>
                    <a:pt x="407" y="264"/>
                  </a:lnTo>
                  <a:lnTo>
                    <a:pt x="404" y="234"/>
                  </a:lnTo>
                  <a:lnTo>
                    <a:pt x="396" y="206"/>
                  </a:lnTo>
                  <a:lnTo>
                    <a:pt x="382" y="182"/>
                  </a:lnTo>
                  <a:lnTo>
                    <a:pt x="365" y="160"/>
                  </a:lnTo>
                  <a:lnTo>
                    <a:pt x="343" y="143"/>
                  </a:lnTo>
                  <a:lnTo>
                    <a:pt x="318" y="129"/>
                  </a:lnTo>
                  <a:lnTo>
                    <a:pt x="291" y="120"/>
                  </a:lnTo>
                  <a:lnTo>
                    <a:pt x="261" y="117"/>
                  </a:lnTo>
                  <a:close/>
                  <a:moveTo>
                    <a:pt x="261" y="0"/>
                  </a:moveTo>
                  <a:lnTo>
                    <a:pt x="300" y="4"/>
                  </a:lnTo>
                  <a:lnTo>
                    <a:pt x="337" y="12"/>
                  </a:lnTo>
                  <a:lnTo>
                    <a:pt x="372" y="25"/>
                  </a:lnTo>
                  <a:lnTo>
                    <a:pt x="404" y="43"/>
                  </a:lnTo>
                  <a:lnTo>
                    <a:pt x="434" y="65"/>
                  </a:lnTo>
                  <a:lnTo>
                    <a:pt x="459" y="91"/>
                  </a:lnTo>
                  <a:lnTo>
                    <a:pt x="481" y="120"/>
                  </a:lnTo>
                  <a:lnTo>
                    <a:pt x="499" y="152"/>
                  </a:lnTo>
                  <a:lnTo>
                    <a:pt x="513" y="187"/>
                  </a:lnTo>
                  <a:lnTo>
                    <a:pt x="520" y="224"/>
                  </a:lnTo>
                  <a:lnTo>
                    <a:pt x="524" y="264"/>
                  </a:lnTo>
                  <a:lnTo>
                    <a:pt x="520" y="302"/>
                  </a:lnTo>
                  <a:lnTo>
                    <a:pt x="513" y="339"/>
                  </a:lnTo>
                  <a:lnTo>
                    <a:pt x="499" y="374"/>
                  </a:lnTo>
                  <a:lnTo>
                    <a:pt x="481" y="406"/>
                  </a:lnTo>
                  <a:lnTo>
                    <a:pt x="459" y="435"/>
                  </a:lnTo>
                  <a:lnTo>
                    <a:pt x="434" y="462"/>
                  </a:lnTo>
                  <a:lnTo>
                    <a:pt x="404" y="483"/>
                  </a:lnTo>
                  <a:lnTo>
                    <a:pt x="372" y="501"/>
                  </a:lnTo>
                  <a:lnTo>
                    <a:pt x="337" y="515"/>
                  </a:lnTo>
                  <a:lnTo>
                    <a:pt x="300" y="523"/>
                  </a:lnTo>
                  <a:lnTo>
                    <a:pt x="261" y="525"/>
                  </a:lnTo>
                  <a:lnTo>
                    <a:pt x="223" y="523"/>
                  </a:lnTo>
                  <a:lnTo>
                    <a:pt x="186" y="515"/>
                  </a:lnTo>
                  <a:lnTo>
                    <a:pt x="151" y="501"/>
                  </a:lnTo>
                  <a:lnTo>
                    <a:pt x="120" y="483"/>
                  </a:lnTo>
                  <a:lnTo>
                    <a:pt x="90" y="462"/>
                  </a:lnTo>
                  <a:lnTo>
                    <a:pt x="65" y="435"/>
                  </a:lnTo>
                  <a:lnTo>
                    <a:pt x="42" y="406"/>
                  </a:lnTo>
                  <a:lnTo>
                    <a:pt x="24" y="374"/>
                  </a:lnTo>
                  <a:lnTo>
                    <a:pt x="12" y="339"/>
                  </a:lnTo>
                  <a:lnTo>
                    <a:pt x="3" y="302"/>
                  </a:lnTo>
                  <a:lnTo>
                    <a:pt x="0" y="264"/>
                  </a:lnTo>
                  <a:lnTo>
                    <a:pt x="3" y="224"/>
                  </a:lnTo>
                  <a:lnTo>
                    <a:pt x="12" y="187"/>
                  </a:lnTo>
                  <a:lnTo>
                    <a:pt x="24" y="152"/>
                  </a:lnTo>
                  <a:lnTo>
                    <a:pt x="42" y="120"/>
                  </a:lnTo>
                  <a:lnTo>
                    <a:pt x="65" y="91"/>
                  </a:lnTo>
                  <a:lnTo>
                    <a:pt x="90" y="65"/>
                  </a:lnTo>
                  <a:lnTo>
                    <a:pt x="120" y="43"/>
                  </a:lnTo>
                  <a:lnTo>
                    <a:pt x="151" y="25"/>
                  </a:lnTo>
                  <a:lnTo>
                    <a:pt x="186" y="12"/>
                  </a:lnTo>
                  <a:lnTo>
                    <a:pt x="223" y="4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40">
              <a:extLst>
                <a:ext uri="{FF2B5EF4-FFF2-40B4-BE49-F238E27FC236}">
                  <a16:creationId xmlns:a16="http://schemas.microsoft.com/office/drawing/2014/main" id="{64719104-7271-4641-9C6D-099E531972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5877" y="1526051"/>
              <a:ext cx="25807" cy="28343"/>
            </a:xfrm>
            <a:custGeom>
              <a:avLst/>
              <a:gdLst>
                <a:gd name="T0" fmla="*/ 58 w 117"/>
                <a:gd name="T1" fmla="*/ 0 h 117"/>
                <a:gd name="T2" fmla="*/ 76 w 117"/>
                <a:gd name="T3" fmla="*/ 3 h 117"/>
                <a:gd name="T4" fmla="*/ 92 w 117"/>
                <a:gd name="T5" fmla="*/ 12 h 117"/>
                <a:gd name="T6" fmla="*/ 105 w 117"/>
                <a:gd name="T7" fmla="*/ 25 h 117"/>
                <a:gd name="T8" fmla="*/ 113 w 117"/>
                <a:gd name="T9" fmla="*/ 40 h 117"/>
                <a:gd name="T10" fmla="*/ 117 w 117"/>
                <a:gd name="T11" fmla="*/ 58 h 117"/>
                <a:gd name="T12" fmla="*/ 113 w 117"/>
                <a:gd name="T13" fmla="*/ 78 h 117"/>
                <a:gd name="T14" fmla="*/ 105 w 117"/>
                <a:gd name="T15" fmla="*/ 93 h 117"/>
                <a:gd name="T16" fmla="*/ 92 w 117"/>
                <a:gd name="T17" fmla="*/ 106 h 117"/>
                <a:gd name="T18" fmla="*/ 76 w 117"/>
                <a:gd name="T19" fmla="*/ 114 h 117"/>
                <a:gd name="T20" fmla="*/ 58 w 117"/>
                <a:gd name="T21" fmla="*/ 117 h 117"/>
                <a:gd name="T22" fmla="*/ 40 w 117"/>
                <a:gd name="T23" fmla="*/ 114 h 117"/>
                <a:gd name="T24" fmla="*/ 24 w 117"/>
                <a:gd name="T25" fmla="*/ 106 h 117"/>
                <a:gd name="T26" fmla="*/ 12 w 117"/>
                <a:gd name="T27" fmla="*/ 93 h 117"/>
                <a:gd name="T28" fmla="*/ 3 w 117"/>
                <a:gd name="T29" fmla="*/ 78 h 117"/>
                <a:gd name="T30" fmla="*/ 0 w 117"/>
                <a:gd name="T31" fmla="*/ 58 h 117"/>
                <a:gd name="T32" fmla="*/ 3 w 117"/>
                <a:gd name="T33" fmla="*/ 40 h 117"/>
                <a:gd name="T34" fmla="*/ 12 w 117"/>
                <a:gd name="T35" fmla="*/ 25 h 117"/>
                <a:gd name="T36" fmla="*/ 24 w 117"/>
                <a:gd name="T37" fmla="*/ 12 h 117"/>
                <a:gd name="T38" fmla="*/ 40 w 117"/>
                <a:gd name="T39" fmla="*/ 3 h 117"/>
                <a:gd name="T40" fmla="*/ 58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8" y="0"/>
                  </a:moveTo>
                  <a:lnTo>
                    <a:pt x="76" y="3"/>
                  </a:lnTo>
                  <a:lnTo>
                    <a:pt x="92" y="12"/>
                  </a:lnTo>
                  <a:lnTo>
                    <a:pt x="105" y="25"/>
                  </a:lnTo>
                  <a:lnTo>
                    <a:pt x="113" y="40"/>
                  </a:lnTo>
                  <a:lnTo>
                    <a:pt x="117" y="58"/>
                  </a:lnTo>
                  <a:lnTo>
                    <a:pt x="113" y="78"/>
                  </a:lnTo>
                  <a:lnTo>
                    <a:pt x="105" y="93"/>
                  </a:lnTo>
                  <a:lnTo>
                    <a:pt x="92" y="106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2" y="93"/>
                  </a:lnTo>
                  <a:lnTo>
                    <a:pt x="3" y="78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2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41">
              <a:extLst>
                <a:ext uri="{FF2B5EF4-FFF2-40B4-BE49-F238E27FC236}">
                  <a16:creationId xmlns:a16="http://schemas.microsoft.com/office/drawing/2014/main" id="{8DF03FC0-7408-4584-B576-FC343FA195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6414" y="1526051"/>
              <a:ext cx="23656" cy="28343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3 h 117"/>
                <a:gd name="T4" fmla="*/ 93 w 116"/>
                <a:gd name="T5" fmla="*/ 12 h 117"/>
                <a:gd name="T6" fmla="*/ 104 w 116"/>
                <a:gd name="T7" fmla="*/ 25 h 117"/>
                <a:gd name="T8" fmla="*/ 113 w 116"/>
                <a:gd name="T9" fmla="*/ 40 h 117"/>
                <a:gd name="T10" fmla="*/ 116 w 116"/>
                <a:gd name="T11" fmla="*/ 58 h 117"/>
                <a:gd name="T12" fmla="*/ 113 w 116"/>
                <a:gd name="T13" fmla="*/ 78 h 117"/>
                <a:gd name="T14" fmla="*/ 104 w 116"/>
                <a:gd name="T15" fmla="*/ 93 h 117"/>
                <a:gd name="T16" fmla="*/ 93 w 116"/>
                <a:gd name="T17" fmla="*/ 106 h 117"/>
                <a:gd name="T18" fmla="*/ 76 w 116"/>
                <a:gd name="T19" fmla="*/ 114 h 117"/>
                <a:gd name="T20" fmla="*/ 58 w 116"/>
                <a:gd name="T21" fmla="*/ 117 h 117"/>
                <a:gd name="T22" fmla="*/ 40 w 116"/>
                <a:gd name="T23" fmla="*/ 114 h 117"/>
                <a:gd name="T24" fmla="*/ 24 w 116"/>
                <a:gd name="T25" fmla="*/ 106 h 117"/>
                <a:gd name="T26" fmla="*/ 11 w 116"/>
                <a:gd name="T27" fmla="*/ 93 h 117"/>
                <a:gd name="T28" fmla="*/ 3 w 116"/>
                <a:gd name="T29" fmla="*/ 78 h 117"/>
                <a:gd name="T30" fmla="*/ 0 w 116"/>
                <a:gd name="T31" fmla="*/ 58 h 117"/>
                <a:gd name="T32" fmla="*/ 3 w 116"/>
                <a:gd name="T33" fmla="*/ 40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3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3"/>
                  </a:lnTo>
                  <a:lnTo>
                    <a:pt x="93" y="12"/>
                  </a:lnTo>
                  <a:lnTo>
                    <a:pt x="104" y="25"/>
                  </a:lnTo>
                  <a:lnTo>
                    <a:pt x="113" y="40"/>
                  </a:lnTo>
                  <a:lnTo>
                    <a:pt x="116" y="58"/>
                  </a:lnTo>
                  <a:lnTo>
                    <a:pt x="113" y="78"/>
                  </a:lnTo>
                  <a:lnTo>
                    <a:pt x="104" y="93"/>
                  </a:lnTo>
                  <a:lnTo>
                    <a:pt x="93" y="106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8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42">
              <a:extLst>
                <a:ext uri="{FF2B5EF4-FFF2-40B4-BE49-F238E27FC236}">
                  <a16:creationId xmlns:a16="http://schemas.microsoft.com/office/drawing/2014/main" id="{DC70D2FE-6E4E-49A5-9566-1BEB9D20E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1685" y="1568566"/>
              <a:ext cx="23656" cy="25982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3 h 117"/>
                <a:gd name="T4" fmla="*/ 92 w 116"/>
                <a:gd name="T5" fmla="*/ 12 h 117"/>
                <a:gd name="T6" fmla="*/ 104 w 116"/>
                <a:gd name="T7" fmla="*/ 25 h 117"/>
                <a:gd name="T8" fmla="*/ 113 w 116"/>
                <a:gd name="T9" fmla="*/ 40 h 117"/>
                <a:gd name="T10" fmla="*/ 116 w 116"/>
                <a:gd name="T11" fmla="*/ 58 h 117"/>
                <a:gd name="T12" fmla="*/ 113 w 116"/>
                <a:gd name="T13" fmla="*/ 78 h 117"/>
                <a:gd name="T14" fmla="*/ 104 w 116"/>
                <a:gd name="T15" fmla="*/ 93 h 117"/>
                <a:gd name="T16" fmla="*/ 92 w 116"/>
                <a:gd name="T17" fmla="*/ 106 h 117"/>
                <a:gd name="T18" fmla="*/ 76 w 116"/>
                <a:gd name="T19" fmla="*/ 114 h 117"/>
                <a:gd name="T20" fmla="*/ 58 w 116"/>
                <a:gd name="T21" fmla="*/ 117 h 117"/>
                <a:gd name="T22" fmla="*/ 40 w 116"/>
                <a:gd name="T23" fmla="*/ 114 h 117"/>
                <a:gd name="T24" fmla="*/ 24 w 116"/>
                <a:gd name="T25" fmla="*/ 106 h 117"/>
                <a:gd name="T26" fmla="*/ 11 w 116"/>
                <a:gd name="T27" fmla="*/ 93 h 117"/>
                <a:gd name="T28" fmla="*/ 3 w 116"/>
                <a:gd name="T29" fmla="*/ 78 h 117"/>
                <a:gd name="T30" fmla="*/ 0 w 116"/>
                <a:gd name="T31" fmla="*/ 58 h 117"/>
                <a:gd name="T32" fmla="*/ 3 w 116"/>
                <a:gd name="T33" fmla="*/ 40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3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3"/>
                  </a:lnTo>
                  <a:lnTo>
                    <a:pt x="92" y="12"/>
                  </a:lnTo>
                  <a:lnTo>
                    <a:pt x="104" y="25"/>
                  </a:lnTo>
                  <a:lnTo>
                    <a:pt x="113" y="40"/>
                  </a:lnTo>
                  <a:lnTo>
                    <a:pt x="116" y="58"/>
                  </a:lnTo>
                  <a:lnTo>
                    <a:pt x="113" y="78"/>
                  </a:lnTo>
                  <a:lnTo>
                    <a:pt x="104" y="93"/>
                  </a:lnTo>
                  <a:lnTo>
                    <a:pt x="92" y="106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8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43">
              <a:extLst>
                <a:ext uri="{FF2B5EF4-FFF2-40B4-BE49-F238E27FC236}">
                  <a16:creationId xmlns:a16="http://schemas.microsoft.com/office/drawing/2014/main" id="{FA970B85-FAC7-4F72-8629-1C4C76A4981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0070" y="1568566"/>
              <a:ext cx="25807" cy="25982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3 h 117"/>
                <a:gd name="T4" fmla="*/ 92 w 116"/>
                <a:gd name="T5" fmla="*/ 12 h 117"/>
                <a:gd name="T6" fmla="*/ 105 w 116"/>
                <a:gd name="T7" fmla="*/ 25 h 117"/>
                <a:gd name="T8" fmla="*/ 113 w 116"/>
                <a:gd name="T9" fmla="*/ 40 h 117"/>
                <a:gd name="T10" fmla="*/ 116 w 116"/>
                <a:gd name="T11" fmla="*/ 58 h 117"/>
                <a:gd name="T12" fmla="*/ 113 w 116"/>
                <a:gd name="T13" fmla="*/ 78 h 117"/>
                <a:gd name="T14" fmla="*/ 105 w 116"/>
                <a:gd name="T15" fmla="*/ 93 h 117"/>
                <a:gd name="T16" fmla="*/ 92 w 116"/>
                <a:gd name="T17" fmla="*/ 106 h 117"/>
                <a:gd name="T18" fmla="*/ 76 w 116"/>
                <a:gd name="T19" fmla="*/ 114 h 117"/>
                <a:gd name="T20" fmla="*/ 58 w 116"/>
                <a:gd name="T21" fmla="*/ 117 h 117"/>
                <a:gd name="T22" fmla="*/ 40 w 116"/>
                <a:gd name="T23" fmla="*/ 114 h 117"/>
                <a:gd name="T24" fmla="*/ 24 w 116"/>
                <a:gd name="T25" fmla="*/ 106 h 117"/>
                <a:gd name="T26" fmla="*/ 11 w 116"/>
                <a:gd name="T27" fmla="*/ 93 h 117"/>
                <a:gd name="T28" fmla="*/ 3 w 116"/>
                <a:gd name="T29" fmla="*/ 78 h 117"/>
                <a:gd name="T30" fmla="*/ 0 w 116"/>
                <a:gd name="T31" fmla="*/ 58 h 117"/>
                <a:gd name="T32" fmla="*/ 3 w 116"/>
                <a:gd name="T33" fmla="*/ 40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3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3"/>
                  </a:lnTo>
                  <a:lnTo>
                    <a:pt x="92" y="12"/>
                  </a:lnTo>
                  <a:lnTo>
                    <a:pt x="105" y="25"/>
                  </a:lnTo>
                  <a:lnTo>
                    <a:pt x="113" y="40"/>
                  </a:lnTo>
                  <a:lnTo>
                    <a:pt x="116" y="58"/>
                  </a:lnTo>
                  <a:lnTo>
                    <a:pt x="113" y="78"/>
                  </a:lnTo>
                  <a:lnTo>
                    <a:pt x="105" y="93"/>
                  </a:lnTo>
                  <a:lnTo>
                    <a:pt x="92" y="106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8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44">
              <a:extLst>
                <a:ext uri="{FF2B5EF4-FFF2-40B4-BE49-F238E27FC236}">
                  <a16:creationId xmlns:a16="http://schemas.microsoft.com/office/drawing/2014/main" id="{F7E5A649-9842-48BF-9FDA-59789F348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799" y="1526051"/>
              <a:ext cx="25807" cy="28343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3 h 117"/>
                <a:gd name="T4" fmla="*/ 92 w 116"/>
                <a:gd name="T5" fmla="*/ 12 h 117"/>
                <a:gd name="T6" fmla="*/ 105 w 116"/>
                <a:gd name="T7" fmla="*/ 25 h 117"/>
                <a:gd name="T8" fmla="*/ 113 w 116"/>
                <a:gd name="T9" fmla="*/ 40 h 117"/>
                <a:gd name="T10" fmla="*/ 116 w 116"/>
                <a:gd name="T11" fmla="*/ 58 h 117"/>
                <a:gd name="T12" fmla="*/ 113 w 116"/>
                <a:gd name="T13" fmla="*/ 78 h 117"/>
                <a:gd name="T14" fmla="*/ 105 w 116"/>
                <a:gd name="T15" fmla="*/ 93 h 117"/>
                <a:gd name="T16" fmla="*/ 92 w 116"/>
                <a:gd name="T17" fmla="*/ 106 h 117"/>
                <a:gd name="T18" fmla="*/ 76 w 116"/>
                <a:gd name="T19" fmla="*/ 114 h 117"/>
                <a:gd name="T20" fmla="*/ 58 w 116"/>
                <a:gd name="T21" fmla="*/ 117 h 117"/>
                <a:gd name="T22" fmla="*/ 40 w 116"/>
                <a:gd name="T23" fmla="*/ 114 h 117"/>
                <a:gd name="T24" fmla="*/ 24 w 116"/>
                <a:gd name="T25" fmla="*/ 106 h 117"/>
                <a:gd name="T26" fmla="*/ 11 w 116"/>
                <a:gd name="T27" fmla="*/ 93 h 117"/>
                <a:gd name="T28" fmla="*/ 3 w 116"/>
                <a:gd name="T29" fmla="*/ 78 h 117"/>
                <a:gd name="T30" fmla="*/ 0 w 116"/>
                <a:gd name="T31" fmla="*/ 58 h 117"/>
                <a:gd name="T32" fmla="*/ 3 w 116"/>
                <a:gd name="T33" fmla="*/ 40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3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3"/>
                  </a:lnTo>
                  <a:lnTo>
                    <a:pt x="92" y="12"/>
                  </a:lnTo>
                  <a:lnTo>
                    <a:pt x="105" y="25"/>
                  </a:lnTo>
                  <a:lnTo>
                    <a:pt x="113" y="40"/>
                  </a:lnTo>
                  <a:lnTo>
                    <a:pt x="116" y="58"/>
                  </a:lnTo>
                  <a:lnTo>
                    <a:pt x="113" y="78"/>
                  </a:lnTo>
                  <a:lnTo>
                    <a:pt x="105" y="93"/>
                  </a:lnTo>
                  <a:lnTo>
                    <a:pt x="92" y="106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8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45">
              <a:extLst>
                <a:ext uri="{FF2B5EF4-FFF2-40B4-BE49-F238E27FC236}">
                  <a16:creationId xmlns:a16="http://schemas.microsoft.com/office/drawing/2014/main" id="{98853E36-240F-47A0-8581-771B48349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0606" y="1568566"/>
              <a:ext cx="25807" cy="25982"/>
            </a:xfrm>
            <a:custGeom>
              <a:avLst/>
              <a:gdLst>
                <a:gd name="T0" fmla="*/ 58 w 117"/>
                <a:gd name="T1" fmla="*/ 0 h 117"/>
                <a:gd name="T2" fmla="*/ 76 w 117"/>
                <a:gd name="T3" fmla="*/ 3 h 117"/>
                <a:gd name="T4" fmla="*/ 92 w 117"/>
                <a:gd name="T5" fmla="*/ 12 h 117"/>
                <a:gd name="T6" fmla="*/ 105 w 117"/>
                <a:gd name="T7" fmla="*/ 25 h 117"/>
                <a:gd name="T8" fmla="*/ 113 w 117"/>
                <a:gd name="T9" fmla="*/ 40 h 117"/>
                <a:gd name="T10" fmla="*/ 117 w 117"/>
                <a:gd name="T11" fmla="*/ 58 h 117"/>
                <a:gd name="T12" fmla="*/ 113 w 117"/>
                <a:gd name="T13" fmla="*/ 78 h 117"/>
                <a:gd name="T14" fmla="*/ 105 w 117"/>
                <a:gd name="T15" fmla="*/ 93 h 117"/>
                <a:gd name="T16" fmla="*/ 92 w 117"/>
                <a:gd name="T17" fmla="*/ 106 h 117"/>
                <a:gd name="T18" fmla="*/ 76 w 117"/>
                <a:gd name="T19" fmla="*/ 114 h 117"/>
                <a:gd name="T20" fmla="*/ 58 w 117"/>
                <a:gd name="T21" fmla="*/ 117 h 117"/>
                <a:gd name="T22" fmla="*/ 40 w 117"/>
                <a:gd name="T23" fmla="*/ 114 h 117"/>
                <a:gd name="T24" fmla="*/ 23 w 117"/>
                <a:gd name="T25" fmla="*/ 106 h 117"/>
                <a:gd name="T26" fmla="*/ 12 w 117"/>
                <a:gd name="T27" fmla="*/ 93 h 117"/>
                <a:gd name="T28" fmla="*/ 3 w 117"/>
                <a:gd name="T29" fmla="*/ 78 h 117"/>
                <a:gd name="T30" fmla="*/ 0 w 117"/>
                <a:gd name="T31" fmla="*/ 58 h 117"/>
                <a:gd name="T32" fmla="*/ 3 w 117"/>
                <a:gd name="T33" fmla="*/ 40 h 117"/>
                <a:gd name="T34" fmla="*/ 12 w 117"/>
                <a:gd name="T35" fmla="*/ 25 h 117"/>
                <a:gd name="T36" fmla="*/ 23 w 117"/>
                <a:gd name="T37" fmla="*/ 12 h 117"/>
                <a:gd name="T38" fmla="*/ 40 w 117"/>
                <a:gd name="T39" fmla="*/ 3 h 117"/>
                <a:gd name="T40" fmla="*/ 58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8" y="0"/>
                  </a:moveTo>
                  <a:lnTo>
                    <a:pt x="76" y="3"/>
                  </a:lnTo>
                  <a:lnTo>
                    <a:pt x="92" y="12"/>
                  </a:lnTo>
                  <a:lnTo>
                    <a:pt x="105" y="25"/>
                  </a:lnTo>
                  <a:lnTo>
                    <a:pt x="113" y="40"/>
                  </a:lnTo>
                  <a:lnTo>
                    <a:pt x="117" y="58"/>
                  </a:lnTo>
                  <a:lnTo>
                    <a:pt x="113" y="78"/>
                  </a:lnTo>
                  <a:lnTo>
                    <a:pt x="105" y="93"/>
                  </a:lnTo>
                  <a:lnTo>
                    <a:pt x="92" y="106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3" y="106"/>
                  </a:lnTo>
                  <a:lnTo>
                    <a:pt x="12" y="93"/>
                  </a:lnTo>
                  <a:lnTo>
                    <a:pt x="3" y="78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2" y="25"/>
                  </a:lnTo>
                  <a:lnTo>
                    <a:pt x="23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46">
              <a:extLst>
                <a:ext uri="{FF2B5EF4-FFF2-40B4-BE49-F238E27FC236}">
                  <a16:creationId xmlns:a16="http://schemas.microsoft.com/office/drawing/2014/main" id="{AB78E524-53E8-4AF0-9AAF-A5D30F9B00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5334" y="1526051"/>
              <a:ext cx="25807" cy="28343"/>
            </a:xfrm>
            <a:custGeom>
              <a:avLst/>
              <a:gdLst>
                <a:gd name="T0" fmla="*/ 58 w 117"/>
                <a:gd name="T1" fmla="*/ 0 h 117"/>
                <a:gd name="T2" fmla="*/ 76 w 117"/>
                <a:gd name="T3" fmla="*/ 3 h 117"/>
                <a:gd name="T4" fmla="*/ 92 w 117"/>
                <a:gd name="T5" fmla="*/ 12 h 117"/>
                <a:gd name="T6" fmla="*/ 105 w 117"/>
                <a:gd name="T7" fmla="*/ 25 h 117"/>
                <a:gd name="T8" fmla="*/ 113 w 117"/>
                <a:gd name="T9" fmla="*/ 40 h 117"/>
                <a:gd name="T10" fmla="*/ 117 w 117"/>
                <a:gd name="T11" fmla="*/ 58 h 117"/>
                <a:gd name="T12" fmla="*/ 113 w 117"/>
                <a:gd name="T13" fmla="*/ 78 h 117"/>
                <a:gd name="T14" fmla="*/ 105 w 117"/>
                <a:gd name="T15" fmla="*/ 93 h 117"/>
                <a:gd name="T16" fmla="*/ 92 w 117"/>
                <a:gd name="T17" fmla="*/ 106 h 117"/>
                <a:gd name="T18" fmla="*/ 76 w 117"/>
                <a:gd name="T19" fmla="*/ 114 h 117"/>
                <a:gd name="T20" fmla="*/ 58 w 117"/>
                <a:gd name="T21" fmla="*/ 117 h 117"/>
                <a:gd name="T22" fmla="*/ 40 w 117"/>
                <a:gd name="T23" fmla="*/ 114 h 117"/>
                <a:gd name="T24" fmla="*/ 24 w 117"/>
                <a:gd name="T25" fmla="*/ 106 h 117"/>
                <a:gd name="T26" fmla="*/ 12 w 117"/>
                <a:gd name="T27" fmla="*/ 93 h 117"/>
                <a:gd name="T28" fmla="*/ 3 w 117"/>
                <a:gd name="T29" fmla="*/ 78 h 117"/>
                <a:gd name="T30" fmla="*/ 0 w 117"/>
                <a:gd name="T31" fmla="*/ 58 h 117"/>
                <a:gd name="T32" fmla="*/ 3 w 117"/>
                <a:gd name="T33" fmla="*/ 40 h 117"/>
                <a:gd name="T34" fmla="*/ 12 w 117"/>
                <a:gd name="T35" fmla="*/ 25 h 117"/>
                <a:gd name="T36" fmla="*/ 24 w 117"/>
                <a:gd name="T37" fmla="*/ 12 h 117"/>
                <a:gd name="T38" fmla="*/ 40 w 117"/>
                <a:gd name="T39" fmla="*/ 3 h 117"/>
                <a:gd name="T40" fmla="*/ 58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8" y="0"/>
                  </a:moveTo>
                  <a:lnTo>
                    <a:pt x="76" y="3"/>
                  </a:lnTo>
                  <a:lnTo>
                    <a:pt x="92" y="12"/>
                  </a:lnTo>
                  <a:lnTo>
                    <a:pt x="105" y="25"/>
                  </a:lnTo>
                  <a:lnTo>
                    <a:pt x="113" y="40"/>
                  </a:lnTo>
                  <a:lnTo>
                    <a:pt x="117" y="58"/>
                  </a:lnTo>
                  <a:lnTo>
                    <a:pt x="113" y="78"/>
                  </a:lnTo>
                  <a:lnTo>
                    <a:pt x="105" y="93"/>
                  </a:lnTo>
                  <a:lnTo>
                    <a:pt x="92" y="106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2" y="93"/>
                  </a:lnTo>
                  <a:lnTo>
                    <a:pt x="3" y="78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2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47">
              <a:extLst>
                <a:ext uri="{FF2B5EF4-FFF2-40B4-BE49-F238E27FC236}">
                  <a16:creationId xmlns:a16="http://schemas.microsoft.com/office/drawing/2014/main" id="{FD196E3C-1423-480D-A01A-B95C436773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1141" y="1568566"/>
              <a:ext cx="23656" cy="25982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3 h 117"/>
                <a:gd name="T4" fmla="*/ 92 w 116"/>
                <a:gd name="T5" fmla="*/ 12 h 117"/>
                <a:gd name="T6" fmla="*/ 104 w 116"/>
                <a:gd name="T7" fmla="*/ 25 h 117"/>
                <a:gd name="T8" fmla="*/ 113 w 116"/>
                <a:gd name="T9" fmla="*/ 40 h 117"/>
                <a:gd name="T10" fmla="*/ 116 w 116"/>
                <a:gd name="T11" fmla="*/ 58 h 117"/>
                <a:gd name="T12" fmla="*/ 113 w 116"/>
                <a:gd name="T13" fmla="*/ 78 h 117"/>
                <a:gd name="T14" fmla="*/ 104 w 116"/>
                <a:gd name="T15" fmla="*/ 93 h 117"/>
                <a:gd name="T16" fmla="*/ 92 w 116"/>
                <a:gd name="T17" fmla="*/ 106 h 117"/>
                <a:gd name="T18" fmla="*/ 76 w 116"/>
                <a:gd name="T19" fmla="*/ 114 h 117"/>
                <a:gd name="T20" fmla="*/ 58 w 116"/>
                <a:gd name="T21" fmla="*/ 117 h 117"/>
                <a:gd name="T22" fmla="*/ 40 w 116"/>
                <a:gd name="T23" fmla="*/ 114 h 117"/>
                <a:gd name="T24" fmla="*/ 24 w 116"/>
                <a:gd name="T25" fmla="*/ 106 h 117"/>
                <a:gd name="T26" fmla="*/ 11 w 116"/>
                <a:gd name="T27" fmla="*/ 93 h 117"/>
                <a:gd name="T28" fmla="*/ 3 w 116"/>
                <a:gd name="T29" fmla="*/ 78 h 117"/>
                <a:gd name="T30" fmla="*/ 0 w 116"/>
                <a:gd name="T31" fmla="*/ 58 h 117"/>
                <a:gd name="T32" fmla="*/ 3 w 116"/>
                <a:gd name="T33" fmla="*/ 40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3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3"/>
                  </a:lnTo>
                  <a:lnTo>
                    <a:pt x="92" y="12"/>
                  </a:lnTo>
                  <a:lnTo>
                    <a:pt x="104" y="25"/>
                  </a:lnTo>
                  <a:lnTo>
                    <a:pt x="113" y="40"/>
                  </a:lnTo>
                  <a:lnTo>
                    <a:pt x="116" y="58"/>
                  </a:lnTo>
                  <a:lnTo>
                    <a:pt x="113" y="78"/>
                  </a:lnTo>
                  <a:lnTo>
                    <a:pt x="104" y="93"/>
                  </a:lnTo>
                  <a:lnTo>
                    <a:pt x="92" y="106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8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48">
              <a:extLst>
                <a:ext uri="{FF2B5EF4-FFF2-40B4-BE49-F238E27FC236}">
                  <a16:creationId xmlns:a16="http://schemas.microsoft.com/office/drawing/2014/main" id="{ECF3097A-5DBF-4AF2-9181-E77B359D2D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5870" y="1526051"/>
              <a:ext cx="25807" cy="28343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3 h 117"/>
                <a:gd name="T4" fmla="*/ 92 w 116"/>
                <a:gd name="T5" fmla="*/ 12 h 117"/>
                <a:gd name="T6" fmla="*/ 104 w 116"/>
                <a:gd name="T7" fmla="*/ 25 h 117"/>
                <a:gd name="T8" fmla="*/ 113 w 116"/>
                <a:gd name="T9" fmla="*/ 40 h 117"/>
                <a:gd name="T10" fmla="*/ 116 w 116"/>
                <a:gd name="T11" fmla="*/ 58 h 117"/>
                <a:gd name="T12" fmla="*/ 113 w 116"/>
                <a:gd name="T13" fmla="*/ 78 h 117"/>
                <a:gd name="T14" fmla="*/ 104 w 116"/>
                <a:gd name="T15" fmla="*/ 93 h 117"/>
                <a:gd name="T16" fmla="*/ 92 w 116"/>
                <a:gd name="T17" fmla="*/ 106 h 117"/>
                <a:gd name="T18" fmla="*/ 76 w 116"/>
                <a:gd name="T19" fmla="*/ 114 h 117"/>
                <a:gd name="T20" fmla="*/ 58 w 116"/>
                <a:gd name="T21" fmla="*/ 117 h 117"/>
                <a:gd name="T22" fmla="*/ 40 w 116"/>
                <a:gd name="T23" fmla="*/ 114 h 117"/>
                <a:gd name="T24" fmla="*/ 23 w 116"/>
                <a:gd name="T25" fmla="*/ 106 h 117"/>
                <a:gd name="T26" fmla="*/ 11 w 116"/>
                <a:gd name="T27" fmla="*/ 93 h 117"/>
                <a:gd name="T28" fmla="*/ 3 w 116"/>
                <a:gd name="T29" fmla="*/ 78 h 117"/>
                <a:gd name="T30" fmla="*/ 0 w 116"/>
                <a:gd name="T31" fmla="*/ 58 h 117"/>
                <a:gd name="T32" fmla="*/ 3 w 116"/>
                <a:gd name="T33" fmla="*/ 40 h 117"/>
                <a:gd name="T34" fmla="*/ 11 w 116"/>
                <a:gd name="T35" fmla="*/ 25 h 117"/>
                <a:gd name="T36" fmla="*/ 23 w 116"/>
                <a:gd name="T37" fmla="*/ 12 h 117"/>
                <a:gd name="T38" fmla="*/ 40 w 116"/>
                <a:gd name="T39" fmla="*/ 3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3"/>
                  </a:lnTo>
                  <a:lnTo>
                    <a:pt x="92" y="12"/>
                  </a:lnTo>
                  <a:lnTo>
                    <a:pt x="104" y="25"/>
                  </a:lnTo>
                  <a:lnTo>
                    <a:pt x="113" y="40"/>
                  </a:lnTo>
                  <a:lnTo>
                    <a:pt x="116" y="58"/>
                  </a:lnTo>
                  <a:lnTo>
                    <a:pt x="113" y="78"/>
                  </a:lnTo>
                  <a:lnTo>
                    <a:pt x="104" y="93"/>
                  </a:lnTo>
                  <a:lnTo>
                    <a:pt x="92" y="106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3" y="106"/>
                  </a:lnTo>
                  <a:lnTo>
                    <a:pt x="11" y="93"/>
                  </a:lnTo>
                  <a:lnTo>
                    <a:pt x="3" y="78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5"/>
                  </a:lnTo>
                  <a:lnTo>
                    <a:pt x="23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49">
              <a:extLst>
                <a:ext uri="{FF2B5EF4-FFF2-40B4-BE49-F238E27FC236}">
                  <a16:creationId xmlns:a16="http://schemas.microsoft.com/office/drawing/2014/main" id="{767E85B0-B3E3-4BEF-9F4A-1BB452C81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678" y="1568566"/>
              <a:ext cx="23656" cy="25982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3 h 117"/>
                <a:gd name="T4" fmla="*/ 93 w 116"/>
                <a:gd name="T5" fmla="*/ 12 h 117"/>
                <a:gd name="T6" fmla="*/ 105 w 116"/>
                <a:gd name="T7" fmla="*/ 25 h 117"/>
                <a:gd name="T8" fmla="*/ 113 w 116"/>
                <a:gd name="T9" fmla="*/ 40 h 117"/>
                <a:gd name="T10" fmla="*/ 116 w 116"/>
                <a:gd name="T11" fmla="*/ 58 h 117"/>
                <a:gd name="T12" fmla="*/ 113 w 116"/>
                <a:gd name="T13" fmla="*/ 78 h 117"/>
                <a:gd name="T14" fmla="*/ 105 w 116"/>
                <a:gd name="T15" fmla="*/ 93 h 117"/>
                <a:gd name="T16" fmla="*/ 93 w 116"/>
                <a:gd name="T17" fmla="*/ 106 h 117"/>
                <a:gd name="T18" fmla="*/ 76 w 116"/>
                <a:gd name="T19" fmla="*/ 114 h 117"/>
                <a:gd name="T20" fmla="*/ 58 w 116"/>
                <a:gd name="T21" fmla="*/ 117 h 117"/>
                <a:gd name="T22" fmla="*/ 40 w 116"/>
                <a:gd name="T23" fmla="*/ 114 h 117"/>
                <a:gd name="T24" fmla="*/ 24 w 116"/>
                <a:gd name="T25" fmla="*/ 106 h 117"/>
                <a:gd name="T26" fmla="*/ 11 w 116"/>
                <a:gd name="T27" fmla="*/ 93 h 117"/>
                <a:gd name="T28" fmla="*/ 3 w 116"/>
                <a:gd name="T29" fmla="*/ 78 h 117"/>
                <a:gd name="T30" fmla="*/ 0 w 116"/>
                <a:gd name="T31" fmla="*/ 58 h 117"/>
                <a:gd name="T32" fmla="*/ 3 w 116"/>
                <a:gd name="T33" fmla="*/ 40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3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3"/>
                  </a:lnTo>
                  <a:lnTo>
                    <a:pt x="93" y="12"/>
                  </a:lnTo>
                  <a:lnTo>
                    <a:pt x="105" y="25"/>
                  </a:lnTo>
                  <a:lnTo>
                    <a:pt x="113" y="40"/>
                  </a:lnTo>
                  <a:lnTo>
                    <a:pt x="116" y="58"/>
                  </a:lnTo>
                  <a:lnTo>
                    <a:pt x="113" y="78"/>
                  </a:lnTo>
                  <a:lnTo>
                    <a:pt x="105" y="93"/>
                  </a:lnTo>
                  <a:lnTo>
                    <a:pt x="93" y="106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8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50">
              <a:extLst>
                <a:ext uri="{FF2B5EF4-FFF2-40B4-BE49-F238E27FC236}">
                  <a16:creationId xmlns:a16="http://schemas.microsoft.com/office/drawing/2014/main" id="{55075FD2-E417-40EB-B1EA-D7318870F1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2951" y="1415041"/>
              <a:ext cx="750566" cy="800688"/>
            </a:xfrm>
            <a:custGeom>
              <a:avLst/>
              <a:gdLst>
                <a:gd name="T0" fmla="*/ 1657 w 3490"/>
                <a:gd name="T1" fmla="*/ 2942 h 3384"/>
                <a:gd name="T2" fmla="*/ 1581 w 3490"/>
                <a:gd name="T3" fmla="*/ 3032 h 3384"/>
                <a:gd name="T4" fmla="*/ 1581 w 3490"/>
                <a:gd name="T5" fmla="*/ 3154 h 3384"/>
                <a:gd name="T6" fmla="*/ 1657 w 3490"/>
                <a:gd name="T7" fmla="*/ 3244 h 3384"/>
                <a:gd name="T8" fmla="*/ 1777 w 3490"/>
                <a:gd name="T9" fmla="*/ 3265 h 3384"/>
                <a:gd name="T10" fmla="*/ 1878 w 3490"/>
                <a:gd name="T11" fmla="*/ 3205 h 3384"/>
                <a:gd name="T12" fmla="*/ 1920 w 3490"/>
                <a:gd name="T13" fmla="*/ 3092 h 3384"/>
                <a:gd name="T14" fmla="*/ 1878 w 3490"/>
                <a:gd name="T15" fmla="*/ 2980 h 3384"/>
                <a:gd name="T16" fmla="*/ 1777 w 3490"/>
                <a:gd name="T17" fmla="*/ 2920 h 3384"/>
                <a:gd name="T18" fmla="*/ 209 w 3490"/>
                <a:gd name="T19" fmla="*/ 1238 h 3384"/>
                <a:gd name="T20" fmla="*/ 128 w 3490"/>
                <a:gd name="T21" fmla="*/ 1319 h 3384"/>
                <a:gd name="T22" fmla="*/ 120 w 3490"/>
                <a:gd name="T23" fmla="*/ 2096 h 3384"/>
                <a:gd name="T24" fmla="*/ 183 w 3490"/>
                <a:gd name="T25" fmla="*/ 2192 h 3384"/>
                <a:gd name="T26" fmla="*/ 3221 w 3490"/>
                <a:gd name="T27" fmla="*/ 2217 h 3384"/>
                <a:gd name="T28" fmla="*/ 3329 w 3490"/>
                <a:gd name="T29" fmla="*/ 2173 h 3384"/>
                <a:gd name="T30" fmla="*/ 3374 w 3490"/>
                <a:gd name="T31" fmla="*/ 2065 h 3384"/>
                <a:gd name="T32" fmla="*/ 3347 w 3490"/>
                <a:gd name="T33" fmla="*/ 1293 h 3384"/>
                <a:gd name="T34" fmla="*/ 3252 w 3490"/>
                <a:gd name="T35" fmla="*/ 1229 h 3384"/>
                <a:gd name="T36" fmla="*/ 238 w 3490"/>
                <a:gd name="T37" fmla="*/ 120 h 3384"/>
                <a:gd name="T38" fmla="*/ 143 w 3490"/>
                <a:gd name="T39" fmla="*/ 185 h 3384"/>
                <a:gd name="T40" fmla="*/ 116 w 3490"/>
                <a:gd name="T41" fmla="*/ 957 h 3384"/>
                <a:gd name="T42" fmla="*/ 161 w 3490"/>
                <a:gd name="T43" fmla="*/ 1064 h 3384"/>
                <a:gd name="T44" fmla="*/ 269 w 3490"/>
                <a:gd name="T45" fmla="*/ 1109 h 3384"/>
                <a:gd name="T46" fmla="*/ 3307 w 3490"/>
                <a:gd name="T47" fmla="*/ 1083 h 3384"/>
                <a:gd name="T48" fmla="*/ 3370 w 3490"/>
                <a:gd name="T49" fmla="*/ 988 h 3384"/>
                <a:gd name="T50" fmla="*/ 3362 w 3490"/>
                <a:gd name="T51" fmla="*/ 210 h 3384"/>
                <a:gd name="T52" fmla="*/ 3281 w 3490"/>
                <a:gd name="T53" fmla="*/ 130 h 3384"/>
                <a:gd name="T54" fmla="*/ 269 w 3490"/>
                <a:gd name="T55" fmla="*/ 0 h 3384"/>
                <a:gd name="T56" fmla="*/ 3335 w 3490"/>
                <a:gd name="T57" fmla="*/ 26 h 3384"/>
                <a:gd name="T58" fmla="*/ 3447 w 3490"/>
                <a:gd name="T59" fmla="*/ 124 h 3384"/>
                <a:gd name="T60" fmla="*/ 3490 w 3490"/>
                <a:gd name="T61" fmla="*/ 270 h 3384"/>
                <a:gd name="T62" fmla="*/ 3469 w 3490"/>
                <a:gd name="T63" fmla="*/ 1060 h 3384"/>
                <a:gd name="T64" fmla="*/ 3386 w 3490"/>
                <a:gd name="T65" fmla="*/ 1167 h 3384"/>
                <a:gd name="T66" fmla="*/ 3469 w 3490"/>
                <a:gd name="T67" fmla="*/ 1274 h 3384"/>
                <a:gd name="T68" fmla="*/ 3490 w 3490"/>
                <a:gd name="T69" fmla="*/ 2065 h 3384"/>
                <a:gd name="T70" fmla="*/ 3447 w 3490"/>
                <a:gd name="T71" fmla="*/ 2212 h 3384"/>
                <a:gd name="T72" fmla="*/ 3335 w 3490"/>
                <a:gd name="T73" fmla="*/ 2309 h 3384"/>
                <a:gd name="T74" fmla="*/ 1803 w 3490"/>
                <a:gd name="T75" fmla="*/ 2334 h 3384"/>
                <a:gd name="T76" fmla="*/ 1908 w 3490"/>
                <a:gd name="T77" fmla="*/ 2850 h 3384"/>
                <a:gd name="T78" fmla="*/ 2005 w 3490"/>
                <a:gd name="T79" fmla="*/ 2962 h 3384"/>
                <a:gd name="T80" fmla="*/ 3450 w 3490"/>
                <a:gd name="T81" fmla="*/ 3037 h 3384"/>
                <a:gd name="T82" fmla="*/ 3490 w 3490"/>
                <a:gd name="T83" fmla="*/ 3092 h 3384"/>
                <a:gd name="T84" fmla="*/ 3450 w 3490"/>
                <a:gd name="T85" fmla="*/ 3147 h 3384"/>
                <a:gd name="T86" fmla="*/ 2003 w 3490"/>
                <a:gd name="T87" fmla="*/ 3226 h 3384"/>
                <a:gd name="T88" fmla="*/ 1898 w 3490"/>
                <a:gd name="T89" fmla="*/ 3340 h 3384"/>
                <a:gd name="T90" fmla="*/ 1745 w 3490"/>
                <a:gd name="T91" fmla="*/ 3384 h 3384"/>
                <a:gd name="T92" fmla="*/ 1592 w 3490"/>
                <a:gd name="T93" fmla="*/ 3340 h 3384"/>
                <a:gd name="T94" fmla="*/ 1487 w 3490"/>
                <a:gd name="T95" fmla="*/ 3226 h 3384"/>
                <a:gd name="T96" fmla="*/ 40 w 3490"/>
                <a:gd name="T97" fmla="*/ 3147 h 3384"/>
                <a:gd name="T98" fmla="*/ 0 w 3490"/>
                <a:gd name="T99" fmla="*/ 3092 h 3384"/>
                <a:gd name="T100" fmla="*/ 40 w 3490"/>
                <a:gd name="T101" fmla="*/ 3037 h 3384"/>
                <a:gd name="T102" fmla="*/ 1485 w 3490"/>
                <a:gd name="T103" fmla="*/ 2962 h 3384"/>
                <a:gd name="T104" fmla="*/ 1582 w 3490"/>
                <a:gd name="T105" fmla="*/ 2850 h 3384"/>
                <a:gd name="T106" fmla="*/ 1687 w 3490"/>
                <a:gd name="T107" fmla="*/ 2334 h 3384"/>
                <a:gd name="T108" fmla="*/ 155 w 3490"/>
                <a:gd name="T109" fmla="*/ 2309 h 3384"/>
                <a:gd name="T110" fmla="*/ 43 w 3490"/>
                <a:gd name="T111" fmla="*/ 2212 h 3384"/>
                <a:gd name="T112" fmla="*/ 0 w 3490"/>
                <a:gd name="T113" fmla="*/ 2065 h 3384"/>
                <a:gd name="T114" fmla="*/ 21 w 3490"/>
                <a:gd name="T115" fmla="*/ 1274 h 3384"/>
                <a:gd name="T116" fmla="*/ 104 w 3490"/>
                <a:gd name="T117" fmla="*/ 1167 h 3384"/>
                <a:gd name="T118" fmla="*/ 21 w 3490"/>
                <a:gd name="T119" fmla="*/ 1060 h 3384"/>
                <a:gd name="T120" fmla="*/ 0 w 3490"/>
                <a:gd name="T121" fmla="*/ 270 h 3384"/>
                <a:gd name="T122" fmla="*/ 43 w 3490"/>
                <a:gd name="T123" fmla="*/ 124 h 3384"/>
                <a:gd name="T124" fmla="*/ 155 w 3490"/>
                <a:gd name="T125" fmla="*/ 26 h 3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90" h="3384">
                  <a:moveTo>
                    <a:pt x="1745" y="2917"/>
                  </a:moveTo>
                  <a:lnTo>
                    <a:pt x="1713" y="2920"/>
                  </a:lnTo>
                  <a:lnTo>
                    <a:pt x="1684" y="2929"/>
                  </a:lnTo>
                  <a:lnTo>
                    <a:pt x="1657" y="2942"/>
                  </a:lnTo>
                  <a:lnTo>
                    <a:pt x="1633" y="2959"/>
                  </a:lnTo>
                  <a:lnTo>
                    <a:pt x="1612" y="2980"/>
                  </a:lnTo>
                  <a:lnTo>
                    <a:pt x="1595" y="3004"/>
                  </a:lnTo>
                  <a:lnTo>
                    <a:pt x="1581" y="3032"/>
                  </a:lnTo>
                  <a:lnTo>
                    <a:pt x="1574" y="3061"/>
                  </a:lnTo>
                  <a:lnTo>
                    <a:pt x="1571" y="3092"/>
                  </a:lnTo>
                  <a:lnTo>
                    <a:pt x="1574" y="3124"/>
                  </a:lnTo>
                  <a:lnTo>
                    <a:pt x="1581" y="3154"/>
                  </a:lnTo>
                  <a:lnTo>
                    <a:pt x="1595" y="3180"/>
                  </a:lnTo>
                  <a:lnTo>
                    <a:pt x="1612" y="3205"/>
                  </a:lnTo>
                  <a:lnTo>
                    <a:pt x="1633" y="3226"/>
                  </a:lnTo>
                  <a:lnTo>
                    <a:pt x="1657" y="3244"/>
                  </a:lnTo>
                  <a:lnTo>
                    <a:pt x="1684" y="3257"/>
                  </a:lnTo>
                  <a:lnTo>
                    <a:pt x="1713" y="3265"/>
                  </a:lnTo>
                  <a:lnTo>
                    <a:pt x="1745" y="3267"/>
                  </a:lnTo>
                  <a:lnTo>
                    <a:pt x="1777" y="3265"/>
                  </a:lnTo>
                  <a:lnTo>
                    <a:pt x="1806" y="3257"/>
                  </a:lnTo>
                  <a:lnTo>
                    <a:pt x="1833" y="3244"/>
                  </a:lnTo>
                  <a:lnTo>
                    <a:pt x="1857" y="3226"/>
                  </a:lnTo>
                  <a:lnTo>
                    <a:pt x="1878" y="3205"/>
                  </a:lnTo>
                  <a:lnTo>
                    <a:pt x="1895" y="3180"/>
                  </a:lnTo>
                  <a:lnTo>
                    <a:pt x="1909" y="3154"/>
                  </a:lnTo>
                  <a:lnTo>
                    <a:pt x="1916" y="3124"/>
                  </a:lnTo>
                  <a:lnTo>
                    <a:pt x="1920" y="3092"/>
                  </a:lnTo>
                  <a:lnTo>
                    <a:pt x="1916" y="3061"/>
                  </a:lnTo>
                  <a:lnTo>
                    <a:pt x="1909" y="3032"/>
                  </a:lnTo>
                  <a:lnTo>
                    <a:pt x="1895" y="3004"/>
                  </a:lnTo>
                  <a:lnTo>
                    <a:pt x="1878" y="2980"/>
                  </a:lnTo>
                  <a:lnTo>
                    <a:pt x="1857" y="2959"/>
                  </a:lnTo>
                  <a:lnTo>
                    <a:pt x="1833" y="2942"/>
                  </a:lnTo>
                  <a:lnTo>
                    <a:pt x="1806" y="2929"/>
                  </a:lnTo>
                  <a:lnTo>
                    <a:pt x="1777" y="2920"/>
                  </a:lnTo>
                  <a:lnTo>
                    <a:pt x="1745" y="2917"/>
                  </a:lnTo>
                  <a:close/>
                  <a:moveTo>
                    <a:pt x="269" y="1225"/>
                  </a:moveTo>
                  <a:lnTo>
                    <a:pt x="238" y="1229"/>
                  </a:lnTo>
                  <a:lnTo>
                    <a:pt x="209" y="1238"/>
                  </a:lnTo>
                  <a:lnTo>
                    <a:pt x="183" y="1252"/>
                  </a:lnTo>
                  <a:lnTo>
                    <a:pt x="161" y="1270"/>
                  </a:lnTo>
                  <a:lnTo>
                    <a:pt x="143" y="1293"/>
                  </a:lnTo>
                  <a:lnTo>
                    <a:pt x="128" y="1319"/>
                  </a:lnTo>
                  <a:lnTo>
                    <a:pt x="120" y="1347"/>
                  </a:lnTo>
                  <a:lnTo>
                    <a:pt x="116" y="1378"/>
                  </a:lnTo>
                  <a:lnTo>
                    <a:pt x="116" y="2065"/>
                  </a:lnTo>
                  <a:lnTo>
                    <a:pt x="120" y="2096"/>
                  </a:lnTo>
                  <a:lnTo>
                    <a:pt x="128" y="2125"/>
                  </a:lnTo>
                  <a:lnTo>
                    <a:pt x="143" y="2150"/>
                  </a:lnTo>
                  <a:lnTo>
                    <a:pt x="161" y="2173"/>
                  </a:lnTo>
                  <a:lnTo>
                    <a:pt x="183" y="2192"/>
                  </a:lnTo>
                  <a:lnTo>
                    <a:pt x="209" y="2205"/>
                  </a:lnTo>
                  <a:lnTo>
                    <a:pt x="238" y="2214"/>
                  </a:lnTo>
                  <a:lnTo>
                    <a:pt x="269" y="2217"/>
                  </a:lnTo>
                  <a:lnTo>
                    <a:pt x="3221" y="2217"/>
                  </a:lnTo>
                  <a:lnTo>
                    <a:pt x="3252" y="2214"/>
                  </a:lnTo>
                  <a:lnTo>
                    <a:pt x="3281" y="2205"/>
                  </a:lnTo>
                  <a:lnTo>
                    <a:pt x="3307" y="2192"/>
                  </a:lnTo>
                  <a:lnTo>
                    <a:pt x="3329" y="2173"/>
                  </a:lnTo>
                  <a:lnTo>
                    <a:pt x="3347" y="2150"/>
                  </a:lnTo>
                  <a:lnTo>
                    <a:pt x="3362" y="2125"/>
                  </a:lnTo>
                  <a:lnTo>
                    <a:pt x="3370" y="2096"/>
                  </a:lnTo>
                  <a:lnTo>
                    <a:pt x="3374" y="2065"/>
                  </a:lnTo>
                  <a:lnTo>
                    <a:pt x="3374" y="1378"/>
                  </a:lnTo>
                  <a:lnTo>
                    <a:pt x="3370" y="1347"/>
                  </a:lnTo>
                  <a:lnTo>
                    <a:pt x="3362" y="1319"/>
                  </a:lnTo>
                  <a:lnTo>
                    <a:pt x="3347" y="1293"/>
                  </a:lnTo>
                  <a:lnTo>
                    <a:pt x="3329" y="1270"/>
                  </a:lnTo>
                  <a:lnTo>
                    <a:pt x="3307" y="1252"/>
                  </a:lnTo>
                  <a:lnTo>
                    <a:pt x="3281" y="1238"/>
                  </a:lnTo>
                  <a:lnTo>
                    <a:pt x="3252" y="1229"/>
                  </a:lnTo>
                  <a:lnTo>
                    <a:pt x="3221" y="1225"/>
                  </a:lnTo>
                  <a:lnTo>
                    <a:pt x="269" y="1225"/>
                  </a:lnTo>
                  <a:close/>
                  <a:moveTo>
                    <a:pt x="269" y="117"/>
                  </a:moveTo>
                  <a:lnTo>
                    <a:pt x="238" y="120"/>
                  </a:lnTo>
                  <a:lnTo>
                    <a:pt x="209" y="130"/>
                  </a:lnTo>
                  <a:lnTo>
                    <a:pt x="183" y="144"/>
                  </a:lnTo>
                  <a:lnTo>
                    <a:pt x="161" y="162"/>
                  </a:lnTo>
                  <a:lnTo>
                    <a:pt x="143" y="185"/>
                  </a:lnTo>
                  <a:lnTo>
                    <a:pt x="128" y="210"/>
                  </a:lnTo>
                  <a:lnTo>
                    <a:pt x="120" y="239"/>
                  </a:lnTo>
                  <a:lnTo>
                    <a:pt x="116" y="270"/>
                  </a:lnTo>
                  <a:lnTo>
                    <a:pt x="116" y="957"/>
                  </a:lnTo>
                  <a:lnTo>
                    <a:pt x="120" y="988"/>
                  </a:lnTo>
                  <a:lnTo>
                    <a:pt x="128" y="1017"/>
                  </a:lnTo>
                  <a:lnTo>
                    <a:pt x="143" y="1042"/>
                  </a:lnTo>
                  <a:lnTo>
                    <a:pt x="161" y="1064"/>
                  </a:lnTo>
                  <a:lnTo>
                    <a:pt x="183" y="1083"/>
                  </a:lnTo>
                  <a:lnTo>
                    <a:pt x="209" y="1097"/>
                  </a:lnTo>
                  <a:lnTo>
                    <a:pt x="238" y="1106"/>
                  </a:lnTo>
                  <a:lnTo>
                    <a:pt x="269" y="1109"/>
                  </a:lnTo>
                  <a:lnTo>
                    <a:pt x="3221" y="1109"/>
                  </a:lnTo>
                  <a:lnTo>
                    <a:pt x="3252" y="1106"/>
                  </a:lnTo>
                  <a:lnTo>
                    <a:pt x="3281" y="1097"/>
                  </a:lnTo>
                  <a:lnTo>
                    <a:pt x="3307" y="1083"/>
                  </a:lnTo>
                  <a:lnTo>
                    <a:pt x="3329" y="1064"/>
                  </a:lnTo>
                  <a:lnTo>
                    <a:pt x="3347" y="1042"/>
                  </a:lnTo>
                  <a:lnTo>
                    <a:pt x="3362" y="1017"/>
                  </a:lnTo>
                  <a:lnTo>
                    <a:pt x="3370" y="988"/>
                  </a:lnTo>
                  <a:lnTo>
                    <a:pt x="3374" y="957"/>
                  </a:lnTo>
                  <a:lnTo>
                    <a:pt x="3374" y="270"/>
                  </a:lnTo>
                  <a:lnTo>
                    <a:pt x="3370" y="239"/>
                  </a:lnTo>
                  <a:lnTo>
                    <a:pt x="3362" y="210"/>
                  </a:lnTo>
                  <a:lnTo>
                    <a:pt x="3347" y="185"/>
                  </a:lnTo>
                  <a:lnTo>
                    <a:pt x="3329" y="162"/>
                  </a:lnTo>
                  <a:lnTo>
                    <a:pt x="3307" y="144"/>
                  </a:lnTo>
                  <a:lnTo>
                    <a:pt x="3281" y="130"/>
                  </a:lnTo>
                  <a:lnTo>
                    <a:pt x="3252" y="120"/>
                  </a:lnTo>
                  <a:lnTo>
                    <a:pt x="3221" y="117"/>
                  </a:lnTo>
                  <a:lnTo>
                    <a:pt x="269" y="117"/>
                  </a:lnTo>
                  <a:close/>
                  <a:moveTo>
                    <a:pt x="269" y="0"/>
                  </a:moveTo>
                  <a:lnTo>
                    <a:pt x="3221" y="0"/>
                  </a:lnTo>
                  <a:lnTo>
                    <a:pt x="3262" y="4"/>
                  </a:lnTo>
                  <a:lnTo>
                    <a:pt x="3300" y="12"/>
                  </a:lnTo>
                  <a:lnTo>
                    <a:pt x="3335" y="26"/>
                  </a:lnTo>
                  <a:lnTo>
                    <a:pt x="3367" y="44"/>
                  </a:lnTo>
                  <a:lnTo>
                    <a:pt x="3398" y="66"/>
                  </a:lnTo>
                  <a:lnTo>
                    <a:pt x="3424" y="93"/>
                  </a:lnTo>
                  <a:lnTo>
                    <a:pt x="3447" y="124"/>
                  </a:lnTo>
                  <a:lnTo>
                    <a:pt x="3465" y="156"/>
                  </a:lnTo>
                  <a:lnTo>
                    <a:pt x="3478" y="192"/>
                  </a:lnTo>
                  <a:lnTo>
                    <a:pt x="3487" y="230"/>
                  </a:lnTo>
                  <a:lnTo>
                    <a:pt x="3490" y="270"/>
                  </a:lnTo>
                  <a:lnTo>
                    <a:pt x="3490" y="957"/>
                  </a:lnTo>
                  <a:lnTo>
                    <a:pt x="3488" y="993"/>
                  </a:lnTo>
                  <a:lnTo>
                    <a:pt x="3480" y="1027"/>
                  </a:lnTo>
                  <a:lnTo>
                    <a:pt x="3469" y="1060"/>
                  </a:lnTo>
                  <a:lnTo>
                    <a:pt x="3454" y="1091"/>
                  </a:lnTo>
                  <a:lnTo>
                    <a:pt x="3434" y="1119"/>
                  </a:lnTo>
                  <a:lnTo>
                    <a:pt x="3412" y="1145"/>
                  </a:lnTo>
                  <a:lnTo>
                    <a:pt x="3386" y="1167"/>
                  </a:lnTo>
                  <a:lnTo>
                    <a:pt x="3412" y="1190"/>
                  </a:lnTo>
                  <a:lnTo>
                    <a:pt x="3434" y="1216"/>
                  </a:lnTo>
                  <a:lnTo>
                    <a:pt x="3454" y="1244"/>
                  </a:lnTo>
                  <a:lnTo>
                    <a:pt x="3469" y="1274"/>
                  </a:lnTo>
                  <a:lnTo>
                    <a:pt x="3480" y="1307"/>
                  </a:lnTo>
                  <a:lnTo>
                    <a:pt x="3488" y="1342"/>
                  </a:lnTo>
                  <a:lnTo>
                    <a:pt x="3490" y="1378"/>
                  </a:lnTo>
                  <a:lnTo>
                    <a:pt x="3490" y="2065"/>
                  </a:lnTo>
                  <a:lnTo>
                    <a:pt x="3487" y="2105"/>
                  </a:lnTo>
                  <a:lnTo>
                    <a:pt x="3478" y="2143"/>
                  </a:lnTo>
                  <a:lnTo>
                    <a:pt x="3465" y="2179"/>
                  </a:lnTo>
                  <a:lnTo>
                    <a:pt x="3447" y="2212"/>
                  </a:lnTo>
                  <a:lnTo>
                    <a:pt x="3424" y="2242"/>
                  </a:lnTo>
                  <a:lnTo>
                    <a:pt x="3398" y="2268"/>
                  </a:lnTo>
                  <a:lnTo>
                    <a:pt x="3367" y="2290"/>
                  </a:lnTo>
                  <a:lnTo>
                    <a:pt x="3335" y="2309"/>
                  </a:lnTo>
                  <a:lnTo>
                    <a:pt x="3300" y="2323"/>
                  </a:lnTo>
                  <a:lnTo>
                    <a:pt x="3262" y="2331"/>
                  </a:lnTo>
                  <a:lnTo>
                    <a:pt x="3221" y="2334"/>
                  </a:lnTo>
                  <a:lnTo>
                    <a:pt x="1803" y="2334"/>
                  </a:lnTo>
                  <a:lnTo>
                    <a:pt x="1803" y="2807"/>
                  </a:lnTo>
                  <a:lnTo>
                    <a:pt x="1840" y="2816"/>
                  </a:lnTo>
                  <a:lnTo>
                    <a:pt x="1875" y="2831"/>
                  </a:lnTo>
                  <a:lnTo>
                    <a:pt x="1908" y="2850"/>
                  </a:lnTo>
                  <a:lnTo>
                    <a:pt x="1936" y="2874"/>
                  </a:lnTo>
                  <a:lnTo>
                    <a:pt x="1963" y="2900"/>
                  </a:lnTo>
                  <a:lnTo>
                    <a:pt x="1986" y="2930"/>
                  </a:lnTo>
                  <a:lnTo>
                    <a:pt x="2005" y="2962"/>
                  </a:lnTo>
                  <a:lnTo>
                    <a:pt x="2020" y="2997"/>
                  </a:lnTo>
                  <a:lnTo>
                    <a:pt x="2029" y="3034"/>
                  </a:lnTo>
                  <a:lnTo>
                    <a:pt x="3432" y="3034"/>
                  </a:lnTo>
                  <a:lnTo>
                    <a:pt x="3450" y="3037"/>
                  </a:lnTo>
                  <a:lnTo>
                    <a:pt x="3466" y="3045"/>
                  </a:lnTo>
                  <a:lnTo>
                    <a:pt x="3478" y="3058"/>
                  </a:lnTo>
                  <a:lnTo>
                    <a:pt x="3487" y="3074"/>
                  </a:lnTo>
                  <a:lnTo>
                    <a:pt x="3490" y="3092"/>
                  </a:lnTo>
                  <a:lnTo>
                    <a:pt x="3487" y="3111"/>
                  </a:lnTo>
                  <a:lnTo>
                    <a:pt x="3478" y="3127"/>
                  </a:lnTo>
                  <a:lnTo>
                    <a:pt x="3466" y="3140"/>
                  </a:lnTo>
                  <a:lnTo>
                    <a:pt x="3450" y="3147"/>
                  </a:lnTo>
                  <a:lnTo>
                    <a:pt x="3432" y="3150"/>
                  </a:lnTo>
                  <a:lnTo>
                    <a:pt x="2029" y="3150"/>
                  </a:lnTo>
                  <a:lnTo>
                    <a:pt x="2019" y="3190"/>
                  </a:lnTo>
                  <a:lnTo>
                    <a:pt x="2003" y="3226"/>
                  </a:lnTo>
                  <a:lnTo>
                    <a:pt x="1983" y="3260"/>
                  </a:lnTo>
                  <a:lnTo>
                    <a:pt x="1959" y="3290"/>
                  </a:lnTo>
                  <a:lnTo>
                    <a:pt x="1930" y="3317"/>
                  </a:lnTo>
                  <a:lnTo>
                    <a:pt x="1898" y="3340"/>
                  </a:lnTo>
                  <a:lnTo>
                    <a:pt x="1863" y="3358"/>
                  </a:lnTo>
                  <a:lnTo>
                    <a:pt x="1826" y="3372"/>
                  </a:lnTo>
                  <a:lnTo>
                    <a:pt x="1786" y="3381"/>
                  </a:lnTo>
                  <a:lnTo>
                    <a:pt x="1745" y="3384"/>
                  </a:lnTo>
                  <a:lnTo>
                    <a:pt x="1704" y="3381"/>
                  </a:lnTo>
                  <a:lnTo>
                    <a:pt x="1664" y="3372"/>
                  </a:lnTo>
                  <a:lnTo>
                    <a:pt x="1627" y="3358"/>
                  </a:lnTo>
                  <a:lnTo>
                    <a:pt x="1592" y="3340"/>
                  </a:lnTo>
                  <a:lnTo>
                    <a:pt x="1560" y="3317"/>
                  </a:lnTo>
                  <a:lnTo>
                    <a:pt x="1531" y="3290"/>
                  </a:lnTo>
                  <a:lnTo>
                    <a:pt x="1507" y="3260"/>
                  </a:lnTo>
                  <a:lnTo>
                    <a:pt x="1487" y="3226"/>
                  </a:lnTo>
                  <a:lnTo>
                    <a:pt x="1471" y="3190"/>
                  </a:lnTo>
                  <a:lnTo>
                    <a:pt x="1461" y="3150"/>
                  </a:lnTo>
                  <a:lnTo>
                    <a:pt x="58" y="3150"/>
                  </a:lnTo>
                  <a:lnTo>
                    <a:pt x="40" y="3147"/>
                  </a:lnTo>
                  <a:lnTo>
                    <a:pt x="24" y="3140"/>
                  </a:lnTo>
                  <a:lnTo>
                    <a:pt x="12" y="3127"/>
                  </a:lnTo>
                  <a:lnTo>
                    <a:pt x="3" y="3111"/>
                  </a:lnTo>
                  <a:lnTo>
                    <a:pt x="0" y="3092"/>
                  </a:lnTo>
                  <a:lnTo>
                    <a:pt x="3" y="3074"/>
                  </a:lnTo>
                  <a:lnTo>
                    <a:pt x="12" y="3058"/>
                  </a:lnTo>
                  <a:lnTo>
                    <a:pt x="24" y="3045"/>
                  </a:lnTo>
                  <a:lnTo>
                    <a:pt x="40" y="3037"/>
                  </a:lnTo>
                  <a:lnTo>
                    <a:pt x="58" y="3034"/>
                  </a:lnTo>
                  <a:lnTo>
                    <a:pt x="1461" y="3034"/>
                  </a:lnTo>
                  <a:lnTo>
                    <a:pt x="1470" y="2997"/>
                  </a:lnTo>
                  <a:lnTo>
                    <a:pt x="1485" y="2962"/>
                  </a:lnTo>
                  <a:lnTo>
                    <a:pt x="1504" y="2930"/>
                  </a:lnTo>
                  <a:lnTo>
                    <a:pt x="1527" y="2900"/>
                  </a:lnTo>
                  <a:lnTo>
                    <a:pt x="1554" y="2874"/>
                  </a:lnTo>
                  <a:lnTo>
                    <a:pt x="1582" y="2850"/>
                  </a:lnTo>
                  <a:lnTo>
                    <a:pt x="1615" y="2831"/>
                  </a:lnTo>
                  <a:lnTo>
                    <a:pt x="1650" y="2816"/>
                  </a:lnTo>
                  <a:lnTo>
                    <a:pt x="1687" y="2807"/>
                  </a:lnTo>
                  <a:lnTo>
                    <a:pt x="1687" y="2334"/>
                  </a:lnTo>
                  <a:lnTo>
                    <a:pt x="269" y="2334"/>
                  </a:lnTo>
                  <a:lnTo>
                    <a:pt x="228" y="2331"/>
                  </a:lnTo>
                  <a:lnTo>
                    <a:pt x="190" y="2323"/>
                  </a:lnTo>
                  <a:lnTo>
                    <a:pt x="155" y="2309"/>
                  </a:lnTo>
                  <a:lnTo>
                    <a:pt x="123" y="2290"/>
                  </a:lnTo>
                  <a:lnTo>
                    <a:pt x="92" y="2268"/>
                  </a:lnTo>
                  <a:lnTo>
                    <a:pt x="66" y="2242"/>
                  </a:lnTo>
                  <a:lnTo>
                    <a:pt x="43" y="2212"/>
                  </a:lnTo>
                  <a:lnTo>
                    <a:pt x="25" y="2179"/>
                  </a:lnTo>
                  <a:lnTo>
                    <a:pt x="12" y="2143"/>
                  </a:lnTo>
                  <a:lnTo>
                    <a:pt x="3" y="2105"/>
                  </a:lnTo>
                  <a:lnTo>
                    <a:pt x="0" y="2065"/>
                  </a:lnTo>
                  <a:lnTo>
                    <a:pt x="0" y="1378"/>
                  </a:lnTo>
                  <a:lnTo>
                    <a:pt x="2" y="1342"/>
                  </a:lnTo>
                  <a:lnTo>
                    <a:pt x="10" y="1307"/>
                  </a:lnTo>
                  <a:lnTo>
                    <a:pt x="21" y="1274"/>
                  </a:lnTo>
                  <a:lnTo>
                    <a:pt x="36" y="1244"/>
                  </a:lnTo>
                  <a:lnTo>
                    <a:pt x="56" y="1216"/>
                  </a:lnTo>
                  <a:lnTo>
                    <a:pt x="78" y="1190"/>
                  </a:lnTo>
                  <a:lnTo>
                    <a:pt x="104" y="1167"/>
                  </a:lnTo>
                  <a:lnTo>
                    <a:pt x="78" y="1145"/>
                  </a:lnTo>
                  <a:lnTo>
                    <a:pt x="56" y="1119"/>
                  </a:lnTo>
                  <a:lnTo>
                    <a:pt x="36" y="1091"/>
                  </a:lnTo>
                  <a:lnTo>
                    <a:pt x="21" y="1060"/>
                  </a:lnTo>
                  <a:lnTo>
                    <a:pt x="10" y="1027"/>
                  </a:lnTo>
                  <a:lnTo>
                    <a:pt x="2" y="993"/>
                  </a:lnTo>
                  <a:lnTo>
                    <a:pt x="0" y="957"/>
                  </a:lnTo>
                  <a:lnTo>
                    <a:pt x="0" y="270"/>
                  </a:lnTo>
                  <a:lnTo>
                    <a:pt x="3" y="230"/>
                  </a:lnTo>
                  <a:lnTo>
                    <a:pt x="12" y="192"/>
                  </a:lnTo>
                  <a:lnTo>
                    <a:pt x="25" y="156"/>
                  </a:lnTo>
                  <a:lnTo>
                    <a:pt x="43" y="124"/>
                  </a:lnTo>
                  <a:lnTo>
                    <a:pt x="66" y="93"/>
                  </a:lnTo>
                  <a:lnTo>
                    <a:pt x="92" y="66"/>
                  </a:lnTo>
                  <a:lnTo>
                    <a:pt x="123" y="44"/>
                  </a:lnTo>
                  <a:lnTo>
                    <a:pt x="155" y="26"/>
                  </a:lnTo>
                  <a:lnTo>
                    <a:pt x="190" y="12"/>
                  </a:lnTo>
                  <a:lnTo>
                    <a:pt x="228" y="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251">
              <a:extLst>
                <a:ext uri="{FF2B5EF4-FFF2-40B4-BE49-F238E27FC236}">
                  <a16:creationId xmlns:a16="http://schemas.microsoft.com/office/drawing/2014/main" id="{D03BB955-FCF0-4E85-8D19-B6121E84AC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88222" y="1759880"/>
              <a:ext cx="111832" cy="125182"/>
            </a:xfrm>
            <a:custGeom>
              <a:avLst/>
              <a:gdLst>
                <a:gd name="T0" fmla="*/ 233 w 524"/>
                <a:gd name="T1" fmla="*/ 120 h 525"/>
                <a:gd name="T2" fmla="*/ 181 w 524"/>
                <a:gd name="T3" fmla="*/ 142 h 525"/>
                <a:gd name="T4" fmla="*/ 141 w 524"/>
                <a:gd name="T5" fmla="*/ 181 h 525"/>
                <a:gd name="T6" fmla="*/ 120 w 524"/>
                <a:gd name="T7" fmla="*/ 233 h 525"/>
                <a:gd name="T8" fmla="*/ 120 w 524"/>
                <a:gd name="T9" fmla="*/ 293 h 525"/>
                <a:gd name="T10" fmla="*/ 141 w 524"/>
                <a:gd name="T11" fmla="*/ 345 h 525"/>
                <a:gd name="T12" fmla="*/ 181 w 524"/>
                <a:gd name="T13" fmla="*/ 384 h 525"/>
                <a:gd name="T14" fmla="*/ 233 w 524"/>
                <a:gd name="T15" fmla="*/ 406 h 525"/>
                <a:gd name="T16" fmla="*/ 291 w 524"/>
                <a:gd name="T17" fmla="*/ 406 h 525"/>
                <a:gd name="T18" fmla="*/ 343 w 524"/>
                <a:gd name="T19" fmla="*/ 384 h 525"/>
                <a:gd name="T20" fmla="*/ 382 w 524"/>
                <a:gd name="T21" fmla="*/ 345 h 525"/>
                <a:gd name="T22" fmla="*/ 404 w 524"/>
                <a:gd name="T23" fmla="*/ 293 h 525"/>
                <a:gd name="T24" fmla="*/ 404 w 524"/>
                <a:gd name="T25" fmla="*/ 233 h 525"/>
                <a:gd name="T26" fmla="*/ 382 w 524"/>
                <a:gd name="T27" fmla="*/ 181 h 525"/>
                <a:gd name="T28" fmla="*/ 343 w 524"/>
                <a:gd name="T29" fmla="*/ 142 h 525"/>
                <a:gd name="T30" fmla="*/ 291 w 524"/>
                <a:gd name="T31" fmla="*/ 120 h 525"/>
                <a:gd name="T32" fmla="*/ 261 w 524"/>
                <a:gd name="T33" fmla="*/ 0 h 525"/>
                <a:gd name="T34" fmla="*/ 337 w 524"/>
                <a:gd name="T35" fmla="*/ 11 h 525"/>
                <a:gd name="T36" fmla="*/ 404 w 524"/>
                <a:gd name="T37" fmla="*/ 42 h 525"/>
                <a:gd name="T38" fmla="*/ 459 w 524"/>
                <a:gd name="T39" fmla="*/ 90 h 525"/>
                <a:gd name="T40" fmla="*/ 499 w 524"/>
                <a:gd name="T41" fmla="*/ 151 h 525"/>
                <a:gd name="T42" fmla="*/ 520 w 524"/>
                <a:gd name="T43" fmla="*/ 224 h 525"/>
                <a:gd name="T44" fmla="*/ 520 w 524"/>
                <a:gd name="T45" fmla="*/ 301 h 525"/>
                <a:gd name="T46" fmla="*/ 499 w 524"/>
                <a:gd name="T47" fmla="*/ 373 h 525"/>
                <a:gd name="T48" fmla="*/ 459 w 524"/>
                <a:gd name="T49" fmla="*/ 435 h 525"/>
                <a:gd name="T50" fmla="*/ 404 w 524"/>
                <a:gd name="T51" fmla="*/ 482 h 525"/>
                <a:gd name="T52" fmla="*/ 337 w 524"/>
                <a:gd name="T53" fmla="*/ 514 h 525"/>
                <a:gd name="T54" fmla="*/ 261 w 524"/>
                <a:gd name="T55" fmla="*/ 525 h 525"/>
                <a:gd name="T56" fmla="*/ 186 w 524"/>
                <a:gd name="T57" fmla="*/ 514 h 525"/>
                <a:gd name="T58" fmla="*/ 120 w 524"/>
                <a:gd name="T59" fmla="*/ 482 h 525"/>
                <a:gd name="T60" fmla="*/ 65 w 524"/>
                <a:gd name="T61" fmla="*/ 435 h 525"/>
                <a:gd name="T62" fmla="*/ 24 w 524"/>
                <a:gd name="T63" fmla="*/ 373 h 525"/>
                <a:gd name="T64" fmla="*/ 3 w 524"/>
                <a:gd name="T65" fmla="*/ 301 h 525"/>
                <a:gd name="T66" fmla="*/ 3 w 524"/>
                <a:gd name="T67" fmla="*/ 224 h 525"/>
                <a:gd name="T68" fmla="*/ 24 w 524"/>
                <a:gd name="T69" fmla="*/ 151 h 525"/>
                <a:gd name="T70" fmla="*/ 65 w 524"/>
                <a:gd name="T71" fmla="*/ 90 h 525"/>
                <a:gd name="T72" fmla="*/ 120 w 524"/>
                <a:gd name="T73" fmla="*/ 42 h 525"/>
                <a:gd name="T74" fmla="*/ 186 w 524"/>
                <a:gd name="T75" fmla="*/ 11 h 525"/>
                <a:gd name="T76" fmla="*/ 261 w 524"/>
                <a:gd name="T77" fmla="*/ 0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4" h="525">
                  <a:moveTo>
                    <a:pt x="261" y="116"/>
                  </a:moveTo>
                  <a:lnTo>
                    <a:pt x="233" y="120"/>
                  </a:lnTo>
                  <a:lnTo>
                    <a:pt x="205" y="128"/>
                  </a:lnTo>
                  <a:lnTo>
                    <a:pt x="181" y="142"/>
                  </a:lnTo>
                  <a:lnTo>
                    <a:pt x="159" y="160"/>
                  </a:lnTo>
                  <a:lnTo>
                    <a:pt x="141" y="181"/>
                  </a:lnTo>
                  <a:lnTo>
                    <a:pt x="128" y="206"/>
                  </a:lnTo>
                  <a:lnTo>
                    <a:pt x="120" y="233"/>
                  </a:lnTo>
                  <a:lnTo>
                    <a:pt x="116" y="263"/>
                  </a:lnTo>
                  <a:lnTo>
                    <a:pt x="120" y="293"/>
                  </a:lnTo>
                  <a:lnTo>
                    <a:pt x="128" y="319"/>
                  </a:lnTo>
                  <a:lnTo>
                    <a:pt x="141" y="345"/>
                  </a:lnTo>
                  <a:lnTo>
                    <a:pt x="159" y="366"/>
                  </a:lnTo>
                  <a:lnTo>
                    <a:pt x="181" y="384"/>
                  </a:lnTo>
                  <a:lnTo>
                    <a:pt x="205" y="398"/>
                  </a:lnTo>
                  <a:lnTo>
                    <a:pt x="233" y="406"/>
                  </a:lnTo>
                  <a:lnTo>
                    <a:pt x="261" y="408"/>
                  </a:lnTo>
                  <a:lnTo>
                    <a:pt x="291" y="406"/>
                  </a:lnTo>
                  <a:lnTo>
                    <a:pt x="318" y="398"/>
                  </a:lnTo>
                  <a:lnTo>
                    <a:pt x="343" y="384"/>
                  </a:lnTo>
                  <a:lnTo>
                    <a:pt x="365" y="366"/>
                  </a:lnTo>
                  <a:lnTo>
                    <a:pt x="382" y="345"/>
                  </a:lnTo>
                  <a:lnTo>
                    <a:pt x="396" y="319"/>
                  </a:lnTo>
                  <a:lnTo>
                    <a:pt x="404" y="293"/>
                  </a:lnTo>
                  <a:lnTo>
                    <a:pt x="407" y="263"/>
                  </a:lnTo>
                  <a:lnTo>
                    <a:pt x="404" y="233"/>
                  </a:lnTo>
                  <a:lnTo>
                    <a:pt x="396" y="206"/>
                  </a:lnTo>
                  <a:lnTo>
                    <a:pt x="382" y="181"/>
                  </a:lnTo>
                  <a:lnTo>
                    <a:pt x="365" y="160"/>
                  </a:lnTo>
                  <a:lnTo>
                    <a:pt x="343" y="142"/>
                  </a:lnTo>
                  <a:lnTo>
                    <a:pt x="318" y="128"/>
                  </a:lnTo>
                  <a:lnTo>
                    <a:pt x="291" y="120"/>
                  </a:lnTo>
                  <a:lnTo>
                    <a:pt x="261" y="116"/>
                  </a:lnTo>
                  <a:close/>
                  <a:moveTo>
                    <a:pt x="261" y="0"/>
                  </a:moveTo>
                  <a:lnTo>
                    <a:pt x="300" y="3"/>
                  </a:lnTo>
                  <a:lnTo>
                    <a:pt x="337" y="11"/>
                  </a:lnTo>
                  <a:lnTo>
                    <a:pt x="372" y="24"/>
                  </a:lnTo>
                  <a:lnTo>
                    <a:pt x="404" y="42"/>
                  </a:lnTo>
                  <a:lnTo>
                    <a:pt x="434" y="65"/>
                  </a:lnTo>
                  <a:lnTo>
                    <a:pt x="459" y="90"/>
                  </a:lnTo>
                  <a:lnTo>
                    <a:pt x="481" y="120"/>
                  </a:lnTo>
                  <a:lnTo>
                    <a:pt x="499" y="151"/>
                  </a:lnTo>
                  <a:lnTo>
                    <a:pt x="513" y="186"/>
                  </a:lnTo>
                  <a:lnTo>
                    <a:pt x="520" y="224"/>
                  </a:lnTo>
                  <a:lnTo>
                    <a:pt x="524" y="263"/>
                  </a:lnTo>
                  <a:lnTo>
                    <a:pt x="520" y="301"/>
                  </a:lnTo>
                  <a:lnTo>
                    <a:pt x="513" y="338"/>
                  </a:lnTo>
                  <a:lnTo>
                    <a:pt x="499" y="373"/>
                  </a:lnTo>
                  <a:lnTo>
                    <a:pt x="481" y="405"/>
                  </a:lnTo>
                  <a:lnTo>
                    <a:pt x="459" y="435"/>
                  </a:lnTo>
                  <a:lnTo>
                    <a:pt x="434" y="460"/>
                  </a:lnTo>
                  <a:lnTo>
                    <a:pt x="404" y="482"/>
                  </a:lnTo>
                  <a:lnTo>
                    <a:pt x="372" y="500"/>
                  </a:lnTo>
                  <a:lnTo>
                    <a:pt x="337" y="514"/>
                  </a:lnTo>
                  <a:lnTo>
                    <a:pt x="300" y="522"/>
                  </a:lnTo>
                  <a:lnTo>
                    <a:pt x="261" y="525"/>
                  </a:lnTo>
                  <a:lnTo>
                    <a:pt x="223" y="522"/>
                  </a:lnTo>
                  <a:lnTo>
                    <a:pt x="186" y="514"/>
                  </a:lnTo>
                  <a:lnTo>
                    <a:pt x="151" y="500"/>
                  </a:lnTo>
                  <a:lnTo>
                    <a:pt x="120" y="482"/>
                  </a:lnTo>
                  <a:lnTo>
                    <a:pt x="90" y="460"/>
                  </a:lnTo>
                  <a:lnTo>
                    <a:pt x="65" y="435"/>
                  </a:lnTo>
                  <a:lnTo>
                    <a:pt x="42" y="405"/>
                  </a:lnTo>
                  <a:lnTo>
                    <a:pt x="24" y="373"/>
                  </a:lnTo>
                  <a:lnTo>
                    <a:pt x="12" y="338"/>
                  </a:lnTo>
                  <a:lnTo>
                    <a:pt x="3" y="301"/>
                  </a:lnTo>
                  <a:lnTo>
                    <a:pt x="0" y="263"/>
                  </a:lnTo>
                  <a:lnTo>
                    <a:pt x="3" y="224"/>
                  </a:lnTo>
                  <a:lnTo>
                    <a:pt x="12" y="186"/>
                  </a:lnTo>
                  <a:lnTo>
                    <a:pt x="24" y="151"/>
                  </a:lnTo>
                  <a:lnTo>
                    <a:pt x="42" y="120"/>
                  </a:lnTo>
                  <a:lnTo>
                    <a:pt x="65" y="90"/>
                  </a:lnTo>
                  <a:lnTo>
                    <a:pt x="90" y="65"/>
                  </a:lnTo>
                  <a:lnTo>
                    <a:pt x="120" y="42"/>
                  </a:lnTo>
                  <a:lnTo>
                    <a:pt x="151" y="24"/>
                  </a:lnTo>
                  <a:lnTo>
                    <a:pt x="186" y="11"/>
                  </a:lnTo>
                  <a:lnTo>
                    <a:pt x="223" y="3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52">
              <a:extLst>
                <a:ext uri="{FF2B5EF4-FFF2-40B4-BE49-F238E27FC236}">
                  <a16:creationId xmlns:a16="http://schemas.microsoft.com/office/drawing/2014/main" id="{6E67FC9A-1012-4915-8A0B-3A24ED3F00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5877" y="1788223"/>
              <a:ext cx="25807" cy="28343"/>
            </a:xfrm>
            <a:custGeom>
              <a:avLst/>
              <a:gdLst>
                <a:gd name="T0" fmla="*/ 58 w 117"/>
                <a:gd name="T1" fmla="*/ 0 h 117"/>
                <a:gd name="T2" fmla="*/ 76 w 117"/>
                <a:gd name="T3" fmla="*/ 4 h 117"/>
                <a:gd name="T4" fmla="*/ 92 w 117"/>
                <a:gd name="T5" fmla="*/ 12 h 117"/>
                <a:gd name="T6" fmla="*/ 105 w 117"/>
                <a:gd name="T7" fmla="*/ 25 h 117"/>
                <a:gd name="T8" fmla="*/ 113 w 117"/>
                <a:gd name="T9" fmla="*/ 41 h 117"/>
                <a:gd name="T10" fmla="*/ 117 w 117"/>
                <a:gd name="T11" fmla="*/ 59 h 117"/>
                <a:gd name="T12" fmla="*/ 113 w 117"/>
                <a:gd name="T13" fmla="*/ 78 h 117"/>
                <a:gd name="T14" fmla="*/ 105 w 117"/>
                <a:gd name="T15" fmla="*/ 94 h 117"/>
                <a:gd name="T16" fmla="*/ 92 w 117"/>
                <a:gd name="T17" fmla="*/ 107 h 117"/>
                <a:gd name="T18" fmla="*/ 76 w 117"/>
                <a:gd name="T19" fmla="*/ 114 h 117"/>
                <a:gd name="T20" fmla="*/ 58 w 117"/>
                <a:gd name="T21" fmla="*/ 117 h 117"/>
                <a:gd name="T22" fmla="*/ 40 w 117"/>
                <a:gd name="T23" fmla="*/ 114 h 117"/>
                <a:gd name="T24" fmla="*/ 24 w 117"/>
                <a:gd name="T25" fmla="*/ 107 h 117"/>
                <a:gd name="T26" fmla="*/ 12 w 117"/>
                <a:gd name="T27" fmla="*/ 94 h 117"/>
                <a:gd name="T28" fmla="*/ 3 w 117"/>
                <a:gd name="T29" fmla="*/ 78 h 117"/>
                <a:gd name="T30" fmla="*/ 0 w 117"/>
                <a:gd name="T31" fmla="*/ 59 h 117"/>
                <a:gd name="T32" fmla="*/ 3 w 117"/>
                <a:gd name="T33" fmla="*/ 41 h 117"/>
                <a:gd name="T34" fmla="*/ 12 w 117"/>
                <a:gd name="T35" fmla="*/ 25 h 117"/>
                <a:gd name="T36" fmla="*/ 24 w 117"/>
                <a:gd name="T37" fmla="*/ 12 h 117"/>
                <a:gd name="T38" fmla="*/ 40 w 117"/>
                <a:gd name="T39" fmla="*/ 4 h 117"/>
                <a:gd name="T40" fmla="*/ 58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8" y="0"/>
                  </a:moveTo>
                  <a:lnTo>
                    <a:pt x="76" y="4"/>
                  </a:lnTo>
                  <a:lnTo>
                    <a:pt x="92" y="12"/>
                  </a:lnTo>
                  <a:lnTo>
                    <a:pt x="105" y="25"/>
                  </a:lnTo>
                  <a:lnTo>
                    <a:pt x="113" y="41"/>
                  </a:lnTo>
                  <a:lnTo>
                    <a:pt x="117" y="59"/>
                  </a:lnTo>
                  <a:lnTo>
                    <a:pt x="113" y="78"/>
                  </a:lnTo>
                  <a:lnTo>
                    <a:pt x="105" y="94"/>
                  </a:lnTo>
                  <a:lnTo>
                    <a:pt x="92" y="107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7"/>
                  </a:lnTo>
                  <a:lnTo>
                    <a:pt x="12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2" y="25"/>
                  </a:lnTo>
                  <a:lnTo>
                    <a:pt x="24" y="12"/>
                  </a:lnTo>
                  <a:lnTo>
                    <a:pt x="40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53">
              <a:extLst>
                <a:ext uri="{FF2B5EF4-FFF2-40B4-BE49-F238E27FC236}">
                  <a16:creationId xmlns:a16="http://schemas.microsoft.com/office/drawing/2014/main" id="{C5CF0674-A677-4D52-8953-BBA7A6FEB1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6414" y="1788223"/>
              <a:ext cx="23656" cy="28343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4 h 117"/>
                <a:gd name="T4" fmla="*/ 93 w 116"/>
                <a:gd name="T5" fmla="*/ 12 h 117"/>
                <a:gd name="T6" fmla="*/ 104 w 116"/>
                <a:gd name="T7" fmla="*/ 25 h 117"/>
                <a:gd name="T8" fmla="*/ 113 w 116"/>
                <a:gd name="T9" fmla="*/ 41 h 117"/>
                <a:gd name="T10" fmla="*/ 116 w 116"/>
                <a:gd name="T11" fmla="*/ 59 h 117"/>
                <a:gd name="T12" fmla="*/ 113 w 116"/>
                <a:gd name="T13" fmla="*/ 78 h 117"/>
                <a:gd name="T14" fmla="*/ 104 w 116"/>
                <a:gd name="T15" fmla="*/ 94 h 117"/>
                <a:gd name="T16" fmla="*/ 93 w 116"/>
                <a:gd name="T17" fmla="*/ 107 h 117"/>
                <a:gd name="T18" fmla="*/ 76 w 116"/>
                <a:gd name="T19" fmla="*/ 114 h 117"/>
                <a:gd name="T20" fmla="*/ 58 w 116"/>
                <a:gd name="T21" fmla="*/ 117 h 117"/>
                <a:gd name="T22" fmla="*/ 40 w 116"/>
                <a:gd name="T23" fmla="*/ 114 h 117"/>
                <a:gd name="T24" fmla="*/ 24 w 116"/>
                <a:gd name="T25" fmla="*/ 107 h 117"/>
                <a:gd name="T26" fmla="*/ 11 w 116"/>
                <a:gd name="T27" fmla="*/ 94 h 117"/>
                <a:gd name="T28" fmla="*/ 3 w 116"/>
                <a:gd name="T29" fmla="*/ 78 h 117"/>
                <a:gd name="T30" fmla="*/ 0 w 116"/>
                <a:gd name="T31" fmla="*/ 59 h 117"/>
                <a:gd name="T32" fmla="*/ 3 w 116"/>
                <a:gd name="T33" fmla="*/ 41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4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4"/>
                  </a:lnTo>
                  <a:lnTo>
                    <a:pt x="93" y="12"/>
                  </a:lnTo>
                  <a:lnTo>
                    <a:pt x="104" y="25"/>
                  </a:lnTo>
                  <a:lnTo>
                    <a:pt x="113" y="41"/>
                  </a:lnTo>
                  <a:lnTo>
                    <a:pt x="116" y="59"/>
                  </a:lnTo>
                  <a:lnTo>
                    <a:pt x="113" y="78"/>
                  </a:lnTo>
                  <a:lnTo>
                    <a:pt x="104" y="94"/>
                  </a:lnTo>
                  <a:lnTo>
                    <a:pt x="93" y="107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7"/>
                  </a:lnTo>
                  <a:lnTo>
                    <a:pt x="11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54">
              <a:extLst>
                <a:ext uri="{FF2B5EF4-FFF2-40B4-BE49-F238E27FC236}">
                  <a16:creationId xmlns:a16="http://schemas.microsoft.com/office/drawing/2014/main" id="{44745319-288D-44DF-8A18-8DB031459E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1685" y="1828376"/>
              <a:ext cx="23656" cy="28343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4 h 117"/>
                <a:gd name="T4" fmla="*/ 92 w 116"/>
                <a:gd name="T5" fmla="*/ 12 h 117"/>
                <a:gd name="T6" fmla="*/ 104 w 116"/>
                <a:gd name="T7" fmla="*/ 25 h 117"/>
                <a:gd name="T8" fmla="*/ 113 w 116"/>
                <a:gd name="T9" fmla="*/ 41 h 117"/>
                <a:gd name="T10" fmla="*/ 116 w 116"/>
                <a:gd name="T11" fmla="*/ 59 h 117"/>
                <a:gd name="T12" fmla="*/ 113 w 116"/>
                <a:gd name="T13" fmla="*/ 78 h 117"/>
                <a:gd name="T14" fmla="*/ 104 w 116"/>
                <a:gd name="T15" fmla="*/ 94 h 117"/>
                <a:gd name="T16" fmla="*/ 92 w 116"/>
                <a:gd name="T17" fmla="*/ 107 h 117"/>
                <a:gd name="T18" fmla="*/ 76 w 116"/>
                <a:gd name="T19" fmla="*/ 115 h 117"/>
                <a:gd name="T20" fmla="*/ 58 w 116"/>
                <a:gd name="T21" fmla="*/ 117 h 117"/>
                <a:gd name="T22" fmla="*/ 40 w 116"/>
                <a:gd name="T23" fmla="*/ 115 h 117"/>
                <a:gd name="T24" fmla="*/ 24 w 116"/>
                <a:gd name="T25" fmla="*/ 107 h 117"/>
                <a:gd name="T26" fmla="*/ 11 w 116"/>
                <a:gd name="T27" fmla="*/ 94 h 117"/>
                <a:gd name="T28" fmla="*/ 3 w 116"/>
                <a:gd name="T29" fmla="*/ 78 h 117"/>
                <a:gd name="T30" fmla="*/ 0 w 116"/>
                <a:gd name="T31" fmla="*/ 59 h 117"/>
                <a:gd name="T32" fmla="*/ 3 w 116"/>
                <a:gd name="T33" fmla="*/ 41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4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4"/>
                  </a:lnTo>
                  <a:lnTo>
                    <a:pt x="92" y="12"/>
                  </a:lnTo>
                  <a:lnTo>
                    <a:pt x="104" y="25"/>
                  </a:lnTo>
                  <a:lnTo>
                    <a:pt x="113" y="41"/>
                  </a:lnTo>
                  <a:lnTo>
                    <a:pt x="116" y="59"/>
                  </a:lnTo>
                  <a:lnTo>
                    <a:pt x="113" y="78"/>
                  </a:lnTo>
                  <a:lnTo>
                    <a:pt x="104" y="94"/>
                  </a:lnTo>
                  <a:lnTo>
                    <a:pt x="92" y="107"/>
                  </a:lnTo>
                  <a:lnTo>
                    <a:pt x="76" y="115"/>
                  </a:lnTo>
                  <a:lnTo>
                    <a:pt x="58" y="117"/>
                  </a:lnTo>
                  <a:lnTo>
                    <a:pt x="40" y="115"/>
                  </a:lnTo>
                  <a:lnTo>
                    <a:pt x="24" y="107"/>
                  </a:lnTo>
                  <a:lnTo>
                    <a:pt x="11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55">
              <a:extLst>
                <a:ext uri="{FF2B5EF4-FFF2-40B4-BE49-F238E27FC236}">
                  <a16:creationId xmlns:a16="http://schemas.microsoft.com/office/drawing/2014/main" id="{73B4419C-E52A-4497-940B-BB02C7E26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0070" y="1828376"/>
              <a:ext cx="25807" cy="28343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4 h 117"/>
                <a:gd name="T4" fmla="*/ 92 w 116"/>
                <a:gd name="T5" fmla="*/ 12 h 117"/>
                <a:gd name="T6" fmla="*/ 105 w 116"/>
                <a:gd name="T7" fmla="*/ 25 h 117"/>
                <a:gd name="T8" fmla="*/ 113 w 116"/>
                <a:gd name="T9" fmla="*/ 41 h 117"/>
                <a:gd name="T10" fmla="*/ 116 w 116"/>
                <a:gd name="T11" fmla="*/ 59 h 117"/>
                <a:gd name="T12" fmla="*/ 113 w 116"/>
                <a:gd name="T13" fmla="*/ 78 h 117"/>
                <a:gd name="T14" fmla="*/ 105 w 116"/>
                <a:gd name="T15" fmla="*/ 94 h 117"/>
                <a:gd name="T16" fmla="*/ 92 w 116"/>
                <a:gd name="T17" fmla="*/ 107 h 117"/>
                <a:gd name="T18" fmla="*/ 76 w 116"/>
                <a:gd name="T19" fmla="*/ 115 h 117"/>
                <a:gd name="T20" fmla="*/ 58 w 116"/>
                <a:gd name="T21" fmla="*/ 117 h 117"/>
                <a:gd name="T22" fmla="*/ 40 w 116"/>
                <a:gd name="T23" fmla="*/ 115 h 117"/>
                <a:gd name="T24" fmla="*/ 24 w 116"/>
                <a:gd name="T25" fmla="*/ 107 h 117"/>
                <a:gd name="T26" fmla="*/ 11 w 116"/>
                <a:gd name="T27" fmla="*/ 94 h 117"/>
                <a:gd name="T28" fmla="*/ 3 w 116"/>
                <a:gd name="T29" fmla="*/ 78 h 117"/>
                <a:gd name="T30" fmla="*/ 0 w 116"/>
                <a:gd name="T31" fmla="*/ 59 h 117"/>
                <a:gd name="T32" fmla="*/ 3 w 116"/>
                <a:gd name="T33" fmla="*/ 41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4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4"/>
                  </a:lnTo>
                  <a:lnTo>
                    <a:pt x="92" y="12"/>
                  </a:lnTo>
                  <a:lnTo>
                    <a:pt x="105" y="25"/>
                  </a:lnTo>
                  <a:lnTo>
                    <a:pt x="113" y="41"/>
                  </a:lnTo>
                  <a:lnTo>
                    <a:pt x="116" y="59"/>
                  </a:lnTo>
                  <a:lnTo>
                    <a:pt x="113" y="78"/>
                  </a:lnTo>
                  <a:lnTo>
                    <a:pt x="105" y="94"/>
                  </a:lnTo>
                  <a:lnTo>
                    <a:pt x="92" y="107"/>
                  </a:lnTo>
                  <a:lnTo>
                    <a:pt x="76" y="115"/>
                  </a:lnTo>
                  <a:lnTo>
                    <a:pt x="58" y="117"/>
                  </a:lnTo>
                  <a:lnTo>
                    <a:pt x="40" y="115"/>
                  </a:lnTo>
                  <a:lnTo>
                    <a:pt x="24" y="107"/>
                  </a:lnTo>
                  <a:lnTo>
                    <a:pt x="11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56">
              <a:extLst>
                <a:ext uri="{FF2B5EF4-FFF2-40B4-BE49-F238E27FC236}">
                  <a16:creationId xmlns:a16="http://schemas.microsoft.com/office/drawing/2014/main" id="{F79566D6-07F7-40B5-AEFA-11DCEEE8FCE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799" y="1788223"/>
              <a:ext cx="25807" cy="28343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4 h 117"/>
                <a:gd name="T4" fmla="*/ 92 w 116"/>
                <a:gd name="T5" fmla="*/ 12 h 117"/>
                <a:gd name="T6" fmla="*/ 105 w 116"/>
                <a:gd name="T7" fmla="*/ 25 h 117"/>
                <a:gd name="T8" fmla="*/ 113 w 116"/>
                <a:gd name="T9" fmla="*/ 41 h 117"/>
                <a:gd name="T10" fmla="*/ 116 w 116"/>
                <a:gd name="T11" fmla="*/ 59 h 117"/>
                <a:gd name="T12" fmla="*/ 113 w 116"/>
                <a:gd name="T13" fmla="*/ 78 h 117"/>
                <a:gd name="T14" fmla="*/ 105 w 116"/>
                <a:gd name="T15" fmla="*/ 94 h 117"/>
                <a:gd name="T16" fmla="*/ 92 w 116"/>
                <a:gd name="T17" fmla="*/ 107 h 117"/>
                <a:gd name="T18" fmla="*/ 76 w 116"/>
                <a:gd name="T19" fmla="*/ 114 h 117"/>
                <a:gd name="T20" fmla="*/ 58 w 116"/>
                <a:gd name="T21" fmla="*/ 117 h 117"/>
                <a:gd name="T22" fmla="*/ 40 w 116"/>
                <a:gd name="T23" fmla="*/ 114 h 117"/>
                <a:gd name="T24" fmla="*/ 24 w 116"/>
                <a:gd name="T25" fmla="*/ 107 h 117"/>
                <a:gd name="T26" fmla="*/ 11 w 116"/>
                <a:gd name="T27" fmla="*/ 94 h 117"/>
                <a:gd name="T28" fmla="*/ 3 w 116"/>
                <a:gd name="T29" fmla="*/ 78 h 117"/>
                <a:gd name="T30" fmla="*/ 0 w 116"/>
                <a:gd name="T31" fmla="*/ 59 h 117"/>
                <a:gd name="T32" fmla="*/ 3 w 116"/>
                <a:gd name="T33" fmla="*/ 41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4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4"/>
                  </a:lnTo>
                  <a:lnTo>
                    <a:pt x="92" y="12"/>
                  </a:lnTo>
                  <a:lnTo>
                    <a:pt x="105" y="25"/>
                  </a:lnTo>
                  <a:lnTo>
                    <a:pt x="113" y="41"/>
                  </a:lnTo>
                  <a:lnTo>
                    <a:pt x="116" y="59"/>
                  </a:lnTo>
                  <a:lnTo>
                    <a:pt x="113" y="78"/>
                  </a:lnTo>
                  <a:lnTo>
                    <a:pt x="105" y="94"/>
                  </a:lnTo>
                  <a:lnTo>
                    <a:pt x="92" y="107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7"/>
                  </a:lnTo>
                  <a:lnTo>
                    <a:pt x="11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57">
              <a:extLst>
                <a:ext uri="{FF2B5EF4-FFF2-40B4-BE49-F238E27FC236}">
                  <a16:creationId xmlns:a16="http://schemas.microsoft.com/office/drawing/2014/main" id="{50D0286B-EC4C-40C2-889D-D422FD9A0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0606" y="1828376"/>
              <a:ext cx="25807" cy="28343"/>
            </a:xfrm>
            <a:custGeom>
              <a:avLst/>
              <a:gdLst>
                <a:gd name="T0" fmla="*/ 58 w 117"/>
                <a:gd name="T1" fmla="*/ 0 h 117"/>
                <a:gd name="T2" fmla="*/ 76 w 117"/>
                <a:gd name="T3" fmla="*/ 4 h 117"/>
                <a:gd name="T4" fmla="*/ 92 w 117"/>
                <a:gd name="T5" fmla="*/ 12 h 117"/>
                <a:gd name="T6" fmla="*/ 105 w 117"/>
                <a:gd name="T7" fmla="*/ 25 h 117"/>
                <a:gd name="T8" fmla="*/ 113 w 117"/>
                <a:gd name="T9" fmla="*/ 41 h 117"/>
                <a:gd name="T10" fmla="*/ 117 w 117"/>
                <a:gd name="T11" fmla="*/ 59 h 117"/>
                <a:gd name="T12" fmla="*/ 113 w 117"/>
                <a:gd name="T13" fmla="*/ 78 h 117"/>
                <a:gd name="T14" fmla="*/ 105 w 117"/>
                <a:gd name="T15" fmla="*/ 94 h 117"/>
                <a:gd name="T16" fmla="*/ 92 w 117"/>
                <a:gd name="T17" fmla="*/ 107 h 117"/>
                <a:gd name="T18" fmla="*/ 76 w 117"/>
                <a:gd name="T19" fmla="*/ 115 h 117"/>
                <a:gd name="T20" fmla="*/ 58 w 117"/>
                <a:gd name="T21" fmla="*/ 117 h 117"/>
                <a:gd name="T22" fmla="*/ 40 w 117"/>
                <a:gd name="T23" fmla="*/ 115 h 117"/>
                <a:gd name="T24" fmla="*/ 23 w 117"/>
                <a:gd name="T25" fmla="*/ 107 h 117"/>
                <a:gd name="T26" fmla="*/ 12 w 117"/>
                <a:gd name="T27" fmla="*/ 94 h 117"/>
                <a:gd name="T28" fmla="*/ 3 w 117"/>
                <a:gd name="T29" fmla="*/ 78 h 117"/>
                <a:gd name="T30" fmla="*/ 0 w 117"/>
                <a:gd name="T31" fmla="*/ 59 h 117"/>
                <a:gd name="T32" fmla="*/ 3 w 117"/>
                <a:gd name="T33" fmla="*/ 41 h 117"/>
                <a:gd name="T34" fmla="*/ 12 w 117"/>
                <a:gd name="T35" fmla="*/ 25 h 117"/>
                <a:gd name="T36" fmla="*/ 23 w 117"/>
                <a:gd name="T37" fmla="*/ 12 h 117"/>
                <a:gd name="T38" fmla="*/ 40 w 117"/>
                <a:gd name="T39" fmla="*/ 4 h 117"/>
                <a:gd name="T40" fmla="*/ 58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8" y="0"/>
                  </a:moveTo>
                  <a:lnTo>
                    <a:pt x="76" y="4"/>
                  </a:lnTo>
                  <a:lnTo>
                    <a:pt x="92" y="12"/>
                  </a:lnTo>
                  <a:lnTo>
                    <a:pt x="105" y="25"/>
                  </a:lnTo>
                  <a:lnTo>
                    <a:pt x="113" y="41"/>
                  </a:lnTo>
                  <a:lnTo>
                    <a:pt x="117" y="59"/>
                  </a:lnTo>
                  <a:lnTo>
                    <a:pt x="113" y="78"/>
                  </a:lnTo>
                  <a:lnTo>
                    <a:pt x="105" y="94"/>
                  </a:lnTo>
                  <a:lnTo>
                    <a:pt x="92" y="107"/>
                  </a:lnTo>
                  <a:lnTo>
                    <a:pt x="76" y="115"/>
                  </a:lnTo>
                  <a:lnTo>
                    <a:pt x="58" y="117"/>
                  </a:lnTo>
                  <a:lnTo>
                    <a:pt x="40" y="115"/>
                  </a:lnTo>
                  <a:lnTo>
                    <a:pt x="23" y="107"/>
                  </a:lnTo>
                  <a:lnTo>
                    <a:pt x="12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2" y="25"/>
                  </a:lnTo>
                  <a:lnTo>
                    <a:pt x="23" y="12"/>
                  </a:lnTo>
                  <a:lnTo>
                    <a:pt x="40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58">
              <a:extLst>
                <a:ext uri="{FF2B5EF4-FFF2-40B4-BE49-F238E27FC236}">
                  <a16:creationId xmlns:a16="http://schemas.microsoft.com/office/drawing/2014/main" id="{937493FA-792D-4B05-AFB5-59B81D6DB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5334" y="1788223"/>
              <a:ext cx="25807" cy="28343"/>
            </a:xfrm>
            <a:custGeom>
              <a:avLst/>
              <a:gdLst>
                <a:gd name="T0" fmla="*/ 58 w 117"/>
                <a:gd name="T1" fmla="*/ 0 h 117"/>
                <a:gd name="T2" fmla="*/ 76 w 117"/>
                <a:gd name="T3" fmla="*/ 4 h 117"/>
                <a:gd name="T4" fmla="*/ 92 w 117"/>
                <a:gd name="T5" fmla="*/ 12 h 117"/>
                <a:gd name="T6" fmla="*/ 105 w 117"/>
                <a:gd name="T7" fmla="*/ 25 h 117"/>
                <a:gd name="T8" fmla="*/ 113 w 117"/>
                <a:gd name="T9" fmla="*/ 41 h 117"/>
                <a:gd name="T10" fmla="*/ 117 w 117"/>
                <a:gd name="T11" fmla="*/ 59 h 117"/>
                <a:gd name="T12" fmla="*/ 113 w 117"/>
                <a:gd name="T13" fmla="*/ 78 h 117"/>
                <a:gd name="T14" fmla="*/ 105 w 117"/>
                <a:gd name="T15" fmla="*/ 94 h 117"/>
                <a:gd name="T16" fmla="*/ 92 w 117"/>
                <a:gd name="T17" fmla="*/ 107 h 117"/>
                <a:gd name="T18" fmla="*/ 76 w 117"/>
                <a:gd name="T19" fmla="*/ 114 h 117"/>
                <a:gd name="T20" fmla="*/ 58 w 117"/>
                <a:gd name="T21" fmla="*/ 117 h 117"/>
                <a:gd name="T22" fmla="*/ 40 w 117"/>
                <a:gd name="T23" fmla="*/ 114 h 117"/>
                <a:gd name="T24" fmla="*/ 24 w 117"/>
                <a:gd name="T25" fmla="*/ 107 h 117"/>
                <a:gd name="T26" fmla="*/ 12 w 117"/>
                <a:gd name="T27" fmla="*/ 94 h 117"/>
                <a:gd name="T28" fmla="*/ 3 w 117"/>
                <a:gd name="T29" fmla="*/ 78 h 117"/>
                <a:gd name="T30" fmla="*/ 0 w 117"/>
                <a:gd name="T31" fmla="*/ 59 h 117"/>
                <a:gd name="T32" fmla="*/ 3 w 117"/>
                <a:gd name="T33" fmla="*/ 41 h 117"/>
                <a:gd name="T34" fmla="*/ 12 w 117"/>
                <a:gd name="T35" fmla="*/ 25 h 117"/>
                <a:gd name="T36" fmla="*/ 24 w 117"/>
                <a:gd name="T37" fmla="*/ 12 h 117"/>
                <a:gd name="T38" fmla="*/ 40 w 117"/>
                <a:gd name="T39" fmla="*/ 4 h 117"/>
                <a:gd name="T40" fmla="*/ 58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8" y="0"/>
                  </a:moveTo>
                  <a:lnTo>
                    <a:pt x="76" y="4"/>
                  </a:lnTo>
                  <a:lnTo>
                    <a:pt x="92" y="12"/>
                  </a:lnTo>
                  <a:lnTo>
                    <a:pt x="105" y="25"/>
                  </a:lnTo>
                  <a:lnTo>
                    <a:pt x="113" y="41"/>
                  </a:lnTo>
                  <a:lnTo>
                    <a:pt x="117" y="59"/>
                  </a:lnTo>
                  <a:lnTo>
                    <a:pt x="113" y="78"/>
                  </a:lnTo>
                  <a:lnTo>
                    <a:pt x="105" y="94"/>
                  </a:lnTo>
                  <a:lnTo>
                    <a:pt x="92" y="107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7"/>
                  </a:lnTo>
                  <a:lnTo>
                    <a:pt x="12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2" y="25"/>
                  </a:lnTo>
                  <a:lnTo>
                    <a:pt x="24" y="12"/>
                  </a:lnTo>
                  <a:lnTo>
                    <a:pt x="40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59">
              <a:extLst>
                <a:ext uri="{FF2B5EF4-FFF2-40B4-BE49-F238E27FC236}">
                  <a16:creationId xmlns:a16="http://schemas.microsoft.com/office/drawing/2014/main" id="{A5842A77-DB11-4C7B-BD83-7A24262ED8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1141" y="1828376"/>
              <a:ext cx="23656" cy="28343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4 h 117"/>
                <a:gd name="T4" fmla="*/ 92 w 116"/>
                <a:gd name="T5" fmla="*/ 12 h 117"/>
                <a:gd name="T6" fmla="*/ 104 w 116"/>
                <a:gd name="T7" fmla="*/ 25 h 117"/>
                <a:gd name="T8" fmla="*/ 113 w 116"/>
                <a:gd name="T9" fmla="*/ 41 h 117"/>
                <a:gd name="T10" fmla="*/ 116 w 116"/>
                <a:gd name="T11" fmla="*/ 59 h 117"/>
                <a:gd name="T12" fmla="*/ 113 w 116"/>
                <a:gd name="T13" fmla="*/ 78 h 117"/>
                <a:gd name="T14" fmla="*/ 104 w 116"/>
                <a:gd name="T15" fmla="*/ 94 h 117"/>
                <a:gd name="T16" fmla="*/ 92 w 116"/>
                <a:gd name="T17" fmla="*/ 107 h 117"/>
                <a:gd name="T18" fmla="*/ 76 w 116"/>
                <a:gd name="T19" fmla="*/ 115 h 117"/>
                <a:gd name="T20" fmla="*/ 58 w 116"/>
                <a:gd name="T21" fmla="*/ 117 h 117"/>
                <a:gd name="T22" fmla="*/ 40 w 116"/>
                <a:gd name="T23" fmla="*/ 115 h 117"/>
                <a:gd name="T24" fmla="*/ 24 w 116"/>
                <a:gd name="T25" fmla="*/ 107 h 117"/>
                <a:gd name="T26" fmla="*/ 11 w 116"/>
                <a:gd name="T27" fmla="*/ 94 h 117"/>
                <a:gd name="T28" fmla="*/ 3 w 116"/>
                <a:gd name="T29" fmla="*/ 78 h 117"/>
                <a:gd name="T30" fmla="*/ 0 w 116"/>
                <a:gd name="T31" fmla="*/ 59 h 117"/>
                <a:gd name="T32" fmla="*/ 3 w 116"/>
                <a:gd name="T33" fmla="*/ 41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4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4"/>
                  </a:lnTo>
                  <a:lnTo>
                    <a:pt x="92" y="12"/>
                  </a:lnTo>
                  <a:lnTo>
                    <a:pt x="104" y="25"/>
                  </a:lnTo>
                  <a:lnTo>
                    <a:pt x="113" y="41"/>
                  </a:lnTo>
                  <a:lnTo>
                    <a:pt x="116" y="59"/>
                  </a:lnTo>
                  <a:lnTo>
                    <a:pt x="113" y="78"/>
                  </a:lnTo>
                  <a:lnTo>
                    <a:pt x="104" y="94"/>
                  </a:lnTo>
                  <a:lnTo>
                    <a:pt x="92" y="107"/>
                  </a:lnTo>
                  <a:lnTo>
                    <a:pt x="76" y="115"/>
                  </a:lnTo>
                  <a:lnTo>
                    <a:pt x="58" y="117"/>
                  </a:lnTo>
                  <a:lnTo>
                    <a:pt x="40" y="115"/>
                  </a:lnTo>
                  <a:lnTo>
                    <a:pt x="24" y="107"/>
                  </a:lnTo>
                  <a:lnTo>
                    <a:pt x="11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60">
              <a:extLst>
                <a:ext uri="{FF2B5EF4-FFF2-40B4-BE49-F238E27FC236}">
                  <a16:creationId xmlns:a16="http://schemas.microsoft.com/office/drawing/2014/main" id="{7C3A2BFE-62C9-4AB0-AA2B-1B8D98B36D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5870" y="1788223"/>
              <a:ext cx="25807" cy="28343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4 h 117"/>
                <a:gd name="T4" fmla="*/ 92 w 116"/>
                <a:gd name="T5" fmla="*/ 12 h 117"/>
                <a:gd name="T6" fmla="*/ 104 w 116"/>
                <a:gd name="T7" fmla="*/ 25 h 117"/>
                <a:gd name="T8" fmla="*/ 113 w 116"/>
                <a:gd name="T9" fmla="*/ 41 h 117"/>
                <a:gd name="T10" fmla="*/ 116 w 116"/>
                <a:gd name="T11" fmla="*/ 59 h 117"/>
                <a:gd name="T12" fmla="*/ 113 w 116"/>
                <a:gd name="T13" fmla="*/ 78 h 117"/>
                <a:gd name="T14" fmla="*/ 104 w 116"/>
                <a:gd name="T15" fmla="*/ 94 h 117"/>
                <a:gd name="T16" fmla="*/ 92 w 116"/>
                <a:gd name="T17" fmla="*/ 107 h 117"/>
                <a:gd name="T18" fmla="*/ 76 w 116"/>
                <a:gd name="T19" fmla="*/ 114 h 117"/>
                <a:gd name="T20" fmla="*/ 58 w 116"/>
                <a:gd name="T21" fmla="*/ 117 h 117"/>
                <a:gd name="T22" fmla="*/ 40 w 116"/>
                <a:gd name="T23" fmla="*/ 114 h 117"/>
                <a:gd name="T24" fmla="*/ 23 w 116"/>
                <a:gd name="T25" fmla="*/ 107 h 117"/>
                <a:gd name="T26" fmla="*/ 11 w 116"/>
                <a:gd name="T27" fmla="*/ 94 h 117"/>
                <a:gd name="T28" fmla="*/ 3 w 116"/>
                <a:gd name="T29" fmla="*/ 78 h 117"/>
                <a:gd name="T30" fmla="*/ 0 w 116"/>
                <a:gd name="T31" fmla="*/ 59 h 117"/>
                <a:gd name="T32" fmla="*/ 3 w 116"/>
                <a:gd name="T33" fmla="*/ 41 h 117"/>
                <a:gd name="T34" fmla="*/ 11 w 116"/>
                <a:gd name="T35" fmla="*/ 25 h 117"/>
                <a:gd name="T36" fmla="*/ 23 w 116"/>
                <a:gd name="T37" fmla="*/ 12 h 117"/>
                <a:gd name="T38" fmla="*/ 40 w 116"/>
                <a:gd name="T39" fmla="*/ 4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4"/>
                  </a:lnTo>
                  <a:lnTo>
                    <a:pt x="92" y="12"/>
                  </a:lnTo>
                  <a:lnTo>
                    <a:pt x="104" y="25"/>
                  </a:lnTo>
                  <a:lnTo>
                    <a:pt x="113" y="41"/>
                  </a:lnTo>
                  <a:lnTo>
                    <a:pt x="116" y="59"/>
                  </a:lnTo>
                  <a:lnTo>
                    <a:pt x="113" y="78"/>
                  </a:lnTo>
                  <a:lnTo>
                    <a:pt x="104" y="94"/>
                  </a:lnTo>
                  <a:lnTo>
                    <a:pt x="92" y="107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3" y="107"/>
                  </a:lnTo>
                  <a:lnTo>
                    <a:pt x="11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5"/>
                  </a:lnTo>
                  <a:lnTo>
                    <a:pt x="23" y="12"/>
                  </a:lnTo>
                  <a:lnTo>
                    <a:pt x="40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61">
              <a:extLst>
                <a:ext uri="{FF2B5EF4-FFF2-40B4-BE49-F238E27FC236}">
                  <a16:creationId xmlns:a16="http://schemas.microsoft.com/office/drawing/2014/main" id="{BC4B75DB-EC6C-4815-BA3E-7F9999F6C5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678" y="1828376"/>
              <a:ext cx="23656" cy="28343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4 h 117"/>
                <a:gd name="T4" fmla="*/ 93 w 116"/>
                <a:gd name="T5" fmla="*/ 12 h 117"/>
                <a:gd name="T6" fmla="*/ 105 w 116"/>
                <a:gd name="T7" fmla="*/ 25 h 117"/>
                <a:gd name="T8" fmla="*/ 113 w 116"/>
                <a:gd name="T9" fmla="*/ 41 h 117"/>
                <a:gd name="T10" fmla="*/ 116 w 116"/>
                <a:gd name="T11" fmla="*/ 59 h 117"/>
                <a:gd name="T12" fmla="*/ 113 w 116"/>
                <a:gd name="T13" fmla="*/ 78 h 117"/>
                <a:gd name="T14" fmla="*/ 105 w 116"/>
                <a:gd name="T15" fmla="*/ 94 h 117"/>
                <a:gd name="T16" fmla="*/ 93 w 116"/>
                <a:gd name="T17" fmla="*/ 107 h 117"/>
                <a:gd name="T18" fmla="*/ 76 w 116"/>
                <a:gd name="T19" fmla="*/ 115 h 117"/>
                <a:gd name="T20" fmla="*/ 58 w 116"/>
                <a:gd name="T21" fmla="*/ 117 h 117"/>
                <a:gd name="T22" fmla="*/ 40 w 116"/>
                <a:gd name="T23" fmla="*/ 115 h 117"/>
                <a:gd name="T24" fmla="*/ 24 w 116"/>
                <a:gd name="T25" fmla="*/ 107 h 117"/>
                <a:gd name="T26" fmla="*/ 11 w 116"/>
                <a:gd name="T27" fmla="*/ 94 h 117"/>
                <a:gd name="T28" fmla="*/ 3 w 116"/>
                <a:gd name="T29" fmla="*/ 78 h 117"/>
                <a:gd name="T30" fmla="*/ 0 w 116"/>
                <a:gd name="T31" fmla="*/ 59 h 117"/>
                <a:gd name="T32" fmla="*/ 3 w 116"/>
                <a:gd name="T33" fmla="*/ 41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4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4"/>
                  </a:lnTo>
                  <a:lnTo>
                    <a:pt x="93" y="12"/>
                  </a:lnTo>
                  <a:lnTo>
                    <a:pt x="105" y="25"/>
                  </a:lnTo>
                  <a:lnTo>
                    <a:pt x="113" y="41"/>
                  </a:lnTo>
                  <a:lnTo>
                    <a:pt x="116" y="59"/>
                  </a:lnTo>
                  <a:lnTo>
                    <a:pt x="113" y="78"/>
                  </a:lnTo>
                  <a:lnTo>
                    <a:pt x="105" y="94"/>
                  </a:lnTo>
                  <a:lnTo>
                    <a:pt x="93" y="107"/>
                  </a:lnTo>
                  <a:lnTo>
                    <a:pt x="76" y="115"/>
                  </a:lnTo>
                  <a:lnTo>
                    <a:pt x="58" y="117"/>
                  </a:lnTo>
                  <a:lnTo>
                    <a:pt x="40" y="115"/>
                  </a:lnTo>
                  <a:lnTo>
                    <a:pt x="24" y="107"/>
                  </a:lnTo>
                  <a:lnTo>
                    <a:pt x="11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E7D301C-1432-4F7D-933F-DFD4F7C19833}"/>
              </a:ext>
            </a:extLst>
          </p:cNvPr>
          <p:cNvGrpSpPr/>
          <p:nvPr/>
        </p:nvGrpSpPr>
        <p:grpSpPr>
          <a:xfrm>
            <a:off x="5342878" y="991224"/>
            <a:ext cx="828602" cy="800688"/>
            <a:chOff x="695325" y="4238625"/>
            <a:chExt cx="555625" cy="542925"/>
          </a:xfrm>
          <a:solidFill>
            <a:schemeClr val="bg1"/>
          </a:solidFill>
        </p:grpSpPr>
        <p:sp>
          <p:nvSpPr>
            <p:cNvPr id="60" name="Freeform 475">
              <a:extLst>
                <a:ext uri="{FF2B5EF4-FFF2-40B4-BE49-F238E27FC236}">
                  <a16:creationId xmlns:a16="http://schemas.microsoft.com/office/drawing/2014/main" id="{212EA96A-CBF5-48D4-987B-FC095C6654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0888" y="4294188"/>
              <a:ext cx="84138" cy="82550"/>
            </a:xfrm>
            <a:custGeom>
              <a:avLst/>
              <a:gdLst>
                <a:gd name="T0" fmla="*/ 233 w 525"/>
                <a:gd name="T1" fmla="*/ 119 h 521"/>
                <a:gd name="T2" fmla="*/ 181 w 525"/>
                <a:gd name="T3" fmla="*/ 140 h 521"/>
                <a:gd name="T4" fmla="*/ 142 w 525"/>
                <a:gd name="T5" fmla="*/ 179 h 521"/>
                <a:gd name="T6" fmla="*/ 119 w 525"/>
                <a:gd name="T7" fmla="*/ 231 h 521"/>
                <a:gd name="T8" fmla="*/ 119 w 525"/>
                <a:gd name="T9" fmla="*/ 290 h 521"/>
                <a:gd name="T10" fmla="*/ 142 w 525"/>
                <a:gd name="T11" fmla="*/ 342 h 521"/>
                <a:gd name="T12" fmla="*/ 181 w 525"/>
                <a:gd name="T13" fmla="*/ 380 h 521"/>
                <a:gd name="T14" fmla="*/ 233 w 525"/>
                <a:gd name="T15" fmla="*/ 402 h 521"/>
                <a:gd name="T16" fmla="*/ 291 w 525"/>
                <a:gd name="T17" fmla="*/ 402 h 521"/>
                <a:gd name="T18" fmla="*/ 344 w 525"/>
                <a:gd name="T19" fmla="*/ 380 h 521"/>
                <a:gd name="T20" fmla="*/ 383 w 525"/>
                <a:gd name="T21" fmla="*/ 342 h 521"/>
                <a:gd name="T22" fmla="*/ 405 w 525"/>
                <a:gd name="T23" fmla="*/ 290 h 521"/>
                <a:gd name="T24" fmla="*/ 405 w 525"/>
                <a:gd name="T25" fmla="*/ 231 h 521"/>
                <a:gd name="T26" fmla="*/ 383 w 525"/>
                <a:gd name="T27" fmla="*/ 179 h 521"/>
                <a:gd name="T28" fmla="*/ 344 w 525"/>
                <a:gd name="T29" fmla="*/ 140 h 521"/>
                <a:gd name="T30" fmla="*/ 291 w 525"/>
                <a:gd name="T31" fmla="*/ 119 h 521"/>
                <a:gd name="T32" fmla="*/ 262 w 525"/>
                <a:gd name="T33" fmla="*/ 0 h 521"/>
                <a:gd name="T34" fmla="*/ 338 w 525"/>
                <a:gd name="T35" fmla="*/ 10 h 521"/>
                <a:gd name="T36" fmla="*/ 405 w 525"/>
                <a:gd name="T37" fmla="*/ 42 h 521"/>
                <a:gd name="T38" fmla="*/ 460 w 525"/>
                <a:gd name="T39" fmla="*/ 90 h 521"/>
                <a:gd name="T40" fmla="*/ 500 w 525"/>
                <a:gd name="T41" fmla="*/ 150 h 521"/>
                <a:gd name="T42" fmla="*/ 522 w 525"/>
                <a:gd name="T43" fmla="*/ 222 h 521"/>
                <a:gd name="T44" fmla="*/ 522 w 525"/>
                <a:gd name="T45" fmla="*/ 299 h 521"/>
                <a:gd name="T46" fmla="*/ 500 w 525"/>
                <a:gd name="T47" fmla="*/ 371 h 521"/>
                <a:gd name="T48" fmla="*/ 460 w 525"/>
                <a:gd name="T49" fmla="*/ 432 h 521"/>
                <a:gd name="T50" fmla="*/ 405 w 525"/>
                <a:gd name="T51" fmla="*/ 479 h 521"/>
                <a:gd name="T52" fmla="*/ 338 w 525"/>
                <a:gd name="T53" fmla="*/ 511 h 521"/>
                <a:gd name="T54" fmla="*/ 262 w 525"/>
                <a:gd name="T55" fmla="*/ 521 h 521"/>
                <a:gd name="T56" fmla="*/ 186 w 525"/>
                <a:gd name="T57" fmla="*/ 511 h 521"/>
                <a:gd name="T58" fmla="*/ 119 w 525"/>
                <a:gd name="T59" fmla="*/ 479 h 521"/>
                <a:gd name="T60" fmla="*/ 64 w 525"/>
                <a:gd name="T61" fmla="*/ 432 h 521"/>
                <a:gd name="T62" fmla="*/ 25 w 525"/>
                <a:gd name="T63" fmla="*/ 371 h 521"/>
                <a:gd name="T64" fmla="*/ 3 w 525"/>
                <a:gd name="T65" fmla="*/ 299 h 521"/>
                <a:gd name="T66" fmla="*/ 3 w 525"/>
                <a:gd name="T67" fmla="*/ 222 h 521"/>
                <a:gd name="T68" fmla="*/ 25 w 525"/>
                <a:gd name="T69" fmla="*/ 150 h 521"/>
                <a:gd name="T70" fmla="*/ 64 w 525"/>
                <a:gd name="T71" fmla="*/ 90 h 521"/>
                <a:gd name="T72" fmla="*/ 119 w 525"/>
                <a:gd name="T73" fmla="*/ 42 h 521"/>
                <a:gd name="T74" fmla="*/ 186 w 525"/>
                <a:gd name="T75" fmla="*/ 10 h 521"/>
                <a:gd name="T76" fmla="*/ 262 w 525"/>
                <a:gd name="T77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5" h="521">
                  <a:moveTo>
                    <a:pt x="262" y="116"/>
                  </a:moveTo>
                  <a:lnTo>
                    <a:pt x="233" y="119"/>
                  </a:lnTo>
                  <a:lnTo>
                    <a:pt x="206" y="127"/>
                  </a:lnTo>
                  <a:lnTo>
                    <a:pt x="181" y="140"/>
                  </a:lnTo>
                  <a:lnTo>
                    <a:pt x="159" y="158"/>
                  </a:lnTo>
                  <a:lnTo>
                    <a:pt x="142" y="179"/>
                  </a:lnTo>
                  <a:lnTo>
                    <a:pt x="128" y="204"/>
                  </a:lnTo>
                  <a:lnTo>
                    <a:pt x="119" y="231"/>
                  </a:lnTo>
                  <a:lnTo>
                    <a:pt x="117" y="260"/>
                  </a:lnTo>
                  <a:lnTo>
                    <a:pt x="119" y="290"/>
                  </a:lnTo>
                  <a:lnTo>
                    <a:pt x="128" y="317"/>
                  </a:lnTo>
                  <a:lnTo>
                    <a:pt x="142" y="342"/>
                  </a:lnTo>
                  <a:lnTo>
                    <a:pt x="159" y="363"/>
                  </a:lnTo>
                  <a:lnTo>
                    <a:pt x="181" y="380"/>
                  </a:lnTo>
                  <a:lnTo>
                    <a:pt x="206" y="394"/>
                  </a:lnTo>
                  <a:lnTo>
                    <a:pt x="233" y="402"/>
                  </a:lnTo>
                  <a:lnTo>
                    <a:pt x="262" y="405"/>
                  </a:lnTo>
                  <a:lnTo>
                    <a:pt x="291" y="402"/>
                  </a:lnTo>
                  <a:lnTo>
                    <a:pt x="319" y="394"/>
                  </a:lnTo>
                  <a:lnTo>
                    <a:pt x="344" y="380"/>
                  </a:lnTo>
                  <a:lnTo>
                    <a:pt x="366" y="363"/>
                  </a:lnTo>
                  <a:lnTo>
                    <a:pt x="383" y="342"/>
                  </a:lnTo>
                  <a:lnTo>
                    <a:pt x="396" y="317"/>
                  </a:lnTo>
                  <a:lnTo>
                    <a:pt x="405" y="290"/>
                  </a:lnTo>
                  <a:lnTo>
                    <a:pt x="408" y="260"/>
                  </a:lnTo>
                  <a:lnTo>
                    <a:pt x="405" y="231"/>
                  </a:lnTo>
                  <a:lnTo>
                    <a:pt x="396" y="204"/>
                  </a:lnTo>
                  <a:lnTo>
                    <a:pt x="383" y="179"/>
                  </a:lnTo>
                  <a:lnTo>
                    <a:pt x="366" y="158"/>
                  </a:lnTo>
                  <a:lnTo>
                    <a:pt x="344" y="140"/>
                  </a:lnTo>
                  <a:lnTo>
                    <a:pt x="319" y="127"/>
                  </a:lnTo>
                  <a:lnTo>
                    <a:pt x="291" y="119"/>
                  </a:lnTo>
                  <a:lnTo>
                    <a:pt x="262" y="116"/>
                  </a:lnTo>
                  <a:close/>
                  <a:moveTo>
                    <a:pt x="262" y="0"/>
                  </a:moveTo>
                  <a:lnTo>
                    <a:pt x="301" y="3"/>
                  </a:lnTo>
                  <a:lnTo>
                    <a:pt x="338" y="10"/>
                  </a:lnTo>
                  <a:lnTo>
                    <a:pt x="373" y="24"/>
                  </a:lnTo>
                  <a:lnTo>
                    <a:pt x="405" y="42"/>
                  </a:lnTo>
                  <a:lnTo>
                    <a:pt x="434" y="64"/>
                  </a:lnTo>
                  <a:lnTo>
                    <a:pt x="460" y="90"/>
                  </a:lnTo>
                  <a:lnTo>
                    <a:pt x="483" y="119"/>
                  </a:lnTo>
                  <a:lnTo>
                    <a:pt x="500" y="150"/>
                  </a:lnTo>
                  <a:lnTo>
                    <a:pt x="514" y="186"/>
                  </a:lnTo>
                  <a:lnTo>
                    <a:pt x="522" y="222"/>
                  </a:lnTo>
                  <a:lnTo>
                    <a:pt x="525" y="260"/>
                  </a:lnTo>
                  <a:lnTo>
                    <a:pt x="522" y="299"/>
                  </a:lnTo>
                  <a:lnTo>
                    <a:pt x="514" y="336"/>
                  </a:lnTo>
                  <a:lnTo>
                    <a:pt x="500" y="371"/>
                  </a:lnTo>
                  <a:lnTo>
                    <a:pt x="483" y="403"/>
                  </a:lnTo>
                  <a:lnTo>
                    <a:pt x="460" y="432"/>
                  </a:lnTo>
                  <a:lnTo>
                    <a:pt x="434" y="458"/>
                  </a:lnTo>
                  <a:lnTo>
                    <a:pt x="405" y="479"/>
                  </a:lnTo>
                  <a:lnTo>
                    <a:pt x="373" y="497"/>
                  </a:lnTo>
                  <a:lnTo>
                    <a:pt x="338" y="511"/>
                  </a:lnTo>
                  <a:lnTo>
                    <a:pt x="301" y="518"/>
                  </a:lnTo>
                  <a:lnTo>
                    <a:pt x="262" y="521"/>
                  </a:lnTo>
                  <a:lnTo>
                    <a:pt x="223" y="518"/>
                  </a:lnTo>
                  <a:lnTo>
                    <a:pt x="186" y="511"/>
                  </a:lnTo>
                  <a:lnTo>
                    <a:pt x="151" y="497"/>
                  </a:lnTo>
                  <a:lnTo>
                    <a:pt x="119" y="479"/>
                  </a:lnTo>
                  <a:lnTo>
                    <a:pt x="90" y="458"/>
                  </a:lnTo>
                  <a:lnTo>
                    <a:pt x="64" y="432"/>
                  </a:lnTo>
                  <a:lnTo>
                    <a:pt x="42" y="403"/>
                  </a:lnTo>
                  <a:lnTo>
                    <a:pt x="25" y="371"/>
                  </a:lnTo>
                  <a:lnTo>
                    <a:pt x="11" y="336"/>
                  </a:lnTo>
                  <a:lnTo>
                    <a:pt x="3" y="299"/>
                  </a:lnTo>
                  <a:lnTo>
                    <a:pt x="0" y="260"/>
                  </a:lnTo>
                  <a:lnTo>
                    <a:pt x="3" y="222"/>
                  </a:lnTo>
                  <a:lnTo>
                    <a:pt x="11" y="186"/>
                  </a:lnTo>
                  <a:lnTo>
                    <a:pt x="25" y="150"/>
                  </a:lnTo>
                  <a:lnTo>
                    <a:pt x="42" y="119"/>
                  </a:lnTo>
                  <a:lnTo>
                    <a:pt x="64" y="90"/>
                  </a:lnTo>
                  <a:lnTo>
                    <a:pt x="90" y="64"/>
                  </a:lnTo>
                  <a:lnTo>
                    <a:pt x="119" y="42"/>
                  </a:lnTo>
                  <a:lnTo>
                    <a:pt x="151" y="24"/>
                  </a:lnTo>
                  <a:lnTo>
                    <a:pt x="186" y="10"/>
                  </a:lnTo>
                  <a:lnTo>
                    <a:pt x="223" y="3"/>
                  </a:lnTo>
                  <a:lnTo>
                    <a:pt x="262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476">
              <a:extLst>
                <a:ext uri="{FF2B5EF4-FFF2-40B4-BE49-F238E27FC236}">
                  <a16:creationId xmlns:a16="http://schemas.microsoft.com/office/drawing/2014/main" id="{8F52655D-A87D-4C50-AAA9-53FB0EB250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9350" y="4311650"/>
              <a:ext cx="17463" cy="19050"/>
            </a:xfrm>
            <a:custGeom>
              <a:avLst/>
              <a:gdLst>
                <a:gd name="T0" fmla="*/ 58 w 116"/>
                <a:gd name="T1" fmla="*/ 0 h 116"/>
                <a:gd name="T2" fmla="*/ 77 w 116"/>
                <a:gd name="T3" fmla="*/ 3 h 116"/>
                <a:gd name="T4" fmla="*/ 92 w 116"/>
                <a:gd name="T5" fmla="*/ 11 h 116"/>
                <a:gd name="T6" fmla="*/ 105 w 116"/>
                <a:gd name="T7" fmla="*/ 23 h 116"/>
                <a:gd name="T8" fmla="*/ 114 w 116"/>
                <a:gd name="T9" fmla="*/ 40 h 116"/>
                <a:gd name="T10" fmla="*/ 116 w 116"/>
                <a:gd name="T11" fmla="*/ 58 h 116"/>
                <a:gd name="T12" fmla="*/ 114 w 116"/>
                <a:gd name="T13" fmla="*/ 76 h 116"/>
                <a:gd name="T14" fmla="*/ 105 w 116"/>
                <a:gd name="T15" fmla="*/ 92 h 116"/>
                <a:gd name="T16" fmla="*/ 92 w 116"/>
                <a:gd name="T17" fmla="*/ 104 h 116"/>
                <a:gd name="T18" fmla="*/ 77 w 116"/>
                <a:gd name="T19" fmla="*/ 113 h 116"/>
                <a:gd name="T20" fmla="*/ 58 w 116"/>
                <a:gd name="T21" fmla="*/ 116 h 116"/>
                <a:gd name="T22" fmla="*/ 40 w 116"/>
                <a:gd name="T23" fmla="*/ 113 h 116"/>
                <a:gd name="T24" fmla="*/ 24 w 116"/>
                <a:gd name="T25" fmla="*/ 104 h 116"/>
                <a:gd name="T26" fmla="*/ 11 w 116"/>
                <a:gd name="T27" fmla="*/ 92 h 116"/>
                <a:gd name="T28" fmla="*/ 2 w 116"/>
                <a:gd name="T29" fmla="*/ 76 h 116"/>
                <a:gd name="T30" fmla="*/ 0 w 116"/>
                <a:gd name="T31" fmla="*/ 58 h 116"/>
                <a:gd name="T32" fmla="*/ 2 w 116"/>
                <a:gd name="T33" fmla="*/ 40 h 116"/>
                <a:gd name="T34" fmla="*/ 11 w 116"/>
                <a:gd name="T35" fmla="*/ 23 h 116"/>
                <a:gd name="T36" fmla="*/ 24 w 116"/>
                <a:gd name="T37" fmla="*/ 11 h 116"/>
                <a:gd name="T38" fmla="*/ 40 w 116"/>
                <a:gd name="T39" fmla="*/ 3 h 116"/>
                <a:gd name="T40" fmla="*/ 58 w 116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6">
                  <a:moveTo>
                    <a:pt x="58" y="0"/>
                  </a:moveTo>
                  <a:lnTo>
                    <a:pt x="77" y="3"/>
                  </a:lnTo>
                  <a:lnTo>
                    <a:pt x="92" y="11"/>
                  </a:lnTo>
                  <a:lnTo>
                    <a:pt x="105" y="23"/>
                  </a:lnTo>
                  <a:lnTo>
                    <a:pt x="114" y="40"/>
                  </a:lnTo>
                  <a:lnTo>
                    <a:pt x="116" y="58"/>
                  </a:lnTo>
                  <a:lnTo>
                    <a:pt x="114" y="76"/>
                  </a:lnTo>
                  <a:lnTo>
                    <a:pt x="105" y="92"/>
                  </a:lnTo>
                  <a:lnTo>
                    <a:pt x="92" y="104"/>
                  </a:lnTo>
                  <a:lnTo>
                    <a:pt x="77" y="113"/>
                  </a:lnTo>
                  <a:lnTo>
                    <a:pt x="58" y="116"/>
                  </a:lnTo>
                  <a:lnTo>
                    <a:pt x="40" y="113"/>
                  </a:lnTo>
                  <a:lnTo>
                    <a:pt x="24" y="104"/>
                  </a:lnTo>
                  <a:lnTo>
                    <a:pt x="11" y="92"/>
                  </a:lnTo>
                  <a:lnTo>
                    <a:pt x="2" y="76"/>
                  </a:lnTo>
                  <a:lnTo>
                    <a:pt x="0" y="58"/>
                  </a:lnTo>
                  <a:lnTo>
                    <a:pt x="2" y="40"/>
                  </a:lnTo>
                  <a:lnTo>
                    <a:pt x="11" y="23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477">
              <a:extLst>
                <a:ext uri="{FF2B5EF4-FFF2-40B4-BE49-F238E27FC236}">
                  <a16:creationId xmlns:a16="http://schemas.microsoft.com/office/drawing/2014/main" id="{9436B7BD-9711-409B-8C8C-FD0C336D1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2838" y="4311650"/>
              <a:ext cx="17463" cy="19050"/>
            </a:xfrm>
            <a:custGeom>
              <a:avLst/>
              <a:gdLst>
                <a:gd name="T0" fmla="*/ 58 w 117"/>
                <a:gd name="T1" fmla="*/ 0 h 116"/>
                <a:gd name="T2" fmla="*/ 77 w 117"/>
                <a:gd name="T3" fmla="*/ 3 h 116"/>
                <a:gd name="T4" fmla="*/ 93 w 117"/>
                <a:gd name="T5" fmla="*/ 11 h 116"/>
                <a:gd name="T6" fmla="*/ 106 w 117"/>
                <a:gd name="T7" fmla="*/ 23 h 116"/>
                <a:gd name="T8" fmla="*/ 114 w 117"/>
                <a:gd name="T9" fmla="*/ 40 h 116"/>
                <a:gd name="T10" fmla="*/ 117 w 117"/>
                <a:gd name="T11" fmla="*/ 58 h 116"/>
                <a:gd name="T12" fmla="*/ 114 w 117"/>
                <a:gd name="T13" fmla="*/ 76 h 116"/>
                <a:gd name="T14" fmla="*/ 106 w 117"/>
                <a:gd name="T15" fmla="*/ 92 h 116"/>
                <a:gd name="T16" fmla="*/ 93 w 117"/>
                <a:gd name="T17" fmla="*/ 104 h 116"/>
                <a:gd name="T18" fmla="*/ 77 w 117"/>
                <a:gd name="T19" fmla="*/ 113 h 116"/>
                <a:gd name="T20" fmla="*/ 58 w 117"/>
                <a:gd name="T21" fmla="*/ 116 h 116"/>
                <a:gd name="T22" fmla="*/ 40 w 117"/>
                <a:gd name="T23" fmla="*/ 113 h 116"/>
                <a:gd name="T24" fmla="*/ 24 w 117"/>
                <a:gd name="T25" fmla="*/ 104 h 116"/>
                <a:gd name="T26" fmla="*/ 12 w 117"/>
                <a:gd name="T27" fmla="*/ 92 h 116"/>
                <a:gd name="T28" fmla="*/ 3 w 117"/>
                <a:gd name="T29" fmla="*/ 76 h 116"/>
                <a:gd name="T30" fmla="*/ 0 w 117"/>
                <a:gd name="T31" fmla="*/ 58 h 116"/>
                <a:gd name="T32" fmla="*/ 3 w 117"/>
                <a:gd name="T33" fmla="*/ 40 h 116"/>
                <a:gd name="T34" fmla="*/ 12 w 117"/>
                <a:gd name="T35" fmla="*/ 23 h 116"/>
                <a:gd name="T36" fmla="*/ 24 w 117"/>
                <a:gd name="T37" fmla="*/ 11 h 116"/>
                <a:gd name="T38" fmla="*/ 40 w 117"/>
                <a:gd name="T39" fmla="*/ 3 h 116"/>
                <a:gd name="T40" fmla="*/ 58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8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6" y="23"/>
                  </a:lnTo>
                  <a:lnTo>
                    <a:pt x="114" y="40"/>
                  </a:lnTo>
                  <a:lnTo>
                    <a:pt x="117" y="58"/>
                  </a:lnTo>
                  <a:lnTo>
                    <a:pt x="114" y="76"/>
                  </a:lnTo>
                  <a:lnTo>
                    <a:pt x="106" y="92"/>
                  </a:lnTo>
                  <a:lnTo>
                    <a:pt x="93" y="104"/>
                  </a:lnTo>
                  <a:lnTo>
                    <a:pt x="77" y="113"/>
                  </a:lnTo>
                  <a:lnTo>
                    <a:pt x="58" y="116"/>
                  </a:lnTo>
                  <a:lnTo>
                    <a:pt x="40" y="113"/>
                  </a:lnTo>
                  <a:lnTo>
                    <a:pt x="24" y="104"/>
                  </a:lnTo>
                  <a:lnTo>
                    <a:pt x="12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2" y="23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478">
              <a:extLst>
                <a:ext uri="{FF2B5EF4-FFF2-40B4-BE49-F238E27FC236}">
                  <a16:creationId xmlns:a16="http://schemas.microsoft.com/office/drawing/2014/main" id="{A5CFE820-60DC-4FF3-91A5-DAD4874878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6813" y="4340225"/>
              <a:ext cx="19050" cy="17463"/>
            </a:xfrm>
            <a:custGeom>
              <a:avLst/>
              <a:gdLst>
                <a:gd name="T0" fmla="*/ 58 w 117"/>
                <a:gd name="T1" fmla="*/ 0 h 115"/>
                <a:gd name="T2" fmla="*/ 77 w 117"/>
                <a:gd name="T3" fmla="*/ 2 h 115"/>
                <a:gd name="T4" fmla="*/ 93 w 117"/>
                <a:gd name="T5" fmla="*/ 11 h 115"/>
                <a:gd name="T6" fmla="*/ 106 w 117"/>
                <a:gd name="T7" fmla="*/ 24 h 115"/>
                <a:gd name="T8" fmla="*/ 113 w 117"/>
                <a:gd name="T9" fmla="*/ 39 h 115"/>
                <a:gd name="T10" fmla="*/ 117 w 117"/>
                <a:gd name="T11" fmla="*/ 58 h 115"/>
                <a:gd name="T12" fmla="*/ 113 w 117"/>
                <a:gd name="T13" fmla="*/ 76 h 115"/>
                <a:gd name="T14" fmla="*/ 106 w 117"/>
                <a:gd name="T15" fmla="*/ 91 h 115"/>
                <a:gd name="T16" fmla="*/ 93 w 117"/>
                <a:gd name="T17" fmla="*/ 104 h 115"/>
                <a:gd name="T18" fmla="*/ 77 w 117"/>
                <a:gd name="T19" fmla="*/ 112 h 115"/>
                <a:gd name="T20" fmla="*/ 58 w 117"/>
                <a:gd name="T21" fmla="*/ 115 h 115"/>
                <a:gd name="T22" fmla="*/ 40 w 117"/>
                <a:gd name="T23" fmla="*/ 112 h 115"/>
                <a:gd name="T24" fmla="*/ 24 w 117"/>
                <a:gd name="T25" fmla="*/ 104 h 115"/>
                <a:gd name="T26" fmla="*/ 12 w 117"/>
                <a:gd name="T27" fmla="*/ 91 h 115"/>
                <a:gd name="T28" fmla="*/ 3 w 117"/>
                <a:gd name="T29" fmla="*/ 76 h 115"/>
                <a:gd name="T30" fmla="*/ 0 w 117"/>
                <a:gd name="T31" fmla="*/ 58 h 115"/>
                <a:gd name="T32" fmla="*/ 3 w 117"/>
                <a:gd name="T33" fmla="*/ 39 h 115"/>
                <a:gd name="T34" fmla="*/ 12 w 117"/>
                <a:gd name="T35" fmla="*/ 24 h 115"/>
                <a:gd name="T36" fmla="*/ 24 w 117"/>
                <a:gd name="T37" fmla="*/ 11 h 115"/>
                <a:gd name="T38" fmla="*/ 40 w 117"/>
                <a:gd name="T39" fmla="*/ 2 h 115"/>
                <a:gd name="T40" fmla="*/ 58 w 117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5">
                  <a:moveTo>
                    <a:pt x="58" y="0"/>
                  </a:moveTo>
                  <a:lnTo>
                    <a:pt x="77" y="2"/>
                  </a:lnTo>
                  <a:lnTo>
                    <a:pt x="93" y="11"/>
                  </a:lnTo>
                  <a:lnTo>
                    <a:pt x="106" y="24"/>
                  </a:lnTo>
                  <a:lnTo>
                    <a:pt x="113" y="39"/>
                  </a:lnTo>
                  <a:lnTo>
                    <a:pt x="117" y="58"/>
                  </a:lnTo>
                  <a:lnTo>
                    <a:pt x="113" y="76"/>
                  </a:lnTo>
                  <a:lnTo>
                    <a:pt x="106" y="91"/>
                  </a:lnTo>
                  <a:lnTo>
                    <a:pt x="93" y="104"/>
                  </a:lnTo>
                  <a:lnTo>
                    <a:pt x="77" y="112"/>
                  </a:lnTo>
                  <a:lnTo>
                    <a:pt x="58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2" y="91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40" y="2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479">
              <a:extLst>
                <a:ext uri="{FF2B5EF4-FFF2-40B4-BE49-F238E27FC236}">
                  <a16:creationId xmlns:a16="http://schemas.microsoft.com/office/drawing/2014/main" id="{67B8F2FC-B375-4325-B7BA-FC3BADEFE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300" y="4340225"/>
              <a:ext cx="19050" cy="17463"/>
            </a:xfrm>
            <a:custGeom>
              <a:avLst/>
              <a:gdLst>
                <a:gd name="T0" fmla="*/ 58 w 117"/>
                <a:gd name="T1" fmla="*/ 0 h 115"/>
                <a:gd name="T2" fmla="*/ 77 w 117"/>
                <a:gd name="T3" fmla="*/ 2 h 115"/>
                <a:gd name="T4" fmla="*/ 93 w 117"/>
                <a:gd name="T5" fmla="*/ 11 h 115"/>
                <a:gd name="T6" fmla="*/ 105 w 117"/>
                <a:gd name="T7" fmla="*/ 24 h 115"/>
                <a:gd name="T8" fmla="*/ 114 w 117"/>
                <a:gd name="T9" fmla="*/ 39 h 115"/>
                <a:gd name="T10" fmla="*/ 117 w 117"/>
                <a:gd name="T11" fmla="*/ 58 h 115"/>
                <a:gd name="T12" fmla="*/ 114 w 117"/>
                <a:gd name="T13" fmla="*/ 76 h 115"/>
                <a:gd name="T14" fmla="*/ 105 w 117"/>
                <a:gd name="T15" fmla="*/ 91 h 115"/>
                <a:gd name="T16" fmla="*/ 93 w 117"/>
                <a:gd name="T17" fmla="*/ 104 h 115"/>
                <a:gd name="T18" fmla="*/ 77 w 117"/>
                <a:gd name="T19" fmla="*/ 112 h 115"/>
                <a:gd name="T20" fmla="*/ 58 w 117"/>
                <a:gd name="T21" fmla="*/ 115 h 115"/>
                <a:gd name="T22" fmla="*/ 40 w 117"/>
                <a:gd name="T23" fmla="*/ 112 h 115"/>
                <a:gd name="T24" fmla="*/ 24 w 117"/>
                <a:gd name="T25" fmla="*/ 104 h 115"/>
                <a:gd name="T26" fmla="*/ 11 w 117"/>
                <a:gd name="T27" fmla="*/ 91 h 115"/>
                <a:gd name="T28" fmla="*/ 3 w 117"/>
                <a:gd name="T29" fmla="*/ 76 h 115"/>
                <a:gd name="T30" fmla="*/ 0 w 117"/>
                <a:gd name="T31" fmla="*/ 58 h 115"/>
                <a:gd name="T32" fmla="*/ 3 w 117"/>
                <a:gd name="T33" fmla="*/ 39 h 115"/>
                <a:gd name="T34" fmla="*/ 11 w 117"/>
                <a:gd name="T35" fmla="*/ 24 h 115"/>
                <a:gd name="T36" fmla="*/ 24 w 117"/>
                <a:gd name="T37" fmla="*/ 11 h 115"/>
                <a:gd name="T38" fmla="*/ 40 w 117"/>
                <a:gd name="T39" fmla="*/ 2 h 115"/>
                <a:gd name="T40" fmla="*/ 58 w 117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5">
                  <a:moveTo>
                    <a:pt x="58" y="0"/>
                  </a:moveTo>
                  <a:lnTo>
                    <a:pt x="77" y="2"/>
                  </a:lnTo>
                  <a:lnTo>
                    <a:pt x="93" y="11"/>
                  </a:lnTo>
                  <a:lnTo>
                    <a:pt x="105" y="24"/>
                  </a:lnTo>
                  <a:lnTo>
                    <a:pt x="114" y="39"/>
                  </a:lnTo>
                  <a:lnTo>
                    <a:pt x="117" y="58"/>
                  </a:lnTo>
                  <a:lnTo>
                    <a:pt x="114" y="76"/>
                  </a:lnTo>
                  <a:lnTo>
                    <a:pt x="105" y="91"/>
                  </a:lnTo>
                  <a:lnTo>
                    <a:pt x="93" y="104"/>
                  </a:lnTo>
                  <a:lnTo>
                    <a:pt x="77" y="112"/>
                  </a:lnTo>
                  <a:lnTo>
                    <a:pt x="58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1" y="91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2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480">
              <a:extLst>
                <a:ext uri="{FF2B5EF4-FFF2-40B4-BE49-F238E27FC236}">
                  <a16:creationId xmlns:a16="http://schemas.microsoft.com/office/drawing/2014/main" id="{7D529908-3FB3-47C1-9817-10A30BAC70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738" y="4311650"/>
              <a:ext cx="19050" cy="19050"/>
            </a:xfrm>
            <a:custGeom>
              <a:avLst/>
              <a:gdLst>
                <a:gd name="T0" fmla="*/ 59 w 116"/>
                <a:gd name="T1" fmla="*/ 0 h 116"/>
                <a:gd name="T2" fmla="*/ 77 w 116"/>
                <a:gd name="T3" fmla="*/ 3 h 116"/>
                <a:gd name="T4" fmla="*/ 92 w 116"/>
                <a:gd name="T5" fmla="*/ 11 h 116"/>
                <a:gd name="T6" fmla="*/ 105 w 116"/>
                <a:gd name="T7" fmla="*/ 23 h 116"/>
                <a:gd name="T8" fmla="*/ 114 w 116"/>
                <a:gd name="T9" fmla="*/ 40 h 116"/>
                <a:gd name="T10" fmla="*/ 116 w 116"/>
                <a:gd name="T11" fmla="*/ 58 h 116"/>
                <a:gd name="T12" fmla="*/ 114 w 116"/>
                <a:gd name="T13" fmla="*/ 76 h 116"/>
                <a:gd name="T14" fmla="*/ 105 w 116"/>
                <a:gd name="T15" fmla="*/ 92 h 116"/>
                <a:gd name="T16" fmla="*/ 92 w 116"/>
                <a:gd name="T17" fmla="*/ 104 h 116"/>
                <a:gd name="T18" fmla="*/ 77 w 116"/>
                <a:gd name="T19" fmla="*/ 113 h 116"/>
                <a:gd name="T20" fmla="*/ 59 w 116"/>
                <a:gd name="T21" fmla="*/ 116 h 116"/>
                <a:gd name="T22" fmla="*/ 40 w 116"/>
                <a:gd name="T23" fmla="*/ 113 h 116"/>
                <a:gd name="T24" fmla="*/ 24 w 116"/>
                <a:gd name="T25" fmla="*/ 104 h 116"/>
                <a:gd name="T26" fmla="*/ 11 w 116"/>
                <a:gd name="T27" fmla="*/ 92 h 116"/>
                <a:gd name="T28" fmla="*/ 2 w 116"/>
                <a:gd name="T29" fmla="*/ 76 h 116"/>
                <a:gd name="T30" fmla="*/ 0 w 116"/>
                <a:gd name="T31" fmla="*/ 58 h 116"/>
                <a:gd name="T32" fmla="*/ 2 w 116"/>
                <a:gd name="T33" fmla="*/ 40 h 116"/>
                <a:gd name="T34" fmla="*/ 11 w 116"/>
                <a:gd name="T35" fmla="*/ 23 h 116"/>
                <a:gd name="T36" fmla="*/ 24 w 116"/>
                <a:gd name="T37" fmla="*/ 11 h 116"/>
                <a:gd name="T38" fmla="*/ 40 w 116"/>
                <a:gd name="T39" fmla="*/ 3 h 116"/>
                <a:gd name="T40" fmla="*/ 59 w 116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6">
                  <a:moveTo>
                    <a:pt x="59" y="0"/>
                  </a:moveTo>
                  <a:lnTo>
                    <a:pt x="77" y="3"/>
                  </a:lnTo>
                  <a:lnTo>
                    <a:pt x="92" y="11"/>
                  </a:lnTo>
                  <a:lnTo>
                    <a:pt x="105" y="23"/>
                  </a:lnTo>
                  <a:lnTo>
                    <a:pt x="114" y="40"/>
                  </a:lnTo>
                  <a:lnTo>
                    <a:pt x="116" y="58"/>
                  </a:lnTo>
                  <a:lnTo>
                    <a:pt x="114" y="76"/>
                  </a:lnTo>
                  <a:lnTo>
                    <a:pt x="105" y="92"/>
                  </a:lnTo>
                  <a:lnTo>
                    <a:pt x="92" y="104"/>
                  </a:lnTo>
                  <a:lnTo>
                    <a:pt x="77" y="113"/>
                  </a:lnTo>
                  <a:lnTo>
                    <a:pt x="59" y="116"/>
                  </a:lnTo>
                  <a:lnTo>
                    <a:pt x="40" y="113"/>
                  </a:lnTo>
                  <a:lnTo>
                    <a:pt x="24" y="104"/>
                  </a:lnTo>
                  <a:lnTo>
                    <a:pt x="11" y="92"/>
                  </a:lnTo>
                  <a:lnTo>
                    <a:pt x="2" y="76"/>
                  </a:lnTo>
                  <a:lnTo>
                    <a:pt x="0" y="58"/>
                  </a:lnTo>
                  <a:lnTo>
                    <a:pt x="2" y="40"/>
                  </a:lnTo>
                  <a:lnTo>
                    <a:pt x="11" y="23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481">
              <a:extLst>
                <a:ext uri="{FF2B5EF4-FFF2-40B4-BE49-F238E27FC236}">
                  <a16:creationId xmlns:a16="http://schemas.microsoft.com/office/drawing/2014/main" id="{08649671-CFA7-4DFD-8493-F02DB4CBE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3788" y="4340225"/>
              <a:ext cx="19050" cy="17463"/>
            </a:xfrm>
            <a:custGeom>
              <a:avLst/>
              <a:gdLst>
                <a:gd name="T0" fmla="*/ 59 w 117"/>
                <a:gd name="T1" fmla="*/ 0 h 115"/>
                <a:gd name="T2" fmla="*/ 77 w 117"/>
                <a:gd name="T3" fmla="*/ 2 h 115"/>
                <a:gd name="T4" fmla="*/ 93 w 117"/>
                <a:gd name="T5" fmla="*/ 11 h 115"/>
                <a:gd name="T6" fmla="*/ 106 w 117"/>
                <a:gd name="T7" fmla="*/ 24 h 115"/>
                <a:gd name="T8" fmla="*/ 114 w 117"/>
                <a:gd name="T9" fmla="*/ 39 h 115"/>
                <a:gd name="T10" fmla="*/ 117 w 117"/>
                <a:gd name="T11" fmla="*/ 58 h 115"/>
                <a:gd name="T12" fmla="*/ 114 w 117"/>
                <a:gd name="T13" fmla="*/ 76 h 115"/>
                <a:gd name="T14" fmla="*/ 106 w 117"/>
                <a:gd name="T15" fmla="*/ 91 h 115"/>
                <a:gd name="T16" fmla="*/ 93 w 117"/>
                <a:gd name="T17" fmla="*/ 104 h 115"/>
                <a:gd name="T18" fmla="*/ 77 w 117"/>
                <a:gd name="T19" fmla="*/ 112 h 115"/>
                <a:gd name="T20" fmla="*/ 59 w 117"/>
                <a:gd name="T21" fmla="*/ 115 h 115"/>
                <a:gd name="T22" fmla="*/ 40 w 117"/>
                <a:gd name="T23" fmla="*/ 112 h 115"/>
                <a:gd name="T24" fmla="*/ 24 w 117"/>
                <a:gd name="T25" fmla="*/ 104 h 115"/>
                <a:gd name="T26" fmla="*/ 12 w 117"/>
                <a:gd name="T27" fmla="*/ 91 h 115"/>
                <a:gd name="T28" fmla="*/ 3 w 117"/>
                <a:gd name="T29" fmla="*/ 76 h 115"/>
                <a:gd name="T30" fmla="*/ 0 w 117"/>
                <a:gd name="T31" fmla="*/ 58 h 115"/>
                <a:gd name="T32" fmla="*/ 3 w 117"/>
                <a:gd name="T33" fmla="*/ 39 h 115"/>
                <a:gd name="T34" fmla="*/ 12 w 117"/>
                <a:gd name="T35" fmla="*/ 24 h 115"/>
                <a:gd name="T36" fmla="*/ 24 w 117"/>
                <a:gd name="T37" fmla="*/ 11 h 115"/>
                <a:gd name="T38" fmla="*/ 40 w 117"/>
                <a:gd name="T39" fmla="*/ 2 h 115"/>
                <a:gd name="T40" fmla="*/ 59 w 117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5">
                  <a:moveTo>
                    <a:pt x="59" y="0"/>
                  </a:moveTo>
                  <a:lnTo>
                    <a:pt x="77" y="2"/>
                  </a:lnTo>
                  <a:lnTo>
                    <a:pt x="93" y="11"/>
                  </a:lnTo>
                  <a:lnTo>
                    <a:pt x="106" y="24"/>
                  </a:lnTo>
                  <a:lnTo>
                    <a:pt x="114" y="39"/>
                  </a:lnTo>
                  <a:lnTo>
                    <a:pt x="117" y="58"/>
                  </a:lnTo>
                  <a:lnTo>
                    <a:pt x="114" y="76"/>
                  </a:lnTo>
                  <a:lnTo>
                    <a:pt x="106" y="91"/>
                  </a:lnTo>
                  <a:lnTo>
                    <a:pt x="93" y="104"/>
                  </a:lnTo>
                  <a:lnTo>
                    <a:pt x="77" y="112"/>
                  </a:lnTo>
                  <a:lnTo>
                    <a:pt x="59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2" y="91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40" y="2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482">
              <a:extLst>
                <a:ext uri="{FF2B5EF4-FFF2-40B4-BE49-F238E27FC236}">
                  <a16:creationId xmlns:a16="http://schemas.microsoft.com/office/drawing/2014/main" id="{BF13F8DD-2372-4AC7-B30A-08126D7E32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225" y="4311650"/>
              <a:ext cx="19050" cy="19050"/>
            </a:xfrm>
            <a:custGeom>
              <a:avLst/>
              <a:gdLst>
                <a:gd name="T0" fmla="*/ 59 w 117"/>
                <a:gd name="T1" fmla="*/ 0 h 116"/>
                <a:gd name="T2" fmla="*/ 77 w 117"/>
                <a:gd name="T3" fmla="*/ 3 h 116"/>
                <a:gd name="T4" fmla="*/ 93 w 117"/>
                <a:gd name="T5" fmla="*/ 11 h 116"/>
                <a:gd name="T6" fmla="*/ 105 w 117"/>
                <a:gd name="T7" fmla="*/ 23 h 116"/>
                <a:gd name="T8" fmla="*/ 114 w 117"/>
                <a:gd name="T9" fmla="*/ 40 h 116"/>
                <a:gd name="T10" fmla="*/ 117 w 117"/>
                <a:gd name="T11" fmla="*/ 58 h 116"/>
                <a:gd name="T12" fmla="*/ 114 w 117"/>
                <a:gd name="T13" fmla="*/ 76 h 116"/>
                <a:gd name="T14" fmla="*/ 105 w 117"/>
                <a:gd name="T15" fmla="*/ 92 h 116"/>
                <a:gd name="T16" fmla="*/ 93 w 117"/>
                <a:gd name="T17" fmla="*/ 104 h 116"/>
                <a:gd name="T18" fmla="*/ 77 w 117"/>
                <a:gd name="T19" fmla="*/ 113 h 116"/>
                <a:gd name="T20" fmla="*/ 59 w 117"/>
                <a:gd name="T21" fmla="*/ 116 h 116"/>
                <a:gd name="T22" fmla="*/ 40 w 117"/>
                <a:gd name="T23" fmla="*/ 113 h 116"/>
                <a:gd name="T24" fmla="*/ 24 w 117"/>
                <a:gd name="T25" fmla="*/ 104 h 116"/>
                <a:gd name="T26" fmla="*/ 12 w 117"/>
                <a:gd name="T27" fmla="*/ 92 h 116"/>
                <a:gd name="T28" fmla="*/ 4 w 117"/>
                <a:gd name="T29" fmla="*/ 76 h 116"/>
                <a:gd name="T30" fmla="*/ 0 w 117"/>
                <a:gd name="T31" fmla="*/ 58 h 116"/>
                <a:gd name="T32" fmla="*/ 4 w 117"/>
                <a:gd name="T33" fmla="*/ 40 h 116"/>
                <a:gd name="T34" fmla="*/ 12 w 117"/>
                <a:gd name="T35" fmla="*/ 23 h 116"/>
                <a:gd name="T36" fmla="*/ 24 w 117"/>
                <a:gd name="T37" fmla="*/ 11 h 116"/>
                <a:gd name="T38" fmla="*/ 40 w 117"/>
                <a:gd name="T39" fmla="*/ 3 h 116"/>
                <a:gd name="T40" fmla="*/ 59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9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5" y="23"/>
                  </a:lnTo>
                  <a:lnTo>
                    <a:pt x="114" y="40"/>
                  </a:lnTo>
                  <a:lnTo>
                    <a:pt x="117" y="58"/>
                  </a:lnTo>
                  <a:lnTo>
                    <a:pt x="114" y="76"/>
                  </a:lnTo>
                  <a:lnTo>
                    <a:pt x="105" y="92"/>
                  </a:lnTo>
                  <a:lnTo>
                    <a:pt x="93" y="104"/>
                  </a:lnTo>
                  <a:lnTo>
                    <a:pt x="77" y="113"/>
                  </a:lnTo>
                  <a:lnTo>
                    <a:pt x="59" y="116"/>
                  </a:lnTo>
                  <a:lnTo>
                    <a:pt x="40" y="113"/>
                  </a:lnTo>
                  <a:lnTo>
                    <a:pt x="24" y="104"/>
                  </a:lnTo>
                  <a:lnTo>
                    <a:pt x="12" y="92"/>
                  </a:lnTo>
                  <a:lnTo>
                    <a:pt x="4" y="76"/>
                  </a:lnTo>
                  <a:lnTo>
                    <a:pt x="0" y="58"/>
                  </a:lnTo>
                  <a:lnTo>
                    <a:pt x="4" y="40"/>
                  </a:lnTo>
                  <a:lnTo>
                    <a:pt x="12" y="23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483">
              <a:extLst>
                <a:ext uri="{FF2B5EF4-FFF2-40B4-BE49-F238E27FC236}">
                  <a16:creationId xmlns:a16="http://schemas.microsoft.com/office/drawing/2014/main" id="{9AF42E23-7129-4676-A2CF-80CCD54C4F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75" y="4340225"/>
              <a:ext cx="17463" cy="17463"/>
            </a:xfrm>
            <a:custGeom>
              <a:avLst/>
              <a:gdLst>
                <a:gd name="T0" fmla="*/ 59 w 117"/>
                <a:gd name="T1" fmla="*/ 0 h 115"/>
                <a:gd name="T2" fmla="*/ 77 w 117"/>
                <a:gd name="T3" fmla="*/ 2 h 115"/>
                <a:gd name="T4" fmla="*/ 93 w 117"/>
                <a:gd name="T5" fmla="*/ 11 h 115"/>
                <a:gd name="T6" fmla="*/ 105 w 117"/>
                <a:gd name="T7" fmla="*/ 24 h 115"/>
                <a:gd name="T8" fmla="*/ 114 w 117"/>
                <a:gd name="T9" fmla="*/ 39 h 115"/>
                <a:gd name="T10" fmla="*/ 117 w 117"/>
                <a:gd name="T11" fmla="*/ 58 h 115"/>
                <a:gd name="T12" fmla="*/ 114 w 117"/>
                <a:gd name="T13" fmla="*/ 76 h 115"/>
                <a:gd name="T14" fmla="*/ 105 w 117"/>
                <a:gd name="T15" fmla="*/ 91 h 115"/>
                <a:gd name="T16" fmla="*/ 93 w 117"/>
                <a:gd name="T17" fmla="*/ 104 h 115"/>
                <a:gd name="T18" fmla="*/ 77 w 117"/>
                <a:gd name="T19" fmla="*/ 112 h 115"/>
                <a:gd name="T20" fmla="*/ 59 w 117"/>
                <a:gd name="T21" fmla="*/ 115 h 115"/>
                <a:gd name="T22" fmla="*/ 40 w 117"/>
                <a:gd name="T23" fmla="*/ 112 h 115"/>
                <a:gd name="T24" fmla="*/ 24 w 117"/>
                <a:gd name="T25" fmla="*/ 104 h 115"/>
                <a:gd name="T26" fmla="*/ 11 w 117"/>
                <a:gd name="T27" fmla="*/ 91 h 115"/>
                <a:gd name="T28" fmla="*/ 3 w 117"/>
                <a:gd name="T29" fmla="*/ 76 h 115"/>
                <a:gd name="T30" fmla="*/ 0 w 117"/>
                <a:gd name="T31" fmla="*/ 58 h 115"/>
                <a:gd name="T32" fmla="*/ 3 w 117"/>
                <a:gd name="T33" fmla="*/ 39 h 115"/>
                <a:gd name="T34" fmla="*/ 11 w 117"/>
                <a:gd name="T35" fmla="*/ 24 h 115"/>
                <a:gd name="T36" fmla="*/ 24 w 117"/>
                <a:gd name="T37" fmla="*/ 11 h 115"/>
                <a:gd name="T38" fmla="*/ 40 w 117"/>
                <a:gd name="T39" fmla="*/ 2 h 115"/>
                <a:gd name="T40" fmla="*/ 59 w 117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5">
                  <a:moveTo>
                    <a:pt x="59" y="0"/>
                  </a:moveTo>
                  <a:lnTo>
                    <a:pt x="77" y="2"/>
                  </a:lnTo>
                  <a:lnTo>
                    <a:pt x="93" y="11"/>
                  </a:lnTo>
                  <a:lnTo>
                    <a:pt x="105" y="24"/>
                  </a:lnTo>
                  <a:lnTo>
                    <a:pt x="114" y="39"/>
                  </a:lnTo>
                  <a:lnTo>
                    <a:pt x="117" y="58"/>
                  </a:lnTo>
                  <a:lnTo>
                    <a:pt x="114" y="76"/>
                  </a:lnTo>
                  <a:lnTo>
                    <a:pt x="105" y="91"/>
                  </a:lnTo>
                  <a:lnTo>
                    <a:pt x="93" y="104"/>
                  </a:lnTo>
                  <a:lnTo>
                    <a:pt x="77" y="112"/>
                  </a:lnTo>
                  <a:lnTo>
                    <a:pt x="59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1" y="91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2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84">
              <a:extLst>
                <a:ext uri="{FF2B5EF4-FFF2-40B4-BE49-F238E27FC236}">
                  <a16:creationId xmlns:a16="http://schemas.microsoft.com/office/drawing/2014/main" id="{D02A3380-7316-4D96-9E04-FB63364B5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125" y="4311650"/>
              <a:ext cx="19050" cy="19050"/>
            </a:xfrm>
            <a:custGeom>
              <a:avLst/>
              <a:gdLst>
                <a:gd name="T0" fmla="*/ 59 w 117"/>
                <a:gd name="T1" fmla="*/ 0 h 116"/>
                <a:gd name="T2" fmla="*/ 77 w 117"/>
                <a:gd name="T3" fmla="*/ 3 h 116"/>
                <a:gd name="T4" fmla="*/ 93 w 117"/>
                <a:gd name="T5" fmla="*/ 11 h 116"/>
                <a:gd name="T6" fmla="*/ 106 w 117"/>
                <a:gd name="T7" fmla="*/ 23 h 116"/>
                <a:gd name="T8" fmla="*/ 115 w 117"/>
                <a:gd name="T9" fmla="*/ 40 h 116"/>
                <a:gd name="T10" fmla="*/ 117 w 117"/>
                <a:gd name="T11" fmla="*/ 58 h 116"/>
                <a:gd name="T12" fmla="*/ 115 w 117"/>
                <a:gd name="T13" fmla="*/ 76 h 116"/>
                <a:gd name="T14" fmla="*/ 106 w 117"/>
                <a:gd name="T15" fmla="*/ 92 h 116"/>
                <a:gd name="T16" fmla="*/ 93 w 117"/>
                <a:gd name="T17" fmla="*/ 104 h 116"/>
                <a:gd name="T18" fmla="*/ 77 w 117"/>
                <a:gd name="T19" fmla="*/ 113 h 116"/>
                <a:gd name="T20" fmla="*/ 59 w 117"/>
                <a:gd name="T21" fmla="*/ 116 h 116"/>
                <a:gd name="T22" fmla="*/ 40 w 117"/>
                <a:gd name="T23" fmla="*/ 113 h 116"/>
                <a:gd name="T24" fmla="*/ 25 w 117"/>
                <a:gd name="T25" fmla="*/ 104 h 116"/>
                <a:gd name="T26" fmla="*/ 12 w 117"/>
                <a:gd name="T27" fmla="*/ 92 h 116"/>
                <a:gd name="T28" fmla="*/ 4 w 117"/>
                <a:gd name="T29" fmla="*/ 76 h 116"/>
                <a:gd name="T30" fmla="*/ 0 w 117"/>
                <a:gd name="T31" fmla="*/ 58 h 116"/>
                <a:gd name="T32" fmla="*/ 4 w 117"/>
                <a:gd name="T33" fmla="*/ 40 h 116"/>
                <a:gd name="T34" fmla="*/ 12 w 117"/>
                <a:gd name="T35" fmla="*/ 23 h 116"/>
                <a:gd name="T36" fmla="*/ 25 w 117"/>
                <a:gd name="T37" fmla="*/ 11 h 116"/>
                <a:gd name="T38" fmla="*/ 40 w 117"/>
                <a:gd name="T39" fmla="*/ 3 h 116"/>
                <a:gd name="T40" fmla="*/ 59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9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6" y="23"/>
                  </a:lnTo>
                  <a:lnTo>
                    <a:pt x="115" y="40"/>
                  </a:lnTo>
                  <a:lnTo>
                    <a:pt x="117" y="58"/>
                  </a:lnTo>
                  <a:lnTo>
                    <a:pt x="115" y="76"/>
                  </a:lnTo>
                  <a:lnTo>
                    <a:pt x="106" y="92"/>
                  </a:lnTo>
                  <a:lnTo>
                    <a:pt x="93" y="104"/>
                  </a:lnTo>
                  <a:lnTo>
                    <a:pt x="77" y="113"/>
                  </a:lnTo>
                  <a:lnTo>
                    <a:pt x="59" y="116"/>
                  </a:lnTo>
                  <a:lnTo>
                    <a:pt x="40" y="113"/>
                  </a:lnTo>
                  <a:lnTo>
                    <a:pt x="25" y="104"/>
                  </a:lnTo>
                  <a:lnTo>
                    <a:pt x="12" y="92"/>
                  </a:lnTo>
                  <a:lnTo>
                    <a:pt x="4" y="76"/>
                  </a:lnTo>
                  <a:lnTo>
                    <a:pt x="0" y="58"/>
                  </a:lnTo>
                  <a:lnTo>
                    <a:pt x="4" y="40"/>
                  </a:lnTo>
                  <a:lnTo>
                    <a:pt x="12" y="23"/>
                  </a:lnTo>
                  <a:lnTo>
                    <a:pt x="25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85">
              <a:extLst>
                <a:ext uri="{FF2B5EF4-FFF2-40B4-BE49-F238E27FC236}">
                  <a16:creationId xmlns:a16="http://schemas.microsoft.com/office/drawing/2014/main" id="{483E5A16-D700-450A-8687-6505E18A79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175" y="4340225"/>
              <a:ext cx="19050" cy="17463"/>
            </a:xfrm>
            <a:custGeom>
              <a:avLst/>
              <a:gdLst>
                <a:gd name="T0" fmla="*/ 59 w 117"/>
                <a:gd name="T1" fmla="*/ 0 h 115"/>
                <a:gd name="T2" fmla="*/ 77 w 117"/>
                <a:gd name="T3" fmla="*/ 2 h 115"/>
                <a:gd name="T4" fmla="*/ 93 w 117"/>
                <a:gd name="T5" fmla="*/ 11 h 115"/>
                <a:gd name="T6" fmla="*/ 106 w 117"/>
                <a:gd name="T7" fmla="*/ 24 h 115"/>
                <a:gd name="T8" fmla="*/ 115 w 117"/>
                <a:gd name="T9" fmla="*/ 39 h 115"/>
                <a:gd name="T10" fmla="*/ 117 w 117"/>
                <a:gd name="T11" fmla="*/ 58 h 115"/>
                <a:gd name="T12" fmla="*/ 115 w 117"/>
                <a:gd name="T13" fmla="*/ 76 h 115"/>
                <a:gd name="T14" fmla="*/ 106 w 117"/>
                <a:gd name="T15" fmla="*/ 91 h 115"/>
                <a:gd name="T16" fmla="*/ 93 w 117"/>
                <a:gd name="T17" fmla="*/ 104 h 115"/>
                <a:gd name="T18" fmla="*/ 77 w 117"/>
                <a:gd name="T19" fmla="*/ 112 h 115"/>
                <a:gd name="T20" fmla="*/ 59 w 117"/>
                <a:gd name="T21" fmla="*/ 115 h 115"/>
                <a:gd name="T22" fmla="*/ 40 w 117"/>
                <a:gd name="T23" fmla="*/ 112 h 115"/>
                <a:gd name="T24" fmla="*/ 24 w 117"/>
                <a:gd name="T25" fmla="*/ 104 h 115"/>
                <a:gd name="T26" fmla="*/ 12 w 117"/>
                <a:gd name="T27" fmla="*/ 91 h 115"/>
                <a:gd name="T28" fmla="*/ 4 w 117"/>
                <a:gd name="T29" fmla="*/ 76 h 115"/>
                <a:gd name="T30" fmla="*/ 0 w 117"/>
                <a:gd name="T31" fmla="*/ 58 h 115"/>
                <a:gd name="T32" fmla="*/ 4 w 117"/>
                <a:gd name="T33" fmla="*/ 39 h 115"/>
                <a:gd name="T34" fmla="*/ 12 w 117"/>
                <a:gd name="T35" fmla="*/ 24 h 115"/>
                <a:gd name="T36" fmla="*/ 24 w 117"/>
                <a:gd name="T37" fmla="*/ 11 h 115"/>
                <a:gd name="T38" fmla="*/ 40 w 117"/>
                <a:gd name="T39" fmla="*/ 2 h 115"/>
                <a:gd name="T40" fmla="*/ 59 w 117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5">
                  <a:moveTo>
                    <a:pt x="59" y="0"/>
                  </a:moveTo>
                  <a:lnTo>
                    <a:pt x="77" y="2"/>
                  </a:lnTo>
                  <a:lnTo>
                    <a:pt x="93" y="11"/>
                  </a:lnTo>
                  <a:lnTo>
                    <a:pt x="106" y="24"/>
                  </a:lnTo>
                  <a:lnTo>
                    <a:pt x="115" y="39"/>
                  </a:lnTo>
                  <a:lnTo>
                    <a:pt x="117" y="58"/>
                  </a:lnTo>
                  <a:lnTo>
                    <a:pt x="115" y="76"/>
                  </a:lnTo>
                  <a:lnTo>
                    <a:pt x="106" y="91"/>
                  </a:lnTo>
                  <a:lnTo>
                    <a:pt x="93" y="104"/>
                  </a:lnTo>
                  <a:lnTo>
                    <a:pt x="77" y="112"/>
                  </a:lnTo>
                  <a:lnTo>
                    <a:pt x="59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2" y="91"/>
                  </a:lnTo>
                  <a:lnTo>
                    <a:pt x="4" y="76"/>
                  </a:lnTo>
                  <a:lnTo>
                    <a:pt x="0" y="58"/>
                  </a:lnTo>
                  <a:lnTo>
                    <a:pt x="4" y="39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40" y="2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86">
              <a:extLst>
                <a:ext uri="{FF2B5EF4-FFF2-40B4-BE49-F238E27FC236}">
                  <a16:creationId xmlns:a16="http://schemas.microsoft.com/office/drawing/2014/main" id="{1E245202-72D9-411F-AD3D-27B3486D14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5325" y="4238625"/>
              <a:ext cx="555625" cy="542925"/>
            </a:xfrm>
            <a:custGeom>
              <a:avLst/>
              <a:gdLst>
                <a:gd name="T0" fmla="*/ 183 w 3500"/>
                <a:gd name="T1" fmla="*/ 2344 h 3420"/>
                <a:gd name="T2" fmla="*/ 119 w 3500"/>
                <a:gd name="T3" fmla="*/ 2439 h 3420"/>
                <a:gd name="T4" fmla="*/ 129 w 3500"/>
                <a:gd name="T5" fmla="*/ 3211 h 3420"/>
                <a:gd name="T6" fmla="*/ 209 w 3500"/>
                <a:gd name="T7" fmla="*/ 3292 h 3420"/>
                <a:gd name="T8" fmla="*/ 3262 w 3500"/>
                <a:gd name="T9" fmla="*/ 3301 h 3420"/>
                <a:gd name="T10" fmla="*/ 3357 w 3500"/>
                <a:gd name="T11" fmla="*/ 3237 h 3420"/>
                <a:gd name="T12" fmla="*/ 3383 w 3500"/>
                <a:gd name="T13" fmla="*/ 2469 h 3420"/>
                <a:gd name="T14" fmla="*/ 3339 w 3500"/>
                <a:gd name="T15" fmla="*/ 2362 h 3420"/>
                <a:gd name="T16" fmla="*/ 3231 w 3500"/>
                <a:gd name="T17" fmla="*/ 2318 h 3420"/>
                <a:gd name="T18" fmla="*/ 209 w 3500"/>
                <a:gd name="T19" fmla="*/ 1229 h 3420"/>
                <a:gd name="T20" fmla="*/ 129 w 3500"/>
                <a:gd name="T21" fmla="*/ 1309 h 3420"/>
                <a:gd name="T22" fmla="*/ 119 w 3500"/>
                <a:gd name="T23" fmla="*/ 2082 h 3420"/>
                <a:gd name="T24" fmla="*/ 183 w 3500"/>
                <a:gd name="T25" fmla="*/ 2176 h 3420"/>
                <a:gd name="T26" fmla="*/ 3231 w 3500"/>
                <a:gd name="T27" fmla="*/ 2202 h 3420"/>
                <a:gd name="T28" fmla="*/ 3339 w 3500"/>
                <a:gd name="T29" fmla="*/ 2158 h 3420"/>
                <a:gd name="T30" fmla="*/ 3383 w 3500"/>
                <a:gd name="T31" fmla="*/ 2052 h 3420"/>
                <a:gd name="T32" fmla="*/ 3357 w 3500"/>
                <a:gd name="T33" fmla="*/ 1283 h 3420"/>
                <a:gd name="T34" fmla="*/ 3262 w 3500"/>
                <a:gd name="T35" fmla="*/ 1220 h 3420"/>
                <a:gd name="T36" fmla="*/ 238 w 3500"/>
                <a:gd name="T37" fmla="*/ 120 h 3420"/>
                <a:gd name="T38" fmla="*/ 143 w 3500"/>
                <a:gd name="T39" fmla="*/ 183 h 3420"/>
                <a:gd name="T40" fmla="*/ 117 w 3500"/>
                <a:gd name="T41" fmla="*/ 950 h 3420"/>
                <a:gd name="T42" fmla="*/ 161 w 3500"/>
                <a:gd name="T43" fmla="*/ 1056 h 3420"/>
                <a:gd name="T44" fmla="*/ 269 w 3500"/>
                <a:gd name="T45" fmla="*/ 1101 h 3420"/>
                <a:gd name="T46" fmla="*/ 3317 w 3500"/>
                <a:gd name="T47" fmla="*/ 1075 h 3420"/>
                <a:gd name="T48" fmla="*/ 3381 w 3500"/>
                <a:gd name="T49" fmla="*/ 980 h 3420"/>
                <a:gd name="T50" fmla="*/ 3371 w 3500"/>
                <a:gd name="T51" fmla="*/ 209 h 3420"/>
                <a:gd name="T52" fmla="*/ 3291 w 3500"/>
                <a:gd name="T53" fmla="*/ 128 h 3420"/>
                <a:gd name="T54" fmla="*/ 269 w 3500"/>
                <a:gd name="T55" fmla="*/ 0 h 3420"/>
                <a:gd name="T56" fmla="*/ 3345 w 3500"/>
                <a:gd name="T57" fmla="*/ 25 h 3420"/>
                <a:gd name="T58" fmla="*/ 3457 w 3500"/>
                <a:gd name="T59" fmla="*/ 122 h 3420"/>
                <a:gd name="T60" fmla="*/ 3500 w 3500"/>
                <a:gd name="T61" fmla="*/ 267 h 3420"/>
                <a:gd name="T62" fmla="*/ 3472 w 3500"/>
                <a:gd name="T63" fmla="*/ 1068 h 3420"/>
                <a:gd name="T64" fmla="*/ 3426 w 3500"/>
                <a:gd name="T65" fmla="*/ 1186 h 3420"/>
                <a:gd name="T66" fmla="*/ 3497 w 3500"/>
                <a:gd name="T67" fmla="*/ 1327 h 3420"/>
                <a:gd name="T68" fmla="*/ 3487 w 3500"/>
                <a:gd name="T69" fmla="*/ 2132 h 3420"/>
                <a:gd name="T70" fmla="*/ 3397 w 3500"/>
                <a:gd name="T71" fmla="*/ 2260 h 3420"/>
                <a:gd name="T72" fmla="*/ 3487 w 3500"/>
                <a:gd name="T73" fmla="*/ 2388 h 3420"/>
                <a:gd name="T74" fmla="*/ 3498 w 3500"/>
                <a:gd name="T75" fmla="*/ 3192 h 3420"/>
                <a:gd name="T76" fmla="*/ 3434 w 3500"/>
                <a:gd name="T77" fmla="*/ 3327 h 3420"/>
                <a:gd name="T78" fmla="*/ 3309 w 3500"/>
                <a:gd name="T79" fmla="*/ 3408 h 3420"/>
                <a:gd name="T80" fmla="*/ 228 w 3500"/>
                <a:gd name="T81" fmla="*/ 3417 h 3420"/>
                <a:gd name="T82" fmla="*/ 92 w 3500"/>
                <a:gd name="T83" fmla="*/ 3354 h 3420"/>
                <a:gd name="T84" fmla="*/ 11 w 3500"/>
                <a:gd name="T85" fmla="*/ 3230 h 3420"/>
                <a:gd name="T86" fmla="*/ 3 w 3500"/>
                <a:gd name="T87" fmla="*/ 2428 h 3420"/>
                <a:gd name="T88" fmla="*/ 74 w 3500"/>
                <a:gd name="T89" fmla="*/ 2287 h 3420"/>
                <a:gd name="T90" fmla="*/ 28 w 3500"/>
                <a:gd name="T91" fmla="*/ 2169 h 3420"/>
                <a:gd name="T92" fmla="*/ 0 w 3500"/>
                <a:gd name="T93" fmla="*/ 1368 h 3420"/>
                <a:gd name="T94" fmla="*/ 49 w 3500"/>
                <a:gd name="T95" fmla="*/ 1216 h 3420"/>
                <a:gd name="T96" fmla="*/ 49 w 3500"/>
                <a:gd name="T97" fmla="*/ 1102 h 3420"/>
                <a:gd name="T98" fmla="*/ 0 w 3500"/>
                <a:gd name="T99" fmla="*/ 950 h 3420"/>
                <a:gd name="T100" fmla="*/ 25 w 3500"/>
                <a:gd name="T101" fmla="*/ 155 h 3420"/>
                <a:gd name="T102" fmla="*/ 122 w 3500"/>
                <a:gd name="T103" fmla="*/ 43 h 3420"/>
                <a:gd name="T104" fmla="*/ 269 w 3500"/>
                <a:gd name="T105" fmla="*/ 0 h 3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500" h="3420">
                  <a:moveTo>
                    <a:pt x="269" y="2318"/>
                  </a:moveTo>
                  <a:lnTo>
                    <a:pt x="238" y="2322"/>
                  </a:lnTo>
                  <a:lnTo>
                    <a:pt x="209" y="2330"/>
                  </a:lnTo>
                  <a:lnTo>
                    <a:pt x="183" y="2344"/>
                  </a:lnTo>
                  <a:lnTo>
                    <a:pt x="161" y="2362"/>
                  </a:lnTo>
                  <a:lnTo>
                    <a:pt x="143" y="2385"/>
                  </a:lnTo>
                  <a:lnTo>
                    <a:pt x="129" y="2411"/>
                  </a:lnTo>
                  <a:lnTo>
                    <a:pt x="119" y="2439"/>
                  </a:lnTo>
                  <a:lnTo>
                    <a:pt x="117" y="2469"/>
                  </a:lnTo>
                  <a:lnTo>
                    <a:pt x="117" y="3152"/>
                  </a:lnTo>
                  <a:lnTo>
                    <a:pt x="119" y="3183"/>
                  </a:lnTo>
                  <a:lnTo>
                    <a:pt x="129" y="3211"/>
                  </a:lnTo>
                  <a:lnTo>
                    <a:pt x="143" y="3237"/>
                  </a:lnTo>
                  <a:lnTo>
                    <a:pt x="161" y="3260"/>
                  </a:lnTo>
                  <a:lnTo>
                    <a:pt x="183" y="3278"/>
                  </a:lnTo>
                  <a:lnTo>
                    <a:pt x="209" y="3292"/>
                  </a:lnTo>
                  <a:lnTo>
                    <a:pt x="238" y="3301"/>
                  </a:lnTo>
                  <a:lnTo>
                    <a:pt x="269" y="3304"/>
                  </a:lnTo>
                  <a:lnTo>
                    <a:pt x="3231" y="3304"/>
                  </a:lnTo>
                  <a:lnTo>
                    <a:pt x="3262" y="3301"/>
                  </a:lnTo>
                  <a:lnTo>
                    <a:pt x="3291" y="3292"/>
                  </a:lnTo>
                  <a:lnTo>
                    <a:pt x="3317" y="3278"/>
                  </a:lnTo>
                  <a:lnTo>
                    <a:pt x="3339" y="3260"/>
                  </a:lnTo>
                  <a:lnTo>
                    <a:pt x="3357" y="3237"/>
                  </a:lnTo>
                  <a:lnTo>
                    <a:pt x="3371" y="3211"/>
                  </a:lnTo>
                  <a:lnTo>
                    <a:pt x="3381" y="3183"/>
                  </a:lnTo>
                  <a:lnTo>
                    <a:pt x="3383" y="3152"/>
                  </a:lnTo>
                  <a:lnTo>
                    <a:pt x="3383" y="2469"/>
                  </a:lnTo>
                  <a:lnTo>
                    <a:pt x="3381" y="2439"/>
                  </a:lnTo>
                  <a:lnTo>
                    <a:pt x="3371" y="2411"/>
                  </a:lnTo>
                  <a:lnTo>
                    <a:pt x="3357" y="2385"/>
                  </a:lnTo>
                  <a:lnTo>
                    <a:pt x="3339" y="2362"/>
                  </a:lnTo>
                  <a:lnTo>
                    <a:pt x="3317" y="2344"/>
                  </a:lnTo>
                  <a:lnTo>
                    <a:pt x="3291" y="2330"/>
                  </a:lnTo>
                  <a:lnTo>
                    <a:pt x="3262" y="2322"/>
                  </a:lnTo>
                  <a:lnTo>
                    <a:pt x="3231" y="2318"/>
                  </a:lnTo>
                  <a:lnTo>
                    <a:pt x="269" y="2318"/>
                  </a:lnTo>
                  <a:close/>
                  <a:moveTo>
                    <a:pt x="269" y="1217"/>
                  </a:moveTo>
                  <a:lnTo>
                    <a:pt x="238" y="1220"/>
                  </a:lnTo>
                  <a:lnTo>
                    <a:pt x="209" y="1229"/>
                  </a:lnTo>
                  <a:lnTo>
                    <a:pt x="183" y="1243"/>
                  </a:lnTo>
                  <a:lnTo>
                    <a:pt x="161" y="1261"/>
                  </a:lnTo>
                  <a:lnTo>
                    <a:pt x="143" y="1283"/>
                  </a:lnTo>
                  <a:lnTo>
                    <a:pt x="129" y="1309"/>
                  </a:lnTo>
                  <a:lnTo>
                    <a:pt x="119" y="1338"/>
                  </a:lnTo>
                  <a:lnTo>
                    <a:pt x="117" y="1368"/>
                  </a:lnTo>
                  <a:lnTo>
                    <a:pt x="117" y="2052"/>
                  </a:lnTo>
                  <a:lnTo>
                    <a:pt x="119" y="2082"/>
                  </a:lnTo>
                  <a:lnTo>
                    <a:pt x="129" y="2110"/>
                  </a:lnTo>
                  <a:lnTo>
                    <a:pt x="143" y="2135"/>
                  </a:lnTo>
                  <a:lnTo>
                    <a:pt x="161" y="2158"/>
                  </a:lnTo>
                  <a:lnTo>
                    <a:pt x="183" y="2176"/>
                  </a:lnTo>
                  <a:lnTo>
                    <a:pt x="209" y="2190"/>
                  </a:lnTo>
                  <a:lnTo>
                    <a:pt x="238" y="2199"/>
                  </a:lnTo>
                  <a:lnTo>
                    <a:pt x="269" y="2202"/>
                  </a:lnTo>
                  <a:lnTo>
                    <a:pt x="3231" y="2202"/>
                  </a:lnTo>
                  <a:lnTo>
                    <a:pt x="3262" y="2199"/>
                  </a:lnTo>
                  <a:lnTo>
                    <a:pt x="3291" y="2190"/>
                  </a:lnTo>
                  <a:lnTo>
                    <a:pt x="3317" y="2176"/>
                  </a:lnTo>
                  <a:lnTo>
                    <a:pt x="3339" y="2158"/>
                  </a:lnTo>
                  <a:lnTo>
                    <a:pt x="3357" y="2135"/>
                  </a:lnTo>
                  <a:lnTo>
                    <a:pt x="3371" y="2110"/>
                  </a:lnTo>
                  <a:lnTo>
                    <a:pt x="3381" y="2082"/>
                  </a:lnTo>
                  <a:lnTo>
                    <a:pt x="3383" y="2052"/>
                  </a:lnTo>
                  <a:lnTo>
                    <a:pt x="3383" y="1368"/>
                  </a:lnTo>
                  <a:lnTo>
                    <a:pt x="3381" y="1338"/>
                  </a:lnTo>
                  <a:lnTo>
                    <a:pt x="3371" y="1309"/>
                  </a:lnTo>
                  <a:lnTo>
                    <a:pt x="3357" y="1283"/>
                  </a:lnTo>
                  <a:lnTo>
                    <a:pt x="3339" y="1261"/>
                  </a:lnTo>
                  <a:lnTo>
                    <a:pt x="3317" y="1243"/>
                  </a:lnTo>
                  <a:lnTo>
                    <a:pt x="3291" y="1229"/>
                  </a:lnTo>
                  <a:lnTo>
                    <a:pt x="3262" y="1220"/>
                  </a:lnTo>
                  <a:lnTo>
                    <a:pt x="3231" y="1217"/>
                  </a:lnTo>
                  <a:lnTo>
                    <a:pt x="269" y="1217"/>
                  </a:lnTo>
                  <a:close/>
                  <a:moveTo>
                    <a:pt x="269" y="116"/>
                  </a:moveTo>
                  <a:lnTo>
                    <a:pt x="238" y="120"/>
                  </a:lnTo>
                  <a:lnTo>
                    <a:pt x="209" y="128"/>
                  </a:lnTo>
                  <a:lnTo>
                    <a:pt x="183" y="142"/>
                  </a:lnTo>
                  <a:lnTo>
                    <a:pt x="161" y="160"/>
                  </a:lnTo>
                  <a:lnTo>
                    <a:pt x="143" y="183"/>
                  </a:lnTo>
                  <a:lnTo>
                    <a:pt x="129" y="209"/>
                  </a:lnTo>
                  <a:lnTo>
                    <a:pt x="119" y="237"/>
                  </a:lnTo>
                  <a:lnTo>
                    <a:pt x="117" y="267"/>
                  </a:lnTo>
                  <a:lnTo>
                    <a:pt x="117" y="950"/>
                  </a:lnTo>
                  <a:lnTo>
                    <a:pt x="119" y="980"/>
                  </a:lnTo>
                  <a:lnTo>
                    <a:pt x="129" y="1009"/>
                  </a:lnTo>
                  <a:lnTo>
                    <a:pt x="143" y="1035"/>
                  </a:lnTo>
                  <a:lnTo>
                    <a:pt x="161" y="1056"/>
                  </a:lnTo>
                  <a:lnTo>
                    <a:pt x="183" y="1076"/>
                  </a:lnTo>
                  <a:lnTo>
                    <a:pt x="209" y="1089"/>
                  </a:lnTo>
                  <a:lnTo>
                    <a:pt x="238" y="1098"/>
                  </a:lnTo>
                  <a:lnTo>
                    <a:pt x="269" y="1101"/>
                  </a:lnTo>
                  <a:lnTo>
                    <a:pt x="3231" y="1101"/>
                  </a:lnTo>
                  <a:lnTo>
                    <a:pt x="3262" y="1098"/>
                  </a:lnTo>
                  <a:lnTo>
                    <a:pt x="3291" y="1089"/>
                  </a:lnTo>
                  <a:lnTo>
                    <a:pt x="3317" y="1075"/>
                  </a:lnTo>
                  <a:lnTo>
                    <a:pt x="3339" y="1056"/>
                  </a:lnTo>
                  <a:lnTo>
                    <a:pt x="3357" y="1034"/>
                  </a:lnTo>
                  <a:lnTo>
                    <a:pt x="3371" y="1009"/>
                  </a:lnTo>
                  <a:lnTo>
                    <a:pt x="3381" y="980"/>
                  </a:lnTo>
                  <a:lnTo>
                    <a:pt x="3383" y="950"/>
                  </a:lnTo>
                  <a:lnTo>
                    <a:pt x="3383" y="267"/>
                  </a:lnTo>
                  <a:lnTo>
                    <a:pt x="3381" y="237"/>
                  </a:lnTo>
                  <a:lnTo>
                    <a:pt x="3371" y="209"/>
                  </a:lnTo>
                  <a:lnTo>
                    <a:pt x="3357" y="183"/>
                  </a:lnTo>
                  <a:lnTo>
                    <a:pt x="3339" y="160"/>
                  </a:lnTo>
                  <a:lnTo>
                    <a:pt x="3317" y="142"/>
                  </a:lnTo>
                  <a:lnTo>
                    <a:pt x="3291" y="128"/>
                  </a:lnTo>
                  <a:lnTo>
                    <a:pt x="3262" y="120"/>
                  </a:lnTo>
                  <a:lnTo>
                    <a:pt x="3231" y="116"/>
                  </a:lnTo>
                  <a:lnTo>
                    <a:pt x="269" y="116"/>
                  </a:lnTo>
                  <a:close/>
                  <a:moveTo>
                    <a:pt x="269" y="0"/>
                  </a:moveTo>
                  <a:lnTo>
                    <a:pt x="3231" y="0"/>
                  </a:lnTo>
                  <a:lnTo>
                    <a:pt x="3272" y="3"/>
                  </a:lnTo>
                  <a:lnTo>
                    <a:pt x="3309" y="11"/>
                  </a:lnTo>
                  <a:lnTo>
                    <a:pt x="3345" y="25"/>
                  </a:lnTo>
                  <a:lnTo>
                    <a:pt x="3378" y="43"/>
                  </a:lnTo>
                  <a:lnTo>
                    <a:pt x="3408" y="66"/>
                  </a:lnTo>
                  <a:lnTo>
                    <a:pt x="3434" y="92"/>
                  </a:lnTo>
                  <a:lnTo>
                    <a:pt x="3457" y="122"/>
                  </a:lnTo>
                  <a:lnTo>
                    <a:pt x="3475" y="155"/>
                  </a:lnTo>
                  <a:lnTo>
                    <a:pt x="3489" y="191"/>
                  </a:lnTo>
                  <a:lnTo>
                    <a:pt x="3498" y="228"/>
                  </a:lnTo>
                  <a:lnTo>
                    <a:pt x="3500" y="267"/>
                  </a:lnTo>
                  <a:lnTo>
                    <a:pt x="3500" y="950"/>
                  </a:lnTo>
                  <a:lnTo>
                    <a:pt x="3497" y="992"/>
                  </a:lnTo>
                  <a:lnTo>
                    <a:pt x="3487" y="1031"/>
                  </a:lnTo>
                  <a:lnTo>
                    <a:pt x="3472" y="1068"/>
                  </a:lnTo>
                  <a:lnTo>
                    <a:pt x="3451" y="1102"/>
                  </a:lnTo>
                  <a:lnTo>
                    <a:pt x="3426" y="1133"/>
                  </a:lnTo>
                  <a:lnTo>
                    <a:pt x="3397" y="1159"/>
                  </a:lnTo>
                  <a:lnTo>
                    <a:pt x="3426" y="1186"/>
                  </a:lnTo>
                  <a:lnTo>
                    <a:pt x="3451" y="1216"/>
                  </a:lnTo>
                  <a:lnTo>
                    <a:pt x="3472" y="1250"/>
                  </a:lnTo>
                  <a:lnTo>
                    <a:pt x="3487" y="1287"/>
                  </a:lnTo>
                  <a:lnTo>
                    <a:pt x="3497" y="1327"/>
                  </a:lnTo>
                  <a:lnTo>
                    <a:pt x="3500" y="1368"/>
                  </a:lnTo>
                  <a:lnTo>
                    <a:pt x="3500" y="2052"/>
                  </a:lnTo>
                  <a:lnTo>
                    <a:pt x="3497" y="2092"/>
                  </a:lnTo>
                  <a:lnTo>
                    <a:pt x="3487" y="2132"/>
                  </a:lnTo>
                  <a:lnTo>
                    <a:pt x="3472" y="2169"/>
                  </a:lnTo>
                  <a:lnTo>
                    <a:pt x="3451" y="2203"/>
                  </a:lnTo>
                  <a:lnTo>
                    <a:pt x="3426" y="2233"/>
                  </a:lnTo>
                  <a:lnTo>
                    <a:pt x="3397" y="2260"/>
                  </a:lnTo>
                  <a:lnTo>
                    <a:pt x="3426" y="2287"/>
                  </a:lnTo>
                  <a:lnTo>
                    <a:pt x="3451" y="2317"/>
                  </a:lnTo>
                  <a:lnTo>
                    <a:pt x="3472" y="2352"/>
                  </a:lnTo>
                  <a:lnTo>
                    <a:pt x="3487" y="2388"/>
                  </a:lnTo>
                  <a:lnTo>
                    <a:pt x="3497" y="2428"/>
                  </a:lnTo>
                  <a:lnTo>
                    <a:pt x="3500" y="2469"/>
                  </a:lnTo>
                  <a:lnTo>
                    <a:pt x="3500" y="3152"/>
                  </a:lnTo>
                  <a:lnTo>
                    <a:pt x="3498" y="3192"/>
                  </a:lnTo>
                  <a:lnTo>
                    <a:pt x="3489" y="3230"/>
                  </a:lnTo>
                  <a:lnTo>
                    <a:pt x="3475" y="3265"/>
                  </a:lnTo>
                  <a:lnTo>
                    <a:pt x="3457" y="3297"/>
                  </a:lnTo>
                  <a:lnTo>
                    <a:pt x="3434" y="3327"/>
                  </a:lnTo>
                  <a:lnTo>
                    <a:pt x="3408" y="3354"/>
                  </a:lnTo>
                  <a:lnTo>
                    <a:pt x="3378" y="3377"/>
                  </a:lnTo>
                  <a:lnTo>
                    <a:pt x="3345" y="3394"/>
                  </a:lnTo>
                  <a:lnTo>
                    <a:pt x="3309" y="3408"/>
                  </a:lnTo>
                  <a:lnTo>
                    <a:pt x="3272" y="3417"/>
                  </a:lnTo>
                  <a:lnTo>
                    <a:pt x="3231" y="3420"/>
                  </a:lnTo>
                  <a:lnTo>
                    <a:pt x="269" y="3420"/>
                  </a:lnTo>
                  <a:lnTo>
                    <a:pt x="228" y="3417"/>
                  </a:lnTo>
                  <a:lnTo>
                    <a:pt x="191" y="3408"/>
                  </a:lnTo>
                  <a:lnTo>
                    <a:pt x="155" y="3394"/>
                  </a:lnTo>
                  <a:lnTo>
                    <a:pt x="122" y="3377"/>
                  </a:lnTo>
                  <a:lnTo>
                    <a:pt x="92" y="3354"/>
                  </a:lnTo>
                  <a:lnTo>
                    <a:pt x="66" y="3327"/>
                  </a:lnTo>
                  <a:lnTo>
                    <a:pt x="43" y="3297"/>
                  </a:lnTo>
                  <a:lnTo>
                    <a:pt x="25" y="3265"/>
                  </a:lnTo>
                  <a:lnTo>
                    <a:pt x="11" y="3230"/>
                  </a:lnTo>
                  <a:lnTo>
                    <a:pt x="2" y="3192"/>
                  </a:lnTo>
                  <a:lnTo>
                    <a:pt x="0" y="3152"/>
                  </a:lnTo>
                  <a:lnTo>
                    <a:pt x="0" y="2469"/>
                  </a:lnTo>
                  <a:lnTo>
                    <a:pt x="3" y="2428"/>
                  </a:lnTo>
                  <a:lnTo>
                    <a:pt x="13" y="2388"/>
                  </a:lnTo>
                  <a:lnTo>
                    <a:pt x="28" y="2352"/>
                  </a:lnTo>
                  <a:lnTo>
                    <a:pt x="49" y="2317"/>
                  </a:lnTo>
                  <a:lnTo>
                    <a:pt x="74" y="2287"/>
                  </a:lnTo>
                  <a:lnTo>
                    <a:pt x="103" y="2260"/>
                  </a:lnTo>
                  <a:lnTo>
                    <a:pt x="74" y="2233"/>
                  </a:lnTo>
                  <a:lnTo>
                    <a:pt x="49" y="2203"/>
                  </a:lnTo>
                  <a:lnTo>
                    <a:pt x="28" y="2169"/>
                  </a:lnTo>
                  <a:lnTo>
                    <a:pt x="13" y="2132"/>
                  </a:lnTo>
                  <a:lnTo>
                    <a:pt x="3" y="2092"/>
                  </a:lnTo>
                  <a:lnTo>
                    <a:pt x="0" y="2052"/>
                  </a:lnTo>
                  <a:lnTo>
                    <a:pt x="0" y="1368"/>
                  </a:lnTo>
                  <a:lnTo>
                    <a:pt x="3" y="1327"/>
                  </a:lnTo>
                  <a:lnTo>
                    <a:pt x="13" y="1287"/>
                  </a:lnTo>
                  <a:lnTo>
                    <a:pt x="28" y="1250"/>
                  </a:lnTo>
                  <a:lnTo>
                    <a:pt x="49" y="1216"/>
                  </a:lnTo>
                  <a:lnTo>
                    <a:pt x="74" y="1186"/>
                  </a:lnTo>
                  <a:lnTo>
                    <a:pt x="103" y="1159"/>
                  </a:lnTo>
                  <a:lnTo>
                    <a:pt x="74" y="1133"/>
                  </a:lnTo>
                  <a:lnTo>
                    <a:pt x="49" y="1102"/>
                  </a:lnTo>
                  <a:lnTo>
                    <a:pt x="28" y="1068"/>
                  </a:lnTo>
                  <a:lnTo>
                    <a:pt x="13" y="1031"/>
                  </a:lnTo>
                  <a:lnTo>
                    <a:pt x="3" y="992"/>
                  </a:lnTo>
                  <a:lnTo>
                    <a:pt x="0" y="950"/>
                  </a:lnTo>
                  <a:lnTo>
                    <a:pt x="0" y="267"/>
                  </a:lnTo>
                  <a:lnTo>
                    <a:pt x="2" y="228"/>
                  </a:lnTo>
                  <a:lnTo>
                    <a:pt x="11" y="191"/>
                  </a:lnTo>
                  <a:lnTo>
                    <a:pt x="25" y="155"/>
                  </a:lnTo>
                  <a:lnTo>
                    <a:pt x="43" y="122"/>
                  </a:lnTo>
                  <a:lnTo>
                    <a:pt x="66" y="92"/>
                  </a:lnTo>
                  <a:lnTo>
                    <a:pt x="92" y="66"/>
                  </a:lnTo>
                  <a:lnTo>
                    <a:pt x="122" y="43"/>
                  </a:lnTo>
                  <a:lnTo>
                    <a:pt x="155" y="25"/>
                  </a:lnTo>
                  <a:lnTo>
                    <a:pt x="191" y="11"/>
                  </a:lnTo>
                  <a:lnTo>
                    <a:pt x="228" y="3"/>
                  </a:lnTo>
                  <a:lnTo>
                    <a:pt x="269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2" name="Freeform 487">
              <a:extLst>
                <a:ext uri="{FF2B5EF4-FFF2-40B4-BE49-F238E27FC236}">
                  <a16:creationId xmlns:a16="http://schemas.microsoft.com/office/drawing/2014/main" id="{59D06D5C-5B58-481F-AF35-B60EF99CBA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0888" y="4468813"/>
              <a:ext cx="84138" cy="82550"/>
            </a:xfrm>
            <a:custGeom>
              <a:avLst/>
              <a:gdLst>
                <a:gd name="T0" fmla="*/ 233 w 525"/>
                <a:gd name="T1" fmla="*/ 118 h 522"/>
                <a:gd name="T2" fmla="*/ 181 w 525"/>
                <a:gd name="T3" fmla="*/ 141 h 522"/>
                <a:gd name="T4" fmla="*/ 142 w 525"/>
                <a:gd name="T5" fmla="*/ 180 h 522"/>
                <a:gd name="T6" fmla="*/ 119 w 525"/>
                <a:gd name="T7" fmla="*/ 231 h 522"/>
                <a:gd name="T8" fmla="*/ 119 w 525"/>
                <a:gd name="T9" fmla="*/ 290 h 522"/>
                <a:gd name="T10" fmla="*/ 142 w 525"/>
                <a:gd name="T11" fmla="*/ 342 h 522"/>
                <a:gd name="T12" fmla="*/ 181 w 525"/>
                <a:gd name="T13" fmla="*/ 381 h 522"/>
                <a:gd name="T14" fmla="*/ 233 w 525"/>
                <a:gd name="T15" fmla="*/ 402 h 522"/>
                <a:gd name="T16" fmla="*/ 291 w 525"/>
                <a:gd name="T17" fmla="*/ 402 h 522"/>
                <a:gd name="T18" fmla="*/ 344 w 525"/>
                <a:gd name="T19" fmla="*/ 381 h 522"/>
                <a:gd name="T20" fmla="*/ 383 w 525"/>
                <a:gd name="T21" fmla="*/ 342 h 522"/>
                <a:gd name="T22" fmla="*/ 405 w 525"/>
                <a:gd name="T23" fmla="*/ 290 h 522"/>
                <a:gd name="T24" fmla="*/ 405 w 525"/>
                <a:gd name="T25" fmla="*/ 231 h 522"/>
                <a:gd name="T26" fmla="*/ 383 w 525"/>
                <a:gd name="T27" fmla="*/ 180 h 522"/>
                <a:gd name="T28" fmla="*/ 344 w 525"/>
                <a:gd name="T29" fmla="*/ 141 h 522"/>
                <a:gd name="T30" fmla="*/ 291 w 525"/>
                <a:gd name="T31" fmla="*/ 118 h 522"/>
                <a:gd name="T32" fmla="*/ 262 w 525"/>
                <a:gd name="T33" fmla="*/ 0 h 522"/>
                <a:gd name="T34" fmla="*/ 338 w 525"/>
                <a:gd name="T35" fmla="*/ 11 h 522"/>
                <a:gd name="T36" fmla="*/ 405 w 525"/>
                <a:gd name="T37" fmla="*/ 42 h 522"/>
                <a:gd name="T38" fmla="*/ 460 w 525"/>
                <a:gd name="T39" fmla="*/ 89 h 522"/>
                <a:gd name="T40" fmla="*/ 500 w 525"/>
                <a:gd name="T41" fmla="*/ 151 h 522"/>
                <a:gd name="T42" fmla="*/ 522 w 525"/>
                <a:gd name="T43" fmla="*/ 223 h 522"/>
                <a:gd name="T44" fmla="*/ 522 w 525"/>
                <a:gd name="T45" fmla="*/ 299 h 522"/>
                <a:gd name="T46" fmla="*/ 500 w 525"/>
                <a:gd name="T47" fmla="*/ 370 h 522"/>
                <a:gd name="T48" fmla="*/ 460 w 525"/>
                <a:gd name="T49" fmla="*/ 432 h 522"/>
                <a:gd name="T50" fmla="*/ 405 w 525"/>
                <a:gd name="T51" fmla="*/ 480 h 522"/>
                <a:gd name="T52" fmla="*/ 338 w 525"/>
                <a:gd name="T53" fmla="*/ 510 h 522"/>
                <a:gd name="T54" fmla="*/ 262 w 525"/>
                <a:gd name="T55" fmla="*/ 522 h 522"/>
                <a:gd name="T56" fmla="*/ 186 w 525"/>
                <a:gd name="T57" fmla="*/ 510 h 522"/>
                <a:gd name="T58" fmla="*/ 119 w 525"/>
                <a:gd name="T59" fmla="*/ 480 h 522"/>
                <a:gd name="T60" fmla="*/ 64 w 525"/>
                <a:gd name="T61" fmla="*/ 432 h 522"/>
                <a:gd name="T62" fmla="*/ 25 w 525"/>
                <a:gd name="T63" fmla="*/ 370 h 522"/>
                <a:gd name="T64" fmla="*/ 3 w 525"/>
                <a:gd name="T65" fmla="*/ 299 h 522"/>
                <a:gd name="T66" fmla="*/ 3 w 525"/>
                <a:gd name="T67" fmla="*/ 223 h 522"/>
                <a:gd name="T68" fmla="*/ 25 w 525"/>
                <a:gd name="T69" fmla="*/ 151 h 522"/>
                <a:gd name="T70" fmla="*/ 64 w 525"/>
                <a:gd name="T71" fmla="*/ 89 h 522"/>
                <a:gd name="T72" fmla="*/ 119 w 525"/>
                <a:gd name="T73" fmla="*/ 42 h 522"/>
                <a:gd name="T74" fmla="*/ 186 w 525"/>
                <a:gd name="T75" fmla="*/ 11 h 522"/>
                <a:gd name="T76" fmla="*/ 262 w 525"/>
                <a:gd name="T77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5" h="522">
                  <a:moveTo>
                    <a:pt x="262" y="116"/>
                  </a:moveTo>
                  <a:lnTo>
                    <a:pt x="233" y="118"/>
                  </a:lnTo>
                  <a:lnTo>
                    <a:pt x="206" y="127"/>
                  </a:lnTo>
                  <a:lnTo>
                    <a:pt x="181" y="141"/>
                  </a:lnTo>
                  <a:lnTo>
                    <a:pt x="159" y="158"/>
                  </a:lnTo>
                  <a:lnTo>
                    <a:pt x="142" y="180"/>
                  </a:lnTo>
                  <a:lnTo>
                    <a:pt x="128" y="205"/>
                  </a:lnTo>
                  <a:lnTo>
                    <a:pt x="119" y="231"/>
                  </a:lnTo>
                  <a:lnTo>
                    <a:pt x="117" y="260"/>
                  </a:lnTo>
                  <a:lnTo>
                    <a:pt x="119" y="290"/>
                  </a:lnTo>
                  <a:lnTo>
                    <a:pt x="128" y="317"/>
                  </a:lnTo>
                  <a:lnTo>
                    <a:pt x="142" y="342"/>
                  </a:lnTo>
                  <a:lnTo>
                    <a:pt x="159" y="364"/>
                  </a:lnTo>
                  <a:lnTo>
                    <a:pt x="181" y="381"/>
                  </a:lnTo>
                  <a:lnTo>
                    <a:pt x="206" y="394"/>
                  </a:lnTo>
                  <a:lnTo>
                    <a:pt x="233" y="402"/>
                  </a:lnTo>
                  <a:lnTo>
                    <a:pt x="262" y="406"/>
                  </a:lnTo>
                  <a:lnTo>
                    <a:pt x="291" y="402"/>
                  </a:lnTo>
                  <a:lnTo>
                    <a:pt x="319" y="394"/>
                  </a:lnTo>
                  <a:lnTo>
                    <a:pt x="344" y="381"/>
                  </a:lnTo>
                  <a:lnTo>
                    <a:pt x="366" y="364"/>
                  </a:lnTo>
                  <a:lnTo>
                    <a:pt x="383" y="342"/>
                  </a:lnTo>
                  <a:lnTo>
                    <a:pt x="396" y="317"/>
                  </a:lnTo>
                  <a:lnTo>
                    <a:pt x="405" y="290"/>
                  </a:lnTo>
                  <a:lnTo>
                    <a:pt x="408" y="260"/>
                  </a:lnTo>
                  <a:lnTo>
                    <a:pt x="405" y="231"/>
                  </a:lnTo>
                  <a:lnTo>
                    <a:pt x="396" y="205"/>
                  </a:lnTo>
                  <a:lnTo>
                    <a:pt x="383" y="180"/>
                  </a:lnTo>
                  <a:lnTo>
                    <a:pt x="366" y="158"/>
                  </a:lnTo>
                  <a:lnTo>
                    <a:pt x="344" y="141"/>
                  </a:lnTo>
                  <a:lnTo>
                    <a:pt x="319" y="127"/>
                  </a:lnTo>
                  <a:lnTo>
                    <a:pt x="291" y="118"/>
                  </a:lnTo>
                  <a:lnTo>
                    <a:pt x="262" y="116"/>
                  </a:lnTo>
                  <a:close/>
                  <a:moveTo>
                    <a:pt x="262" y="0"/>
                  </a:moveTo>
                  <a:lnTo>
                    <a:pt x="301" y="2"/>
                  </a:lnTo>
                  <a:lnTo>
                    <a:pt x="338" y="11"/>
                  </a:lnTo>
                  <a:lnTo>
                    <a:pt x="373" y="24"/>
                  </a:lnTo>
                  <a:lnTo>
                    <a:pt x="405" y="42"/>
                  </a:lnTo>
                  <a:lnTo>
                    <a:pt x="434" y="64"/>
                  </a:lnTo>
                  <a:lnTo>
                    <a:pt x="460" y="89"/>
                  </a:lnTo>
                  <a:lnTo>
                    <a:pt x="483" y="118"/>
                  </a:lnTo>
                  <a:lnTo>
                    <a:pt x="500" y="151"/>
                  </a:lnTo>
                  <a:lnTo>
                    <a:pt x="514" y="185"/>
                  </a:lnTo>
                  <a:lnTo>
                    <a:pt x="522" y="223"/>
                  </a:lnTo>
                  <a:lnTo>
                    <a:pt x="525" y="260"/>
                  </a:lnTo>
                  <a:lnTo>
                    <a:pt x="522" y="299"/>
                  </a:lnTo>
                  <a:lnTo>
                    <a:pt x="514" y="336"/>
                  </a:lnTo>
                  <a:lnTo>
                    <a:pt x="500" y="370"/>
                  </a:lnTo>
                  <a:lnTo>
                    <a:pt x="483" y="402"/>
                  </a:lnTo>
                  <a:lnTo>
                    <a:pt x="460" y="432"/>
                  </a:lnTo>
                  <a:lnTo>
                    <a:pt x="434" y="457"/>
                  </a:lnTo>
                  <a:lnTo>
                    <a:pt x="405" y="480"/>
                  </a:lnTo>
                  <a:lnTo>
                    <a:pt x="373" y="497"/>
                  </a:lnTo>
                  <a:lnTo>
                    <a:pt x="338" y="510"/>
                  </a:lnTo>
                  <a:lnTo>
                    <a:pt x="301" y="519"/>
                  </a:lnTo>
                  <a:lnTo>
                    <a:pt x="262" y="522"/>
                  </a:lnTo>
                  <a:lnTo>
                    <a:pt x="223" y="519"/>
                  </a:lnTo>
                  <a:lnTo>
                    <a:pt x="186" y="510"/>
                  </a:lnTo>
                  <a:lnTo>
                    <a:pt x="151" y="497"/>
                  </a:lnTo>
                  <a:lnTo>
                    <a:pt x="119" y="480"/>
                  </a:lnTo>
                  <a:lnTo>
                    <a:pt x="90" y="457"/>
                  </a:lnTo>
                  <a:lnTo>
                    <a:pt x="64" y="432"/>
                  </a:lnTo>
                  <a:lnTo>
                    <a:pt x="42" y="402"/>
                  </a:lnTo>
                  <a:lnTo>
                    <a:pt x="25" y="370"/>
                  </a:lnTo>
                  <a:lnTo>
                    <a:pt x="11" y="336"/>
                  </a:lnTo>
                  <a:lnTo>
                    <a:pt x="3" y="299"/>
                  </a:lnTo>
                  <a:lnTo>
                    <a:pt x="0" y="260"/>
                  </a:lnTo>
                  <a:lnTo>
                    <a:pt x="3" y="223"/>
                  </a:lnTo>
                  <a:lnTo>
                    <a:pt x="11" y="185"/>
                  </a:lnTo>
                  <a:lnTo>
                    <a:pt x="25" y="151"/>
                  </a:lnTo>
                  <a:lnTo>
                    <a:pt x="42" y="118"/>
                  </a:lnTo>
                  <a:lnTo>
                    <a:pt x="64" y="89"/>
                  </a:lnTo>
                  <a:lnTo>
                    <a:pt x="90" y="64"/>
                  </a:lnTo>
                  <a:lnTo>
                    <a:pt x="119" y="42"/>
                  </a:lnTo>
                  <a:lnTo>
                    <a:pt x="151" y="24"/>
                  </a:lnTo>
                  <a:lnTo>
                    <a:pt x="186" y="11"/>
                  </a:lnTo>
                  <a:lnTo>
                    <a:pt x="223" y="2"/>
                  </a:lnTo>
                  <a:lnTo>
                    <a:pt x="262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88">
              <a:extLst>
                <a:ext uri="{FF2B5EF4-FFF2-40B4-BE49-F238E27FC236}">
                  <a16:creationId xmlns:a16="http://schemas.microsoft.com/office/drawing/2014/main" id="{E35D0D85-1DC6-4917-957E-6AA19154B5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9350" y="4486275"/>
              <a:ext cx="17463" cy="19050"/>
            </a:xfrm>
            <a:custGeom>
              <a:avLst/>
              <a:gdLst>
                <a:gd name="T0" fmla="*/ 58 w 116"/>
                <a:gd name="T1" fmla="*/ 0 h 115"/>
                <a:gd name="T2" fmla="*/ 77 w 116"/>
                <a:gd name="T3" fmla="*/ 2 h 115"/>
                <a:gd name="T4" fmla="*/ 92 w 116"/>
                <a:gd name="T5" fmla="*/ 11 h 115"/>
                <a:gd name="T6" fmla="*/ 105 w 116"/>
                <a:gd name="T7" fmla="*/ 24 h 115"/>
                <a:gd name="T8" fmla="*/ 114 w 116"/>
                <a:gd name="T9" fmla="*/ 39 h 115"/>
                <a:gd name="T10" fmla="*/ 116 w 116"/>
                <a:gd name="T11" fmla="*/ 57 h 115"/>
                <a:gd name="T12" fmla="*/ 114 w 116"/>
                <a:gd name="T13" fmla="*/ 76 h 115"/>
                <a:gd name="T14" fmla="*/ 105 w 116"/>
                <a:gd name="T15" fmla="*/ 92 h 115"/>
                <a:gd name="T16" fmla="*/ 92 w 116"/>
                <a:gd name="T17" fmla="*/ 105 h 115"/>
                <a:gd name="T18" fmla="*/ 77 w 116"/>
                <a:gd name="T19" fmla="*/ 113 h 115"/>
                <a:gd name="T20" fmla="*/ 58 w 116"/>
                <a:gd name="T21" fmla="*/ 115 h 115"/>
                <a:gd name="T22" fmla="*/ 40 w 116"/>
                <a:gd name="T23" fmla="*/ 113 h 115"/>
                <a:gd name="T24" fmla="*/ 24 w 116"/>
                <a:gd name="T25" fmla="*/ 105 h 115"/>
                <a:gd name="T26" fmla="*/ 11 w 116"/>
                <a:gd name="T27" fmla="*/ 92 h 115"/>
                <a:gd name="T28" fmla="*/ 2 w 116"/>
                <a:gd name="T29" fmla="*/ 76 h 115"/>
                <a:gd name="T30" fmla="*/ 0 w 116"/>
                <a:gd name="T31" fmla="*/ 57 h 115"/>
                <a:gd name="T32" fmla="*/ 2 w 116"/>
                <a:gd name="T33" fmla="*/ 39 h 115"/>
                <a:gd name="T34" fmla="*/ 11 w 116"/>
                <a:gd name="T35" fmla="*/ 24 h 115"/>
                <a:gd name="T36" fmla="*/ 24 w 116"/>
                <a:gd name="T37" fmla="*/ 11 h 115"/>
                <a:gd name="T38" fmla="*/ 40 w 116"/>
                <a:gd name="T39" fmla="*/ 2 h 115"/>
                <a:gd name="T40" fmla="*/ 58 w 116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5">
                  <a:moveTo>
                    <a:pt x="58" y="0"/>
                  </a:moveTo>
                  <a:lnTo>
                    <a:pt x="77" y="2"/>
                  </a:lnTo>
                  <a:lnTo>
                    <a:pt x="92" y="11"/>
                  </a:lnTo>
                  <a:lnTo>
                    <a:pt x="105" y="24"/>
                  </a:lnTo>
                  <a:lnTo>
                    <a:pt x="114" y="39"/>
                  </a:lnTo>
                  <a:lnTo>
                    <a:pt x="116" y="57"/>
                  </a:lnTo>
                  <a:lnTo>
                    <a:pt x="114" y="76"/>
                  </a:lnTo>
                  <a:lnTo>
                    <a:pt x="105" y="92"/>
                  </a:lnTo>
                  <a:lnTo>
                    <a:pt x="92" y="105"/>
                  </a:lnTo>
                  <a:lnTo>
                    <a:pt x="77" y="113"/>
                  </a:lnTo>
                  <a:lnTo>
                    <a:pt x="58" y="115"/>
                  </a:lnTo>
                  <a:lnTo>
                    <a:pt x="40" y="113"/>
                  </a:lnTo>
                  <a:lnTo>
                    <a:pt x="24" y="105"/>
                  </a:lnTo>
                  <a:lnTo>
                    <a:pt x="11" y="92"/>
                  </a:lnTo>
                  <a:lnTo>
                    <a:pt x="2" y="76"/>
                  </a:lnTo>
                  <a:lnTo>
                    <a:pt x="0" y="57"/>
                  </a:lnTo>
                  <a:lnTo>
                    <a:pt x="2" y="39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2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89">
              <a:extLst>
                <a:ext uri="{FF2B5EF4-FFF2-40B4-BE49-F238E27FC236}">
                  <a16:creationId xmlns:a16="http://schemas.microsoft.com/office/drawing/2014/main" id="{EBF6D4D9-28B2-409E-A65C-D183023A35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2838" y="4486275"/>
              <a:ext cx="17463" cy="19050"/>
            </a:xfrm>
            <a:custGeom>
              <a:avLst/>
              <a:gdLst>
                <a:gd name="T0" fmla="*/ 58 w 117"/>
                <a:gd name="T1" fmla="*/ 0 h 115"/>
                <a:gd name="T2" fmla="*/ 77 w 117"/>
                <a:gd name="T3" fmla="*/ 2 h 115"/>
                <a:gd name="T4" fmla="*/ 93 w 117"/>
                <a:gd name="T5" fmla="*/ 11 h 115"/>
                <a:gd name="T6" fmla="*/ 106 w 117"/>
                <a:gd name="T7" fmla="*/ 24 h 115"/>
                <a:gd name="T8" fmla="*/ 114 w 117"/>
                <a:gd name="T9" fmla="*/ 39 h 115"/>
                <a:gd name="T10" fmla="*/ 117 w 117"/>
                <a:gd name="T11" fmla="*/ 57 h 115"/>
                <a:gd name="T12" fmla="*/ 114 w 117"/>
                <a:gd name="T13" fmla="*/ 76 h 115"/>
                <a:gd name="T14" fmla="*/ 106 w 117"/>
                <a:gd name="T15" fmla="*/ 92 h 115"/>
                <a:gd name="T16" fmla="*/ 93 w 117"/>
                <a:gd name="T17" fmla="*/ 105 h 115"/>
                <a:gd name="T18" fmla="*/ 77 w 117"/>
                <a:gd name="T19" fmla="*/ 113 h 115"/>
                <a:gd name="T20" fmla="*/ 58 w 117"/>
                <a:gd name="T21" fmla="*/ 115 h 115"/>
                <a:gd name="T22" fmla="*/ 40 w 117"/>
                <a:gd name="T23" fmla="*/ 113 h 115"/>
                <a:gd name="T24" fmla="*/ 24 w 117"/>
                <a:gd name="T25" fmla="*/ 105 h 115"/>
                <a:gd name="T26" fmla="*/ 12 w 117"/>
                <a:gd name="T27" fmla="*/ 92 h 115"/>
                <a:gd name="T28" fmla="*/ 3 w 117"/>
                <a:gd name="T29" fmla="*/ 76 h 115"/>
                <a:gd name="T30" fmla="*/ 0 w 117"/>
                <a:gd name="T31" fmla="*/ 57 h 115"/>
                <a:gd name="T32" fmla="*/ 3 w 117"/>
                <a:gd name="T33" fmla="*/ 39 h 115"/>
                <a:gd name="T34" fmla="*/ 12 w 117"/>
                <a:gd name="T35" fmla="*/ 24 h 115"/>
                <a:gd name="T36" fmla="*/ 24 w 117"/>
                <a:gd name="T37" fmla="*/ 11 h 115"/>
                <a:gd name="T38" fmla="*/ 40 w 117"/>
                <a:gd name="T39" fmla="*/ 2 h 115"/>
                <a:gd name="T40" fmla="*/ 58 w 117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5">
                  <a:moveTo>
                    <a:pt x="58" y="0"/>
                  </a:moveTo>
                  <a:lnTo>
                    <a:pt x="77" y="2"/>
                  </a:lnTo>
                  <a:lnTo>
                    <a:pt x="93" y="11"/>
                  </a:lnTo>
                  <a:lnTo>
                    <a:pt x="106" y="24"/>
                  </a:lnTo>
                  <a:lnTo>
                    <a:pt x="114" y="39"/>
                  </a:lnTo>
                  <a:lnTo>
                    <a:pt x="117" y="57"/>
                  </a:lnTo>
                  <a:lnTo>
                    <a:pt x="114" y="76"/>
                  </a:lnTo>
                  <a:lnTo>
                    <a:pt x="106" y="92"/>
                  </a:lnTo>
                  <a:lnTo>
                    <a:pt x="93" y="105"/>
                  </a:lnTo>
                  <a:lnTo>
                    <a:pt x="77" y="113"/>
                  </a:lnTo>
                  <a:lnTo>
                    <a:pt x="58" y="115"/>
                  </a:lnTo>
                  <a:lnTo>
                    <a:pt x="40" y="113"/>
                  </a:lnTo>
                  <a:lnTo>
                    <a:pt x="24" y="105"/>
                  </a:lnTo>
                  <a:lnTo>
                    <a:pt x="12" y="92"/>
                  </a:lnTo>
                  <a:lnTo>
                    <a:pt x="3" y="76"/>
                  </a:lnTo>
                  <a:lnTo>
                    <a:pt x="0" y="57"/>
                  </a:lnTo>
                  <a:lnTo>
                    <a:pt x="3" y="39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40" y="2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90">
              <a:extLst>
                <a:ext uri="{FF2B5EF4-FFF2-40B4-BE49-F238E27FC236}">
                  <a16:creationId xmlns:a16="http://schemas.microsoft.com/office/drawing/2014/main" id="{F887ED84-D79C-472C-9A5A-5A978AF342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6813" y="4514850"/>
              <a:ext cx="19050" cy="17463"/>
            </a:xfrm>
            <a:custGeom>
              <a:avLst/>
              <a:gdLst>
                <a:gd name="T0" fmla="*/ 58 w 117"/>
                <a:gd name="T1" fmla="*/ 0 h 116"/>
                <a:gd name="T2" fmla="*/ 77 w 117"/>
                <a:gd name="T3" fmla="*/ 3 h 116"/>
                <a:gd name="T4" fmla="*/ 93 w 117"/>
                <a:gd name="T5" fmla="*/ 11 h 116"/>
                <a:gd name="T6" fmla="*/ 106 w 117"/>
                <a:gd name="T7" fmla="*/ 23 h 116"/>
                <a:gd name="T8" fmla="*/ 113 w 117"/>
                <a:gd name="T9" fmla="*/ 39 h 116"/>
                <a:gd name="T10" fmla="*/ 117 w 117"/>
                <a:gd name="T11" fmla="*/ 58 h 116"/>
                <a:gd name="T12" fmla="*/ 113 w 117"/>
                <a:gd name="T13" fmla="*/ 76 h 116"/>
                <a:gd name="T14" fmla="*/ 106 w 117"/>
                <a:gd name="T15" fmla="*/ 92 h 116"/>
                <a:gd name="T16" fmla="*/ 93 w 117"/>
                <a:gd name="T17" fmla="*/ 105 h 116"/>
                <a:gd name="T18" fmla="*/ 77 w 117"/>
                <a:gd name="T19" fmla="*/ 112 h 116"/>
                <a:gd name="T20" fmla="*/ 58 w 117"/>
                <a:gd name="T21" fmla="*/ 116 h 116"/>
                <a:gd name="T22" fmla="*/ 40 w 117"/>
                <a:gd name="T23" fmla="*/ 112 h 116"/>
                <a:gd name="T24" fmla="*/ 24 w 117"/>
                <a:gd name="T25" fmla="*/ 105 h 116"/>
                <a:gd name="T26" fmla="*/ 12 w 117"/>
                <a:gd name="T27" fmla="*/ 92 h 116"/>
                <a:gd name="T28" fmla="*/ 3 w 117"/>
                <a:gd name="T29" fmla="*/ 76 h 116"/>
                <a:gd name="T30" fmla="*/ 0 w 117"/>
                <a:gd name="T31" fmla="*/ 58 h 116"/>
                <a:gd name="T32" fmla="*/ 3 w 117"/>
                <a:gd name="T33" fmla="*/ 39 h 116"/>
                <a:gd name="T34" fmla="*/ 12 w 117"/>
                <a:gd name="T35" fmla="*/ 23 h 116"/>
                <a:gd name="T36" fmla="*/ 24 w 117"/>
                <a:gd name="T37" fmla="*/ 11 h 116"/>
                <a:gd name="T38" fmla="*/ 40 w 117"/>
                <a:gd name="T39" fmla="*/ 3 h 116"/>
                <a:gd name="T40" fmla="*/ 58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8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6" y="23"/>
                  </a:lnTo>
                  <a:lnTo>
                    <a:pt x="113" y="39"/>
                  </a:lnTo>
                  <a:lnTo>
                    <a:pt x="117" y="58"/>
                  </a:lnTo>
                  <a:lnTo>
                    <a:pt x="113" y="76"/>
                  </a:lnTo>
                  <a:lnTo>
                    <a:pt x="106" y="92"/>
                  </a:lnTo>
                  <a:lnTo>
                    <a:pt x="93" y="105"/>
                  </a:lnTo>
                  <a:lnTo>
                    <a:pt x="77" y="112"/>
                  </a:lnTo>
                  <a:lnTo>
                    <a:pt x="58" y="116"/>
                  </a:lnTo>
                  <a:lnTo>
                    <a:pt x="40" y="112"/>
                  </a:lnTo>
                  <a:lnTo>
                    <a:pt x="24" y="105"/>
                  </a:lnTo>
                  <a:lnTo>
                    <a:pt x="12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2" y="23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91">
              <a:extLst>
                <a:ext uri="{FF2B5EF4-FFF2-40B4-BE49-F238E27FC236}">
                  <a16:creationId xmlns:a16="http://schemas.microsoft.com/office/drawing/2014/main" id="{F783B838-E833-4B99-A175-993EB6989C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300" y="4514850"/>
              <a:ext cx="19050" cy="17463"/>
            </a:xfrm>
            <a:custGeom>
              <a:avLst/>
              <a:gdLst>
                <a:gd name="T0" fmla="*/ 58 w 117"/>
                <a:gd name="T1" fmla="*/ 0 h 116"/>
                <a:gd name="T2" fmla="*/ 77 w 117"/>
                <a:gd name="T3" fmla="*/ 3 h 116"/>
                <a:gd name="T4" fmla="*/ 93 w 117"/>
                <a:gd name="T5" fmla="*/ 11 h 116"/>
                <a:gd name="T6" fmla="*/ 105 w 117"/>
                <a:gd name="T7" fmla="*/ 23 h 116"/>
                <a:gd name="T8" fmla="*/ 114 w 117"/>
                <a:gd name="T9" fmla="*/ 39 h 116"/>
                <a:gd name="T10" fmla="*/ 117 w 117"/>
                <a:gd name="T11" fmla="*/ 58 h 116"/>
                <a:gd name="T12" fmla="*/ 114 w 117"/>
                <a:gd name="T13" fmla="*/ 76 h 116"/>
                <a:gd name="T14" fmla="*/ 105 w 117"/>
                <a:gd name="T15" fmla="*/ 92 h 116"/>
                <a:gd name="T16" fmla="*/ 93 w 117"/>
                <a:gd name="T17" fmla="*/ 105 h 116"/>
                <a:gd name="T18" fmla="*/ 77 w 117"/>
                <a:gd name="T19" fmla="*/ 112 h 116"/>
                <a:gd name="T20" fmla="*/ 58 w 117"/>
                <a:gd name="T21" fmla="*/ 116 h 116"/>
                <a:gd name="T22" fmla="*/ 40 w 117"/>
                <a:gd name="T23" fmla="*/ 112 h 116"/>
                <a:gd name="T24" fmla="*/ 24 w 117"/>
                <a:gd name="T25" fmla="*/ 105 h 116"/>
                <a:gd name="T26" fmla="*/ 11 w 117"/>
                <a:gd name="T27" fmla="*/ 92 h 116"/>
                <a:gd name="T28" fmla="*/ 3 w 117"/>
                <a:gd name="T29" fmla="*/ 76 h 116"/>
                <a:gd name="T30" fmla="*/ 0 w 117"/>
                <a:gd name="T31" fmla="*/ 58 h 116"/>
                <a:gd name="T32" fmla="*/ 3 w 117"/>
                <a:gd name="T33" fmla="*/ 39 h 116"/>
                <a:gd name="T34" fmla="*/ 11 w 117"/>
                <a:gd name="T35" fmla="*/ 23 h 116"/>
                <a:gd name="T36" fmla="*/ 24 w 117"/>
                <a:gd name="T37" fmla="*/ 11 h 116"/>
                <a:gd name="T38" fmla="*/ 40 w 117"/>
                <a:gd name="T39" fmla="*/ 3 h 116"/>
                <a:gd name="T40" fmla="*/ 58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8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5" y="23"/>
                  </a:lnTo>
                  <a:lnTo>
                    <a:pt x="114" y="39"/>
                  </a:lnTo>
                  <a:lnTo>
                    <a:pt x="117" y="58"/>
                  </a:lnTo>
                  <a:lnTo>
                    <a:pt x="114" y="76"/>
                  </a:lnTo>
                  <a:lnTo>
                    <a:pt x="105" y="92"/>
                  </a:lnTo>
                  <a:lnTo>
                    <a:pt x="93" y="105"/>
                  </a:lnTo>
                  <a:lnTo>
                    <a:pt x="77" y="112"/>
                  </a:lnTo>
                  <a:lnTo>
                    <a:pt x="58" y="116"/>
                  </a:lnTo>
                  <a:lnTo>
                    <a:pt x="40" y="112"/>
                  </a:lnTo>
                  <a:lnTo>
                    <a:pt x="24" y="105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3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92">
              <a:extLst>
                <a:ext uri="{FF2B5EF4-FFF2-40B4-BE49-F238E27FC236}">
                  <a16:creationId xmlns:a16="http://schemas.microsoft.com/office/drawing/2014/main" id="{339C2C4D-A1F1-4665-83B5-5D0CCDD3E7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738" y="4486275"/>
              <a:ext cx="19050" cy="19050"/>
            </a:xfrm>
            <a:custGeom>
              <a:avLst/>
              <a:gdLst>
                <a:gd name="T0" fmla="*/ 59 w 116"/>
                <a:gd name="T1" fmla="*/ 0 h 115"/>
                <a:gd name="T2" fmla="*/ 77 w 116"/>
                <a:gd name="T3" fmla="*/ 2 h 115"/>
                <a:gd name="T4" fmla="*/ 92 w 116"/>
                <a:gd name="T5" fmla="*/ 11 h 115"/>
                <a:gd name="T6" fmla="*/ 105 w 116"/>
                <a:gd name="T7" fmla="*/ 24 h 115"/>
                <a:gd name="T8" fmla="*/ 114 w 116"/>
                <a:gd name="T9" fmla="*/ 39 h 115"/>
                <a:gd name="T10" fmla="*/ 116 w 116"/>
                <a:gd name="T11" fmla="*/ 57 h 115"/>
                <a:gd name="T12" fmla="*/ 114 w 116"/>
                <a:gd name="T13" fmla="*/ 76 h 115"/>
                <a:gd name="T14" fmla="*/ 105 w 116"/>
                <a:gd name="T15" fmla="*/ 92 h 115"/>
                <a:gd name="T16" fmla="*/ 92 w 116"/>
                <a:gd name="T17" fmla="*/ 105 h 115"/>
                <a:gd name="T18" fmla="*/ 77 w 116"/>
                <a:gd name="T19" fmla="*/ 113 h 115"/>
                <a:gd name="T20" fmla="*/ 59 w 116"/>
                <a:gd name="T21" fmla="*/ 115 h 115"/>
                <a:gd name="T22" fmla="*/ 40 w 116"/>
                <a:gd name="T23" fmla="*/ 113 h 115"/>
                <a:gd name="T24" fmla="*/ 24 w 116"/>
                <a:gd name="T25" fmla="*/ 105 h 115"/>
                <a:gd name="T26" fmla="*/ 11 w 116"/>
                <a:gd name="T27" fmla="*/ 92 h 115"/>
                <a:gd name="T28" fmla="*/ 2 w 116"/>
                <a:gd name="T29" fmla="*/ 76 h 115"/>
                <a:gd name="T30" fmla="*/ 0 w 116"/>
                <a:gd name="T31" fmla="*/ 57 h 115"/>
                <a:gd name="T32" fmla="*/ 2 w 116"/>
                <a:gd name="T33" fmla="*/ 39 h 115"/>
                <a:gd name="T34" fmla="*/ 11 w 116"/>
                <a:gd name="T35" fmla="*/ 24 h 115"/>
                <a:gd name="T36" fmla="*/ 24 w 116"/>
                <a:gd name="T37" fmla="*/ 11 h 115"/>
                <a:gd name="T38" fmla="*/ 40 w 116"/>
                <a:gd name="T39" fmla="*/ 2 h 115"/>
                <a:gd name="T40" fmla="*/ 59 w 116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5">
                  <a:moveTo>
                    <a:pt x="59" y="0"/>
                  </a:moveTo>
                  <a:lnTo>
                    <a:pt x="77" y="2"/>
                  </a:lnTo>
                  <a:lnTo>
                    <a:pt x="92" y="11"/>
                  </a:lnTo>
                  <a:lnTo>
                    <a:pt x="105" y="24"/>
                  </a:lnTo>
                  <a:lnTo>
                    <a:pt x="114" y="39"/>
                  </a:lnTo>
                  <a:lnTo>
                    <a:pt x="116" y="57"/>
                  </a:lnTo>
                  <a:lnTo>
                    <a:pt x="114" y="76"/>
                  </a:lnTo>
                  <a:lnTo>
                    <a:pt x="105" y="92"/>
                  </a:lnTo>
                  <a:lnTo>
                    <a:pt x="92" y="105"/>
                  </a:lnTo>
                  <a:lnTo>
                    <a:pt x="77" y="113"/>
                  </a:lnTo>
                  <a:lnTo>
                    <a:pt x="59" y="115"/>
                  </a:lnTo>
                  <a:lnTo>
                    <a:pt x="40" y="113"/>
                  </a:lnTo>
                  <a:lnTo>
                    <a:pt x="24" y="105"/>
                  </a:lnTo>
                  <a:lnTo>
                    <a:pt x="11" y="92"/>
                  </a:lnTo>
                  <a:lnTo>
                    <a:pt x="2" y="76"/>
                  </a:lnTo>
                  <a:lnTo>
                    <a:pt x="0" y="57"/>
                  </a:lnTo>
                  <a:lnTo>
                    <a:pt x="2" y="39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2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493">
              <a:extLst>
                <a:ext uri="{FF2B5EF4-FFF2-40B4-BE49-F238E27FC236}">
                  <a16:creationId xmlns:a16="http://schemas.microsoft.com/office/drawing/2014/main" id="{AE3CCE1B-0103-453F-B87E-55B9AADFD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3788" y="4514850"/>
              <a:ext cx="19050" cy="17463"/>
            </a:xfrm>
            <a:custGeom>
              <a:avLst/>
              <a:gdLst>
                <a:gd name="T0" fmla="*/ 59 w 117"/>
                <a:gd name="T1" fmla="*/ 0 h 116"/>
                <a:gd name="T2" fmla="*/ 77 w 117"/>
                <a:gd name="T3" fmla="*/ 3 h 116"/>
                <a:gd name="T4" fmla="*/ 93 w 117"/>
                <a:gd name="T5" fmla="*/ 11 h 116"/>
                <a:gd name="T6" fmla="*/ 106 w 117"/>
                <a:gd name="T7" fmla="*/ 23 h 116"/>
                <a:gd name="T8" fmla="*/ 114 w 117"/>
                <a:gd name="T9" fmla="*/ 39 h 116"/>
                <a:gd name="T10" fmla="*/ 117 w 117"/>
                <a:gd name="T11" fmla="*/ 58 h 116"/>
                <a:gd name="T12" fmla="*/ 114 w 117"/>
                <a:gd name="T13" fmla="*/ 76 h 116"/>
                <a:gd name="T14" fmla="*/ 106 w 117"/>
                <a:gd name="T15" fmla="*/ 92 h 116"/>
                <a:gd name="T16" fmla="*/ 93 w 117"/>
                <a:gd name="T17" fmla="*/ 105 h 116"/>
                <a:gd name="T18" fmla="*/ 77 w 117"/>
                <a:gd name="T19" fmla="*/ 112 h 116"/>
                <a:gd name="T20" fmla="*/ 59 w 117"/>
                <a:gd name="T21" fmla="*/ 116 h 116"/>
                <a:gd name="T22" fmla="*/ 40 w 117"/>
                <a:gd name="T23" fmla="*/ 112 h 116"/>
                <a:gd name="T24" fmla="*/ 24 w 117"/>
                <a:gd name="T25" fmla="*/ 105 h 116"/>
                <a:gd name="T26" fmla="*/ 12 w 117"/>
                <a:gd name="T27" fmla="*/ 92 h 116"/>
                <a:gd name="T28" fmla="*/ 3 w 117"/>
                <a:gd name="T29" fmla="*/ 76 h 116"/>
                <a:gd name="T30" fmla="*/ 0 w 117"/>
                <a:gd name="T31" fmla="*/ 58 h 116"/>
                <a:gd name="T32" fmla="*/ 3 w 117"/>
                <a:gd name="T33" fmla="*/ 39 h 116"/>
                <a:gd name="T34" fmla="*/ 12 w 117"/>
                <a:gd name="T35" fmla="*/ 23 h 116"/>
                <a:gd name="T36" fmla="*/ 24 w 117"/>
                <a:gd name="T37" fmla="*/ 11 h 116"/>
                <a:gd name="T38" fmla="*/ 40 w 117"/>
                <a:gd name="T39" fmla="*/ 3 h 116"/>
                <a:gd name="T40" fmla="*/ 59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9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6" y="23"/>
                  </a:lnTo>
                  <a:lnTo>
                    <a:pt x="114" y="39"/>
                  </a:lnTo>
                  <a:lnTo>
                    <a:pt x="117" y="58"/>
                  </a:lnTo>
                  <a:lnTo>
                    <a:pt x="114" y="76"/>
                  </a:lnTo>
                  <a:lnTo>
                    <a:pt x="106" y="92"/>
                  </a:lnTo>
                  <a:lnTo>
                    <a:pt x="93" y="105"/>
                  </a:lnTo>
                  <a:lnTo>
                    <a:pt x="77" y="112"/>
                  </a:lnTo>
                  <a:lnTo>
                    <a:pt x="59" y="116"/>
                  </a:lnTo>
                  <a:lnTo>
                    <a:pt x="40" y="112"/>
                  </a:lnTo>
                  <a:lnTo>
                    <a:pt x="24" y="105"/>
                  </a:lnTo>
                  <a:lnTo>
                    <a:pt x="12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2" y="23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494">
              <a:extLst>
                <a:ext uri="{FF2B5EF4-FFF2-40B4-BE49-F238E27FC236}">
                  <a16:creationId xmlns:a16="http://schemas.microsoft.com/office/drawing/2014/main" id="{A4EA0ED0-2C21-4E5D-B3E0-71283E1E16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225" y="4486275"/>
              <a:ext cx="19050" cy="19050"/>
            </a:xfrm>
            <a:custGeom>
              <a:avLst/>
              <a:gdLst>
                <a:gd name="T0" fmla="*/ 59 w 117"/>
                <a:gd name="T1" fmla="*/ 0 h 115"/>
                <a:gd name="T2" fmla="*/ 77 w 117"/>
                <a:gd name="T3" fmla="*/ 2 h 115"/>
                <a:gd name="T4" fmla="*/ 93 w 117"/>
                <a:gd name="T5" fmla="*/ 11 h 115"/>
                <a:gd name="T6" fmla="*/ 105 w 117"/>
                <a:gd name="T7" fmla="*/ 24 h 115"/>
                <a:gd name="T8" fmla="*/ 114 w 117"/>
                <a:gd name="T9" fmla="*/ 39 h 115"/>
                <a:gd name="T10" fmla="*/ 117 w 117"/>
                <a:gd name="T11" fmla="*/ 57 h 115"/>
                <a:gd name="T12" fmla="*/ 114 w 117"/>
                <a:gd name="T13" fmla="*/ 76 h 115"/>
                <a:gd name="T14" fmla="*/ 105 w 117"/>
                <a:gd name="T15" fmla="*/ 92 h 115"/>
                <a:gd name="T16" fmla="*/ 93 w 117"/>
                <a:gd name="T17" fmla="*/ 105 h 115"/>
                <a:gd name="T18" fmla="*/ 77 w 117"/>
                <a:gd name="T19" fmla="*/ 113 h 115"/>
                <a:gd name="T20" fmla="*/ 59 w 117"/>
                <a:gd name="T21" fmla="*/ 115 h 115"/>
                <a:gd name="T22" fmla="*/ 40 w 117"/>
                <a:gd name="T23" fmla="*/ 113 h 115"/>
                <a:gd name="T24" fmla="*/ 24 w 117"/>
                <a:gd name="T25" fmla="*/ 105 h 115"/>
                <a:gd name="T26" fmla="*/ 12 w 117"/>
                <a:gd name="T27" fmla="*/ 92 h 115"/>
                <a:gd name="T28" fmla="*/ 4 w 117"/>
                <a:gd name="T29" fmla="*/ 76 h 115"/>
                <a:gd name="T30" fmla="*/ 0 w 117"/>
                <a:gd name="T31" fmla="*/ 57 h 115"/>
                <a:gd name="T32" fmla="*/ 4 w 117"/>
                <a:gd name="T33" fmla="*/ 39 h 115"/>
                <a:gd name="T34" fmla="*/ 12 w 117"/>
                <a:gd name="T35" fmla="*/ 24 h 115"/>
                <a:gd name="T36" fmla="*/ 24 w 117"/>
                <a:gd name="T37" fmla="*/ 11 h 115"/>
                <a:gd name="T38" fmla="*/ 40 w 117"/>
                <a:gd name="T39" fmla="*/ 2 h 115"/>
                <a:gd name="T40" fmla="*/ 59 w 117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5">
                  <a:moveTo>
                    <a:pt x="59" y="0"/>
                  </a:moveTo>
                  <a:lnTo>
                    <a:pt x="77" y="2"/>
                  </a:lnTo>
                  <a:lnTo>
                    <a:pt x="93" y="11"/>
                  </a:lnTo>
                  <a:lnTo>
                    <a:pt x="105" y="24"/>
                  </a:lnTo>
                  <a:lnTo>
                    <a:pt x="114" y="39"/>
                  </a:lnTo>
                  <a:lnTo>
                    <a:pt x="117" y="57"/>
                  </a:lnTo>
                  <a:lnTo>
                    <a:pt x="114" y="76"/>
                  </a:lnTo>
                  <a:lnTo>
                    <a:pt x="105" y="92"/>
                  </a:lnTo>
                  <a:lnTo>
                    <a:pt x="93" y="105"/>
                  </a:lnTo>
                  <a:lnTo>
                    <a:pt x="77" y="113"/>
                  </a:lnTo>
                  <a:lnTo>
                    <a:pt x="59" y="115"/>
                  </a:lnTo>
                  <a:lnTo>
                    <a:pt x="40" y="113"/>
                  </a:lnTo>
                  <a:lnTo>
                    <a:pt x="24" y="105"/>
                  </a:lnTo>
                  <a:lnTo>
                    <a:pt x="12" y="92"/>
                  </a:lnTo>
                  <a:lnTo>
                    <a:pt x="4" y="76"/>
                  </a:lnTo>
                  <a:lnTo>
                    <a:pt x="0" y="57"/>
                  </a:lnTo>
                  <a:lnTo>
                    <a:pt x="4" y="39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40" y="2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495">
              <a:extLst>
                <a:ext uri="{FF2B5EF4-FFF2-40B4-BE49-F238E27FC236}">
                  <a16:creationId xmlns:a16="http://schemas.microsoft.com/office/drawing/2014/main" id="{8A0AA70E-9A1B-46ED-828F-61E3E1AA7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75" y="4514850"/>
              <a:ext cx="17463" cy="17463"/>
            </a:xfrm>
            <a:custGeom>
              <a:avLst/>
              <a:gdLst>
                <a:gd name="T0" fmla="*/ 59 w 117"/>
                <a:gd name="T1" fmla="*/ 0 h 116"/>
                <a:gd name="T2" fmla="*/ 77 w 117"/>
                <a:gd name="T3" fmla="*/ 3 h 116"/>
                <a:gd name="T4" fmla="*/ 93 w 117"/>
                <a:gd name="T5" fmla="*/ 11 h 116"/>
                <a:gd name="T6" fmla="*/ 105 w 117"/>
                <a:gd name="T7" fmla="*/ 23 h 116"/>
                <a:gd name="T8" fmla="*/ 114 w 117"/>
                <a:gd name="T9" fmla="*/ 39 h 116"/>
                <a:gd name="T10" fmla="*/ 117 w 117"/>
                <a:gd name="T11" fmla="*/ 58 h 116"/>
                <a:gd name="T12" fmla="*/ 114 w 117"/>
                <a:gd name="T13" fmla="*/ 76 h 116"/>
                <a:gd name="T14" fmla="*/ 105 w 117"/>
                <a:gd name="T15" fmla="*/ 92 h 116"/>
                <a:gd name="T16" fmla="*/ 93 w 117"/>
                <a:gd name="T17" fmla="*/ 105 h 116"/>
                <a:gd name="T18" fmla="*/ 77 w 117"/>
                <a:gd name="T19" fmla="*/ 112 h 116"/>
                <a:gd name="T20" fmla="*/ 59 w 117"/>
                <a:gd name="T21" fmla="*/ 116 h 116"/>
                <a:gd name="T22" fmla="*/ 40 w 117"/>
                <a:gd name="T23" fmla="*/ 112 h 116"/>
                <a:gd name="T24" fmla="*/ 24 w 117"/>
                <a:gd name="T25" fmla="*/ 105 h 116"/>
                <a:gd name="T26" fmla="*/ 11 w 117"/>
                <a:gd name="T27" fmla="*/ 92 h 116"/>
                <a:gd name="T28" fmla="*/ 3 w 117"/>
                <a:gd name="T29" fmla="*/ 76 h 116"/>
                <a:gd name="T30" fmla="*/ 0 w 117"/>
                <a:gd name="T31" fmla="*/ 58 h 116"/>
                <a:gd name="T32" fmla="*/ 3 w 117"/>
                <a:gd name="T33" fmla="*/ 39 h 116"/>
                <a:gd name="T34" fmla="*/ 11 w 117"/>
                <a:gd name="T35" fmla="*/ 23 h 116"/>
                <a:gd name="T36" fmla="*/ 24 w 117"/>
                <a:gd name="T37" fmla="*/ 11 h 116"/>
                <a:gd name="T38" fmla="*/ 40 w 117"/>
                <a:gd name="T39" fmla="*/ 3 h 116"/>
                <a:gd name="T40" fmla="*/ 59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9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5" y="23"/>
                  </a:lnTo>
                  <a:lnTo>
                    <a:pt x="114" y="39"/>
                  </a:lnTo>
                  <a:lnTo>
                    <a:pt x="117" y="58"/>
                  </a:lnTo>
                  <a:lnTo>
                    <a:pt x="114" y="76"/>
                  </a:lnTo>
                  <a:lnTo>
                    <a:pt x="105" y="92"/>
                  </a:lnTo>
                  <a:lnTo>
                    <a:pt x="93" y="105"/>
                  </a:lnTo>
                  <a:lnTo>
                    <a:pt x="77" y="112"/>
                  </a:lnTo>
                  <a:lnTo>
                    <a:pt x="59" y="116"/>
                  </a:lnTo>
                  <a:lnTo>
                    <a:pt x="40" y="112"/>
                  </a:lnTo>
                  <a:lnTo>
                    <a:pt x="24" y="105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3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496">
              <a:extLst>
                <a:ext uri="{FF2B5EF4-FFF2-40B4-BE49-F238E27FC236}">
                  <a16:creationId xmlns:a16="http://schemas.microsoft.com/office/drawing/2014/main" id="{39A21444-A19A-4312-AD08-C211B3AA26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125" y="4486275"/>
              <a:ext cx="19050" cy="19050"/>
            </a:xfrm>
            <a:custGeom>
              <a:avLst/>
              <a:gdLst>
                <a:gd name="T0" fmla="*/ 59 w 117"/>
                <a:gd name="T1" fmla="*/ 0 h 115"/>
                <a:gd name="T2" fmla="*/ 77 w 117"/>
                <a:gd name="T3" fmla="*/ 2 h 115"/>
                <a:gd name="T4" fmla="*/ 93 w 117"/>
                <a:gd name="T5" fmla="*/ 11 h 115"/>
                <a:gd name="T6" fmla="*/ 106 w 117"/>
                <a:gd name="T7" fmla="*/ 24 h 115"/>
                <a:gd name="T8" fmla="*/ 115 w 117"/>
                <a:gd name="T9" fmla="*/ 39 h 115"/>
                <a:gd name="T10" fmla="*/ 117 w 117"/>
                <a:gd name="T11" fmla="*/ 57 h 115"/>
                <a:gd name="T12" fmla="*/ 115 w 117"/>
                <a:gd name="T13" fmla="*/ 76 h 115"/>
                <a:gd name="T14" fmla="*/ 106 w 117"/>
                <a:gd name="T15" fmla="*/ 92 h 115"/>
                <a:gd name="T16" fmla="*/ 93 w 117"/>
                <a:gd name="T17" fmla="*/ 105 h 115"/>
                <a:gd name="T18" fmla="*/ 77 w 117"/>
                <a:gd name="T19" fmla="*/ 113 h 115"/>
                <a:gd name="T20" fmla="*/ 59 w 117"/>
                <a:gd name="T21" fmla="*/ 115 h 115"/>
                <a:gd name="T22" fmla="*/ 40 w 117"/>
                <a:gd name="T23" fmla="*/ 113 h 115"/>
                <a:gd name="T24" fmla="*/ 25 w 117"/>
                <a:gd name="T25" fmla="*/ 105 h 115"/>
                <a:gd name="T26" fmla="*/ 12 w 117"/>
                <a:gd name="T27" fmla="*/ 92 h 115"/>
                <a:gd name="T28" fmla="*/ 4 w 117"/>
                <a:gd name="T29" fmla="*/ 76 h 115"/>
                <a:gd name="T30" fmla="*/ 0 w 117"/>
                <a:gd name="T31" fmla="*/ 57 h 115"/>
                <a:gd name="T32" fmla="*/ 4 w 117"/>
                <a:gd name="T33" fmla="*/ 39 h 115"/>
                <a:gd name="T34" fmla="*/ 12 w 117"/>
                <a:gd name="T35" fmla="*/ 24 h 115"/>
                <a:gd name="T36" fmla="*/ 25 w 117"/>
                <a:gd name="T37" fmla="*/ 11 h 115"/>
                <a:gd name="T38" fmla="*/ 40 w 117"/>
                <a:gd name="T39" fmla="*/ 2 h 115"/>
                <a:gd name="T40" fmla="*/ 59 w 117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5">
                  <a:moveTo>
                    <a:pt x="59" y="0"/>
                  </a:moveTo>
                  <a:lnTo>
                    <a:pt x="77" y="2"/>
                  </a:lnTo>
                  <a:lnTo>
                    <a:pt x="93" y="11"/>
                  </a:lnTo>
                  <a:lnTo>
                    <a:pt x="106" y="24"/>
                  </a:lnTo>
                  <a:lnTo>
                    <a:pt x="115" y="39"/>
                  </a:lnTo>
                  <a:lnTo>
                    <a:pt x="117" y="57"/>
                  </a:lnTo>
                  <a:lnTo>
                    <a:pt x="115" y="76"/>
                  </a:lnTo>
                  <a:lnTo>
                    <a:pt x="106" y="92"/>
                  </a:lnTo>
                  <a:lnTo>
                    <a:pt x="93" y="105"/>
                  </a:lnTo>
                  <a:lnTo>
                    <a:pt x="77" y="113"/>
                  </a:lnTo>
                  <a:lnTo>
                    <a:pt x="59" y="115"/>
                  </a:lnTo>
                  <a:lnTo>
                    <a:pt x="40" y="113"/>
                  </a:lnTo>
                  <a:lnTo>
                    <a:pt x="25" y="105"/>
                  </a:lnTo>
                  <a:lnTo>
                    <a:pt x="12" y="92"/>
                  </a:lnTo>
                  <a:lnTo>
                    <a:pt x="4" y="76"/>
                  </a:lnTo>
                  <a:lnTo>
                    <a:pt x="0" y="57"/>
                  </a:lnTo>
                  <a:lnTo>
                    <a:pt x="4" y="39"/>
                  </a:lnTo>
                  <a:lnTo>
                    <a:pt x="12" y="24"/>
                  </a:lnTo>
                  <a:lnTo>
                    <a:pt x="25" y="11"/>
                  </a:lnTo>
                  <a:lnTo>
                    <a:pt x="40" y="2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497">
              <a:extLst>
                <a:ext uri="{FF2B5EF4-FFF2-40B4-BE49-F238E27FC236}">
                  <a16:creationId xmlns:a16="http://schemas.microsoft.com/office/drawing/2014/main" id="{9F5D14B2-495B-48C4-92CC-3D9E29280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175" y="4514850"/>
              <a:ext cx="19050" cy="17463"/>
            </a:xfrm>
            <a:custGeom>
              <a:avLst/>
              <a:gdLst>
                <a:gd name="T0" fmla="*/ 59 w 117"/>
                <a:gd name="T1" fmla="*/ 0 h 116"/>
                <a:gd name="T2" fmla="*/ 77 w 117"/>
                <a:gd name="T3" fmla="*/ 3 h 116"/>
                <a:gd name="T4" fmla="*/ 93 w 117"/>
                <a:gd name="T5" fmla="*/ 11 h 116"/>
                <a:gd name="T6" fmla="*/ 106 w 117"/>
                <a:gd name="T7" fmla="*/ 23 h 116"/>
                <a:gd name="T8" fmla="*/ 115 w 117"/>
                <a:gd name="T9" fmla="*/ 39 h 116"/>
                <a:gd name="T10" fmla="*/ 117 w 117"/>
                <a:gd name="T11" fmla="*/ 58 h 116"/>
                <a:gd name="T12" fmla="*/ 115 w 117"/>
                <a:gd name="T13" fmla="*/ 76 h 116"/>
                <a:gd name="T14" fmla="*/ 106 w 117"/>
                <a:gd name="T15" fmla="*/ 92 h 116"/>
                <a:gd name="T16" fmla="*/ 93 w 117"/>
                <a:gd name="T17" fmla="*/ 105 h 116"/>
                <a:gd name="T18" fmla="*/ 77 w 117"/>
                <a:gd name="T19" fmla="*/ 112 h 116"/>
                <a:gd name="T20" fmla="*/ 59 w 117"/>
                <a:gd name="T21" fmla="*/ 116 h 116"/>
                <a:gd name="T22" fmla="*/ 40 w 117"/>
                <a:gd name="T23" fmla="*/ 112 h 116"/>
                <a:gd name="T24" fmla="*/ 24 w 117"/>
                <a:gd name="T25" fmla="*/ 105 h 116"/>
                <a:gd name="T26" fmla="*/ 12 w 117"/>
                <a:gd name="T27" fmla="*/ 92 h 116"/>
                <a:gd name="T28" fmla="*/ 4 w 117"/>
                <a:gd name="T29" fmla="*/ 76 h 116"/>
                <a:gd name="T30" fmla="*/ 0 w 117"/>
                <a:gd name="T31" fmla="*/ 58 h 116"/>
                <a:gd name="T32" fmla="*/ 4 w 117"/>
                <a:gd name="T33" fmla="*/ 39 h 116"/>
                <a:gd name="T34" fmla="*/ 12 w 117"/>
                <a:gd name="T35" fmla="*/ 23 h 116"/>
                <a:gd name="T36" fmla="*/ 24 w 117"/>
                <a:gd name="T37" fmla="*/ 11 h 116"/>
                <a:gd name="T38" fmla="*/ 40 w 117"/>
                <a:gd name="T39" fmla="*/ 3 h 116"/>
                <a:gd name="T40" fmla="*/ 59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9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6" y="23"/>
                  </a:lnTo>
                  <a:lnTo>
                    <a:pt x="115" y="39"/>
                  </a:lnTo>
                  <a:lnTo>
                    <a:pt x="117" y="58"/>
                  </a:lnTo>
                  <a:lnTo>
                    <a:pt x="115" y="76"/>
                  </a:lnTo>
                  <a:lnTo>
                    <a:pt x="106" y="92"/>
                  </a:lnTo>
                  <a:lnTo>
                    <a:pt x="93" y="105"/>
                  </a:lnTo>
                  <a:lnTo>
                    <a:pt x="77" y="112"/>
                  </a:lnTo>
                  <a:lnTo>
                    <a:pt x="59" y="116"/>
                  </a:lnTo>
                  <a:lnTo>
                    <a:pt x="40" y="112"/>
                  </a:lnTo>
                  <a:lnTo>
                    <a:pt x="24" y="105"/>
                  </a:lnTo>
                  <a:lnTo>
                    <a:pt x="12" y="92"/>
                  </a:lnTo>
                  <a:lnTo>
                    <a:pt x="4" y="76"/>
                  </a:lnTo>
                  <a:lnTo>
                    <a:pt x="0" y="58"/>
                  </a:lnTo>
                  <a:lnTo>
                    <a:pt x="4" y="39"/>
                  </a:lnTo>
                  <a:lnTo>
                    <a:pt x="12" y="23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498">
              <a:extLst>
                <a:ext uri="{FF2B5EF4-FFF2-40B4-BE49-F238E27FC236}">
                  <a16:creationId xmlns:a16="http://schemas.microsoft.com/office/drawing/2014/main" id="{E8353466-9B23-4FB6-9BC6-1D9A8D8E11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0888" y="4643438"/>
              <a:ext cx="84138" cy="82550"/>
            </a:xfrm>
            <a:custGeom>
              <a:avLst/>
              <a:gdLst>
                <a:gd name="T0" fmla="*/ 233 w 525"/>
                <a:gd name="T1" fmla="*/ 119 h 521"/>
                <a:gd name="T2" fmla="*/ 181 w 525"/>
                <a:gd name="T3" fmla="*/ 141 h 521"/>
                <a:gd name="T4" fmla="*/ 142 w 525"/>
                <a:gd name="T5" fmla="*/ 180 h 521"/>
                <a:gd name="T6" fmla="*/ 119 w 525"/>
                <a:gd name="T7" fmla="*/ 232 h 521"/>
                <a:gd name="T8" fmla="*/ 119 w 525"/>
                <a:gd name="T9" fmla="*/ 290 h 521"/>
                <a:gd name="T10" fmla="*/ 142 w 525"/>
                <a:gd name="T11" fmla="*/ 342 h 521"/>
                <a:gd name="T12" fmla="*/ 181 w 525"/>
                <a:gd name="T13" fmla="*/ 382 h 521"/>
                <a:gd name="T14" fmla="*/ 233 w 525"/>
                <a:gd name="T15" fmla="*/ 403 h 521"/>
                <a:gd name="T16" fmla="*/ 291 w 525"/>
                <a:gd name="T17" fmla="*/ 403 h 521"/>
                <a:gd name="T18" fmla="*/ 344 w 525"/>
                <a:gd name="T19" fmla="*/ 382 h 521"/>
                <a:gd name="T20" fmla="*/ 383 w 525"/>
                <a:gd name="T21" fmla="*/ 342 h 521"/>
                <a:gd name="T22" fmla="*/ 405 w 525"/>
                <a:gd name="T23" fmla="*/ 290 h 521"/>
                <a:gd name="T24" fmla="*/ 405 w 525"/>
                <a:gd name="T25" fmla="*/ 232 h 521"/>
                <a:gd name="T26" fmla="*/ 383 w 525"/>
                <a:gd name="T27" fmla="*/ 180 h 521"/>
                <a:gd name="T28" fmla="*/ 344 w 525"/>
                <a:gd name="T29" fmla="*/ 141 h 521"/>
                <a:gd name="T30" fmla="*/ 291 w 525"/>
                <a:gd name="T31" fmla="*/ 119 h 521"/>
                <a:gd name="T32" fmla="*/ 262 w 525"/>
                <a:gd name="T33" fmla="*/ 0 h 521"/>
                <a:gd name="T34" fmla="*/ 338 w 525"/>
                <a:gd name="T35" fmla="*/ 11 h 521"/>
                <a:gd name="T36" fmla="*/ 405 w 525"/>
                <a:gd name="T37" fmla="*/ 43 h 521"/>
                <a:gd name="T38" fmla="*/ 460 w 525"/>
                <a:gd name="T39" fmla="*/ 90 h 521"/>
                <a:gd name="T40" fmla="*/ 500 w 525"/>
                <a:gd name="T41" fmla="*/ 151 h 521"/>
                <a:gd name="T42" fmla="*/ 522 w 525"/>
                <a:gd name="T43" fmla="*/ 222 h 521"/>
                <a:gd name="T44" fmla="*/ 522 w 525"/>
                <a:gd name="T45" fmla="*/ 300 h 521"/>
                <a:gd name="T46" fmla="*/ 500 w 525"/>
                <a:gd name="T47" fmla="*/ 371 h 521"/>
                <a:gd name="T48" fmla="*/ 460 w 525"/>
                <a:gd name="T49" fmla="*/ 432 h 521"/>
                <a:gd name="T50" fmla="*/ 405 w 525"/>
                <a:gd name="T51" fmla="*/ 479 h 521"/>
                <a:gd name="T52" fmla="*/ 338 w 525"/>
                <a:gd name="T53" fmla="*/ 511 h 521"/>
                <a:gd name="T54" fmla="*/ 262 w 525"/>
                <a:gd name="T55" fmla="*/ 521 h 521"/>
                <a:gd name="T56" fmla="*/ 186 w 525"/>
                <a:gd name="T57" fmla="*/ 511 h 521"/>
                <a:gd name="T58" fmla="*/ 119 w 525"/>
                <a:gd name="T59" fmla="*/ 479 h 521"/>
                <a:gd name="T60" fmla="*/ 64 w 525"/>
                <a:gd name="T61" fmla="*/ 432 h 521"/>
                <a:gd name="T62" fmla="*/ 25 w 525"/>
                <a:gd name="T63" fmla="*/ 371 h 521"/>
                <a:gd name="T64" fmla="*/ 3 w 525"/>
                <a:gd name="T65" fmla="*/ 300 h 521"/>
                <a:gd name="T66" fmla="*/ 3 w 525"/>
                <a:gd name="T67" fmla="*/ 222 h 521"/>
                <a:gd name="T68" fmla="*/ 25 w 525"/>
                <a:gd name="T69" fmla="*/ 151 h 521"/>
                <a:gd name="T70" fmla="*/ 64 w 525"/>
                <a:gd name="T71" fmla="*/ 90 h 521"/>
                <a:gd name="T72" fmla="*/ 119 w 525"/>
                <a:gd name="T73" fmla="*/ 43 h 521"/>
                <a:gd name="T74" fmla="*/ 186 w 525"/>
                <a:gd name="T75" fmla="*/ 11 h 521"/>
                <a:gd name="T76" fmla="*/ 262 w 525"/>
                <a:gd name="T77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5" h="521">
                  <a:moveTo>
                    <a:pt x="262" y="116"/>
                  </a:moveTo>
                  <a:lnTo>
                    <a:pt x="233" y="119"/>
                  </a:lnTo>
                  <a:lnTo>
                    <a:pt x="206" y="128"/>
                  </a:lnTo>
                  <a:lnTo>
                    <a:pt x="181" y="141"/>
                  </a:lnTo>
                  <a:lnTo>
                    <a:pt x="159" y="159"/>
                  </a:lnTo>
                  <a:lnTo>
                    <a:pt x="142" y="180"/>
                  </a:lnTo>
                  <a:lnTo>
                    <a:pt x="128" y="205"/>
                  </a:lnTo>
                  <a:lnTo>
                    <a:pt x="119" y="232"/>
                  </a:lnTo>
                  <a:lnTo>
                    <a:pt x="117" y="261"/>
                  </a:lnTo>
                  <a:lnTo>
                    <a:pt x="119" y="290"/>
                  </a:lnTo>
                  <a:lnTo>
                    <a:pt x="128" y="317"/>
                  </a:lnTo>
                  <a:lnTo>
                    <a:pt x="142" y="342"/>
                  </a:lnTo>
                  <a:lnTo>
                    <a:pt x="159" y="363"/>
                  </a:lnTo>
                  <a:lnTo>
                    <a:pt x="181" y="382"/>
                  </a:lnTo>
                  <a:lnTo>
                    <a:pt x="206" y="394"/>
                  </a:lnTo>
                  <a:lnTo>
                    <a:pt x="233" y="403"/>
                  </a:lnTo>
                  <a:lnTo>
                    <a:pt x="262" y="406"/>
                  </a:lnTo>
                  <a:lnTo>
                    <a:pt x="291" y="403"/>
                  </a:lnTo>
                  <a:lnTo>
                    <a:pt x="319" y="394"/>
                  </a:lnTo>
                  <a:lnTo>
                    <a:pt x="344" y="382"/>
                  </a:lnTo>
                  <a:lnTo>
                    <a:pt x="366" y="363"/>
                  </a:lnTo>
                  <a:lnTo>
                    <a:pt x="383" y="342"/>
                  </a:lnTo>
                  <a:lnTo>
                    <a:pt x="396" y="317"/>
                  </a:lnTo>
                  <a:lnTo>
                    <a:pt x="405" y="290"/>
                  </a:lnTo>
                  <a:lnTo>
                    <a:pt x="408" y="261"/>
                  </a:lnTo>
                  <a:lnTo>
                    <a:pt x="405" y="232"/>
                  </a:lnTo>
                  <a:lnTo>
                    <a:pt x="396" y="205"/>
                  </a:lnTo>
                  <a:lnTo>
                    <a:pt x="383" y="180"/>
                  </a:lnTo>
                  <a:lnTo>
                    <a:pt x="366" y="159"/>
                  </a:lnTo>
                  <a:lnTo>
                    <a:pt x="344" y="141"/>
                  </a:lnTo>
                  <a:lnTo>
                    <a:pt x="319" y="128"/>
                  </a:lnTo>
                  <a:lnTo>
                    <a:pt x="291" y="119"/>
                  </a:lnTo>
                  <a:lnTo>
                    <a:pt x="262" y="116"/>
                  </a:lnTo>
                  <a:close/>
                  <a:moveTo>
                    <a:pt x="262" y="0"/>
                  </a:moveTo>
                  <a:lnTo>
                    <a:pt x="301" y="3"/>
                  </a:lnTo>
                  <a:lnTo>
                    <a:pt x="338" y="11"/>
                  </a:lnTo>
                  <a:lnTo>
                    <a:pt x="373" y="24"/>
                  </a:lnTo>
                  <a:lnTo>
                    <a:pt x="405" y="43"/>
                  </a:lnTo>
                  <a:lnTo>
                    <a:pt x="434" y="64"/>
                  </a:lnTo>
                  <a:lnTo>
                    <a:pt x="460" y="90"/>
                  </a:lnTo>
                  <a:lnTo>
                    <a:pt x="483" y="119"/>
                  </a:lnTo>
                  <a:lnTo>
                    <a:pt x="500" y="151"/>
                  </a:lnTo>
                  <a:lnTo>
                    <a:pt x="514" y="186"/>
                  </a:lnTo>
                  <a:lnTo>
                    <a:pt x="522" y="222"/>
                  </a:lnTo>
                  <a:lnTo>
                    <a:pt x="525" y="261"/>
                  </a:lnTo>
                  <a:lnTo>
                    <a:pt x="522" y="300"/>
                  </a:lnTo>
                  <a:lnTo>
                    <a:pt x="514" y="336"/>
                  </a:lnTo>
                  <a:lnTo>
                    <a:pt x="500" y="371"/>
                  </a:lnTo>
                  <a:lnTo>
                    <a:pt x="483" y="403"/>
                  </a:lnTo>
                  <a:lnTo>
                    <a:pt x="460" y="432"/>
                  </a:lnTo>
                  <a:lnTo>
                    <a:pt x="434" y="458"/>
                  </a:lnTo>
                  <a:lnTo>
                    <a:pt x="405" y="479"/>
                  </a:lnTo>
                  <a:lnTo>
                    <a:pt x="373" y="498"/>
                  </a:lnTo>
                  <a:lnTo>
                    <a:pt x="338" y="511"/>
                  </a:lnTo>
                  <a:lnTo>
                    <a:pt x="301" y="519"/>
                  </a:lnTo>
                  <a:lnTo>
                    <a:pt x="262" y="521"/>
                  </a:lnTo>
                  <a:lnTo>
                    <a:pt x="223" y="519"/>
                  </a:lnTo>
                  <a:lnTo>
                    <a:pt x="186" y="511"/>
                  </a:lnTo>
                  <a:lnTo>
                    <a:pt x="151" y="498"/>
                  </a:lnTo>
                  <a:lnTo>
                    <a:pt x="119" y="479"/>
                  </a:lnTo>
                  <a:lnTo>
                    <a:pt x="90" y="458"/>
                  </a:lnTo>
                  <a:lnTo>
                    <a:pt x="64" y="432"/>
                  </a:lnTo>
                  <a:lnTo>
                    <a:pt x="42" y="403"/>
                  </a:lnTo>
                  <a:lnTo>
                    <a:pt x="25" y="371"/>
                  </a:lnTo>
                  <a:lnTo>
                    <a:pt x="11" y="336"/>
                  </a:lnTo>
                  <a:lnTo>
                    <a:pt x="3" y="300"/>
                  </a:lnTo>
                  <a:lnTo>
                    <a:pt x="0" y="261"/>
                  </a:lnTo>
                  <a:lnTo>
                    <a:pt x="3" y="222"/>
                  </a:lnTo>
                  <a:lnTo>
                    <a:pt x="11" y="186"/>
                  </a:lnTo>
                  <a:lnTo>
                    <a:pt x="25" y="151"/>
                  </a:lnTo>
                  <a:lnTo>
                    <a:pt x="42" y="119"/>
                  </a:lnTo>
                  <a:lnTo>
                    <a:pt x="64" y="90"/>
                  </a:lnTo>
                  <a:lnTo>
                    <a:pt x="90" y="64"/>
                  </a:lnTo>
                  <a:lnTo>
                    <a:pt x="119" y="43"/>
                  </a:lnTo>
                  <a:lnTo>
                    <a:pt x="151" y="24"/>
                  </a:lnTo>
                  <a:lnTo>
                    <a:pt x="186" y="11"/>
                  </a:lnTo>
                  <a:lnTo>
                    <a:pt x="223" y="3"/>
                  </a:lnTo>
                  <a:lnTo>
                    <a:pt x="262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499">
              <a:extLst>
                <a:ext uri="{FF2B5EF4-FFF2-40B4-BE49-F238E27FC236}">
                  <a16:creationId xmlns:a16="http://schemas.microsoft.com/office/drawing/2014/main" id="{63A12CD7-1EA5-40D0-965D-9DB0D89F9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9350" y="4660900"/>
              <a:ext cx="17463" cy="19050"/>
            </a:xfrm>
            <a:custGeom>
              <a:avLst/>
              <a:gdLst>
                <a:gd name="T0" fmla="*/ 58 w 116"/>
                <a:gd name="T1" fmla="*/ 0 h 116"/>
                <a:gd name="T2" fmla="*/ 77 w 116"/>
                <a:gd name="T3" fmla="*/ 3 h 116"/>
                <a:gd name="T4" fmla="*/ 92 w 116"/>
                <a:gd name="T5" fmla="*/ 12 h 116"/>
                <a:gd name="T6" fmla="*/ 105 w 116"/>
                <a:gd name="T7" fmla="*/ 23 h 116"/>
                <a:gd name="T8" fmla="*/ 114 w 116"/>
                <a:gd name="T9" fmla="*/ 40 h 116"/>
                <a:gd name="T10" fmla="*/ 116 w 116"/>
                <a:gd name="T11" fmla="*/ 58 h 116"/>
                <a:gd name="T12" fmla="*/ 114 w 116"/>
                <a:gd name="T13" fmla="*/ 76 h 116"/>
                <a:gd name="T14" fmla="*/ 105 w 116"/>
                <a:gd name="T15" fmla="*/ 92 h 116"/>
                <a:gd name="T16" fmla="*/ 92 w 116"/>
                <a:gd name="T17" fmla="*/ 105 h 116"/>
                <a:gd name="T18" fmla="*/ 77 w 116"/>
                <a:gd name="T19" fmla="*/ 113 h 116"/>
                <a:gd name="T20" fmla="*/ 58 w 116"/>
                <a:gd name="T21" fmla="*/ 116 h 116"/>
                <a:gd name="T22" fmla="*/ 40 w 116"/>
                <a:gd name="T23" fmla="*/ 113 h 116"/>
                <a:gd name="T24" fmla="*/ 24 w 116"/>
                <a:gd name="T25" fmla="*/ 105 h 116"/>
                <a:gd name="T26" fmla="*/ 11 w 116"/>
                <a:gd name="T27" fmla="*/ 92 h 116"/>
                <a:gd name="T28" fmla="*/ 2 w 116"/>
                <a:gd name="T29" fmla="*/ 76 h 116"/>
                <a:gd name="T30" fmla="*/ 0 w 116"/>
                <a:gd name="T31" fmla="*/ 58 h 116"/>
                <a:gd name="T32" fmla="*/ 2 w 116"/>
                <a:gd name="T33" fmla="*/ 40 h 116"/>
                <a:gd name="T34" fmla="*/ 11 w 116"/>
                <a:gd name="T35" fmla="*/ 23 h 116"/>
                <a:gd name="T36" fmla="*/ 24 w 116"/>
                <a:gd name="T37" fmla="*/ 12 h 116"/>
                <a:gd name="T38" fmla="*/ 40 w 116"/>
                <a:gd name="T39" fmla="*/ 3 h 116"/>
                <a:gd name="T40" fmla="*/ 58 w 116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6">
                  <a:moveTo>
                    <a:pt x="58" y="0"/>
                  </a:moveTo>
                  <a:lnTo>
                    <a:pt x="77" y="3"/>
                  </a:lnTo>
                  <a:lnTo>
                    <a:pt x="92" y="12"/>
                  </a:lnTo>
                  <a:lnTo>
                    <a:pt x="105" y="23"/>
                  </a:lnTo>
                  <a:lnTo>
                    <a:pt x="114" y="40"/>
                  </a:lnTo>
                  <a:lnTo>
                    <a:pt x="116" y="58"/>
                  </a:lnTo>
                  <a:lnTo>
                    <a:pt x="114" y="76"/>
                  </a:lnTo>
                  <a:lnTo>
                    <a:pt x="105" y="92"/>
                  </a:lnTo>
                  <a:lnTo>
                    <a:pt x="92" y="105"/>
                  </a:lnTo>
                  <a:lnTo>
                    <a:pt x="77" y="113"/>
                  </a:lnTo>
                  <a:lnTo>
                    <a:pt x="58" y="116"/>
                  </a:lnTo>
                  <a:lnTo>
                    <a:pt x="40" y="113"/>
                  </a:lnTo>
                  <a:lnTo>
                    <a:pt x="24" y="105"/>
                  </a:lnTo>
                  <a:lnTo>
                    <a:pt x="11" y="92"/>
                  </a:lnTo>
                  <a:lnTo>
                    <a:pt x="2" y="76"/>
                  </a:lnTo>
                  <a:lnTo>
                    <a:pt x="0" y="58"/>
                  </a:lnTo>
                  <a:lnTo>
                    <a:pt x="2" y="40"/>
                  </a:lnTo>
                  <a:lnTo>
                    <a:pt x="11" y="23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00">
              <a:extLst>
                <a:ext uri="{FF2B5EF4-FFF2-40B4-BE49-F238E27FC236}">
                  <a16:creationId xmlns:a16="http://schemas.microsoft.com/office/drawing/2014/main" id="{C50A6C2B-2EA6-4842-A28C-367BA565D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2838" y="4660900"/>
              <a:ext cx="17463" cy="19050"/>
            </a:xfrm>
            <a:custGeom>
              <a:avLst/>
              <a:gdLst>
                <a:gd name="T0" fmla="*/ 58 w 117"/>
                <a:gd name="T1" fmla="*/ 0 h 116"/>
                <a:gd name="T2" fmla="*/ 77 w 117"/>
                <a:gd name="T3" fmla="*/ 3 h 116"/>
                <a:gd name="T4" fmla="*/ 93 w 117"/>
                <a:gd name="T5" fmla="*/ 12 h 116"/>
                <a:gd name="T6" fmla="*/ 106 w 117"/>
                <a:gd name="T7" fmla="*/ 23 h 116"/>
                <a:gd name="T8" fmla="*/ 114 w 117"/>
                <a:gd name="T9" fmla="*/ 40 h 116"/>
                <a:gd name="T10" fmla="*/ 117 w 117"/>
                <a:gd name="T11" fmla="*/ 58 h 116"/>
                <a:gd name="T12" fmla="*/ 114 w 117"/>
                <a:gd name="T13" fmla="*/ 76 h 116"/>
                <a:gd name="T14" fmla="*/ 106 w 117"/>
                <a:gd name="T15" fmla="*/ 92 h 116"/>
                <a:gd name="T16" fmla="*/ 93 w 117"/>
                <a:gd name="T17" fmla="*/ 105 h 116"/>
                <a:gd name="T18" fmla="*/ 77 w 117"/>
                <a:gd name="T19" fmla="*/ 113 h 116"/>
                <a:gd name="T20" fmla="*/ 58 w 117"/>
                <a:gd name="T21" fmla="*/ 116 h 116"/>
                <a:gd name="T22" fmla="*/ 40 w 117"/>
                <a:gd name="T23" fmla="*/ 113 h 116"/>
                <a:gd name="T24" fmla="*/ 24 w 117"/>
                <a:gd name="T25" fmla="*/ 105 h 116"/>
                <a:gd name="T26" fmla="*/ 12 w 117"/>
                <a:gd name="T27" fmla="*/ 92 h 116"/>
                <a:gd name="T28" fmla="*/ 3 w 117"/>
                <a:gd name="T29" fmla="*/ 76 h 116"/>
                <a:gd name="T30" fmla="*/ 0 w 117"/>
                <a:gd name="T31" fmla="*/ 58 h 116"/>
                <a:gd name="T32" fmla="*/ 3 w 117"/>
                <a:gd name="T33" fmla="*/ 40 h 116"/>
                <a:gd name="T34" fmla="*/ 12 w 117"/>
                <a:gd name="T35" fmla="*/ 23 h 116"/>
                <a:gd name="T36" fmla="*/ 24 w 117"/>
                <a:gd name="T37" fmla="*/ 12 h 116"/>
                <a:gd name="T38" fmla="*/ 40 w 117"/>
                <a:gd name="T39" fmla="*/ 3 h 116"/>
                <a:gd name="T40" fmla="*/ 58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8" y="0"/>
                  </a:moveTo>
                  <a:lnTo>
                    <a:pt x="77" y="3"/>
                  </a:lnTo>
                  <a:lnTo>
                    <a:pt x="93" y="12"/>
                  </a:lnTo>
                  <a:lnTo>
                    <a:pt x="106" y="23"/>
                  </a:lnTo>
                  <a:lnTo>
                    <a:pt x="114" y="40"/>
                  </a:lnTo>
                  <a:lnTo>
                    <a:pt x="117" y="58"/>
                  </a:lnTo>
                  <a:lnTo>
                    <a:pt x="114" y="76"/>
                  </a:lnTo>
                  <a:lnTo>
                    <a:pt x="106" y="92"/>
                  </a:lnTo>
                  <a:lnTo>
                    <a:pt x="93" y="105"/>
                  </a:lnTo>
                  <a:lnTo>
                    <a:pt x="77" y="113"/>
                  </a:lnTo>
                  <a:lnTo>
                    <a:pt x="58" y="116"/>
                  </a:lnTo>
                  <a:lnTo>
                    <a:pt x="40" y="113"/>
                  </a:lnTo>
                  <a:lnTo>
                    <a:pt x="24" y="105"/>
                  </a:lnTo>
                  <a:lnTo>
                    <a:pt x="12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2" y="23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501">
              <a:extLst>
                <a:ext uri="{FF2B5EF4-FFF2-40B4-BE49-F238E27FC236}">
                  <a16:creationId xmlns:a16="http://schemas.microsoft.com/office/drawing/2014/main" id="{A07D7133-7020-4780-BBE5-45595259EE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6813" y="4689475"/>
              <a:ext cx="19050" cy="17463"/>
            </a:xfrm>
            <a:custGeom>
              <a:avLst/>
              <a:gdLst>
                <a:gd name="T0" fmla="*/ 58 w 117"/>
                <a:gd name="T1" fmla="*/ 0 h 116"/>
                <a:gd name="T2" fmla="*/ 77 w 117"/>
                <a:gd name="T3" fmla="*/ 3 h 116"/>
                <a:gd name="T4" fmla="*/ 93 w 117"/>
                <a:gd name="T5" fmla="*/ 11 h 116"/>
                <a:gd name="T6" fmla="*/ 106 w 117"/>
                <a:gd name="T7" fmla="*/ 24 h 116"/>
                <a:gd name="T8" fmla="*/ 113 w 117"/>
                <a:gd name="T9" fmla="*/ 40 h 116"/>
                <a:gd name="T10" fmla="*/ 117 w 117"/>
                <a:gd name="T11" fmla="*/ 58 h 116"/>
                <a:gd name="T12" fmla="*/ 113 w 117"/>
                <a:gd name="T13" fmla="*/ 76 h 116"/>
                <a:gd name="T14" fmla="*/ 106 w 117"/>
                <a:gd name="T15" fmla="*/ 93 h 116"/>
                <a:gd name="T16" fmla="*/ 93 w 117"/>
                <a:gd name="T17" fmla="*/ 104 h 116"/>
                <a:gd name="T18" fmla="*/ 77 w 117"/>
                <a:gd name="T19" fmla="*/ 113 h 116"/>
                <a:gd name="T20" fmla="*/ 58 w 117"/>
                <a:gd name="T21" fmla="*/ 116 h 116"/>
                <a:gd name="T22" fmla="*/ 40 w 117"/>
                <a:gd name="T23" fmla="*/ 113 h 116"/>
                <a:gd name="T24" fmla="*/ 24 w 117"/>
                <a:gd name="T25" fmla="*/ 104 h 116"/>
                <a:gd name="T26" fmla="*/ 12 w 117"/>
                <a:gd name="T27" fmla="*/ 93 h 116"/>
                <a:gd name="T28" fmla="*/ 3 w 117"/>
                <a:gd name="T29" fmla="*/ 76 h 116"/>
                <a:gd name="T30" fmla="*/ 0 w 117"/>
                <a:gd name="T31" fmla="*/ 58 h 116"/>
                <a:gd name="T32" fmla="*/ 3 w 117"/>
                <a:gd name="T33" fmla="*/ 40 h 116"/>
                <a:gd name="T34" fmla="*/ 12 w 117"/>
                <a:gd name="T35" fmla="*/ 24 h 116"/>
                <a:gd name="T36" fmla="*/ 24 w 117"/>
                <a:gd name="T37" fmla="*/ 11 h 116"/>
                <a:gd name="T38" fmla="*/ 40 w 117"/>
                <a:gd name="T39" fmla="*/ 3 h 116"/>
                <a:gd name="T40" fmla="*/ 58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8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6" y="24"/>
                  </a:lnTo>
                  <a:lnTo>
                    <a:pt x="113" y="40"/>
                  </a:lnTo>
                  <a:lnTo>
                    <a:pt x="117" y="58"/>
                  </a:lnTo>
                  <a:lnTo>
                    <a:pt x="113" y="76"/>
                  </a:lnTo>
                  <a:lnTo>
                    <a:pt x="106" y="93"/>
                  </a:lnTo>
                  <a:lnTo>
                    <a:pt x="93" y="104"/>
                  </a:lnTo>
                  <a:lnTo>
                    <a:pt x="77" y="113"/>
                  </a:lnTo>
                  <a:lnTo>
                    <a:pt x="58" y="116"/>
                  </a:lnTo>
                  <a:lnTo>
                    <a:pt x="40" y="113"/>
                  </a:lnTo>
                  <a:lnTo>
                    <a:pt x="24" y="104"/>
                  </a:lnTo>
                  <a:lnTo>
                    <a:pt x="12" y="93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502">
              <a:extLst>
                <a:ext uri="{FF2B5EF4-FFF2-40B4-BE49-F238E27FC236}">
                  <a16:creationId xmlns:a16="http://schemas.microsoft.com/office/drawing/2014/main" id="{42A31C0B-79E2-44A3-B8FD-13A1BFB96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300" y="4689475"/>
              <a:ext cx="19050" cy="17463"/>
            </a:xfrm>
            <a:custGeom>
              <a:avLst/>
              <a:gdLst>
                <a:gd name="T0" fmla="*/ 58 w 117"/>
                <a:gd name="T1" fmla="*/ 0 h 116"/>
                <a:gd name="T2" fmla="*/ 77 w 117"/>
                <a:gd name="T3" fmla="*/ 3 h 116"/>
                <a:gd name="T4" fmla="*/ 93 w 117"/>
                <a:gd name="T5" fmla="*/ 11 h 116"/>
                <a:gd name="T6" fmla="*/ 105 w 117"/>
                <a:gd name="T7" fmla="*/ 24 h 116"/>
                <a:gd name="T8" fmla="*/ 114 w 117"/>
                <a:gd name="T9" fmla="*/ 40 h 116"/>
                <a:gd name="T10" fmla="*/ 117 w 117"/>
                <a:gd name="T11" fmla="*/ 58 h 116"/>
                <a:gd name="T12" fmla="*/ 114 w 117"/>
                <a:gd name="T13" fmla="*/ 76 h 116"/>
                <a:gd name="T14" fmla="*/ 105 w 117"/>
                <a:gd name="T15" fmla="*/ 93 h 116"/>
                <a:gd name="T16" fmla="*/ 93 w 117"/>
                <a:gd name="T17" fmla="*/ 104 h 116"/>
                <a:gd name="T18" fmla="*/ 77 w 117"/>
                <a:gd name="T19" fmla="*/ 113 h 116"/>
                <a:gd name="T20" fmla="*/ 58 w 117"/>
                <a:gd name="T21" fmla="*/ 116 h 116"/>
                <a:gd name="T22" fmla="*/ 40 w 117"/>
                <a:gd name="T23" fmla="*/ 113 h 116"/>
                <a:gd name="T24" fmla="*/ 24 w 117"/>
                <a:gd name="T25" fmla="*/ 104 h 116"/>
                <a:gd name="T26" fmla="*/ 11 w 117"/>
                <a:gd name="T27" fmla="*/ 93 h 116"/>
                <a:gd name="T28" fmla="*/ 3 w 117"/>
                <a:gd name="T29" fmla="*/ 76 h 116"/>
                <a:gd name="T30" fmla="*/ 0 w 117"/>
                <a:gd name="T31" fmla="*/ 58 h 116"/>
                <a:gd name="T32" fmla="*/ 3 w 117"/>
                <a:gd name="T33" fmla="*/ 40 h 116"/>
                <a:gd name="T34" fmla="*/ 11 w 117"/>
                <a:gd name="T35" fmla="*/ 24 h 116"/>
                <a:gd name="T36" fmla="*/ 24 w 117"/>
                <a:gd name="T37" fmla="*/ 11 h 116"/>
                <a:gd name="T38" fmla="*/ 40 w 117"/>
                <a:gd name="T39" fmla="*/ 3 h 116"/>
                <a:gd name="T40" fmla="*/ 58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8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5" y="24"/>
                  </a:lnTo>
                  <a:lnTo>
                    <a:pt x="114" y="40"/>
                  </a:lnTo>
                  <a:lnTo>
                    <a:pt x="117" y="58"/>
                  </a:lnTo>
                  <a:lnTo>
                    <a:pt x="114" y="76"/>
                  </a:lnTo>
                  <a:lnTo>
                    <a:pt x="105" y="93"/>
                  </a:lnTo>
                  <a:lnTo>
                    <a:pt x="93" y="104"/>
                  </a:lnTo>
                  <a:lnTo>
                    <a:pt x="77" y="113"/>
                  </a:lnTo>
                  <a:lnTo>
                    <a:pt x="58" y="116"/>
                  </a:lnTo>
                  <a:lnTo>
                    <a:pt x="40" y="113"/>
                  </a:lnTo>
                  <a:lnTo>
                    <a:pt x="24" y="104"/>
                  </a:lnTo>
                  <a:lnTo>
                    <a:pt x="11" y="93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503">
              <a:extLst>
                <a:ext uri="{FF2B5EF4-FFF2-40B4-BE49-F238E27FC236}">
                  <a16:creationId xmlns:a16="http://schemas.microsoft.com/office/drawing/2014/main" id="{8723A72C-A737-400B-9AA4-0C88B1DBD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738" y="4660900"/>
              <a:ext cx="19050" cy="19050"/>
            </a:xfrm>
            <a:custGeom>
              <a:avLst/>
              <a:gdLst>
                <a:gd name="T0" fmla="*/ 59 w 116"/>
                <a:gd name="T1" fmla="*/ 0 h 116"/>
                <a:gd name="T2" fmla="*/ 77 w 116"/>
                <a:gd name="T3" fmla="*/ 3 h 116"/>
                <a:gd name="T4" fmla="*/ 92 w 116"/>
                <a:gd name="T5" fmla="*/ 12 h 116"/>
                <a:gd name="T6" fmla="*/ 105 w 116"/>
                <a:gd name="T7" fmla="*/ 23 h 116"/>
                <a:gd name="T8" fmla="*/ 114 w 116"/>
                <a:gd name="T9" fmla="*/ 40 h 116"/>
                <a:gd name="T10" fmla="*/ 116 w 116"/>
                <a:gd name="T11" fmla="*/ 58 h 116"/>
                <a:gd name="T12" fmla="*/ 114 w 116"/>
                <a:gd name="T13" fmla="*/ 76 h 116"/>
                <a:gd name="T14" fmla="*/ 105 w 116"/>
                <a:gd name="T15" fmla="*/ 92 h 116"/>
                <a:gd name="T16" fmla="*/ 92 w 116"/>
                <a:gd name="T17" fmla="*/ 105 h 116"/>
                <a:gd name="T18" fmla="*/ 77 w 116"/>
                <a:gd name="T19" fmla="*/ 113 h 116"/>
                <a:gd name="T20" fmla="*/ 59 w 116"/>
                <a:gd name="T21" fmla="*/ 116 h 116"/>
                <a:gd name="T22" fmla="*/ 40 w 116"/>
                <a:gd name="T23" fmla="*/ 113 h 116"/>
                <a:gd name="T24" fmla="*/ 24 w 116"/>
                <a:gd name="T25" fmla="*/ 105 h 116"/>
                <a:gd name="T26" fmla="*/ 11 w 116"/>
                <a:gd name="T27" fmla="*/ 92 h 116"/>
                <a:gd name="T28" fmla="*/ 2 w 116"/>
                <a:gd name="T29" fmla="*/ 76 h 116"/>
                <a:gd name="T30" fmla="*/ 0 w 116"/>
                <a:gd name="T31" fmla="*/ 58 h 116"/>
                <a:gd name="T32" fmla="*/ 2 w 116"/>
                <a:gd name="T33" fmla="*/ 40 h 116"/>
                <a:gd name="T34" fmla="*/ 11 w 116"/>
                <a:gd name="T35" fmla="*/ 23 h 116"/>
                <a:gd name="T36" fmla="*/ 24 w 116"/>
                <a:gd name="T37" fmla="*/ 12 h 116"/>
                <a:gd name="T38" fmla="*/ 40 w 116"/>
                <a:gd name="T39" fmla="*/ 3 h 116"/>
                <a:gd name="T40" fmla="*/ 59 w 116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6">
                  <a:moveTo>
                    <a:pt x="59" y="0"/>
                  </a:moveTo>
                  <a:lnTo>
                    <a:pt x="77" y="3"/>
                  </a:lnTo>
                  <a:lnTo>
                    <a:pt x="92" y="12"/>
                  </a:lnTo>
                  <a:lnTo>
                    <a:pt x="105" y="23"/>
                  </a:lnTo>
                  <a:lnTo>
                    <a:pt x="114" y="40"/>
                  </a:lnTo>
                  <a:lnTo>
                    <a:pt x="116" y="58"/>
                  </a:lnTo>
                  <a:lnTo>
                    <a:pt x="114" y="76"/>
                  </a:lnTo>
                  <a:lnTo>
                    <a:pt x="105" y="92"/>
                  </a:lnTo>
                  <a:lnTo>
                    <a:pt x="92" y="105"/>
                  </a:lnTo>
                  <a:lnTo>
                    <a:pt x="77" y="113"/>
                  </a:lnTo>
                  <a:lnTo>
                    <a:pt x="59" y="116"/>
                  </a:lnTo>
                  <a:lnTo>
                    <a:pt x="40" y="113"/>
                  </a:lnTo>
                  <a:lnTo>
                    <a:pt x="24" y="105"/>
                  </a:lnTo>
                  <a:lnTo>
                    <a:pt x="11" y="92"/>
                  </a:lnTo>
                  <a:lnTo>
                    <a:pt x="2" y="76"/>
                  </a:lnTo>
                  <a:lnTo>
                    <a:pt x="0" y="58"/>
                  </a:lnTo>
                  <a:lnTo>
                    <a:pt x="2" y="40"/>
                  </a:lnTo>
                  <a:lnTo>
                    <a:pt x="11" y="23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504">
              <a:extLst>
                <a:ext uri="{FF2B5EF4-FFF2-40B4-BE49-F238E27FC236}">
                  <a16:creationId xmlns:a16="http://schemas.microsoft.com/office/drawing/2014/main" id="{28C2E7F3-4A62-430B-AB8E-FD3FE0B0C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3788" y="4689475"/>
              <a:ext cx="19050" cy="17463"/>
            </a:xfrm>
            <a:custGeom>
              <a:avLst/>
              <a:gdLst>
                <a:gd name="T0" fmla="*/ 59 w 117"/>
                <a:gd name="T1" fmla="*/ 0 h 116"/>
                <a:gd name="T2" fmla="*/ 77 w 117"/>
                <a:gd name="T3" fmla="*/ 3 h 116"/>
                <a:gd name="T4" fmla="*/ 93 w 117"/>
                <a:gd name="T5" fmla="*/ 11 h 116"/>
                <a:gd name="T6" fmla="*/ 106 w 117"/>
                <a:gd name="T7" fmla="*/ 24 h 116"/>
                <a:gd name="T8" fmla="*/ 114 w 117"/>
                <a:gd name="T9" fmla="*/ 40 h 116"/>
                <a:gd name="T10" fmla="*/ 117 w 117"/>
                <a:gd name="T11" fmla="*/ 58 h 116"/>
                <a:gd name="T12" fmla="*/ 114 w 117"/>
                <a:gd name="T13" fmla="*/ 76 h 116"/>
                <a:gd name="T14" fmla="*/ 106 w 117"/>
                <a:gd name="T15" fmla="*/ 93 h 116"/>
                <a:gd name="T16" fmla="*/ 93 w 117"/>
                <a:gd name="T17" fmla="*/ 104 h 116"/>
                <a:gd name="T18" fmla="*/ 77 w 117"/>
                <a:gd name="T19" fmla="*/ 113 h 116"/>
                <a:gd name="T20" fmla="*/ 59 w 117"/>
                <a:gd name="T21" fmla="*/ 116 h 116"/>
                <a:gd name="T22" fmla="*/ 40 w 117"/>
                <a:gd name="T23" fmla="*/ 113 h 116"/>
                <a:gd name="T24" fmla="*/ 24 w 117"/>
                <a:gd name="T25" fmla="*/ 104 h 116"/>
                <a:gd name="T26" fmla="*/ 12 w 117"/>
                <a:gd name="T27" fmla="*/ 93 h 116"/>
                <a:gd name="T28" fmla="*/ 3 w 117"/>
                <a:gd name="T29" fmla="*/ 76 h 116"/>
                <a:gd name="T30" fmla="*/ 0 w 117"/>
                <a:gd name="T31" fmla="*/ 58 h 116"/>
                <a:gd name="T32" fmla="*/ 3 w 117"/>
                <a:gd name="T33" fmla="*/ 40 h 116"/>
                <a:gd name="T34" fmla="*/ 12 w 117"/>
                <a:gd name="T35" fmla="*/ 24 h 116"/>
                <a:gd name="T36" fmla="*/ 24 w 117"/>
                <a:gd name="T37" fmla="*/ 11 h 116"/>
                <a:gd name="T38" fmla="*/ 40 w 117"/>
                <a:gd name="T39" fmla="*/ 3 h 116"/>
                <a:gd name="T40" fmla="*/ 59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9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6" y="24"/>
                  </a:lnTo>
                  <a:lnTo>
                    <a:pt x="114" y="40"/>
                  </a:lnTo>
                  <a:lnTo>
                    <a:pt x="117" y="58"/>
                  </a:lnTo>
                  <a:lnTo>
                    <a:pt x="114" y="76"/>
                  </a:lnTo>
                  <a:lnTo>
                    <a:pt x="106" y="93"/>
                  </a:lnTo>
                  <a:lnTo>
                    <a:pt x="93" y="104"/>
                  </a:lnTo>
                  <a:lnTo>
                    <a:pt x="77" y="113"/>
                  </a:lnTo>
                  <a:lnTo>
                    <a:pt x="59" y="116"/>
                  </a:lnTo>
                  <a:lnTo>
                    <a:pt x="40" y="113"/>
                  </a:lnTo>
                  <a:lnTo>
                    <a:pt x="24" y="104"/>
                  </a:lnTo>
                  <a:lnTo>
                    <a:pt x="12" y="93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505">
              <a:extLst>
                <a:ext uri="{FF2B5EF4-FFF2-40B4-BE49-F238E27FC236}">
                  <a16:creationId xmlns:a16="http://schemas.microsoft.com/office/drawing/2014/main" id="{AF71F215-CA4F-4E3D-8437-BFA8556A0B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225" y="4660900"/>
              <a:ext cx="19050" cy="19050"/>
            </a:xfrm>
            <a:custGeom>
              <a:avLst/>
              <a:gdLst>
                <a:gd name="T0" fmla="*/ 59 w 117"/>
                <a:gd name="T1" fmla="*/ 0 h 116"/>
                <a:gd name="T2" fmla="*/ 77 w 117"/>
                <a:gd name="T3" fmla="*/ 3 h 116"/>
                <a:gd name="T4" fmla="*/ 93 w 117"/>
                <a:gd name="T5" fmla="*/ 12 h 116"/>
                <a:gd name="T6" fmla="*/ 105 w 117"/>
                <a:gd name="T7" fmla="*/ 23 h 116"/>
                <a:gd name="T8" fmla="*/ 114 w 117"/>
                <a:gd name="T9" fmla="*/ 40 h 116"/>
                <a:gd name="T10" fmla="*/ 117 w 117"/>
                <a:gd name="T11" fmla="*/ 58 h 116"/>
                <a:gd name="T12" fmla="*/ 114 w 117"/>
                <a:gd name="T13" fmla="*/ 76 h 116"/>
                <a:gd name="T14" fmla="*/ 105 w 117"/>
                <a:gd name="T15" fmla="*/ 92 h 116"/>
                <a:gd name="T16" fmla="*/ 93 w 117"/>
                <a:gd name="T17" fmla="*/ 105 h 116"/>
                <a:gd name="T18" fmla="*/ 77 w 117"/>
                <a:gd name="T19" fmla="*/ 113 h 116"/>
                <a:gd name="T20" fmla="*/ 59 w 117"/>
                <a:gd name="T21" fmla="*/ 116 h 116"/>
                <a:gd name="T22" fmla="*/ 40 w 117"/>
                <a:gd name="T23" fmla="*/ 113 h 116"/>
                <a:gd name="T24" fmla="*/ 24 w 117"/>
                <a:gd name="T25" fmla="*/ 105 h 116"/>
                <a:gd name="T26" fmla="*/ 12 w 117"/>
                <a:gd name="T27" fmla="*/ 92 h 116"/>
                <a:gd name="T28" fmla="*/ 4 w 117"/>
                <a:gd name="T29" fmla="*/ 76 h 116"/>
                <a:gd name="T30" fmla="*/ 0 w 117"/>
                <a:gd name="T31" fmla="*/ 58 h 116"/>
                <a:gd name="T32" fmla="*/ 4 w 117"/>
                <a:gd name="T33" fmla="*/ 40 h 116"/>
                <a:gd name="T34" fmla="*/ 12 w 117"/>
                <a:gd name="T35" fmla="*/ 23 h 116"/>
                <a:gd name="T36" fmla="*/ 24 w 117"/>
                <a:gd name="T37" fmla="*/ 12 h 116"/>
                <a:gd name="T38" fmla="*/ 40 w 117"/>
                <a:gd name="T39" fmla="*/ 3 h 116"/>
                <a:gd name="T40" fmla="*/ 59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9" y="0"/>
                  </a:moveTo>
                  <a:lnTo>
                    <a:pt x="77" y="3"/>
                  </a:lnTo>
                  <a:lnTo>
                    <a:pt x="93" y="12"/>
                  </a:lnTo>
                  <a:lnTo>
                    <a:pt x="105" y="23"/>
                  </a:lnTo>
                  <a:lnTo>
                    <a:pt x="114" y="40"/>
                  </a:lnTo>
                  <a:lnTo>
                    <a:pt x="117" y="58"/>
                  </a:lnTo>
                  <a:lnTo>
                    <a:pt x="114" y="76"/>
                  </a:lnTo>
                  <a:lnTo>
                    <a:pt x="105" y="92"/>
                  </a:lnTo>
                  <a:lnTo>
                    <a:pt x="93" y="105"/>
                  </a:lnTo>
                  <a:lnTo>
                    <a:pt x="77" y="113"/>
                  </a:lnTo>
                  <a:lnTo>
                    <a:pt x="59" y="116"/>
                  </a:lnTo>
                  <a:lnTo>
                    <a:pt x="40" y="113"/>
                  </a:lnTo>
                  <a:lnTo>
                    <a:pt x="24" y="105"/>
                  </a:lnTo>
                  <a:lnTo>
                    <a:pt x="12" y="92"/>
                  </a:lnTo>
                  <a:lnTo>
                    <a:pt x="4" y="76"/>
                  </a:lnTo>
                  <a:lnTo>
                    <a:pt x="0" y="58"/>
                  </a:lnTo>
                  <a:lnTo>
                    <a:pt x="4" y="40"/>
                  </a:lnTo>
                  <a:lnTo>
                    <a:pt x="12" y="23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506">
              <a:extLst>
                <a:ext uri="{FF2B5EF4-FFF2-40B4-BE49-F238E27FC236}">
                  <a16:creationId xmlns:a16="http://schemas.microsoft.com/office/drawing/2014/main" id="{D2D8D1D0-61F6-407E-9F17-757E51B0C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75" y="4689475"/>
              <a:ext cx="17463" cy="17463"/>
            </a:xfrm>
            <a:custGeom>
              <a:avLst/>
              <a:gdLst>
                <a:gd name="T0" fmla="*/ 59 w 117"/>
                <a:gd name="T1" fmla="*/ 0 h 116"/>
                <a:gd name="T2" fmla="*/ 77 w 117"/>
                <a:gd name="T3" fmla="*/ 3 h 116"/>
                <a:gd name="T4" fmla="*/ 93 w 117"/>
                <a:gd name="T5" fmla="*/ 11 h 116"/>
                <a:gd name="T6" fmla="*/ 105 w 117"/>
                <a:gd name="T7" fmla="*/ 24 h 116"/>
                <a:gd name="T8" fmla="*/ 114 w 117"/>
                <a:gd name="T9" fmla="*/ 40 h 116"/>
                <a:gd name="T10" fmla="*/ 117 w 117"/>
                <a:gd name="T11" fmla="*/ 58 h 116"/>
                <a:gd name="T12" fmla="*/ 114 w 117"/>
                <a:gd name="T13" fmla="*/ 76 h 116"/>
                <a:gd name="T14" fmla="*/ 105 w 117"/>
                <a:gd name="T15" fmla="*/ 93 h 116"/>
                <a:gd name="T16" fmla="*/ 93 w 117"/>
                <a:gd name="T17" fmla="*/ 104 h 116"/>
                <a:gd name="T18" fmla="*/ 77 w 117"/>
                <a:gd name="T19" fmla="*/ 113 h 116"/>
                <a:gd name="T20" fmla="*/ 59 w 117"/>
                <a:gd name="T21" fmla="*/ 116 h 116"/>
                <a:gd name="T22" fmla="*/ 40 w 117"/>
                <a:gd name="T23" fmla="*/ 113 h 116"/>
                <a:gd name="T24" fmla="*/ 24 w 117"/>
                <a:gd name="T25" fmla="*/ 104 h 116"/>
                <a:gd name="T26" fmla="*/ 11 w 117"/>
                <a:gd name="T27" fmla="*/ 93 h 116"/>
                <a:gd name="T28" fmla="*/ 3 w 117"/>
                <a:gd name="T29" fmla="*/ 76 h 116"/>
                <a:gd name="T30" fmla="*/ 0 w 117"/>
                <a:gd name="T31" fmla="*/ 58 h 116"/>
                <a:gd name="T32" fmla="*/ 3 w 117"/>
                <a:gd name="T33" fmla="*/ 40 h 116"/>
                <a:gd name="T34" fmla="*/ 11 w 117"/>
                <a:gd name="T35" fmla="*/ 24 h 116"/>
                <a:gd name="T36" fmla="*/ 24 w 117"/>
                <a:gd name="T37" fmla="*/ 11 h 116"/>
                <a:gd name="T38" fmla="*/ 40 w 117"/>
                <a:gd name="T39" fmla="*/ 3 h 116"/>
                <a:gd name="T40" fmla="*/ 59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9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5" y="24"/>
                  </a:lnTo>
                  <a:lnTo>
                    <a:pt x="114" y="40"/>
                  </a:lnTo>
                  <a:lnTo>
                    <a:pt x="117" y="58"/>
                  </a:lnTo>
                  <a:lnTo>
                    <a:pt x="114" y="76"/>
                  </a:lnTo>
                  <a:lnTo>
                    <a:pt x="105" y="93"/>
                  </a:lnTo>
                  <a:lnTo>
                    <a:pt x="93" y="104"/>
                  </a:lnTo>
                  <a:lnTo>
                    <a:pt x="77" y="113"/>
                  </a:lnTo>
                  <a:lnTo>
                    <a:pt x="59" y="116"/>
                  </a:lnTo>
                  <a:lnTo>
                    <a:pt x="40" y="113"/>
                  </a:lnTo>
                  <a:lnTo>
                    <a:pt x="24" y="104"/>
                  </a:lnTo>
                  <a:lnTo>
                    <a:pt x="11" y="93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507">
              <a:extLst>
                <a:ext uri="{FF2B5EF4-FFF2-40B4-BE49-F238E27FC236}">
                  <a16:creationId xmlns:a16="http://schemas.microsoft.com/office/drawing/2014/main" id="{91EB762B-3CC2-4BFC-AD91-AB01EF7F42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125" y="4660900"/>
              <a:ext cx="19050" cy="19050"/>
            </a:xfrm>
            <a:custGeom>
              <a:avLst/>
              <a:gdLst>
                <a:gd name="T0" fmla="*/ 59 w 117"/>
                <a:gd name="T1" fmla="*/ 0 h 116"/>
                <a:gd name="T2" fmla="*/ 77 w 117"/>
                <a:gd name="T3" fmla="*/ 3 h 116"/>
                <a:gd name="T4" fmla="*/ 93 w 117"/>
                <a:gd name="T5" fmla="*/ 12 h 116"/>
                <a:gd name="T6" fmla="*/ 106 w 117"/>
                <a:gd name="T7" fmla="*/ 23 h 116"/>
                <a:gd name="T8" fmla="*/ 115 w 117"/>
                <a:gd name="T9" fmla="*/ 40 h 116"/>
                <a:gd name="T10" fmla="*/ 117 w 117"/>
                <a:gd name="T11" fmla="*/ 58 h 116"/>
                <a:gd name="T12" fmla="*/ 115 w 117"/>
                <a:gd name="T13" fmla="*/ 76 h 116"/>
                <a:gd name="T14" fmla="*/ 106 w 117"/>
                <a:gd name="T15" fmla="*/ 92 h 116"/>
                <a:gd name="T16" fmla="*/ 93 w 117"/>
                <a:gd name="T17" fmla="*/ 105 h 116"/>
                <a:gd name="T18" fmla="*/ 77 w 117"/>
                <a:gd name="T19" fmla="*/ 113 h 116"/>
                <a:gd name="T20" fmla="*/ 59 w 117"/>
                <a:gd name="T21" fmla="*/ 116 h 116"/>
                <a:gd name="T22" fmla="*/ 40 w 117"/>
                <a:gd name="T23" fmla="*/ 113 h 116"/>
                <a:gd name="T24" fmla="*/ 25 w 117"/>
                <a:gd name="T25" fmla="*/ 105 h 116"/>
                <a:gd name="T26" fmla="*/ 12 w 117"/>
                <a:gd name="T27" fmla="*/ 92 h 116"/>
                <a:gd name="T28" fmla="*/ 4 w 117"/>
                <a:gd name="T29" fmla="*/ 76 h 116"/>
                <a:gd name="T30" fmla="*/ 0 w 117"/>
                <a:gd name="T31" fmla="*/ 58 h 116"/>
                <a:gd name="T32" fmla="*/ 4 w 117"/>
                <a:gd name="T33" fmla="*/ 40 h 116"/>
                <a:gd name="T34" fmla="*/ 12 w 117"/>
                <a:gd name="T35" fmla="*/ 23 h 116"/>
                <a:gd name="T36" fmla="*/ 25 w 117"/>
                <a:gd name="T37" fmla="*/ 12 h 116"/>
                <a:gd name="T38" fmla="*/ 40 w 117"/>
                <a:gd name="T39" fmla="*/ 3 h 116"/>
                <a:gd name="T40" fmla="*/ 59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9" y="0"/>
                  </a:moveTo>
                  <a:lnTo>
                    <a:pt x="77" y="3"/>
                  </a:lnTo>
                  <a:lnTo>
                    <a:pt x="93" y="12"/>
                  </a:lnTo>
                  <a:lnTo>
                    <a:pt x="106" y="23"/>
                  </a:lnTo>
                  <a:lnTo>
                    <a:pt x="115" y="40"/>
                  </a:lnTo>
                  <a:lnTo>
                    <a:pt x="117" y="58"/>
                  </a:lnTo>
                  <a:lnTo>
                    <a:pt x="115" y="76"/>
                  </a:lnTo>
                  <a:lnTo>
                    <a:pt x="106" y="92"/>
                  </a:lnTo>
                  <a:lnTo>
                    <a:pt x="93" y="105"/>
                  </a:lnTo>
                  <a:lnTo>
                    <a:pt x="77" y="113"/>
                  </a:lnTo>
                  <a:lnTo>
                    <a:pt x="59" y="116"/>
                  </a:lnTo>
                  <a:lnTo>
                    <a:pt x="40" y="113"/>
                  </a:lnTo>
                  <a:lnTo>
                    <a:pt x="25" y="105"/>
                  </a:lnTo>
                  <a:lnTo>
                    <a:pt x="12" y="92"/>
                  </a:lnTo>
                  <a:lnTo>
                    <a:pt x="4" y="76"/>
                  </a:lnTo>
                  <a:lnTo>
                    <a:pt x="0" y="58"/>
                  </a:lnTo>
                  <a:lnTo>
                    <a:pt x="4" y="40"/>
                  </a:lnTo>
                  <a:lnTo>
                    <a:pt x="12" y="23"/>
                  </a:lnTo>
                  <a:lnTo>
                    <a:pt x="25" y="12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" name="Freeform 508">
              <a:extLst>
                <a:ext uri="{FF2B5EF4-FFF2-40B4-BE49-F238E27FC236}">
                  <a16:creationId xmlns:a16="http://schemas.microsoft.com/office/drawing/2014/main" id="{18FF2DC2-F5DB-421E-B740-C1891F1A9A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175" y="4689475"/>
              <a:ext cx="19050" cy="17463"/>
            </a:xfrm>
            <a:custGeom>
              <a:avLst/>
              <a:gdLst>
                <a:gd name="T0" fmla="*/ 59 w 117"/>
                <a:gd name="T1" fmla="*/ 0 h 116"/>
                <a:gd name="T2" fmla="*/ 77 w 117"/>
                <a:gd name="T3" fmla="*/ 3 h 116"/>
                <a:gd name="T4" fmla="*/ 93 w 117"/>
                <a:gd name="T5" fmla="*/ 11 h 116"/>
                <a:gd name="T6" fmla="*/ 106 w 117"/>
                <a:gd name="T7" fmla="*/ 24 h 116"/>
                <a:gd name="T8" fmla="*/ 115 w 117"/>
                <a:gd name="T9" fmla="*/ 40 h 116"/>
                <a:gd name="T10" fmla="*/ 117 w 117"/>
                <a:gd name="T11" fmla="*/ 58 h 116"/>
                <a:gd name="T12" fmla="*/ 115 w 117"/>
                <a:gd name="T13" fmla="*/ 76 h 116"/>
                <a:gd name="T14" fmla="*/ 106 w 117"/>
                <a:gd name="T15" fmla="*/ 93 h 116"/>
                <a:gd name="T16" fmla="*/ 93 w 117"/>
                <a:gd name="T17" fmla="*/ 104 h 116"/>
                <a:gd name="T18" fmla="*/ 77 w 117"/>
                <a:gd name="T19" fmla="*/ 113 h 116"/>
                <a:gd name="T20" fmla="*/ 59 w 117"/>
                <a:gd name="T21" fmla="*/ 116 h 116"/>
                <a:gd name="T22" fmla="*/ 40 w 117"/>
                <a:gd name="T23" fmla="*/ 113 h 116"/>
                <a:gd name="T24" fmla="*/ 24 w 117"/>
                <a:gd name="T25" fmla="*/ 104 h 116"/>
                <a:gd name="T26" fmla="*/ 12 w 117"/>
                <a:gd name="T27" fmla="*/ 93 h 116"/>
                <a:gd name="T28" fmla="*/ 4 w 117"/>
                <a:gd name="T29" fmla="*/ 76 h 116"/>
                <a:gd name="T30" fmla="*/ 0 w 117"/>
                <a:gd name="T31" fmla="*/ 58 h 116"/>
                <a:gd name="T32" fmla="*/ 4 w 117"/>
                <a:gd name="T33" fmla="*/ 40 h 116"/>
                <a:gd name="T34" fmla="*/ 12 w 117"/>
                <a:gd name="T35" fmla="*/ 24 h 116"/>
                <a:gd name="T36" fmla="*/ 24 w 117"/>
                <a:gd name="T37" fmla="*/ 11 h 116"/>
                <a:gd name="T38" fmla="*/ 40 w 117"/>
                <a:gd name="T39" fmla="*/ 3 h 116"/>
                <a:gd name="T40" fmla="*/ 59 w 117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6">
                  <a:moveTo>
                    <a:pt x="59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6" y="24"/>
                  </a:lnTo>
                  <a:lnTo>
                    <a:pt x="115" y="40"/>
                  </a:lnTo>
                  <a:lnTo>
                    <a:pt x="117" y="58"/>
                  </a:lnTo>
                  <a:lnTo>
                    <a:pt x="115" y="76"/>
                  </a:lnTo>
                  <a:lnTo>
                    <a:pt x="106" y="93"/>
                  </a:lnTo>
                  <a:lnTo>
                    <a:pt x="93" y="104"/>
                  </a:lnTo>
                  <a:lnTo>
                    <a:pt x="77" y="113"/>
                  </a:lnTo>
                  <a:lnTo>
                    <a:pt x="59" y="116"/>
                  </a:lnTo>
                  <a:lnTo>
                    <a:pt x="40" y="113"/>
                  </a:lnTo>
                  <a:lnTo>
                    <a:pt x="24" y="104"/>
                  </a:lnTo>
                  <a:lnTo>
                    <a:pt x="12" y="93"/>
                  </a:lnTo>
                  <a:lnTo>
                    <a:pt x="4" y="76"/>
                  </a:lnTo>
                  <a:lnTo>
                    <a:pt x="0" y="58"/>
                  </a:lnTo>
                  <a:lnTo>
                    <a:pt x="4" y="40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4" name="Freeform 251">
            <a:extLst>
              <a:ext uri="{FF2B5EF4-FFF2-40B4-BE49-F238E27FC236}">
                <a16:creationId xmlns:a16="http://schemas.microsoft.com/office/drawing/2014/main" id="{1F2822D3-D3EF-4689-A624-E62951C961F3}"/>
              </a:ext>
            </a:extLst>
          </p:cNvPr>
          <p:cNvSpPr>
            <a:spLocks noEditPoints="1"/>
          </p:cNvSpPr>
          <p:nvPr/>
        </p:nvSpPr>
        <p:spPr bwMode="auto">
          <a:xfrm>
            <a:off x="5685593" y="1882119"/>
            <a:ext cx="111832" cy="125182"/>
          </a:xfrm>
          <a:custGeom>
            <a:avLst/>
            <a:gdLst>
              <a:gd name="T0" fmla="*/ 233 w 524"/>
              <a:gd name="T1" fmla="*/ 120 h 525"/>
              <a:gd name="T2" fmla="*/ 181 w 524"/>
              <a:gd name="T3" fmla="*/ 142 h 525"/>
              <a:gd name="T4" fmla="*/ 141 w 524"/>
              <a:gd name="T5" fmla="*/ 181 h 525"/>
              <a:gd name="T6" fmla="*/ 120 w 524"/>
              <a:gd name="T7" fmla="*/ 233 h 525"/>
              <a:gd name="T8" fmla="*/ 120 w 524"/>
              <a:gd name="T9" fmla="*/ 293 h 525"/>
              <a:gd name="T10" fmla="*/ 141 w 524"/>
              <a:gd name="T11" fmla="*/ 345 h 525"/>
              <a:gd name="T12" fmla="*/ 181 w 524"/>
              <a:gd name="T13" fmla="*/ 384 h 525"/>
              <a:gd name="T14" fmla="*/ 233 w 524"/>
              <a:gd name="T15" fmla="*/ 406 h 525"/>
              <a:gd name="T16" fmla="*/ 291 w 524"/>
              <a:gd name="T17" fmla="*/ 406 h 525"/>
              <a:gd name="T18" fmla="*/ 343 w 524"/>
              <a:gd name="T19" fmla="*/ 384 h 525"/>
              <a:gd name="T20" fmla="*/ 382 w 524"/>
              <a:gd name="T21" fmla="*/ 345 h 525"/>
              <a:gd name="T22" fmla="*/ 404 w 524"/>
              <a:gd name="T23" fmla="*/ 293 h 525"/>
              <a:gd name="T24" fmla="*/ 404 w 524"/>
              <a:gd name="T25" fmla="*/ 233 h 525"/>
              <a:gd name="T26" fmla="*/ 382 w 524"/>
              <a:gd name="T27" fmla="*/ 181 h 525"/>
              <a:gd name="T28" fmla="*/ 343 w 524"/>
              <a:gd name="T29" fmla="*/ 142 h 525"/>
              <a:gd name="T30" fmla="*/ 291 w 524"/>
              <a:gd name="T31" fmla="*/ 120 h 525"/>
              <a:gd name="T32" fmla="*/ 261 w 524"/>
              <a:gd name="T33" fmla="*/ 0 h 525"/>
              <a:gd name="T34" fmla="*/ 337 w 524"/>
              <a:gd name="T35" fmla="*/ 11 h 525"/>
              <a:gd name="T36" fmla="*/ 404 w 524"/>
              <a:gd name="T37" fmla="*/ 42 h 525"/>
              <a:gd name="T38" fmla="*/ 459 w 524"/>
              <a:gd name="T39" fmla="*/ 90 h 525"/>
              <a:gd name="T40" fmla="*/ 499 w 524"/>
              <a:gd name="T41" fmla="*/ 151 h 525"/>
              <a:gd name="T42" fmla="*/ 520 w 524"/>
              <a:gd name="T43" fmla="*/ 224 h 525"/>
              <a:gd name="T44" fmla="*/ 520 w 524"/>
              <a:gd name="T45" fmla="*/ 301 h 525"/>
              <a:gd name="T46" fmla="*/ 499 w 524"/>
              <a:gd name="T47" fmla="*/ 373 h 525"/>
              <a:gd name="T48" fmla="*/ 459 w 524"/>
              <a:gd name="T49" fmla="*/ 435 h 525"/>
              <a:gd name="T50" fmla="*/ 404 w 524"/>
              <a:gd name="T51" fmla="*/ 482 h 525"/>
              <a:gd name="T52" fmla="*/ 337 w 524"/>
              <a:gd name="T53" fmla="*/ 514 h 525"/>
              <a:gd name="T54" fmla="*/ 261 w 524"/>
              <a:gd name="T55" fmla="*/ 525 h 525"/>
              <a:gd name="T56" fmla="*/ 186 w 524"/>
              <a:gd name="T57" fmla="*/ 514 h 525"/>
              <a:gd name="T58" fmla="*/ 120 w 524"/>
              <a:gd name="T59" fmla="*/ 482 h 525"/>
              <a:gd name="T60" fmla="*/ 65 w 524"/>
              <a:gd name="T61" fmla="*/ 435 h 525"/>
              <a:gd name="T62" fmla="*/ 24 w 524"/>
              <a:gd name="T63" fmla="*/ 373 h 525"/>
              <a:gd name="T64" fmla="*/ 3 w 524"/>
              <a:gd name="T65" fmla="*/ 301 h 525"/>
              <a:gd name="T66" fmla="*/ 3 w 524"/>
              <a:gd name="T67" fmla="*/ 224 h 525"/>
              <a:gd name="T68" fmla="*/ 24 w 524"/>
              <a:gd name="T69" fmla="*/ 151 h 525"/>
              <a:gd name="T70" fmla="*/ 65 w 524"/>
              <a:gd name="T71" fmla="*/ 90 h 525"/>
              <a:gd name="T72" fmla="*/ 120 w 524"/>
              <a:gd name="T73" fmla="*/ 42 h 525"/>
              <a:gd name="T74" fmla="*/ 186 w 524"/>
              <a:gd name="T75" fmla="*/ 11 h 525"/>
              <a:gd name="T76" fmla="*/ 261 w 524"/>
              <a:gd name="T77" fmla="*/ 0 h 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24" h="525">
                <a:moveTo>
                  <a:pt x="261" y="116"/>
                </a:moveTo>
                <a:lnTo>
                  <a:pt x="233" y="120"/>
                </a:lnTo>
                <a:lnTo>
                  <a:pt x="205" y="128"/>
                </a:lnTo>
                <a:lnTo>
                  <a:pt x="181" y="142"/>
                </a:lnTo>
                <a:lnTo>
                  <a:pt x="159" y="160"/>
                </a:lnTo>
                <a:lnTo>
                  <a:pt x="141" y="181"/>
                </a:lnTo>
                <a:lnTo>
                  <a:pt x="128" y="206"/>
                </a:lnTo>
                <a:lnTo>
                  <a:pt x="120" y="233"/>
                </a:lnTo>
                <a:lnTo>
                  <a:pt x="116" y="263"/>
                </a:lnTo>
                <a:lnTo>
                  <a:pt x="120" y="293"/>
                </a:lnTo>
                <a:lnTo>
                  <a:pt x="128" y="319"/>
                </a:lnTo>
                <a:lnTo>
                  <a:pt x="141" y="345"/>
                </a:lnTo>
                <a:lnTo>
                  <a:pt x="159" y="366"/>
                </a:lnTo>
                <a:lnTo>
                  <a:pt x="181" y="384"/>
                </a:lnTo>
                <a:lnTo>
                  <a:pt x="205" y="398"/>
                </a:lnTo>
                <a:lnTo>
                  <a:pt x="233" y="406"/>
                </a:lnTo>
                <a:lnTo>
                  <a:pt x="261" y="408"/>
                </a:lnTo>
                <a:lnTo>
                  <a:pt x="291" y="406"/>
                </a:lnTo>
                <a:lnTo>
                  <a:pt x="318" y="398"/>
                </a:lnTo>
                <a:lnTo>
                  <a:pt x="343" y="384"/>
                </a:lnTo>
                <a:lnTo>
                  <a:pt x="365" y="366"/>
                </a:lnTo>
                <a:lnTo>
                  <a:pt x="382" y="345"/>
                </a:lnTo>
                <a:lnTo>
                  <a:pt x="396" y="319"/>
                </a:lnTo>
                <a:lnTo>
                  <a:pt x="404" y="293"/>
                </a:lnTo>
                <a:lnTo>
                  <a:pt x="407" y="263"/>
                </a:lnTo>
                <a:lnTo>
                  <a:pt x="404" y="233"/>
                </a:lnTo>
                <a:lnTo>
                  <a:pt x="396" y="206"/>
                </a:lnTo>
                <a:lnTo>
                  <a:pt x="382" y="181"/>
                </a:lnTo>
                <a:lnTo>
                  <a:pt x="365" y="160"/>
                </a:lnTo>
                <a:lnTo>
                  <a:pt x="343" y="142"/>
                </a:lnTo>
                <a:lnTo>
                  <a:pt x="318" y="128"/>
                </a:lnTo>
                <a:lnTo>
                  <a:pt x="291" y="120"/>
                </a:lnTo>
                <a:lnTo>
                  <a:pt x="261" y="116"/>
                </a:lnTo>
                <a:close/>
                <a:moveTo>
                  <a:pt x="261" y="0"/>
                </a:moveTo>
                <a:lnTo>
                  <a:pt x="300" y="3"/>
                </a:lnTo>
                <a:lnTo>
                  <a:pt x="337" y="11"/>
                </a:lnTo>
                <a:lnTo>
                  <a:pt x="372" y="24"/>
                </a:lnTo>
                <a:lnTo>
                  <a:pt x="404" y="42"/>
                </a:lnTo>
                <a:lnTo>
                  <a:pt x="434" y="65"/>
                </a:lnTo>
                <a:lnTo>
                  <a:pt x="459" y="90"/>
                </a:lnTo>
                <a:lnTo>
                  <a:pt x="481" y="120"/>
                </a:lnTo>
                <a:lnTo>
                  <a:pt x="499" y="151"/>
                </a:lnTo>
                <a:lnTo>
                  <a:pt x="513" y="186"/>
                </a:lnTo>
                <a:lnTo>
                  <a:pt x="520" y="224"/>
                </a:lnTo>
                <a:lnTo>
                  <a:pt x="524" y="263"/>
                </a:lnTo>
                <a:lnTo>
                  <a:pt x="520" y="301"/>
                </a:lnTo>
                <a:lnTo>
                  <a:pt x="513" y="338"/>
                </a:lnTo>
                <a:lnTo>
                  <a:pt x="499" y="373"/>
                </a:lnTo>
                <a:lnTo>
                  <a:pt x="481" y="405"/>
                </a:lnTo>
                <a:lnTo>
                  <a:pt x="459" y="435"/>
                </a:lnTo>
                <a:lnTo>
                  <a:pt x="434" y="460"/>
                </a:lnTo>
                <a:lnTo>
                  <a:pt x="404" y="482"/>
                </a:lnTo>
                <a:lnTo>
                  <a:pt x="372" y="500"/>
                </a:lnTo>
                <a:lnTo>
                  <a:pt x="337" y="514"/>
                </a:lnTo>
                <a:lnTo>
                  <a:pt x="300" y="522"/>
                </a:lnTo>
                <a:lnTo>
                  <a:pt x="261" y="525"/>
                </a:lnTo>
                <a:lnTo>
                  <a:pt x="223" y="522"/>
                </a:lnTo>
                <a:lnTo>
                  <a:pt x="186" y="514"/>
                </a:lnTo>
                <a:lnTo>
                  <a:pt x="151" y="500"/>
                </a:lnTo>
                <a:lnTo>
                  <a:pt x="120" y="482"/>
                </a:lnTo>
                <a:lnTo>
                  <a:pt x="90" y="460"/>
                </a:lnTo>
                <a:lnTo>
                  <a:pt x="65" y="435"/>
                </a:lnTo>
                <a:lnTo>
                  <a:pt x="42" y="405"/>
                </a:lnTo>
                <a:lnTo>
                  <a:pt x="24" y="373"/>
                </a:lnTo>
                <a:lnTo>
                  <a:pt x="12" y="338"/>
                </a:lnTo>
                <a:lnTo>
                  <a:pt x="3" y="301"/>
                </a:lnTo>
                <a:lnTo>
                  <a:pt x="0" y="263"/>
                </a:lnTo>
                <a:lnTo>
                  <a:pt x="3" y="224"/>
                </a:lnTo>
                <a:lnTo>
                  <a:pt x="12" y="186"/>
                </a:lnTo>
                <a:lnTo>
                  <a:pt x="24" y="151"/>
                </a:lnTo>
                <a:lnTo>
                  <a:pt x="42" y="120"/>
                </a:lnTo>
                <a:lnTo>
                  <a:pt x="65" y="90"/>
                </a:lnTo>
                <a:lnTo>
                  <a:pt x="90" y="65"/>
                </a:lnTo>
                <a:lnTo>
                  <a:pt x="120" y="42"/>
                </a:lnTo>
                <a:lnTo>
                  <a:pt x="151" y="24"/>
                </a:lnTo>
                <a:lnTo>
                  <a:pt x="186" y="11"/>
                </a:lnTo>
                <a:lnTo>
                  <a:pt x="223" y="3"/>
                </a:lnTo>
                <a:lnTo>
                  <a:pt x="261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8355179-A86B-4CB1-8BDB-D762CEE31A31}"/>
              </a:ext>
            </a:extLst>
          </p:cNvPr>
          <p:cNvCxnSpPr>
            <a:cxnSpLocks/>
          </p:cNvCxnSpPr>
          <p:nvPr/>
        </p:nvCxnSpPr>
        <p:spPr>
          <a:xfrm>
            <a:off x="4812809" y="1947797"/>
            <a:ext cx="872784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9D66F24-FB92-44B7-95B0-D7604D579B6D}"/>
              </a:ext>
            </a:extLst>
          </p:cNvPr>
          <p:cNvCxnSpPr>
            <a:endCxn id="94" idx="16"/>
          </p:cNvCxnSpPr>
          <p:nvPr/>
        </p:nvCxnSpPr>
        <p:spPr>
          <a:xfrm flipH="1">
            <a:off x="5741296" y="1791912"/>
            <a:ext cx="1825" cy="90207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F277344E-A0C5-4080-B2A0-F8B926FED253}"/>
              </a:ext>
            </a:extLst>
          </p:cNvPr>
          <p:cNvSpPr/>
          <p:nvPr/>
        </p:nvSpPr>
        <p:spPr>
          <a:xfrm>
            <a:off x="6780893" y="1533555"/>
            <a:ext cx="1230757" cy="800688"/>
          </a:xfrm>
          <a:prstGeom prst="round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PSTN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FC080A16-44BF-4197-8B53-9CA4D44AC9C9}"/>
              </a:ext>
            </a:extLst>
          </p:cNvPr>
          <p:cNvCxnSpPr>
            <a:cxnSpLocks/>
          </p:cNvCxnSpPr>
          <p:nvPr/>
        </p:nvCxnSpPr>
        <p:spPr>
          <a:xfrm>
            <a:off x="5790167" y="1941997"/>
            <a:ext cx="990726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C920E4E2-7B5A-49A7-9978-B261F6307A64}"/>
              </a:ext>
            </a:extLst>
          </p:cNvPr>
          <p:cNvCxnSpPr>
            <a:cxnSpLocks/>
          </p:cNvCxnSpPr>
          <p:nvPr/>
        </p:nvCxnSpPr>
        <p:spPr>
          <a:xfrm>
            <a:off x="3126125" y="1950021"/>
            <a:ext cx="990726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EAD5D410-7FE4-4BEB-8D64-F47CE540D318}"/>
              </a:ext>
            </a:extLst>
          </p:cNvPr>
          <p:cNvGrpSpPr/>
          <p:nvPr/>
        </p:nvGrpSpPr>
        <p:grpSpPr>
          <a:xfrm>
            <a:off x="1431289" y="2746747"/>
            <a:ext cx="527051" cy="565150"/>
            <a:chOff x="4457700" y="2682875"/>
            <a:chExt cx="527051" cy="565150"/>
          </a:xfrm>
          <a:solidFill>
            <a:schemeClr val="bg1"/>
          </a:solidFill>
        </p:grpSpPr>
        <p:sp>
          <p:nvSpPr>
            <p:cNvPr id="109" name="Freeform 222">
              <a:extLst>
                <a:ext uri="{FF2B5EF4-FFF2-40B4-BE49-F238E27FC236}">
                  <a16:creationId xmlns:a16="http://schemas.microsoft.com/office/drawing/2014/main" id="{2083AE18-0DA6-4502-B8D4-306EA49369B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700" y="2682875"/>
              <a:ext cx="373063" cy="466725"/>
            </a:xfrm>
            <a:custGeom>
              <a:avLst/>
              <a:gdLst>
                <a:gd name="T0" fmla="*/ 1972 w 2353"/>
                <a:gd name="T1" fmla="*/ 0 h 2933"/>
                <a:gd name="T2" fmla="*/ 2065 w 2353"/>
                <a:gd name="T3" fmla="*/ 12 h 2933"/>
                <a:gd name="T4" fmla="*/ 2150 w 2353"/>
                <a:gd name="T5" fmla="*/ 46 h 2933"/>
                <a:gd name="T6" fmla="*/ 2225 w 2353"/>
                <a:gd name="T7" fmla="*/ 98 h 2933"/>
                <a:gd name="T8" fmla="*/ 2285 w 2353"/>
                <a:gd name="T9" fmla="*/ 165 h 2933"/>
                <a:gd name="T10" fmla="*/ 2327 w 2353"/>
                <a:gd name="T11" fmla="*/ 245 h 2933"/>
                <a:gd name="T12" fmla="*/ 2350 w 2353"/>
                <a:gd name="T13" fmla="*/ 336 h 2933"/>
                <a:gd name="T14" fmla="*/ 2353 w 2353"/>
                <a:gd name="T15" fmla="*/ 1972 h 2933"/>
                <a:gd name="T16" fmla="*/ 2343 w 2353"/>
                <a:gd name="T17" fmla="*/ 2017 h 2933"/>
                <a:gd name="T18" fmla="*/ 2315 w 2353"/>
                <a:gd name="T19" fmla="*/ 2051 h 2933"/>
                <a:gd name="T20" fmla="*/ 2275 w 2353"/>
                <a:gd name="T21" fmla="*/ 2071 h 2933"/>
                <a:gd name="T22" fmla="*/ 2229 w 2353"/>
                <a:gd name="T23" fmla="*/ 2071 h 2933"/>
                <a:gd name="T24" fmla="*/ 2189 w 2353"/>
                <a:gd name="T25" fmla="*/ 2051 h 2933"/>
                <a:gd name="T26" fmla="*/ 2161 w 2353"/>
                <a:gd name="T27" fmla="*/ 2017 h 2933"/>
                <a:gd name="T28" fmla="*/ 2152 w 2353"/>
                <a:gd name="T29" fmla="*/ 1972 h 2933"/>
                <a:gd name="T30" fmla="*/ 2148 w 2353"/>
                <a:gd name="T31" fmla="*/ 351 h 2933"/>
                <a:gd name="T32" fmla="*/ 2127 w 2353"/>
                <a:gd name="T33" fmla="*/ 292 h 2933"/>
                <a:gd name="T34" fmla="*/ 2088 w 2353"/>
                <a:gd name="T35" fmla="*/ 246 h 2933"/>
                <a:gd name="T36" fmla="*/ 2034 w 2353"/>
                <a:gd name="T37" fmla="*/ 215 h 2933"/>
                <a:gd name="T38" fmla="*/ 1972 w 2353"/>
                <a:gd name="T39" fmla="*/ 204 h 2933"/>
                <a:gd name="T40" fmla="*/ 349 w 2353"/>
                <a:gd name="T41" fmla="*/ 206 h 2933"/>
                <a:gd name="T42" fmla="*/ 291 w 2353"/>
                <a:gd name="T43" fmla="*/ 227 h 2933"/>
                <a:gd name="T44" fmla="*/ 244 w 2353"/>
                <a:gd name="T45" fmla="*/ 268 h 2933"/>
                <a:gd name="T46" fmla="*/ 213 w 2353"/>
                <a:gd name="T47" fmla="*/ 321 h 2933"/>
                <a:gd name="T48" fmla="*/ 202 w 2353"/>
                <a:gd name="T49" fmla="*/ 383 h 2933"/>
                <a:gd name="T50" fmla="*/ 199 w 2353"/>
                <a:gd name="T51" fmla="*/ 2855 h 2933"/>
                <a:gd name="T52" fmla="*/ 180 w 2353"/>
                <a:gd name="T53" fmla="*/ 2895 h 2933"/>
                <a:gd name="T54" fmla="*/ 145 w 2353"/>
                <a:gd name="T55" fmla="*/ 2923 h 2933"/>
                <a:gd name="T56" fmla="*/ 101 w 2353"/>
                <a:gd name="T57" fmla="*/ 2933 h 2933"/>
                <a:gd name="T58" fmla="*/ 57 w 2353"/>
                <a:gd name="T59" fmla="*/ 2923 h 2933"/>
                <a:gd name="T60" fmla="*/ 23 w 2353"/>
                <a:gd name="T61" fmla="*/ 2895 h 2933"/>
                <a:gd name="T62" fmla="*/ 3 w 2353"/>
                <a:gd name="T63" fmla="*/ 2855 h 2933"/>
                <a:gd name="T64" fmla="*/ 0 w 2353"/>
                <a:gd name="T65" fmla="*/ 383 h 2933"/>
                <a:gd name="T66" fmla="*/ 12 w 2353"/>
                <a:gd name="T67" fmla="*/ 289 h 2933"/>
                <a:gd name="T68" fmla="*/ 45 w 2353"/>
                <a:gd name="T69" fmla="*/ 204 h 2933"/>
                <a:gd name="T70" fmla="*/ 97 w 2353"/>
                <a:gd name="T71" fmla="*/ 129 h 2933"/>
                <a:gd name="T72" fmla="*/ 164 w 2353"/>
                <a:gd name="T73" fmla="*/ 70 h 2933"/>
                <a:gd name="T74" fmla="*/ 244 w 2353"/>
                <a:gd name="T75" fmla="*/ 26 h 2933"/>
                <a:gd name="T76" fmla="*/ 334 w 2353"/>
                <a:gd name="T77" fmla="*/ 3 h 2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53" h="2933">
                  <a:moveTo>
                    <a:pt x="381" y="0"/>
                  </a:moveTo>
                  <a:lnTo>
                    <a:pt x="1972" y="0"/>
                  </a:lnTo>
                  <a:lnTo>
                    <a:pt x="2020" y="3"/>
                  </a:lnTo>
                  <a:lnTo>
                    <a:pt x="2065" y="12"/>
                  </a:lnTo>
                  <a:lnTo>
                    <a:pt x="2110" y="26"/>
                  </a:lnTo>
                  <a:lnTo>
                    <a:pt x="2150" y="46"/>
                  </a:lnTo>
                  <a:lnTo>
                    <a:pt x="2189" y="70"/>
                  </a:lnTo>
                  <a:lnTo>
                    <a:pt x="2225" y="98"/>
                  </a:lnTo>
                  <a:lnTo>
                    <a:pt x="2257" y="129"/>
                  </a:lnTo>
                  <a:lnTo>
                    <a:pt x="2285" y="165"/>
                  </a:lnTo>
                  <a:lnTo>
                    <a:pt x="2309" y="204"/>
                  </a:lnTo>
                  <a:lnTo>
                    <a:pt x="2327" y="245"/>
                  </a:lnTo>
                  <a:lnTo>
                    <a:pt x="2341" y="289"/>
                  </a:lnTo>
                  <a:lnTo>
                    <a:pt x="2350" y="336"/>
                  </a:lnTo>
                  <a:lnTo>
                    <a:pt x="2353" y="383"/>
                  </a:lnTo>
                  <a:lnTo>
                    <a:pt x="2353" y="1972"/>
                  </a:lnTo>
                  <a:lnTo>
                    <a:pt x="2351" y="1996"/>
                  </a:lnTo>
                  <a:lnTo>
                    <a:pt x="2343" y="2017"/>
                  </a:lnTo>
                  <a:lnTo>
                    <a:pt x="2331" y="2036"/>
                  </a:lnTo>
                  <a:lnTo>
                    <a:pt x="2315" y="2051"/>
                  </a:lnTo>
                  <a:lnTo>
                    <a:pt x="2297" y="2064"/>
                  </a:lnTo>
                  <a:lnTo>
                    <a:pt x="2275" y="2071"/>
                  </a:lnTo>
                  <a:lnTo>
                    <a:pt x="2253" y="2074"/>
                  </a:lnTo>
                  <a:lnTo>
                    <a:pt x="2229" y="2071"/>
                  </a:lnTo>
                  <a:lnTo>
                    <a:pt x="2208" y="2064"/>
                  </a:lnTo>
                  <a:lnTo>
                    <a:pt x="2189" y="2051"/>
                  </a:lnTo>
                  <a:lnTo>
                    <a:pt x="2173" y="2036"/>
                  </a:lnTo>
                  <a:lnTo>
                    <a:pt x="2161" y="2017"/>
                  </a:lnTo>
                  <a:lnTo>
                    <a:pt x="2154" y="1996"/>
                  </a:lnTo>
                  <a:lnTo>
                    <a:pt x="2152" y="1972"/>
                  </a:lnTo>
                  <a:lnTo>
                    <a:pt x="2152" y="383"/>
                  </a:lnTo>
                  <a:lnTo>
                    <a:pt x="2148" y="351"/>
                  </a:lnTo>
                  <a:lnTo>
                    <a:pt x="2140" y="321"/>
                  </a:lnTo>
                  <a:lnTo>
                    <a:pt x="2127" y="292"/>
                  </a:lnTo>
                  <a:lnTo>
                    <a:pt x="2110" y="268"/>
                  </a:lnTo>
                  <a:lnTo>
                    <a:pt x="2088" y="246"/>
                  </a:lnTo>
                  <a:lnTo>
                    <a:pt x="2062" y="227"/>
                  </a:lnTo>
                  <a:lnTo>
                    <a:pt x="2034" y="215"/>
                  </a:lnTo>
                  <a:lnTo>
                    <a:pt x="2004" y="206"/>
                  </a:lnTo>
                  <a:lnTo>
                    <a:pt x="1972" y="204"/>
                  </a:lnTo>
                  <a:lnTo>
                    <a:pt x="381" y="204"/>
                  </a:lnTo>
                  <a:lnTo>
                    <a:pt x="349" y="206"/>
                  </a:lnTo>
                  <a:lnTo>
                    <a:pt x="319" y="215"/>
                  </a:lnTo>
                  <a:lnTo>
                    <a:pt x="291" y="227"/>
                  </a:lnTo>
                  <a:lnTo>
                    <a:pt x="266" y="246"/>
                  </a:lnTo>
                  <a:lnTo>
                    <a:pt x="244" y="268"/>
                  </a:lnTo>
                  <a:lnTo>
                    <a:pt x="227" y="292"/>
                  </a:lnTo>
                  <a:lnTo>
                    <a:pt x="213" y="321"/>
                  </a:lnTo>
                  <a:lnTo>
                    <a:pt x="205" y="351"/>
                  </a:lnTo>
                  <a:lnTo>
                    <a:pt x="202" y="383"/>
                  </a:lnTo>
                  <a:lnTo>
                    <a:pt x="202" y="2832"/>
                  </a:lnTo>
                  <a:lnTo>
                    <a:pt x="199" y="2855"/>
                  </a:lnTo>
                  <a:lnTo>
                    <a:pt x="192" y="2877"/>
                  </a:lnTo>
                  <a:lnTo>
                    <a:pt x="180" y="2895"/>
                  </a:lnTo>
                  <a:lnTo>
                    <a:pt x="165" y="2911"/>
                  </a:lnTo>
                  <a:lnTo>
                    <a:pt x="145" y="2923"/>
                  </a:lnTo>
                  <a:lnTo>
                    <a:pt x="125" y="2931"/>
                  </a:lnTo>
                  <a:lnTo>
                    <a:pt x="101" y="2933"/>
                  </a:lnTo>
                  <a:lnTo>
                    <a:pt x="79" y="2931"/>
                  </a:lnTo>
                  <a:lnTo>
                    <a:pt x="57" y="2923"/>
                  </a:lnTo>
                  <a:lnTo>
                    <a:pt x="38" y="2911"/>
                  </a:lnTo>
                  <a:lnTo>
                    <a:pt x="23" y="2895"/>
                  </a:lnTo>
                  <a:lnTo>
                    <a:pt x="11" y="2877"/>
                  </a:lnTo>
                  <a:lnTo>
                    <a:pt x="3" y="2855"/>
                  </a:lnTo>
                  <a:lnTo>
                    <a:pt x="0" y="2832"/>
                  </a:lnTo>
                  <a:lnTo>
                    <a:pt x="0" y="383"/>
                  </a:lnTo>
                  <a:lnTo>
                    <a:pt x="3" y="336"/>
                  </a:lnTo>
                  <a:lnTo>
                    <a:pt x="12" y="289"/>
                  </a:lnTo>
                  <a:lnTo>
                    <a:pt x="26" y="245"/>
                  </a:lnTo>
                  <a:lnTo>
                    <a:pt x="45" y="204"/>
                  </a:lnTo>
                  <a:lnTo>
                    <a:pt x="69" y="165"/>
                  </a:lnTo>
                  <a:lnTo>
                    <a:pt x="97" y="129"/>
                  </a:lnTo>
                  <a:lnTo>
                    <a:pt x="128" y="98"/>
                  </a:lnTo>
                  <a:lnTo>
                    <a:pt x="164" y="70"/>
                  </a:lnTo>
                  <a:lnTo>
                    <a:pt x="202" y="46"/>
                  </a:lnTo>
                  <a:lnTo>
                    <a:pt x="244" y="26"/>
                  </a:lnTo>
                  <a:lnTo>
                    <a:pt x="287" y="12"/>
                  </a:lnTo>
                  <a:lnTo>
                    <a:pt x="334" y="3"/>
                  </a:lnTo>
                  <a:lnTo>
                    <a:pt x="38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24">
              <a:extLst>
                <a:ext uri="{FF2B5EF4-FFF2-40B4-BE49-F238E27FC236}">
                  <a16:creationId xmlns:a16="http://schemas.microsoft.com/office/drawing/2014/main" id="{B80DBABC-7BEB-4E4E-B5E2-60EDC0DE48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57700" y="3111500"/>
              <a:ext cx="373063" cy="136525"/>
            </a:xfrm>
            <a:custGeom>
              <a:avLst/>
              <a:gdLst>
                <a:gd name="T0" fmla="*/ 202 w 2353"/>
                <a:gd name="T1" fmla="*/ 479 h 862"/>
                <a:gd name="T2" fmla="*/ 213 w 2353"/>
                <a:gd name="T3" fmla="*/ 542 h 862"/>
                <a:gd name="T4" fmla="*/ 244 w 2353"/>
                <a:gd name="T5" fmla="*/ 595 h 862"/>
                <a:gd name="T6" fmla="*/ 291 w 2353"/>
                <a:gd name="T7" fmla="*/ 635 h 862"/>
                <a:gd name="T8" fmla="*/ 349 w 2353"/>
                <a:gd name="T9" fmla="*/ 657 h 862"/>
                <a:gd name="T10" fmla="*/ 1972 w 2353"/>
                <a:gd name="T11" fmla="*/ 660 h 862"/>
                <a:gd name="T12" fmla="*/ 2034 w 2353"/>
                <a:gd name="T13" fmla="*/ 648 h 862"/>
                <a:gd name="T14" fmla="*/ 2088 w 2353"/>
                <a:gd name="T15" fmla="*/ 617 h 862"/>
                <a:gd name="T16" fmla="*/ 2127 w 2353"/>
                <a:gd name="T17" fmla="*/ 570 h 862"/>
                <a:gd name="T18" fmla="*/ 2148 w 2353"/>
                <a:gd name="T19" fmla="*/ 512 h 862"/>
                <a:gd name="T20" fmla="*/ 2152 w 2353"/>
                <a:gd name="T21" fmla="*/ 203 h 862"/>
                <a:gd name="T22" fmla="*/ 101 w 2353"/>
                <a:gd name="T23" fmla="*/ 0 h 862"/>
                <a:gd name="T24" fmla="*/ 2275 w 2353"/>
                <a:gd name="T25" fmla="*/ 3 h 862"/>
                <a:gd name="T26" fmla="*/ 2315 w 2353"/>
                <a:gd name="T27" fmla="*/ 23 h 862"/>
                <a:gd name="T28" fmla="*/ 2343 w 2353"/>
                <a:gd name="T29" fmla="*/ 57 h 862"/>
                <a:gd name="T30" fmla="*/ 2353 w 2353"/>
                <a:gd name="T31" fmla="*/ 102 h 862"/>
                <a:gd name="T32" fmla="*/ 2350 w 2353"/>
                <a:gd name="T33" fmla="*/ 527 h 862"/>
                <a:gd name="T34" fmla="*/ 2327 w 2353"/>
                <a:gd name="T35" fmla="*/ 618 h 862"/>
                <a:gd name="T36" fmla="*/ 2285 w 2353"/>
                <a:gd name="T37" fmla="*/ 698 h 862"/>
                <a:gd name="T38" fmla="*/ 2225 w 2353"/>
                <a:gd name="T39" fmla="*/ 766 h 862"/>
                <a:gd name="T40" fmla="*/ 2150 w 2353"/>
                <a:gd name="T41" fmla="*/ 817 h 862"/>
                <a:gd name="T42" fmla="*/ 2065 w 2353"/>
                <a:gd name="T43" fmla="*/ 851 h 862"/>
                <a:gd name="T44" fmla="*/ 1972 w 2353"/>
                <a:gd name="T45" fmla="*/ 862 h 862"/>
                <a:gd name="T46" fmla="*/ 334 w 2353"/>
                <a:gd name="T47" fmla="*/ 859 h 862"/>
                <a:gd name="T48" fmla="*/ 244 w 2353"/>
                <a:gd name="T49" fmla="*/ 836 h 862"/>
                <a:gd name="T50" fmla="*/ 164 w 2353"/>
                <a:gd name="T51" fmla="*/ 793 h 862"/>
                <a:gd name="T52" fmla="*/ 97 w 2353"/>
                <a:gd name="T53" fmla="*/ 734 h 862"/>
                <a:gd name="T54" fmla="*/ 45 w 2353"/>
                <a:gd name="T55" fmla="*/ 659 h 862"/>
                <a:gd name="T56" fmla="*/ 12 w 2353"/>
                <a:gd name="T57" fmla="*/ 573 h 862"/>
                <a:gd name="T58" fmla="*/ 0 w 2353"/>
                <a:gd name="T59" fmla="*/ 479 h 862"/>
                <a:gd name="T60" fmla="*/ 3 w 2353"/>
                <a:gd name="T61" fmla="*/ 79 h 862"/>
                <a:gd name="T62" fmla="*/ 23 w 2353"/>
                <a:gd name="T63" fmla="*/ 39 h 862"/>
                <a:gd name="T64" fmla="*/ 57 w 2353"/>
                <a:gd name="T65" fmla="*/ 11 h 862"/>
                <a:gd name="T66" fmla="*/ 101 w 2353"/>
                <a:gd name="T67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53" h="862">
                  <a:moveTo>
                    <a:pt x="202" y="203"/>
                  </a:moveTo>
                  <a:lnTo>
                    <a:pt x="202" y="479"/>
                  </a:lnTo>
                  <a:lnTo>
                    <a:pt x="205" y="512"/>
                  </a:lnTo>
                  <a:lnTo>
                    <a:pt x="213" y="542"/>
                  </a:lnTo>
                  <a:lnTo>
                    <a:pt x="227" y="570"/>
                  </a:lnTo>
                  <a:lnTo>
                    <a:pt x="244" y="595"/>
                  </a:lnTo>
                  <a:lnTo>
                    <a:pt x="266" y="617"/>
                  </a:lnTo>
                  <a:lnTo>
                    <a:pt x="291" y="635"/>
                  </a:lnTo>
                  <a:lnTo>
                    <a:pt x="319" y="648"/>
                  </a:lnTo>
                  <a:lnTo>
                    <a:pt x="349" y="657"/>
                  </a:lnTo>
                  <a:lnTo>
                    <a:pt x="381" y="660"/>
                  </a:lnTo>
                  <a:lnTo>
                    <a:pt x="1972" y="660"/>
                  </a:lnTo>
                  <a:lnTo>
                    <a:pt x="2004" y="657"/>
                  </a:lnTo>
                  <a:lnTo>
                    <a:pt x="2034" y="648"/>
                  </a:lnTo>
                  <a:lnTo>
                    <a:pt x="2062" y="635"/>
                  </a:lnTo>
                  <a:lnTo>
                    <a:pt x="2088" y="617"/>
                  </a:lnTo>
                  <a:lnTo>
                    <a:pt x="2110" y="595"/>
                  </a:lnTo>
                  <a:lnTo>
                    <a:pt x="2127" y="570"/>
                  </a:lnTo>
                  <a:lnTo>
                    <a:pt x="2140" y="542"/>
                  </a:lnTo>
                  <a:lnTo>
                    <a:pt x="2148" y="512"/>
                  </a:lnTo>
                  <a:lnTo>
                    <a:pt x="2152" y="479"/>
                  </a:lnTo>
                  <a:lnTo>
                    <a:pt x="2152" y="203"/>
                  </a:lnTo>
                  <a:lnTo>
                    <a:pt x="202" y="203"/>
                  </a:lnTo>
                  <a:close/>
                  <a:moveTo>
                    <a:pt x="101" y="0"/>
                  </a:moveTo>
                  <a:lnTo>
                    <a:pt x="2253" y="0"/>
                  </a:lnTo>
                  <a:lnTo>
                    <a:pt x="2275" y="3"/>
                  </a:lnTo>
                  <a:lnTo>
                    <a:pt x="2297" y="11"/>
                  </a:lnTo>
                  <a:lnTo>
                    <a:pt x="2315" y="23"/>
                  </a:lnTo>
                  <a:lnTo>
                    <a:pt x="2331" y="39"/>
                  </a:lnTo>
                  <a:lnTo>
                    <a:pt x="2343" y="57"/>
                  </a:lnTo>
                  <a:lnTo>
                    <a:pt x="2351" y="79"/>
                  </a:lnTo>
                  <a:lnTo>
                    <a:pt x="2353" y="102"/>
                  </a:lnTo>
                  <a:lnTo>
                    <a:pt x="2353" y="479"/>
                  </a:lnTo>
                  <a:lnTo>
                    <a:pt x="2350" y="527"/>
                  </a:lnTo>
                  <a:lnTo>
                    <a:pt x="2341" y="573"/>
                  </a:lnTo>
                  <a:lnTo>
                    <a:pt x="2327" y="618"/>
                  </a:lnTo>
                  <a:lnTo>
                    <a:pt x="2309" y="659"/>
                  </a:lnTo>
                  <a:lnTo>
                    <a:pt x="2285" y="698"/>
                  </a:lnTo>
                  <a:lnTo>
                    <a:pt x="2257" y="734"/>
                  </a:lnTo>
                  <a:lnTo>
                    <a:pt x="2225" y="766"/>
                  </a:lnTo>
                  <a:lnTo>
                    <a:pt x="2189" y="793"/>
                  </a:lnTo>
                  <a:lnTo>
                    <a:pt x="2150" y="817"/>
                  </a:lnTo>
                  <a:lnTo>
                    <a:pt x="2110" y="836"/>
                  </a:lnTo>
                  <a:lnTo>
                    <a:pt x="2065" y="851"/>
                  </a:lnTo>
                  <a:lnTo>
                    <a:pt x="2020" y="859"/>
                  </a:lnTo>
                  <a:lnTo>
                    <a:pt x="1972" y="862"/>
                  </a:lnTo>
                  <a:lnTo>
                    <a:pt x="381" y="862"/>
                  </a:lnTo>
                  <a:lnTo>
                    <a:pt x="334" y="859"/>
                  </a:lnTo>
                  <a:lnTo>
                    <a:pt x="287" y="851"/>
                  </a:lnTo>
                  <a:lnTo>
                    <a:pt x="244" y="836"/>
                  </a:lnTo>
                  <a:lnTo>
                    <a:pt x="202" y="817"/>
                  </a:lnTo>
                  <a:lnTo>
                    <a:pt x="164" y="793"/>
                  </a:lnTo>
                  <a:lnTo>
                    <a:pt x="128" y="766"/>
                  </a:lnTo>
                  <a:lnTo>
                    <a:pt x="97" y="734"/>
                  </a:lnTo>
                  <a:lnTo>
                    <a:pt x="69" y="698"/>
                  </a:lnTo>
                  <a:lnTo>
                    <a:pt x="45" y="659"/>
                  </a:lnTo>
                  <a:lnTo>
                    <a:pt x="26" y="618"/>
                  </a:lnTo>
                  <a:lnTo>
                    <a:pt x="12" y="573"/>
                  </a:lnTo>
                  <a:lnTo>
                    <a:pt x="3" y="527"/>
                  </a:lnTo>
                  <a:lnTo>
                    <a:pt x="0" y="479"/>
                  </a:lnTo>
                  <a:lnTo>
                    <a:pt x="0" y="102"/>
                  </a:lnTo>
                  <a:lnTo>
                    <a:pt x="3" y="79"/>
                  </a:lnTo>
                  <a:lnTo>
                    <a:pt x="11" y="57"/>
                  </a:lnTo>
                  <a:lnTo>
                    <a:pt x="23" y="39"/>
                  </a:lnTo>
                  <a:lnTo>
                    <a:pt x="38" y="23"/>
                  </a:lnTo>
                  <a:lnTo>
                    <a:pt x="57" y="11"/>
                  </a:lnTo>
                  <a:lnTo>
                    <a:pt x="79" y="3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25">
              <a:extLst>
                <a:ext uri="{FF2B5EF4-FFF2-40B4-BE49-F238E27FC236}">
                  <a16:creationId xmlns:a16="http://schemas.microsoft.com/office/drawing/2014/main" id="{3229BC8C-4AD6-4450-AA63-3E058E721F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3750" y="3163888"/>
              <a:ext cx="82550" cy="31750"/>
            </a:xfrm>
            <a:custGeom>
              <a:avLst/>
              <a:gdLst>
                <a:gd name="T0" fmla="*/ 101 w 526"/>
                <a:gd name="T1" fmla="*/ 0 h 202"/>
                <a:gd name="T2" fmla="*/ 425 w 526"/>
                <a:gd name="T3" fmla="*/ 0 h 202"/>
                <a:gd name="T4" fmla="*/ 448 w 526"/>
                <a:gd name="T5" fmla="*/ 2 h 202"/>
                <a:gd name="T6" fmla="*/ 469 w 526"/>
                <a:gd name="T7" fmla="*/ 10 h 202"/>
                <a:gd name="T8" fmla="*/ 488 w 526"/>
                <a:gd name="T9" fmla="*/ 22 h 202"/>
                <a:gd name="T10" fmla="*/ 503 w 526"/>
                <a:gd name="T11" fmla="*/ 38 h 202"/>
                <a:gd name="T12" fmla="*/ 515 w 526"/>
                <a:gd name="T13" fmla="*/ 56 h 202"/>
                <a:gd name="T14" fmla="*/ 523 w 526"/>
                <a:gd name="T15" fmla="*/ 78 h 202"/>
                <a:gd name="T16" fmla="*/ 526 w 526"/>
                <a:gd name="T17" fmla="*/ 101 h 202"/>
                <a:gd name="T18" fmla="*/ 523 w 526"/>
                <a:gd name="T19" fmla="*/ 124 h 202"/>
                <a:gd name="T20" fmla="*/ 515 w 526"/>
                <a:gd name="T21" fmla="*/ 145 h 202"/>
                <a:gd name="T22" fmla="*/ 503 w 526"/>
                <a:gd name="T23" fmla="*/ 164 h 202"/>
                <a:gd name="T24" fmla="*/ 488 w 526"/>
                <a:gd name="T25" fmla="*/ 180 h 202"/>
                <a:gd name="T26" fmla="*/ 469 w 526"/>
                <a:gd name="T27" fmla="*/ 191 h 202"/>
                <a:gd name="T28" fmla="*/ 448 w 526"/>
                <a:gd name="T29" fmla="*/ 199 h 202"/>
                <a:gd name="T30" fmla="*/ 425 w 526"/>
                <a:gd name="T31" fmla="*/ 202 h 202"/>
                <a:gd name="T32" fmla="*/ 101 w 526"/>
                <a:gd name="T33" fmla="*/ 202 h 202"/>
                <a:gd name="T34" fmla="*/ 78 w 526"/>
                <a:gd name="T35" fmla="*/ 199 h 202"/>
                <a:gd name="T36" fmla="*/ 56 w 526"/>
                <a:gd name="T37" fmla="*/ 191 h 202"/>
                <a:gd name="T38" fmla="*/ 38 w 526"/>
                <a:gd name="T39" fmla="*/ 180 h 202"/>
                <a:gd name="T40" fmla="*/ 22 w 526"/>
                <a:gd name="T41" fmla="*/ 164 h 202"/>
                <a:gd name="T42" fmla="*/ 10 w 526"/>
                <a:gd name="T43" fmla="*/ 145 h 202"/>
                <a:gd name="T44" fmla="*/ 3 w 526"/>
                <a:gd name="T45" fmla="*/ 124 h 202"/>
                <a:gd name="T46" fmla="*/ 0 w 526"/>
                <a:gd name="T47" fmla="*/ 101 h 202"/>
                <a:gd name="T48" fmla="*/ 3 w 526"/>
                <a:gd name="T49" fmla="*/ 78 h 202"/>
                <a:gd name="T50" fmla="*/ 10 w 526"/>
                <a:gd name="T51" fmla="*/ 56 h 202"/>
                <a:gd name="T52" fmla="*/ 22 w 526"/>
                <a:gd name="T53" fmla="*/ 38 h 202"/>
                <a:gd name="T54" fmla="*/ 38 w 526"/>
                <a:gd name="T55" fmla="*/ 22 h 202"/>
                <a:gd name="T56" fmla="*/ 56 w 526"/>
                <a:gd name="T57" fmla="*/ 10 h 202"/>
                <a:gd name="T58" fmla="*/ 78 w 526"/>
                <a:gd name="T59" fmla="*/ 2 h 202"/>
                <a:gd name="T60" fmla="*/ 101 w 526"/>
                <a:gd name="T6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26" h="202">
                  <a:moveTo>
                    <a:pt x="101" y="0"/>
                  </a:moveTo>
                  <a:lnTo>
                    <a:pt x="425" y="0"/>
                  </a:lnTo>
                  <a:lnTo>
                    <a:pt x="448" y="2"/>
                  </a:lnTo>
                  <a:lnTo>
                    <a:pt x="469" y="10"/>
                  </a:lnTo>
                  <a:lnTo>
                    <a:pt x="488" y="22"/>
                  </a:lnTo>
                  <a:lnTo>
                    <a:pt x="503" y="38"/>
                  </a:lnTo>
                  <a:lnTo>
                    <a:pt x="515" y="56"/>
                  </a:lnTo>
                  <a:lnTo>
                    <a:pt x="523" y="78"/>
                  </a:lnTo>
                  <a:lnTo>
                    <a:pt x="526" y="101"/>
                  </a:lnTo>
                  <a:lnTo>
                    <a:pt x="523" y="124"/>
                  </a:lnTo>
                  <a:lnTo>
                    <a:pt x="515" y="145"/>
                  </a:lnTo>
                  <a:lnTo>
                    <a:pt x="503" y="164"/>
                  </a:lnTo>
                  <a:lnTo>
                    <a:pt x="488" y="180"/>
                  </a:lnTo>
                  <a:lnTo>
                    <a:pt x="469" y="191"/>
                  </a:lnTo>
                  <a:lnTo>
                    <a:pt x="448" y="199"/>
                  </a:lnTo>
                  <a:lnTo>
                    <a:pt x="425" y="202"/>
                  </a:lnTo>
                  <a:lnTo>
                    <a:pt x="101" y="202"/>
                  </a:lnTo>
                  <a:lnTo>
                    <a:pt x="78" y="199"/>
                  </a:lnTo>
                  <a:lnTo>
                    <a:pt x="56" y="191"/>
                  </a:lnTo>
                  <a:lnTo>
                    <a:pt x="38" y="180"/>
                  </a:lnTo>
                  <a:lnTo>
                    <a:pt x="22" y="164"/>
                  </a:lnTo>
                  <a:lnTo>
                    <a:pt x="10" y="145"/>
                  </a:lnTo>
                  <a:lnTo>
                    <a:pt x="3" y="124"/>
                  </a:lnTo>
                  <a:lnTo>
                    <a:pt x="0" y="101"/>
                  </a:lnTo>
                  <a:lnTo>
                    <a:pt x="3" y="78"/>
                  </a:lnTo>
                  <a:lnTo>
                    <a:pt x="10" y="56"/>
                  </a:lnTo>
                  <a:lnTo>
                    <a:pt x="22" y="38"/>
                  </a:lnTo>
                  <a:lnTo>
                    <a:pt x="38" y="22"/>
                  </a:lnTo>
                  <a:lnTo>
                    <a:pt x="56" y="10"/>
                  </a:lnTo>
                  <a:lnTo>
                    <a:pt x="78" y="2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26">
              <a:extLst>
                <a:ext uri="{FF2B5EF4-FFF2-40B4-BE49-F238E27FC236}">
                  <a16:creationId xmlns:a16="http://schemas.microsoft.com/office/drawing/2014/main" id="{1FD9A778-484F-407E-8C68-9A953EB2C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9013" y="3057525"/>
              <a:ext cx="31750" cy="106363"/>
            </a:xfrm>
            <a:custGeom>
              <a:avLst/>
              <a:gdLst>
                <a:gd name="T0" fmla="*/ 101 w 201"/>
                <a:gd name="T1" fmla="*/ 0 h 668"/>
                <a:gd name="T2" fmla="*/ 123 w 201"/>
                <a:gd name="T3" fmla="*/ 4 h 668"/>
                <a:gd name="T4" fmla="*/ 145 w 201"/>
                <a:gd name="T5" fmla="*/ 11 h 668"/>
                <a:gd name="T6" fmla="*/ 163 w 201"/>
                <a:gd name="T7" fmla="*/ 23 h 668"/>
                <a:gd name="T8" fmla="*/ 179 w 201"/>
                <a:gd name="T9" fmla="*/ 38 h 668"/>
                <a:gd name="T10" fmla="*/ 191 w 201"/>
                <a:gd name="T11" fmla="*/ 58 h 668"/>
                <a:gd name="T12" fmla="*/ 199 w 201"/>
                <a:gd name="T13" fmla="*/ 78 h 668"/>
                <a:gd name="T14" fmla="*/ 201 w 201"/>
                <a:gd name="T15" fmla="*/ 102 h 668"/>
                <a:gd name="T16" fmla="*/ 201 w 201"/>
                <a:gd name="T17" fmla="*/ 566 h 668"/>
                <a:gd name="T18" fmla="*/ 199 w 201"/>
                <a:gd name="T19" fmla="*/ 589 h 668"/>
                <a:gd name="T20" fmla="*/ 191 w 201"/>
                <a:gd name="T21" fmla="*/ 611 h 668"/>
                <a:gd name="T22" fmla="*/ 179 w 201"/>
                <a:gd name="T23" fmla="*/ 629 h 668"/>
                <a:gd name="T24" fmla="*/ 163 w 201"/>
                <a:gd name="T25" fmla="*/ 645 h 668"/>
                <a:gd name="T26" fmla="*/ 145 w 201"/>
                <a:gd name="T27" fmla="*/ 657 h 668"/>
                <a:gd name="T28" fmla="*/ 123 w 201"/>
                <a:gd name="T29" fmla="*/ 665 h 668"/>
                <a:gd name="T30" fmla="*/ 101 w 201"/>
                <a:gd name="T31" fmla="*/ 668 h 668"/>
                <a:gd name="T32" fmla="*/ 77 w 201"/>
                <a:gd name="T33" fmla="*/ 665 h 668"/>
                <a:gd name="T34" fmla="*/ 56 w 201"/>
                <a:gd name="T35" fmla="*/ 657 h 668"/>
                <a:gd name="T36" fmla="*/ 37 w 201"/>
                <a:gd name="T37" fmla="*/ 645 h 668"/>
                <a:gd name="T38" fmla="*/ 21 w 201"/>
                <a:gd name="T39" fmla="*/ 629 h 668"/>
                <a:gd name="T40" fmla="*/ 9 w 201"/>
                <a:gd name="T41" fmla="*/ 611 h 668"/>
                <a:gd name="T42" fmla="*/ 2 w 201"/>
                <a:gd name="T43" fmla="*/ 589 h 668"/>
                <a:gd name="T44" fmla="*/ 0 w 201"/>
                <a:gd name="T45" fmla="*/ 566 h 668"/>
                <a:gd name="T46" fmla="*/ 0 w 201"/>
                <a:gd name="T47" fmla="*/ 102 h 668"/>
                <a:gd name="T48" fmla="*/ 2 w 201"/>
                <a:gd name="T49" fmla="*/ 78 h 668"/>
                <a:gd name="T50" fmla="*/ 9 w 201"/>
                <a:gd name="T51" fmla="*/ 58 h 668"/>
                <a:gd name="T52" fmla="*/ 21 w 201"/>
                <a:gd name="T53" fmla="*/ 38 h 668"/>
                <a:gd name="T54" fmla="*/ 37 w 201"/>
                <a:gd name="T55" fmla="*/ 23 h 668"/>
                <a:gd name="T56" fmla="*/ 56 w 201"/>
                <a:gd name="T57" fmla="*/ 11 h 668"/>
                <a:gd name="T58" fmla="*/ 77 w 201"/>
                <a:gd name="T59" fmla="*/ 4 h 668"/>
                <a:gd name="T60" fmla="*/ 101 w 201"/>
                <a:gd name="T61" fmla="*/ 0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1" h="668">
                  <a:moveTo>
                    <a:pt x="101" y="0"/>
                  </a:moveTo>
                  <a:lnTo>
                    <a:pt x="123" y="4"/>
                  </a:lnTo>
                  <a:lnTo>
                    <a:pt x="145" y="11"/>
                  </a:lnTo>
                  <a:lnTo>
                    <a:pt x="163" y="23"/>
                  </a:lnTo>
                  <a:lnTo>
                    <a:pt x="179" y="38"/>
                  </a:lnTo>
                  <a:lnTo>
                    <a:pt x="191" y="58"/>
                  </a:lnTo>
                  <a:lnTo>
                    <a:pt x="199" y="78"/>
                  </a:lnTo>
                  <a:lnTo>
                    <a:pt x="201" y="102"/>
                  </a:lnTo>
                  <a:lnTo>
                    <a:pt x="201" y="566"/>
                  </a:lnTo>
                  <a:lnTo>
                    <a:pt x="199" y="589"/>
                  </a:lnTo>
                  <a:lnTo>
                    <a:pt x="191" y="611"/>
                  </a:lnTo>
                  <a:lnTo>
                    <a:pt x="179" y="629"/>
                  </a:lnTo>
                  <a:lnTo>
                    <a:pt x="163" y="645"/>
                  </a:lnTo>
                  <a:lnTo>
                    <a:pt x="145" y="657"/>
                  </a:lnTo>
                  <a:lnTo>
                    <a:pt x="123" y="665"/>
                  </a:lnTo>
                  <a:lnTo>
                    <a:pt x="101" y="668"/>
                  </a:lnTo>
                  <a:lnTo>
                    <a:pt x="77" y="665"/>
                  </a:lnTo>
                  <a:lnTo>
                    <a:pt x="56" y="657"/>
                  </a:lnTo>
                  <a:lnTo>
                    <a:pt x="37" y="645"/>
                  </a:lnTo>
                  <a:lnTo>
                    <a:pt x="21" y="629"/>
                  </a:lnTo>
                  <a:lnTo>
                    <a:pt x="9" y="611"/>
                  </a:lnTo>
                  <a:lnTo>
                    <a:pt x="2" y="589"/>
                  </a:lnTo>
                  <a:lnTo>
                    <a:pt x="0" y="566"/>
                  </a:lnTo>
                  <a:lnTo>
                    <a:pt x="0" y="102"/>
                  </a:lnTo>
                  <a:lnTo>
                    <a:pt x="2" y="78"/>
                  </a:lnTo>
                  <a:lnTo>
                    <a:pt x="9" y="58"/>
                  </a:lnTo>
                  <a:lnTo>
                    <a:pt x="21" y="38"/>
                  </a:lnTo>
                  <a:lnTo>
                    <a:pt x="37" y="23"/>
                  </a:lnTo>
                  <a:lnTo>
                    <a:pt x="56" y="11"/>
                  </a:lnTo>
                  <a:lnTo>
                    <a:pt x="77" y="4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27">
              <a:extLst>
                <a:ext uri="{FF2B5EF4-FFF2-40B4-BE49-F238E27FC236}">
                  <a16:creationId xmlns:a16="http://schemas.microsoft.com/office/drawing/2014/main" id="{844C2CCD-1E79-4AA8-A496-6679113D8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0138" y="2863850"/>
              <a:ext cx="74613" cy="204788"/>
            </a:xfrm>
            <a:custGeom>
              <a:avLst/>
              <a:gdLst>
                <a:gd name="T0" fmla="*/ 158 w 463"/>
                <a:gd name="T1" fmla="*/ 0 h 1288"/>
                <a:gd name="T2" fmla="*/ 200 w 463"/>
                <a:gd name="T3" fmla="*/ 15 h 1288"/>
                <a:gd name="T4" fmla="*/ 265 w 463"/>
                <a:gd name="T5" fmla="*/ 81 h 1288"/>
                <a:gd name="T6" fmla="*/ 343 w 463"/>
                <a:gd name="T7" fmla="*/ 189 h 1288"/>
                <a:gd name="T8" fmla="*/ 401 w 463"/>
                <a:gd name="T9" fmla="*/ 307 h 1288"/>
                <a:gd name="T10" fmla="*/ 440 w 463"/>
                <a:gd name="T11" fmla="*/ 430 h 1288"/>
                <a:gd name="T12" fmla="*/ 459 w 463"/>
                <a:gd name="T13" fmla="*/ 558 h 1288"/>
                <a:gd name="T14" fmla="*/ 459 w 463"/>
                <a:gd name="T15" fmla="*/ 687 h 1288"/>
                <a:gd name="T16" fmla="*/ 440 w 463"/>
                <a:gd name="T17" fmla="*/ 814 h 1288"/>
                <a:gd name="T18" fmla="*/ 401 w 463"/>
                <a:gd name="T19" fmla="*/ 938 h 1288"/>
                <a:gd name="T20" fmla="*/ 343 w 463"/>
                <a:gd name="T21" fmla="*/ 1056 h 1288"/>
                <a:gd name="T22" fmla="*/ 265 w 463"/>
                <a:gd name="T23" fmla="*/ 1165 h 1288"/>
                <a:gd name="T24" fmla="*/ 192 w 463"/>
                <a:gd name="T25" fmla="*/ 1241 h 1288"/>
                <a:gd name="T26" fmla="*/ 145 w 463"/>
                <a:gd name="T27" fmla="*/ 1277 h 1288"/>
                <a:gd name="T28" fmla="*/ 101 w 463"/>
                <a:gd name="T29" fmla="*/ 1288 h 1288"/>
                <a:gd name="T30" fmla="*/ 59 w 463"/>
                <a:gd name="T31" fmla="*/ 1279 h 1288"/>
                <a:gd name="T32" fmla="*/ 23 w 463"/>
                <a:gd name="T33" fmla="*/ 1251 h 1288"/>
                <a:gd name="T34" fmla="*/ 3 w 463"/>
                <a:gd name="T35" fmla="*/ 1211 h 1288"/>
                <a:gd name="T36" fmla="*/ 2 w 463"/>
                <a:gd name="T37" fmla="*/ 1167 h 1288"/>
                <a:gd name="T38" fmla="*/ 19 w 463"/>
                <a:gd name="T39" fmla="*/ 1126 h 1288"/>
                <a:gd name="T40" fmla="*/ 76 w 463"/>
                <a:gd name="T41" fmla="*/ 1072 h 1288"/>
                <a:gd name="T42" fmla="*/ 153 w 463"/>
                <a:gd name="T43" fmla="*/ 979 h 1288"/>
                <a:gd name="T44" fmla="*/ 209 w 463"/>
                <a:gd name="T45" fmla="*/ 875 h 1288"/>
                <a:gd name="T46" fmla="*/ 245 w 463"/>
                <a:gd name="T47" fmla="*/ 766 h 1288"/>
                <a:gd name="T48" fmla="*/ 260 w 463"/>
                <a:gd name="T49" fmla="*/ 651 h 1288"/>
                <a:gd name="T50" fmla="*/ 255 w 463"/>
                <a:gd name="T51" fmla="*/ 536 h 1288"/>
                <a:gd name="T52" fmla="*/ 229 w 463"/>
                <a:gd name="T53" fmla="*/ 424 h 1288"/>
                <a:gd name="T54" fmla="*/ 183 w 463"/>
                <a:gd name="T55" fmla="*/ 316 h 1288"/>
                <a:gd name="T56" fmla="*/ 117 w 463"/>
                <a:gd name="T57" fmla="*/ 218 h 1288"/>
                <a:gd name="T58" fmla="*/ 61 w 463"/>
                <a:gd name="T59" fmla="*/ 154 h 1288"/>
                <a:gd name="T60" fmla="*/ 47 w 463"/>
                <a:gd name="T61" fmla="*/ 112 h 1288"/>
                <a:gd name="T62" fmla="*/ 51 w 463"/>
                <a:gd name="T63" fmla="*/ 69 h 1288"/>
                <a:gd name="T64" fmla="*/ 76 w 463"/>
                <a:gd name="T65" fmla="*/ 30 h 1288"/>
                <a:gd name="T66" fmla="*/ 114 w 463"/>
                <a:gd name="T67" fmla="*/ 6 h 1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63" h="1288">
                  <a:moveTo>
                    <a:pt x="136" y="0"/>
                  </a:moveTo>
                  <a:lnTo>
                    <a:pt x="158" y="0"/>
                  </a:lnTo>
                  <a:lnTo>
                    <a:pt x="179" y="6"/>
                  </a:lnTo>
                  <a:lnTo>
                    <a:pt x="200" y="15"/>
                  </a:lnTo>
                  <a:lnTo>
                    <a:pt x="218" y="30"/>
                  </a:lnTo>
                  <a:lnTo>
                    <a:pt x="265" y="81"/>
                  </a:lnTo>
                  <a:lnTo>
                    <a:pt x="307" y="134"/>
                  </a:lnTo>
                  <a:lnTo>
                    <a:pt x="343" y="189"/>
                  </a:lnTo>
                  <a:lnTo>
                    <a:pt x="374" y="247"/>
                  </a:lnTo>
                  <a:lnTo>
                    <a:pt x="401" y="307"/>
                  </a:lnTo>
                  <a:lnTo>
                    <a:pt x="423" y="368"/>
                  </a:lnTo>
                  <a:lnTo>
                    <a:pt x="440" y="430"/>
                  </a:lnTo>
                  <a:lnTo>
                    <a:pt x="453" y="494"/>
                  </a:lnTo>
                  <a:lnTo>
                    <a:pt x="459" y="558"/>
                  </a:lnTo>
                  <a:lnTo>
                    <a:pt x="463" y="623"/>
                  </a:lnTo>
                  <a:lnTo>
                    <a:pt x="459" y="687"/>
                  </a:lnTo>
                  <a:lnTo>
                    <a:pt x="453" y="750"/>
                  </a:lnTo>
                  <a:lnTo>
                    <a:pt x="440" y="814"/>
                  </a:lnTo>
                  <a:lnTo>
                    <a:pt x="423" y="877"/>
                  </a:lnTo>
                  <a:lnTo>
                    <a:pt x="401" y="938"/>
                  </a:lnTo>
                  <a:lnTo>
                    <a:pt x="374" y="998"/>
                  </a:lnTo>
                  <a:lnTo>
                    <a:pt x="343" y="1056"/>
                  </a:lnTo>
                  <a:lnTo>
                    <a:pt x="307" y="1112"/>
                  </a:lnTo>
                  <a:lnTo>
                    <a:pt x="265" y="1165"/>
                  </a:lnTo>
                  <a:lnTo>
                    <a:pt x="218" y="1216"/>
                  </a:lnTo>
                  <a:lnTo>
                    <a:pt x="192" y="1241"/>
                  </a:lnTo>
                  <a:lnTo>
                    <a:pt x="165" y="1264"/>
                  </a:lnTo>
                  <a:lnTo>
                    <a:pt x="145" y="1277"/>
                  </a:lnTo>
                  <a:lnTo>
                    <a:pt x="123" y="1285"/>
                  </a:lnTo>
                  <a:lnTo>
                    <a:pt x="101" y="1288"/>
                  </a:lnTo>
                  <a:lnTo>
                    <a:pt x="79" y="1286"/>
                  </a:lnTo>
                  <a:lnTo>
                    <a:pt x="59" y="1279"/>
                  </a:lnTo>
                  <a:lnTo>
                    <a:pt x="39" y="1268"/>
                  </a:lnTo>
                  <a:lnTo>
                    <a:pt x="23" y="1251"/>
                  </a:lnTo>
                  <a:lnTo>
                    <a:pt x="10" y="1232"/>
                  </a:lnTo>
                  <a:lnTo>
                    <a:pt x="3" y="1211"/>
                  </a:lnTo>
                  <a:lnTo>
                    <a:pt x="0" y="1189"/>
                  </a:lnTo>
                  <a:lnTo>
                    <a:pt x="2" y="1167"/>
                  </a:lnTo>
                  <a:lnTo>
                    <a:pt x="8" y="1145"/>
                  </a:lnTo>
                  <a:lnTo>
                    <a:pt x="19" y="1126"/>
                  </a:lnTo>
                  <a:lnTo>
                    <a:pt x="35" y="1109"/>
                  </a:lnTo>
                  <a:lnTo>
                    <a:pt x="76" y="1072"/>
                  </a:lnTo>
                  <a:lnTo>
                    <a:pt x="117" y="1026"/>
                  </a:lnTo>
                  <a:lnTo>
                    <a:pt x="153" y="979"/>
                  </a:lnTo>
                  <a:lnTo>
                    <a:pt x="183" y="928"/>
                  </a:lnTo>
                  <a:lnTo>
                    <a:pt x="209" y="875"/>
                  </a:lnTo>
                  <a:lnTo>
                    <a:pt x="229" y="821"/>
                  </a:lnTo>
                  <a:lnTo>
                    <a:pt x="245" y="766"/>
                  </a:lnTo>
                  <a:lnTo>
                    <a:pt x="255" y="708"/>
                  </a:lnTo>
                  <a:lnTo>
                    <a:pt x="260" y="651"/>
                  </a:lnTo>
                  <a:lnTo>
                    <a:pt x="260" y="594"/>
                  </a:lnTo>
                  <a:lnTo>
                    <a:pt x="255" y="536"/>
                  </a:lnTo>
                  <a:lnTo>
                    <a:pt x="245" y="480"/>
                  </a:lnTo>
                  <a:lnTo>
                    <a:pt x="229" y="424"/>
                  </a:lnTo>
                  <a:lnTo>
                    <a:pt x="209" y="370"/>
                  </a:lnTo>
                  <a:lnTo>
                    <a:pt x="183" y="316"/>
                  </a:lnTo>
                  <a:lnTo>
                    <a:pt x="153" y="267"/>
                  </a:lnTo>
                  <a:lnTo>
                    <a:pt x="117" y="218"/>
                  </a:lnTo>
                  <a:lnTo>
                    <a:pt x="76" y="173"/>
                  </a:lnTo>
                  <a:lnTo>
                    <a:pt x="61" y="154"/>
                  </a:lnTo>
                  <a:lnTo>
                    <a:pt x="51" y="135"/>
                  </a:lnTo>
                  <a:lnTo>
                    <a:pt x="47" y="112"/>
                  </a:lnTo>
                  <a:lnTo>
                    <a:pt x="47" y="90"/>
                  </a:lnTo>
                  <a:lnTo>
                    <a:pt x="51" y="69"/>
                  </a:lnTo>
                  <a:lnTo>
                    <a:pt x="61" y="48"/>
                  </a:lnTo>
                  <a:lnTo>
                    <a:pt x="76" y="30"/>
                  </a:lnTo>
                  <a:lnTo>
                    <a:pt x="94" y="15"/>
                  </a:lnTo>
                  <a:lnTo>
                    <a:pt x="114" y="6"/>
                  </a:lnTo>
                  <a:lnTo>
                    <a:pt x="136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28">
              <a:extLst>
                <a:ext uri="{FF2B5EF4-FFF2-40B4-BE49-F238E27FC236}">
                  <a16:creationId xmlns:a16="http://schemas.microsoft.com/office/drawing/2014/main" id="{A74BF1F8-A647-452C-843A-19DF99ADAE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7275" y="2886075"/>
              <a:ext cx="63500" cy="158750"/>
            </a:xfrm>
            <a:custGeom>
              <a:avLst/>
              <a:gdLst>
                <a:gd name="T0" fmla="*/ 159 w 405"/>
                <a:gd name="T1" fmla="*/ 0 h 1003"/>
                <a:gd name="T2" fmla="*/ 201 w 405"/>
                <a:gd name="T3" fmla="*/ 14 h 1003"/>
                <a:gd name="T4" fmla="*/ 260 w 405"/>
                <a:gd name="T5" fmla="*/ 75 h 1003"/>
                <a:gd name="T6" fmla="*/ 327 w 405"/>
                <a:gd name="T7" fmla="*/ 173 h 1003"/>
                <a:gd name="T8" fmla="*/ 374 w 405"/>
                <a:gd name="T9" fmla="*/ 282 h 1003"/>
                <a:gd name="T10" fmla="*/ 399 w 405"/>
                <a:gd name="T11" fmla="*/ 394 h 1003"/>
                <a:gd name="T12" fmla="*/ 405 w 405"/>
                <a:gd name="T13" fmla="*/ 509 h 1003"/>
                <a:gd name="T14" fmla="*/ 389 w 405"/>
                <a:gd name="T15" fmla="*/ 624 h 1003"/>
                <a:gd name="T16" fmla="*/ 353 w 405"/>
                <a:gd name="T17" fmla="*/ 734 h 1003"/>
                <a:gd name="T18" fmla="*/ 297 w 405"/>
                <a:gd name="T19" fmla="*/ 838 h 1003"/>
                <a:gd name="T20" fmla="*/ 220 w 405"/>
                <a:gd name="T21" fmla="*/ 932 h 1003"/>
                <a:gd name="T22" fmla="*/ 164 w 405"/>
                <a:gd name="T23" fmla="*/ 982 h 1003"/>
                <a:gd name="T24" fmla="*/ 123 w 405"/>
                <a:gd name="T25" fmla="*/ 1001 h 1003"/>
                <a:gd name="T26" fmla="*/ 78 w 405"/>
                <a:gd name="T27" fmla="*/ 1001 h 1003"/>
                <a:gd name="T28" fmla="*/ 39 w 405"/>
                <a:gd name="T29" fmla="*/ 982 h 1003"/>
                <a:gd name="T30" fmla="*/ 10 w 405"/>
                <a:gd name="T31" fmla="*/ 945 h 1003"/>
                <a:gd name="T32" fmla="*/ 0 w 405"/>
                <a:gd name="T33" fmla="*/ 902 h 1003"/>
                <a:gd name="T34" fmla="*/ 10 w 405"/>
                <a:gd name="T35" fmla="*/ 858 h 1003"/>
                <a:gd name="T36" fmla="*/ 39 w 405"/>
                <a:gd name="T37" fmla="*/ 823 h 1003"/>
                <a:gd name="T38" fmla="*/ 76 w 405"/>
                <a:gd name="T39" fmla="*/ 788 h 1003"/>
                <a:gd name="T40" fmla="*/ 139 w 405"/>
                <a:gd name="T41" fmla="*/ 710 h 1003"/>
                <a:gd name="T42" fmla="*/ 181 w 405"/>
                <a:gd name="T43" fmla="*/ 621 h 1003"/>
                <a:gd name="T44" fmla="*/ 201 w 405"/>
                <a:gd name="T45" fmla="*/ 528 h 1003"/>
                <a:gd name="T46" fmla="*/ 201 w 405"/>
                <a:gd name="T47" fmla="*/ 433 h 1003"/>
                <a:gd name="T48" fmla="*/ 181 w 405"/>
                <a:gd name="T49" fmla="*/ 339 h 1003"/>
                <a:gd name="T50" fmla="*/ 139 w 405"/>
                <a:gd name="T51" fmla="*/ 251 h 1003"/>
                <a:gd name="T52" fmla="*/ 76 w 405"/>
                <a:gd name="T53" fmla="*/ 172 h 1003"/>
                <a:gd name="T54" fmla="*/ 53 w 405"/>
                <a:gd name="T55" fmla="*/ 133 h 1003"/>
                <a:gd name="T56" fmla="*/ 48 w 405"/>
                <a:gd name="T57" fmla="*/ 90 h 1003"/>
                <a:gd name="T58" fmla="*/ 62 w 405"/>
                <a:gd name="T59" fmla="*/ 48 h 1003"/>
                <a:gd name="T60" fmla="*/ 95 w 405"/>
                <a:gd name="T61" fmla="*/ 14 h 1003"/>
                <a:gd name="T62" fmla="*/ 137 w 405"/>
                <a:gd name="T63" fmla="*/ 0 h 1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5" h="1003">
                  <a:moveTo>
                    <a:pt x="137" y="0"/>
                  </a:moveTo>
                  <a:lnTo>
                    <a:pt x="159" y="0"/>
                  </a:lnTo>
                  <a:lnTo>
                    <a:pt x="181" y="5"/>
                  </a:lnTo>
                  <a:lnTo>
                    <a:pt x="201" y="14"/>
                  </a:lnTo>
                  <a:lnTo>
                    <a:pt x="220" y="29"/>
                  </a:lnTo>
                  <a:lnTo>
                    <a:pt x="260" y="75"/>
                  </a:lnTo>
                  <a:lnTo>
                    <a:pt x="297" y="123"/>
                  </a:lnTo>
                  <a:lnTo>
                    <a:pt x="327" y="173"/>
                  </a:lnTo>
                  <a:lnTo>
                    <a:pt x="353" y="226"/>
                  </a:lnTo>
                  <a:lnTo>
                    <a:pt x="374" y="282"/>
                  </a:lnTo>
                  <a:lnTo>
                    <a:pt x="389" y="337"/>
                  </a:lnTo>
                  <a:lnTo>
                    <a:pt x="399" y="394"/>
                  </a:lnTo>
                  <a:lnTo>
                    <a:pt x="405" y="452"/>
                  </a:lnTo>
                  <a:lnTo>
                    <a:pt x="405" y="509"/>
                  </a:lnTo>
                  <a:lnTo>
                    <a:pt x="399" y="567"/>
                  </a:lnTo>
                  <a:lnTo>
                    <a:pt x="389" y="624"/>
                  </a:lnTo>
                  <a:lnTo>
                    <a:pt x="374" y="680"/>
                  </a:lnTo>
                  <a:lnTo>
                    <a:pt x="353" y="734"/>
                  </a:lnTo>
                  <a:lnTo>
                    <a:pt x="327" y="787"/>
                  </a:lnTo>
                  <a:lnTo>
                    <a:pt x="297" y="838"/>
                  </a:lnTo>
                  <a:lnTo>
                    <a:pt x="260" y="887"/>
                  </a:lnTo>
                  <a:lnTo>
                    <a:pt x="220" y="932"/>
                  </a:lnTo>
                  <a:lnTo>
                    <a:pt x="193" y="958"/>
                  </a:lnTo>
                  <a:lnTo>
                    <a:pt x="164" y="982"/>
                  </a:lnTo>
                  <a:lnTo>
                    <a:pt x="144" y="994"/>
                  </a:lnTo>
                  <a:lnTo>
                    <a:pt x="123" y="1001"/>
                  </a:lnTo>
                  <a:lnTo>
                    <a:pt x="101" y="1003"/>
                  </a:lnTo>
                  <a:lnTo>
                    <a:pt x="78" y="1001"/>
                  </a:lnTo>
                  <a:lnTo>
                    <a:pt x="58" y="994"/>
                  </a:lnTo>
                  <a:lnTo>
                    <a:pt x="39" y="982"/>
                  </a:lnTo>
                  <a:lnTo>
                    <a:pt x="21" y="966"/>
                  </a:lnTo>
                  <a:lnTo>
                    <a:pt x="10" y="945"/>
                  </a:lnTo>
                  <a:lnTo>
                    <a:pt x="2" y="923"/>
                  </a:lnTo>
                  <a:lnTo>
                    <a:pt x="0" y="902"/>
                  </a:lnTo>
                  <a:lnTo>
                    <a:pt x="3" y="879"/>
                  </a:lnTo>
                  <a:lnTo>
                    <a:pt x="10" y="858"/>
                  </a:lnTo>
                  <a:lnTo>
                    <a:pt x="21" y="839"/>
                  </a:lnTo>
                  <a:lnTo>
                    <a:pt x="39" y="823"/>
                  </a:lnTo>
                  <a:lnTo>
                    <a:pt x="58" y="806"/>
                  </a:lnTo>
                  <a:lnTo>
                    <a:pt x="76" y="788"/>
                  </a:lnTo>
                  <a:lnTo>
                    <a:pt x="111" y="750"/>
                  </a:lnTo>
                  <a:lnTo>
                    <a:pt x="139" y="710"/>
                  </a:lnTo>
                  <a:lnTo>
                    <a:pt x="162" y="667"/>
                  </a:lnTo>
                  <a:lnTo>
                    <a:pt x="181" y="621"/>
                  </a:lnTo>
                  <a:lnTo>
                    <a:pt x="194" y="576"/>
                  </a:lnTo>
                  <a:lnTo>
                    <a:pt x="201" y="528"/>
                  </a:lnTo>
                  <a:lnTo>
                    <a:pt x="203" y="481"/>
                  </a:lnTo>
                  <a:lnTo>
                    <a:pt x="201" y="433"/>
                  </a:lnTo>
                  <a:lnTo>
                    <a:pt x="194" y="386"/>
                  </a:lnTo>
                  <a:lnTo>
                    <a:pt x="181" y="339"/>
                  </a:lnTo>
                  <a:lnTo>
                    <a:pt x="162" y="295"/>
                  </a:lnTo>
                  <a:lnTo>
                    <a:pt x="139" y="251"/>
                  </a:lnTo>
                  <a:lnTo>
                    <a:pt x="111" y="210"/>
                  </a:lnTo>
                  <a:lnTo>
                    <a:pt x="76" y="172"/>
                  </a:lnTo>
                  <a:lnTo>
                    <a:pt x="62" y="154"/>
                  </a:lnTo>
                  <a:lnTo>
                    <a:pt x="53" y="133"/>
                  </a:lnTo>
                  <a:lnTo>
                    <a:pt x="48" y="112"/>
                  </a:lnTo>
                  <a:lnTo>
                    <a:pt x="48" y="90"/>
                  </a:lnTo>
                  <a:lnTo>
                    <a:pt x="53" y="68"/>
                  </a:lnTo>
                  <a:lnTo>
                    <a:pt x="62" y="48"/>
                  </a:lnTo>
                  <a:lnTo>
                    <a:pt x="76" y="29"/>
                  </a:lnTo>
                  <a:lnTo>
                    <a:pt x="95" y="14"/>
                  </a:lnTo>
                  <a:lnTo>
                    <a:pt x="115" y="5"/>
                  </a:lnTo>
                  <a:lnTo>
                    <a:pt x="137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E8BB060F-356E-43A1-A10A-93CF1240F68F}"/>
              </a:ext>
            </a:extLst>
          </p:cNvPr>
          <p:cNvGrpSpPr/>
          <p:nvPr/>
        </p:nvGrpSpPr>
        <p:grpSpPr>
          <a:xfrm>
            <a:off x="2447917" y="2577117"/>
            <a:ext cx="897528" cy="1252332"/>
            <a:chOff x="1836895" y="1836970"/>
            <a:chExt cx="897528" cy="1252332"/>
          </a:xfrm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40DB4BA4-9961-4A95-B64A-18467F66DB01}"/>
                </a:ext>
              </a:extLst>
            </p:cNvPr>
            <p:cNvGrpSpPr/>
            <p:nvPr/>
          </p:nvGrpSpPr>
          <p:grpSpPr>
            <a:xfrm rot="16200000">
              <a:off x="1830742" y="1881210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124" name="Freeform 62">
                <a:extLst>
                  <a:ext uri="{FF2B5EF4-FFF2-40B4-BE49-F238E27FC236}">
                    <a16:creationId xmlns:a16="http://schemas.microsoft.com/office/drawing/2014/main" id="{643A9C2A-A36D-4E0D-B2AE-CA31D700AD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63">
                <a:extLst>
                  <a:ext uri="{FF2B5EF4-FFF2-40B4-BE49-F238E27FC236}">
                    <a16:creationId xmlns:a16="http://schemas.microsoft.com/office/drawing/2014/main" id="{3F3E1630-4024-4F30-8562-72DB83EE99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64">
                <a:extLst>
                  <a:ext uri="{FF2B5EF4-FFF2-40B4-BE49-F238E27FC236}">
                    <a16:creationId xmlns:a16="http://schemas.microsoft.com/office/drawing/2014/main" id="{958BDB98-C7DF-468C-A9BE-C1AF5D5A01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65">
                <a:extLst>
                  <a:ext uri="{FF2B5EF4-FFF2-40B4-BE49-F238E27FC236}">
                    <a16:creationId xmlns:a16="http://schemas.microsoft.com/office/drawing/2014/main" id="{8542A8A6-E625-4E3B-90B4-A5236BD3B1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66">
                <a:extLst>
                  <a:ext uri="{FF2B5EF4-FFF2-40B4-BE49-F238E27FC236}">
                    <a16:creationId xmlns:a16="http://schemas.microsoft.com/office/drawing/2014/main" id="{415A11CD-AA6C-47D6-B61E-C3CDC7FF7F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17" name="Freeform 344">
              <a:extLst>
                <a:ext uri="{FF2B5EF4-FFF2-40B4-BE49-F238E27FC236}">
                  <a16:creationId xmlns:a16="http://schemas.microsoft.com/office/drawing/2014/main" id="{9C1B2565-93F1-40E6-B798-E5A0835142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6895" y="2054198"/>
              <a:ext cx="897528" cy="1035104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75D21C7B-52EC-481D-A6D3-00351B156CB8}"/>
                </a:ext>
              </a:extLst>
            </p:cNvPr>
            <p:cNvGrpSpPr/>
            <p:nvPr/>
          </p:nvGrpSpPr>
          <p:grpSpPr>
            <a:xfrm rot="5400000">
              <a:off x="2167390" y="1876658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119" name="Freeform 62">
                <a:extLst>
                  <a:ext uri="{FF2B5EF4-FFF2-40B4-BE49-F238E27FC236}">
                    <a16:creationId xmlns:a16="http://schemas.microsoft.com/office/drawing/2014/main" id="{DA1ABE07-84E8-4435-8833-9BB094DF295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63">
                <a:extLst>
                  <a:ext uri="{FF2B5EF4-FFF2-40B4-BE49-F238E27FC236}">
                    <a16:creationId xmlns:a16="http://schemas.microsoft.com/office/drawing/2014/main" id="{00CC75AE-C2C7-4885-98D1-7F5BCB560A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64">
                <a:extLst>
                  <a:ext uri="{FF2B5EF4-FFF2-40B4-BE49-F238E27FC236}">
                    <a16:creationId xmlns:a16="http://schemas.microsoft.com/office/drawing/2014/main" id="{6903344A-B8BC-4261-93F6-52F893BED6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65">
                <a:extLst>
                  <a:ext uri="{FF2B5EF4-FFF2-40B4-BE49-F238E27FC236}">
                    <a16:creationId xmlns:a16="http://schemas.microsoft.com/office/drawing/2014/main" id="{943E0BC7-1D5A-429C-BDEE-B52FDCA924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66">
                <a:extLst>
                  <a:ext uri="{FF2B5EF4-FFF2-40B4-BE49-F238E27FC236}">
                    <a16:creationId xmlns:a16="http://schemas.microsoft.com/office/drawing/2014/main" id="{B3BBE334-1BFD-4F15-BD44-87AD57A5ED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547A2EDD-9E00-4B14-94D0-F89BFDFDD1FB}"/>
              </a:ext>
            </a:extLst>
          </p:cNvPr>
          <p:cNvCxnSpPr>
            <a:cxnSpLocks/>
          </p:cNvCxnSpPr>
          <p:nvPr/>
        </p:nvCxnSpPr>
        <p:spPr>
          <a:xfrm flipV="1">
            <a:off x="4603519" y="3354172"/>
            <a:ext cx="1137058" cy="1645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C5DF2BB7-2D7B-4CC0-B83D-815F24A9E765}"/>
              </a:ext>
            </a:extLst>
          </p:cNvPr>
          <p:cNvCxnSpPr>
            <a:cxnSpLocks/>
          </p:cNvCxnSpPr>
          <p:nvPr/>
        </p:nvCxnSpPr>
        <p:spPr>
          <a:xfrm flipV="1">
            <a:off x="5740577" y="1998842"/>
            <a:ext cx="0" cy="1367282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3B6FEF0E-B0AE-4FEA-B79D-342D0CCF9347}"/>
              </a:ext>
            </a:extLst>
          </p:cNvPr>
          <p:cNvSpPr txBox="1"/>
          <p:nvPr/>
        </p:nvSpPr>
        <p:spPr>
          <a:xfrm>
            <a:off x="1159958" y="3960007"/>
            <a:ext cx="958917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User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Equipment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(UE)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5E59DDBA-53D4-4BE9-9AD3-4752277A33DF}"/>
              </a:ext>
            </a:extLst>
          </p:cNvPr>
          <p:cNvSpPr txBox="1"/>
          <p:nvPr/>
        </p:nvSpPr>
        <p:spPr>
          <a:xfrm>
            <a:off x="3278832" y="3877609"/>
            <a:ext cx="797013" cy="8309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Radio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Access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Network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(RAN)</a:t>
            </a:r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C3205FAC-2823-44B5-B07E-E1C461407325}"/>
              </a:ext>
            </a:extLst>
          </p:cNvPr>
          <p:cNvGrpSpPr/>
          <p:nvPr/>
        </p:nvGrpSpPr>
        <p:grpSpPr>
          <a:xfrm>
            <a:off x="4056127" y="2620728"/>
            <a:ext cx="750566" cy="800688"/>
            <a:chOff x="3512951" y="1415041"/>
            <a:chExt cx="750566" cy="800688"/>
          </a:xfrm>
        </p:grpSpPr>
        <p:sp>
          <p:nvSpPr>
            <p:cNvPr id="147" name="Freeform 239">
              <a:extLst>
                <a:ext uri="{FF2B5EF4-FFF2-40B4-BE49-F238E27FC236}">
                  <a16:creationId xmlns:a16="http://schemas.microsoft.com/office/drawing/2014/main" id="{A64F2712-C0F8-41BE-AE6B-C789E420CF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88222" y="1497709"/>
              <a:ext cx="111832" cy="125182"/>
            </a:xfrm>
            <a:custGeom>
              <a:avLst/>
              <a:gdLst>
                <a:gd name="T0" fmla="*/ 233 w 524"/>
                <a:gd name="T1" fmla="*/ 120 h 525"/>
                <a:gd name="T2" fmla="*/ 181 w 524"/>
                <a:gd name="T3" fmla="*/ 143 h 525"/>
                <a:gd name="T4" fmla="*/ 141 w 524"/>
                <a:gd name="T5" fmla="*/ 182 h 525"/>
                <a:gd name="T6" fmla="*/ 120 w 524"/>
                <a:gd name="T7" fmla="*/ 234 h 525"/>
                <a:gd name="T8" fmla="*/ 120 w 524"/>
                <a:gd name="T9" fmla="*/ 292 h 525"/>
                <a:gd name="T10" fmla="*/ 141 w 524"/>
                <a:gd name="T11" fmla="*/ 345 h 525"/>
                <a:gd name="T12" fmla="*/ 181 w 524"/>
                <a:gd name="T13" fmla="*/ 384 h 525"/>
                <a:gd name="T14" fmla="*/ 233 w 524"/>
                <a:gd name="T15" fmla="*/ 406 h 525"/>
                <a:gd name="T16" fmla="*/ 291 w 524"/>
                <a:gd name="T17" fmla="*/ 406 h 525"/>
                <a:gd name="T18" fmla="*/ 343 w 524"/>
                <a:gd name="T19" fmla="*/ 384 h 525"/>
                <a:gd name="T20" fmla="*/ 382 w 524"/>
                <a:gd name="T21" fmla="*/ 345 h 525"/>
                <a:gd name="T22" fmla="*/ 404 w 524"/>
                <a:gd name="T23" fmla="*/ 292 h 525"/>
                <a:gd name="T24" fmla="*/ 404 w 524"/>
                <a:gd name="T25" fmla="*/ 234 h 525"/>
                <a:gd name="T26" fmla="*/ 382 w 524"/>
                <a:gd name="T27" fmla="*/ 182 h 525"/>
                <a:gd name="T28" fmla="*/ 343 w 524"/>
                <a:gd name="T29" fmla="*/ 143 h 525"/>
                <a:gd name="T30" fmla="*/ 291 w 524"/>
                <a:gd name="T31" fmla="*/ 120 h 525"/>
                <a:gd name="T32" fmla="*/ 261 w 524"/>
                <a:gd name="T33" fmla="*/ 0 h 525"/>
                <a:gd name="T34" fmla="*/ 337 w 524"/>
                <a:gd name="T35" fmla="*/ 12 h 525"/>
                <a:gd name="T36" fmla="*/ 404 w 524"/>
                <a:gd name="T37" fmla="*/ 43 h 525"/>
                <a:gd name="T38" fmla="*/ 459 w 524"/>
                <a:gd name="T39" fmla="*/ 91 h 525"/>
                <a:gd name="T40" fmla="*/ 499 w 524"/>
                <a:gd name="T41" fmla="*/ 152 h 525"/>
                <a:gd name="T42" fmla="*/ 520 w 524"/>
                <a:gd name="T43" fmla="*/ 224 h 525"/>
                <a:gd name="T44" fmla="*/ 520 w 524"/>
                <a:gd name="T45" fmla="*/ 302 h 525"/>
                <a:gd name="T46" fmla="*/ 499 w 524"/>
                <a:gd name="T47" fmla="*/ 374 h 525"/>
                <a:gd name="T48" fmla="*/ 459 w 524"/>
                <a:gd name="T49" fmla="*/ 435 h 525"/>
                <a:gd name="T50" fmla="*/ 404 w 524"/>
                <a:gd name="T51" fmla="*/ 483 h 525"/>
                <a:gd name="T52" fmla="*/ 337 w 524"/>
                <a:gd name="T53" fmla="*/ 515 h 525"/>
                <a:gd name="T54" fmla="*/ 261 w 524"/>
                <a:gd name="T55" fmla="*/ 525 h 525"/>
                <a:gd name="T56" fmla="*/ 186 w 524"/>
                <a:gd name="T57" fmla="*/ 515 h 525"/>
                <a:gd name="T58" fmla="*/ 120 w 524"/>
                <a:gd name="T59" fmla="*/ 483 h 525"/>
                <a:gd name="T60" fmla="*/ 65 w 524"/>
                <a:gd name="T61" fmla="*/ 435 h 525"/>
                <a:gd name="T62" fmla="*/ 24 w 524"/>
                <a:gd name="T63" fmla="*/ 374 h 525"/>
                <a:gd name="T64" fmla="*/ 3 w 524"/>
                <a:gd name="T65" fmla="*/ 302 h 525"/>
                <a:gd name="T66" fmla="*/ 3 w 524"/>
                <a:gd name="T67" fmla="*/ 224 h 525"/>
                <a:gd name="T68" fmla="*/ 24 w 524"/>
                <a:gd name="T69" fmla="*/ 152 h 525"/>
                <a:gd name="T70" fmla="*/ 65 w 524"/>
                <a:gd name="T71" fmla="*/ 91 h 525"/>
                <a:gd name="T72" fmla="*/ 120 w 524"/>
                <a:gd name="T73" fmla="*/ 43 h 525"/>
                <a:gd name="T74" fmla="*/ 186 w 524"/>
                <a:gd name="T75" fmla="*/ 12 h 525"/>
                <a:gd name="T76" fmla="*/ 261 w 524"/>
                <a:gd name="T77" fmla="*/ 0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4" h="525">
                  <a:moveTo>
                    <a:pt x="261" y="117"/>
                  </a:moveTo>
                  <a:lnTo>
                    <a:pt x="233" y="120"/>
                  </a:lnTo>
                  <a:lnTo>
                    <a:pt x="205" y="129"/>
                  </a:lnTo>
                  <a:lnTo>
                    <a:pt x="181" y="143"/>
                  </a:lnTo>
                  <a:lnTo>
                    <a:pt x="159" y="160"/>
                  </a:lnTo>
                  <a:lnTo>
                    <a:pt x="141" y="182"/>
                  </a:lnTo>
                  <a:lnTo>
                    <a:pt x="128" y="206"/>
                  </a:lnTo>
                  <a:lnTo>
                    <a:pt x="120" y="234"/>
                  </a:lnTo>
                  <a:lnTo>
                    <a:pt x="116" y="264"/>
                  </a:lnTo>
                  <a:lnTo>
                    <a:pt x="120" y="292"/>
                  </a:lnTo>
                  <a:lnTo>
                    <a:pt x="128" y="320"/>
                  </a:lnTo>
                  <a:lnTo>
                    <a:pt x="141" y="345"/>
                  </a:lnTo>
                  <a:lnTo>
                    <a:pt x="159" y="366"/>
                  </a:lnTo>
                  <a:lnTo>
                    <a:pt x="181" y="384"/>
                  </a:lnTo>
                  <a:lnTo>
                    <a:pt x="205" y="397"/>
                  </a:lnTo>
                  <a:lnTo>
                    <a:pt x="233" y="406"/>
                  </a:lnTo>
                  <a:lnTo>
                    <a:pt x="261" y="409"/>
                  </a:lnTo>
                  <a:lnTo>
                    <a:pt x="291" y="406"/>
                  </a:lnTo>
                  <a:lnTo>
                    <a:pt x="318" y="397"/>
                  </a:lnTo>
                  <a:lnTo>
                    <a:pt x="343" y="384"/>
                  </a:lnTo>
                  <a:lnTo>
                    <a:pt x="365" y="366"/>
                  </a:lnTo>
                  <a:lnTo>
                    <a:pt x="382" y="345"/>
                  </a:lnTo>
                  <a:lnTo>
                    <a:pt x="396" y="320"/>
                  </a:lnTo>
                  <a:lnTo>
                    <a:pt x="404" y="292"/>
                  </a:lnTo>
                  <a:lnTo>
                    <a:pt x="407" y="264"/>
                  </a:lnTo>
                  <a:lnTo>
                    <a:pt x="404" y="234"/>
                  </a:lnTo>
                  <a:lnTo>
                    <a:pt x="396" y="206"/>
                  </a:lnTo>
                  <a:lnTo>
                    <a:pt x="382" y="182"/>
                  </a:lnTo>
                  <a:lnTo>
                    <a:pt x="365" y="160"/>
                  </a:lnTo>
                  <a:lnTo>
                    <a:pt x="343" y="143"/>
                  </a:lnTo>
                  <a:lnTo>
                    <a:pt x="318" y="129"/>
                  </a:lnTo>
                  <a:lnTo>
                    <a:pt x="291" y="120"/>
                  </a:lnTo>
                  <a:lnTo>
                    <a:pt x="261" y="117"/>
                  </a:lnTo>
                  <a:close/>
                  <a:moveTo>
                    <a:pt x="261" y="0"/>
                  </a:moveTo>
                  <a:lnTo>
                    <a:pt x="300" y="4"/>
                  </a:lnTo>
                  <a:lnTo>
                    <a:pt x="337" y="12"/>
                  </a:lnTo>
                  <a:lnTo>
                    <a:pt x="372" y="25"/>
                  </a:lnTo>
                  <a:lnTo>
                    <a:pt x="404" y="43"/>
                  </a:lnTo>
                  <a:lnTo>
                    <a:pt x="434" y="65"/>
                  </a:lnTo>
                  <a:lnTo>
                    <a:pt x="459" y="91"/>
                  </a:lnTo>
                  <a:lnTo>
                    <a:pt x="481" y="120"/>
                  </a:lnTo>
                  <a:lnTo>
                    <a:pt x="499" y="152"/>
                  </a:lnTo>
                  <a:lnTo>
                    <a:pt x="513" y="187"/>
                  </a:lnTo>
                  <a:lnTo>
                    <a:pt x="520" y="224"/>
                  </a:lnTo>
                  <a:lnTo>
                    <a:pt x="524" y="264"/>
                  </a:lnTo>
                  <a:lnTo>
                    <a:pt x="520" y="302"/>
                  </a:lnTo>
                  <a:lnTo>
                    <a:pt x="513" y="339"/>
                  </a:lnTo>
                  <a:lnTo>
                    <a:pt x="499" y="374"/>
                  </a:lnTo>
                  <a:lnTo>
                    <a:pt x="481" y="406"/>
                  </a:lnTo>
                  <a:lnTo>
                    <a:pt x="459" y="435"/>
                  </a:lnTo>
                  <a:lnTo>
                    <a:pt x="434" y="462"/>
                  </a:lnTo>
                  <a:lnTo>
                    <a:pt x="404" y="483"/>
                  </a:lnTo>
                  <a:lnTo>
                    <a:pt x="372" y="501"/>
                  </a:lnTo>
                  <a:lnTo>
                    <a:pt x="337" y="515"/>
                  </a:lnTo>
                  <a:lnTo>
                    <a:pt x="300" y="523"/>
                  </a:lnTo>
                  <a:lnTo>
                    <a:pt x="261" y="525"/>
                  </a:lnTo>
                  <a:lnTo>
                    <a:pt x="223" y="523"/>
                  </a:lnTo>
                  <a:lnTo>
                    <a:pt x="186" y="515"/>
                  </a:lnTo>
                  <a:lnTo>
                    <a:pt x="151" y="501"/>
                  </a:lnTo>
                  <a:lnTo>
                    <a:pt x="120" y="483"/>
                  </a:lnTo>
                  <a:lnTo>
                    <a:pt x="90" y="462"/>
                  </a:lnTo>
                  <a:lnTo>
                    <a:pt x="65" y="435"/>
                  </a:lnTo>
                  <a:lnTo>
                    <a:pt x="42" y="406"/>
                  </a:lnTo>
                  <a:lnTo>
                    <a:pt x="24" y="374"/>
                  </a:lnTo>
                  <a:lnTo>
                    <a:pt x="12" y="339"/>
                  </a:lnTo>
                  <a:lnTo>
                    <a:pt x="3" y="302"/>
                  </a:lnTo>
                  <a:lnTo>
                    <a:pt x="0" y="264"/>
                  </a:lnTo>
                  <a:lnTo>
                    <a:pt x="3" y="224"/>
                  </a:lnTo>
                  <a:lnTo>
                    <a:pt x="12" y="187"/>
                  </a:lnTo>
                  <a:lnTo>
                    <a:pt x="24" y="152"/>
                  </a:lnTo>
                  <a:lnTo>
                    <a:pt x="42" y="120"/>
                  </a:lnTo>
                  <a:lnTo>
                    <a:pt x="65" y="91"/>
                  </a:lnTo>
                  <a:lnTo>
                    <a:pt x="90" y="65"/>
                  </a:lnTo>
                  <a:lnTo>
                    <a:pt x="120" y="43"/>
                  </a:lnTo>
                  <a:lnTo>
                    <a:pt x="151" y="25"/>
                  </a:lnTo>
                  <a:lnTo>
                    <a:pt x="186" y="12"/>
                  </a:lnTo>
                  <a:lnTo>
                    <a:pt x="223" y="4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240">
              <a:extLst>
                <a:ext uri="{FF2B5EF4-FFF2-40B4-BE49-F238E27FC236}">
                  <a16:creationId xmlns:a16="http://schemas.microsoft.com/office/drawing/2014/main" id="{AE6AF389-4D49-45A5-845D-A4A32BB65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5877" y="1526051"/>
              <a:ext cx="25807" cy="28343"/>
            </a:xfrm>
            <a:custGeom>
              <a:avLst/>
              <a:gdLst>
                <a:gd name="T0" fmla="*/ 58 w 117"/>
                <a:gd name="T1" fmla="*/ 0 h 117"/>
                <a:gd name="T2" fmla="*/ 76 w 117"/>
                <a:gd name="T3" fmla="*/ 3 h 117"/>
                <a:gd name="T4" fmla="*/ 92 w 117"/>
                <a:gd name="T5" fmla="*/ 12 h 117"/>
                <a:gd name="T6" fmla="*/ 105 w 117"/>
                <a:gd name="T7" fmla="*/ 25 h 117"/>
                <a:gd name="T8" fmla="*/ 113 w 117"/>
                <a:gd name="T9" fmla="*/ 40 h 117"/>
                <a:gd name="T10" fmla="*/ 117 w 117"/>
                <a:gd name="T11" fmla="*/ 58 h 117"/>
                <a:gd name="T12" fmla="*/ 113 w 117"/>
                <a:gd name="T13" fmla="*/ 78 h 117"/>
                <a:gd name="T14" fmla="*/ 105 w 117"/>
                <a:gd name="T15" fmla="*/ 93 h 117"/>
                <a:gd name="T16" fmla="*/ 92 w 117"/>
                <a:gd name="T17" fmla="*/ 106 h 117"/>
                <a:gd name="T18" fmla="*/ 76 w 117"/>
                <a:gd name="T19" fmla="*/ 114 h 117"/>
                <a:gd name="T20" fmla="*/ 58 w 117"/>
                <a:gd name="T21" fmla="*/ 117 h 117"/>
                <a:gd name="T22" fmla="*/ 40 w 117"/>
                <a:gd name="T23" fmla="*/ 114 h 117"/>
                <a:gd name="T24" fmla="*/ 24 w 117"/>
                <a:gd name="T25" fmla="*/ 106 h 117"/>
                <a:gd name="T26" fmla="*/ 12 w 117"/>
                <a:gd name="T27" fmla="*/ 93 h 117"/>
                <a:gd name="T28" fmla="*/ 3 w 117"/>
                <a:gd name="T29" fmla="*/ 78 h 117"/>
                <a:gd name="T30" fmla="*/ 0 w 117"/>
                <a:gd name="T31" fmla="*/ 58 h 117"/>
                <a:gd name="T32" fmla="*/ 3 w 117"/>
                <a:gd name="T33" fmla="*/ 40 h 117"/>
                <a:gd name="T34" fmla="*/ 12 w 117"/>
                <a:gd name="T35" fmla="*/ 25 h 117"/>
                <a:gd name="T36" fmla="*/ 24 w 117"/>
                <a:gd name="T37" fmla="*/ 12 h 117"/>
                <a:gd name="T38" fmla="*/ 40 w 117"/>
                <a:gd name="T39" fmla="*/ 3 h 117"/>
                <a:gd name="T40" fmla="*/ 58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8" y="0"/>
                  </a:moveTo>
                  <a:lnTo>
                    <a:pt x="76" y="3"/>
                  </a:lnTo>
                  <a:lnTo>
                    <a:pt x="92" y="12"/>
                  </a:lnTo>
                  <a:lnTo>
                    <a:pt x="105" y="25"/>
                  </a:lnTo>
                  <a:lnTo>
                    <a:pt x="113" y="40"/>
                  </a:lnTo>
                  <a:lnTo>
                    <a:pt x="117" y="58"/>
                  </a:lnTo>
                  <a:lnTo>
                    <a:pt x="113" y="78"/>
                  </a:lnTo>
                  <a:lnTo>
                    <a:pt x="105" y="93"/>
                  </a:lnTo>
                  <a:lnTo>
                    <a:pt x="92" y="106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2" y="93"/>
                  </a:lnTo>
                  <a:lnTo>
                    <a:pt x="3" y="78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2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241">
              <a:extLst>
                <a:ext uri="{FF2B5EF4-FFF2-40B4-BE49-F238E27FC236}">
                  <a16:creationId xmlns:a16="http://schemas.microsoft.com/office/drawing/2014/main" id="{CC7B9BFA-CD33-466F-8658-91661285D7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6414" y="1526051"/>
              <a:ext cx="23656" cy="28343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3 h 117"/>
                <a:gd name="T4" fmla="*/ 93 w 116"/>
                <a:gd name="T5" fmla="*/ 12 h 117"/>
                <a:gd name="T6" fmla="*/ 104 w 116"/>
                <a:gd name="T7" fmla="*/ 25 h 117"/>
                <a:gd name="T8" fmla="*/ 113 w 116"/>
                <a:gd name="T9" fmla="*/ 40 h 117"/>
                <a:gd name="T10" fmla="*/ 116 w 116"/>
                <a:gd name="T11" fmla="*/ 58 h 117"/>
                <a:gd name="T12" fmla="*/ 113 w 116"/>
                <a:gd name="T13" fmla="*/ 78 h 117"/>
                <a:gd name="T14" fmla="*/ 104 w 116"/>
                <a:gd name="T15" fmla="*/ 93 h 117"/>
                <a:gd name="T16" fmla="*/ 93 w 116"/>
                <a:gd name="T17" fmla="*/ 106 h 117"/>
                <a:gd name="T18" fmla="*/ 76 w 116"/>
                <a:gd name="T19" fmla="*/ 114 h 117"/>
                <a:gd name="T20" fmla="*/ 58 w 116"/>
                <a:gd name="T21" fmla="*/ 117 h 117"/>
                <a:gd name="T22" fmla="*/ 40 w 116"/>
                <a:gd name="T23" fmla="*/ 114 h 117"/>
                <a:gd name="T24" fmla="*/ 24 w 116"/>
                <a:gd name="T25" fmla="*/ 106 h 117"/>
                <a:gd name="T26" fmla="*/ 11 w 116"/>
                <a:gd name="T27" fmla="*/ 93 h 117"/>
                <a:gd name="T28" fmla="*/ 3 w 116"/>
                <a:gd name="T29" fmla="*/ 78 h 117"/>
                <a:gd name="T30" fmla="*/ 0 w 116"/>
                <a:gd name="T31" fmla="*/ 58 h 117"/>
                <a:gd name="T32" fmla="*/ 3 w 116"/>
                <a:gd name="T33" fmla="*/ 40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3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3"/>
                  </a:lnTo>
                  <a:lnTo>
                    <a:pt x="93" y="12"/>
                  </a:lnTo>
                  <a:lnTo>
                    <a:pt x="104" y="25"/>
                  </a:lnTo>
                  <a:lnTo>
                    <a:pt x="113" y="40"/>
                  </a:lnTo>
                  <a:lnTo>
                    <a:pt x="116" y="58"/>
                  </a:lnTo>
                  <a:lnTo>
                    <a:pt x="113" y="78"/>
                  </a:lnTo>
                  <a:lnTo>
                    <a:pt x="104" y="93"/>
                  </a:lnTo>
                  <a:lnTo>
                    <a:pt x="93" y="106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8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242">
              <a:extLst>
                <a:ext uri="{FF2B5EF4-FFF2-40B4-BE49-F238E27FC236}">
                  <a16:creationId xmlns:a16="http://schemas.microsoft.com/office/drawing/2014/main" id="{293627AC-EB43-4459-AF80-5B5ECB679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1685" y="1568566"/>
              <a:ext cx="23656" cy="25982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3 h 117"/>
                <a:gd name="T4" fmla="*/ 92 w 116"/>
                <a:gd name="T5" fmla="*/ 12 h 117"/>
                <a:gd name="T6" fmla="*/ 104 w 116"/>
                <a:gd name="T7" fmla="*/ 25 h 117"/>
                <a:gd name="T8" fmla="*/ 113 w 116"/>
                <a:gd name="T9" fmla="*/ 40 h 117"/>
                <a:gd name="T10" fmla="*/ 116 w 116"/>
                <a:gd name="T11" fmla="*/ 58 h 117"/>
                <a:gd name="T12" fmla="*/ 113 w 116"/>
                <a:gd name="T13" fmla="*/ 78 h 117"/>
                <a:gd name="T14" fmla="*/ 104 w 116"/>
                <a:gd name="T15" fmla="*/ 93 h 117"/>
                <a:gd name="T16" fmla="*/ 92 w 116"/>
                <a:gd name="T17" fmla="*/ 106 h 117"/>
                <a:gd name="T18" fmla="*/ 76 w 116"/>
                <a:gd name="T19" fmla="*/ 114 h 117"/>
                <a:gd name="T20" fmla="*/ 58 w 116"/>
                <a:gd name="T21" fmla="*/ 117 h 117"/>
                <a:gd name="T22" fmla="*/ 40 w 116"/>
                <a:gd name="T23" fmla="*/ 114 h 117"/>
                <a:gd name="T24" fmla="*/ 24 w 116"/>
                <a:gd name="T25" fmla="*/ 106 h 117"/>
                <a:gd name="T26" fmla="*/ 11 w 116"/>
                <a:gd name="T27" fmla="*/ 93 h 117"/>
                <a:gd name="T28" fmla="*/ 3 w 116"/>
                <a:gd name="T29" fmla="*/ 78 h 117"/>
                <a:gd name="T30" fmla="*/ 0 w 116"/>
                <a:gd name="T31" fmla="*/ 58 h 117"/>
                <a:gd name="T32" fmla="*/ 3 w 116"/>
                <a:gd name="T33" fmla="*/ 40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3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3"/>
                  </a:lnTo>
                  <a:lnTo>
                    <a:pt x="92" y="12"/>
                  </a:lnTo>
                  <a:lnTo>
                    <a:pt x="104" y="25"/>
                  </a:lnTo>
                  <a:lnTo>
                    <a:pt x="113" y="40"/>
                  </a:lnTo>
                  <a:lnTo>
                    <a:pt x="116" y="58"/>
                  </a:lnTo>
                  <a:lnTo>
                    <a:pt x="113" y="78"/>
                  </a:lnTo>
                  <a:lnTo>
                    <a:pt x="104" y="93"/>
                  </a:lnTo>
                  <a:lnTo>
                    <a:pt x="92" y="106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8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243">
              <a:extLst>
                <a:ext uri="{FF2B5EF4-FFF2-40B4-BE49-F238E27FC236}">
                  <a16:creationId xmlns:a16="http://schemas.microsoft.com/office/drawing/2014/main" id="{4186CC82-6C59-4E1C-9340-D018D51A74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0070" y="1568566"/>
              <a:ext cx="25807" cy="25982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3 h 117"/>
                <a:gd name="T4" fmla="*/ 92 w 116"/>
                <a:gd name="T5" fmla="*/ 12 h 117"/>
                <a:gd name="T6" fmla="*/ 105 w 116"/>
                <a:gd name="T7" fmla="*/ 25 h 117"/>
                <a:gd name="T8" fmla="*/ 113 w 116"/>
                <a:gd name="T9" fmla="*/ 40 h 117"/>
                <a:gd name="T10" fmla="*/ 116 w 116"/>
                <a:gd name="T11" fmla="*/ 58 h 117"/>
                <a:gd name="T12" fmla="*/ 113 w 116"/>
                <a:gd name="T13" fmla="*/ 78 h 117"/>
                <a:gd name="T14" fmla="*/ 105 w 116"/>
                <a:gd name="T15" fmla="*/ 93 h 117"/>
                <a:gd name="T16" fmla="*/ 92 w 116"/>
                <a:gd name="T17" fmla="*/ 106 h 117"/>
                <a:gd name="T18" fmla="*/ 76 w 116"/>
                <a:gd name="T19" fmla="*/ 114 h 117"/>
                <a:gd name="T20" fmla="*/ 58 w 116"/>
                <a:gd name="T21" fmla="*/ 117 h 117"/>
                <a:gd name="T22" fmla="*/ 40 w 116"/>
                <a:gd name="T23" fmla="*/ 114 h 117"/>
                <a:gd name="T24" fmla="*/ 24 w 116"/>
                <a:gd name="T25" fmla="*/ 106 h 117"/>
                <a:gd name="T26" fmla="*/ 11 w 116"/>
                <a:gd name="T27" fmla="*/ 93 h 117"/>
                <a:gd name="T28" fmla="*/ 3 w 116"/>
                <a:gd name="T29" fmla="*/ 78 h 117"/>
                <a:gd name="T30" fmla="*/ 0 w 116"/>
                <a:gd name="T31" fmla="*/ 58 h 117"/>
                <a:gd name="T32" fmla="*/ 3 w 116"/>
                <a:gd name="T33" fmla="*/ 40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3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3"/>
                  </a:lnTo>
                  <a:lnTo>
                    <a:pt x="92" y="12"/>
                  </a:lnTo>
                  <a:lnTo>
                    <a:pt x="105" y="25"/>
                  </a:lnTo>
                  <a:lnTo>
                    <a:pt x="113" y="40"/>
                  </a:lnTo>
                  <a:lnTo>
                    <a:pt x="116" y="58"/>
                  </a:lnTo>
                  <a:lnTo>
                    <a:pt x="113" y="78"/>
                  </a:lnTo>
                  <a:lnTo>
                    <a:pt x="105" y="93"/>
                  </a:lnTo>
                  <a:lnTo>
                    <a:pt x="92" y="106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8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244">
              <a:extLst>
                <a:ext uri="{FF2B5EF4-FFF2-40B4-BE49-F238E27FC236}">
                  <a16:creationId xmlns:a16="http://schemas.microsoft.com/office/drawing/2014/main" id="{5B8C7CA2-C668-4238-A8AE-A30F14B2D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799" y="1526051"/>
              <a:ext cx="25807" cy="28343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3 h 117"/>
                <a:gd name="T4" fmla="*/ 92 w 116"/>
                <a:gd name="T5" fmla="*/ 12 h 117"/>
                <a:gd name="T6" fmla="*/ 105 w 116"/>
                <a:gd name="T7" fmla="*/ 25 h 117"/>
                <a:gd name="T8" fmla="*/ 113 w 116"/>
                <a:gd name="T9" fmla="*/ 40 h 117"/>
                <a:gd name="T10" fmla="*/ 116 w 116"/>
                <a:gd name="T11" fmla="*/ 58 h 117"/>
                <a:gd name="T12" fmla="*/ 113 w 116"/>
                <a:gd name="T13" fmla="*/ 78 h 117"/>
                <a:gd name="T14" fmla="*/ 105 w 116"/>
                <a:gd name="T15" fmla="*/ 93 h 117"/>
                <a:gd name="T16" fmla="*/ 92 w 116"/>
                <a:gd name="T17" fmla="*/ 106 h 117"/>
                <a:gd name="T18" fmla="*/ 76 w 116"/>
                <a:gd name="T19" fmla="*/ 114 h 117"/>
                <a:gd name="T20" fmla="*/ 58 w 116"/>
                <a:gd name="T21" fmla="*/ 117 h 117"/>
                <a:gd name="T22" fmla="*/ 40 w 116"/>
                <a:gd name="T23" fmla="*/ 114 h 117"/>
                <a:gd name="T24" fmla="*/ 24 w 116"/>
                <a:gd name="T25" fmla="*/ 106 h 117"/>
                <a:gd name="T26" fmla="*/ 11 w 116"/>
                <a:gd name="T27" fmla="*/ 93 h 117"/>
                <a:gd name="T28" fmla="*/ 3 w 116"/>
                <a:gd name="T29" fmla="*/ 78 h 117"/>
                <a:gd name="T30" fmla="*/ 0 w 116"/>
                <a:gd name="T31" fmla="*/ 58 h 117"/>
                <a:gd name="T32" fmla="*/ 3 w 116"/>
                <a:gd name="T33" fmla="*/ 40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3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3"/>
                  </a:lnTo>
                  <a:lnTo>
                    <a:pt x="92" y="12"/>
                  </a:lnTo>
                  <a:lnTo>
                    <a:pt x="105" y="25"/>
                  </a:lnTo>
                  <a:lnTo>
                    <a:pt x="113" y="40"/>
                  </a:lnTo>
                  <a:lnTo>
                    <a:pt x="116" y="58"/>
                  </a:lnTo>
                  <a:lnTo>
                    <a:pt x="113" y="78"/>
                  </a:lnTo>
                  <a:lnTo>
                    <a:pt x="105" y="93"/>
                  </a:lnTo>
                  <a:lnTo>
                    <a:pt x="92" y="106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8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245">
              <a:extLst>
                <a:ext uri="{FF2B5EF4-FFF2-40B4-BE49-F238E27FC236}">
                  <a16:creationId xmlns:a16="http://schemas.microsoft.com/office/drawing/2014/main" id="{6F411746-C131-413E-87E6-1856F0739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0606" y="1568566"/>
              <a:ext cx="25807" cy="25982"/>
            </a:xfrm>
            <a:custGeom>
              <a:avLst/>
              <a:gdLst>
                <a:gd name="T0" fmla="*/ 58 w 117"/>
                <a:gd name="T1" fmla="*/ 0 h 117"/>
                <a:gd name="T2" fmla="*/ 76 w 117"/>
                <a:gd name="T3" fmla="*/ 3 h 117"/>
                <a:gd name="T4" fmla="*/ 92 w 117"/>
                <a:gd name="T5" fmla="*/ 12 h 117"/>
                <a:gd name="T6" fmla="*/ 105 w 117"/>
                <a:gd name="T7" fmla="*/ 25 h 117"/>
                <a:gd name="T8" fmla="*/ 113 w 117"/>
                <a:gd name="T9" fmla="*/ 40 h 117"/>
                <a:gd name="T10" fmla="*/ 117 w 117"/>
                <a:gd name="T11" fmla="*/ 58 h 117"/>
                <a:gd name="T12" fmla="*/ 113 w 117"/>
                <a:gd name="T13" fmla="*/ 78 h 117"/>
                <a:gd name="T14" fmla="*/ 105 w 117"/>
                <a:gd name="T15" fmla="*/ 93 h 117"/>
                <a:gd name="T16" fmla="*/ 92 w 117"/>
                <a:gd name="T17" fmla="*/ 106 h 117"/>
                <a:gd name="T18" fmla="*/ 76 w 117"/>
                <a:gd name="T19" fmla="*/ 114 h 117"/>
                <a:gd name="T20" fmla="*/ 58 w 117"/>
                <a:gd name="T21" fmla="*/ 117 h 117"/>
                <a:gd name="T22" fmla="*/ 40 w 117"/>
                <a:gd name="T23" fmla="*/ 114 h 117"/>
                <a:gd name="T24" fmla="*/ 23 w 117"/>
                <a:gd name="T25" fmla="*/ 106 h 117"/>
                <a:gd name="T26" fmla="*/ 12 w 117"/>
                <a:gd name="T27" fmla="*/ 93 h 117"/>
                <a:gd name="T28" fmla="*/ 3 w 117"/>
                <a:gd name="T29" fmla="*/ 78 h 117"/>
                <a:gd name="T30" fmla="*/ 0 w 117"/>
                <a:gd name="T31" fmla="*/ 58 h 117"/>
                <a:gd name="T32" fmla="*/ 3 w 117"/>
                <a:gd name="T33" fmla="*/ 40 h 117"/>
                <a:gd name="T34" fmla="*/ 12 w 117"/>
                <a:gd name="T35" fmla="*/ 25 h 117"/>
                <a:gd name="T36" fmla="*/ 23 w 117"/>
                <a:gd name="T37" fmla="*/ 12 h 117"/>
                <a:gd name="T38" fmla="*/ 40 w 117"/>
                <a:gd name="T39" fmla="*/ 3 h 117"/>
                <a:gd name="T40" fmla="*/ 58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8" y="0"/>
                  </a:moveTo>
                  <a:lnTo>
                    <a:pt x="76" y="3"/>
                  </a:lnTo>
                  <a:lnTo>
                    <a:pt x="92" y="12"/>
                  </a:lnTo>
                  <a:lnTo>
                    <a:pt x="105" y="25"/>
                  </a:lnTo>
                  <a:lnTo>
                    <a:pt x="113" y="40"/>
                  </a:lnTo>
                  <a:lnTo>
                    <a:pt x="117" y="58"/>
                  </a:lnTo>
                  <a:lnTo>
                    <a:pt x="113" y="78"/>
                  </a:lnTo>
                  <a:lnTo>
                    <a:pt x="105" y="93"/>
                  </a:lnTo>
                  <a:lnTo>
                    <a:pt x="92" y="106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3" y="106"/>
                  </a:lnTo>
                  <a:lnTo>
                    <a:pt x="12" y="93"/>
                  </a:lnTo>
                  <a:lnTo>
                    <a:pt x="3" y="78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2" y="25"/>
                  </a:lnTo>
                  <a:lnTo>
                    <a:pt x="23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246">
              <a:extLst>
                <a:ext uri="{FF2B5EF4-FFF2-40B4-BE49-F238E27FC236}">
                  <a16:creationId xmlns:a16="http://schemas.microsoft.com/office/drawing/2014/main" id="{D5914568-B5FD-4373-8EE0-3F181C7789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5334" y="1526051"/>
              <a:ext cx="25807" cy="28343"/>
            </a:xfrm>
            <a:custGeom>
              <a:avLst/>
              <a:gdLst>
                <a:gd name="T0" fmla="*/ 58 w 117"/>
                <a:gd name="T1" fmla="*/ 0 h 117"/>
                <a:gd name="T2" fmla="*/ 76 w 117"/>
                <a:gd name="T3" fmla="*/ 3 h 117"/>
                <a:gd name="T4" fmla="*/ 92 w 117"/>
                <a:gd name="T5" fmla="*/ 12 h 117"/>
                <a:gd name="T6" fmla="*/ 105 w 117"/>
                <a:gd name="T7" fmla="*/ 25 h 117"/>
                <a:gd name="T8" fmla="*/ 113 w 117"/>
                <a:gd name="T9" fmla="*/ 40 h 117"/>
                <a:gd name="T10" fmla="*/ 117 w 117"/>
                <a:gd name="T11" fmla="*/ 58 h 117"/>
                <a:gd name="T12" fmla="*/ 113 w 117"/>
                <a:gd name="T13" fmla="*/ 78 h 117"/>
                <a:gd name="T14" fmla="*/ 105 w 117"/>
                <a:gd name="T15" fmla="*/ 93 h 117"/>
                <a:gd name="T16" fmla="*/ 92 w 117"/>
                <a:gd name="T17" fmla="*/ 106 h 117"/>
                <a:gd name="T18" fmla="*/ 76 w 117"/>
                <a:gd name="T19" fmla="*/ 114 h 117"/>
                <a:gd name="T20" fmla="*/ 58 w 117"/>
                <a:gd name="T21" fmla="*/ 117 h 117"/>
                <a:gd name="T22" fmla="*/ 40 w 117"/>
                <a:gd name="T23" fmla="*/ 114 h 117"/>
                <a:gd name="T24" fmla="*/ 24 w 117"/>
                <a:gd name="T25" fmla="*/ 106 h 117"/>
                <a:gd name="T26" fmla="*/ 12 w 117"/>
                <a:gd name="T27" fmla="*/ 93 h 117"/>
                <a:gd name="T28" fmla="*/ 3 w 117"/>
                <a:gd name="T29" fmla="*/ 78 h 117"/>
                <a:gd name="T30" fmla="*/ 0 w 117"/>
                <a:gd name="T31" fmla="*/ 58 h 117"/>
                <a:gd name="T32" fmla="*/ 3 w 117"/>
                <a:gd name="T33" fmla="*/ 40 h 117"/>
                <a:gd name="T34" fmla="*/ 12 w 117"/>
                <a:gd name="T35" fmla="*/ 25 h 117"/>
                <a:gd name="T36" fmla="*/ 24 w 117"/>
                <a:gd name="T37" fmla="*/ 12 h 117"/>
                <a:gd name="T38" fmla="*/ 40 w 117"/>
                <a:gd name="T39" fmla="*/ 3 h 117"/>
                <a:gd name="T40" fmla="*/ 58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8" y="0"/>
                  </a:moveTo>
                  <a:lnTo>
                    <a:pt x="76" y="3"/>
                  </a:lnTo>
                  <a:lnTo>
                    <a:pt x="92" y="12"/>
                  </a:lnTo>
                  <a:lnTo>
                    <a:pt x="105" y="25"/>
                  </a:lnTo>
                  <a:lnTo>
                    <a:pt x="113" y="40"/>
                  </a:lnTo>
                  <a:lnTo>
                    <a:pt x="117" y="58"/>
                  </a:lnTo>
                  <a:lnTo>
                    <a:pt x="113" y="78"/>
                  </a:lnTo>
                  <a:lnTo>
                    <a:pt x="105" y="93"/>
                  </a:lnTo>
                  <a:lnTo>
                    <a:pt x="92" y="106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2" y="93"/>
                  </a:lnTo>
                  <a:lnTo>
                    <a:pt x="3" y="78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2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47">
              <a:extLst>
                <a:ext uri="{FF2B5EF4-FFF2-40B4-BE49-F238E27FC236}">
                  <a16:creationId xmlns:a16="http://schemas.microsoft.com/office/drawing/2014/main" id="{AF201355-2BF2-4BB3-B533-7F43CF20B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1141" y="1568566"/>
              <a:ext cx="23656" cy="25982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3 h 117"/>
                <a:gd name="T4" fmla="*/ 92 w 116"/>
                <a:gd name="T5" fmla="*/ 12 h 117"/>
                <a:gd name="T6" fmla="*/ 104 w 116"/>
                <a:gd name="T7" fmla="*/ 25 h 117"/>
                <a:gd name="T8" fmla="*/ 113 w 116"/>
                <a:gd name="T9" fmla="*/ 40 h 117"/>
                <a:gd name="T10" fmla="*/ 116 w 116"/>
                <a:gd name="T11" fmla="*/ 58 h 117"/>
                <a:gd name="T12" fmla="*/ 113 w 116"/>
                <a:gd name="T13" fmla="*/ 78 h 117"/>
                <a:gd name="T14" fmla="*/ 104 w 116"/>
                <a:gd name="T15" fmla="*/ 93 h 117"/>
                <a:gd name="T16" fmla="*/ 92 w 116"/>
                <a:gd name="T17" fmla="*/ 106 h 117"/>
                <a:gd name="T18" fmla="*/ 76 w 116"/>
                <a:gd name="T19" fmla="*/ 114 h 117"/>
                <a:gd name="T20" fmla="*/ 58 w 116"/>
                <a:gd name="T21" fmla="*/ 117 h 117"/>
                <a:gd name="T22" fmla="*/ 40 w 116"/>
                <a:gd name="T23" fmla="*/ 114 h 117"/>
                <a:gd name="T24" fmla="*/ 24 w 116"/>
                <a:gd name="T25" fmla="*/ 106 h 117"/>
                <a:gd name="T26" fmla="*/ 11 w 116"/>
                <a:gd name="T27" fmla="*/ 93 h 117"/>
                <a:gd name="T28" fmla="*/ 3 w 116"/>
                <a:gd name="T29" fmla="*/ 78 h 117"/>
                <a:gd name="T30" fmla="*/ 0 w 116"/>
                <a:gd name="T31" fmla="*/ 58 h 117"/>
                <a:gd name="T32" fmla="*/ 3 w 116"/>
                <a:gd name="T33" fmla="*/ 40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3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3"/>
                  </a:lnTo>
                  <a:lnTo>
                    <a:pt x="92" y="12"/>
                  </a:lnTo>
                  <a:lnTo>
                    <a:pt x="104" y="25"/>
                  </a:lnTo>
                  <a:lnTo>
                    <a:pt x="113" y="40"/>
                  </a:lnTo>
                  <a:lnTo>
                    <a:pt x="116" y="58"/>
                  </a:lnTo>
                  <a:lnTo>
                    <a:pt x="113" y="78"/>
                  </a:lnTo>
                  <a:lnTo>
                    <a:pt x="104" y="93"/>
                  </a:lnTo>
                  <a:lnTo>
                    <a:pt x="92" y="106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8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48">
              <a:extLst>
                <a:ext uri="{FF2B5EF4-FFF2-40B4-BE49-F238E27FC236}">
                  <a16:creationId xmlns:a16="http://schemas.microsoft.com/office/drawing/2014/main" id="{12ACCF74-2368-4C24-BFDC-1420D774A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5870" y="1526051"/>
              <a:ext cx="25807" cy="28343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3 h 117"/>
                <a:gd name="T4" fmla="*/ 92 w 116"/>
                <a:gd name="T5" fmla="*/ 12 h 117"/>
                <a:gd name="T6" fmla="*/ 104 w 116"/>
                <a:gd name="T7" fmla="*/ 25 h 117"/>
                <a:gd name="T8" fmla="*/ 113 w 116"/>
                <a:gd name="T9" fmla="*/ 40 h 117"/>
                <a:gd name="T10" fmla="*/ 116 w 116"/>
                <a:gd name="T11" fmla="*/ 58 h 117"/>
                <a:gd name="T12" fmla="*/ 113 w 116"/>
                <a:gd name="T13" fmla="*/ 78 h 117"/>
                <a:gd name="T14" fmla="*/ 104 w 116"/>
                <a:gd name="T15" fmla="*/ 93 h 117"/>
                <a:gd name="T16" fmla="*/ 92 w 116"/>
                <a:gd name="T17" fmla="*/ 106 h 117"/>
                <a:gd name="T18" fmla="*/ 76 w 116"/>
                <a:gd name="T19" fmla="*/ 114 h 117"/>
                <a:gd name="T20" fmla="*/ 58 w 116"/>
                <a:gd name="T21" fmla="*/ 117 h 117"/>
                <a:gd name="T22" fmla="*/ 40 w 116"/>
                <a:gd name="T23" fmla="*/ 114 h 117"/>
                <a:gd name="T24" fmla="*/ 23 w 116"/>
                <a:gd name="T25" fmla="*/ 106 h 117"/>
                <a:gd name="T26" fmla="*/ 11 w 116"/>
                <a:gd name="T27" fmla="*/ 93 h 117"/>
                <a:gd name="T28" fmla="*/ 3 w 116"/>
                <a:gd name="T29" fmla="*/ 78 h 117"/>
                <a:gd name="T30" fmla="*/ 0 w 116"/>
                <a:gd name="T31" fmla="*/ 58 h 117"/>
                <a:gd name="T32" fmla="*/ 3 w 116"/>
                <a:gd name="T33" fmla="*/ 40 h 117"/>
                <a:gd name="T34" fmla="*/ 11 w 116"/>
                <a:gd name="T35" fmla="*/ 25 h 117"/>
                <a:gd name="T36" fmla="*/ 23 w 116"/>
                <a:gd name="T37" fmla="*/ 12 h 117"/>
                <a:gd name="T38" fmla="*/ 40 w 116"/>
                <a:gd name="T39" fmla="*/ 3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3"/>
                  </a:lnTo>
                  <a:lnTo>
                    <a:pt x="92" y="12"/>
                  </a:lnTo>
                  <a:lnTo>
                    <a:pt x="104" y="25"/>
                  </a:lnTo>
                  <a:lnTo>
                    <a:pt x="113" y="40"/>
                  </a:lnTo>
                  <a:lnTo>
                    <a:pt x="116" y="58"/>
                  </a:lnTo>
                  <a:lnTo>
                    <a:pt x="113" y="78"/>
                  </a:lnTo>
                  <a:lnTo>
                    <a:pt x="104" y="93"/>
                  </a:lnTo>
                  <a:lnTo>
                    <a:pt x="92" y="106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3" y="106"/>
                  </a:lnTo>
                  <a:lnTo>
                    <a:pt x="11" y="93"/>
                  </a:lnTo>
                  <a:lnTo>
                    <a:pt x="3" y="78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5"/>
                  </a:lnTo>
                  <a:lnTo>
                    <a:pt x="23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49">
              <a:extLst>
                <a:ext uri="{FF2B5EF4-FFF2-40B4-BE49-F238E27FC236}">
                  <a16:creationId xmlns:a16="http://schemas.microsoft.com/office/drawing/2014/main" id="{AFC0D9E5-763A-41E9-BE51-4D68E8BE6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678" y="1568566"/>
              <a:ext cx="23656" cy="25982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3 h 117"/>
                <a:gd name="T4" fmla="*/ 93 w 116"/>
                <a:gd name="T5" fmla="*/ 12 h 117"/>
                <a:gd name="T6" fmla="*/ 105 w 116"/>
                <a:gd name="T7" fmla="*/ 25 h 117"/>
                <a:gd name="T8" fmla="*/ 113 w 116"/>
                <a:gd name="T9" fmla="*/ 40 h 117"/>
                <a:gd name="T10" fmla="*/ 116 w 116"/>
                <a:gd name="T11" fmla="*/ 58 h 117"/>
                <a:gd name="T12" fmla="*/ 113 w 116"/>
                <a:gd name="T13" fmla="*/ 78 h 117"/>
                <a:gd name="T14" fmla="*/ 105 w 116"/>
                <a:gd name="T15" fmla="*/ 93 h 117"/>
                <a:gd name="T16" fmla="*/ 93 w 116"/>
                <a:gd name="T17" fmla="*/ 106 h 117"/>
                <a:gd name="T18" fmla="*/ 76 w 116"/>
                <a:gd name="T19" fmla="*/ 114 h 117"/>
                <a:gd name="T20" fmla="*/ 58 w 116"/>
                <a:gd name="T21" fmla="*/ 117 h 117"/>
                <a:gd name="T22" fmla="*/ 40 w 116"/>
                <a:gd name="T23" fmla="*/ 114 h 117"/>
                <a:gd name="T24" fmla="*/ 24 w 116"/>
                <a:gd name="T25" fmla="*/ 106 h 117"/>
                <a:gd name="T26" fmla="*/ 11 w 116"/>
                <a:gd name="T27" fmla="*/ 93 h 117"/>
                <a:gd name="T28" fmla="*/ 3 w 116"/>
                <a:gd name="T29" fmla="*/ 78 h 117"/>
                <a:gd name="T30" fmla="*/ 0 w 116"/>
                <a:gd name="T31" fmla="*/ 58 h 117"/>
                <a:gd name="T32" fmla="*/ 3 w 116"/>
                <a:gd name="T33" fmla="*/ 40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3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3"/>
                  </a:lnTo>
                  <a:lnTo>
                    <a:pt x="93" y="12"/>
                  </a:lnTo>
                  <a:lnTo>
                    <a:pt x="105" y="25"/>
                  </a:lnTo>
                  <a:lnTo>
                    <a:pt x="113" y="40"/>
                  </a:lnTo>
                  <a:lnTo>
                    <a:pt x="116" y="58"/>
                  </a:lnTo>
                  <a:lnTo>
                    <a:pt x="113" y="78"/>
                  </a:lnTo>
                  <a:lnTo>
                    <a:pt x="105" y="93"/>
                  </a:lnTo>
                  <a:lnTo>
                    <a:pt x="93" y="106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8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50">
              <a:extLst>
                <a:ext uri="{FF2B5EF4-FFF2-40B4-BE49-F238E27FC236}">
                  <a16:creationId xmlns:a16="http://schemas.microsoft.com/office/drawing/2014/main" id="{110B8BD1-E188-40CA-A119-F235C0964E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2951" y="1415041"/>
              <a:ext cx="750566" cy="800688"/>
            </a:xfrm>
            <a:custGeom>
              <a:avLst/>
              <a:gdLst>
                <a:gd name="T0" fmla="*/ 1657 w 3490"/>
                <a:gd name="T1" fmla="*/ 2942 h 3384"/>
                <a:gd name="T2" fmla="*/ 1581 w 3490"/>
                <a:gd name="T3" fmla="*/ 3032 h 3384"/>
                <a:gd name="T4" fmla="*/ 1581 w 3490"/>
                <a:gd name="T5" fmla="*/ 3154 h 3384"/>
                <a:gd name="T6" fmla="*/ 1657 w 3490"/>
                <a:gd name="T7" fmla="*/ 3244 h 3384"/>
                <a:gd name="T8" fmla="*/ 1777 w 3490"/>
                <a:gd name="T9" fmla="*/ 3265 h 3384"/>
                <a:gd name="T10" fmla="*/ 1878 w 3490"/>
                <a:gd name="T11" fmla="*/ 3205 h 3384"/>
                <a:gd name="T12" fmla="*/ 1920 w 3490"/>
                <a:gd name="T13" fmla="*/ 3092 h 3384"/>
                <a:gd name="T14" fmla="*/ 1878 w 3490"/>
                <a:gd name="T15" fmla="*/ 2980 h 3384"/>
                <a:gd name="T16" fmla="*/ 1777 w 3490"/>
                <a:gd name="T17" fmla="*/ 2920 h 3384"/>
                <a:gd name="T18" fmla="*/ 209 w 3490"/>
                <a:gd name="T19" fmla="*/ 1238 h 3384"/>
                <a:gd name="T20" fmla="*/ 128 w 3490"/>
                <a:gd name="T21" fmla="*/ 1319 h 3384"/>
                <a:gd name="T22" fmla="*/ 120 w 3490"/>
                <a:gd name="T23" fmla="*/ 2096 h 3384"/>
                <a:gd name="T24" fmla="*/ 183 w 3490"/>
                <a:gd name="T25" fmla="*/ 2192 h 3384"/>
                <a:gd name="T26" fmla="*/ 3221 w 3490"/>
                <a:gd name="T27" fmla="*/ 2217 h 3384"/>
                <a:gd name="T28" fmla="*/ 3329 w 3490"/>
                <a:gd name="T29" fmla="*/ 2173 h 3384"/>
                <a:gd name="T30" fmla="*/ 3374 w 3490"/>
                <a:gd name="T31" fmla="*/ 2065 h 3384"/>
                <a:gd name="T32" fmla="*/ 3347 w 3490"/>
                <a:gd name="T33" fmla="*/ 1293 h 3384"/>
                <a:gd name="T34" fmla="*/ 3252 w 3490"/>
                <a:gd name="T35" fmla="*/ 1229 h 3384"/>
                <a:gd name="T36" fmla="*/ 238 w 3490"/>
                <a:gd name="T37" fmla="*/ 120 h 3384"/>
                <a:gd name="T38" fmla="*/ 143 w 3490"/>
                <a:gd name="T39" fmla="*/ 185 h 3384"/>
                <a:gd name="T40" fmla="*/ 116 w 3490"/>
                <a:gd name="T41" fmla="*/ 957 h 3384"/>
                <a:gd name="T42" fmla="*/ 161 w 3490"/>
                <a:gd name="T43" fmla="*/ 1064 h 3384"/>
                <a:gd name="T44" fmla="*/ 269 w 3490"/>
                <a:gd name="T45" fmla="*/ 1109 h 3384"/>
                <a:gd name="T46" fmla="*/ 3307 w 3490"/>
                <a:gd name="T47" fmla="*/ 1083 h 3384"/>
                <a:gd name="T48" fmla="*/ 3370 w 3490"/>
                <a:gd name="T49" fmla="*/ 988 h 3384"/>
                <a:gd name="T50" fmla="*/ 3362 w 3490"/>
                <a:gd name="T51" fmla="*/ 210 h 3384"/>
                <a:gd name="T52" fmla="*/ 3281 w 3490"/>
                <a:gd name="T53" fmla="*/ 130 h 3384"/>
                <a:gd name="T54" fmla="*/ 269 w 3490"/>
                <a:gd name="T55" fmla="*/ 0 h 3384"/>
                <a:gd name="T56" fmla="*/ 3335 w 3490"/>
                <a:gd name="T57" fmla="*/ 26 h 3384"/>
                <a:gd name="T58" fmla="*/ 3447 w 3490"/>
                <a:gd name="T59" fmla="*/ 124 h 3384"/>
                <a:gd name="T60" fmla="*/ 3490 w 3490"/>
                <a:gd name="T61" fmla="*/ 270 h 3384"/>
                <a:gd name="T62" fmla="*/ 3469 w 3490"/>
                <a:gd name="T63" fmla="*/ 1060 h 3384"/>
                <a:gd name="T64" fmla="*/ 3386 w 3490"/>
                <a:gd name="T65" fmla="*/ 1167 h 3384"/>
                <a:gd name="T66" fmla="*/ 3469 w 3490"/>
                <a:gd name="T67" fmla="*/ 1274 h 3384"/>
                <a:gd name="T68" fmla="*/ 3490 w 3490"/>
                <a:gd name="T69" fmla="*/ 2065 h 3384"/>
                <a:gd name="T70" fmla="*/ 3447 w 3490"/>
                <a:gd name="T71" fmla="*/ 2212 h 3384"/>
                <a:gd name="T72" fmla="*/ 3335 w 3490"/>
                <a:gd name="T73" fmla="*/ 2309 h 3384"/>
                <a:gd name="T74" fmla="*/ 1803 w 3490"/>
                <a:gd name="T75" fmla="*/ 2334 h 3384"/>
                <a:gd name="T76" fmla="*/ 1908 w 3490"/>
                <a:gd name="T77" fmla="*/ 2850 h 3384"/>
                <a:gd name="T78" fmla="*/ 2005 w 3490"/>
                <a:gd name="T79" fmla="*/ 2962 h 3384"/>
                <a:gd name="T80" fmla="*/ 3450 w 3490"/>
                <a:gd name="T81" fmla="*/ 3037 h 3384"/>
                <a:gd name="T82" fmla="*/ 3490 w 3490"/>
                <a:gd name="T83" fmla="*/ 3092 h 3384"/>
                <a:gd name="T84" fmla="*/ 3450 w 3490"/>
                <a:gd name="T85" fmla="*/ 3147 h 3384"/>
                <a:gd name="T86" fmla="*/ 2003 w 3490"/>
                <a:gd name="T87" fmla="*/ 3226 h 3384"/>
                <a:gd name="T88" fmla="*/ 1898 w 3490"/>
                <a:gd name="T89" fmla="*/ 3340 h 3384"/>
                <a:gd name="T90" fmla="*/ 1745 w 3490"/>
                <a:gd name="T91" fmla="*/ 3384 h 3384"/>
                <a:gd name="T92" fmla="*/ 1592 w 3490"/>
                <a:gd name="T93" fmla="*/ 3340 h 3384"/>
                <a:gd name="T94" fmla="*/ 1487 w 3490"/>
                <a:gd name="T95" fmla="*/ 3226 h 3384"/>
                <a:gd name="T96" fmla="*/ 40 w 3490"/>
                <a:gd name="T97" fmla="*/ 3147 h 3384"/>
                <a:gd name="T98" fmla="*/ 0 w 3490"/>
                <a:gd name="T99" fmla="*/ 3092 h 3384"/>
                <a:gd name="T100" fmla="*/ 40 w 3490"/>
                <a:gd name="T101" fmla="*/ 3037 h 3384"/>
                <a:gd name="T102" fmla="*/ 1485 w 3490"/>
                <a:gd name="T103" fmla="*/ 2962 h 3384"/>
                <a:gd name="T104" fmla="*/ 1582 w 3490"/>
                <a:gd name="T105" fmla="*/ 2850 h 3384"/>
                <a:gd name="T106" fmla="*/ 1687 w 3490"/>
                <a:gd name="T107" fmla="*/ 2334 h 3384"/>
                <a:gd name="T108" fmla="*/ 155 w 3490"/>
                <a:gd name="T109" fmla="*/ 2309 h 3384"/>
                <a:gd name="T110" fmla="*/ 43 w 3490"/>
                <a:gd name="T111" fmla="*/ 2212 h 3384"/>
                <a:gd name="T112" fmla="*/ 0 w 3490"/>
                <a:gd name="T113" fmla="*/ 2065 h 3384"/>
                <a:gd name="T114" fmla="*/ 21 w 3490"/>
                <a:gd name="T115" fmla="*/ 1274 h 3384"/>
                <a:gd name="T116" fmla="*/ 104 w 3490"/>
                <a:gd name="T117" fmla="*/ 1167 h 3384"/>
                <a:gd name="T118" fmla="*/ 21 w 3490"/>
                <a:gd name="T119" fmla="*/ 1060 h 3384"/>
                <a:gd name="T120" fmla="*/ 0 w 3490"/>
                <a:gd name="T121" fmla="*/ 270 h 3384"/>
                <a:gd name="T122" fmla="*/ 43 w 3490"/>
                <a:gd name="T123" fmla="*/ 124 h 3384"/>
                <a:gd name="T124" fmla="*/ 155 w 3490"/>
                <a:gd name="T125" fmla="*/ 26 h 3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90" h="3384">
                  <a:moveTo>
                    <a:pt x="1745" y="2917"/>
                  </a:moveTo>
                  <a:lnTo>
                    <a:pt x="1713" y="2920"/>
                  </a:lnTo>
                  <a:lnTo>
                    <a:pt x="1684" y="2929"/>
                  </a:lnTo>
                  <a:lnTo>
                    <a:pt x="1657" y="2942"/>
                  </a:lnTo>
                  <a:lnTo>
                    <a:pt x="1633" y="2959"/>
                  </a:lnTo>
                  <a:lnTo>
                    <a:pt x="1612" y="2980"/>
                  </a:lnTo>
                  <a:lnTo>
                    <a:pt x="1595" y="3004"/>
                  </a:lnTo>
                  <a:lnTo>
                    <a:pt x="1581" y="3032"/>
                  </a:lnTo>
                  <a:lnTo>
                    <a:pt x="1574" y="3061"/>
                  </a:lnTo>
                  <a:lnTo>
                    <a:pt x="1571" y="3092"/>
                  </a:lnTo>
                  <a:lnTo>
                    <a:pt x="1574" y="3124"/>
                  </a:lnTo>
                  <a:lnTo>
                    <a:pt x="1581" y="3154"/>
                  </a:lnTo>
                  <a:lnTo>
                    <a:pt x="1595" y="3180"/>
                  </a:lnTo>
                  <a:lnTo>
                    <a:pt x="1612" y="3205"/>
                  </a:lnTo>
                  <a:lnTo>
                    <a:pt x="1633" y="3226"/>
                  </a:lnTo>
                  <a:lnTo>
                    <a:pt x="1657" y="3244"/>
                  </a:lnTo>
                  <a:lnTo>
                    <a:pt x="1684" y="3257"/>
                  </a:lnTo>
                  <a:lnTo>
                    <a:pt x="1713" y="3265"/>
                  </a:lnTo>
                  <a:lnTo>
                    <a:pt x="1745" y="3267"/>
                  </a:lnTo>
                  <a:lnTo>
                    <a:pt x="1777" y="3265"/>
                  </a:lnTo>
                  <a:lnTo>
                    <a:pt x="1806" y="3257"/>
                  </a:lnTo>
                  <a:lnTo>
                    <a:pt x="1833" y="3244"/>
                  </a:lnTo>
                  <a:lnTo>
                    <a:pt x="1857" y="3226"/>
                  </a:lnTo>
                  <a:lnTo>
                    <a:pt x="1878" y="3205"/>
                  </a:lnTo>
                  <a:lnTo>
                    <a:pt x="1895" y="3180"/>
                  </a:lnTo>
                  <a:lnTo>
                    <a:pt x="1909" y="3154"/>
                  </a:lnTo>
                  <a:lnTo>
                    <a:pt x="1916" y="3124"/>
                  </a:lnTo>
                  <a:lnTo>
                    <a:pt x="1920" y="3092"/>
                  </a:lnTo>
                  <a:lnTo>
                    <a:pt x="1916" y="3061"/>
                  </a:lnTo>
                  <a:lnTo>
                    <a:pt x="1909" y="3032"/>
                  </a:lnTo>
                  <a:lnTo>
                    <a:pt x="1895" y="3004"/>
                  </a:lnTo>
                  <a:lnTo>
                    <a:pt x="1878" y="2980"/>
                  </a:lnTo>
                  <a:lnTo>
                    <a:pt x="1857" y="2959"/>
                  </a:lnTo>
                  <a:lnTo>
                    <a:pt x="1833" y="2942"/>
                  </a:lnTo>
                  <a:lnTo>
                    <a:pt x="1806" y="2929"/>
                  </a:lnTo>
                  <a:lnTo>
                    <a:pt x="1777" y="2920"/>
                  </a:lnTo>
                  <a:lnTo>
                    <a:pt x="1745" y="2917"/>
                  </a:lnTo>
                  <a:close/>
                  <a:moveTo>
                    <a:pt x="269" y="1225"/>
                  </a:moveTo>
                  <a:lnTo>
                    <a:pt x="238" y="1229"/>
                  </a:lnTo>
                  <a:lnTo>
                    <a:pt x="209" y="1238"/>
                  </a:lnTo>
                  <a:lnTo>
                    <a:pt x="183" y="1252"/>
                  </a:lnTo>
                  <a:lnTo>
                    <a:pt x="161" y="1270"/>
                  </a:lnTo>
                  <a:lnTo>
                    <a:pt x="143" y="1293"/>
                  </a:lnTo>
                  <a:lnTo>
                    <a:pt x="128" y="1319"/>
                  </a:lnTo>
                  <a:lnTo>
                    <a:pt x="120" y="1347"/>
                  </a:lnTo>
                  <a:lnTo>
                    <a:pt x="116" y="1378"/>
                  </a:lnTo>
                  <a:lnTo>
                    <a:pt x="116" y="2065"/>
                  </a:lnTo>
                  <a:lnTo>
                    <a:pt x="120" y="2096"/>
                  </a:lnTo>
                  <a:lnTo>
                    <a:pt x="128" y="2125"/>
                  </a:lnTo>
                  <a:lnTo>
                    <a:pt x="143" y="2150"/>
                  </a:lnTo>
                  <a:lnTo>
                    <a:pt x="161" y="2173"/>
                  </a:lnTo>
                  <a:lnTo>
                    <a:pt x="183" y="2192"/>
                  </a:lnTo>
                  <a:lnTo>
                    <a:pt x="209" y="2205"/>
                  </a:lnTo>
                  <a:lnTo>
                    <a:pt x="238" y="2214"/>
                  </a:lnTo>
                  <a:lnTo>
                    <a:pt x="269" y="2217"/>
                  </a:lnTo>
                  <a:lnTo>
                    <a:pt x="3221" y="2217"/>
                  </a:lnTo>
                  <a:lnTo>
                    <a:pt x="3252" y="2214"/>
                  </a:lnTo>
                  <a:lnTo>
                    <a:pt x="3281" y="2205"/>
                  </a:lnTo>
                  <a:lnTo>
                    <a:pt x="3307" y="2192"/>
                  </a:lnTo>
                  <a:lnTo>
                    <a:pt x="3329" y="2173"/>
                  </a:lnTo>
                  <a:lnTo>
                    <a:pt x="3347" y="2150"/>
                  </a:lnTo>
                  <a:lnTo>
                    <a:pt x="3362" y="2125"/>
                  </a:lnTo>
                  <a:lnTo>
                    <a:pt x="3370" y="2096"/>
                  </a:lnTo>
                  <a:lnTo>
                    <a:pt x="3374" y="2065"/>
                  </a:lnTo>
                  <a:lnTo>
                    <a:pt x="3374" y="1378"/>
                  </a:lnTo>
                  <a:lnTo>
                    <a:pt x="3370" y="1347"/>
                  </a:lnTo>
                  <a:lnTo>
                    <a:pt x="3362" y="1319"/>
                  </a:lnTo>
                  <a:lnTo>
                    <a:pt x="3347" y="1293"/>
                  </a:lnTo>
                  <a:lnTo>
                    <a:pt x="3329" y="1270"/>
                  </a:lnTo>
                  <a:lnTo>
                    <a:pt x="3307" y="1252"/>
                  </a:lnTo>
                  <a:lnTo>
                    <a:pt x="3281" y="1238"/>
                  </a:lnTo>
                  <a:lnTo>
                    <a:pt x="3252" y="1229"/>
                  </a:lnTo>
                  <a:lnTo>
                    <a:pt x="3221" y="1225"/>
                  </a:lnTo>
                  <a:lnTo>
                    <a:pt x="269" y="1225"/>
                  </a:lnTo>
                  <a:close/>
                  <a:moveTo>
                    <a:pt x="269" y="117"/>
                  </a:moveTo>
                  <a:lnTo>
                    <a:pt x="238" y="120"/>
                  </a:lnTo>
                  <a:lnTo>
                    <a:pt x="209" y="130"/>
                  </a:lnTo>
                  <a:lnTo>
                    <a:pt x="183" y="144"/>
                  </a:lnTo>
                  <a:lnTo>
                    <a:pt x="161" y="162"/>
                  </a:lnTo>
                  <a:lnTo>
                    <a:pt x="143" y="185"/>
                  </a:lnTo>
                  <a:lnTo>
                    <a:pt x="128" y="210"/>
                  </a:lnTo>
                  <a:lnTo>
                    <a:pt x="120" y="239"/>
                  </a:lnTo>
                  <a:lnTo>
                    <a:pt x="116" y="270"/>
                  </a:lnTo>
                  <a:lnTo>
                    <a:pt x="116" y="957"/>
                  </a:lnTo>
                  <a:lnTo>
                    <a:pt x="120" y="988"/>
                  </a:lnTo>
                  <a:lnTo>
                    <a:pt x="128" y="1017"/>
                  </a:lnTo>
                  <a:lnTo>
                    <a:pt x="143" y="1042"/>
                  </a:lnTo>
                  <a:lnTo>
                    <a:pt x="161" y="1064"/>
                  </a:lnTo>
                  <a:lnTo>
                    <a:pt x="183" y="1083"/>
                  </a:lnTo>
                  <a:lnTo>
                    <a:pt x="209" y="1097"/>
                  </a:lnTo>
                  <a:lnTo>
                    <a:pt x="238" y="1106"/>
                  </a:lnTo>
                  <a:lnTo>
                    <a:pt x="269" y="1109"/>
                  </a:lnTo>
                  <a:lnTo>
                    <a:pt x="3221" y="1109"/>
                  </a:lnTo>
                  <a:lnTo>
                    <a:pt x="3252" y="1106"/>
                  </a:lnTo>
                  <a:lnTo>
                    <a:pt x="3281" y="1097"/>
                  </a:lnTo>
                  <a:lnTo>
                    <a:pt x="3307" y="1083"/>
                  </a:lnTo>
                  <a:lnTo>
                    <a:pt x="3329" y="1064"/>
                  </a:lnTo>
                  <a:lnTo>
                    <a:pt x="3347" y="1042"/>
                  </a:lnTo>
                  <a:lnTo>
                    <a:pt x="3362" y="1017"/>
                  </a:lnTo>
                  <a:lnTo>
                    <a:pt x="3370" y="988"/>
                  </a:lnTo>
                  <a:lnTo>
                    <a:pt x="3374" y="957"/>
                  </a:lnTo>
                  <a:lnTo>
                    <a:pt x="3374" y="270"/>
                  </a:lnTo>
                  <a:lnTo>
                    <a:pt x="3370" y="239"/>
                  </a:lnTo>
                  <a:lnTo>
                    <a:pt x="3362" y="210"/>
                  </a:lnTo>
                  <a:lnTo>
                    <a:pt x="3347" y="185"/>
                  </a:lnTo>
                  <a:lnTo>
                    <a:pt x="3329" y="162"/>
                  </a:lnTo>
                  <a:lnTo>
                    <a:pt x="3307" y="144"/>
                  </a:lnTo>
                  <a:lnTo>
                    <a:pt x="3281" y="130"/>
                  </a:lnTo>
                  <a:lnTo>
                    <a:pt x="3252" y="120"/>
                  </a:lnTo>
                  <a:lnTo>
                    <a:pt x="3221" y="117"/>
                  </a:lnTo>
                  <a:lnTo>
                    <a:pt x="269" y="117"/>
                  </a:lnTo>
                  <a:close/>
                  <a:moveTo>
                    <a:pt x="269" y="0"/>
                  </a:moveTo>
                  <a:lnTo>
                    <a:pt x="3221" y="0"/>
                  </a:lnTo>
                  <a:lnTo>
                    <a:pt x="3262" y="4"/>
                  </a:lnTo>
                  <a:lnTo>
                    <a:pt x="3300" y="12"/>
                  </a:lnTo>
                  <a:lnTo>
                    <a:pt x="3335" y="26"/>
                  </a:lnTo>
                  <a:lnTo>
                    <a:pt x="3367" y="44"/>
                  </a:lnTo>
                  <a:lnTo>
                    <a:pt x="3398" y="66"/>
                  </a:lnTo>
                  <a:lnTo>
                    <a:pt x="3424" y="93"/>
                  </a:lnTo>
                  <a:lnTo>
                    <a:pt x="3447" y="124"/>
                  </a:lnTo>
                  <a:lnTo>
                    <a:pt x="3465" y="156"/>
                  </a:lnTo>
                  <a:lnTo>
                    <a:pt x="3478" y="192"/>
                  </a:lnTo>
                  <a:lnTo>
                    <a:pt x="3487" y="230"/>
                  </a:lnTo>
                  <a:lnTo>
                    <a:pt x="3490" y="270"/>
                  </a:lnTo>
                  <a:lnTo>
                    <a:pt x="3490" y="957"/>
                  </a:lnTo>
                  <a:lnTo>
                    <a:pt x="3488" y="993"/>
                  </a:lnTo>
                  <a:lnTo>
                    <a:pt x="3480" y="1027"/>
                  </a:lnTo>
                  <a:lnTo>
                    <a:pt x="3469" y="1060"/>
                  </a:lnTo>
                  <a:lnTo>
                    <a:pt x="3454" y="1091"/>
                  </a:lnTo>
                  <a:lnTo>
                    <a:pt x="3434" y="1119"/>
                  </a:lnTo>
                  <a:lnTo>
                    <a:pt x="3412" y="1145"/>
                  </a:lnTo>
                  <a:lnTo>
                    <a:pt x="3386" y="1167"/>
                  </a:lnTo>
                  <a:lnTo>
                    <a:pt x="3412" y="1190"/>
                  </a:lnTo>
                  <a:lnTo>
                    <a:pt x="3434" y="1216"/>
                  </a:lnTo>
                  <a:lnTo>
                    <a:pt x="3454" y="1244"/>
                  </a:lnTo>
                  <a:lnTo>
                    <a:pt x="3469" y="1274"/>
                  </a:lnTo>
                  <a:lnTo>
                    <a:pt x="3480" y="1307"/>
                  </a:lnTo>
                  <a:lnTo>
                    <a:pt x="3488" y="1342"/>
                  </a:lnTo>
                  <a:lnTo>
                    <a:pt x="3490" y="1378"/>
                  </a:lnTo>
                  <a:lnTo>
                    <a:pt x="3490" y="2065"/>
                  </a:lnTo>
                  <a:lnTo>
                    <a:pt x="3487" y="2105"/>
                  </a:lnTo>
                  <a:lnTo>
                    <a:pt x="3478" y="2143"/>
                  </a:lnTo>
                  <a:lnTo>
                    <a:pt x="3465" y="2179"/>
                  </a:lnTo>
                  <a:lnTo>
                    <a:pt x="3447" y="2212"/>
                  </a:lnTo>
                  <a:lnTo>
                    <a:pt x="3424" y="2242"/>
                  </a:lnTo>
                  <a:lnTo>
                    <a:pt x="3398" y="2268"/>
                  </a:lnTo>
                  <a:lnTo>
                    <a:pt x="3367" y="2290"/>
                  </a:lnTo>
                  <a:lnTo>
                    <a:pt x="3335" y="2309"/>
                  </a:lnTo>
                  <a:lnTo>
                    <a:pt x="3300" y="2323"/>
                  </a:lnTo>
                  <a:lnTo>
                    <a:pt x="3262" y="2331"/>
                  </a:lnTo>
                  <a:lnTo>
                    <a:pt x="3221" y="2334"/>
                  </a:lnTo>
                  <a:lnTo>
                    <a:pt x="1803" y="2334"/>
                  </a:lnTo>
                  <a:lnTo>
                    <a:pt x="1803" y="2807"/>
                  </a:lnTo>
                  <a:lnTo>
                    <a:pt x="1840" y="2816"/>
                  </a:lnTo>
                  <a:lnTo>
                    <a:pt x="1875" y="2831"/>
                  </a:lnTo>
                  <a:lnTo>
                    <a:pt x="1908" y="2850"/>
                  </a:lnTo>
                  <a:lnTo>
                    <a:pt x="1936" y="2874"/>
                  </a:lnTo>
                  <a:lnTo>
                    <a:pt x="1963" y="2900"/>
                  </a:lnTo>
                  <a:lnTo>
                    <a:pt x="1986" y="2930"/>
                  </a:lnTo>
                  <a:lnTo>
                    <a:pt x="2005" y="2962"/>
                  </a:lnTo>
                  <a:lnTo>
                    <a:pt x="2020" y="2997"/>
                  </a:lnTo>
                  <a:lnTo>
                    <a:pt x="2029" y="3034"/>
                  </a:lnTo>
                  <a:lnTo>
                    <a:pt x="3432" y="3034"/>
                  </a:lnTo>
                  <a:lnTo>
                    <a:pt x="3450" y="3037"/>
                  </a:lnTo>
                  <a:lnTo>
                    <a:pt x="3466" y="3045"/>
                  </a:lnTo>
                  <a:lnTo>
                    <a:pt x="3478" y="3058"/>
                  </a:lnTo>
                  <a:lnTo>
                    <a:pt x="3487" y="3074"/>
                  </a:lnTo>
                  <a:lnTo>
                    <a:pt x="3490" y="3092"/>
                  </a:lnTo>
                  <a:lnTo>
                    <a:pt x="3487" y="3111"/>
                  </a:lnTo>
                  <a:lnTo>
                    <a:pt x="3478" y="3127"/>
                  </a:lnTo>
                  <a:lnTo>
                    <a:pt x="3466" y="3140"/>
                  </a:lnTo>
                  <a:lnTo>
                    <a:pt x="3450" y="3147"/>
                  </a:lnTo>
                  <a:lnTo>
                    <a:pt x="3432" y="3150"/>
                  </a:lnTo>
                  <a:lnTo>
                    <a:pt x="2029" y="3150"/>
                  </a:lnTo>
                  <a:lnTo>
                    <a:pt x="2019" y="3190"/>
                  </a:lnTo>
                  <a:lnTo>
                    <a:pt x="2003" y="3226"/>
                  </a:lnTo>
                  <a:lnTo>
                    <a:pt x="1983" y="3260"/>
                  </a:lnTo>
                  <a:lnTo>
                    <a:pt x="1959" y="3290"/>
                  </a:lnTo>
                  <a:lnTo>
                    <a:pt x="1930" y="3317"/>
                  </a:lnTo>
                  <a:lnTo>
                    <a:pt x="1898" y="3340"/>
                  </a:lnTo>
                  <a:lnTo>
                    <a:pt x="1863" y="3358"/>
                  </a:lnTo>
                  <a:lnTo>
                    <a:pt x="1826" y="3372"/>
                  </a:lnTo>
                  <a:lnTo>
                    <a:pt x="1786" y="3381"/>
                  </a:lnTo>
                  <a:lnTo>
                    <a:pt x="1745" y="3384"/>
                  </a:lnTo>
                  <a:lnTo>
                    <a:pt x="1704" y="3381"/>
                  </a:lnTo>
                  <a:lnTo>
                    <a:pt x="1664" y="3372"/>
                  </a:lnTo>
                  <a:lnTo>
                    <a:pt x="1627" y="3358"/>
                  </a:lnTo>
                  <a:lnTo>
                    <a:pt x="1592" y="3340"/>
                  </a:lnTo>
                  <a:lnTo>
                    <a:pt x="1560" y="3317"/>
                  </a:lnTo>
                  <a:lnTo>
                    <a:pt x="1531" y="3290"/>
                  </a:lnTo>
                  <a:lnTo>
                    <a:pt x="1507" y="3260"/>
                  </a:lnTo>
                  <a:lnTo>
                    <a:pt x="1487" y="3226"/>
                  </a:lnTo>
                  <a:lnTo>
                    <a:pt x="1471" y="3190"/>
                  </a:lnTo>
                  <a:lnTo>
                    <a:pt x="1461" y="3150"/>
                  </a:lnTo>
                  <a:lnTo>
                    <a:pt x="58" y="3150"/>
                  </a:lnTo>
                  <a:lnTo>
                    <a:pt x="40" y="3147"/>
                  </a:lnTo>
                  <a:lnTo>
                    <a:pt x="24" y="3140"/>
                  </a:lnTo>
                  <a:lnTo>
                    <a:pt x="12" y="3127"/>
                  </a:lnTo>
                  <a:lnTo>
                    <a:pt x="3" y="3111"/>
                  </a:lnTo>
                  <a:lnTo>
                    <a:pt x="0" y="3092"/>
                  </a:lnTo>
                  <a:lnTo>
                    <a:pt x="3" y="3074"/>
                  </a:lnTo>
                  <a:lnTo>
                    <a:pt x="12" y="3058"/>
                  </a:lnTo>
                  <a:lnTo>
                    <a:pt x="24" y="3045"/>
                  </a:lnTo>
                  <a:lnTo>
                    <a:pt x="40" y="3037"/>
                  </a:lnTo>
                  <a:lnTo>
                    <a:pt x="58" y="3034"/>
                  </a:lnTo>
                  <a:lnTo>
                    <a:pt x="1461" y="3034"/>
                  </a:lnTo>
                  <a:lnTo>
                    <a:pt x="1470" y="2997"/>
                  </a:lnTo>
                  <a:lnTo>
                    <a:pt x="1485" y="2962"/>
                  </a:lnTo>
                  <a:lnTo>
                    <a:pt x="1504" y="2930"/>
                  </a:lnTo>
                  <a:lnTo>
                    <a:pt x="1527" y="2900"/>
                  </a:lnTo>
                  <a:lnTo>
                    <a:pt x="1554" y="2874"/>
                  </a:lnTo>
                  <a:lnTo>
                    <a:pt x="1582" y="2850"/>
                  </a:lnTo>
                  <a:lnTo>
                    <a:pt x="1615" y="2831"/>
                  </a:lnTo>
                  <a:lnTo>
                    <a:pt x="1650" y="2816"/>
                  </a:lnTo>
                  <a:lnTo>
                    <a:pt x="1687" y="2807"/>
                  </a:lnTo>
                  <a:lnTo>
                    <a:pt x="1687" y="2334"/>
                  </a:lnTo>
                  <a:lnTo>
                    <a:pt x="269" y="2334"/>
                  </a:lnTo>
                  <a:lnTo>
                    <a:pt x="228" y="2331"/>
                  </a:lnTo>
                  <a:lnTo>
                    <a:pt x="190" y="2323"/>
                  </a:lnTo>
                  <a:lnTo>
                    <a:pt x="155" y="2309"/>
                  </a:lnTo>
                  <a:lnTo>
                    <a:pt x="123" y="2290"/>
                  </a:lnTo>
                  <a:lnTo>
                    <a:pt x="92" y="2268"/>
                  </a:lnTo>
                  <a:lnTo>
                    <a:pt x="66" y="2242"/>
                  </a:lnTo>
                  <a:lnTo>
                    <a:pt x="43" y="2212"/>
                  </a:lnTo>
                  <a:lnTo>
                    <a:pt x="25" y="2179"/>
                  </a:lnTo>
                  <a:lnTo>
                    <a:pt x="12" y="2143"/>
                  </a:lnTo>
                  <a:lnTo>
                    <a:pt x="3" y="2105"/>
                  </a:lnTo>
                  <a:lnTo>
                    <a:pt x="0" y="2065"/>
                  </a:lnTo>
                  <a:lnTo>
                    <a:pt x="0" y="1378"/>
                  </a:lnTo>
                  <a:lnTo>
                    <a:pt x="2" y="1342"/>
                  </a:lnTo>
                  <a:lnTo>
                    <a:pt x="10" y="1307"/>
                  </a:lnTo>
                  <a:lnTo>
                    <a:pt x="21" y="1274"/>
                  </a:lnTo>
                  <a:lnTo>
                    <a:pt x="36" y="1244"/>
                  </a:lnTo>
                  <a:lnTo>
                    <a:pt x="56" y="1216"/>
                  </a:lnTo>
                  <a:lnTo>
                    <a:pt x="78" y="1190"/>
                  </a:lnTo>
                  <a:lnTo>
                    <a:pt x="104" y="1167"/>
                  </a:lnTo>
                  <a:lnTo>
                    <a:pt x="78" y="1145"/>
                  </a:lnTo>
                  <a:lnTo>
                    <a:pt x="56" y="1119"/>
                  </a:lnTo>
                  <a:lnTo>
                    <a:pt x="36" y="1091"/>
                  </a:lnTo>
                  <a:lnTo>
                    <a:pt x="21" y="1060"/>
                  </a:lnTo>
                  <a:lnTo>
                    <a:pt x="10" y="1027"/>
                  </a:lnTo>
                  <a:lnTo>
                    <a:pt x="2" y="993"/>
                  </a:lnTo>
                  <a:lnTo>
                    <a:pt x="0" y="957"/>
                  </a:lnTo>
                  <a:lnTo>
                    <a:pt x="0" y="270"/>
                  </a:lnTo>
                  <a:lnTo>
                    <a:pt x="3" y="230"/>
                  </a:lnTo>
                  <a:lnTo>
                    <a:pt x="12" y="192"/>
                  </a:lnTo>
                  <a:lnTo>
                    <a:pt x="25" y="156"/>
                  </a:lnTo>
                  <a:lnTo>
                    <a:pt x="43" y="124"/>
                  </a:lnTo>
                  <a:lnTo>
                    <a:pt x="66" y="93"/>
                  </a:lnTo>
                  <a:lnTo>
                    <a:pt x="92" y="66"/>
                  </a:lnTo>
                  <a:lnTo>
                    <a:pt x="123" y="44"/>
                  </a:lnTo>
                  <a:lnTo>
                    <a:pt x="155" y="26"/>
                  </a:lnTo>
                  <a:lnTo>
                    <a:pt x="190" y="12"/>
                  </a:lnTo>
                  <a:lnTo>
                    <a:pt x="228" y="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9" name="Freeform 251">
              <a:extLst>
                <a:ext uri="{FF2B5EF4-FFF2-40B4-BE49-F238E27FC236}">
                  <a16:creationId xmlns:a16="http://schemas.microsoft.com/office/drawing/2014/main" id="{E6972788-DE53-4C02-9E7B-7A7315740C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88222" y="1759880"/>
              <a:ext cx="111832" cy="125182"/>
            </a:xfrm>
            <a:custGeom>
              <a:avLst/>
              <a:gdLst>
                <a:gd name="T0" fmla="*/ 233 w 524"/>
                <a:gd name="T1" fmla="*/ 120 h 525"/>
                <a:gd name="T2" fmla="*/ 181 w 524"/>
                <a:gd name="T3" fmla="*/ 142 h 525"/>
                <a:gd name="T4" fmla="*/ 141 w 524"/>
                <a:gd name="T5" fmla="*/ 181 h 525"/>
                <a:gd name="T6" fmla="*/ 120 w 524"/>
                <a:gd name="T7" fmla="*/ 233 h 525"/>
                <a:gd name="T8" fmla="*/ 120 w 524"/>
                <a:gd name="T9" fmla="*/ 293 h 525"/>
                <a:gd name="T10" fmla="*/ 141 w 524"/>
                <a:gd name="T11" fmla="*/ 345 h 525"/>
                <a:gd name="T12" fmla="*/ 181 w 524"/>
                <a:gd name="T13" fmla="*/ 384 h 525"/>
                <a:gd name="T14" fmla="*/ 233 w 524"/>
                <a:gd name="T15" fmla="*/ 406 h 525"/>
                <a:gd name="T16" fmla="*/ 291 w 524"/>
                <a:gd name="T17" fmla="*/ 406 h 525"/>
                <a:gd name="T18" fmla="*/ 343 w 524"/>
                <a:gd name="T19" fmla="*/ 384 h 525"/>
                <a:gd name="T20" fmla="*/ 382 w 524"/>
                <a:gd name="T21" fmla="*/ 345 h 525"/>
                <a:gd name="T22" fmla="*/ 404 w 524"/>
                <a:gd name="T23" fmla="*/ 293 h 525"/>
                <a:gd name="T24" fmla="*/ 404 w 524"/>
                <a:gd name="T25" fmla="*/ 233 h 525"/>
                <a:gd name="T26" fmla="*/ 382 w 524"/>
                <a:gd name="T27" fmla="*/ 181 h 525"/>
                <a:gd name="T28" fmla="*/ 343 w 524"/>
                <a:gd name="T29" fmla="*/ 142 h 525"/>
                <a:gd name="T30" fmla="*/ 291 w 524"/>
                <a:gd name="T31" fmla="*/ 120 h 525"/>
                <a:gd name="T32" fmla="*/ 261 w 524"/>
                <a:gd name="T33" fmla="*/ 0 h 525"/>
                <a:gd name="T34" fmla="*/ 337 w 524"/>
                <a:gd name="T35" fmla="*/ 11 h 525"/>
                <a:gd name="T36" fmla="*/ 404 w 524"/>
                <a:gd name="T37" fmla="*/ 42 h 525"/>
                <a:gd name="T38" fmla="*/ 459 w 524"/>
                <a:gd name="T39" fmla="*/ 90 h 525"/>
                <a:gd name="T40" fmla="*/ 499 w 524"/>
                <a:gd name="T41" fmla="*/ 151 h 525"/>
                <a:gd name="T42" fmla="*/ 520 w 524"/>
                <a:gd name="T43" fmla="*/ 224 h 525"/>
                <a:gd name="T44" fmla="*/ 520 w 524"/>
                <a:gd name="T45" fmla="*/ 301 h 525"/>
                <a:gd name="T46" fmla="*/ 499 w 524"/>
                <a:gd name="T47" fmla="*/ 373 h 525"/>
                <a:gd name="T48" fmla="*/ 459 w 524"/>
                <a:gd name="T49" fmla="*/ 435 h 525"/>
                <a:gd name="T50" fmla="*/ 404 w 524"/>
                <a:gd name="T51" fmla="*/ 482 h 525"/>
                <a:gd name="T52" fmla="*/ 337 w 524"/>
                <a:gd name="T53" fmla="*/ 514 h 525"/>
                <a:gd name="T54" fmla="*/ 261 w 524"/>
                <a:gd name="T55" fmla="*/ 525 h 525"/>
                <a:gd name="T56" fmla="*/ 186 w 524"/>
                <a:gd name="T57" fmla="*/ 514 h 525"/>
                <a:gd name="T58" fmla="*/ 120 w 524"/>
                <a:gd name="T59" fmla="*/ 482 h 525"/>
                <a:gd name="T60" fmla="*/ 65 w 524"/>
                <a:gd name="T61" fmla="*/ 435 h 525"/>
                <a:gd name="T62" fmla="*/ 24 w 524"/>
                <a:gd name="T63" fmla="*/ 373 h 525"/>
                <a:gd name="T64" fmla="*/ 3 w 524"/>
                <a:gd name="T65" fmla="*/ 301 h 525"/>
                <a:gd name="T66" fmla="*/ 3 w 524"/>
                <a:gd name="T67" fmla="*/ 224 h 525"/>
                <a:gd name="T68" fmla="*/ 24 w 524"/>
                <a:gd name="T69" fmla="*/ 151 h 525"/>
                <a:gd name="T70" fmla="*/ 65 w 524"/>
                <a:gd name="T71" fmla="*/ 90 h 525"/>
                <a:gd name="T72" fmla="*/ 120 w 524"/>
                <a:gd name="T73" fmla="*/ 42 h 525"/>
                <a:gd name="T74" fmla="*/ 186 w 524"/>
                <a:gd name="T75" fmla="*/ 11 h 525"/>
                <a:gd name="T76" fmla="*/ 261 w 524"/>
                <a:gd name="T77" fmla="*/ 0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4" h="525">
                  <a:moveTo>
                    <a:pt x="261" y="116"/>
                  </a:moveTo>
                  <a:lnTo>
                    <a:pt x="233" y="120"/>
                  </a:lnTo>
                  <a:lnTo>
                    <a:pt x="205" y="128"/>
                  </a:lnTo>
                  <a:lnTo>
                    <a:pt x="181" y="142"/>
                  </a:lnTo>
                  <a:lnTo>
                    <a:pt x="159" y="160"/>
                  </a:lnTo>
                  <a:lnTo>
                    <a:pt x="141" y="181"/>
                  </a:lnTo>
                  <a:lnTo>
                    <a:pt x="128" y="206"/>
                  </a:lnTo>
                  <a:lnTo>
                    <a:pt x="120" y="233"/>
                  </a:lnTo>
                  <a:lnTo>
                    <a:pt x="116" y="263"/>
                  </a:lnTo>
                  <a:lnTo>
                    <a:pt x="120" y="293"/>
                  </a:lnTo>
                  <a:lnTo>
                    <a:pt x="128" y="319"/>
                  </a:lnTo>
                  <a:lnTo>
                    <a:pt x="141" y="345"/>
                  </a:lnTo>
                  <a:lnTo>
                    <a:pt x="159" y="366"/>
                  </a:lnTo>
                  <a:lnTo>
                    <a:pt x="181" y="384"/>
                  </a:lnTo>
                  <a:lnTo>
                    <a:pt x="205" y="398"/>
                  </a:lnTo>
                  <a:lnTo>
                    <a:pt x="233" y="406"/>
                  </a:lnTo>
                  <a:lnTo>
                    <a:pt x="261" y="408"/>
                  </a:lnTo>
                  <a:lnTo>
                    <a:pt x="291" y="406"/>
                  </a:lnTo>
                  <a:lnTo>
                    <a:pt x="318" y="398"/>
                  </a:lnTo>
                  <a:lnTo>
                    <a:pt x="343" y="384"/>
                  </a:lnTo>
                  <a:lnTo>
                    <a:pt x="365" y="366"/>
                  </a:lnTo>
                  <a:lnTo>
                    <a:pt x="382" y="345"/>
                  </a:lnTo>
                  <a:lnTo>
                    <a:pt x="396" y="319"/>
                  </a:lnTo>
                  <a:lnTo>
                    <a:pt x="404" y="293"/>
                  </a:lnTo>
                  <a:lnTo>
                    <a:pt x="407" y="263"/>
                  </a:lnTo>
                  <a:lnTo>
                    <a:pt x="404" y="233"/>
                  </a:lnTo>
                  <a:lnTo>
                    <a:pt x="396" y="206"/>
                  </a:lnTo>
                  <a:lnTo>
                    <a:pt x="382" y="181"/>
                  </a:lnTo>
                  <a:lnTo>
                    <a:pt x="365" y="160"/>
                  </a:lnTo>
                  <a:lnTo>
                    <a:pt x="343" y="142"/>
                  </a:lnTo>
                  <a:lnTo>
                    <a:pt x="318" y="128"/>
                  </a:lnTo>
                  <a:lnTo>
                    <a:pt x="291" y="120"/>
                  </a:lnTo>
                  <a:lnTo>
                    <a:pt x="261" y="116"/>
                  </a:lnTo>
                  <a:close/>
                  <a:moveTo>
                    <a:pt x="261" y="0"/>
                  </a:moveTo>
                  <a:lnTo>
                    <a:pt x="300" y="3"/>
                  </a:lnTo>
                  <a:lnTo>
                    <a:pt x="337" y="11"/>
                  </a:lnTo>
                  <a:lnTo>
                    <a:pt x="372" y="24"/>
                  </a:lnTo>
                  <a:lnTo>
                    <a:pt x="404" y="42"/>
                  </a:lnTo>
                  <a:lnTo>
                    <a:pt x="434" y="65"/>
                  </a:lnTo>
                  <a:lnTo>
                    <a:pt x="459" y="90"/>
                  </a:lnTo>
                  <a:lnTo>
                    <a:pt x="481" y="120"/>
                  </a:lnTo>
                  <a:lnTo>
                    <a:pt x="499" y="151"/>
                  </a:lnTo>
                  <a:lnTo>
                    <a:pt x="513" y="186"/>
                  </a:lnTo>
                  <a:lnTo>
                    <a:pt x="520" y="224"/>
                  </a:lnTo>
                  <a:lnTo>
                    <a:pt x="524" y="263"/>
                  </a:lnTo>
                  <a:lnTo>
                    <a:pt x="520" y="301"/>
                  </a:lnTo>
                  <a:lnTo>
                    <a:pt x="513" y="338"/>
                  </a:lnTo>
                  <a:lnTo>
                    <a:pt x="499" y="373"/>
                  </a:lnTo>
                  <a:lnTo>
                    <a:pt x="481" y="405"/>
                  </a:lnTo>
                  <a:lnTo>
                    <a:pt x="459" y="435"/>
                  </a:lnTo>
                  <a:lnTo>
                    <a:pt x="434" y="460"/>
                  </a:lnTo>
                  <a:lnTo>
                    <a:pt x="404" y="482"/>
                  </a:lnTo>
                  <a:lnTo>
                    <a:pt x="372" y="500"/>
                  </a:lnTo>
                  <a:lnTo>
                    <a:pt x="337" y="514"/>
                  </a:lnTo>
                  <a:lnTo>
                    <a:pt x="300" y="522"/>
                  </a:lnTo>
                  <a:lnTo>
                    <a:pt x="261" y="525"/>
                  </a:lnTo>
                  <a:lnTo>
                    <a:pt x="223" y="522"/>
                  </a:lnTo>
                  <a:lnTo>
                    <a:pt x="186" y="514"/>
                  </a:lnTo>
                  <a:lnTo>
                    <a:pt x="151" y="500"/>
                  </a:lnTo>
                  <a:lnTo>
                    <a:pt x="120" y="482"/>
                  </a:lnTo>
                  <a:lnTo>
                    <a:pt x="90" y="460"/>
                  </a:lnTo>
                  <a:lnTo>
                    <a:pt x="65" y="435"/>
                  </a:lnTo>
                  <a:lnTo>
                    <a:pt x="42" y="405"/>
                  </a:lnTo>
                  <a:lnTo>
                    <a:pt x="24" y="373"/>
                  </a:lnTo>
                  <a:lnTo>
                    <a:pt x="12" y="338"/>
                  </a:lnTo>
                  <a:lnTo>
                    <a:pt x="3" y="301"/>
                  </a:lnTo>
                  <a:lnTo>
                    <a:pt x="0" y="263"/>
                  </a:lnTo>
                  <a:lnTo>
                    <a:pt x="3" y="224"/>
                  </a:lnTo>
                  <a:lnTo>
                    <a:pt x="12" y="186"/>
                  </a:lnTo>
                  <a:lnTo>
                    <a:pt x="24" y="151"/>
                  </a:lnTo>
                  <a:lnTo>
                    <a:pt x="42" y="120"/>
                  </a:lnTo>
                  <a:lnTo>
                    <a:pt x="65" y="90"/>
                  </a:lnTo>
                  <a:lnTo>
                    <a:pt x="90" y="65"/>
                  </a:lnTo>
                  <a:lnTo>
                    <a:pt x="120" y="42"/>
                  </a:lnTo>
                  <a:lnTo>
                    <a:pt x="151" y="24"/>
                  </a:lnTo>
                  <a:lnTo>
                    <a:pt x="186" y="11"/>
                  </a:lnTo>
                  <a:lnTo>
                    <a:pt x="223" y="3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252">
              <a:extLst>
                <a:ext uri="{FF2B5EF4-FFF2-40B4-BE49-F238E27FC236}">
                  <a16:creationId xmlns:a16="http://schemas.microsoft.com/office/drawing/2014/main" id="{A8BB7601-4CFE-4841-95C2-E502E551A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5877" y="1788223"/>
              <a:ext cx="25807" cy="28343"/>
            </a:xfrm>
            <a:custGeom>
              <a:avLst/>
              <a:gdLst>
                <a:gd name="T0" fmla="*/ 58 w 117"/>
                <a:gd name="T1" fmla="*/ 0 h 117"/>
                <a:gd name="T2" fmla="*/ 76 w 117"/>
                <a:gd name="T3" fmla="*/ 4 h 117"/>
                <a:gd name="T4" fmla="*/ 92 w 117"/>
                <a:gd name="T5" fmla="*/ 12 h 117"/>
                <a:gd name="T6" fmla="*/ 105 w 117"/>
                <a:gd name="T7" fmla="*/ 25 h 117"/>
                <a:gd name="T8" fmla="*/ 113 w 117"/>
                <a:gd name="T9" fmla="*/ 41 h 117"/>
                <a:gd name="T10" fmla="*/ 117 w 117"/>
                <a:gd name="T11" fmla="*/ 59 h 117"/>
                <a:gd name="T12" fmla="*/ 113 w 117"/>
                <a:gd name="T13" fmla="*/ 78 h 117"/>
                <a:gd name="T14" fmla="*/ 105 w 117"/>
                <a:gd name="T15" fmla="*/ 94 h 117"/>
                <a:gd name="T16" fmla="*/ 92 w 117"/>
                <a:gd name="T17" fmla="*/ 107 h 117"/>
                <a:gd name="T18" fmla="*/ 76 w 117"/>
                <a:gd name="T19" fmla="*/ 114 h 117"/>
                <a:gd name="T20" fmla="*/ 58 w 117"/>
                <a:gd name="T21" fmla="*/ 117 h 117"/>
                <a:gd name="T22" fmla="*/ 40 w 117"/>
                <a:gd name="T23" fmla="*/ 114 h 117"/>
                <a:gd name="T24" fmla="*/ 24 w 117"/>
                <a:gd name="T25" fmla="*/ 107 h 117"/>
                <a:gd name="T26" fmla="*/ 12 w 117"/>
                <a:gd name="T27" fmla="*/ 94 h 117"/>
                <a:gd name="T28" fmla="*/ 3 w 117"/>
                <a:gd name="T29" fmla="*/ 78 h 117"/>
                <a:gd name="T30" fmla="*/ 0 w 117"/>
                <a:gd name="T31" fmla="*/ 59 h 117"/>
                <a:gd name="T32" fmla="*/ 3 w 117"/>
                <a:gd name="T33" fmla="*/ 41 h 117"/>
                <a:gd name="T34" fmla="*/ 12 w 117"/>
                <a:gd name="T35" fmla="*/ 25 h 117"/>
                <a:gd name="T36" fmla="*/ 24 w 117"/>
                <a:gd name="T37" fmla="*/ 12 h 117"/>
                <a:gd name="T38" fmla="*/ 40 w 117"/>
                <a:gd name="T39" fmla="*/ 4 h 117"/>
                <a:gd name="T40" fmla="*/ 58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8" y="0"/>
                  </a:moveTo>
                  <a:lnTo>
                    <a:pt x="76" y="4"/>
                  </a:lnTo>
                  <a:lnTo>
                    <a:pt x="92" y="12"/>
                  </a:lnTo>
                  <a:lnTo>
                    <a:pt x="105" y="25"/>
                  </a:lnTo>
                  <a:lnTo>
                    <a:pt x="113" y="41"/>
                  </a:lnTo>
                  <a:lnTo>
                    <a:pt x="117" y="59"/>
                  </a:lnTo>
                  <a:lnTo>
                    <a:pt x="113" y="78"/>
                  </a:lnTo>
                  <a:lnTo>
                    <a:pt x="105" y="94"/>
                  </a:lnTo>
                  <a:lnTo>
                    <a:pt x="92" y="107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7"/>
                  </a:lnTo>
                  <a:lnTo>
                    <a:pt x="12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2" y="25"/>
                  </a:lnTo>
                  <a:lnTo>
                    <a:pt x="24" y="12"/>
                  </a:lnTo>
                  <a:lnTo>
                    <a:pt x="40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53">
              <a:extLst>
                <a:ext uri="{FF2B5EF4-FFF2-40B4-BE49-F238E27FC236}">
                  <a16:creationId xmlns:a16="http://schemas.microsoft.com/office/drawing/2014/main" id="{C891DBBE-8817-4E86-A732-56A32551A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6414" y="1788223"/>
              <a:ext cx="23656" cy="28343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4 h 117"/>
                <a:gd name="T4" fmla="*/ 93 w 116"/>
                <a:gd name="T5" fmla="*/ 12 h 117"/>
                <a:gd name="T6" fmla="*/ 104 w 116"/>
                <a:gd name="T7" fmla="*/ 25 h 117"/>
                <a:gd name="T8" fmla="*/ 113 w 116"/>
                <a:gd name="T9" fmla="*/ 41 h 117"/>
                <a:gd name="T10" fmla="*/ 116 w 116"/>
                <a:gd name="T11" fmla="*/ 59 h 117"/>
                <a:gd name="T12" fmla="*/ 113 w 116"/>
                <a:gd name="T13" fmla="*/ 78 h 117"/>
                <a:gd name="T14" fmla="*/ 104 w 116"/>
                <a:gd name="T15" fmla="*/ 94 h 117"/>
                <a:gd name="T16" fmla="*/ 93 w 116"/>
                <a:gd name="T17" fmla="*/ 107 h 117"/>
                <a:gd name="T18" fmla="*/ 76 w 116"/>
                <a:gd name="T19" fmla="*/ 114 h 117"/>
                <a:gd name="T20" fmla="*/ 58 w 116"/>
                <a:gd name="T21" fmla="*/ 117 h 117"/>
                <a:gd name="T22" fmla="*/ 40 w 116"/>
                <a:gd name="T23" fmla="*/ 114 h 117"/>
                <a:gd name="T24" fmla="*/ 24 w 116"/>
                <a:gd name="T25" fmla="*/ 107 h 117"/>
                <a:gd name="T26" fmla="*/ 11 w 116"/>
                <a:gd name="T27" fmla="*/ 94 h 117"/>
                <a:gd name="T28" fmla="*/ 3 w 116"/>
                <a:gd name="T29" fmla="*/ 78 h 117"/>
                <a:gd name="T30" fmla="*/ 0 w 116"/>
                <a:gd name="T31" fmla="*/ 59 h 117"/>
                <a:gd name="T32" fmla="*/ 3 w 116"/>
                <a:gd name="T33" fmla="*/ 41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4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4"/>
                  </a:lnTo>
                  <a:lnTo>
                    <a:pt x="93" y="12"/>
                  </a:lnTo>
                  <a:lnTo>
                    <a:pt x="104" y="25"/>
                  </a:lnTo>
                  <a:lnTo>
                    <a:pt x="113" y="41"/>
                  </a:lnTo>
                  <a:lnTo>
                    <a:pt x="116" y="59"/>
                  </a:lnTo>
                  <a:lnTo>
                    <a:pt x="113" y="78"/>
                  </a:lnTo>
                  <a:lnTo>
                    <a:pt x="104" y="94"/>
                  </a:lnTo>
                  <a:lnTo>
                    <a:pt x="93" y="107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7"/>
                  </a:lnTo>
                  <a:lnTo>
                    <a:pt x="11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54">
              <a:extLst>
                <a:ext uri="{FF2B5EF4-FFF2-40B4-BE49-F238E27FC236}">
                  <a16:creationId xmlns:a16="http://schemas.microsoft.com/office/drawing/2014/main" id="{8531A343-B694-45AB-986E-324D4C5AF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1685" y="1828376"/>
              <a:ext cx="23656" cy="28343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4 h 117"/>
                <a:gd name="T4" fmla="*/ 92 w 116"/>
                <a:gd name="T5" fmla="*/ 12 h 117"/>
                <a:gd name="T6" fmla="*/ 104 w 116"/>
                <a:gd name="T7" fmla="*/ 25 h 117"/>
                <a:gd name="T8" fmla="*/ 113 w 116"/>
                <a:gd name="T9" fmla="*/ 41 h 117"/>
                <a:gd name="T10" fmla="*/ 116 w 116"/>
                <a:gd name="T11" fmla="*/ 59 h 117"/>
                <a:gd name="T12" fmla="*/ 113 w 116"/>
                <a:gd name="T13" fmla="*/ 78 h 117"/>
                <a:gd name="T14" fmla="*/ 104 w 116"/>
                <a:gd name="T15" fmla="*/ 94 h 117"/>
                <a:gd name="T16" fmla="*/ 92 w 116"/>
                <a:gd name="T17" fmla="*/ 107 h 117"/>
                <a:gd name="T18" fmla="*/ 76 w 116"/>
                <a:gd name="T19" fmla="*/ 115 h 117"/>
                <a:gd name="T20" fmla="*/ 58 w 116"/>
                <a:gd name="T21" fmla="*/ 117 h 117"/>
                <a:gd name="T22" fmla="*/ 40 w 116"/>
                <a:gd name="T23" fmla="*/ 115 h 117"/>
                <a:gd name="T24" fmla="*/ 24 w 116"/>
                <a:gd name="T25" fmla="*/ 107 h 117"/>
                <a:gd name="T26" fmla="*/ 11 w 116"/>
                <a:gd name="T27" fmla="*/ 94 h 117"/>
                <a:gd name="T28" fmla="*/ 3 w 116"/>
                <a:gd name="T29" fmla="*/ 78 h 117"/>
                <a:gd name="T30" fmla="*/ 0 w 116"/>
                <a:gd name="T31" fmla="*/ 59 h 117"/>
                <a:gd name="T32" fmla="*/ 3 w 116"/>
                <a:gd name="T33" fmla="*/ 41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4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4"/>
                  </a:lnTo>
                  <a:lnTo>
                    <a:pt x="92" y="12"/>
                  </a:lnTo>
                  <a:lnTo>
                    <a:pt x="104" y="25"/>
                  </a:lnTo>
                  <a:lnTo>
                    <a:pt x="113" y="41"/>
                  </a:lnTo>
                  <a:lnTo>
                    <a:pt x="116" y="59"/>
                  </a:lnTo>
                  <a:lnTo>
                    <a:pt x="113" y="78"/>
                  </a:lnTo>
                  <a:lnTo>
                    <a:pt x="104" y="94"/>
                  </a:lnTo>
                  <a:lnTo>
                    <a:pt x="92" y="107"/>
                  </a:lnTo>
                  <a:lnTo>
                    <a:pt x="76" y="115"/>
                  </a:lnTo>
                  <a:lnTo>
                    <a:pt x="58" y="117"/>
                  </a:lnTo>
                  <a:lnTo>
                    <a:pt x="40" y="115"/>
                  </a:lnTo>
                  <a:lnTo>
                    <a:pt x="24" y="107"/>
                  </a:lnTo>
                  <a:lnTo>
                    <a:pt x="11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255">
              <a:extLst>
                <a:ext uri="{FF2B5EF4-FFF2-40B4-BE49-F238E27FC236}">
                  <a16:creationId xmlns:a16="http://schemas.microsoft.com/office/drawing/2014/main" id="{7EF39FC9-0D69-43F4-A95D-0835F7363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0070" y="1828376"/>
              <a:ext cx="25807" cy="28343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4 h 117"/>
                <a:gd name="T4" fmla="*/ 92 w 116"/>
                <a:gd name="T5" fmla="*/ 12 h 117"/>
                <a:gd name="T6" fmla="*/ 105 w 116"/>
                <a:gd name="T7" fmla="*/ 25 h 117"/>
                <a:gd name="T8" fmla="*/ 113 w 116"/>
                <a:gd name="T9" fmla="*/ 41 h 117"/>
                <a:gd name="T10" fmla="*/ 116 w 116"/>
                <a:gd name="T11" fmla="*/ 59 h 117"/>
                <a:gd name="T12" fmla="*/ 113 w 116"/>
                <a:gd name="T13" fmla="*/ 78 h 117"/>
                <a:gd name="T14" fmla="*/ 105 w 116"/>
                <a:gd name="T15" fmla="*/ 94 h 117"/>
                <a:gd name="T16" fmla="*/ 92 w 116"/>
                <a:gd name="T17" fmla="*/ 107 h 117"/>
                <a:gd name="T18" fmla="*/ 76 w 116"/>
                <a:gd name="T19" fmla="*/ 115 h 117"/>
                <a:gd name="T20" fmla="*/ 58 w 116"/>
                <a:gd name="T21" fmla="*/ 117 h 117"/>
                <a:gd name="T22" fmla="*/ 40 w 116"/>
                <a:gd name="T23" fmla="*/ 115 h 117"/>
                <a:gd name="T24" fmla="*/ 24 w 116"/>
                <a:gd name="T25" fmla="*/ 107 h 117"/>
                <a:gd name="T26" fmla="*/ 11 w 116"/>
                <a:gd name="T27" fmla="*/ 94 h 117"/>
                <a:gd name="T28" fmla="*/ 3 w 116"/>
                <a:gd name="T29" fmla="*/ 78 h 117"/>
                <a:gd name="T30" fmla="*/ 0 w 116"/>
                <a:gd name="T31" fmla="*/ 59 h 117"/>
                <a:gd name="T32" fmla="*/ 3 w 116"/>
                <a:gd name="T33" fmla="*/ 41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4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4"/>
                  </a:lnTo>
                  <a:lnTo>
                    <a:pt x="92" y="12"/>
                  </a:lnTo>
                  <a:lnTo>
                    <a:pt x="105" y="25"/>
                  </a:lnTo>
                  <a:lnTo>
                    <a:pt x="113" y="41"/>
                  </a:lnTo>
                  <a:lnTo>
                    <a:pt x="116" y="59"/>
                  </a:lnTo>
                  <a:lnTo>
                    <a:pt x="113" y="78"/>
                  </a:lnTo>
                  <a:lnTo>
                    <a:pt x="105" y="94"/>
                  </a:lnTo>
                  <a:lnTo>
                    <a:pt x="92" y="107"/>
                  </a:lnTo>
                  <a:lnTo>
                    <a:pt x="76" y="115"/>
                  </a:lnTo>
                  <a:lnTo>
                    <a:pt x="58" y="117"/>
                  </a:lnTo>
                  <a:lnTo>
                    <a:pt x="40" y="115"/>
                  </a:lnTo>
                  <a:lnTo>
                    <a:pt x="24" y="107"/>
                  </a:lnTo>
                  <a:lnTo>
                    <a:pt x="11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256">
              <a:extLst>
                <a:ext uri="{FF2B5EF4-FFF2-40B4-BE49-F238E27FC236}">
                  <a16:creationId xmlns:a16="http://schemas.microsoft.com/office/drawing/2014/main" id="{0155B1C5-52DE-4E2F-826B-7FA2570773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799" y="1788223"/>
              <a:ext cx="25807" cy="28343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4 h 117"/>
                <a:gd name="T4" fmla="*/ 92 w 116"/>
                <a:gd name="T5" fmla="*/ 12 h 117"/>
                <a:gd name="T6" fmla="*/ 105 w 116"/>
                <a:gd name="T7" fmla="*/ 25 h 117"/>
                <a:gd name="T8" fmla="*/ 113 w 116"/>
                <a:gd name="T9" fmla="*/ 41 h 117"/>
                <a:gd name="T10" fmla="*/ 116 w 116"/>
                <a:gd name="T11" fmla="*/ 59 h 117"/>
                <a:gd name="T12" fmla="*/ 113 w 116"/>
                <a:gd name="T13" fmla="*/ 78 h 117"/>
                <a:gd name="T14" fmla="*/ 105 w 116"/>
                <a:gd name="T15" fmla="*/ 94 h 117"/>
                <a:gd name="T16" fmla="*/ 92 w 116"/>
                <a:gd name="T17" fmla="*/ 107 h 117"/>
                <a:gd name="T18" fmla="*/ 76 w 116"/>
                <a:gd name="T19" fmla="*/ 114 h 117"/>
                <a:gd name="T20" fmla="*/ 58 w 116"/>
                <a:gd name="T21" fmla="*/ 117 h 117"/>
                <a:gd name="T22" fmla="*/ 40 w 116"/>
                <a:gd name="T23" fmla="*/ 114 h 117"/>
                <a:gd name="T24" fmla="*/ 24 w 116"/>
                <a:gd name="T25" fmla="*/ 107 h 117"/>
                <a:gd name="T26" fmla="*/ 11 w 116"/>
                <a:gd name="T27" fmla="*/ 94 h 117"/>
                <a:gd name="T28" fmla="*/ 3 w 116"/>
                <a:gd name="T29" fmla="*/ 78 h 117"/>
                <a:gd name="T30" fmla="*/ 0 w 116"/>
                <a:gd name="T31" fmla="*/ 59 h 117"/>
                <a:gd name="T32" fmla="*/ 3 w 116"/>
                <a:gd name="T33" fmla="*/ 41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4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4"/>
                  </a:lnTo>
                  <a:lnTo>
                    <a:pt x="92" y="12"/>
                  </a:lnTo>
                  <a:lnTo>
                    <a:pt x="105" y="25"/>
                  </a:lnTo>
                  <a:lnTo>
                    <a:pt x="113" y="41"/>
                  </a:lnTo>
                  <a:lnTo>
                    <a:pt x="116" y="59"/>
                  </a:lnTo>
                  <a:lnTo>
                    <a:pt x="113" y="78"/>
                  </a:lnTo>
                  <a:lnTo>
                    <a:pt x="105" y="94"/>
                  </a:lnTo>
                  <a:lnTo>
                    <a:pt x="92" y="107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7"/>
                  </a:lnTo>
                  <a:lnTo>
                    <a:pt x="11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257">
              <a:extLst>
                <a:ext uri="{FF2B5EF4-FFF2-40B4-BE49-F238E27FC236}">
                  <a16:creationId xmlns:a16="http://schemas.microsoft.com/office/drawing/2014/main" id="{5D410B8E-422B-459C-9591-37F853322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0606" y="1828376"/>
              <a:ext cx="25807" cy="28343"/>
            </a:xfrm>
            <a:custGeom>
              <a:avLst/>
              <a:gdLst>
                <a:gd name="T0" fmla="*/ 58 w 117"/>
                <a:gd name="T1" fmla="*/ 0 h 117"/>
                <a:gd name="T2" fmla="*/ 76 w 117"/>
                <a:gd name="T3" fmla="*/ 4 h 117"/>
                <a:gd name="T4" fmla="*/ 92 w 117"/>
                <a:gd name="T5" fmla="*/ 12 h 117"/>
                <a:gd name="T6" fmla="*/ 105 w 117"/>
                <a:gd name="T7" fmla="*/ 25 h 117"/>
                <a:gd name="T8" fmla="*/ 113 w 117"/>
                <a:gd name="T9" fmla="*/ 41 h 117"/>
                <a:gd name="T10" fmla="*/ 117 w 117"/>
                <a:gd name="T11" fmla="*/ 59 h 117"/>
                <a:gd name="T12" fmla="*/ 113 w 117"/>
                <a:gd name="T13" fmla="*/ 78 h 117"/>
                <a:gd name="T14" fmla="*/ 105 w 117"/>
                <a:gd name="T15" fmla="*/ 94 h 117"/>
                <a:gd name="T16" fmla="*/ 92 w 117"/>
                <a:gd name="T17" fmla="*/ 107 h 117"/>
                <a:gd name="T18" fmla="*/ 76 w 117"/>
                <a:gd name="T19" fmla="*/ 115 h 117"/>
                <a:gd name="T20" fmla="*/ 58 w 117"/>
                <a:gd name="T21" fmla="*/ 117 h 117"/>
                <a:gd name="T22" fmla="*/ 40 w 117"/>
                <a:gd name="T23" fmla="*/ 115 h 117"/>
                <a:gd name="T24" fmla="*/ 23 w 117"/>
                <a:gd name="T25" fmla="*/ 107 h 117"/>
                <a:gd name="T26" fmla="*/ 12 w 117"/>
                <a:gd name="T27" fmla="*/ 94 h 117"/>
                <a:gd name="T28" fmla="*/ 3 w 117"/>
                <a:gd name="T29" fmla="*/ 78 h 117"/>
                <a:gd name="T30" fmla="*/ 0 w 117"/>
                <a:gd name="T31" fmla="*/ 59 h 117"/>
                <a:gd name="T32" fmla="*/ 3 w 117"/>
                <a:gd name="T33" fmla="*/ 41 h 117"/>
                <a:gd name="T34" fmla="*/ 12 w 117"/>
                <a:gd name="T35" fmla="*/ 25 h 117"/>
                <a:gd name="T36" fmla="*/ 23 w 117"/>
                <a:gd name="T37" fmla="*/ 12 h 117"/>
                <a:gd name="T38" fmla="*/ 40 w 117"/>
                <a:gd name="T39" fmla="*/ 4 h 117"/>
                <a:gd name="T40" fmla="*/ 58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8" y="0"/>
                  </a:moveTo>
                  <a:lnTo>
                    <a:pt x="76" y="4"/>
                  </a:lnTo>
                  <a:lnTo>
                    <a:pt x="92" y="12"/>
                  </a:lnTo>
                  <a:lnTo>
                    <a:pt x="105" y="25"/>
                  </a:lnTo>
                  <a:lnTo>
                    <a:pt x="113" y="41"/>
                  </a:lnTo>
                  <a:lnTo>
                    <a:pt x="117" y="59"/>
                  </a:lnTo>
                  <a:lnTo>
                    <a:pt x="113" y="78"/>
                  </a:lnTo>
                  <a:lnTo>
                    <a:pt x="105" y="94"/>
                  </a:lnTo>
                  <a:lnTo>
                    <a:pt x="92" y="107"/>
                  </a:lnTo>
                  <a:lnTo>
                    <a:pt x="76" y="115"/>
                  </a:lnTo>
                  <a:lnTo>
                    <a:pt x="58" y="117"/>
                  </a:lnTo>
                  <a:lnTo>
                    <a:pt x="40" y="115"/>
                  </a:lnTo>
                  <a:lnTo>
                    <a:pt x="23" y="107"/>
                  </a:lnTo>
                  <a:lnTo>
                    <a:pt x="12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2" y="25"/>
                  </a:lnTo>
                  <a:lnTo>
                    <a:pt x="23" y="12"/>
                  </a:lnTo>
                  <a:lnTo>
                    <a:pt x="40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258">
              <a:extLst>
                <a:ext uri="{FF2B5EF4-FFF2-40B4-BE49-F238E27FC236}">
                  <a16:creationId xmlns:a16="http://schemas.microsoft.com/office/drawing/2014/main" id="{E147874E-2341-4A49-AEC1-D0E344AA03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5334" y="1788223"/>
              <a:ext cx="25807" cy="28343"/>
            </a:xfrm>
            <a:custGeom>
              <a:avLst/>
              <a:gdLst>
                <a:gd name="T0" fmla="*/ 58 w 117"/>
                <a:gd name="T1" fmla="*/ 0 h 117"/>
                <a:gd name="T2" fmla="*/ 76 w 117"/>
                <a:gd name="T3" fmla="*/ 4 h 117"/>
                <a:gd name="T4" fmla="*/ 92 w 117"/>
                <a:gd name="T5" fmla="*/ 12 h 117"/>
                <a:gd name="T6" fmla="*/ 105 w 117"/>
                <a:gd name="T7" fmla="*/ 25 h 117"/>
                <a:gd name="T8" fmla="*/ 113 w 117"/>
                <a:gd name="T9" fmla="*/ 41 h 117"/>
                <a:gd name="T10" fmla="*/ 117 w 117"/>
                <a:gd name="T11" fmla="*/ 59 h 117"/>
                <a:gd name="T12" fmla="*/ 113 w 117"/>
                <a:gd name="T13" fmla="*/ 78 h 117"/>
                <a:gd name="T14" fmla="*/ 105 w 117"/>
                <a:gd name="T15" fmla="*/ 94 h 117"/>
                <a:gd name="T16" fmla="*/ 92 w 117"/>
                <a:gd name="T17" fmla="*/ 107 h 117"/>
                <a:gd name="T18" fmla="*/ 76 w 117"/>
                <a:gd name="T19" fmla="*/ 114 h 117"/>
                <a:gd name="T20" fmla="*/ 58 w 117"/>
                <a:gd name="T21" fmla="*/ 117 h 117"/>
                <a:gd name="T22" fmla="*/ 40 w 117"/>
                <a:gd name="T23" fmla="*/ 114 h 117"/>
                <a:gd name="T24" fmla="*/ 24 w 117"/>
                <a:gd name="T25" fmla="*/ 107 h 117"/>
                <a:gd name="T26" fmla="*/ 12 w 117"/>
                <a:gd name="T27" fmla="*/ 94 h 117"/>
                <a:gd name="T28" fmla="*/ 3 w 117"/>
                <a:gd name="T29" fmla="*/ 78 h 117"/>
                <a:gd name="T30" fmla="*/ 0 w 117"/>
                <a:gd name="T31" fmla="*/ 59 h 117"/>
                <a:gd name="T32" fmla="*/ 3 w 117"/>
                <a:gd name="T33" fmla="*/ 41 h 117"/>
                <a:gd name="T34" fmla="*/ 12 w 117"/>
                <a:gd name="T35" fmla="*/ 25 h 117"/>
                <a:gd name="T36" fmla="*/ 24 w 117"/>
                <a:gd name="T37" fmla="*/ 12 h 117"/>
                <a:gd name="T38" fmla="*/ 40 w 117"/>
                <a:gd name="T39" fmla="*/ 4 h 117"/>
                <a:gd name="T40" fmla="*/ 58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8" y="0"/>
                  </a:moveTo>
                  <a:lnTo>
                    <a:pt x="76" y="4"/>
                  </a:lnTo>
                  <a:lnTo>
                    <a:pt x="92" y="12"/>
                  </a:lnTo>
                  <a:lnTo>
                    <a:pt x="105" y="25"/>
                  </a:lnTo>
                  <a:lnTo>
                    <a:pt x="113" y="41"/>
                  </a:lnTo>
                  <a:lnTo>
                    <a:pt x="117" y="59"/>
                  </a:lnTo>
                  <a:lnTo>
                    <a:pt x="113" y="78"/>
                  </a:lnTo>
                  <a:lnTo>
                    <a:pt x="105" y="94"/>
                  </a:lnTo>
                  <a:lnTo>
                    <a:pt x="92" y="107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7"/>
                  </a:lnTo>
                  <a:lnTo>
                    <a:pt x="12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2" y="25"/>
                  </a:lnTo>
                  <a:lnTo>
                    <a:pt x="24" y="12"/>
                  </a:lnTo>
                  <a:lnTo>
                    <a:pt x="40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259">
              <a:extLst>
                <a:ext uri="{FF2B5EF4-FFF2-40B4-BE49-F238E27FC236}">
                  <a16:creationId xmlns:a16="http://schemas.microsoft.com/office/drawing/2014/main" id="{63EC76B9-F419-4D64-B296-9712B5B72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1141" y="1828376"/>
              <a:ext cx="23656" cy="28343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4 h 117"/>
                <a:gd name="T4" fmla="*/ 92 w 116"/>
                <a:gd name="T5" fmla="*/ 12 h 117"/>
                <a:gd name="T6" fmla="*/ 104 w 116"/>
                <a:gd name="T7" fmla="*/ 25 h 117"/>
                <a:gd name="T8" fmla="*/ 113 w 116"/>
                <a:gd name="T9" fmla="*/ 41 h 117"/>
                <a:gd name="T10" fmla="*/ 116 w 116"/>
                <a:gd name="T11" fmla="*/ 59 h 117"/>
                <a:gd name="T12" fmla="*/ 113 w 116"/>
                <a:gd name="T13" fmla="*/ 78 h 117"/>
                <a:gd name="T14" fmla="*/ 104 w 116"/>
                <a:gd name="T15" fmla="*/ 94 h 117"/>
                <a:gd name="T16" fmla="*/ 92 w 116"/>
                <a:gd name="T17" fmla="*/ 107 h 117"/>
                <a:gd name="T18" fmla="*/ 76 w 116"/>
                <a:gd name="T19" fmla="*/ 115 h 117"/>
                <a:gd name="T20" fmla="*/ 58 w 116"/>
                <a:gd name="T21" fmla="*/ 117 h 117"/>
                <a:gd name="T22" fmla="*/ 40 w 116"/>
                <a:gd name="T23" fmla="*/ 115 h 117"/>
                <a:gd name="T24" fmla="*/ 24 w 116"/>
                <a:gd name="T25" fmla="*/ 107 h 117"/>
                <a:gd name="T26" fmla="*/ 11 w 116"/>
                <a:gd name="T27" fmla="*/ 94 h 117"/>
                <a:gd name="T28" fmla="*/ 3 w 116"/>
                <a:gd name="T29" fmla="*/ 78 h 117"/>
                <a:gd name="T30" fmla="*/ 0 w 116"/>
                <a:gd name="T31" fmla="*/ 59 h 117"/>
                <a:gd name="T32" fmla="*/ 3 w 116"/>
                <a:gd name="T33" fmla="*/ 41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4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4"/>
                  </a:lnTo>
                  <a:lnTo>
                    <a:pt x="92" y="12"/>
                  </a:lnTo>
                  <a:lnTo>
                    <a:pt x="104" y="25"/>
                  </a:lnTo>
                  <a:lnTo>
                    <a:pt x="113" y="41"/>
                  </a:lnTo>
                  <a:lnTo>
                    <a:pt x="116" y="59"/>
                  </a:lnTo>
                  <a:lnTo>
                    <a:pt x="113" y="78"/>
                  </a:lnTo>
                  <a:lnTo>
                    <a:pt x="104" y="94"/>
                  </a:lnTo>
                  <a:lnTo>
                    <a:pt x="92" y="107"/>
                  </a:lnTo>
                  <a:lnTo>
                    <a:pt x="76" y="115"/>
                  </a:lnTo>
                  <a:lnTo>
                    <a:pt x="58" y="117"/>
                  </a:lnTo>
                  <a:lnTo>
                    <a:pt x="40" y="115"/>
                  </a:lnTo>
                  <a:lnTo>
                    <a:pt x="24" y="107"/>
                  </a:lnTo>
                  <a:lnTo>
                    <a:pt x="11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260">
              <a:extLst>
                <a:ext uri="{FF2B5EF4-FFF2-40B4-BE49-F238E27FC236}">
                  <a16:creationId xmlns:a16="http://schemas.microsoft.com/office/drawing/2014/main" id="{23639D14-3531-4EE9-806B-249542F83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5870" y="1788223"/>
              <a:ext cx="25807" cy="28343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4 h 117"/>
                <a:gd name="T4" fmla="*/ 92 w 116"/>
                <a:gd name="T5" fmla="*/ 12 h 117"/>
                <a:gd name="T6" fmla="*/ 104 w 116"/>
                <a:gd name="T7" fmla="*/ 25 h 117"/>
                <a:gd name="T8" fmla="*/ 113 w 116"/>
                <a:gd name="T9" fmla="*/ 41 h 117"/>
                <a:gd name="T10" fmla="*/ 116 w 116"/>
                <a:gd name="T11" fmla="*/ 59 h 117"/>
                <a:gd name="T12" fmla="*/ 113 w 116"/>
                <a:gd name="T13" fmla="*/ 78 h 117"/>
                <a:gd name="T14" fmla="*/ 104 w 116"/>
                <a:gd name="T15" fmla="*/ 94 h 117"/>
                <a:gd name="T16" fmla="*/ 92 w 116"/>
                <a:gd name="T17" fmla="*/ 107 h 117"/>
                <a:gd name="T18" fmla="*/ 76 w 116"/>
                <a:gd name="T19" fmla="*/ 114 h 117"/>
                <a:gd name="T20" fmla="*/ 58 w 116"/>
                <a:gd name="T21" fmla="*/ 117 h 117"/>
                <a:gd name="T22" fmla="*/ 40 w 116"/>
                <a:gd name="T23" fmla="*/ 114 h 117"/>
                <a:gd name="T24" fmla="*/ 23 w 116"/>
                <a:gd name="T25" fmla="*/ 107 h 117"/>
                <a:gd name="T26" fmla="*/ 11 w 116"/>
                <a:gd name="T27" fmla="*/ 94 h 117"/>
                <a:gd name="T28" fmla="*/ 3 w 116"/>
                <a:gd name="T29" fmla="*/ 78 h 117"/>
                <a:gd name="T30" fmla="*/ 0 w 116"/>
                <a:gd name="T31" fmla="*/ 59 h 117"/>
                <a:gd name="T32" fmla="*/ 3 w 116"/>
                <a:gd name="T33" fmla="*/ 41 h 117"/>
                <a:gd name="T34" fmla="*/ 11 w 116"/>
                <a:gd name="T35" fmla="*/ 25 h 117"/>
                <a:gd name="T36" fmla="*/ 23 w 116"/>
                <a:gd name="T37" fmla="*/ 12 h 117"/>
                <a:gd name="T38" fmla="*/ 40 w 116"/>
                <a:gd name="T39" fmla="*/ 4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4"/>
                  </a:lnTo>
                  <a:lnTo>
                    <a:pt x="92" y="12"/>
                  </a:lnTo>
                  <a:lnTo>
                    <a:pt x="104" y="25"/>
                  </a:lnTo>
                  <a:lnTo>
                    <a:pt x="113" y="41"/>
                  </a:lnTo>
                  <a:lnTo>
                    <a:pt x="116" y="59"/>
                  </a:lnTo>
                  <a:lnTo>
                    <a:pt x="113" y="78"/>
                  </a:lnTo>
                  <a:lnTo>
                    <a:pt x="104" y="94"/>
                  </a:lnTo>
                  <a:lnTo>
                    <a:pt x="92" y="107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3" y="107"/>
                  </a:lnTo>
                  <a:lnTo>
                    <a:pt x="11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5"/>
                  </a:lnTo>
                  <a:lnTo>
                    <a:pt x="23" y="12"/>
                  </a:lnTo>
                  <a:lnTo>
                    <a:pt x="40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261">
              <a:extLst>
                <a:ext uri="{FF2B5EF4-FFF2-40B4-BE49-F238E27FC236}">
                  <a16:creationId xmlns:a16="http://schemas.microsoft.com/office/drawing/2014/main" id="{9298AEED-F357-40ED-8B13-694B3F728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678" y="1828376"/>
              <a:ext cx="23656" cy="28343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4 h 117"/>
                <a:gd name="T4" fmla="*/ 93 w 116"/>
                <a:gd name="T5" fmla="*/ 12 h 117"/>
                <a:gd name="T6" fmla="*/ 105 w 116"/>
                <a:gd name="T7" fmla="*/ 25 h 117"/>
                <a:gd name="T8" fmla="*/ 113 w 116"/>
                <a:gd name="T9" fmla="*/ 41 h 117"/>
                <a:gd name="T10" fmla="*/ 116 w 116"/>
                <a:gd name="T11" fmla="*/ 59 h 117"/>
                <a:gd name="T12" fmla="*/ 113 w 116"/>
                <a:gd name="T13" fmla="*/ 78 h 117"/>
                <a:gd name="T14" fmla="*/ 105 w 116"/>
                <a:gd name="T15" fmla="*/ 94 h 117"/>
                <a:gd name="T16" fmla="*/ 93 w 116"/>
                <a:gd name="T17" fmla="*/ 107 h 117"/>
                <a:gd name="T18" fmla="*/ 76 w 116"/>
                <a:gd name="T19" fmla="*/ 115 h 117"/>
                <a:gd name="T20" fmla="*/ 58 w 116"/>
                <a:gd name="T21" fmla="*/ 117 h 117"/>
                <a:gd name="T22" fmla="*/ 40 w 116"/>
                <a:gd name="T23" fmla="*/ 115 h 117"/>
                <a:gd name="T24" fmla="*/ 24 w 116"/>
                <a:gd name="T25" fmla="*/ 107 h 117"/>
                <a:gd name="T26" fmla="*/ 11 w 116"/>
                <a:gd name="T27" fmla="*/ 94 h 117"/>
                <a:gd name="T28" fmla="*/ 3 w 116"/>
                <a:gd name="T29" fmla="*/ 78 h 117"/>
                <a:gd name="T30" fmla="*/ 0 w 116"/>
                <a:gd name="T31" fmla="*/ 59 h 117"/>
                <a:gd name="T32" fmla="*/ 3 w 116"/>
                <a:gd name="T33" fmla="*/ 41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4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4"/>
                  </a:lnTo>
                  <a:lnTo>
                    <a:pt x="93" y="12"/>
                  </a:lnTo>
                  <a:lnTo>
                    <a:pt x="105" y="25"/>
                  </a:lnTo>
                  <a:lnTo>
                    <a:pt x="113" y="41"/>
                  </a:lnTo>
                  <a:lnTo>
                    <a:pt x="116" y="59"/>
                  </a:lnTo>
                  <a:lnTo>
                    <a:pt x="113" y="78"/>
                  </a:lnTo>
                  <a:lnTo>
                    <a:pt x="105" y="94"/>
                  </a:lnTo>
                  <a:lnTo>
                    <a:pt x="93" y="107"/>
                  </a:lnTo>
                  <a:lnTo>
                    <a:pt x="76" y="115"/>
                  </a:lnTo>
                  <a:lnTo>
                    <a:pt x="58" y="117"/>
                  </a:lnTo>
                  <a:lnTo>
                    <a:pt x="40" y="115"/>
                  </a:lnTo>
                  <a:lnTo>
                    <a:pt x="24" y="107"/>
                  </a:lnTo>
                  <a:lnTo>
                    <a:pt x="11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A971CA1E-52A0-4A42-9C4D-DED05191C01C}"/>
              </a:ext>
            </a:extLst>
          </p:cNvPr>
          <p:cNvCxnSpPr>
            <a:cxnSpLocks/>
          </p:cNvCxnSpPr>
          <p:nvPr/>
        </p:nvCxnSpPr>
        <p:spPr>
          <a:xfrm>
            <a:off x="3128981" y="3354172"/>
            <a:ext cx="990726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1142575B-6831-430D-8D3F-C07CB34C17EA}"/>
              </a:ext>
            </a:extLst>
          </p:cNvPr>
          <p:cNvSpPr txBox="1"/>
          <p:nvPr/>
        </p:nvSpPr>
        <p:spPr>
          <a:xfrm>
            <a:off x="6121017" y="2418504"/>
            <a:ext cx="26420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Public Switched Telephone Network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52EEC9C-1EA7-4163-A553-E9EC44A60AE9}"/>
              </a:ext>
            </a:extLst>
          </p:cNvPr>
          <p:cNvSpPr txBox="1"/>
          <p:nvPr/>
        </p:nvSpPr>
        <p:spPr>
          <a:xfrm>
            <a:off x="5208746" y="3829449"/>
            <a:ext cx="797013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Core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Network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(CN)</a:t>
            </a:r>
          </a:p>
        </p:txBody>
      </p:sp>
    </p:spTree>
    <p:extLst>
      <p:ext uri="{BB962C8B-B14F-4D97-AF65-F5344CB8AC3E}">
        <p14:creationId xmlns:p14="http://schemas.microsoft.com/office/powerpoint/2010/main" val="18474572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BE3F57E-C924-452B-9634-269B03EE11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0" y="8172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7790" y="17948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2G Architecture</a:t>
            </a:r>
            <a:endParaRPr lang="en-US" sz="3200" b="1" dirty="0">
              <a:solidFill>
                <a:schemeClr val="accent5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91F59C2-6A1E-4747-B0BF-007E56044279}"/>
              </a:ext>
            </a:extLst>
          </p:cNvPr>
          <p:cNvGrpSpPr/>
          <p:nvPr/>
        </p:nvGrpSpPr>
        <p:grpSpPr>
          <a:xfrm>
            <a:off x="461265" y="858639"/>
            <a:ext cx="454687" cy="565150"/>
            <a:chOff x="4457700" y="2682875"/>
            <a:chExt cx="527051" cy="565150"/>
          </a:xfrm>
          <a:solidFill>
            <a:schemeClr val="bg1"/>
          </a:solidFill>
        </p:grpSpPr>
        <p:sp>
          <p:nvSpPr>
            <p:cNvPr id="13" name="Freeform 222">
              <a:extLst>
                <a:ext uri="{FF2B5EF4-FFF2-40B4-BE49-F238E27FC236}">
                  <a16:creationId xmlns:a16="http://schemas.microsoft.com/office/drawing/2014/main" id="{7D59A0BE-A6AB-4996-AC66-F7D74F54B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700" y="2682875"/>
              <a:ext cx="373063" cy="466725"/>
            </a:xfrm>
            <a:custGeom>
              <a:avLst/>
              <a:gdLst>
                <a:gd name="T0" fmla="*/ 1972 w 2353"/>
                <a:gd name="T1" fmla="*/ 0 h 2933"/>
                <a:gd name="T2" fmla="*/ 2065 w 2353"/>
                <a:gd name="T3" fmla="*/ 12 h 2933"/>
                <a:gd name="T4" fmla="*/ 2150 w 2353"/>
                <a:gd name="T5" fmla="*/ 46 h 2933"/>
                <a:gd name="T6" fmla="*/ 2225 w 2353"/>
                <a:gd name="T7" fmla="*/ 98 h 2933"/>
                <a:gd name="T8" fmla="*/ 2285 w 2353"/>
                <a:gd name="T9" fmla="*/ 165 h 2933"/>
                <a:gd name="T10" fmla="*/ 2327 w 2353"/>
                <a:gd name="T11" fmla="*/ 245 h 2933"/>
                <a:gd name="T12" fmla="*/ 2350 w 2353"/>
                <a:gd name="T13" fmla="*/ 336 h 2933"/>
                <a:gd name="T14" fmla="*/ 2353 w 2353"/>
                <a:gd name="T15" fmla="*/ 1972 h 2933"/>
                <a:gd name="T16" fmla="*/ 2343 w 2353"/>
                <a:gd name="T17" fmla="*/ 2017 h 2933"/>
                <a:gd name="T18" fmla="*/ 2315 w 2353"/>
                <a:gd name="T19" fmla="*/ 2051 h 2933"/>
                <a:gd name="T20" fmla="*/ 2275 w 2353"/>
                <a:gd name="T21" fmla="*/ 2071 h 2933"/>
                <a:gd name="T22" fmla="*/ 2229 w 2353"/>
                <a:gd name="T23" fmla="*/ 2071 h 2933"/>
                <a:gd name="T24" fmla="*/ 2189 w 2353"/>
                <a:gd name="T25" fmla="*/ 2051 h 2933"/>
                <a:gd name="T26" fmla="*/ 2161 w 2353"/>
                <a:gd name="T27" fmla="*/ 2017 h 2933"/>
                <a:gd name="T28" fmla="*/ 2152 w 2353"/>
                <a:gd name="T29" fmla="*/ 1972 h 2933"/>
                <a:gd name="T30" fmla="*/ 2148 w 2353"/>
                <a:gd name="T31" fmla="*/ 351 h 2933"/>
                <a:gd name="T32" fmla="*/ 2127 w 2353"/>
                <a:gd name="T33" fmla="*/ 292 h 2933"/>
                <a:gd name="T34" fmla="*/ 2088 w 2353"/>
                <a:gd name="T35" fmla="*/ 246 h 2933"/>
                <a:gd name="T36" fmla="*/ 2034 w 2353"/>
                <a:gd name="T37" fmla="*/ 215 h 2933"/>
                <a:gd name="T38" fmla="*/ 1972 w 2353"/>
                <a:gd name="T39" fmla="*/ 204 h 2933"/>
                <a:gd name="T40" fmla="*/ 349 w 2353"/>
                <a:gd name="T41" fmla="*/ 206 h 2933"/>
                <a:gd name="T42" fmla="*/ 291 w 2353"/>
                <a:gd name="T43" fmla="*/ 227 h 2933"/>
                <a:gd name="T44" fmla="*/ 244 w 2353"/>
                <a:gd name="T45" fmla="*/ 268 h 2933"/>
                <a:gd name="T46" fmla="*/ 213 w 2353"/>
                <a:gd name="T47" fmla="*/ 321 h 2933"/>
                <a:gd name="T48" fmla="*/ 202 w 2353"/>
                <a:gd name="T49" fmla="*/ 383 h 2933"/>
                <a:gd name="T50" fmla="*/ 199 w 2353"/>
                <a:gd name="T51" fmla="*/ 2855 h 2933"/>
                <a:gd name="T52" fmla="*/ 180 w 2353"/>
                <a:gd name="T53" fmla="*/ 2895 h 2933"/>
                <a:gd name="T54" fmla="*/ 145 w 2353"/>
                <a:gd name="T55" fmla="*/ 2923 h 2933"/>
                <a:gd name="T56" fmla="*/ 101 w 2353"/>
                <a:gd name="T57" fmla="*/ 2933 h 2933"/>
                <a:gd name="T58" fmla="*/ 57 w 2353"/>
                <a:gd name="T59" fmla="*/ 2923 h 2933"/>
                <a:gd name="T60" fmla="*/ 23 w 2353"/>
                <a:gd name="T61" fmla="*/ 2895 h 2933"/>
                <a:gd name="T62" fmla="*/ 3 w 2353"/>
                <a:gd name="T63" fmla="*/ 2855 h 2933"/>
                <a:gd name="T64" fmla="*/ 0 w 2353"/>
                <a:gd name="T65" fmla="*/ 383 h 2933"/>
                <a:gd name="T66" fmla="*/ 12 w 2353"/>
                <a:gd name="T67" fmla="*/ 289 h 2933"/>
                <a:gd name="T68" fmla="*/ 45 w 2353"/>
                <a:gd name="T69" fmla="*/ 204 h 2933"/>
                <a:gd name="T70" fmla="*/ 97 w 2353"/>
                <a:gd name="T71" fmla="*/ 129 h 2933"/>
                <a:gd name="T72" fmla="*/ 164 w 2353"/>
                <a:gd name="T73" fmla="*/ 70 h 2933"/>
                <a:gd name="T74" fmla="*/ 244 w 2353"/>
                <a:gd name="T75" fmla="*/ 26 h 2933"/>
                <a:gd name="T76" fmla="*/ 334 w 2353"/>
                <a:gd name="T77" fmla="*/ 3 h 2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53" h="2933">
                  <a:moveTo>
                    <a:pt x="381" y="0"/>
                  </a:moveTo>
                  <a:lnTo>
                    <a:pt x="1972" y="0"/>
                  </a:lnTo>
                  <a:lnTo>
                    <a:pt x="2020" y="3"/>
                  </a:lnTo>
                  <a:lnTo>
                    <a:pt x="2065" y="12"/>
                  </a:lnTo>
                  <a:lnTo>
                    <a:pt x="2110" y="26"/>
                  </a:lnTo>
                  <a:lnTo>
                    <a:pt x="2150" y="46"/>
                  </a:lnTo>
                  <a:lnTo>
                    <a:pt x="2189" y="70"/>
                  </a:lnTo>
                  <a:lnTo>
                    <a:pt x="2225" y="98"/>
                  </a:lnTo>
                  <a:lnTo>
                    <a:pt x="2257" y="129"/>
                  </a:lnTo>
                  <a:lnTo>
                    <a:pt x="2285" y="165"/>
                  </a:lnTo>
                  <a:lnTo>
                    <a:pt x="2309" y="204"/>
                  </a:lnTo>
                  <a:lnTo>
                    <a:pt x="2327" y="245"/>
                  </a:lnTo>
                  <a:lnTo>
                    <a:pt x="2341" y="289"/>
                  </a:lnTo>
                  <a:lnTo>
                    <a:pt x="2350" y="336"/>
                  </a:lnTo>
                  <a:lnTo>
                    <a:pt x="2353" y="383"/>
                  </a:lnTo>
                  <a:lnTo>
                    <a:pt x="2353" y="1972"/>
                  </a:lnTo>
                  <a:lnTo>
                    <a:pt x="2351" y="1996"/>
                  </a:lnTo>
                  <a:lnTo>
                    <a:pt x="2343" y="2017"/>
                  </a:lnTo>
                  <a:lnTo>
                    <a:pt x="2331" y="2036"/>
                  </a:lnTo>
                  <a:lnTo>
                    <a:pt x="2315" y="2051"/>
                  </a:lnTo>
                  <a:lnTo>
                    <a:pt x="2297" y="2064"/>
                  </a:lnTo>
                  <a:lnTo>
                    <a:pt x="2275" y="2071"/>
                  </a:lnTo>
                  <a:lnTo>
                    <a:pt x="2253" y="2074"/>
                  </a:lnTo>
                  <a:lnTo>
                    <a:pt x="2229" y="2071"/>
                  </a:lnTo>
                  <a:lnTo>
                    <a:pt x="2208" y="2064"/>
                  </a:lnTo>
                  <a:lnTo>
                    <a:pt x="2189" y="2051"/>
                  </a:lnTo>
                  <a:lnTo>
                    <a:pt x="2173" y="2036"/>
                  </a:lnTo>
                  <a:lnTo>
                    <a:pt x="2161" y="2017"/>
                  </a:lnTo>
                  <a:lnTo>
                    <a:pt x="2154" y="1996"/>
                  </a:lnTo>
                  <a:lnTo>
                    <a:pt x="2152" y="1972"/>
                  </a:lnTo>
                  <a:lnTo>
                    <a:pt x="2152" y="383"/>
                  </a:lnTo>
                  <a:lnTo>
                    <a:pt x="2148" y="351"/>
                  </a:lnTo>
                  <a:lnTo>
                    <a:pt x="2140" y="321"/>
                  </a:lnTo>
                  <a:lnTo>
                    <a:pt x="2127" y="292"/>
                  </a:lnTo>
                  <a:lnTo>
                    <a:pt x="2110" y="268"/>
                  </a:lnTo>
                  <a:lnTo>
                    <a:pt x="2088" y="246"/>
                  </a:lnTo>
                  <a:lnTo>
                    <a:pt x="2062" y="227"/>
                  </a:lnTo>
                  <a:lnTo>
                    <a:pt x="2034" y="215"/>
                  </a:lnTo>
                  <a:lnTo>
                    <a:pt x="2004" y="206"/>
                  </a:lnTo>
                  <a:lnTo>
                    <a:pt x="1972" y="204"/>
                  </a:lnTo>
                  <a:lnTo>
                    <a:pt x="381" y="204"/>
                  </a:lnTo>
                  <a:lnTo>
                    <a:pt x="349" y="206"/>
                  </a:lnTo>
                  <a:lnTo>
                    <a:pt x="319" y="215"/>
                  </a:lnTo>
                  <a:lnTo>
                    <a:pt x="291" y="227"/>
                  </a:lnTo>
                  <a:lnTo>
                    <a:pt x="266" y="246"/>
                  </a:lnTo>
                  <a:lnTo>
                    <a:pt x="244" y="268"/>
                  </a:lnTo>
                  <a:lnTo>
                    <a:pt x="227" y="292"/>
                  </a:lnTo>
                  <a:lnTo>
                    <a:pt x="213" y="321"/>
                  </a:lnTo>
                  <a:lnTo>
                    <a:pt x="205" y="351"/>
                  </a:lnTo>
                  <a:lnTo>
                    <a:pt x="202" y="383"/>
                  </a:lnTo>
                  <a:lnTo>
                    <a:pt x="202" y="2832"/>
                  </a:lnTo>
                  <a:lnTo>
                    <a:pt x="199" y="2855"/>
                  </a:lnTo>
                  <a:lnTo>
                    <a:pt x="192" y="2877"/>
                  </a:lnTo>
                  <a:lnTo>
                    <a:pt x="180" y="2895"/>
                  </a:lnTo>
                  <a:lnTo>
                    <a:pt x="165" y="2911"/>
                  </a:lnTo>
                  <a:lnTo>
                    <a:pt x="145" y="2923"/>
                  </a:lnTo>
                  <a:lnTo>
                    <a:pt x="125" y="2931"/>
                  </a:lnTo>
                  <a:lnTo>
                    <a:pt x="101" y="2933"/>
                  </a:lnTo>
                  <a:lnTo>
                    <a:pt x="79" y="2931"/>
                  </a:lnTo>
                  <a:lnTo>
                    <a:pt x="57" y="2923"/>
                  </a:lnTo>
                  <a:lnTo>
                    <a:pt x="38" y="2911"/>
                  </a:lnTo>
                  <a:lnTo>
                    <a:pt x="23" y="2895"/>
                  </a:lnTo>
                  <a:lnTo>
                    <a:pt x="11" y="2877"/>
                  </a:lnTo>
                  <a:lnTo>
                    <a:pt x="3" y="2855"/>
                  </a:lnTo>
                  <a:lnTo>
                    <a:pt x="0" y="2832"/>
                  </a:lnTo>
                  <a:lnTo>
                    <a:pt x="0" y="383"/>
                  </a:lnTo>
                  <a:lnTo>
                    <a:pt x="3" y="336"/>
                  </a:lnTo>
                  <a:lnTo>
                    <a:pt x="12" y="289"/>
                  </a:lnTo>
                  <a:lnTo>
                    <a:pt x="26" y="245"/>
                  </a:lnTo>
                  <a:lnTo>
                    <a:pt x="45" y="204"/>
                  </a:lnTo>
                  <a:lnTo>
                    <a:pt x="69" y="165"/>
                  </a:lnTo>
                  <a:lnTo>
                    <a:pt x="97" y="129"/>
                  </a:lnTo>
                  <a:lnTo>
                    <a:pt x="128" y="98"/>
                  </a:lnTo>
                  <a:lnTo>
                    <a:pt x="164" y="70"/>
                  </a:lnTo>
                  <a:lnTo>
                    <a:pt x="202" y="46"/>
                  </a:lnTo>
                  <a:lnTo>
                    <a:pt x="244" y="26"/>
                  </a:lnTo>
                  <a:lnTo>
                    <a:pt x="287" y="12"/>
                  </a:lnTo>
                  <a:lnTo>
                    <a:pt x="334" y="3"/>
                  </a:lnTo>
                  <a:lnTo>
                    <a:pt x="38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24">
              <a:extLst>
                <a:ext uri="{FF2B5EF4-FFF2-40B4-BE49-F238E27FC236}">
                  <a16:creationId xmlns:a16="http://schemas.microsoft.com/office/drawing/2014/main" id="{FC211E5D-A81B-49CD-973C-79A7F1AF06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57700" y="3111500"/>
              <a:ext cx="373063" cy="136525"/>
            </a:xfrm>
            <a:custGeom>
              <a:avLst/>
              <a:gdLst>
                <a:gd name="T0" fmla="*/ 202 w 2353"/>
                <a:gd name="T1" fmla="*/ 479 h 862"/>
                <a:gd name="T2" fmla="*/ 213 w 2353"/>
                <a:gd name="T3" fmla="*/ 542 h 862"/>
                <a:gd name="T4" fmla="*/ 244 w 2353"/>
                <a:gd name="T5" fmla="*/ 595 h 862"/>
                <a:gd name="T6" fmla="*/ 291 w 2353"/>
                <a:gd name="T7" fmla="*/ 635 h 862"/>
                <a:gd name="T8" fmla="*/ 349 w 2353"/>
                <a:gd name="T9" fmla="*/ 657 h 862"/>
                <a:gd name="T10" fmla="*/ 1972 w 2353"/>
                <a:gd name="T11" fmla="*/ 660 h 862"/>
                <a:gd name="T12" fmla="*/ 2034 w 2353"/>
                <a:gd name="T13" fmla="*/ 648 h 862"/>
                <a:gd name="T14" fmla="*/ 2088 w 2353"/>
                <a:gd name="T15" fmla="*/ 617 h 862"/>
                <a:gd name="T16" fmla="*/ 2127 w 2353"/>
                <a:gd name="T17" fmla="*/ 570 h 862"/>
                <a:gd name="T18" fmla="*/ 2148 w 2353"/>
                <a:gd name="T19" fmla="*/ 512 h 862"/>
                <a:gd name="T20" fmla="*/ 2152 w 2353"/>
                <a:gd name="T21" fmla="*/ 203 h 862"/>
                <a:gd name="T22" fmla="*/ 101 w 2353"/>
                <a:gd name="T23" fmla="*/ 0 h 862"/>
                <a:gd name="T24" fmla="*/ 2275 w 2353"/>
                <a:gd name="T25" fmla="*/ 3 h 862"/>
                <a:gd name="T26" fmla="*/ 2315 w 2353"/>
                <a:gd name="T27" fmla="*/ 23 h 862"/>
                <a:gd name="T28" fmla="*/ 2343 w 2353"/>
                <a:gd name="T29" fmla="*/ 57 h 862"/>
                <a:gd name="T30" fmla="*/ 2353 w 2353"/>
                <a:gd name="T31" fmla="*/ 102 h 862"/>
                <a:gd name="T32" fmla="*/ 2350 w 2353"/>
                <a:gd name="T33" fmla="*/ 527 h 862"/>
                <a:gd name="T34" fmla="*/ 2327 w 2353"/>
                <a:gd name="T35" fmla="*/ 618 h 862"/>
                <a:gd name="T36" fmla="*/ 2285 w 2353"/>
                <a:gd name="T37" fmla="*/ 698 h 862"/>
                <a:gd name="T38" fmla="*/ 2225 w 2353"/>
                <a:gd name="T39" fmla="*/ 766 h 862"/>
                <a:gd name="T40" fmla="*/ 2150 w 2353"/>
                <a:gd name="T41" fmla="*/ 817 h 862"/>
                <a:gd name="T42" fmla="*/ 2065 w 2353"/>
                <a:gd name="T43" fmla="*/ 851 h 862"/>
                <a:gd name="T44" fmla="*/ 1972 w 2353"/>
                <a:gd name="T45" fmla="*/ 862 h 862"/>
                <a:gd name="T46" fmla="*/ 334 w 2353"/>
                <a:gd name="T47" fmla="*/ 859 h 862"/>
                <a:gd name="T48" fmla="*/ 244 w 2353"/>
                <a:gd name="T49" fmla="*/ 836 h 862"/>
                <a:gd name="T50" fmla="*/ 164 w 2353"/>
                <a:gd name="T51" fmla="*/ 793 h 862"/>
                <a:gd name="T52" fmla="*/ 97 w 2353"/>
                <a:gd name="T53" fmla="*/ 734 h 862"/>
                <a:gd name="T54" fmla="*/ 45 w 2353"/>
                <a:gd name="T55" fmla="*/ 659 h 862"/>
                <a:gd name="T56" fmla="*/ 12 w 2353"/>
                <a:gd name="T57" fmla="*/ 573 h 862"/>
                <a:gd name="T58" fmla="*/ 0 w 2353"/>
                <a:gd name="T59" fmla="*/ 479 h 862"/>
                <a:gd name="T60" fmla="*/ 3 w 2353"/>
                <a:gd name="T61" fmla="*/ 79 h 862"/>
                <a:gd name="T62" fmla="*/ 23 w 2353"/>
                <a:gd name="T63" fmla="*/ 39 h 862"/>
                <a:gd name="T64" fmla="*/ 57 w 2353"/>
                <a:gd name="T65" fmla="*/ 11 h 862"/>
                <a:gd name="T66" fmla="*/ 101 w 2353"/>
                <a:gd name="T67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53" h="862">
                  <a:moveTo>
                    <a:pt x="202" y="203"/>
                  </a:moveTo>
                  <a:lnTo>
                    <a:pt x="202" y="479"/>
                  </a:lnTo>
                  <a:lnTo>
                    <a:pt x="205" y="512"/>
                  </a:lnTo>
                  <a:lnTo>
                    <a:pt x="213" y="542"/>
                  </a:lnTo>
                  <a:lnTo>
                    <a:pt x="227" y="570"/>
                  </a:lnTo>
                  <a:lnTo>
                    <a:pt x="244" y="595"/>
                  </a:lnTo>
                  <a:lnTo>
                    <a:pt x="266" y="617"/>
                  </a:lnTo>
                  <a:lnTo>
                    <a:pt x="291" y="635"/>
                  </a:lnTo>
                  <a:lnTo>
                    <a:pt x="319" y="648"/>
                  </a:lnTo>
                  <a:lnTo>
                    <a:pt x="349" y="657"/>
                  </a:lnTo>
                  <a:lnTo>
                    <a:pt x="381" y="660"/>
                  </a:lnTo>
                  <a:lnTo>
                    <a:pt x="1972" y="660"/>
                  </a:lnTo>
                  <a:lnTo>
                    <a:pt x="2004" y="657"/>
                  </a:lnTo>
                  <a:lnTo>
                    <a:pt x="2034" y="648"/>
                  </a:lnTo>
                  <a:lnTo>
                    <a:pt x="2062" y="635"/>
                  </a:lnTo>
                  <a:lnTo>
                    <a:pt x="2088" y="617"/>
                  </a:lnTo>
                  <a:lnTo>
                    <a:pt x="2110" y="595"/>
                  </a:lnTo>
                  <a:lnTo>
                    <a:pt x="2127" y="570"/>
                  </a:lnTo>
                  <a:lnTo>
                    <a:pt x="2140" y="542"/>
                  </a:lnTo>
                  <a:lnTo>
                    <a:pt x="2148" y="512"/>
                  </a:lnTo>
                  <a:lnTo>
                    <a:pt x="2152" y="479"/>
                  </a:lnTo>
                  <a:lnTo>
                    <a:pt x="2152" y="203"/>
                  </a:lnTo>
                  <a:lnTo>
                    <a:pt x="202" y="203"/>
                  </a:lnTo>
                  <a:close/>
                  <a:moveTo>
                    <a:pt x="101" y="0"/>
                  </a:moveTo>
                  <a:lnTo>
                    <a:pt x="2253" y="0"/>
                  </a:lnTo>
                  <a:lnTo>
                    <a:pt x="2275" y="3"/>
                  </a:lnTo>
                  <a:lnTo>
                    <a:pt x="2297" y="11"/>
                  </a:lnTo>
                  <a:lnTo>
                    <a:pt x="2315" y="23"/>
                  </a:lnTo>
                  <a:lnTo>
                    <a:pt x="2331" y="39"/>
                  </a:lnTo>
                  <a:lnTo>
                    <a:pt x="2343" y="57"/>
                  </a:lnTo>
                  <a:lnTo>
                    <a:pt x="2351" y="79"/>
                  </a:lnTo>
                  <a:lnTo>
                    <a:pt x="2353" y="102"/>
                  </a:lnTo>
                  <a:lnTo>
                    <a:pt x="2353" y="479"/>
                  </a:lnTo>
                  <a:lnTo>
                    <a:pt x="2350" y="527"/>
                  </a:lnTo>
                  <a:lnTo>
                    <a:pt x="2341" y="573"/>
                  </a:lnTo>
                  <a:lnTo>
                    <a:pt x="2327" y="618"/>
                  </a:lnTo>
                  <a:lnTo>
                    <a:pt x="2309" y="659"/>
                  </a:lnTo>
                  <a:lnTo>
                    <a:pt x="2285" y="698"/>
                  </a:lnTo>
                  <a:lnTo>
                    <a:pt x="2257" y="734"/>
                  </a:lnTo>
                  <a:lnTo>
                    <a:pt x="2225" y="766"/>
                  </a:lnTo>
                  <a:lnTo>
                    <a:pt x="2189" y="793"/>
                  </a:lnTo>
                  <a:lnTo>
                    <a:pt x="2150" y="817"/>
                  </a:lnTo>
                  <a:lnTo>
                    <a:pt x="2110" y="836"/>
                  </a:lnTo>
                  <a:lnTo>
                    <a:pt x="2065" y="851"/>
                  </a:lnTo>
                  <a:lnTo>
                    <a:pt x="2020" y="859"/>
                  </a:lnTo>
                  <a:lnTo>
                    <a:pt x="1972" y="862"/>
                  </a:lnTo>
                  <a:lnTo>
                    <a:pt x="381" y="862"/>
                  </a:lnTo>
                  <a:lnTo>
                    <a:pt x="334" y="859"/>
                  </a:lnTo>
                  <a:lnTo>
                    <a:pt x="287" y="851"/>
                  </a:lnTo>
                  <a:lnTo>
                    <a:pt x="244" y="836"/>
                  </a:lnTo>
                  <a:lnTo>
                    <a:pt x="202" y="817"/>
                  </a:lnTo>
                  <a:lnTo>
                    <a:pt x="164" y="793"/>
                  </a:lnTo>
                  <a:lnTo>
                    <a:pt x="128" y="766"/>
                  </a:lnTo>
                  <a:lnTo>
                    <a:pt x="97" y="734"/>
                  </a:lnTo>
                  <a:lnTo>
                    <a:pt x="69" y="698"/>
                  </a:lnTo>
                  <a:lnTo>
                    <a:pt x="45" y="659"/>
                  </a:lnTo>
                  <a:lnTo>
                    <a:pt x="26" y="618"/>
                  </a:lnTo>
                  <a:lnTo>
                    <a:pt x="12" y="573"/>
                  </a:lnTo>
                  <a:lnTo>
                    <a:pt x="3" y="527"/>
                  </a:lnTo>
                  <a:lnTo>
                    <a:pt x="0" y="479"/>
                  </a:lnTo>
                  <a:lnTo>
                    <a:pt x="0" y="102"/>
                  </a:lnTo>
                  <a:lnTo>
                    <a:pt x="3" y="79"/>
                  </a:lnTo>
                  <a:lnTo>
                    <a:pt x="11" y="57"/>
                  </a:lnTo>
                  <a:lnTo>
                    <a:pt x="23" y="39"/>
                  </a:lnTo>
                  <a:lnTo>
                    <a:pt x="38" y="23"/>
                  </a:lnTo>
                  <a:lnTo>
                    <a:pt x="57" y="11"/>
                  </a:lnTo>
                  <a:lnTo>
                    <a:pt x="79" y="3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25">
              <a:extLst>
                <a:ext uri="{FF2B5EF4-FFF2-40B4-BE49-F238E27FC236}">
                  <a16:creationId xmlns:a16="http://schemas.microsoft.com/office/drawing/2014/main" id="{CA37998C-DF81-457E-9DE4-ED5C2F39A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3750" y="3163888"/>
              <a:ext cx="82550" cy="31750"/>
            </a:xfrm>
            <a:custGeom>
              <a:avLst/>
              <a:gdLst>
                <a:gd name="T0" fmla="*/ 101 w 526"/>
                <a:gd name="T1" fmla="*/ 0 h 202"/>
                <a:gd name="T2" fmla="*/ 425 w 526"/>
                <a:gd name="T3" fmla="*/ 0 h 202"/>
                <a:gd name="T4" fmla="*/ 448 w 526"/>
                <a:gd name="T5" fmla="*/ 2 h 202"/>
                <a:gd name="T6" fmla="*/ 469 w 526"/>
                <a:gd name="T7" fmla="*/ 10 h 202"/>
                <a:gd name="T8" fmla="*/ 488 w 526"/>
                <a:gd name="T9" fmla="*/ 22 h 202"/>
                <a:gd name="T10" fmla="*/ 503 w 526"/>
                <a:gd name="T11" fmla="*/ 38 h 202"/>
                <a:gd name="T12" fmla="*/ 515 w 526"/>
                <a:gd name="T13" fmla="*/ 56 h 202"/>
                <a:gd name="T14" fmla="*/ 523 w 526"/>
                <a:gd name="T15" fmla="*/ 78 h 202"/>
                <a:gd name="T16" fmla="*/ 526 w 526"/>
                <a:gd name="T17" fmla="*/ 101 h 202"/>
                <a:gd name="T18" fmla="*/ 523 w 526"/>
                <a:gd name="T19" fmla="*/ 124 h 202"/>
                <a:gd name="T20" fmla="*/ 515 w 526"/>
                <a:gd name="T21" fmla="*/ 145 h 202"/>
                <a:gd name="T22" fmla="*/ 503 w 526"/>
                <a:gd name="T23" fmla="*/ 164 h 202"/>
                <a:gd name="T24" fmla="*/ 488 w 526"/>
                <a:gd name="T25" fmla="*/ 180 h 202"/>
                <a:gd name="T26" fmla="*/ 469 w 526"/>
                <a:gd name="T27" fmla="*/ 191 h 202"/>
                <a:gd name="T28" fmla="*/ 448 w 526"/>
                <a:gd name="T29" fmla="*/ 199 h 202"/>
                <a:gd name="T30" fmla="*/ 425 w 526"/>
                <a:gd name="T31" fmla="*/ 202 h 202"/>
                <a:gd name="T32" fmla="*/ 101 w 526"/>
                <a:gd name="T33" fmla="*/ 202 h 202"/>
                <a:gd name="T34" fmla="*/ 78 w 526"/>
                <a:gd name="T35" fmla="*/ 199 h 202"/>
                <a:gd name="T36" fmla="*/ 56 w 526"/>
                <a:gd name="T37" fmla="*/ 191 h 202"/>
                <a:gd name="T38" fmla="*/ 38 w 526"/>
                <a:gd name="T39" fmla="*/ 180 h 202"/>
                <a:gd name="T40" fmla="*/ 22 w 526"/>
                <a:gd name="T41" fmla="*/ 164 h 202"/>
                <a:gd name="T42" fmla="*/ 10 w 526"/>
                <a:gd name="T43" fmla="*/ 145 h 202"/>
                <a:gd name="T44" fmla="*/ 3 w 526"/>
                <a:gd name="T45" fmla="*/ 124 h 202"/>
                <a:gd name="T46" fmla="*/ 0 w 526"/>
                <a:gd name="T47" fmla="*/ 101 h 202"/>
                <a:gd name="T48" fmla="*/ 3 w 526"/>
                <a:gd name="T49" fmla="*/ 78 h 202"/>
                <a:gd name="T50" fmla="*/ 10 w 526"/>
                <a:gd name="T51" fmla="*/ 56 h 202"/>
                <a:gd name="T52" fmla="*/ 22 w 526"/>
                <a:gd name="T53" fmla="*/ 38 h 202"/>
                <a:gd name="T54" fmla="*/ 38 w 526"/>
                <a:gd name="T55" fmla="*/ 22 h 202"/>
                <a:gd name="T56" fmla="*/ 56 w 526"/>
                <a:gd name="T57" fmla="*/ 10 h 202"/>
                <a:gd name="T58" fmla="*/ 78 w 526"/>
                <a:gd name="T59" fmla="*/ 2 h 202"/>
                <a:gd name="T60" fmla="*/ 101 w 526"/>
                <a:gd name="T6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26" h="202">
                  <a:moveTo>
                    <a:pt x="101" y="0"/>
                  </a:moveTo>
                  <a:lnTo>
                    <a:pt x="425" y="0"/>
                  </a:lnTo>
                  <a:lnTo>
                    <a:pt x="448" y="2"/>
                  </a:lnTo>
                  <a:lnTo>
                    <a:pt x="469" y="10"/>
                  </a:lnTo>
                  <a:lnTo>
                    <a:pt x="488" y="22"/>
                  </a:lnTo>
                  <a:lnTo>
                    <a:pt x="503" y="38"/>
                  </a:lnTo>
                  <a:lnTo>
                    <a:pt x="515" y="56"/>
                  </a:lnTo>
                  <a:lnTo>
                    <a:pt x="523" y="78"/>
                  </a:lnTo>
                  <a:lnTo>
                    <a:pt x="526" y="101"/>
                  </a:lnTo>
                  <a:lnTo>
                    <a:pt x="523" y="124"/>
                  </a:lnTo>
                  <a:lnTo>
                    <a:pt x="515" y="145"/>
                  </a:lnTo>
                  <a:lnTo>
                    <a:pt x="503" y="164"/>
                  </a:lnTo>
                  <a:lnTo>
                    <a:pt x="488" y="180"/>
                  </a:lnTo>
                  <a:lnTo>
                    <a:pt x="469" y="191"/>
                  </a:lnTo>
                  <a:lnTo>
                    <a:pt x="448" y="199"/>
                  </a:lnTo>
                  <a:lnTo>
                    <a:pt x="425" y="202"/>
                  </a:lnTo>
                  <a:lnTo>
                    <a:pt x="101" y="202"/>
                  </a:lnTo>
                  <a:lnTo>
                    <a:pt x="78" y="199"/>
                  </a:lnTo>
                  <a:lnTo>
                    <a:pt x="56" y="191"/>
                  </a:lnTo>
                  <a:lnTo>
                    <a:pt x="38" y="180"/>
                  </a:lnTo>
                  <a:lnTo>
                    <a:pt x="22" y="164"/>
                  </a:lnTo>
                  <a:lnTo>
                    <a:pt x="10" y="145"/>
                  </a:lnTo>
                  <a:lnTo>
                    <a:pt x="3" y="124"/>
                  </a:lnTo>
                  <a:lnTo>
                    <a:pt x="0" y="101"/>
                  </a:lnTo>
                  <a:lnTo>
                    <a:pt x="3" y="78"/>
                  </a:lnTo>
                  <a:lnTo>
                    <a:pt x="10" y="56"/>
                  </a:lnTo>
                  <a:lnTo>
                    <a:pt x="22" y="38"/>
                  </a:lnTo>
                  <a:lnTo>
                    <a:pt x="38" y="22"/>
                  </a:lnTo>
                  <a:lnTo>
                    <a:pt x="56" y="10"/>
                  </a:lnTo>
                  <a:lnTo>
                    <a:pt x="78" y="2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26">
              <a:extLst>
                <a:ext uri="{FF2B5EF4-FFF2-40B4-BE49-F238E27FC236}">
                  <a16:creationId xmlns:a16="http://schemas.microsoft.com/office/drawing/2014/main" id="{065F80B9-6734-47BD-8E64-CD4903FCB7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9013" y="3057525"/>
              <a:ext cx="31750" cy="106363"/>
            </a:xfrm>
            <a:custGeom>
              <a:avLst/>
              <a:gdLst>
                <a:gd name="T0" fmla="*/ 101 w 201"/>
                <a:gd name="T1" fmla="*/ 0 h 668"/>
                <a:gd name="T2" fmla="*/ 123 w 201"/>
                <a:gd name="T3" fmla="*/ 4 h 668"/>
                <a:gd name="T4" fmla="*/ 145 w 201"/>
                <a:gd name="T5" fmla="*/ 11 h 668"/>
                <a:gd name="T6" fmla="*/ 163 w 201"/>
                <a:gd name="T7" fmla="*/ 23 h 668"/>
                <a:gd name="T8" fmla="*/ 179 w 201"/>
                <a:gd name="T9" fmla="*/ 38 h 668"/>
                <a:gd name="T10" fmla="*/ 191 w 201"/>
                <a:gd name="T11" fmla="*/ 58 h 668"/>
                <a:gd name="T12" fmla="*/ 199 w 201"/>
                <a:gd name="T13" fmla="*/ 78 h 668"/>
                <a:gd name="T14" fmla="*/ 201 w 201"/>
                <a:gd name="T15" fmla="*/ 102 h 668"/>
                <a:gd name="T16" fmla="*/ 201 w 201"/>
                <a:gd name="T17" fmla="*/ 566 h 668"/>
                <a:gd name="T18" fmla="*/ 199 w 201"/>
                <a:gd name="T19" fmla="*/ 589 h 668"/>
                <a:gd name="T20" fmla="*/ 191 w 201"/>
                <a:gd name="T21" fmla="*/ 611 h 668"/>
                <a:gd name="T22" fmla="*/ 179 w 201"/>
                <a:gd name="T23" fmla="*/ 629 h 668"/>
                <a:gd name="T24" fmla="*/ 163 w 201"/>
                <a:gd name="T25" fmla="*/ 645 h 668"/>
                <a:gd name="T26" fmla="*/ 145 w 201"/>
                <a:gd name="T27" fmla="*/ 657 h 668"/>
                <a:gd name="T28" fmla="*/ 123 w 201"/>
                <a:gd name="T29" fmla="*/ 665 h 668"/>
                <a:gd name="T30" fmla="*/ 101 w 201"/>
                <a:gd name="T31" fmla="*/ 668 h 668"/>
                <a:gd name="T32" fmla="*/ 77 w 201"/>
                <a:gd name="T33" fmla="*/ 665 h 668"/>
                <a:gd name="T34" fmla="*/ 56 w 201"/>
                <a:gd name="T35" fmla="*/ 657 h 668"/>
                <a:gd name="T36" fmla="*/ 37 w 201"/>
                <a:gd name="T37" fmla="*/ 645 h 668"/>
                <a:gd name="T38" fmla="*/ 21 w 201"/>
                <a:gd name="T39" fmla="*/ 629 h 668"/>
                <a:gd name="T40" fmla="*/ 9 w 201"/>
                <a:gd name="T41" fmla="*/ 611 h 668"/>
                <a:gd name="T42" fmla="*/ 2 w 201"/>
                <a:gd name="T43" fmla="*/ 589 h 668"/>
                <a:gd name="T44" fmla="*/ 0 w 201"/>
                <a:gd name="T45" fmla="*/ 566 h 668"/>
                <a:gd name="T46" fmla="*/ 0 w 201"/>
                <a:gd name="T47" fmla="*/ 102 h 668"/>
                <a:gd name="T48" fmla="*/ 2 w 201"/>
                <a:gd name="T49" fmla="*/ 78 h 668"/>
                <a:gd name="T50" fmla="*/ 9 w 201"/>
                <a:gd name="T51" fmla="*/ 58 h 668"/>
                <a:gd name="T52" fmla="*/ 21 w 201"/>
                <a:gd name="T53" fmla="*/ 38 h 668"/>
                <a:gd name="T54" fmla="*/ 37 w 201"/>
                <a:gd name="T55" fmla="*/ 23 h 668"/>
                <a:gd name="T56" fmla="*/ 56 w 201"/>
                <a:gd name="T57" fmla="*/ 11 h 668"/>
                <a:gd name="T58" fmla="*/ 77 w 201"/>
                <a:gd name="T59" fmla="*/ 4 h 668"/>
                <a:gd name="T60" fmla="*/ 101 w 201"/>
                <a:gd name="T61" fmla="*/ 0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1" h="668">
                  <a:moveTo>
                    <a:pt x="101" y="0"/>
                  </a:moveTo>
                  <a:lnTo>
                    <a:pt x="123" y="4"/>
                  </a:lnTo>
                  <a:lnTo>
                    <a:pt x="145" y="11"/>
                  </a:lnTo>
                  <a:lnTo>
                    <a:pt x="163" y="23"/>
                  </a:lnTo>
                  <a:lnTo>
                    <a:pt x="179" y="38"/>
                  </a:lnTo>
                  <a:lnTo>
                    <a:pt x="191" y="58"/>
                  </a:lnTo>
                  <a:lnTo>
                    <a:pt x="199" y="78"/>
                  </a:lnTo>
                  <a:lnTo>
                    <a:pt x="201" y="102"/>
                  </a:lnTo>
                  <a:lnTo>
                    <a:pt x="201" y="566"/>
                  </a:lnTo>
                  <a:lnTo>
                    <a:pt x="199" y="589"/>
                  </a:lnTo>
                  <a:lnTo>
                    <a:pt x="191" y="611"/>
                  </a:lnTo>
                  <a:lnTo>
                    <a:pt x="179" y="629"/>
                  </a:lnTo>
                  <a:lnTo>
                    <a:pt x="163" y="645"/>
                  </a:lnTo>
                  <a:lnTo>
                    <a:pt x="145" y="657"/>
                  </a:lnTo>
                  <a:lnTo>
                    <a:pt x="123" y="665"/>
                  </a:lnTo>
                  <a:lnTo>
                    <a:pt x="101" y="668"/>
                  </a:lnTo>
                  <a:lnTo>
                    <a:pt x="77" y="665"/>
                  </a:lnTo>
                  <a:lnTo>
                    <a:pt x="56" y="657"/>
                  </a:lnTo>
                  <a:lnTo>
                    <a:pt x="37" y="645"/>
                  </a:lnTo>
                  <a:lnTo>
                    <a:pt x="21" y="629"/>
                  </a:lnTo>
                  <a:lnTo>
                    <a:pt x="9" y="611"/>
                  </a:lnTo>
                  <a:lnTo>
                    <a:pt x="2" y="589"/>
                  </a:lnTo>
                  <a:lnTo>
                    <a:pt x="0" y="566"/>
                  </a:lnTo>
                  <a:lnTo>
                    <a:pt x="0" y="102"/>
                  </a:lnTo>
                  <a:lnTo>
                    <a:pt x="2" y="78"/>
                  </a:lnTo>
                  <a:lnTo>
                    <a:pt x="9" y="58"/>
                  </a:lnTo>
                  <a:lnTo>
                    <a:pt x="21" y="38"/>
                  </a:lnTo>
                  <a:lnTo>
                    <a:pt x="37" y="23"/>
                  </a:lnTo>
                  <a:lnTo>
                    <a:pt x="56" y="11"/>
                  </a:lnTo>
                  <a:lnTo>
                    <a:pt x="77" y="4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27">
              <a:extLst>
                <a:ext uri="{FF2B5EF4-FFF2-40B4-BE49-F238E27FC236}">
                  <a16:creationId xmlns:a16="http://schemas.microsoft.com/office/drawing/2014/main" id="{7818CEAA-229D-4E76-93D3-C23EE8C4E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0138" y="2863850"/>
              <a:ext cx="74613" cy="204788"/>
            </a:xfrm>
            <a:custGeom>
              <a:avLst/>
              <a:gdLst>
                <a:gd name="T0" fmla="*/ 158 w 463"/>
                <a:gd name="T1" fmla="*/ 0 h 1288"/>
                <a:gd name="T2" fmla="*/ 200 w 463"/>
                <a:gd name="T3" fmla="*/ 15 h 1288"/>
                <a:gd name="T4" fmla="*/ 265 w 463"/>
                <a:gd name="T5" fmla="*/ 81 h 1288"/>
                <a:gd name="T6" fmla="*/ 343 w 463"/>
                <a:gd name="T7" fmla="*/ 189 h 1288"/>
                <a:gd name="T8" fmla="*/ 401 w 463"/>
                <a:gd name="T9" fmla="*/ 307 h 1288"/>
                <a:gd name="T10" fmla="*/ 440 w 463"/>
                <a:gd name="T11" fmla="*/ 430 h 1288"/>
                <a:gd name="T12" fmla="*/ 459 w 463"/>
                <a:gd name="T13" fmla="*/ 558 h 1288"/>
                <a:gd name="T14" fmla="*/ 459 w 463"/>
                <a:gd name="T15" fmla="*/ 687 h 1288"/>
                <a:gd name="T16" fmla="*/ 440 w 463"/>
                <a:gd name="T17" fmla="*/ 814 h 1288"/>
                <a:gd name="T18" fmla="*/ 401 w 463"/>
                <a:gd name="T19" fmla="*/ 938 h 1288"/>
                <a:gd name="T20" fmla="*/ 343 w 463"/>
                <a:gd name="T21" fmla="*/ 1056 h 1288"/>
                <a:gd name="T22" fmla="*/ 265 w 463"/>
                <a:gd name="T23" fmla="*/ 1165 h 1288"/>
                <a:gd name="T24" fmla="*/ 192 w 463"/>
                <a:gd name="T25" fmla="*/ 1241 h 1288"/>
                <a:gd name="T26" fmla="*/ 145 w 463"/>
                <a:gd name="T27" fmla="*/ 1277 h 1288"/>
                <a:gd name="T28" fmla="*/ 101 w 463"/>
                <a:gd name="T29" fmla="*/ 1288 h 1288"/>
                <a:gd name="T30" fmla="*/ 59 w 463"/>
                <a:gd name="T31" fmla="*/ 1279 h 1288"/>
                <a:gd name="T32" fmla="*/ 23 w 463"/>
                <a:gd name="T33" fmla="*/ 1251 h 1288"/>
                <a:gd name="T34" fmla="*/ 3 w 463"/>
                <a:gd name="T35" fmla="*/ 1211 h 1288"/>
                <a:gd name="T36" fmla="*/ 2 w 463"/>
                <a:gd name="T37" fmla="*/ 1167 h 1288"/>
                <a:gd name="T38" fmla="*/ 19 w 463"/>
                <a:gd name="T39" fmla="*/ 1126 h 1288"/>
                <a:gd name="T40" fmla="*/ 76 w 463"/>
                <a:gd name="T41" fmla="*/ 1072 h 1288"/>
                <a:gd name="T42" fmla="*/ 153 w 463"/>
                <a:gd name="T43" fmla="*/ 979 h 1288"/>
                <a:gd name="T44" fmla="*/ 209 w 463"/>
                <a:gd name="T45" fmla="*/ 875 h 1288"/>
                <a:gd name="T46" fmla="*/ 245 w 463"/>
                <a:gd name="T47" fmla="*/ 766 h 1288"/>
                <a:gd name="T48" fmla="*/ 260 w 463"/>
                <a:gd name="T49" fmla="*/ 651 h 1288"/>
                <a:gd name="T50" fmla="*/ 255 w 463"/>
                <a:gd name="T51" fmla="*/ 536 h 1288"/>
                <a:gd name="T52" fmla="*/ 229 w 463"/>
                <a:gd name="T53" fmla="*/ 424 h 1288"/>
                <a:gd name="T54" fmla="*/ 183 w 463"/>
                <a:gd name="T55" fmla="*/ 316 h 1288"/>
                <a:gd name="T56" fmla="*/ 117 w 463"/>
                <a:gd name="T57" fmla="*/ 218 h 1288"/>
                <a:gd name="T58" fmla="*/ 61 w 463"/>
                <a:gd name="T59" fmla="*/ 154 h 1288"/>
                <a:gd name="T60" fmla="*/ 47 w 463"/>
                <a:gd name="T61" fmla="*/ 112 h 1288"/>
                <a:gd name="T62" fmla="*/ 51 w 463"/>
                <a:gd name="T63" fmla="*/ 69 h 1288"/>
                <a:gd name="T64" fmla="*/ 76 w 463"/>
                <a:gd name="T65" fmla="*/ 30 h 1288"/>
                <a:gd name="T66" fmla="*/ 114 w 463"/>
                <a:gd name="T67" fmla="*/ 6 h 1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63" h="1288">
                  <a:moveTo>
                    <a:pt x="136" y="0"/>
                  </a:moveTo>
                  <a:lnTo>
                    <a:pt x="158" y="0"/>
                  </a:lnTo>
                  <a:lnTo>
                    <a:pt x="179" y="6"/>
                  </a:lnTo>
                  <a:lnTo>
                    <a:pt x="200" y="15"/>
                  </a:lnTo>
                  <a:lnTo>
                    <a:pt x="218" y="30"/>
                  </a:lnTo>
                  <a:lnTo>
                    <a:pt x="265" y="81"/>
                  </a:lnTo>
                  <a:lnTo>
                    <a:pt x="307" y="134"/>
                  </a:lnTo>
                  <a:lnTo>
                    <a:pt x="343" y="189"/>
                  </a:lnTo>
                  <a:lnTo>
                    <a:pt x="374" y="247"/>
                  </a:lnTo>
                  <a:lnTo>
                    <a:pt x="401" y="307"/>
                  </a:lnTo>
                  <a:lnTo>
                    <a:pt x="423" y="368"/>
                  </a:lnTo>
                  <a:lnTo>
                    <a:pt x="440" y="430"/>
                  </a:lnTo>
                  <a:lnTo>
                    <a:pt x="453" y="494"/>
                  </a:lnTo>
                  <a:lnTo>
                    <a:pt x="459" y="558"/>
                  </a:lnTo>
                  <a:lnTo>
                    <a:pt x="463" y="623"/>
                  </a:lnTo>
                  <a:lnTo>
                    <a:pt x="459" y="687"/>
                  </a:lnTo>
                  <a:lnTo>
                    <a:pt x="453" y="750"/>
                  </a:lnTo>
                  <a:lnTo>
                    <a:pt x="440" y="814"/>
                  </a:lnTo>
                  <a:lnTo>
                    <a:pt x="423" y="877"/>
                  </a:lnTo>
                  <a:lnTo>
                    <a:pt x="401" y="938"/>
                  </a:lnTo>
                  <a:lnTo>
                    <a:pt x="374" y="998"/>
                  </a:lnTo>
                  <a:lnTo>
                    <a:pt x="343" y="1056"/>
                  </a:lnTo>
                  <a:lnTo>
                    <a:pt x="307" y="1112"/>
                  </a:lnTo>
                  <a:lnTo>
                    <a:pt x="265" y="1165"/>
                  </a:lnTo>
                  <a:lnTo>
                    <a:pt x="218" y="1216"/>
                  </a:lnTo>
                  <a:lnTo>
                    <a:pt x="192" y="1241"/>
                  </a:lnTo>
                  <a:lnTo>
                    <a:pt x="165" y="1264"/>
                  </a:lnTo>
                  <a:lnTo>
                    <a:pt x="145" y="1277"/>
                  </a:lnTo>
                  <a:lnTo>
                    <a:pt x="123" y="1285"/>
                  </a:lnTo>
                  <a:lnTo>
                    <a:pt x="101" y="1288"/>
                  </a:lnTo>
                  <a:lnTo>
                    <a:pt x="79" y="1286"/>
                  </a:lnTo>
                  <a:lnTo>
                    <a:pt x="59" y="1279"/>
                  </a:lnTo>
                  <a:lnTo>
                    <a:pt x="39" y="1268"/>
                  </a:lnTo>
                  <a:lnTo>
                    <a:pt x="23" y="1251"/>
                  </a:lnTo>
                  <a:lnTo>
                    <a:pt x="10" y="1232"/>
                  </a:lnTo>
                  <a:lnTo>
                    <a:pt x="3" y="1211"/>
                  </a:lnTo>
                  <a:lnTo>
                    <a:pt x="0" y="1189"/>
                  </a:lnTo>
                  <a:lnTo>
                    <a:pt x="2" y="1167"/>
                  </a:lnTo>
                  <a:lnTo>
                    <a:pt x="8" y="1145"/>
                  </a:lnTo>
                  <a:lnTo>
                    <a:pt x="19" y="1126"/>
                  </a:lnTo>
                  <a:lnTo>
                    <a:pt x="35" y="1109"/>
                  </a:lnTo>
                  <a:lnTo>
                    <a:pt x="76" y="1072"/>
                  </a:lnTo>
                  <a:lnTo>
                    <a:pt x="117" y="1026"/>
                  </a:lnTo>
                  <a:lnTo>
                    <a:pt x="153" y="979"/>
                  </a:lnTo>
                  <a:lnTo>
                    <a:pt x="183" y="928"/>
                  </a:lnTo>
                  <a:lnTo>
                    <a:pt x="209" y="875"/>
                  </a:lnTo>
                  <a:lnTo>
                    <a:pt x="229" y="821"/>
                  </a:lnTo>
                  <a:lnTo>
                    <a:pt x="245" y="766"/>
                  </a:lnTo>
                  <a:lnTo>
                    <a:pt x="255" y="708"/>
                  </a:lnTo>
                  <a:lnTo>
                    <a:pt x="260" y="651"/>
                  </a:lnTo>
                  <a:lnTo>
                    <a:pt x="260" y="594"/>
                  </a:lnTo>
                  <a:lnTo>
                    <a:pt x="255" y="536"/>
                  </a:lnTo>
                  <a:lnTo>
                    <a:pt x="245" y="480"/>
                  </a:lnTo>
                  <a:lnTo>
                    <a:pt x="229" y="424"/>
                  </a:lnTo>
                  <a:lnTo>
                    <a:pt x="209" y="370"/>
                  </a:lnTo>
                  <a:lnTo>
                    <a:pt x="183" y="316"/>
                  </a:lnTo>
                  <a:lnTo>
                    <a:pt x="153" y="267"/>
                  </a:lnTo>
                  <a:lnTo>
                    <a:pt x="117" y="218"/>
                  </a:lnTo>
                  <a:lnTo>
                    <a:pt x="76" y="173"/>
                  </a:lnTo>
                  <a:lnTo>
                    <a:pt x="61" y="154"/>
                  </a:lnTo>
                  <a:lnTo>
                    <a:pt x="51" y="135"/>
                  </a:lnTo>
                  <a:lnTo>
                    <a:pt x="47" y="112"/>
                  </a:lnTo>
                  <a:lnTo>
                    <a:pt x="47" y="90"/>
                  </a:lnTo>
                  <a:lnTo>
                    <a:pt x="51" y="69"/>
                  </a:lnTo>
                  <a:lnTo>
                    <a:pt x="61" y="48"/>
                  </a:lnTo>
                  <a:lnTo>
                    <a:pt x="76" y="30"/>
                  </a:lnTo>
                  <a:lnTo>
                    <a:pt x="94" y="15"/>
                  </a:lnTo>
                  <a:lnTo>
                    <a:pt x="114" y="6"/>
                  </a:lnTo>
                  <a:lnTo>
                    <a:pt x="136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8">
              <a:extLst>
                <a:ext uri="{FF2B5EF4-FFF2-40B4-BE49-F238E27FC236}">
                  <a16:creationId xmlns:a16="http://schemas.microsoft.com/office/drawing/2014/main" id="{7800230E-BFDE-46D5-BC0B-01B2EC2F4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7275" y="2886075"/>
              <a:ext cx="63500" cy="158750"/>
            </a:xfrm>
            <a:custGeom>
              <a:avLst/>
              <a:gdLst>
                <a:gd name="T0" fmla="*/ 159 w 405"/>
                <a:gd name="T1" fmla="*/ 0 h 1003"/>
                <a:gd name="T2" fmla="*/ 201 w 405"/>
                <a:gd name="T3" fmla="*/ 14 h 1003"/>
                <a:gd name="T4" fmla="*/ 260 w 405"/>
                <a:gd name="T5" fmla="*/ 75 h 1003"/>
                <a:gd name="T6" fmla="*/ 327 w 405"/>
                <a:gd name="T7" fmla="*/ 173 h 1003"/>
                <a:gd name="T8" fmla="*/ 374 w 405"/>
                <a:gd name="T9" fmla="*/ 282 h 1003"/>
                <a:gd name="T10" fmla="*/ 399 w 405"/>
                <a:gd name="T11" fmla="*/ 394 h 1003"/>
                <a:gd name="T12" fmla="*/ 405 w 405"/>
                <a:gd name="T13" fmla="*/ 509 h 1003"/>
                <a:gd name="T14" fmla="*/ 389 w 405"/>
                <a:gd name="T15" fmla="*/ 624 h 1003"/>
                <a:gd name="T16" fmla="*/ 353 w 405"/>
                <a:gd name="T17" fmla="*/ 734 h 1003"/>
                <a:gd name="T18" fmla="*/ 297 w 405"/>
                <a:gd name="T19" fmla="*/ 838 h 1003"/>
                <a:gd name="T20" fmla="*/ 220 w 405"/>
                <a:gd name="T21" fmla="*/ 932 h 1003"/>
                <a:gd name="T22" fmla="*/ 164 w 405"/>
                <a:gd name="T23" fmla="*/ 982 h 1003"/>
                <a:gd name="T24" fmla="*/ 123 w 405"/>
                <a:gd name="T25" fmla="*/ 1001 h 1003"/>
                <a:gd name="T26" fmla="*/ 78 w 405"/>
                <a:gd name="T27" fmla="*/ 1001 h 1003"/>
                <a:gd name="T28" fmla="*/ 39 w 405"/>
                <a:gd name="T29" fmla="*/ 982 h 1003"/>
                <a:gd name="T30" fmla="*/ 10 w 405"/>
                <a:gd name="T31" fmla="*/ 945 h 1003"/>
                <a:gd name="T32" fmla="*/ 0 w 405"/>
                <a:gd name="T33" fmla="*/ 902 h 1003"/>
                <a:gd name="T34" fmla="*/ 10 w 405"/>
                <a:gd name="T35" fmla="*/ 858 h 1003"/>
                <a:gd name="T36" fmla="*/ 39 w 405"/>
                <a:gd name="T37" fmla="*/ 823 h 1003"/>
                <a:gd name="T38" fmla="*/ 76 w 405"/>
                <a:gd name="T39" fmla="*/ 788 h 1003"/>
                <a:gd name="T40" fmla="*/ 139 w 405"/>
                <a:gd name="T41" fmla="*/ 710 h 1003"/>
                <a:gd name="T42" fmla="*/ 181 w 405"/>
                <a:gd name="T43" fmla="*/ 621 h 1003"/>
                <a:gd name="T44" fmla="*/ 201 w 405"/>
                <a:gd name="T45" fmla="*/ 528 h 1003"/>
                <a:gd name="T46" fmla="*/ 201 w 405"/>
                <a:gd name="T47" fmla="*/ 433 h 1003"/>
                <a:gd name="T48" fmla="*/ 181 w 405"/>
                <a:gd name="T49" fmla="*/ 339 h 1003"/>
                <a:gd name="T50" fmla="*/ 139 w 405"/>
                <a:gd name="T51" fmla="*/ 251 h 1003"/>
                <a:gd name="T52" fmla="*/ 76 w 405"/>
                <a:gd name="T53" fmla="*/ 172 h 1003"/>
                <a:gd name="T54" fmla="*/ 53 w 405"/>
                <a:gd name="T55" fmla="*/ 133 h 1003"/>
                <a:gd name="T56" fmla="*/ 48 w 405"/>
                <a:gd name="T57" fmla="*/ 90 h 1003"/>
                <a:gd name="T58" fmla="*/ 62 w 405"/>
                <a:gd name="T59" fmla="*/ 48 h 1003"/>
                <a:gd name="T60" fmla="*/ 95 w 405"/>
                <a:gd name="T61" fmla="*/ 14 h 1003"/>
                <a:gd name="T62" fmla="*/ 137 w 405"/>
                <a:gd name="T63" fmla="*/ 0 h 1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5" h="1003">
                  <a:moveTo>
                    <a:pt x="137" y="0"/>
                  </a:moveTo>
                  <a:lnTo>
                    <a:pt x="159" y="0"/>
                  </a:lnTo>
                  <a:lnTo>
                    <a:pt x="181" y="5"/>
                  </a:lnTo>
                  <a:lnTo>
                    <a:pt x="201" y="14"/>
                  </a:lnTo>
                  <a:lnTo>
                    <a:pt x="220" y="29"/>
                  </a:lnTo>
                  <a:lnTo>
                    <a:pt x="260" y="75"/>
                  </a:lnTo>
                  <a:lnTo>
                    <a:pt x="297" y="123"/>
                  </a:lnTo>
                  <a:lnTo>
                    <a:pt x="327" y="173"/>
                  </a:lnTo>
                  <a:lnTo>
                    <a:pt x="353" y="226"/>
                  </a:lnTo>
                  <a:lnTo>
                    <a:pt x="374" y="282"/>
                  </a:lnTo>
                  <a:lnTo>
                    <a:pt x="389" y="337"/>
                  </a:lnTo>
                  <a:lnTo>
                    <a:pt x="399" y="394"/>
                  </a:lnTo>
                  <a:lnTo>
                    <a:pt x="405" y="452"/>
                  </a:lnTo>
                  <a:lnTo>
                    <a:pt x="405" y="509"/>
                  </a:lnTo>
                  <a:lnTo>
                    <a:pt x="399" y="567"/>
                  </a:lnTo>
                  <a:lnTo>
                    <a:pt x="389" y="624"/>
                  </a:lnTo>
                  <a:lnTo>
                    <a:pt x="374" y="680"/>
                  </a:lnTo>
                  <a:lnTo>
                    <a:pt x="353" y="734"/>
                  </a:lnTo>
                  <a:lnTo>
                    <a:pt x="327" y="787"/>
                  </a:lnTo>
                  <a:lnTo>
                    <a:pt x="297" y="838"/>
                  </a:lnTo>
                  <a:lnTo>
                    <a:pt x="260" y="887"/>
                  </a:lnTo>
                  <a:lnTo>
                    <a:pt x="220" y="932"/>
                  </a:lnTo>
                  <a:lnTo>
                    <a:pt x="193" y="958"/>
                  </a:lnTo>
                  <a:lnTo>
                    <a:pt x="164" y="982"/>
                  </a:lnTo>
                  <a:lnTo>
                    <a:pt x="144" y="994"/>
                  </a:lnTo>
                  <a:lnTo>
                    <a:pt x="123" y="1001"/>
                  </a:lnTo>
                  <a:lnTo>
                    <a:pt x="101" y="1003"/>
                  </a:lnTo>
                  <a:lnTo>
                    <a:pt x="78" y="1001"/>
                  </a:lnTo>
                  <a:lnTo>
                    <a:pt x="58" y="994"/>
                  </a:lnTo>
                  <a:lnTo>
                    <a:pt x="39" y="982"/>
                  </a:lnTo>
                  <a:lnTo>
                    <a:pt x="21" y="966"/>
                  </a:lnTo>
                  <a:lnTo>
                    <a:pt x="10" y="945"/>
                  </a:lnTo>
                  <a:lnTo>
                    <a:pt x="2" y="923"/>
                  </a:lnTo>
                  <a:lnTo>
                    <a:pt x="0" y="902"/>
                  </a:lnTo>
                  <a:lnTo>
                    <a:pt x="3" y="879"/>
                  </a:lnTo>
                  <a:lnTo>
                    <a:pt x="10" y="858"/>
                  </a:lnTo>
                  <a:lnTo>
                    <a:pt x="21" y="839"/>
                  </a:lnTo>
                  <a:lnTo>
                    <a:pt x="39" y="823"/>
                  </a:lnTo>
                  <a:lnTo>
                    <a:pt x="58" y="806"/>
                  </a:lnTo>
                  <a:lnTo>
                    <a:pt x="76" y="788"/>
                  </a:lnTo>
                  <a:lnTo>
                    <a:pt x="111" y="750"/>
                  </a:lnTo>
                  <a:lnTo>
                    <a:pt x="139" y="710"/>
                  </a:lnTo>
                  <a:lnTo>
                    <a:pt x="162" y="667"/>
                  </a:lnTo>
                  <a:lnTo>
                    <a:pt x="181" y="621"/>
                  </a:lnTo>
                  <a:lnTo>
                    <a:pt x="194" y="576"/>
                  </a:lnTo>
                  <a:lnTo>
                    <a:pt x="201" y="528"/>
                  </a:lnTo>
                  <a:lnTo>
                    <a:pt x="203" y="481"/>
                  </a:lnTo>
                  <a:lnTo>
                    <a:pt x="201" y="433"/>
                  </a:lnTo>
                  <a:lnTo>
                    <a:pt x="194" y="386"/>
                  </a:lnTo>
                  <a:lnTo>
                    <a:pt x="181" y="339"/>
                  </a:lnTo>
                  <a:lnTo>
                    <a:pt x="162" y="295"/>
                  </a:lnTo>
                  <a:lnTo>
                    <a:pt x="139" y="251"/>
                  </a:lnTo>
                  <a:lnTo>
                    <a:pt x="111" y="210"/>
                  </a:lnTo>
                  <a:lnTo>
                    <a:pt x="76" y="172"/>
                  </a:lnTo>
                  <a:lnTo>
                    <a:pt x="62" y="154"/>
                  </a:lnTo>
                  <a:lnTo>
                    <a:pt x="53" y="133"/>
                  </a:lnTo>
                  <a:lnTo>
                    <a:pt x="48" y="112"/>
                  </a:lnTo>
                  <a:lnTo>
                    <a:pt x="48" y="90"/>
                  </a:lnTo>
                  <a:lnTo>
                    <a:pt x="53" y="68"/>
                  </a:lnTo>
                  <a:lnTo>
                    <a:pt x="62" y="48"/>
                  </a:lnTo>
                  <a:lnTo>
                    <a:pt x="76" y="29"/>
                  </a:lnTo>
                  <a:lnTo>
                    <a:pt x="95" y="14"/>
                  </a:lnTo>
                  <a:lnTo>
                    <a:pt x="115" y="5"/>
                  </a:lnTo>
                  <a:lnTo>
                    <a:pt x="137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AC1F426-4D47-4F45-BCDF-FD6C3DD9219D}"/>
              </a:ext>
            </a:extLst>
          </p:cNvPr>
          <p:cNvGrpSpPr/>
          <p:nvPr/>
        </p:nvGrpSpPr>
        <p:grpSpPr>
          <a:xfrm>
            <a:off x="1327846" y="1901093"/>
            <a:ext cx="562105" cy="754603"/>
            <a:chOff x="1836895" y="1836970"/>
            <a:chExt cx="897528" cy="125233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1F5ADCA-0A93-4609-9973-8144772F3607}"/>
                </a:ext>
              </a:extLst>
            </p:cNvPr>
            <p:cNvGrpSpPr/>
            <p:nvPr/>
          </p:nvGrpSpPr>
          <p:grpSpPr>
            <a:xfrm rot="16200000">
              <a:off x="1830742" y="1881210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20" name="Freeform 62">
                <a:extLst>
                  <a:ext uri="{FF2B5EF4-FFF2-40B4-BE49-F238E27FC236}">
                    <a16:creationId xmlns:a16="http://schemas.microsoft.com/office/drawing/2014/main" id="{991575CB-C9BC-41A3-B72D-B04803D5F5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3">
                <a:extLst>
                  <a:ext uri="{FF2B5EF4-FFF2-40B4-BE49-F238E27FC236}">
                    <a16:creationId xmlns:a16="http://schemas.microsoft.com/office/drawing/2014/main" id="{595C8F45-A8EC-4A9C-A6E9-CD290CF12C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64">
                <a:extLst>
                  <a:ext uri="{FF2B5EF4-FFF2-40B4-BE49-F238E27FC236}">
                    <a16:creationId xmlns:a16="http://schemas.microsoft.com/office/drawing/2014/main" id="{ADD951CD-A84B-48ED-94DD-1D1E2D22A0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65">
                <a:extLst>
                  <a:ext uri="{FF2B5EF4-FFF2-40B4-BE49-F238E27FC236}">
                    <a16:creationId xmlns:a16="http://schemas.microsoft.com/office/drawing/2014/main" id="{62F6EB45-5449-4DCA-9276-7B4404AE52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66">
                <a:extLst>
                  <a:ext uri="{FF2B5EF4-FFF2-40B4-BE49-F238E27FC236}">
                    <a16:creationId xmlns:a16="http://schemas.microsoft.com/office/drawing/2014/main" id="{C78C40A4-2EE6-4EB1-BB97-C08C8C379F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6" name="Freeform 344">
              <a:extLst>
                <a:ext uri="{FF2B5EF4-FFF2-40B4-BE49-F238E27FC236}">
                  <a16:creationId xmlns:a16="http://schemas.microsoft.com/office/drawing/2014/main" id="{DD6FF3E4-0A99-49B7-AE3B-322D3B0BFA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6895" y="2054198"/>
              <a:ext cx="897528" cy="1035104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D8180AA-8D25-4112-B1B5-CD141BD83864}"/>
                </a:ext>
              </a:extLst>
            </p:cNvPr>
            <p:cNvGrpSpPr/>
            <p:nvPr/>
          </p:nvGrpSpPr>
          <p:grpSpPr>
            <a:xfrm rot="5400000">
              <a:off x="2167390" y="1876658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30" name="Freeform 62">
                <a:extLst>
                  <a:ext uri="{FF2B5EF4-FFF2-40B4-BE49-F238E27FC236}">
                    <a16:creationId xmlns:a16="http://schemas.microsoft.com/office/drawing/2014/main" id="{4033D2A7-0AA7-4575-B158-C6E7B143B58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63">
                <a:extLst>
                  <a:ext uri="{FF2B5EF4-FFF2-40B4-BE49-F238E27FC236}">
                    <a16:creationId xmlns:a16="http://schemas.microsoft.com/office/drawing/2014/main" id="{41119CE6-3565-448C-BB5B-4D7BD96E2D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64">
                <a:extLst>
                  <a:ext uri="{FF2B5EF4-FFF2-40B4-BE49-F238E27FC236}">
                    <a16:creationId xmlns:a16="http://schemas.microsoft.com/office/drawing/2014/main" id="{A1ABE9D5-CE2D-4FB8-982C-684D938398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65">
                <a:extLst>
                  <a:ext uri="{FF2B5EF4-FFF2-40B4-BE49-F238E27FC236}">
                    <a16:creationId xmlns:a16="http://schemas.microsoft.com/office/drawing/2014/main" id="{0372FFB1-87AA-41EE-A513-F583BA00AD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66">
                <a:extLst>
                  <a:ext uri="{FF2B5EF4-FFF2-40B4-BE49-F238E27FC236}">
                    <a16:creationId xmlns:a16="http://schemas.microsoft.com/office/drawing/2014/main" id="{1B9FCA06-9122-43DC-91D8-25E4B9B1FA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A11A91A2-052E-4239-9AC3-17C93F2DE08F}"/>
              </a:ext>
            </a:extLst>
          </p:cNvPr>
          <p:cNvGrpSpPr/>
          <p:nvPr/>
        </p:nvGrpSpPr>
        <p:grpSpPr>
          <a:xfrm>
            <a:off x="2611964" y="1529812"/>
            <a:ext cx="750566" cy="800688"/>
            <a:chOff x="3512951" y="1415041"/>
            <a:chExt cx="750566" cy="800688"/>
          </a:xfrm>
        </p:grpSpPr>
        <p:sp>
          <p:nvSpPr>
            <p:cNvPr id="36" name="Freeform 239">
              <a:extLst>
                <a:ext uri="{FF2B5EF4-FFF2-40B4-BE49-F238E27FC236}">
                  <a16:creationId xmlns:a16="http://schemas.microsoft.com/office/drawing/2014/main" id="{A82087AC-41FE-4021-A8D4-726B3B259D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88222" y="1497709"/>
              <a:ext cx="111832" cy="125182"/>
            </a:xfrm>
            <a:custGeom>
              <a:avLst/>
              <a:gdLst>
                <a:gd name="T0" fmla="*/ 233 w 524"/>
                <a:gd name="T1" fmla="*/ 120 h 525"/>
                <a:gd name="T2" fmla="*/ 181 w 524"/>
                <a:gd name="T3" fmla="*/ 143 h 525"/>
                <a:gd name="T4" fmla="*/ 141 w 524"/>
                <a:gd name="T5" fmla="*/ 182 h 525"/>
                <a:gd name="T6" fmla="*/ 120 w 524"/>
                <a:gd name="T7" fmla="*/ 234 h 525"/>
                <a:gd name="T8" fmla="*/ 120 w 524"/>
                <a:gd name="T9" fmla="*/ 292 h 525"/>
                <a:gd name="T10" fmla="*/ 141 w 524"/>
                <a:gd name="T11" fmla="*/ 345 h 525"/>
                <a:gd name="T12" fmla="*/ 181 w 524"/>
                <a:gd name="T13" fmla="*/ 384 h 525"/>
                <a:gd name="T14" fmla="*/ 233 w 524"/>
                <a:gd name="T15" fmla="*/ 406 h 525"/>
                <a:gd name="T16" fmla="*/ 291 w 524"/>
                <a:gd name="T17" fmla="*/ 406 h 525"/>
                <a:gd name="T18" fmla="*/ 343 w 524"/>
                <a:gd name="T19" fmla="*/ 384 h 525"/>
                <a:gd name="T20" fmla="*/ 382 w 524"/>
                <a:gd name="T21" fmla="*/ 345 h 525"/>
                <a:gd name="T22" fmla="*/ 404 w 524"/>
                <a:gd name="T23" fmla="*/ 292 h 525"/>
                <a:gd name="T24" fmla="*/ 404 w 524"/>
                <a:gd name="T25" fmla="*/ 234 h 525"/>
                <a:gd name="T26" fmla="*/ 382 w 524"/>
                <a:gd name="T27" fmla="*/ 182 h 525"/>
                <a:gd name="T28" fmla="*/ 343 w 524"/>
                <a:gd name="T29" fmla="*/ 143 h 525"/>
                <a:gd name="T30" fmla="*/ 291 w 524"/>
                <a:gd name="T31" fmla="*/ 120 h 525"/>
                <a:gd name="T32" fmla="*/ 261 w 524"/>
                <a:gd name="T33" fmla="*/ 0 h 525"/>
                <a:gd name="T34" fmla="*/ 337 w 524"/>
                <a:gd name="T35" fmla="*/ 12 h 525"/>
                <a:gd name="T36" fmla="*/ 404 w 524"/>
                <a:gd name="T37" fmla="*/ 43 h 525"/>
                <a:gd name="T38" fmla="*/ 459 w 524"/>
                <a:gd name="T39" fmla="*/ 91 h 525"/>
                <a:gd name="T40" fmla="*/ 499 w 524"/>
                <a:gd name="T41" fmla="*/ 152 h 525"/>
                <a:gd name="T42" fmla="*/ 520 w 524"/>
                <a:gd name="T43" fmla="*/ 224 h 525"/>
                <a:gd name="T44" fmla="*/ 520 w 524"/>
                <a:gd name="T45" fmla="*/ 302 h 525"/>
                <a:gd name="T46" fmla="*/ 499 w 524"/>
                <a:gd name="T47" fmla="*/ 374 h 525"/>
                <a:gd name="T48" fmla="*/ 459 w 524"/>
                <a:gd name="T49" fmla="*/ 435 h 525"/>
                <a:gd name="T50" fmla="*/ 404 w 524"/>
                <a:gd name="T51" fmla="*/ 483 h 525"/>
                <a:gd name="T52" fmla="*/ 337 w 524"/>
                <a:gd name="T53" fmla="*/ 515 h 525"/>
                <a:gd name="T54" fmla="*/ 261 w 524"/>
                <a:gd name="T55" fmla="*/ 525 h 525"/>
                <a:gd name="T56" fmla="*/ 186 w 524"/>
                <a:gd name="T57" fmla="*/ 515 h 525"/>
                <a:gd name="T58" fmla="*/ 120 w 524"/>
                <a:gd name="T59" fmla="*/ 483 h 525"/>
                <a:gd name="T60" fmla="*/ 65 w 524"/>
                <a:gd name="T61" fmla="*/ 435 h 525"/>
                <a:gd name="T62" fmla="*/ 24 w 524"/>
                <a:gd name="T63" fmla="*/ 374 h 525"/>
                <a:gd name="T64" fmla="*/ 3 w 524"/>
                <a:gd name="T65" fmla="*/ 302 h 525"/>
                <a:gd name="T66" fmla="*/ 3 w 524"/>
                <a:gd name="T67" fmla="*/ 224 h 525"/>
                <a:gd name="T68" fmla="*/ 24 w 524"/>
                <a:gd name="T69" fmla="*/ 152 h 525"/>
                <a:gd name="T70" fmla="*/ 65 w 524"/>
                <a:gd name="T71" fmla="*/ 91 h 525"/>
                <a:gd name="T72" fmla="*/ 120 w 524"/>
                <a:gd name="T73" fmla="*/ 43 h 525"/>
                <a:gd name="T74" fmla="*/ 186 w 524"/>
                <a:gd name="T75" fmla="*/ 12 h 525"/>
                <a:gd name="T76" fmla="*/ 261 w 524"/>
                <a:gd name="T77" fmla="*/ 0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4" h="525">
                  <a:moveTo>
                    <a:pt x="261" y="117"/>
                  </a:moveTo>
                  <a:lnTo>
                    <a:pt x="233" y="120"/>
                  </a:lnTo>
                  <a:lnTo>
                    <a:pt x="205" y="129"/>
                  </a:lnTo>
                  <a:lnTo>
                    <a:pt x="181" y="143"/>
                  </a:lnTo>
                  <a:lnTo>
                    <a:pt x="159" y="160"/>
                  </a:lnTo>
                  <a:lnTo>
                    <a:pt x="141" y="182"/>
                  </a:lnTo>
                  <a:lnTo>
                    <a:pt x="128" y="206"/>
                  </a:lnTo>
                  <a:lnTo>
                    <a:pt x="120" y="234"/>
                  </a:lnTo>
                  <a:lnTo>
                    <a:pt x="116" y="264"/>
                  </a:lnTo>
                  <a:lnTo>
                    <a:pt x="120" y="292"/>
                  </a:lnTo>
                  <a:lnTo>
                    <a:pt x="128" y="320"/>
                  </a:lnTo>
                  <a:lnTo>
                    <a:pt x="141" y="345"/>
                  </a:lnTo>
                  <a:lnTo>
                    <a:pt x="159" y="366"/>
                  </a:lnTo>
                  <a:lnTo>
                    <a:pt x="181" y="384"/>
                  </a:lnTo>
                  <a:lnTo>
                    <a:pt x="205" y="397"/>
                  </a:lnTo>
                  <a:lnTo>
                    <a:pt x="233" y="406"/>
                  </a:lnTo>
                  <a:lnTo>
                    <a:pt x="261" y="409"/>
                  </a:lnTo>
                  <a:lnTo>
                    <a:pt x="291" y="406"/>
                  </a:lnTo>
                  <a:lnTo>
                    <a:pt x="318" y="397"/>
                  </a:lnTo>
                  <a:lnTo>
                    <a:pt x="343" y="384"/>
                  </a:lnTo>
                  <a:lnTo>
                    <a:pt x="365" y="366"/>
                  </a:lnTo>
                  <a:lnTo>
                    <a:pt x="382" y="345"/>
                  </a:lnTo>
                  <a:lnTo>
                    <a:pt x="396" y="320"/>
                  </a:lnTo>
                  <a:lnTo>
                    <a:pt x="404" y="292"/>
                  </a:lnTo>
                  <a:lnTo>
                    <a:pt x="407" y="264"/>
                  </a:lnTo>
                  <a:lnTo>
                    <a:pt x="404" y="234"/>
                  </a:lnTo>
                  <a:lnTo>
                    <a:pt x="396" y="206"/>
                  </a:lnTo>
                  <a:lnTo>
                    <a:pt x="382" y="182"/>
                  </a:lnTo>
                  <a:lnTo>
                    <a:pt x="365" y="160"/>
                  </a:lnTo>
                  <a:lnTo>
                    <a:pt x="343" y="143"/>
                  </a:lnTo>
                  <a:lnTo>
                    <a:pt x="318" y="129"/>
                  </a:lnTo>
                  <a:lnTo>
                    <a:pt x="291" y="120"/>
                  </a:lnTo>
                  <a:lnTo>
                    <a:pt x="261" y="117"/>
                  </a:lnTo>
                  <a:close/>
                  <a:moveTo>
                    <a:pt x="261" y="0"/>
                  </a:moveTo>
                  <a:lnTo>
                    <a:pt x="300" y="4"/>
                  </a:lnTo>
                  <a:lnTo>
                    <a:pt x="337" y="12"/>
                  </a:lnTo>
                  <a:lnTo>
                    <a:pt x="372" y="25"/>
                  </a:lnTo>
                  <a:lnTo>
                    <a:pt x="404" y="43"/>
                  </a:lnTo>
                  <a:lnTo>
                    <a:pt x="434" y="65"/>
                  </a:lnTo>
                  <a:lnTo>
                    <a:pt x="459" y="91"/>
                  </a:lnTo>
                  <a:lnTo>
                    <a:pt x="481" y="120"/>
                  </a:lnTo>
                  <a:lnTo>
                    <a:pt x="499" y="152"/>
                  </a:lnTo>
                  <a:lnTo>
                    <a:pt x="513" y="187"/>
                  </a:lnTo>
                  <a:lnTo>
                    <a:pt x="520" y="224"/>
                  </a:lnTo>
                  <a:lnTo>
                    <a:pt x="524" y="264"/>
                  </a:lnTo>
                  <a:lnTo>
                    <a:pt x="520" y="302"/>
                  </a:lnTo>
                  <a:lnTo>
                    <a:pt x="513" y="339"/>
                  </a:lnTo>
                  <a:lnTo>
                    <a:pt x="499" y="374"/>
                  </a:lnTo>
                  <a:lnTo>
                    <a:pt x="481" y="406"/>
                  </a:lnTo>
                  <a:lnTo>
                    <a:pt x="459" y="435"/>
                  </a:lnTo>
                  <a:lnTo>
                    <a:pt x="434" y="462"/>
                  </a:lnTo>
                  <a:lnTo>
                    <a:pt x="404" y="483"/>
                  </a:lnTo>
                  <a:lnTo>
                    <a:pt x="372" y="501"/>
                  </a:lnTo>
                  <a:lnTo>
                    <a:pt x="337" y="515"/>
                  </a:lnTo>
                  <a:lnTo>
                    <a:pt x="300" y="523"/>
                  </a:lnTo>
                  <a:lnTo>
                    <a:pt x="261" y="525"/>
                  </a:lnTo>
                  <a:lnTo>
                    <a:pt x="223" y="523"/>
                  </a:lnTo>
                  <a:lnTo>
                    <a:pt x="186" y="515"/>
                  </a:lnTo>
                  <a:lnTo>
                    <a:pt x="151" y="501"/>
                  </a:lnTo>
                  <a:lnTo>
                    <a:pt x="120" y="483"/>
                  </a:lnTo>
                  <a:lnTo>
                    <a:pt x="90" y="462"/>
                  </a:lnTo>
                  <a:lnTo>
                    <a:pt x="65" y="435"/>
                  </a:lnTo>
                  <a:lnTo>
                    <a:pt x="42" y="406"/>
                  </a:lnTo>
                  <a:lnTo>
                    <a:pt x="24" y="374"/>
                  </a:lnTo>
                  <a:lnTo>
                    <a:pt x="12" y="339"/>
                  </a:lnTo>
                  <a:lnTo>
                    <a:pt x="3" y="302"/>
                  </a:lnTo>
                  <a:lnTo>
                    <a:pt x="0" y="264"/>
                  </a:lnTo>
                  <a:lnTo>
                    <a:pt x="3" y="224"/>
                  </a:lnTo>
                  <a:lnTo>
                    <a:pt x="12" y="187"/>
                  </a:lnTo>
                  <a:lnTo>
                    <a:pt x="24" y="152"/>
                  </a:lnTo>
                  <a:lnTo>
                    <a:pt x="42" y="120"/>
                  </a:lnTo>
                  <a:lnTo>
                    <a:pt x="65" y="91"/>
                  </a:lnTo>
                  <a:lnTo>
                    <a:pt x="90" y="65"/>
                  </a:lnTo>
                  <a:lnTo>
                    <a:pt x="120" y="43"/>
                  </a:lnTo>
                  <a:lnTo>
                    <a:pt x="151" y="25"/>
                  </a:lnTo>
                  <a:lnTo>
                    <a:pt x="186" y="12"/>
                  </a:lnTo>
                  <a:lnTo>
                    <a:pt x="223" y="4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40">
              <a:extLst>
                <a:ext uri="{FF2B5EF4-FFF2-40B4-BE49-F238E27FC236}">
                  <a16:creationId xmlns:a16="http://schemas.microsoft.com/office/drawing/2014/main" id="{64719104-7271-4641-9C6D-099E531972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5877" y="1526051"/>
              <a:ext cx="25807" cy="28343"/>
            </a:xfrm>
            <a:custGeom>
              <a:avLst/>
              <a:gdLst>
                <a:gd name="T0" fmla="*/ 58 w 117"/>
                <a:gd name="T1" fmla="*/ 0 h 117"/>
                <a:gd name="T2" fmla="*/ 76 w 117"/>
                <a:gd name="T3" fmla="*/ 3 h 117"/>
                <a:gd name="T4" fmla="*/ 92 w 117"/>
                <a:gd name="T5" fmla="*/ 12 h 117"/>
                <a:gd name="T6" fmla="*/ 105 w 117"/>
                <a:gd name="T7" fmla="*/ 25 h 117"/>
                <a:gd name="T8" fmla="*/ 113 w 117"/>
                <a:gd name="T9" fmla="*/ 40 h 117"/>
                <a:gd name="T10" fmla="*/ 117 w 117"/>
                <a:gd name="T11" fmla="*/ 58 h 117"/>
                <a:gd name="T12" fmla="*/ 113 w 117"/>
                <a:gd name="T13" fmla="*/ 78 h 117"/>
                <a:gd name="T14" fmla="*/ 105 w 117"/>
                <a:gd name="T15" fmla="*/ 93 h 117"/>
                <a:gd name="T16" fmla="*/ 92 w 117"/>
                <a:gd name="T17" fmla="*/ 106 h 117"/>
                <a:gd name="T18" fmla="*/ 76 w 117"/>
                <a:gd name="T19" fmla="*/ 114 h 117"/>
                <a:gd name="T20" fmla="*/ 58 w 117"/>
                <a:gd name="T21" fmla="*/ 117 h 117"/>
                <a:gd name="T22" fmla="*/ 40 w 117"/>
                <a:gd name="T23" fmla="*/ 114 h 117"/>
                <a:gd name="T24" fmla="*/ 24 w 117"/>
                <a:gd name="T25" fmla="*/ 106 h 117"/>
                <a:gd name="T26" fmla="*/ 12 w 117"/>
                <a:gd name="T27" fmla="*/ 93 h 117"/>
                <a:gd name="T28" fmla="*/ 3 w 117"/>
                <a:gd name="T29" fmla="*/ 78 h 117"/>
                <a:gd name="T30" fmla="*/ 0 w 117"/>
                <a:gd name="T31" fmla="*/ 58 h 117"/>
                <a:gd name="T32" fmla="*/ 3 w 117"/>
                <a:gd name="T33" fmla="*/ 40 h 117"/>
                <a:gd name="T34" fmla="*/ 12 w 117"/>
                <a:gd name="T35" fmla="*/ 25 h 117"/>
                <a:gd name="T36" fmla="*/ 24 w 117"/>
                <a:gd name="T37" fmla="*/ 12 h 117"/>
                <a:gd name="T38" fmla="*/ 40 w 117"/>
                <a:gd name="T39" fmla="*/ 3 h 117"/>
                <a:gd name="T40" fmla="*/ 58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8" y="0"/>
                  </a:moveTo>
                  <a:lnTo>
                    <a:pt x="76" y="3"/>
                  </a:lnTo>
                  <a:lnTo>
                    <a:pt x="92" y="12"/>
                  </a:lnTo>
                  <a:lnTo>
                    <a:pt x="105" y="25"/>
                  </a:lnTo>
                  <a:lnTo>
                    <a:pt x="113" y="40"/>
                  </a:lnTo>
                  <a:lnTo>
                    <a:pt x="117" y="58"/>
                  </a:lnTo>
                  <a:lnTo>
                    <a:pt x="113" y="78"/>
                  </a:lnTo>
                  <a:lnTo>
                    <a:pt x="105" y="93"/>
                  </a:lnTo>
                  <a:lnTo>
                    <a:pt x="92" y="106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2" y="93"/>
                  </a:lnTo>
                  <a:lnTo>
                    <a:pt x="3" y="78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2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41">
              <a:extLst>
                <a:ext uri="{FF2B5EF4-FFF2-40B4-BE49-F238E27FC236}">
                  <a16:creationId xmlns:a16="http://schemas.microsoft.com/office/drawing/2014/main" id="{8DF03FC0-7408-4584-B576-FC343FA195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6414" y="1526051"/>
              <a:ext cx="23656" cy="28343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3 h 117"/>
                <a:gd name="T4" fmla="*/ 93 w 116"/>
                <a:gd name="T5" fmla="*/ 12 h 117"/>
                <a:gd name="T6" fmla="*/ 104 w 116"/>
                <a:gd name="T7" fmla="*/ 25 h 117"/>
                <a:gd name="T8" fmla="*/ 113 w 116"/>
                <a:gd name="T9" fmla="*/ 40 h 117"/>
                <a:gd name="T10" fmla="*/ 116 w 116"/>
                <a:gd name="T11" fmla="*/ 58 h 117"/>
                <a:gd name="T12" fmla="*/ 113 w 116"/>
                <a:gd name="T13" fmla="*/ 78 h 117"/>
                <a:gd name="T14" fmla="*/ 104 w 116"/>
                <a:gd name="T15" fmla="*/ 93 h 117"/>
                <a:gd name="T16" fmla="*/ 93 w 116"/>
                <a:gd name="T17" fmla="*/ 106 h 117"/>
                <a:gd name="T18" fmla="*/ 76 w 116"/>
                <a:gd name="T19" fmla="*/ 114 h 117"/>
                <a:gd name="T20" fmla="*/ 58 w 116"/>
                <a:gd name="T21" fmla="*/ 117 h 117"/>
                <a:gd name="T22" fmla="*/ 40 w 116"/>
                <a:gd name="T23" fmla="*/ 114 h 117"/>
                <a:gd name="T24" fmla="*/ 24 w 116"/>
                <a:gd name="T25" fmla="*/ 106 h 117"/>
                <a:gd name="T26" fmla="*/ 11 w 116"/>
                <a:gd name="T27" fmla="*/ 93 h 117"/>
                <a:gd name="T28" fmla="*/ 3 w 116"/>
                <a:gd name="T29" fmla="*/ 78 h 117"/>
                <a:gd name="T30" fmla="*/ 0 w 116"/>
                <a:gd name="T31" fmla="*/ 58 h 117"/>
                <a:gd name="T32" fmla="*/ 3 w 116"/>
                <a:gd name="T33" fmla="*/ 40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3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3"/>
                  </a:lnTo>
                  <a:lnTo>
                    <a:pt x="93" y="12"/>
                  </a:lnTo>
                  <a:lnTo>
                    <a:pt x="104" y="25"/>
                  </a:lnTo>
                  <a:lnTo>
                    <a:pt x="113" y="40"/>
                  </a:lnTo>
                  <a:lnTo>
                    <a:pt x="116" y="58"/>
                  </a:lnTo>
                  <a:lnTo>
                    <a:pt x="113" y="78"/>
                  </a:lnTo>
                  <a:lnTo>
                    <a:pt x="104" y="93"/>
                  </a:lnTo>
                  <a:lnTo>
                    <a:pt x="93" y="106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8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42">
              <a:extLst>
                <a:ext uri="{FF2B5EF4-FFF2-40B4-BE49-F238E27FC236}">
                  <a16:creationId xmlns:a16="http://schemas.microsoft.com/office/drawing/2014/main" id="{DC70D2FE-6E4E-49A5-9566-1BEB9D20E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1685" y="1568566"/>
              <a:ext cx="23656" cy="25982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3 h 117"/>
                <a:gd name="T4" fmla="*/ 92 w 116"/>
                <a:gd name="T5" fmla="*/ 12 h 117"/>
                <a:gd name="T6" fmla="*/ 104 w 116"/>
                <a:gd name="T7" fmla="*/ 25 h 117"/>
                <a:gd name="T8" fmla="*/ 113 w 116"/>
                <a:gd name="T9" fmla="*/ 40 h 117"/>
                <a:gd name="T10" fmla="*/ 116 w 116"/>
                <a:gd name="T11" fmla="*/ 58 h 117"/>
                <a:gd name="T12" fmla="*/ 113 w 116"/>
                <a:gd name="T13" fmla="*/ 78 h 117"/>
                <a:gd name="T14" fmla="*/ 104 w 116"/>
                <a:gd name="T15" fmla="*/ 93 h 117"/>
                <a:gd name="T16" fmla="*/ 92 w 116"/>
                <a:gd name="T17" fmla="*/ 106 h 117"/>
                <a:gd name="T18" fmla="*/ 76 w 116"/>
                <a:gd name="T19" fmla="*/ 114 h 117"/>
                <a:gd name="T20" fmla="*/ 58 w 116"/>
                <a:gd name="T21" fmla="*/ 117 h 117"/>
                <a:gd name="T22" fmla="*/ 40 w 116"/>
                <a:gd name="T23" fmla="*/ 114 h 117"/>
                <a:gd name="T24" fmla="*/ 24 w 116"/>
                <a:gd name="T25" fmla="*/ 106 h 117"/>
                <a:gd name="T26" fmla="*/ 11 w 116"/>
                <a:gd name="T27" fmla="*/ 93 h 117"/>
                <a:gd name="T28" fmla="*/ 3 w 116"/>
                <a:gd name="T29" fmla="*/ 78 h 117"/>
                <a:gd name="T30" fmla="*/ 0 w 116"/>
                <a:gd name="T31" fmla="*/ 58 h 117"/>
                <a:gd name="T32" fmla="*/ 3 w 116"/>
                <a:gd name="T33" fmla="*/ 40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3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3"/>
                  </a:lnTo>
                  <a:lnTo>
                    <a:pt x="92" y="12"/>
                  </a:lnTo>
                  <a:lnTo>
                    <a:pt x="104" y="25"/>
                  </a:lnTo>
                  <a:lnTo>
                    <a:pt x="113" y="40"/>
                  </a:lnTo>
                  <a:lnTo>
                    <a:pt x="116" y="58"/>
                  </a:lnTo>
                  <a:lnTo>
                    <a:pt x="113" y="78"/>
                  </a:lnTo>
                  <a:lnTo>
                    <a:pt x="104" y="93"/>
                  </a:lnTo>
                  <a:lnTo>
                    <a:pt x="92" y="106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8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43">
              <a:extLst>
                <a:ext uri="{FF2B5EF4-FFF2-40B4-BE49-F238E27FC236}">
                  <a16:creationId xmlns:a16="http://schemas.microsoft.com/office/drawing/2014/main" id="{FA970B85-FAC7-4F72-8629-1C4C76A4981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0070" y="1568566"/>
              <a:ext cx="25807" cy="25982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3 h 117"/>
                <a:gd name="T4" fmla="*/ 92 w 116"/>
                <a:gd name="T5" fmla="*/ 12 h 117"/>
                <a:gd name="T6" fmla="*/ 105 w 116"/>
                <a:gd name="T7" fmla="*/ 25 h 117"/>
                <a:gd name="T8" fmla="*/ 113 w 116"/>
                <a:gd name="T9" fmla="*/ 40 h 117"/>
                <a:gd name="T10" fmla="*/ 116 w 116"/>
                <a:gd name="T11" fmla="*/ 58 h 117"/>
                <a:gd name="T12" fmla="*/ 113 w 116"/>
                <a:gd name="T13" fmla="*/ 78 h 117"/>
                <a:gd name="T14" fmla="*/ 105 w 116"/>
                <a:gd name="T15" fmla="*/ 93 h 117"/>
                <a:gd name="T16" fmla="*/ 92 w 116"/>
                <a:gd name="T17" fmla="*/ 106 h 117"/>
                <a:gd name="T18" fmla="*/ 76 w 116"/>
                <a:gd name="T19" fmla="*/ 114 h 117"/>
                <a:gd name="T20" fmla="*/ 58 w 116"/>
                <a:gd name="T21" fmla="*/ 117 h 117"/>
                <a:gd name="T22" fmla="*/ 40 w 116"/>
                <a:gd name="T23" fmla="*/ 114 h 117"/>
                <a:gd name="T24" fmla="*/ 24 w 116"/>
                <a:gd name="T25" fmla="*/ 106 h 117"/>
                <a:gd name="T26" fmla="*/ 11 w 116"/>
                <a:gd name="T27" fmla="*/ 93 h 117"/>
                <a:gd name="T28" fmla="*/ 3 w 116"/>
                <a:gd name="T29" fmla="*/ 78 h 117"/>
                <a:gd name="T30" fmla="*/ 0 w 116"/>
                <a:gd name="T31" fmla="*/ 58 h 117"/>
                <a:gd name="T32" fmla="*/ 3 w 116"/>
                <a:gd name="T33" fmla="*/ 40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3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3"/>
                  </a:lnTo>
                  <a:lnTo>
                    <a:pt x="92" y="12"/>
                  </a:lnTo>
                  <a:lnTo>
                    <a:pt x="105" y="25"/>
                  </a:lnTo>
                  <a:lnTo>
                    <a:pt x="113" y="40"/>
                  </a:lnTo>
                  <a:lnTo>
                    <a:pt x="116" y="58"/>
                  </a:lnTo>
                  <a:lnTo>
                    <a:pt x="113" y="78"/>
                  </a:lnTo>
                  <a:lnTo>
                    <a:pt x="105" y="93"/>
                  </a:lnTo>
                  <a:lnTo>
                    <a:pt x="92" y="106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8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44">
              <a:extLst>
                <a:ext uri="{FF2B5EF4-FFF2-40B4-BE49-F238E27FC236}">
                  <a16:creationId xmlns:a16="http://schemas.microsoft.com/office/drawing/2014/main" id="{F7E5A649-9842-48BF-9FDA-59789F348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799" y="1526051"/>
              <a:ext cx="25807" cy="28343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3 h 117"/>
                <a:gd name="T4" fmla="*/ 92 w 116"/>
                <a:gd name="T5" fmla="*/ 12 h 117"/>
                <a:gd name="T6" fmla="*/ 105 w 116"/>
                <a:gd name="T7" fmla="*/ 25 h 117"/>
                <a:gd name="T8" fmla="*/ 113 w 116"/>
                <a:gd name="T9" fmla="*/ 40 h 117"/>
                <a:gd name="T10" fmla="*/ 116 w 116"/>
                <a:gd name="T11" fmla="*/ 58 h 117"/>
                <a:gd name="T12" fmla="*/ 113 w 116"/>
                <a:gd name="T13" fmla="*/ 78 h 117"/>
                <a:gd name="T14" fmla="*/ 105 w 116"/>
                <a:gd name="T15" fmla="*/ 93 h 117"/>
                <a:gd name="T16" fmla="*/ 92 w 116"/>
                <a:gd name="T17" fmla="*/ 106 h 117"/>
                <a:gd name="T18" fmla="*/ 76 w 116"/>
                <a:gd name="T19" fmla="*/ 114 h 117"/>
                <a:gd name="T20" fmla="*/ 58 w 116"/>
                <a:gd name="T21" fmla="*/ 117 h 117"/>
                <a:gd name="T22" fmla="*/ 40 w 116"/>
                <a:gd name="T23" fmla="*/ 114 h 117"/>
                <a:gd name="T24" fmla="*/ 24 w 116"/>
                <a:gd name="T25" fmla="*/ 106 h 117"/>
                <a:gd name="T26" fmla="*/ 11 w 116"/>
                <a:gd name="T27" fmla="*/ 93 h 117"/>
                <a:gd name="T28" fmla="*/ 3 w 116"/>
                <a:gd name="T29" fmla="*/ 78 h 117"/>
                <a:gd name="T30" fmla="*/ 0 w 116"/>
                <a:gd name="T31" fmla="*/ 58 h 117"/>
                <a:gd name="T32" fmla="*/ 3 w 116"/>
                <a:gd name="T33" fmla="*/ 40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3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3"/>
                  </a:lnTo>
                  <a:lnTo>
                    <a:pt x="92" y="12"/>
                  </a:lnTo>
                  <a:lnTo>
                    <a:pt x="105" y="25"/>
                  </a:lnTo>
                  <a:lnTo>
                    <a:pt x="113" y="40"/>
                  </a:lnTo>
                  <a:lnTo>
                    <a:pt x="116" y="58"/>
                  </a:lnTo>
                  <a:lnTo>
                    <a:pt x="113" y="78"/>
                  </a:lnTo>
                  <a:lnTo>
                    <a:pt x="105" y="93"/>
                  </a:lnTo>
                  <a:lnTo>
                    <a:pt x="92" y="106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8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45">
              <a:extLst>
                <a:ext uri="{FF2B5EF4-FFF2-40B4-BE49-F238E27FC236}">
                  <a16:creationId xmlns:a16="http://schemas.microsoft.com/office/drawing/2014/main" id="{98853E36-240F-47A0-8581-771B48349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0606" y="1568566"/>
              <a:ext cx="25807" cy="25982"/>
            </a:xfrm>
            <a:custGeom>
              <a:avLst/>
              <a:gdLst>
                <a:gd name="T0" fmla="*/ 58 w 117"/>
                <a:gd name="T1" fmla="*/ 0 h 117"/>
                <a:gd name="T2" fmla="*/ 76 w 117"/>
                <a:gd name="T3" fmla="*/ 3 h 117"/>
                <a:gd name="T4" fmla="*/ 92 w 117"/>
                <a:gd name="T5" fmla="*/ 12 h 117"/>
                <a:gd name="T6" fmla="*/ 105 w 117"/>
                <a:gd name="T7" fmla="*/ 25 h 117"/>
                <a:gd name="T8" fmla="*/ 113 w 117"/>
                <a:gd name="T9" fmla="*/ 40 h 117"/>
                <a:gd name="T10" fmla="*/ 117 w 117"/>
                <a:gd name="T11" fmla="*/ 58 h 117"/>
                <a:gd name="T12" fmla="*/ 113 w 117"/>
                <a:gd name="T13" fmla="*/ 78 h 117"/>
                <a:gd name="T14" fmla="*/ 105 w 117"/>
                <a:gd name="T15" fmla="*/ 93 h 117"/>
                <a:gd name="T16" fmla="*/ 92 w 117"/>
                <a:gd name="T17" fmla="*/ 106 h 117"/>
                <a:gd name="T18" fmla="*/ 76 w 117"/>
                <a:gd name="T19" fmla="*/ 114 h 117"/>
                <a:gd name="T20" fmla="*/ 58 w 117"/>
                <a:gd name="T21" fmla="*/ 117 h 117"/>
                <a:gd name="T22" fmla="*/ 40 w 117"/>
                <a:gd name="T23" fmla="*/ 114 h 117"/>
                <a:gd name="T24" fmla="*/ 23 w 117"/>
                <a:gd name="T25" fmla="*/ 106 h 117"/>
                <a:gd name="T26" fmla="*/ 12 w 117"/>
                <a:gd name="T27" fmla="*/ 93 h 117"/>
                <a:gd name="T28" fmla="*/ 3 w 117"/>
                <a:gd name="T29" fmla="*/ 78 h 117"/>
                <a:gd name="T30" fmla="*/ 0 w 117"/>
                <a:gd name="T31" fmla="*/ 58 h 117"/>
                <a:gd name="T32" fmla="*/ 3 w 117"/>
                <a:gd name="T33" fmla="*/ 40 h 117"/>
                <a:gd name="T34" fmla="*/ 12 w 117"/>
                <a:gd name="T35" fmla="*/ 25 h 117"/>
                <a:gd name="T36" fmla="*/ 23 w 117"/>
                <a:gd name="T37" fmla="*/ 12 h 117"/>
                <a:gd name="T38" fmla="*/ 40 w 117"/>
                <a:gd name="T39" fmla="*/ 3 h 117"/>
                <a:gd name="T40" fmla="*/ 58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8" y="0"/>
                  </a:moveTo>
                  <a:lnTo>
                    <a:pt x="76" y="3"/>
                  </a:lnTo>
                  <a:lnTo>
                    <a:pt x="92" y="12"/>
                  </a:lnTo>
                  <a:lnTo>
                    <a:pt x="105" y="25"/>
                  </a:lnTo>
                  <a:lnTo>
                    <a:pt x="113" y="40"/>
                  </a:lnTo>
                  <a:lnTo>
                    <a:pt x="117" y="58"/>
                  </a:lnTo>
                  <a:lnTo>
                    <a:pt x="113" y="78"/>
                  </a:lnTo>
                  <a:lnTo>
                    <a:pt x="105" y="93"/>
                  </a:lnTo>
                  <a:lnTo>
                    <a:pt x="92" y="106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3" y="106"/>
                  </a:lnTo>
                  <a:lnTo>
                    <a:pt x="12" y="93"/>
                  </a:lnTo>
                  <a:lnTo>
                    <a:pt x="3" y="78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2" y="25"/>
                  </a:lnTo>
                  <a:lnTo>
                    <a:pt x="23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46">
              <a:extLst>
                <a:ext uri="{FF2B5EF4-FFF2-40B4-BE49-F238E27FC236}">
                  <a16:creationId xmlns:a16="http://schemas.microsoft.com/office/drawing/2014/main" id="{AB78E524-53E8-4AF0-9AAF-A5D30F9B00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5334" y="1526051"/>
              <a:ext cx="25807" cy="28343"/>
            </a:xfrm>
            <a:custGeom>
              <a:avLst/>
              <a:gdLst>
                <a:gd name="T0" fmla="*/ 58 w 117"/>
                <a:gd name="T1" fmla="*/ 0 h 117"/>
                <a:gd name="T2" fmla="*/ 76 w 117"/>
                <a:gd name="T3" fmla="*/ 3 h 117"/>
                <a:gd name="T4" fmla="*/ 92 w 117"/>
                <a:gd name="T5" fmla="*/ 12 h 117"/>
                <a:gd name="T6" fmla="*/ 105 w 117"/>
                <a:gd name="T7" fmla="*/ 25 h 117"/>
                <a:gd name="T8" fmla="*/ 113 w 117"/>
                <a:gd name="T9" fmla="*/ 40 h 117"/>
                <a:gd name="T10" fmla="*/ 117 w 117"/>
                <a:gd name="T11" fmla="*/ 58 h 117"/>
                <a:gd name="T12" fmla="*/ 113 w 117"/>
                <a:gd name="T13" fmla="*/ 78 h 117"/>
                <a:gd name="T14" fmla="*/ 105 w 117"/>
                <a:gd name="T15" fmla="*/ 93 h 117"/>
                <a:gd name="T16" fmla="*/ 92 w 117"/>
                <a:gd name="T17" fmla="*/ 106 h 117"/>
                <a:gd name="T18" fmla="*/ 76 w 117"/>
                <a:gd name="T19" fmla="*/ 114 h 117"/>
                <a:gd name="T20" fmla="*/ 58 w 117"/>
                <a:gd name="T21" fmla="*/ 117 h 117"/>
                <a:gd name="T22" fmla="*/ 40 w 117"/>
                <a:gd name="T23" fmla="*/ 114 h 117"/>
                <a:gd name="T24" fmla="*/ 24 w 117"/>
                <a:gd name="T25" fmla="*/ 106 h 117"/>
                <a:gd name="T26" fmla="*/ 12 w 117"/>
                <a:gd name="T27" fmla="*/ 93 h 117"/>
                <a:gd name="T28" fmla="*/ 3 w 117"/>
                <a:gd name="T29" fmla="*/ 78 h 117"/>
                <a:gd name="T30" fmla="*/ 0 w 117"/>
                <a:gd name="T31" fmla="*/ 58 h 117"/>
                <a:gd name="T32" fmla="*/ 3 w 117"/>
                <a:gd name="T33" fmla="*/ 40 h 117"/>
                <a:gd name="T34" fmla="*/ 12 w 117"/>
                <a:gd name="T35" fmla="*/ 25 h 117"/>
                <a:gd name="T36" fmla="*/ 24 w 117"/>
                <a:gd name="T37" fmla="*/ 12 h 117"/>
                <a:gd name="T38" fmla="*/ 40 w 117"/>
                <a:gd name="T39" fmla="*/ 3 h 117"/>
                <a:gd name="T40" fmla="*/ 58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8" y="0"/>
                  </a:moveTo>
                  <a:lnTo>
                    <a:pt x="76" y="3"/>
                  </a:lnTo>
                  <a:lnTo>
                    <a:pt x="92" y="12"/>
                  </a:lnTo>
                  <a:lnTo>
                    <a:pt x="105" y="25"/>
                  </a:lnTo>
                  <a:lnTo>
                    <a:pt x="113" y="40"/>
                  </a:lnTo>
                  <a:lnTo>
                    <a:pt x="117" y="58"/>
                  </a:lnTo>
                  <a:lnTo>
                    <a:pt x="113" y="78"/>
                  </a:lnTo>
                  <a:lnTo>
                    <a:pt x="105" y="93"/>
                  </a:lnTo>
                  <a:lnTo>
                    <a:pt x="92" y="106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2" y="93"/>
                  </a:lnTo>
                  <a:lnTo>
                    <a:pt x="3" y="78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2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47">
              <a:extLst>
                <a:ext uri="{FF2B5EF4-FFF2-40B4-BE49-F238E27FC236}">
                  <a16:creationId xmlns:a16="http://schemas.microsoft.com/office/drawing/2014/main" id="{FD196E3C-1423-480D-A01A-B95C436773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1141" y="1568566"/>
              <a:ext cx="23656" cy="25982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3 h 117"/>
                <a:gd name="T4" fmla="*/ 92 w 116"/>
                <a:gd name="T5" fmla="*/ 12 h 117"/>
                <a:gd name="T6" fmla="*/ 104 w 116"/>
                <a:gd name="T7" fmla="*/ 25 h 117"/>
                <a:gd name="T8" fmla="*/ 113 w 116"/>
                <a:gd name="T9" fmla="*/ 40 h 117"/>
                <a:gd name="T10" fmla="*/ 116 w 116"/>
                <a:gd name="T11" fmla="*/ 58 h 117"/>
                <a:gd name="T12" fmla="*/ 113 w 116"/>
                <a:gd name="T13" fmla="*/ 78 h 117"/>
                <a:gd name="T14" fmla="*/ 104 w 116"/>
                <a:gd name="T15" fmla="*/ 93 h 117"/>
                <a:gd name="T16" fmla="*/ 92 w 116"/>
                <a:gd name="T17" fmla="*/ 106 h 117"/>
                <a:gd name="T18" fmla="*/ 76 w 116"/>
                <a:gd name="T19" fmla="*/ 114 h 117"/>
                <a:gd name="T20" fmla="*/ 58 w 116"/>
                <a:gd name="T21" fmla="*/ 117 h 117"/>
                <a:gd name="T22" fmla="*/ 40 w 116"/>
                <a:gd name="T23" fmla="*/ 114 h 117"/>
                <a:gd name="T24" fmla="*/ 24 w 116"/>
                <a:gd name="T25" fmla="*/ 106 h 117"/>
                <a:gd name="T26" fmla="*/ 11 w 116"/>
                <a:gd name="T27" fmla="*/ 93 h 117"/>
                <a:gd name="T28" fmla="*/ 3 w 116"/>
                <a:gd name="T29" fmla="*/ 78 h 117"/>
                <a:gd name="T30" fmla="*/ 0 w 116"/>
                <a:gd name="T31" fmla="*/ 58 h 117"/>
                <a:gd name="T32" fmla="*/ 3 w 116"/>
                <a:gd name="T33" fmla="*/ 40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3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3"/>
                  </a:lnTo>
                  <a:lnTo>
                    <a:pt x="92" y="12"/>
                  </a:lnTo>
                  <a:lnTo>
                    <a:pt x="104" y="25"/>
                  </a:lnTo>
                  <a:lnTo>
                    <a:pt x="113" y="40"/>
                  </a:lnTo>
                  <a:lnTo>
                    <a:pt x="116" y="58"/>
                  </a:lnTo>
                  <a:lnTo>
                    <a:pt x="113" y="78"/>
                  </a:lnTo>
                  <a:lnTo>
                    <a:pt x="104" y="93"/>
                  </a:lnTo>
                  <a:lnTo>
                    <a:pt x="92" y="106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8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48">
              <a:extLst>
                <a:ext uri="{FF2B5EF4-FFF2-40B4-BE49-F238E27FC236}">
                  <a16:creationId xmlns:a16="http://schemas.microsoft.com/office/drawing/2014/main" id="{ECF3097A-5DBF-4AF2-9181-E77B359D2D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5870" y="1526051"/>
              <a:ext cx="25807" cy="28343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3 h 117"/>
                <a:gd name="T4" fmla="*/ 92 w 116"/>
                <a:gd name="T5" fmla="*/ 12 h 117"/>
                <a:gd name="T6" fmla="*/ 104 w 116"/>
                <a:gd name="T7" fmla="*/ 25 h 117"/>
                <a:gd name="T8" fmla="*/ 113 w 116"/>
                <a:gd name="T9" fmla="*/ 40 h 117"/>
                <a:gd name="T10" fmla="*/ 116 w 116"/>
                <a:gd name="T11" fmla="*/ 58 h 117"/>
                <a:gd name="T12" fmla="*/ 113 w 116"/>
                <a:gd name="T13" fmla="*/ 78 h 117"/>
                <a:gd name="T14" fmla="*/ 104 w 116"/>
                <a:gd name="T15" fmla="*/ 93 h 117"/>
                <a:gd name="T16" fmla="*/ 92 w 116"/>
                <a:gd name="T17" fmla="*/ 106 h 117"/>
                <a:gd name="T18" fmla="*/ 76 w 116"/>
                <a:gd name="T19" fmla="*/ 114 h 117"/>
                <a:gd name="T20" fmla="*/ 58 w 116"/>
                <a:gd name="T21" fmla="*/ 117 h 117"/>
                <a:gd name="T22" fmla="*/ 40 w 116"/>
                <a:gd name="T23" fmla="*/ 114 h 117"/>
                <a:gd name="T24" fmla="*/ 23 w 116"/>
                <a:gd name="T25" fmla="*/ 106 h 117"/>
                <a:gd name="T26" fmla="*/ 11 w 116"/>
                <a:gd name="T27" fmla="*/ 93 h 117"/>
                <a:gd name="T28" fmla="*/ 3 w 116"/>
                <a:gd name="T29" fmla="*/ 78 h 117"/>
                <a:gd name="T30" fmla="*/ 0 w 116"/>
                <a:gd name="T31" fmla="*/ 58 h 117"/>
                <a:gd name="T32" fmla="*/ 3 w 116"/>
                <a:gd name="T33" fmla="*/ 40 h 117"/>
                <a:gd name="T34" fmla="*/ 11 w 116"/>
                <a:gd name="T35" fmla="*/ 25 h 117"/>
                <a:gd name="T36" fmla="*/ 23 w 116"/>
                <a:gd name="T37" fmla="*/ 12 h 117"/>
                <a:gd name="T38" fmla="*/ 40 w 116"/>
                <a:gd name="T39" fmla="*/ 3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3"/>
                  </a:lnTo>
                  <a:lnTo>
                    <a:pt x="92" y="12"/>
                  </a:lnTo>
                  <a:lnTo>
                    <a:pt x="104" y="25"/>
                  </a:lnTo>
                  <a:lnTo>
                    <a:pt x="113" y="40"/>
                  </a:lnTo>
                  <a:lnTo>
                    <a:pt x="116" y="58"/>
                  </a:lnTo>
                  <a:lnTo>
                    <a:pt x="113" y="78"/>
                  </a:lnTo>
                  <a:lnTo>
                    <a:pt x="104" y="93"/>
                  </a:lnTo>
                  <a:lnTo>
                    <a:pt x="92" y="106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3" y="106"/>
                  </a:lnTo>
                  <a:lnTo>
                    <a:pt x="11" y="93"/>
                  </a:lnTo>
                  <a:lnTo>
                    <a:pt x="3" y="78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5"/>
                  </a:lnTo>
                  <a:lnTo>
                    <a:pt x="23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49">
              <a:extLst>
                <a:ext uri="{FF2B5EF4-FFF2-40B4-BE49-F238E27FC236}">
                  <a16:creationId xmlns:a16="http://schemas.microsoft.com/office/drawing/2014/main" id="{767E85B0-B3E3-4BEF-9F4A-1BB452C81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678" y="1568566"/>
              <a:ext cx="23656" cy="25982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3 h 117"/>
                <a:gd name="T4" fmla="*/ 93 w 116"/>
                <a:gd name="T5" fmla="*/ 12 h 117"/>
                <a:gd name="T6" fmla="*/ 105 w 116"/>
                <a:gd name="T7" fmla="*/ 25 h 117"/>
                <a:gd name="T8" fmla="*/ 113 w 116"/>
                <a:gd name="T9" fmla="*/ 40 h 117"/>
                <a:gd name="T10" fmla="*/ 116 w 116"/>
                <a:gd name="T11" fmla="*/ 58 h 117"/>
                <a:gd name="T12" fmla="*/ 113 w 116"/>
                <a:gd name="T13" fmla="*/ 78 h 117"/>
                <a:gd name="T14" fmla="*/ 105 w 116"/>
                <a:gd name="T15" fmla="*/ 93 h 117"/>
                <a:gd name="T16" fmla="*/ 93 w 116"/>
                <a:gd name="T17" fmla="*/ 106 h 117"/>
                <a:gd name="T18" fmla="*/ 76 w 116"/>
                <a:gd name="T19" fmla="*/ 114 h 117"/>
                <a:gd name="T20" fmla="*/ 58 w 116"/>
                <a:gd name="T21" fmla="*/ 117 h 117"/>
                <a:gd name="T22" fmla="*/ 40 w 116"/>
                <a:gd name="T23" fmla="*/ 114 h 117"/>
                <a:gd name="T24" fmla="*/ 24 w 116"/>
                <a:gd name="T25" fmla="*/ 106 h 117"/>
                <a:gd name="T26" fmla="*/ 11 w 116"/>
                <a:gd name="T27" fmla="*/ 93 h 117"/>
                <a:gd name="T28" fmla="*/ 3 w 116"/>
                <a:gd name="T29" fmla="*/ 78 h 117"/>
                <a:gd name="T30" fmla="*/ 0 w 116"/>
                <a:gd name="T31" fmla="*/ 58 h 117"/>
                <a:gd name="T32" fmla="*/ 3 w 116"/>
                <a:gd name="T33" fmla="*/ 40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3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3"/>
                  </a:lnTo>
                  <a:lnTo>
                    <a:pt x="93" y="12"/>
                  </a:lnTo>
                  <a:lnTo>
                    <a:pt x="105" y="25"/>
                  </a:lnTo>
                  <a:lnTo>
                    <a:pt x="113" y="40"/>
                  </a:lnTo>
                  <a:lnTo>
                    <a:pt x="116" y="58"/>
                  </a:lnTo>
                  <a:lnTo>
                    <a:pt x="113" y="78"/>
                  </a:lnTo>
                  <a:lnTo>
                    <a:pt x="105" y="93"/>
                  </a:lnTo>
                  <a:lnTo>
                    <a:pt x="93" y="106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8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50">
              <a:extLst>
                <a:ext uri="{FF2B5EF4-FFF2-40B4-BE49-F238E27FC236}">
                  <a16:creationId xmlns:a16="http://schemas.microsoft.com/office/drawing/2014/main" id="{55075FD2-E417-40EB-B1EA-D7318870F1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2951" y="1415041"/>
              <a:ext cx="750566" cy="800688"/>
            </a:xfrm>
            <a:custGeom>
              <a:avLst/>
              <a:gdLst>
                <a:gd name="T0" fmla="*/ 1657 w 3490"/>
                <a:gd name="T1" fmla="*/ 2942 h 3384"/>
                <a:gd name="T2" fmla="*/ 1581 w 3490"/>
                <a:gd name="T3" fmla="*/ 3032 h 3384"/>
                <a:gd name="T4" fmla="*/ 1581 w 3490"/>
                <a:gd name="T5" fmla="*/ 3154 h 3384"/>
                <a:gd name="T6" fmla="*/ 1657 w 3490"/>
                <a:gd name="T7" fmla="*/ 3244 h 3384"/>
                <a:gd name="T8" fmla="*/ 1777 w 3490"/>
                <a:gd name="T9" fmla="*/ 3265 h 3384"/>
                <a:gd name="T10" fmla="*/ 1878 w 3490"/>
                <a:gd name="T11" fmla="*/ 3205 h 3384"/>
                <a:gd name="T12" fmla="*/ 1920 w 3490"/>
                <a:gd name="T13" fmla="*/ 3092 h 3384"/>
                <a:gd name="T14" fmla="*/ 1878 w 3490"/>
                <a:gd name="T15" fmla="*/ 2980 h 3384"/>
                <a:gd name="T16" fmla="*/ 1777 w 3490"/>
                <a:gd name="T17" fmla="*/ 2920 h 3384"/>
                <a:gd name="T18" fmla="*/ 209 w 3490"/>
                <a:gd name="T19" fmla="*/ 1238 h 3384"/>
                <a:gd name="T20" fmla="*/ 128 w 3490"/>
                <a:gd name="T21" fmla="*/ 1319 h 3384"/>
                <a:gd name="T22" fmla="*/ 120 w 3490"/>
                <a:gd name="T23" fmla="*/ 2096 h 3384"/>
                <a:gd name="T24" fmla="*/ 183 w 3490"/>
                <a:gd name="T25" fmla="*/ 2192 h 3384"/>
                <a:gd name="T26" fmla="*/ 3221 w 3490"/>
                <a:gd name="T27" fmla="*/ 2217 h 3384"/>
                <a:gd name="T28" fmla="*/ 3329 w 3490"/>
                <a:gd name="T29" fmla="*/ 2173 h 3384"/>
                <a:gd name="T30" fmla="*/ 3374 w 3490"/>
                <a:gd name="T31" fmla="*/ 2065 h 3384"/>
                <a:gd name="T32" fmla="*/ 3347 w 3490"/>
                <a:gd name="T33" fmla="*/ 1293 h 3384"/>
                <a:gd name="T34" fmla="*/ 3252 w 3490"/>
                <a:gd name="T35" fmla="*/ 1229 h 3384"/>
                <a:gd name="T36" fmla="*/ 238 w 3490"/>
                <a:gd name="T37" fmla="*/ 120 h 3384"/>
                <a:gd name="T38" fmla="*/ 143 w 3490"/>
                <a:gd name="T39" fmla="*/ 185 h 3384"/>
                <a:gd name="T40" fmla="*/ 116 w 3490"/>
                <a:gd name="T41" fmla="*/ 957 h 3384"/>
                <a:gd name="T42" fmla="*/ 161 w 3490"/>
                <a:gd name="T43" fmla="*/ 1064 h 3384"/>
                <a:gd name="T44" fmla="*/ 269 w 3490"/>
                <a:gd name="T45" fmla="*/ 1109 h 3384"/>
                <a:gd name="T46" fmla="*/ 3307 w 3490"/>
                <a:gd name="T47" fmla="*/ 1083 h 3384"/>
                <a:gd name="T48" fmla="*/ 3370 w 3490"/>
                <a:gd name="T49" fmla="*/ 988 h 3384"/>
                <a:gd name="T50" fmla="*/ 3362 w 3490"/>
                <a:gd name="T51" fmla="*/ 210 h 3384"/>
                <a:gd name="T52" fmla="*/ 3281 w 3490"/>
                <a:gd name="T53" fmla="*/ 130 h 3384"/>
                <a:gd name="T54" fmla="*/ 269 w 3490"/>
                <a:gd name="T55" fmla="*/ 0 h 3384"/>
                <a:gd name="T56" fmla="*/ 3335 w 3490"/>
                <a:gd name="T57" fmla="*/ 26 h 3384"/>
                <a:gd name="T58" fmla="*/ 3447 w 3490"/>
                <a:gd name="T59" fmla="*/ 124 h 3384"/>
                <a:gd name="T60" fmla="*/ 3490 w 3490"/>
                <a:gd name="T61" fmla="*/ 270 h 3384"/>
                <a:gd name="T62" fmla="*/ 3469 w 3490"/>
                <a:gd name="T63" fmla="*/ 1060 h 3384"/>
                <a:gd name="T64" fmla="*/ 3386 w 3490"/>
                <a:gd name="T65" fmla="*/ 1167 h 3384"/>
                <a:gd name="T66" fmla="*/ 3469 w 3490"/>
                <a:gd name="T67" fmla="*/ 1274 h 3384"/>
                <a:gd name="T68" fmla="*/ 3490 w 3490"/>
                <a:gd name="T69" fmla="*/ 2065 h 3384"/>
                <a:gd name="T70" fmla="*/ 3447 w 3490"/>
                <a:gd name="T71" fmla="*/ 2212 h 3384"/>
                <a:gd name="T72" fmla="*/ 3335 w 3490"/>
                <a:gd name="T73" fmla="*/ 2309 h 3384"/>
                <a:gd name="T74" fmla="*/ 1803 w 3490"/>
                <a:gd name="T75" fmla="*/ 2334 h 3384"/>
                <a:gd name="T76" fmla="*/ 1908 w 3490"/>
                <a:gd name="T77" fmla="*/ 2850 h 3384"/>
                <a:gd name="T78" fmla="*/ 2005 w 3490"/>
                <a:gd name="T79" fmla="*/ 2962 h 3384"/>
                <a:gd name="T80" fmla="*/ 3450 w 3490"/>
                <a:gd name="T81" fmla="*/ 3037 h 3384"/>
                <a:gd name="T82" fmla="*/ 3490 w 3490"/>
                <a:gd name="T83" fmla="*/ 3092 h 3384"/>
                <a:gd name="T84" fmla="*/ 3450 w 3490"/>
                <a:gd name="T85" fmla="*/ 3147 h 3384"/>
                <a:gd name="T86" fmla="*/ 2003 w 3490"/>
                <a:gd name="T87" fmla="*/ 3226 h 3384"/>
                <a:gd name="T88" fmla="*/ 1898 w 3490"/>
                <a:gd name="T89" fmla="*/ 3340 h 3384"/>
                <a:gd name="T90" fmla="*/ 1745 w 3490"/>
                <a:gd name="T91" fmla="*/ 3384 h 3384"/>
                <a:gd name="T92" fmla="*/ 1592 w 3490"/>
                <a:gd name="T93" fmla="*/ 3340 h 3384"/>
                <a:gd name="T94" fmla="*/ 1487 w 3490"/>
                <a:gd name="T95" fmla="*/ 3226 h 3384"/>
                <a:gd name="T96" fmla="*/ 40 w 3490"/>
                <a:gd name="T97" fmla="*/ 3147 h 3384"/>
                <a:gd name="T98" fmla="*/ 0 w 3490"/>
                <a:gd name="T99" fmla="*/ 3092 h 3384"/>
                <a:gd name="T100" fmla="*/ 40 w 3490"/>
                <a:gd name="T101" fmla="*/ 3037 h 3384"/>
                <a:gd name="T102" fmla="*/ 1485 w 3490"/>
                <a:gd name="T103" fmla="*/ 2962 h 3384"/>
                <a:gd name="T104" fmla="*/ 1582 w 3490"/>
                <a:gd name="T105" fmla="*/ 2850 h 3384"/>
                <a:gd name="T106" fmla="*/ 1687 w 3490"/>
                <a:gd name="T107" fmla="*/ 2334 h 3384"/>
                <a:gd name="T108" fmla="*/ 155 w 3490"/>
                <a:gd name="T109" fmla="*/ 2309 h 3384"/>
                <a:gd name="T110" fmla="*/ 43 w 3490"/>
                <a:gd name="T111" fmla="*/ 2212 h 3384"/>
                <a:gd name="T112" fmla="*/ 0 w 3490"/>
                <a:gd name="T113" fmla="*/ 2065 h 3384"/>
                <a:gd name="T114" fmla="*/ 21 w 3490"/>
                <a:gd name="T115" fmla="*/ 1274 h 3384"/>
                <a:gd name="T116" fmla="*/ 104 w 3490"/>
                <a:gd name="T117" fmla="*/ 1167 h 3384"/>
                <a:gd name="T118" fmla="*/ 21 w 3490"/>
                <a:gd name="T119" fmla="*/ 1060 h 3384"/>
                <a:gd name="T120" fmla="*/ 0 w 3490"/>
                <a:gd name="T121" fmla="*/ 270 h 3384"/>
                <a:gd name="T122" fmla="*/ 43 w 3490"/>
                <a:gd name="T123" fmla="*/ 124 h 3384"/>
                <a:gd name="T124" fmla="*/ 155 w 3490"/>
                <a:gd name="T125" fmla="*/ 26 h 3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90" h="3384">
                  <a:moveTo>
                    <a:pt x="1745" y="2917"/>
                  </a:moveTo>
                  <a:lnTo>
                    <a:pt x="1713" y="2920"/>
                  </a:lnTo>
                  <a:lnTo>
                    <a:pt x="1684" y="2929"/>
                  </a:lnTo>
                  <a:lnTo>
                    <a:pt x="1657" y="2942"/>
                  </a:lnTo>
                  <a:lnTo>
                    <a:pt x="1633" y="2959"/>
                  </a:lnTo>
                  <a:lnTo>
                    <a:pt x="1612" y="2980"/>
                  </a:lnTo>
                  <a:lnTo>
                    <a:pt x="1595" y="3004"/>
                  </a:lnTo>
                  <a:lnTo>
                    <a:pt x="1581" y="3032"/>
                  </a:lnTo>
                  <a:lnTo>
                    <a:pt x="1574" y="3061"/>
                  </a:lnTo>
                  <a:lnTo>
                    <a:pt x="1571" y="3092"/>
                  </a:lnTo>
                  <a:lnTo>
                    <a:pt x="1574" y="3124"/>
                  </a:lnTo>
                  <a:lnTo>
                    <a:pt x="1581" y="3154"/>
                  </a:lnTo>
                  <a:lnTo>
                    <a:pt x="1595" y="3180"/>
                  </a:lnTo>
                  <a:lnTo>
                    <a:pt x="1612" y="3205"/>
                  </a:lnTo>
                  <a:lnTo>
                    <a:pt x="1633" y="3226"/>
                  </a:lnTo>
                  <a:lnTo>
                    <a:pt x="1657" y="3244"/>
                  </a:lnTo>
                  <a:lnTo>
                    <a:pt x="1684" y="3257"/>
                  </a:lnTo>
                  <a:lnTo>
                    <a:pt x="1713" y="3265"/>
                  </a:lnTo>
                  <a:lnTo>
                    <a:pt x="1745" y="3267"/>
                  </a:lnTo>
                  <a:lnTo>
                    <a:pt x="1777" y="3265"/>
                  </a:lnTo>
                  <a:lnTo>
                    <a:pt x="1806" y="3257"/>
                  </a:lnTo>
                  <a:lnTo>
                    <a:pt x="1833" y="3244"/>
                  </a:lnTo>
                  <a:lnTo>
                    <a:pt x="1857" y="3226"/>
                  </a:lnTo>
                  <a:lnTo>
                    <a:pt x="1878" y="3205"/>
                  </a:lnTo>
                  <a:lnTo>
                    <a:pt x="1895" y="3180"/>
                  </a:lnTo>
                  <a:lnTo>
                    <a:pt x="1909" y="3154"/>
                  </a:lnTo>
                  <a:lnTo>
                    <a:pt x="1916" y="3124"/>
                  </a:lnTo>
                  <a:lnTo>
                    <a:pt x="1920" y="3092"/>
                  </a:lnTo>
                  <a:lnTo>
                    <a:pt x="1916" y="3061"/>
                  </a:lnTo>
                  <a:lnTo>
                    <a:pt x="1909" y="3032"/>
                  </a:lnTo>
                  <a:lnTo>
                    <a:pt x="1895" y="3004"/>
                  </a:lnTo>
                  <a:lnTo>
                    <a:pt x="1878" y="2980"/>
                  </a:lnTo>
                  <a:lnTo>
                    <a:pt x="1857" y="2959"/>
                  </a:lnTo>
                  <a:lnTo>
                    <a:pt x="1833" y="2942"/>
                  </a:lnTo>
                  <a:lnTo>
                    <a:pt x="1806" y="2929"/>
                  </a:lnTo>
                  <a:lnTo>
                    <a:pt x="1777" y="2920"/>
                  </a:lnTo>
                  <a:lnTo>
                    <a:pt x="1745" y="2917"/>
                  </a:lnTo>
                  <a:close/>
                  <a:moveTo>
                    <a:pt x="269" y="1225"/>
                  </a:moveTo>
                  <a:lnTo>
                    <a:pt x="238" y="1229"/>
                  </a:lnTo>
                  <a:lnTo>
                    <a:pt x="209" y="1238"/>
                  </a:lnTo>
                  <a:lnTo>
                    <a:pt x="183" y="1252"/>
                  </a:lnTo>
                  <a:lnTo>
                    <a:pt x="161" y="1270"/>
                  </a:lnTo>
                  <a:lnTo>
                    <a:pt x="143" y="1293"/>
                  </a:lnTo>
                  <a:lnTo>
                    <a:pt x="128" y="1319"/>
                  </a:lnTo>
                  <a:lnTo>
                    <a:pt x="120" y="1347"/>
                  </a:lnTo>
                  <a:lnTo>
                    <a:pt x="116" y="1378"/>
                  </a:lnTo>
                  <a:lnTo>
                    <a:pt x="116" y="2065"/>
                  </a:lnTo>
                  <a:lnTo>
                    <a:pt x="120" y="2096"/>
                  </a:lnTo>
                  <a:lnTo>
                    <a:pt x="128" y="2125"/>
                  </a:lnTo>
                  <a:lnTo>
                    <a:pt x="143" y="2150"/>
                  </a:lnTo>
                  <a:lnTo>
                    <a:pt x="161" y="2173"/>
                  </a:lnTo>
                  <a:lnTo>
                    <a:pt x="183" y="2192"/>
                  </a:lnTo>
                  <a:lnTo>
                    <a:pt x="209" y="2205"/>
                  </a:lnTo>
                  <a:lnTo>
                    <a:pt x="238" y="2214"/>
                  </a:lnTo>
                  <a:lnTo>
                    <a:pt x="269" y="2217"/>
                  </a:lnTo>
                  <a:lnTo>
                    <a:pt x="3221" y="2217"/>
                  </a:lnTo>
                  <a:lnTo>
                    <a:pt x="3252" y="2214"/>
                  </a:lnTo>
                  <a:lnTo>
                    <a:pt x="3281" y="2205"/>
                  </a:lnTo>
                  <a:lnTo>
                    <a:pt x="3307" y="2192"/>
                  </a:lnTo>
                  <a:lnTo>
                    <a:pt x="3329" y="2173"/>
                  </a:lnTo>
                  <a:lnTo>
                    <a:pt x="3347" y="2150"/>
                  </a:lnTo>
                  <a:lnTo>
                    <a:pt x="3362" y="2125"/>
                  </a:lnTo>
                  <a:lnTo>
                    <a:pt x="3370" y="2096"/>
                  </a:lnTo>
                  <a:lnTo>
                    <a:pt x="3374" y="2065"/>
                  </a:lnTo>
                  <a:lnTo>
                    <a:pt x="3374" y="1378"/>
                  </a:lnTo>
                  <a:lnTo>
                    <a:pt x="3370" y="1347"/>
                  </a:lnTo>
                  <a:lnTo>
                    <a:pt x="3362" y="1319"/>
                  </a:lnTo>
                  <a:lnTo>
                    <a:pt x="3347" y="1293"/>
                  </a:lnTo>
                  <a:lnTo>
                    <a:pt x="3329" y="1270"/>
                  </a:lnTo>
                  <a:lnTo>
                    <a:pt x="3307" y="1252"/>
                  </a:lnTo>
                  <a:lnTo>
                    <a:pt x="3281" y="1238"/>
                  </a:lnTo>
                  <a:lnTo>
                    <a:pt x="3252" y="1229"/>
                  </a:lnTo>
                  <a:lnTo>
                    <a:pt x="3221" y="1225"/>
                  </a:lnTo>
                  <a:lnTo>
                    <a:pt x="269" y="1225"/>
                  </a:lnTo>
                  <a:close/>
                  <a:moveTo>
                    <a:pt x="269" y="117"/>
                  </a:moveTo>
                  <a:lnTo>
                    <a:pt x="238" y="120"/>
                  </a:lnTo>
                  <a:lnTo>
                    <a:pt x="209" y="130"/>
                  </a:lnTo>
                  <a:lnTo>
                    <a:pt x="183" y="144"/>
                  </a:lnTo>
                  <a:lnTo>
                    <a:pt x="161" y="162"/>
                  </a:lnTo>
                  <a:lnTo>
                    <a:pt x="143" y="185"/>
                  </a:lnTo>
                  <a:lnTo>
                    <a:pt x="128" y="210"/>
                  </a:lnTo>
                  <a:lnTo>
                    <a:pt x="120" y="239"/>
                  </a:lnTo>
                  <a:lnTo>
                    <a:pt x="116" y="270"/>
                  </a:lnTo>
                  <a:lnTo>
                    <a:pt x="116" y="957"/>
                  </a:lnTo>
                  <a:lnTo>
                    <a:pt x="120" y="988"/>
                  </a:lnTo>
                  <a:lnTo>
                    <a:pt x="128" y="1017"/>
                  </a:lnTo>
                  <a:lnTo>
                    <a:pt x="143" y="1042"/>
                  </a:lnTo>
                  <a:lnTo>
                    <a:pt x="161" y="1064"/>
                  </a:lnTo>
                  <a:lnTo>
                    <a:pt x="183" y="1083"/>
                  </a:lnTo>
                  <a:lnTo>
                    <a:pt x="209" y="1097"/>
                  </a:lnTo>
                  <a:lnTo>
                    <a:pt x="238" y="1106"/>
                  </a:lnTo>
                  <a:lnTo>
                    <a:pt x="269" y="1109"/>
                  </a:lnTo>
                  <a:lnTo>
                    <a:pt x="3221" y="1109"/>
                  </a:lnTo>
                  <a:lnTo>
                    <a:pt x="3252" y="1106"/>
                  </a:lnTo>
                  <a:lnTo>
                    <a:pt x="3281" y="1097"/>
                  </a:lnTo>
                  <a:lnTo>
                    <a:pt x="3307" y="1083"/>
                  </a:lnTo>
                  <a:lnTo>
                    <a:pt x="3329" y="1064"/>
                  </a:lnTo>
                  <a:lnTo>
                    <a:pt x="3347" y="1042"/>
                  </a:lnTo>
                  <a:lnTo>
                    <a:pt x="3362" y="1017"/>
                  </a:lnTo>
                  <a:lnTo>
                    <a:pt x="3370" y="988"/>
                  </a:lnTo>
                  <a:lnTo>
                    <a:pt x="3374" y="957"/>
                  </a:lnTo>
                  <a:lnTo>
                    <a:pt x="3374" y="270"/>
                  </a:lnTo>
                  <a:lnTo>
                    <a:pt x="3370" y="239"/>
                  </a:lnTo>
                  <a:lnTo>
                    <a:pt x="3362" y="210"/>
                  </a:lnTo>
                  <a:lnTo>
                    <a:pt x="3347" y="185"/>
                  </a:lnTo>
                  <a:lnTo>
                    <a:pt x="3329" y="162"/>
                  </a:lnTo>
                  <a:lnTo>
                    <a:pt x="3307" y="144"/>
                  </a:lnTo>
                  <a:lnTo>
                    <a:pt x="3281" y="130"/>
                  </a:lnTo>
                  <a:lnTo>
                    <a:pt x="3252" y="120"/>
                  </a:lnTo>
                  <a:lnTo>
                    <a:pt x="3221" y="117"/>
                  </a:lnTo>
                  <a:lnTo>
                    <a:pt x="269" y="117"/>
                  </a:lnTo>
                  <a:close/>
                  <a:moveTo>
                    <a:pt x="269" y="0"/>
                  </a:moveTo>
                  <a:lnTo>
                    <a:pt x="3221" y="0"/>
                  </a:lnTo>
                  <a:lnTo>
                    <a:pt x="3262" y="4"/>
                  </a:lnTo>
                  <a:lnTo>
                    <a:pt x="3300" y="12"/>
                  </a:lnTo>
                  <a:lnTo>
                    <a:pt x="3335" y="26"/>
                  </a:lnTo>
                  <a:lnTo>
                    <a:pt x="3367" y="44"/>
                  </a:lnTo>
                  <a:lnTo>
                    <a:pt x="3398" y="66"/>
                  </a:lnTo>
                  <a:lnTo>
                    <a:pt x="3424" y="93"/>
                  </a:lnTo>
                  <a:lnTo>
                    <a:pt x="3447" y="124"/>
                  </a:lnTo>
                  <a:lnTo>
                    <a:pt x="3465" y="156"/>
                  </a:lnTo>
                  <a:lnTo>
                    <a:pt x="3478" y="192"/>
                  </a:lnTo>
                  <a:lnTo>
                    <a:pt x="3487" y="230"/>
                  </a:lnTo>
                  <a:lnTo>
                    <a:pt x="3490" y="270"/>
                  </a:lnTo>
                  <a:lnTo>
                    <a:pt x="3490" y="957"/>
                  </a:lnTo>
                  <a:lnTo>
                    <a:pt x="3488" y="993"/>
                  </a:lnTo>
                  <a:lnTo>
                    <a:pt x="3480" y="1027"/>
                  </a:lnTo>
                  <a:lnTo>
                    <a:pt x="3469" y="1060"/>
                  </a:lnTo>
                  <a:lnTo>
                    <a:pt x="3454" y="1091"/>
                  </a:lnTo>
                  <a:lnTo>
                    <a:pt x="3434" y="1119"/>
                  </a:lnTo>
                  <a:lnTo>
                    <a:pt x="3412" y="1145"/>
                  </a:lnTo>
                  <a:lnTo>
                    <a:pt x="3386" y="1167"/>
                  </a:lnTo>
                  <a:lnTo>
                    <a:pt x="3412" y="1190"/>
                  </a:lnTo>
                  <a:lnTo>
                    <a:pt x="3434" y="1216"/>
                  </a:lnTo>
                  <a:lnTo>
                    <a:pt x="3454" y="1244"/>
                  </a:lnTo>
                  <a:lnTo>
                    <a:pt x="3469" y="1274"/>
                  </a:lnTo>
                  <a:lnTo>
                    <a:pt x="3480" y="1307"/>
                  </a:lnTo>
                  <a:lnTo>
                    <a:pt x="3488" y="1342"/>
                  </a:lnTo>
                  <a:lnTo>
                    <a:pt x="3490" y="1378"/>
                  </a:lnTo>
                  <a:lnTo>
                    <a:pt x="3490" y="2065"/>
                  </a:lnTo>
                  <a:lnTo>
                    <a:pt x="3487" y="2105"/>
                  </a:lnTo>
                  <a:lnTo>
                    <a:pt x="3478" y="2143"/>
                  </a:lnTo>
                  <a:lnTo>
                    <a:pt x="3465" y="2179"/>
                  </a:lnTo>
                  <a:lnTo>
                    <a:pt x="3447" y="2212"/>
                  </a:lnTo>
                  <a:lnTo>
                    <a:pt x="3424" y="2242"/>
                  </a:lnTo>
                  <a:lnTo>
                    <a:pt x="3398" y="2268"/>
                  </a:lnTo>
                  <a:lnTo>
                    <a:pt x="3367" y="2290"/>
                  </a:lnTo>
                  <a:lnTo>
                    <a:pt x="3335" y="2309"/>
                  </a:lnTo>
                  <a:lnTo>
                    <a:pt x="3300" y="2323"/>
                  </a:lnTo>
                  <a:lnTo>
                    <a:pt x="3262" y="2331"/>
                  </a:lnTo>
                  <a:lnTo>
                    <a:pt x="3221" y="2334"/>
                  </a:lnTo>
                  <a:lnTo>
                    <a:pt x="1803" y="2334"/>
                  </a:lnTo>
                  <a:lnTo>
                    <a:pt x="1803" y="2807"/>
                  </a:lnTo>
                  <a:lnTo>
                    <a:pt x="1840" y="2816"/>
                  </a:lnTo>
                  <a:lnTo>
                    <a:pt x="1875" y="2831"/>
                  </a:lnTo>
                  <a:lnTo>
                    <a:pt x="1908" y="2850"/>
                  </a:lnTo>
                  <a:lnTo>
                    <a:pt x="1936" y="2874"/>
                  </a:lnTo>
                  <a:lnTo>
                    <a:pt x="1963" y="2900"/>
                  </a:lnTo>
                  <a:lnTo>
                    <a:pt x="1986" y="2930"/>
                  </a:lnTo>
                  <a:lnTo>
                    <a:pt x="2005" y="2962"/>
                  </a:lnTo>
                  <a:lnTo>
                    <a:pt x="2020" y="2997"/>
                  </a:lnTo>
                  <a:lnTo>
                    <a:pt x="2029" y="3034"/>
                  </a:lnTo>
                  <a:lnTo>
                    <a:pt x="3432" y="3034"/>
                  </a:lnTo>
                  <a:lnTo>
                    <a:pt x="3450" y="3037"/>
                  </a:lnTo>
                  <a:lnTo>
                    <a:pt x="3466" y="3045"/>
                  </a:lnTo>
                  <a:lnTo>
                    <a:pt x="3478" y="3058"/>
                  </a:lnTo>
                  <a:lnTo>
                    <a:pt x="3487" y="3074"/>
                  </a:lnTo>
                  <a:lnTo>
                    <a:pt x="3490" y="3092"/>
                  </a:lnTo>
                  <a:lnTo>
                    <a:pt x="3487" y="3111"/>
                  </a:lnTo>
                  <a:lnTo>
                    <a:pt x="3478" y="3127"/>
                  </a:lnTo>
                  <a:lnTo>
                    <a:pt x="3466" y="3140"/>
                  </a:lnTo>
                  <a:lnTo>
                    <a:pt x="3450" y="3147"/>
                  </a:lnTo>
                  <a:lnTo>
                    <a:pt x="3432" y="3150"/>
                  </a:lnTo>
                  <a:lnTo>
                    <a:pt x="2029" y="3150"/>
                  </a:lnTo>
                  <a:lnTo>
                    <a:pt x="2019" y="3190"/>
                  </a:lnTo>
                  <a:lnTo>
                    <a:pt x="2003" y="3226"/>
                  </a:lnTo>
                  <a:lnTo>
                    <a:pt x="1983" y="3260"/>
                  </a:lnTo>
                  <a:lnTo>
                    <a:pt x="1959" y="3290"/>
                  </a:lnTo>
                  <a:lnTo>
                    <a:pt x="1930" y="3317"/>
                  </a:lnTo>
                  <a:lnTo>
                    <a:pt x="1898" y="3340"/>
                  </a:lnTo>
                  <a:lnTo>
                    <a:pt x="1863" y="3358"/>
                  </a:lnTo>
                  <a:lnTo>
                    <a:pt x="1826" y="3372"/>
                  </a:lnTo>
                  <a:lnTo>
                    <a:pt x="1786" y="3381"/>
                  </a:lnTo>
                  <a:lnTo>
                    <a:pt x="1745" y="3384"/>
                  </a:lnTo>
                  <a:lnTo>
                    <a:pt x="1704" y="3381"/>
                  </a:lnTo>
                  <a:lnTo>
                    <a:pt x="1664" y="3372"/>
                  </a:lnTo>
                  <a:lnTo>
                    <a:pt x="1627" y="3358"/>
                  </a:lnTo>
                  <a:lnTo>
                    <a:pt x="1592" y="3340"/>
                  </a:lnTo>
                  <a:lnTo>
                    <a:pt x="1560" y="3317"/>
                  </a:lnTo>
                  <a:lnTo>
                    <a:pt x="1531" y="3290"/>
                  </a:lnTo>
                  <a:lnTo>
                    <a:pt x="1507" y="3260"/>
                  </a:lnTo>
                  <a:lnTo>
                    <a:pt x="1487" y="3226"/>
                  </a:lnTo>
                  <a:lnTo>
                    <a:pt x="1471" y="3190"/>
                  </a:lnTo>
                  <a:lnTo>
                    <a:pt x="1461" y="3150"/>
                  </a:lnTo>
                  <a:lnTo>
                    <a:pt x="58" y="3150"/>
                  </a:lnTo>
                  <a:lnTo>
                    <a:pt x="40" y="3147"/>
                  </a:lnTo>
                  <a:lnTo>
                    <a:pt x="24" y="3140"/>
                  </a:lnTo>
                  <a:lnTo>
                    <a:pt x="12" y="3127"/>
                  </a:lnTo>
                  <a:lnTo>
                    <a:pt x="3" y="3111"/>
                  </a:lnTo>
                  <a:lnTo>
                    <a:pt x="0" y="3092"/>
                  </a:lnTo>
                  <a:lnTo>
                    <a:pt x="3" y="3074"/>
                  </a:lnTo>
                  <a:lnTo>
                    <a:pt x="12" y="3058"/>
                  </a:lnTo>
                  <a:lnTo>
                    <a:pt x="24" y="3045"/>
                  </a:lnTo>
                  <a:lnTo>
                    <a:pt x="40" y="3037"/>
                  </a:lnTo>
                  <a:lnTo>
                    <a:pt x="58" y="3034"/>
                  </a:lnTo>
                  <a:lnTo>
                    <a:pt x="1461" y="3034"/>
                  </a:lnTo>
                  <a:lnTo>
                    <a:pt x="1470" y="2997"/>
                  </a:lnTo>
                  <a:lnTo>
                    <a:pt x="1485" y="2962"/>
                  </a:lnTo>
                  <a:lnTo>
                    <a:pt x="1504" y="2930"/>
                  </a:lnTo>
                  <a:lnTo>
                    <a:pt x="1527" y="2900"/>
                  </a:lnTo>
                  <a:lnTo>
                    <a:pt x="1554" y="2874"/>
                  </a:lnTo>
                  <a:lnTo>
                    <a:pt x="1582" y="2850"/>
                  </a:lnTo>
                  <a:lnTo>
                    <a:pt x="1615" y="2831"/>
                  </a:lnTo>
                  <a:lnTo>
                    <a:pt x="1650" y="2816"/>
                  </a:lnTo>
                  <a:lnTo>
                    <a:pt x="1687" y="2807"/>
                  </a:lnTo>
                  <a:lnTo>
                    <a:pt x="1687" y="2334"/>
                  </a:lnTo>
                  <a:lnTo>
                    <a:pt x="269" y="2334"/>
                  </a:lnTo>
                  <a:lnTo>
                    <a:pt x="228" y="2331"/>
                  </a:lnTo>
                  <a:lnTo>
                    <a:pt x="190" y="2323"/>
                  </a:lnTo>
                  <a:lnTo>
                    <a:pt x="155" y="2309"/>
                  </a:lnTo>
                  <a:lnTo>
                    <a:pt x="123" y="2290"/>
                  </a:lnTo>
                  <a:lnTo>
                    <a:pt x="92" y="2268"/>
                  </a:lnTo>
                  <a:lnTo>
                    <a:pt x="66" y="2242"/>
                  </a:lnTo>
                  <a:lnTo>
                    <a:pt x="43" y="2212"/>
                  </a:lnTo>
                  <a:lnTo>
                    <a:pt x="25" y="2179"/>
                  </a:lnTo>
                  <a:lnTo>
                    <a:pt x="12" y="2143"/>
                  </a:lnTo>
                  <a:lnTo>
                    <a:pt x="3" y="2105"/>
                  </a:lnTo>
                  <a:lnTo>
                    <a:pt x="0" y="2065"/>
                  </a:lnTo>
                  <a:lnTo>
                    <a:pt x="0" y="1378"/>
                  </a:lnTo>
                  <a:lnTo>
                    <a:pt x="2" y="1342"/>
                  </a:lnTo>
                  <a:lnTo>
                    <a:pt x="10" y="1307"/>
                  </a:lnTo>
                  <a:lnTo>
                    <a:pt x="21" y="1274"/>
                  </a:lnTo>
                  <a:lnTo>
                    <a:pt x="36" y="1244"/>
                  </a:lnTo>
                  <a:lnTo>
                    <a:pt x="56" y="1216"/>
                  </a:lnTo>
                  <a:lnTo>
                    <a:pt x="78" y="1190"/>
                  </a:lnTo>
                  <a:lnTo>
                    <a:pt x="104" y="1167"/>
                  </a:lnTo>
                  <a:lnTo>
                    <a:pt x="78" y="1145"/>
                  </a:lnTo>
                  <a:lnTo>
                    <a:pt x="56" y="1119"/>
                  </a:lnTo>
                  <a:lnTo>
                    <a:pt x="36" y="1091"/>
                  </a:lnTo>
                  <a:lnTo>
                    <a:pt x="21" y="1060"/>
                  </a:lnTo>
                  <a:lnTo>
                    <a:pt x="10" y="1027"/>
                  </a:lnTo>
                  <a:lnTo>
                    <a:pt x="2" y="993"/>
                  </a:lnTo>
                  <a:lnTo>
                    <a:pt x="0" y="957"/>
                  </a:lnTo>
                  <a:lnTo>
                    <a:pt x="0" y="270"/>
                  </a:lnTo>
                  <a:lnTo>
                    <a:pt x="3" y="230"/>
                  </a:lnTo>
                  <a:lnTo>
                    <a:pt x="12" y="192"/>
                  </a:lnTo>
                  <a:lnTo>
                    <a:pt x="25" y="156"/>
                  </a:lnTo>
                  <a:lnTo>
                    <a:pt x="43" y="124"/>
                  </a:lnTo>
                  <a:lnTo>
                    <a:pt x="66" y="93"/>
                  </a:lnTo>
                  <a:lnTo>
                    <a:pt x="92" y="66"/>
                  </a:lnTo>
                  <a:lnTo>
                    <a:pt x="123" y="44"/>
                  </a:lnTo>
                  <a:lnTo>
                    <a:pt x="155" y="26"/>
                  </a:lnTo>
                  <a:lnTo>
                    <a:pt x="190" y="12"/>
                  </a:lnTo>
                  <a:lnTo>
                    <a:pt x="228" y="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251">
              <a:extLst>
                <a:ext uri="{FF2B5EF4-FFF2-40B4-BE49-F238E27FC236}">
                  <a16:creationId xmlns:a16="http://schemas.microsoft.com/office/drawing/2014/main" id="{D03BB955-FCF0-4E85-8D19-B6121E84AC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88222" y="1759880"/>
              <a:ext cx="111832" cy="125182"/>
            </a:xfrm>
            <a:custGeom>
              <a:avLst/>
              <a:gdLst>
                <a:gd name="T0" fmla="*/ 233 w 524"/>
                <a:gd name="T1" fmla="*/ 120 h 525"/>
                <a:gd name="T2" fmla="*/ 181 w 524"/>
                <a:gd name="T3" fmla="*/ 142 h 525"/>
                <a:gd name="T4" fmla="*/ 141 w 524"/>
                <a:gd name="T5" fmla="*/ 181 h 525"/>
                <a:gd name="T6" fmla="*/ 120 w 524"/>
                <a:gd name="T7" fmla="*/ 233 h 525"/>
                <a:gd name="T8" fmla="*/ 120 w 524"/>
                <a:gd name="T9" fmla="*/ 293 h 525"/>
                <a:gd name="T10" fmla="*/ 141 w 524"/>
                <a:gd name="T11" fmla="*/ 345 h 525"/>
                <a:gd name="T12" fmla="*/ 181 w 524"/>
                <a:gd name="T13" fmla="*/ 384 h 525"/>
                <a:gd name="T14" fmla="*/ 233 w 524"/>
                <a:gd name="T15" fmla="*/ 406 h 525"/>
                <a:gd name="T16" fmla="*/ 291 w 524"/>
                <a:gd name="T17" fmla="*/ 406 h 525"/>
                <a:gd name="T18" fmla="*/ 343 w 524"/>
                <a:gd name="T19" fmla="*/ 384 h 525"/>
                <a:gd name="T20" fmla="*/ 382 w 524"/>
                <a:gd name="T21" fmla="*/ 345 h 525"/>
                <a:gd name="T22" fmla="*/ 404 w 524"/>
                <a:gd name="T23" fmla="*/ 293 h 525"/>
                <a:gd name="T24" fmla="*/ 404 w 524"/>
                <a:gd name="T25" fmla="*/ 233 h 525"/>
                <a:gd name="T26" fmla="*/ 382 w 524"/>
                <a:gd name="T27" fmla="*/ 181 h 525"/>
                <a:gd name="T28" fmla="*/ 343 w 524"/>
                <a:gd name="T29" fmla="*/ 142 h 525"/>
                <a:gd name="T30" fmla="*/ 291 w 524"/>
                <a:gd name="T31" fmla="*/ 120 h 525"/>
                <a:gd name="T32" fmla="*/ 261 w 524"/>
                <a:gd name="T33" fmla="*/ 0 h 525"/>
                <a:gd name="T34" fmla="*/ 337 w 524"/>
                <a:gd name="T35" fmla="*/ 11 h 525"/>
                <a:gd name="T36" fmla="*/ 404 w 524"/>
                <a:gd name="T37" fmla="*/ 42 h 525"/>
                <a:gd name="T38" fmla="*/ 459 w 524"/>
                <a:gd name="T39" fmla="*/ 90 h 525"/>
                <a:gd name="T40" fmla="*/ 499 w 524"/>
                <a:gd name="T41" fmla="*/ 151 h 525"/>
                <a:gd name="T42" fmla="*/ 520 w 524"/>
                <a:gd name="T43" fmla="*/ 224 h 525"/>
                <a:gd name="T44" fmla="*/ 520 w 524"/>
                <a:gd name="T45" fmla="*/ 301 h 525"/>
                <a:gd name="T46" fmla="*/ 499 w 524"/>
                <a:gd name="T47" fmla="*/ 373 h 525"/>
                <a:gd name="T48" fmla="*/ 459 w 524"/>
                <a:gd name="T49" fmla="*/ 435 h 525"/>
                <a:gd name="T50" fmla="*/ 404 w 524"/>
                <a:gd name="T51" fmla="*/ 482 h 525"/>
                <a:gd name="T52" fmla="*/ 337 w 524"/>
                <a:gd name="T53" fmla="*/ 514 h 525"/>
                <a:gd name="T54" fmla="*/ 261 w 524"/>
                <a:gd name="T55" fmla="*/ 525 h 525"/>
                <a:gd name="T56" fmla="*/ 186 w 524"/>
                <a:gd name="T57" fmla="*/ 514 h 525"/>
                <a:gd name="T58" fmla="*/ 120 w 524"/>
                <a:gd name="T59" fmla="*/ 482 h 525"/>
                <a:gd name="T60" fmla="*/ 65 w 524"/>
                <a:gd name="T61" fmla="*/ 435 h 525"/>
                <a:gd name="T62" fmla="*/ 24 w 524"/>
                <a:gd name="T63" fmla="*/ 373 h 525"/>
                <a:gd name="T64" fmla="*/ 3 w 524"/>
                <a:gd name="T65" fmla="*/ 301 h 525"/>
                <a:gd name="T66" fmla="*/ 3 w 524"/>
                <a:gd name="T67" fmla="*/ 224 h 525"/>
                <a:gd name="T68" fmla="*/ 24 w 524"/>
                <a:gd name="T69" fmla="*/ 151 h 525"/>
                <a:gd name="T70" fmla="*/ 65 w 524"/>
                <a:gd name="T71" fmla="*/ 90 h 525"/>
                <a:gd name="T72" fmla="*/ 120 w 524"/>
                <a:gd name="T73" fmla="*/ 42 h 525"/>
                <a:gd name="T74" fmla="*/ 186 w 524"/>
                <a:gd name="T75" fmla="*/ 11 h 525"/>
                <a:gd name="T76" fmla="*/ 261 w 524"/>
                <a:gd name="T77" fmla="*/ 0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4" h="525">
                  <a:moveTo>
                    <a:pt x="261" y="116"/>
                  </a:moveTo>
                  <a:lnTo>
                    <a:pt x="233" y="120"/>
                  </a:lnTo>
                  <a:lnTo>
                    <a:pt x="205" y="128"/>
                  </a:lnTo>
                  <a:lnTo>
                    <a:pt x="181" y="142"/>
                  </a:lnTo>
                  <a:lnTo>
                    <a:pt x="159" y="160"/>
                  </a:lnTo>
                  <a:lnTo>
                    <a:pt x="141" y="181"/>
                  </a:lnTo>
                  <a:lnTo>
                    <a:pt x="128" y="206"/>
                  </a:lnTo>
                  <a:lnTo>
                    <a:pt x="120" y="233"/>
                  </a:lnTo>
                  <a:lnTo>
                    <a:pt x="116" y="263"/>
                  </a:lnTo>
                  <a:lnTo>
                    <a:pt x="120" y="293"/>
                  </a:lnTo>
                  <a:lnTo>
                    <a:pt x="128" y="319"/>
                  </a:lnTo>
                  <a:lnTo>
                    <a:pt x="141" y="345"/>
                  </a:lnTo>
                  <a:lnTo>
                    <a:pt x="159" y="366"/>
                  </a:lnTo>
                  <a:lnTo>
                    <a:pt x="181" y="384"/>
                  </a:lnTo>
                  <a:lnTo>
                    <a:pt x="205" y="398"/>
                  </a:lnTo>
                  <a:lnTo>
                    <a:pt x="233" y="406"/>
                  </a:lnTo>
                  <a:lnTo>
                    <a:pt x="261" y="408"/>
                  </a:lnTo>
                  <a:lnTo>
                    <a:pt x="291" y="406"/>
                  </a:lnTo>
                  <a:lnTo>
                    <a:pt x="318" y="398"/>
                  </a:lnTo>
                  <a:lnTo>
                    <a:pt x="343" y="384"/>
                  </a:lnTo>
                  <a:lnTo>
                    <a:pt x="365" y="366"/>
                  </a:lnTo>
                  <a:lnTo>
                    <a:pt x="382" y="345"/>
                  </a:lnTo>
                  <a:lnTo>
                    <a:pt x="396" y="319"/>
                  </a:lnTo>
                  <a:lnTo>
                    <a:pt x="404" y="293"/>
                  </a:lnTo>
                  <a:lnTo>
                    <a:pt x="407" y="263"/>
                  </a:lnTo>
                  <a:lnTo>
                    <a:pt x="404" y="233"/>
                  </a:lnTo>
                  <a:lnTo>
                    <a:pt x="396" y="206"/>
                  </a:lnTo>
                  <a:lnTo>
                    <a:pt x="382" y="181"/>
                  </a:lnTo>
                  <a:lnTo>
                    <a:pt x="365" y="160"/>
                  </a:lnTo>
                  <a:lnTo>
                    <a:pt x="343" y="142"/>
                  </a:lnTo>
                  <a:lnTo>
                    <a:pt x="318" y="128"/>
                  </a:lnTo>
                  <a:lnTo>
                    <a:pt x="291" y="120"/>
                  </a:lnTo>
                  <a:lnTo>
                    <a:pt x="261" y="116"/>
                  </a:lnTo>
                  <a:close/>
                  <a:moveTo>
                    <a:pt x="261" y="0"/>
                  </a:moveTo>
                  <a:lnTo>
                    <a:pt x="300" y="3"/>
                  </a:lnTo>
                  <a:lnTo>
                    <a:pt x="337" y="11"/>
                  </a:lnTo>
                  <a:lnTo>
                    <a:pt x="372" y="24"/>
                  </a:lnTo>
                  <a:lnTo>
                    <a:pt x="404" y="42"/>
                  </a:lnTo>
                  <a:lnTo>
                    <a:pt x="434" y="65"/>
                  </a:lnTo>
                  <a:lnTo>
                    <a:pt x="459" y="90"/>
                  </a:lnTo>
                  <a:lnTo>
                    <a:pt x="481" y="120"/>
                  </a:lnTo>
                  <a:lnTo>
                    <a:pt x="499" y="151"/>
                  </a:lnTo>
                  <a:lnTo>
                    <a:pt x="513" y="186"/>
                  </a:lnTo>
                  <a:lnTo>
                    <a:pt x="520" y="224"/>
                  </a:lnTo>
                  <a:lnTo>
                    <a:pt x="524" y="263"/>
                  </a:lnTo>
                  <a:lnTo>
                    <a:pt x="520" y="301"/>
                  </a:lnTo>
                  <a:lnTo>
                    <a:pt x="513" y="338"/>
                  </a:lnTo>
                  <a:lnTo>
                    <a:pt x="499" y="373"/>
                  </a:lnTo>
                  <a:lnTo>
                    <a:pt x="481" y="405"/>
                  </a:lnTo>
                  <a:lnTo>
                    <a:pt x="459" y="435"/>
                  </a:lnTo>
                  <a:lnTo>
                    <a:pt x="434" y="460"/>
                  </a:lnTo>
                  <a:lnTo>
                    <a:pt x="404" y="482"/>
                  </a:lnTo>
                  <a:lnTo>
                    <a:pt x="372" y="500"/>
                  </a:lnTo>
                  <a:lnTo>
                    <a:pt x="337" y="514"/>
                  </a:lnTo>
                  <a:lnTo>
                    <a:pt x="300" y="522"/>
                  </a:lnTo>
                  <a:lnTo>
                    <a:pt x="261" y="525"/>
                  </a:lnTo>
                  <a:lnTo>
                    <a:pt x="223" y="522"/>
                  </a:lnTo>
                  <a:lnTo>
                    <a:pt x="186" y="514"/>
                  </a:lnTo>
                  <a:lnTo>
                    <a:pt x="151" y="500"/>
                  </a:lnTo>
                  <a:lnTo>
                    <a:pt x="120" y="482"/>
                  </a:lnTo>
                  <a:lnTo>
                    <a:pt x="90" y="460"/>
                  </a:lnTo>
                  <a:lnTo>
                    <a:pt x="65" y="435"/>
                  </a:lnTo>
                  <a:lnTo>
                    <a:pt x="42" y="405"/>
                  </a:lnTo>
                  <a:lnTo>
                    <a:pt x="24" y="373"/>
                  </a:lnTo>
                  <a:lnTo>
                    <a:pt x="12" y="338"/>
                  </a:lnTo>
                  <a:lnTo>
                    <a:pt x="3" y="301"/>
                  </a:lnTo>
                  <a:lnTo>
                    <a:pt x="0" y="263"/>
                  </a:lnTo>
                  <a:lnTo>
                    <a:pt x="3" y="224"/>
                  </a:lnTo>
                  <a:lnTo>
                    <a:pt x="12" y="186"/>
                  </a:lnTo>
                  <a:lnTo>
                    <a:pt x="24" y="151"/>
                  </a:lnTo>
                  <a:lnTo>
                    <a:pt x="42" y="120"/>
                  </a:lnTo>
                  <a:lnTo>
                    <a:pt x="65" y="90"/>
                  </a:lnTo>
                  <a:lnTo>
                    <a:pt x="90" y="65"/>
                  </a:lnTo>
                  <a:lnTo>
                    <a:pt x="120" y="42"/>
                  </a:lnTo>
                  <a:lnTo>
                    <a:pt x="151" y="24"/>
                  </a:lnTo>
                  <a:lnTo>
                    <a:pt x="186" y="11"/>
                  </a:lnTo>
                  <a:lnTo>
                    <a:pt x="223" y="3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52">
              <a:extLst>
                <a:ext uri="{FF2B5EF4-FFF2-40B4-BE49-F238E27FC236}">
                  <a16:creationId xmlns:a16="http://schemas.microsoft.com/office/drawing/2014/main" id="{6E67FC9A-1012-4915-8A0B-3A24ED3F00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5877" y="1788223"/>
              <a:ext cx="25807" cy="28343"/>
            </a:xfrm>
            <a:custGeom>
              <a:avLst/>
              <a:gdLst>
                <a:gd name="T0" fmla="*/ 58 w 117"/>
                <a:gd name="T1" fmla="*/ 0 h 117"/>
                <a:gd name="T2" fmla="*/ 76 w 117"/>
                <a:gd name="T3" fmla="*/ 4 h 117"/>
                <a:gd name="T4" fmla="*/ 92 w 117"/>
                <a:gd name="T5" fmla="*/ 12 h 117"/>
                <a:gd name="T6" fmla="*/ 105 w 117"/>
                <a:gd name="T7" fmla="*/ 25 h 117"/>
                <a:gd name="T8" fmla="*/ 113 w 117"/>
                <a:gd name="T9" fmla="*/ 41 h 117"/>
                <a:gd name="T10" fmla="*/ 117 w 117"/>
                <a:gd name="T11" fmla="*/ 59 h 117"/>
                <a:gd name="T12" fmla="*/ 113 w 117"/>
                <a:gd name="T13" fmla="*/ 78 h 117"/>
                <a:gd name="T14" fmla="*/ 105 w 117"/>
                <a:gd name="T15" fmla="*/ 94 h 117"/>
                <a:gd name="T16" fmla="*/ 92 w 117"/>
                <a:gd name="T17" fmla="*/ 107 h 117"/>
                <a:gd name="T18" fmla="*/ 76 w 117"/>
                <a:gd name="T19" fmla="*/ 114 h 117"/>
                <a:gd name="T20" fmla="*/ 58 w 117"/>
                <a:gd name="T21" fmla="*/ 117 h 117"/>
                <a:gd name="T22" fmla="*/ 40 w 117"/>
                <a:gd name="T23" fmla="*/ 114 h 117"/>
                <a:gd name="T24" fmla="*/ 24 w 117"/>
                <a:gd name="T25" fmla="*/ 107 h 117"/>
                <a:gd name="T26" fmla="*/ 12 w 117"/>
                <a:gd name="T27" fmla="*/ 94 h 117"/>
                <a:gd name="T28" fmla="*/ 3 w 117"/>
                <a:gd name="T29" fmla="*/ 78 h 117"/>
                <a:gd name="T30" fmla="*/ 0 w 117"/>
                <a:gd name="T31" fmla="*/ 59 h 117"/>
                <a:gd name="T32" fmla="*/ 3 w 117"/>
                <a:gd name="T33" fmla="*/ 41 h 117"/>
                <a:gd name="T34" fmla="*/ 12 w 117"/>
                <a:gd name="T35" fmla="*/ 25 h 117"/>
                <a:gd name="T36" fmla="*/ 24 w 117"/>
                <a:gd name="T37" fmla="*/ 12 h 117"/>
                <a:gd name="T38" fmla="*/ 40 w 117"/>
                <a:gd name="T39" fmla="*/ 4 h 117"/>
                <a:gd name="T40" fmla="*/ 58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8" y="0"/>
                  </a:moveTo>
                  <a:lnTo>
                    <a:pt x="76" y="4"/>
                  </a:lnTo>
                  <a:lnTo>
                    <a:pt x="92" y="12"/>
                  </a:lnTo>
                  <a:lnTo>
                    <a:pt x="105" y="25"/>
                  </a:lnTo>
                  <a:lnTo>
                    <a:pt x="113" y="41"/>
                  </a:lnTo>
                  <a:lnTo>
                    <a:pt x="117" y="59"/>
                  </a:lnTo>
                  <a:lnTo>
                    <a:pt x="113" y="78"/>
                  </a:lnTo>
                  <a:lnTo>
                    <a:pt x="105" y="94"/>
                  </a:lnTo>
                  <a:lnTo>
                    <a:pt x="92" y="107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7"/>
                  </a:lnTo>
                  <a:lnTo>
                    <a:pt x="12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2" y="25"/>
                  </a:lnTo>
                  <a:lnTo>
                    <a:pt x="24" y="12"/>
                  </a:lnTo>
                  <a:lnTo>
                    <a:pt x="40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53">
              <a:extLst>
                <a:ext uri="{FF2B5EF4-FFF2-40B4-BE49-F238E27FC236}">
                  <a16:creationId xmlns:a16="http://schemas.microsoft.com/office/drawing/2014/main" id="{C5CF0674-A677-4D52-8953-BBA7A6FEB1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6414" y="1788223"/>
              <a:ext cx="23656" cy="28343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4 h 117"/>
                <a:gd name="T4" fmla="*/ 93 w 116"/>
                <a:gd name="T5" fmla="*/ 12 h 117"/>
                <a:gd name="T6" fmla="*/ 104 w 116"/>
                <a:gd name="T7" fmla="*/ 25 h 117"/>
                <a:gd name="T8" fmla="*/ 113 w 116"/>
                <a:gd name="T9" fmla="*/ 41 h 117"/>
                <a:gd name="T10" fmla="*/ 116 w 116"/>
                <a:gd name="T11" fmla="*/ 59 h 117"/>
                <a:gd name="T12" fmla="*/ 113 w 116"/>
                <a:gd name="T13" fmla="*/ 78 h 117"/>
                <a:gd name="T14" fmla="*/ 104 w 116"/>
                <a:gd name="T15" fmla="*/ 94 h 117"/>
                <a:gd name="T16" fmla="*/ 93 w 116"/>
                <a:gd name="T17" fmla="*/ 107 h 117"/>
                <a:gd name="T18" fmla="*/ 76 w 116"/>
                <a:gd name="T19" fmla="*/ 114 h 117"/>
                <a:gd name="T20" fmla="*/ 58 w 116"/>
                <a:gd name="T21" fmla="*/ 117 h 117"/>
                <a:gd name="T22" fmla="*/ 40 w 116"/>
                <a:gd name="T23" fmla="*/ 114 h 117"/>
                <a:gd name="T24" fmla="*/ 24 w 116"/>
                <a:gd name="T25" fmla="*/ 107 h 117"/>
                <a:gd name="T26" fmla="*/ 11 w 116"/>
                <a:gd name="T27" fmla="*/ 94 h 117"/>
                <a:gd name="T28" fmla="*/ 3 w 116"/>
                <a:gd name="T29" fmla="*/ 78 h 117"/>
                <a:gd name="T30" fmla="*/ 0 w 116"/>
                <a:gd name="T31" fmla="*/ 59 h 117"/>
                <a:gd name="T32" fmla="*/ 3 w 116"/>
                <a:gd name="T33" fmla="*/ 41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4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4"/>
                  </a:lnTo>
                  <a:lnTo>
                    <a:pt x="93" y="12"/>
                  </a:lnTo>
                  <a:lnTo>
                    <a:pt x="104" y="25"/>
                  </a:lnTo>
                  <a:lnTo>
                    <a:pt x="113" y="41"/>
                  </a:lnTo>
                  <a:lnTo>
                    <a:pt x="116" y="59"/>
                  </a:lnTo>
                  <a:lnTo>
                    <a:pt x="113" y="78"/>
                  </a:lnTo>
                  <a:lnTo>
                    <a:pt x="104" y="94"/>
                  </a:lnTo>
                  <a:lnTo>
                    <a:pt x="93" y="107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7"/>
                  </a:lnTo>
                  <a:lnTo>
                    <a:pt x="11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54">
              <a:extLst>
                <a:ext uri="{FF2B5EF4-FFF2-40B4-BE49-F238E27FC236}">
                  <a16:creationId xmlns:a16="http://schemas.microsoft.com/office/drawing/2014/main" id="{44745319-288D-44DF-8A18-8DB031459E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1685" y="1828376"/>
              <a:ext cx="23656" cy="28343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4 h 117"/>
                <a:gd name="T4" fmla="*/ 92 w 116"/>
                <a:gd name="T5" fmla="*/ 12 h 117"/>
                <a:gd name="T6" fmla="*/ 104 w 116"/>
                <a:gd name="T7" fmla="*/ 25 h 117"/>
                <a:gd name="T8" fmla="*/ 113 w 116"/>
                <a:gd name="T9" fmla="*/ 41 h 117"/>
                <a:gd name="T10" fmla="*/ 116 w 116"/>
                <a:gd name="T11" fmla="*/ 59 h 117"/>
                <a:gd name="T12" fmla="*/ 113 w 116"/>
                <a:gd name="T13" fmla="*/ 78 h 117"/>
                <a:gd name="T14" fmla="*/ 104 w 116"/>
                <a:gd name="T15" fmla="*/ 94 h 117"/>
                <a:gd name="T16" fmla="*/ 92 w 116"/>
                <a:gd name="T17" fmla="*/ 107 h 117"/>
                <a:gd name="T18" fmla="*/ 76 w 116"/>
                <a:gd name="T19" fmla="*/ 115 h 117"/>
                <a:gd name="T20" fmla="*/ 58 w 116"/>
                <a:gd name="T21" fmla="*/ 117 h 117"/>
                <a:gd name="T22" fmla="*/ 40 w 116"/>
                <a:gd name="T23" fmla="*/ 115 h 117"/>
                <a:gd name="T24" fmla="*/ 24 w 116"/>
                <a:gd name="T25" fmla="*/ 107 h 117"/>
                <a:gd name="T26" fmla="*/ 11 w 116"/>
                <a:gd name="T27" fmla="*/ 94 h 117"/>
                <a:gd name="T28" fmla="*/ 3 w 116"/>
                <a:gd name="T29" fmla="*/ 78 h 117"/>
                <a:gd name="T30" fmla="*/ 0 w 116"/>
                <a:gd name="T31" fmla="*/ 59 h 117"/>
                <a:gd name="T32" fmla="*/ 3 w 116"/>
                <a:gd name="T33" fmla="*/ 41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4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4"/>
                  </a:lnTo>
                  <a:lnTo>
                    <a:pt x="92" y="12"/>
                  </a:lnTo>
                  <a:lnTo>
                    <a:pt x="104" y="25"/>
                  </a:lnTo>
                  <a:lnTo>
                    <a:pt x="113" y="41"/>
                  </a:lnTo>
                  <a:lnTo>
                    <a:pt x="116" y="59"/>
                  </a:lnTo>
                  <a:lnTo>
                    <a:pt x="113" y="78"/>
                  </a:lnTo>
                  <a:lnTo>
                    <a:pt x="104" y="94"/>
                  </a:lnTo>
                  <a:lnTo>
                    <a:pt x="92" y="107"/>
                  </a:lnTo>
                  <a:lnTo>
                    <a:pt x="76" y="115"/>
                  </a:lnTo>
                  <a:lnTo>
                    <a:pt x="58" y="117"/>
                  </a:lnTo>
                  <a:lnTo>
                    <a:pt x="40" y="115"/>
                  </a:lnTo>
                  <a:lnTo>
                    <a:pt x="24" y="107"/>
                  </a:lnTo>
                  <a:lnTo>
                    <a:pt x="11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55">
              <a:extLst>
                <a:ext uri="{FF2B5EF4-FFF2-40B4-BE49-F238E27FC236}">
                  <a16:creationId xmlns:a16="http://schemas.microsoft.com/office/drawing/2014/main" id="{73B4419C-E52A-4497-940B-BB02C7E26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0070" y="1828376"/>
              <a:ext cx="25807" cy="28343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4 h 117"/>
                <a:gd name="T4" fmla="*/ 92 w 116"/>
                <a:gd name="T5" fmla="*/ 12 h 117"/>
                <a:gd name="T6" fmla="*/ 105 w 116"/>
                <a:gd name="T7" fmla="*/ 25 h 117"/>
                <a:gd name="T8" fmla="*/ 113 w 116"/>
                <a:gd name="T9" fmla="*/ 41 h 117"/>
                <a:gd name="T10" fmla="*/ 116 w 116"/>
                <a:gd name="T11" fmla="*/ 59 h 117"/>
                <a:gd name="T12" fmla="*/ 113 w 116"/>
                <a:gd name="T13" fmla="*/ 78 h 117"/>
                <a:gd name="T14" fmla="*/ 105 w 116"/>
                <a:gd name="T15" fmla="*/ 94 h 117"/>
                <a:gd name="T16" fmla="*/ 92 w 116"/>
                <a:gd name="T17" fmla="*/ 107 h 117"/>
                <a:gd name="T18" fmla="*/ 76 w 116"/>
                <a:gd name="T19" fmla="*/ 115 h 117"/>
                <a:gd name="T20" fmla="*/ 58 w 116"/>
                <a:gd name="T21" fmla="*/ 117 h 117"/>
                <a:gd name="T22" fmla="*/ 40 w 116"/>
                <a:gd name="T23" fmla="*/ 115 h 117"/>
                <a:gd name="T24" fmla="*/ 24 w 116"/>
                <a:gd name="T25" fmla="*/ 107 h 117"/>
                <a:gd name="T26" fmla="*/ 11 w 116"/>
                <a:gd name="T27" fmla="*/ 94 h 117"/>
                <a:gd name="T28" fmla="*/ 3 w 116"/>
                <a:gd name="T29" fmla="*/ 78 h 117"/>
                <a:gd name="T30" fmla="*/ 0 w 116"/>
                <a:gd name="T31" fmla="*/ 59 h 117"/>
                <a:gd name="T32" fmla="*/ 3 w 116"/>
                <a:gd name="T33" fmla="*/ 41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4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4"/>
                  </a:lnTo>
                  <a:lnTo>
                    <a:pt x="92" y="12"/>
                  </a:lnTo>
                  <a:lnTo>
                    <a:pt x="105" y="25"/>
                  </a:lnTo>
                  <a:lnTo>
                    <a:pt x="113" y="41"/>
                  </a:lnTo>
                  <a:lnTo>
                    <a:pt x="116" y="59"/>
                  </a:lnTo>
                  <a:lnTo>
                    <a:pt x="113" y="78"/>
                  </a:lnTo>
                  <a:lnTo>
                    <a:pt x="105" y="94"/>
                  </a:lnTo>
                  <a:lnTo>
                    <a:pt x="92" y="107"/>
                  </a:lnTo>
                  <a:lnTo>
                    <a:pt x="76" y="115"/>
                  </a:lnTo>
                  <a:lnTo>
                    <a:pt x="58" y="117"/>
                  </a:lnTo>
                  <a:lnTo>
                    <a:pt x="40" y="115"/>
                  </a:lnTo>
                  <a:lnTo>
                    <a:pt x="24" y="107"/>
                  </a:lnTo>
                  <a:lnTo>
                    <a:pt x="11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56">
              <a:extLst>
                <a:ext uri="{FF2B5EF4-FFF2-40B4-BE49-F238E27FC236}">
                  <a16:creationId xmlns:a16="http://schemas.microsoft.com/office/drawing/2014/main" id="{F79566D6-07F7-40B5-AEFA-11DCEEE8FCE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799" y="1788223"/>
              <a:ext cx="25807" cy="28343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4 h 117"/>
                <a:gd name="T4" fmla="*/ 92 w 116"/>
                <a:gd name="T5" fmla="*/ 12 h 117"/>
                <a:gd name="T6" fmla="*/ 105 w 116"/>
                <a:gd name="T7" fmla="*/ 25 h 117"/>
                <a:gd name="T8" fmla="*/ 113 w 116"/>
                <a:gd name="T9" fmla="*/ 41 h 117"/>
                <a:gd name="T10" fmla="*/ 116 w 116"/>
                <a:gd name="T11" fmla="*/ 59 h 117"/>
                <a:gd name="T12" fmla="*/ 113 w 116"/>
                <a:gd name="T13" fmla="*/ 78 h 117"/>
                <a:gd name="T14" fmla="*/ 105 w 116"/>
                <a:gd name="T15" fmla="*/ 94 h 117"/>
                <a:gd name="T16" fmla="*/ 92 w 116"/>
                <a:gd name="T17" fmla="*/ 107 h 117"/>
                <a:gd name="T18" fmla="*/ 76 w 116"/>
                <a:gd name="T19" fmla="*/ 114 h 117"/>
                <a:gd name="T20" fmla="*/ 58 w 116"/>
                <a:gd name="T21" fmla="*/ 117 h 117"/>
                <a:gd name="T22" fmla="*/ 40 w 116"/>
                <a:gd name="T23" fmla="*/ 114 h 117"/>
                <a:gd name="T24" fmla="*/ 24 w 116"/>
                <a:gd name="T25" fmla="*/ 107 h 117"/>
                <a:gd name="T26" fmla="*/ 11 w 116"/>
                <a:gd name="T27" fmla="*/ 94 h 117"/>
                <a:gd name="T28" fmla="*/ 3 w 116"/>
                <a:gd name="T29" fmla="*/ 78 h 117"/>
                <a:gd name="T30" fmla="*/ 0 w 116"/>
                <a:gd name="T31" fmla="*/ 59 h 117"/>
                <a:gd name="T32" fmla="*/ 3 w 116"/>
                <a:gd name="T33" fmla="*/ 41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4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4"/>
                  </a:lnTo>
                  <a:lnTo>
                    <a:pt x="92" y="12"/>
                  </a:lnTo>
                  <a:lnTo>
                    <a:pt x="105" y="25"/>
                  </a:lnTo>
                  <a:lnTo>
                    <a:pt x="113" y="41"/>
                  </a:lnTo>
                  <a:lnTo>
                    <a:pt x="116" y="59"/>
                  </a:lnTo>
                  <a:lnTo>
                    <a:pt x="113" y="78"/>
                  </a:lnTo>
                  <a:lnTo>
                    <a:pt x="105" y="94"/>
                  </a:lnTo>
                  <a:lnTo>
                    <a:pt x="92" y="107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7"/>
                  </a:lnTo>
                  <a:lnTo>
                    <a:pt x="11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57">
              <a:extLst>
                <a:ext uri="{FF2B5EF4-FFF2-40B4-BE49-F238E27FC236}">
                  <a16:creationId xmlns:a16="http://schemas.microsoft.com/office/drawing/2014/main" id="{50D0286B-EC4C-40C2-889D-D422FD9A0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0606" y="1828376"/>
              <a:ext cx="25807" cy="28343"/>
            </a:xfrm>
            <a:custGeom>
              <a:avLst/>
              <a:gdLst>
                <a:gd name="T0" fmla="*/ 58 w 117"/>
                <a:gd name="T1" fmla="*/ 0 h 117"/>
                <a:gd name="T2" fmla="*/ 76 w 117"/>
                <a:gd name="T3" fmla="*/ 4 h 117"/>
                <a:gd name="T4" fmla="*/ 92 w 117"/>
                <a:gd name="T5" fmla="*/ 12 h 117"/>
                <a:gd name="T6" fmla="*/ 105 w 117"/>
                <a:gd name="T7" fmla="*/ 25 h 117"/>
                <a:gd name="T8" fmla="*/ 113 w 117"/>
                <a:gd name="T9" fmla="*/ 41 h 117"/>
                <a:gd name="T10" fmla="*/ 117 w 117"/>
                <a:gd name="T11" fmla="*/ 59 h 117"/>
                <a:gd name="T12" fmla="*/ 113 w 117"/>
                <a:gd name="T13" fmla="*/ 78 h 117"/>
                <a:gd name="T14" fmla="*/ 105 w 117"/>
                <a:gd name="T15" fmla="*/ 94 h 117"/>
                <a:gd name="T16" fmla="*/ 92 w 117"/>
                <a:gd name="T17" fmla="*/ 107 h 117"/>
                <a:gd name="T18" fmla="*/ 76 w 117"/>
                <a:gd name="T19" fmla="*/ 115 h 117"/>
                <a:gd name="T20" fmla="*/ 58 w 117"/>
                <a:gd name="T21" fmla="*/ 117 h 117"/>
                <a:gd name="T22" fmla="*/ 40 w 117"/>
                <a:gd name="T23" fmla="*/ 115 h 117"/>
                <a:gd name="T24" fmla="*/ 23 w 117"/>
                <a:gd name="T25" fmla="*/ 107 h 117"/>
                <a:gd name="T26" fmla="*/ 12 w 117"/>
                <a:gd name="T27" fmla="*/ 94 h 117"/>
                <a:gd name="T28" fmla="*/ 3 w 117"/>
                <a:gd name="T29" fmla="*/ 78 h 117"/>
                <a:gd name="T30" fmla="*/ 0 w 117"/>
                <a:gd name="T31" fmla="*/ 59 h 117"/>
                <a:gd name="T32" fmla="*/ 3 w 117"/>
                <a:gd name="T33" fmla="*/ 41 h 117"/>
                <a:gd name="T34" fmla="*/ 12 w 117"/>
                <a:gd name="T35" fmla="*/ 25 h 117"/>
                <a:gd name="T36" fmla="*/ 23 w 117"/>
                <a:gd name="T37" fmla="*/ 12 h 117"/>
                <a:gd name="T38" fmla="*/ 40 w 117"/>
                <a:gd name="T39" fmla="*/ 4 h 117"/>
                <a:gd name="T40" fmla="*/ 58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8" y="0"/>
                  </a:moveTo>
                  <a:lnTo>
                    <a:pt x="76" y="4"/>
                  </a:lnTo>
                  <a:lnTo>
                    <a:pt x="92" y="12"/>
                  </a:lnTo>
                  <a:lnTo>
                    <a:pt x="105" y="25"/>
                  </a:lnTo>
                  <a:lnTo>
                    <a:pt x="113" y="41"/>
                  </a:lnTo>
                  <a:lnTo>
                    <a:pt x="117" y="59"/>
                  </a:lnTo>
                  <a:lnTo>
                    <a:pt x="113" y="78"/>
                  </a:lnTo>
                  <a:lnTo>
                    <a:pt x="105" y="94"/>
                  </a:lnTo>
                  <a:lnTo>
                    <a:pt x="92" y="107"/>
                  </a:lnTo>
                  <a:lnTo>
                    <a:pt x="76" y="115"/>
                  </a:lnTo>
                  <a:lnTo>
                    <a:pt x="58" y="117"/>
                  </a:lnTo>
                  <a:lnTo>
                    <a:pt x="40" y="115"/>
                  </a:lnTo>
                  <a:lnTo>
                    <a:pt x="23" y="107"/>
                  </a:lnTo>
                  <a:lnTo>
                    <a:pt x="12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2" y="25"/>
                  </a:lnTo>
                  <a:lnTo>
                    <a:pt x="23" y="12"/>
                  </a:lnTo>
                  <a:lnTo>
                    <a:pt x="40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58">
              <a:extLst>
                <a:ext uri="{FF2B5EF4-FFF2-40B4-BE49-F238E27FC236}">
                  <a16:creationId xmlns:a16="http://schemas.microsoft.com/office/drawing/2014/main" id="{937493FA-792D-4B05-AFB5-59B81D6DB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5334" y="1788223"/>
              <a:ext cx="25807" cy="28343"/>
            </a:xfrm>
            <a:custGeom>
              <a:avLst/>
              <a:gdLst>
                <a:gd name="T0" fmla="*/ 58 w 117"/>
                <a:gd name="T1" fmla="*/ 0 h 117"/>
                <a:gd name="T2" fmla="*/ 76 w 117"/>
                <a:gd name="T3" fmla="*/ 4 h 117"/>
                <a:gd name="T4" fmla="*/ 92 w 117"/>
                <a:gd name="T5" fmla="*/ 12 h 117"/>
                <a:gd name="T6" fmla="*/ 105 w 117"/>
                <a:gd name="T7" fmla="*/ 25 h 117"/>
                <a:gd name="T8" fmla="*/ 113 w 117"/>
                <a:gd name="T9" fmla="*/ 41 h 117"/>
                <a:gd name="T10" fmla="*/ 117 w 117"/>
                <a:gd name="T11" fmla="*/ 59 h 117"/>
                <a:gd name="T12" fmla="*/ 113 w 117"/>
                <a:gd name="T13" fmla="*/ 78 h 117"/>
                <a:gd name="T14" fmla="*/ 105 w 117"/>
                <a:gd name="T15" fmla="*/ 94 h 117"/>
                <a:gd name="T16" fmla="*/ 92 w 117"/>
                <a:gd name="T17" fmla="*/ 107 h 117"/>
                <a:gd name="T18" fmla="*/ 76 w 117"/>
                <a:gd name="T19" fmla="*/ 114 h 117"/>
                <a:gd name="T20" fmla="*/ 58 w 117"/>
                <a:gd name="T21" fmla="*/ 117 h 117"/>
                <a:gd name="T22" fmla="*/ 40 w 117"/>
                <a:gd name="T23" fmla="*/ 114 h 117"/>
                <a:gd name="T24" fmla="*/ 24 w 117"/>
                <a:gd name="T25" fmla="*/ 107 h 117"/>
                <a:gd name="T26" fmla="*/ 12 w 117"/>
                <a:gd name="T27" fmla="*/ 94 h 117"/>
                <a:gd name="T28" fmla="*/ 3 w 117"/>
                <a:gd name="T29" fmla="*/ 78 h 117"/>
                <a:gd name="T30" fmla="*/ 0 w 117"/>
                <a:gd name="T31" fmla="*/ 59 h 117"/>
                <a:gd name="T32" fmla="*/ 3 w 117"/>
                <a:gd name="T33" fmla="*/ 41 h 117"/>
                <a:gd name="T34" fmla="*/ 12 w 117"/>
                <a:gd name="T35" fmla="*/ 25 h 117"/>
                <a:gd name="T36" fmla="*/ 24 w 117"/>
                <a:gd name="T37" fmla="*/ 12 h 117"/>
                <a:gd name="T38" fmla="*/ 40 w 117"/>
                <a:gd name="T39" fmla="*/ 4 h 117"/>
                <a:gd name="T40" fmla="*/ 58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8" y="0"/>
                  </a:moveTo>
                  <a:lnTo>
                    <a:pt x="76" y="4"/>
                  </a:lnTo>
                  <a:lnTo>
                    <a:pt x="92" y="12"/>
                  </a:lnTo>
                  <a:lnTo>
                    <a:pt x="105" y="25"/>
                  </a:lnTo>
                  <a:lnTo>
                    <a:pt x="113" y="41"/>
                  </a:lnTo>
                  <a:lnTo>
                    <a:pt x="117" y="59"/>
                  </a:lnTo>
                  <a:lnTo>
                    <a:pt x="113" y="78"/>
                  </a:lnTo>
                  <a:lnTo>
                    <a:pt x="105" y="94"/>
                  </a:lnTo>
                  <a:lnTo>
                    <a:pt x="92" y="107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7"/>
                  </a:lnTo>
                  <a:lnTo>
                    <a:pt x="12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2" y="25"/>
                  </a:lnTo>
                  <a:lnTo>
                    <a:pt x="24" y="12"/>
                  </a:lnTo>
                  <a:lnTo>
                    <a:pt x="40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59">
              <a:extLst>
                <a:ext uri="{FF2B5EF4-FFF2-40B4-BE49-F238E27FC236}">
                  <a16:creationId xmlns:a16="http://schemas.microsoft.com/office/drawing/2014/main" id="{A5842A77-DB11-4C7B-BD83-7A24262ED8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1141" y="1828376"/>
              <a:ext cx="23656" cy="28343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4 h 117"/>
                <a:gd name="T4" fmla="*/ 92 w 116"/>
                <a:gd name="T5" fmla="*/ 12 h 117"/>
                <a:gd name="T6" fmla="*/ 104 w 116"/>
                <a:gd name="T7" fmla="*/ 25 h 117"/>
                <a:gd name="T8" fmla="*/ 113 w 116"/>
                <a:gd name="T9" fmla="*/ 41 h 117"/>
                <a:gd name="T10" fmla="*/ 116 w 116"/>
                <a:gd name="T11" fmla="*/ 59 h 117"/>
                <a:gd name="T12" fmla="*/ 113 w 116"/>
                <a:gd name="T13" fmla="*/ 78 h 117"/>
                <a:gd name="T14" fmla="*/ 104 w 116"/>
                <a:gd name="T15" fmla="*/ 94 h 117"/>
                <a:gd name="T16" fmla="*/ 92 w 116"/>
                <a:gd name="T17" fmla="*/ 107 h 117"/>
                <a:gd name="T18" fmla="*/ 76 w 116"/>
                <a:gd name="T19" fmla="*/ 115 h 117"/>
                <a:gd name="T20" fmla="*/ 58 w 116"/>
                <a:gd name="T21" fmla="*/ 117 h 117"/>
                <a:gd name="T22" fmla="*/ 40 w 116"/>
                <a:gd name="T23" fmla="*/ 115 h 117"/>
                <a:gd name="T24" fmla="*/ 24 w 116"/>
                <a:gd name="T25" fmla="*/ 107 h 117"/>
                <a:gd name="T26" fmla="*/ 11 w 116"/>
                <a:gd name="T27" fmla="*/ 94 h 117"/>
                <a:gd name="T28" fmla="*/ 3 w 116"/>
                <a:gd name="T29" fmla="*/ 78 h 117"/>
                <a:gd name="T30" fmla="*/ 0 w 116"/>
                <a:gd name="T31" fmla="*/ 59 h 117"/>
                <a:gd name="T32" fmla="*/ 3 w 116"/>
                <a:gd name="T33" fmla="*/ 41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4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4"/>
                  </a:lnTo>
                  <a:lnTo>
                    <a:pt x="92" y="12"/>
                  </a:lnTo>
                  <a:lnTo>
                    <a:pt x="104" y="25"/>
                  </a:lnTo>
                  <a:lnTo>
                    <a:pt x="113" y="41"/>
                  </a:lnTo>
                  <a:lnTo>
                    <a:pt x="116" y="59"/>
                  </a:lnTo>
                  <a:lnTo>
                    <a:pt x="113" y="78"/>
                  </a:lnTo>
                  <a:lnTo>
                    <a:pt x="104" y="94"/>
                  </a:lnTo>
                  <a:lnTo>
                    <a:pt x="92" y="107"/>
                  </a:lnTo>
                  <a:lnTo>
                    <a:pt x="76" y="115"/>
                  </a:lnTo>
                  <a:lnTo>
                    <a:pt x="58" y="117"/>
                  </a:lnTo>
                  <a:lnTo>
                    <a:pt x="40" y="115"/>
                  </a:lnTo>
                  <a:lnTo>
                    <a:pt x="24" y="107"/>
                  </a:lnTo>
                  <a:lnTo>
                    <a:pt x="11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60">
              <a:extLst>
                <a:ext uri="{FF2B5EF4-FFF2-40B4-BE49-F238E27FC236}">
                  <a16:creationId xmlns:a16="http://schemas.microsoft.com/office/drawing/2014/main" id="{7C3A2BFE-62C9-4AB0-AA2B-1B8D98B36D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5870" y="1788223"/>
              <a:ext cx="25807" cy="28343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4 h 117"/>
                <a:gd name="T4" fmla="*/ 92 w 116"/>
                <a:gd name="T5" fmla="*/ 12 h 117"/>
                <a:gd name="T6" fmla="*/ 104 w 116"/>
                <a:gd name="T7" fmla="*/ 25 h 117"/>
                <a:gd name="T8" fmla="*/ 113 w 116"/>
                <a:gd name="T9" fmla="*/ 41 h 117"/>
                <a:gd name="T10" fmla="*/ 116 w 116"/>
                <a:gd name="T11" fmla="*/ 59 h 117"/>
                <a:gd name="T12" fmla="*/ 113 w 116"/>
                <a:gd name="T13" fmla="*/ 78 h 117"/>
                <a:gd name="T14" fmla="*/ 104 w 116"/>
                <a:gd name="T15" fmla="*/ 94 h 117"/>
                <a:gd name="T16" fmla="*/ 92 w 116"/>
                <a:gd name="T17" fmla="*/ 107 h 117"/>
                <a:gd name="T18" fmla="*/ 76 w 116"/>
                <a:gd name="T19" fmla="*/ 114 h 117"/>
                <a:gd name="T20" fmla="*/ 58 w 116"/>
                <a:gd name="T21" fmla="*/ 117 h 117"/>
                <a:gd name="T22" fmla="*/ 40 w 116"/>
                <a:gd name="T23" fmla="*/ 114 h 117"/>
                <a:gd name="T24" fmla="*/ 23 w 116"/>
                <a:gd name="T25" fmla="*/ 107 h 117"/>
                <a:gd name="T26" fmla="*/ 11 w 116"/>
                <a:gd name="T27" fmla="*/ 94 h 117"/>
                <a:gd name="T28" fmla="*/ 3 w 116"/>
                <a:gd name="T29" fmla="*/ 78 h 117"/>
                <a:gd name="T30" fmla="*/ 0 w 116"/>
                <a:gd name="T31" fmla="*/ 59 h 117"/>
                <a:gd name="T32" fmla="*/ 3 w 116"/>
                <a:gd name="T33" fmla="*/ 41 h 117"/>
                <a:gd name="T34" fmla="*/ 11 w 116"/>
                <a:gd name="T35" fmla="*/ 25 h 117"/>
                <a:gd name="T36" fmla="*/ 23 w 116"/>
                <a:gd name="T37" fmla="*/ 12 h 117"/>
                <a:gd name="T38" fmla="*/ 40 w 116"/>
                <a:gd name="T39" fmla="*/ 4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4"/>
                  </a:lnTo>
                  <a:lnTo>
                    <a:pt x="92" y="12"/>
                  </a:lnTo>
                  <a:lnTo>
                    <a:pt x="104" y="25"/>
                  </a:lnTo>
                  <a:lnTo>
                    <a:pt x="113" y="41"/>
                  </a:lnTo>
                  <a:lnTo>
                    <a:pt x="116" y="59"/>
                  </a:lnTo>
                  <a:lnTo>
                    <a:pt x="113" y="78"/>
                  </a:lnTo>
                  <a:lnTo>
                    <a:pt x="104" y="94"/>
                  </a:lnTo>
                  <a:lnTo>
                    <a:pt x="92" y="107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3" y="107"/>
                  </a:lnTo>
                  <a:lnTo>
                    <a:pt x="11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5"/>
                  </a:lnTo>
                  <a:lnTo>
                    <a:pt x="23" y="12"/>
                  </a:lnTo>
                  <a:lnTo>
                    <a:pt x="40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61">
              <a:extLst>
                <a:ext uri="{FF2B5EF4-FFF2-40B4-BE49-F238E27FC236}">
                  <a16:creationId xmlns:a16="http://schemas.microsoft.com/office/drawing/2014/main" id="{BC4B75DB-EC6C-4815-BA3E-7F9999F6C5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678" y="1828376"/>
              <a:ext cx="23656" cy="28343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4 h 117"/>
                <a:gd name="T4" fmla="*/ 93 w 116"/>
                <a:gd name="T5" fmla="*/ 12 h 117"/>
                <a:gd name="T6" fmla="*/ 105 w 116"/>
                <a:gd name="T7" fmla="*/ 25 h 117"/>
                <a:gd name="T8" fmla="*/ 113 w 116"/>
                <a:gd name="T9" fmla="*/ 41 h 117"/>
                <a:gd name="T10" fmla="*/ 116 w 116"/>
                <a:gd name="T11" fmla="*/ 59 h 117"/>
                <a:gd name="T12" fmla="*/ 113 w 116"/>
                <a:gd name="T13" fmla="*/ 78 h 117"/>
                <a:gd name="T14" fmla="*/ 105 w 116"/>
                <a:gd name="T15" fmla="*/ 94 h 117"/>
                <a:gd name="T16" fmla="*/ 93 w 116"/>
                <a:gd name="T17" fmla="*/ 107 h 117"/>
                <a:gd name="T18" fmla="*/ 76 w 116"/>
                <a:gd name="T19" fmla="*/ 115 h 117"/>
                <a:gd name="T20" fmla="*/ 58 w 116"/>
                <a:gd name="T21" fmla="*/ 117 h 117"/>
                <a:gd name="T22" fmla="*/ 40 w 116"/>
                <a:gd name="T23" fmla="*/ 115 h 117"/>
                <a:gd name="T24" fmla="*/ 24 w 116"/>
                <a:gd name="T25" fmla="*/ 107 h 117"/>
                <a:gd name="T26" fmla="*/ 11 w 116"/>
                <a:gd name="T27" fmla="*/ 94 h 117"/>
                <a:gd name="T28" fmla="*/ 3 w 116"/>
                <a:gd name="T29" fmla="*/ 78 h 117"/>
                <a:gd name="T30" fmla="*/ 0 w 116"/>
                <a:gd name="T31" fmla="*/ 59 h 117"/>
                <a:gd name="T32" fmla="*/ 3 w 116"/>
                <a:gd name="T33" fmla="*/ 41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4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4"/>
                  </a:lnTo>
                  <a:lnTo>
                    <a:pt x="93" y="12"/>
                  </a:lnTo>
                  <a:lnTo>
                    <a:pt x="105" y="25"/>
                  </a:lnTo>
                  <a:lnTo>
                    <a:pt x="113" y="41"/>
                  </a:lnTo>
                  <a:lnTo>
                    <a:pt x="116" y="59"/>
                  </a:lnTo>
                  <a:lnTo>
                    <a:pt x="113" y="78"/>
                  </a:lnTo>
                  <a:lnTo>
                    <a:pt x="105" y="94"/>
                  </a:lnTo>
                  <a:lnTo>
                    <a:pt x="93" y="107"/>
                  </a:lnTo>
                  <a:lnTo>
                    <a:pt x="76" y="115"/>
                  </a:lnTo>
                  <a:lnTo>
                    <a:pt x="58" y="117"/>
                  </a:lnTo>
                  <a:lnTo>
                    <a:pt x="40" y="115"/>
                  </a:lnTo>
                  <a:lnTo>
                    <a:pt x="24" y="107"/>
                  </a:lnTo>
                  <a:lnTo>
                    <a:pt x="11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0" name="Freeform 475">
            <a:extLst>
              <a:ext uri="{FF2B5EF4-FFF2-40B4-BE49-F238E27FC236}">
                <a16:creationId xmlns:a16="http://schemas.microsoft.com/office/drawing/2014/main" id="{212EA96A-CBF5-48D4-987B-FC095C665491}"/>
              </a:ext>
            </a:extLst>
          </p:cNvPr>
          <p:cNvSpPr>
            <a:spLocks noEditPoints="1"/>
          </p:cNvSpPr>
          <p:nvPr/>
        </p:nvSpPr>
        <p:spPr bwMode="auto">
          <a:xfrm>
            <a:off x="4609817" y="1396723"/>
            <a:ext cx="125475" cy="121742"/>
          </a:xfrm>
          <a:custGeom>
            <a:avLst/>
            <a:gdLst>
              <a:gd name="T0" fmla="*/ 233 w 525"/>
              <a:gd name="T1" fmla="*/ 119 h 521"/>
              <a:gd name="T2" fmla="*/ 181 w 525"/>
              <a:gd name="T3" fmla="*/ 140 h 521"/>
              <a:gd name="T4" fmla="*/ 142 w 525"/>
              <a:gd name="T5" fmla="*/ 179 h 521"/>
              <a:gd name="T6" fmla="*/ 119 w 525"/>
              <a:gd name="T7" fmla="*/ 231 h 521"/>
              <a:gd name="T8" fmla="*/ 119 w 525"/>
              <a:gd name="T9" fmla="*/ 290 h 521"/>
              <a:gd name="T10" fmla="*/ 142 w 525"/>
              <a:gd name="T11" fmla="*/ 342 h 521"/>
              <a:gd name="T12" fmla="*/ 181 w 525"/>
              <a:gd name="T13" fmla="*/ 380 h 521"/>
              <a:gd name="T14" fmla="*/ 233 w 525"/>
              <a:gd name="T15" fmla="*/ 402 h 521"/>
              <a:gd name="T16" fmla="*/ 291 w 525"/>
              <a:gd name="T17" fmla="*/ 402 h 521"/>
              <a:gd name="T18" fmla="*/ 344 w 525"/>
              <a:gd name="T19" fmla="*/ 380 h 521"/>
              <a:gd name="T20" fmla="*/ 383 w 525"/>
              <a:gd name="T21" fmla="*/ 342 h 521"/>
              <a:gd name="T22" fmla="*/ 405 w 525"/>
              <a:gd name="T23" fmla="*/ 290 h 521"/>
              <a:gd name="T24" fmla="*/ 405 w 525"/>
              <a:gd name="T25" fmla="*/ 231 h 521"/>
              <a:gd name="T26" fmla="*/ 383 w 525"/>
              <a:gd name="T27" fmla="*/ 179 h 521"/>
              <a:gd name="T28" fmla="*/ 344 w 525"/>
              <a:gd name="T29" fmla="*/ 140 h 521"/>
              <a:gd name="T30" fmla="*/ 291 w 525"/>
              <a:gd name="T31" fmla="*/ 119 h 521"/>
              <a:gd name="T32" fmla="*/ 262 w 525"/>
              <a:gd name="T33" fmla="*/ 0 h 521"/>
              <a:gd name="T34" fmla="*/ 338 w 525"/>
              <a:gd name="T35" fmla="*/ 10 h 521"/>
              <a:gd name="T36" fmla="*/ 405 w 525"/>
              <a:gd name="T37" fmla="*/ 42 h 521"/>
              <a:gd name="T38" fmla="*/ 460 w 525"/>
              <a:gd name="T39" fmla="*/ 90 h 521"/>
              <a:gd name="T40" fmla="*/ 500 w 525"/>
              <a:gd name="T41" fmla="*/ 150 h 521"/>
              <a:gd name="T42" fmla="*/ 522 w 525"/>
              <a:gd name="T43" fmla="*/ 222 h 521"/>
              <a:gd name="T44" fmla="*/ 522 w 525"/>
              <a:gd name="T45" fmla="*/ 299 h 521"/>
              <a:gd name="T46" fmla="*/ 500 w 525"/>
              <a:gd name="T47" fmla="*/ 371 h 521"/>
              <a:gd name="T48" fmla="*/ 460 w 525"/>
              <a:gd name="T49" fmla="*/ 432 h 521"/>
              <a:gd name="T50" fmla="*/ 405 w 525"/>
              <a:gd name="T51" fmla="*/ 479 h 521"/>
              <a:gd name="T52" fmla="*/ 338 w 525"/>
              <a:gd name="T53" fmla="*/ 511 h 521"/>
              <a:gd name="T54" fmla="*/ 262 w 525"/>
              <a:gd name="T55" fmla="*/ 521 h 521"/>
              <a:gd name="T56" fmla="*/ 186 w 525"/>
              <a:gd name="T57" fmla="*/ 511 h 521"/>
              <a:gd name="T58" fmla="*/ 119 w 525"/>
              <a:gd name="T59" fmla="*/ 479 h 521"/>
              <a:gd name="T60" fmla="*/ 64 w 525"/>
              <a:gd name="T61" fmla="*/ 432 h 521"/>
              <a:gd name="T62" fmla="*/ 25 w 525"/>
              <a:gd name="T63" fmla="*/ 371 h 521"/>
              <a:gd name="T64" fmla="*/ 3 w 525"/>
              <a:gd name="T65" fmla="*/ 299 h 521"/>
              <a:gd name="T66" fmla="*/ 3 w 525"/>
              <a:gd name="T67" fmla="*/ 222 h 521"/>
              <a:gd name="T68" fmla="*/ 25 w 525"/>
              <a:gd name="T69" fmla="*/ 150 h 521"/>
              <a:gd name="T70" fmla="*/ 64 w 525"/>
              <a:gd name="T71" fmla="*/ 90 h 521"/>
              <a:gd name="T72" fmla="*/ 119 w 525"/>
              <a:gd name="T73" fmla="*/ 42 h 521"/>
              <a:gd name="T74" fmla="*/ 186 w 525"/>
              <a:gd name="T75" fmla="*/ 10 h 521"/>
              <a:gd name="T76" fmla="*/ 262 w 525"/>
              <a:gd name="T77" fmla="*/ 0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25" h="521">
                <a:moveTo>
                  <a:pt x="262" y="116"/>
                </a:moveTo>
                <a:lnTo>
                  <a:pt x="233" y="119"/>
                </a:lnTo>
                <a:lnTo>
                  <a:pt x="206" y="127"/>
                </a:lnTo>
                <a:lnTo>
                  <a:pt x="181" y="140"/>
                </a:lnTo>
                <a:lnTo>
                  <a:pt x="159" y="158"/>
                </a:lnTo>
                <a:lnTo>
                  <a:pt x="142" y="179"/>
                </a:lnTo>
                <a:lnTo>
                  <a:pt x="128" y="204"/>
                </a:lnTo>
                <a:lnTo>
                  <a:pt x="119" y="231"/>
                </a:lnTo>
                <a:lnTo>
                  <a:pt x="117" y="260"/>
                </a:lnTo>
                <a:lnTo>
                  <a:pt x="119" y="290"/>
                </a:lnTo>
                <a:lnTo>
                  <a:pt x="128" y="317"/>
                </a:lnTo>
                <a:lnTo>
                  <a:pt x="142" y="342"/>
                </a:lnTo>
                <a:lnTo>
                  <a:pt x="159" y="363"/>
                </a:lnTo>
                <a:lnTo>
                  <a:pt x="181" y="380"/>
                </a:lnTo>
                <a:lnTo>
                  <a:pt x="206" y="394"/>
                </a:lnTo>
                <a:lnTo>
                  <a:pt x="233" y="402"/>
                </a:lnTo>
                <a:lnTo>
                  <a:pt x="262" y="405"/>
                </a:lnTo>
                <a:lnTo>
                  <a:pt x="291" y="402"/>
                </a:lnTo>
                <a:lnTo>
                  <a:pt x="319" y="394"/>
                </a:lnTo>
                <a:lnTo>
                  <a:pt x="344" y="380"/>
                </a:lnTo>
                <a:lnTo>
                  <a:pt x="366" y="363"/>
                </a:lnTo>
                <a:lnTo>
                  <a:pt x="383" y="342"/>
                </a:lnTo>
                <a:lnTo>
                  <a:pt x="396" y="317"/>
                </a:lnTo>
                <a:lnTo>
                  <a:pt x="405" y="290"/>
                </a:lnTo>
                <a:lnTo>
                  <a:pt x="408" y="260"/>
                </a:lnTo>
                <a:lnTo>
                  <a:pt x="405" y="231"/>
                </a:lnTo>
                <a:lnTo>
                  <a:pt x="396" y="204"/>
                </a:lnTo>
                <a:lnTo>
                  <a:pt x="383" y="179"/>
                </a:lnTo>
                <a:lnTo>
                  <a:pt x="366" y="158"/>
                </a:lnTo>
                <a:lnTo>
                  <a:pt x="344" y="140"/>
                </a:lnTo>
                <a:lnTo>
                  <a:pt x="319" y="127"/>
                </a:lnTo>
                <a:lnTo>
                  <a:pt x="291" y="119"/>
                </a:lnTo>
                <a:lnTo>
                  <a:pt x="262" y="116"/>
                </a:lnTo>
                <a:close/>
                <a:moveTo>
                  <a:pt x="262" y="0"/>
                </a:moveTo>
                <a:lnTo>
                  <a:pt x="301" y="3"/>
                </a:lnTo>
                <a:lnTo>
                  <a:pt x="338" y="10"/>
                </a:lnTo>
                <a:lnTo>
                  <a:pt x="373" y="24"/>
                </a:lnTo>
                <a:lnTo>
                  <a:pt x="405" y="42"/>
                </a:lnTo>
                <a:lnTo>
                  <a:pt x="434" y="64"/>
                </a:lnTo>
                <a:lnTo>
                  <a:pt x="460" y="90"/>
                </a:lnTo>
                <a:lnTo>
                  <a:pt x="483" y="119"/>
                </a:lnTo>
                <a:lnTo>
                  <a:pt x="500" y="150"/>
                </a:lnTo>
                <a:lnTo>
                  <a:pt x="514" y="186"/>
                </a:lnTo>
                <a:lnTo>
                  <a:pt x="522" y="222"/>
                </a:lnTo>
                <a:lnTo>
                  <a:pt x="525" y="260"/>
                </a:lnTo>
                <a:lnTo>
                  <a:pt x="522" y="299"/>
                </a:lnTo>
                <a:lnTo>
                  <a:pt x="514" y="336"/>
                </a:lnTo>
                <a:lnTo>
                  <a:pt x="500" y="371"/>
                </a:lnTo>
                <a:lnTo>
                  <a:pt x="483" y="403"/>
                </a:lnTo>
                <a:lnTo>
                  <a:pt x="460" y="432"/>
                </a:lnTo>
                <a:lnTo>
                  <a:pt x="434" y="458"/>
                </a:lnTo>
                <a:lnTo>
                  <a:pt x="405" y="479"/>
                </a:lnTo>
                <a:lnTo>
                  <a:pt x="373" y="497"/>
                </a:lnTo>
                <a:lnTo>
                  <a:pt x="338" y="511"/>
                </a:lnTo>
                <a:lnTo>
                  <a:pt x="301" y="518"/>
                </a:lnTo>
                <a:lnTo>
                  <a:pt x="262" y="521"/>
                </a:lnTo>
                <a:lnTo>
                  <a:pt x="223" y="518"/>
                </a:lnTo>
                <a:lnTo>
                  <a:pt x="186" y="511"/>
                </a:lnTo>
                <a:lnTo>
                  <a:pt x="151" y="497"/>
                </a:lnTo>
                <a:lnTo>
                  <a:pt x="119" y="479"/>
                </a:lnTo>
                <a:lnTo>
                  <a:pt x="90" y="458"/>
                </a:lnTo>
                <a:lnTo>
                  <a:pt x="64" y="432"/>
                </a:lnTo>
                <a:lnTo>
                  <a:pt x="42" y="403"/>
                </a:lnTo>
                <a:lnTo>
                  <a:pt x="25" y="371"/>
                </a:lnTo>
                <a:lnTo>
                  <a:pt x="11" y="336"/>
                </a:lnTo>
                <a:lnTo>
                  <a:pt x="3" y="299"/>
                </a:lnTo>
                <a:lnTo>
                  <a:pt x="0" y="260"/>
                </a:lnTo>
                <a:lnTo>
                  <a:pt x="3" y="222"/>
                </a:lnTo>
                <a:lnTo>
                  <a:pt x="11" y="186"/>
                </a:lnTo>
                <a:lnTo>
                  <a:pt x="25" y="150"/>
                </a:lnTo>
                <a:lnTo>
                  <a:pt x="42" y="119"/>
                </a:lnTo>
                <a:lnTo>
                  <a:pt x="64" y="90"/>
                </a:lnTo>
                <a:lnTo>
                  <a:pt x="90" y="64"/>
                </a:lnTo>
                <a:lnTo>
                  <a:pt x="119" y="42"/>
                </a:lnTo>
                <a:lnTo>
                  <a:pt x="151" y="24"/>
                </a:lnTo>
                <a:lnTo>
                  <a:pt x="186" y="10"/>
                </a:lnTo>
                <a:lnTo>
                  <a:pt x="223" y="3"/>
                </a:lnTo>
                <a:lnTo>
                  <a:pt x="262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Freeform 476">
            <a:extLst>
              <a:ext uri="{FF2B5EF4-FFF2-40B4-BE49-F238E27FC236}">
                <a16:creationId xmlns:a16="http://schemas.microsoft.com/office/drawing/2014/main" id="{8F52655D-A87D-4C50-AAA9-53FB0EB25056}"/>
              </a:ext>
            </a:extLst>
          </p:cNvPr>
          <p:cNvSpPr>
            <a:spLocks/>
          </p:cNvSpPr>
          <p:nvPr/>
        </p:nvSpPr>
        <p:spPr bwMode="auto">
          <a:xfrm>
            <a:off x="5204042" y="1422476"/>
            <a:ext cx="26043" cy="28094"/>
          </a:xfrm>
          <a:custGeom>
            <a:avLst/>
            <a:gdLst>
              <a:gd name="T0" fmla="*/ 58 w 116"/>
              <a:gd name="T1" fmla="*/ 0 h 116"/>
              <a:gd name="T2" fmla="*/ 77 w 116"/>
              <a:gd name="T3" fmla="*/ 3 h 116"/>
              <a:gd name="T4" fmla="*/ 92 w 116"/>
              <a:gd name="T5" fmla="*/ 11 h 116"/>
              <a:gd name="T6" fmla="*/ 105 w 116"/>
              <a:gd name="T7" fmla="*/ 23 h 116"/>
              <a:gd name="T8" fmla="*/ 114 w 116"/>
              <a:gd name="T9" fmla="*/ 40 h 116"/>
              <a:gd name="T10" fmla="*/ 116 w 116"/>
              <a:gd name="T11" fmla="*/ 58 h 116"/>
              <a:gd name="T12" fmla="*/ 114 w 116"/>
              <a:gd name="T13" fmla="*/ 76 h 116"/>
              <a:gd name="T14" fmla="*/ 105 w 116"/>
              <a:gd name="T15" fmla="*/ 92 h 116"/>
              <a:gd name="T16" fmla="*/ 92 w 116"/>
              <a:gd name="T17" fmla="*/ 104 h 116"/>
              <a:gd name="T18" fmla="*/ 77 w 116"/>
              <a:gd name="T19" fmla="*/ 113 h 116"/>
              <a:gd name="T20" fmla="*/ 58 w 116"/>
              <a:gd name="T21" fmla="*/ 116 h 116"/>
              <a:gd name="T22" fmla="*/ 40 w 116"/>
              <a:gd name="T23" fmla="*/ 113 h 116"/>
              <a:gd name="T24" fmla="*/ 24 w 116"/>
              <a:gd name="T25" fmla="*/ 104 h 116"/>
              <a:gd name="T26" fmla="*/ 11 w 116"/>
              <a:gd name="T27" fmla="*/ 92 h 116"/>
              <a:gd name="T28" fmla="*/ 2 w 116"/>
              <a:gd name="T29" fmla="*/ 76 h 116"/>
              <a:gd name="T30" fmla="*/ 0 w 116"/>
              <a:gd name="T31" fmla="*/ 58 h 116"/>
              <a:gd name="T32" fmla="*/ 2 w 116"/>
              <a:gd name="T33" fmla="*/ 40 h 116"/>
              <a:gd name="T34" fmla="*/ 11 w 116"/>
              <a:gd name="T35" fmla="*/ 23 h 116"/>
              <a:gd name="T36" fmla="*/ 24 w 116"/>
              <a:gd name="T37" fmla="*/ 11 h 116"/>
              <a:gd name="T38" fmla="*/ 40 w 116"/>
              <a:gd name="T39" fmla="*/ 3 h 116"/>
              <a:gd name="T40" fmla="*/ 58 w 116"/>
              <a:gd name="T4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6" h="116">
                <a:moveTo>
                  <a:pt x="58" y="0"/>
                </a:moveTo>
                <a:lnTo>
                  <a:pt x="77" y="3"/>
                </a:lnTo>
                <a:lnTo>
                  <a:pt x="92" y="11"/>
                </a:lnTo>
                <a:lnTo>
                  <a:pt x="105" y="23"/>
                </a:lnTo>
                <a:lnTo>
                  <a:pt x="114" y="40"/>
                </a:lnTo>
                <a:lnTo>
                  <a:pt x="116" y="58"/>
                </a:lnTo>
                <a:lnTo>
                  <a:pt x="114" y="76"/>
                </a:lnTo>
                <a:lnTo>
                  <a:pt x="105" y="92"/>
                </a:lnTo>
                <a:lnTo>
                  <a:pt x="92" y="104"/>
                </a:lnTo>
                <a:lnTo>
                  <a:pt x="77" y="113"/>
                </a:lnTo>
                <a:lnTo>
                  <a:pt x="58" y="116"/>
                </a:lnTo>
                <a:lnTo>
                  <a:pt x="40" y="113"/>
                </a:lnTo>
                <a:lnTo>
                  <a:pt x="24" y="104"/>
                </a:lnTo>
                <a:lnTo>
                  <a:pt x="11" y="92"/>
                </a:lnTo>
                <a:lnTo>
                  <a:pt x="2" y="76"/>
                </a:lnTo>
                <a:lnTo>
                  <a:pt x="0" y="58"/>
                </a:lnTo>
                <a:lnTo>
                  <a:pt x="2" y="40"/>
                </a:lnTo>
                <a:lnTo>
                  <a:pt x="11" y="23"/>
                </a:lnTo>
                <a:lnTo>
                  <a:pt x="24" y="11"/>
                </a:lnTo>
                <a:lnTo>
                  <a:pt x="40" y="3"/>
                </a:lnTo>
                <a:lnTo>
                  <a:pt x="58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Freeform 477">
            <a:extLst>
              <a:ext uri="{FF2B5EF4-FFF2-40B4-BE49-F238E27FC236}">
                <a16:creationId xmlns:a16="http://schemas.microsoft.com/office/drawing/2014/main" id="{9436B7BD-9711-409B-8C8C-FD0C336D19D0}"/>
              </a:ext>
            </a:extLst>
          </p:cNvPr>
          <p:cNvSpPr>
            <a:spLocks/>
          </p:cNvSpPr>
          <p:nvPr/>
        </p:nvSpPr>
        <p:spPr bwMode="auto">
          <a:xfrm>
            <a:off x="5149592" y="1422476"/>
            <a:ext cx="26043" cy="28094"/>
          </a:xfrm>
          <a:custGeom>
            <a:avLst/>
            <a:gdLst>
              <a:gd name="T0" fmla="*/ 58 w 117"/>
              <a:gd name="T1" fmla="*/ 0 h 116"/>
              <a:gd name="T2" fmla="*/ 77 w 117"/>
              <a:gd name="T3" fmla="*/ 3 h 116"/>
              <a:gd name="T4" fmla="*/ 93 w 117"/>
              <a:gd name="T5" fmla="*/ 11 h 116"/>
              <a:gd name="T6" fmla="*/ 106 w 117"/>
              <a:gd name="T7" fmla="*/ 23 h 116"/>
              <a:gd name="T8" fmla="*/ 114 w 117"/>
              <a:gd name="T9" fmla="*/ 40 h 116"/>
              <a:gd name="T10" fmla="*/ 117 w 117"/>
              <a:gd name="T11" fmla="*/ 58 h 116"/>
              <a:gd name="T12" fmla="*/ 114 w 117"/>
              <a:gd name="T13" fmla="*/ 76 h 116"/>
              <a:gd name="T14" fmla="*/ 106 w 117"/>
              <a:gd name="T15" fmla="*/ 92 h 116"/>
              <a:gd name="T16" fmla="*/ 93 w 117"/>
              <a:gd name="T17" fmla="*/ 104 h 116"/>
              <a:gd name="T18" fmla="*/ 77 w 117"/>
              <a:gd name="T19" fmla="*/ 113 h 116"/>
              <a:gd name="T20" fmla="*/ 58 w 117"/>
              <a:gd name="T21" fmla="*/ 116 h 116"/>
              <a:gd name="T22" fmla="*/ 40 w 117"/>
              <a:gd name="T23" fmla="*/ 113 h 116"/>
              <a:gd name="T24" fmla="*/ 24 w 117"/>
              <a:gd name="T25" fmla="*/ 104 h 116"/>
              <a:gd name="T26" fmla="*/ 12 w 117"/>
              <a:gd name="T27" fmla="*/ 92 h 116"/>
              <a:gd name="T28" fmla="*/ 3 w 117"/>
              <a:gd name="T29" fmla="*/ 76 h 116"/>
              <a:gd name="T30" fmla="*/ 0 w 117"/>
              <a:gd name="T31" fmla="*/ 58 h 116"/>
              <a:gd name="T32" fmla="*/ 3 w 117"/>
              <a:gd name="T33" fmla="*/ 40 h 116"/>
              <a:gd name="T34" fmla="*/ 12 w 117"/>
              <a:gd name="T35" fmla="*/ 23 h 116"/>
              <a:gd name="T36" fmla="*/ 24 w 117"/>
              <a:gd name="T37" fmla="*/ 11 h 116"/>
              <a:gd name="T38" fmla="*/ 40 w 117"/>
              <a:gd name="T39" fmla="*/ 3 h 116"/>
              <a:gd name="T40" fmla="*/ 58 w 117"/>
              <a:gd name="T4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7" h="116">
                <a:moveTo>
                  <a:pt x="58" y="0"/>
                </a:moveTo>
                <a:lnTo>
                  <a:pt x="77" y="3"/>
                </a:lnTo>
                <a:lnTo>
                  <a:pt x="93" y="11"/>
                </a:lnTo>
                <a:lnTo>
                  <a:pt x="106" y="23"/>
                </a:lnTo>
                <a:lnTo>
                  <a:pt x="114" y="40"/>
                </a:lnTo>
                <a:lnTo>
                  <a:pt x="117" y="58"/>
                </a:lnTo>
                <a:lnTo>
                  <a:pt x="114" y="76"/>
                </a:lnTo>
                <a:lnTo>
                  <a:pt x="106" y="92"/>
                </a:lnTo>
                <a:lnTo>
                  <a:pt x="93" y="104"/>
                </a:lnTo>
                <a:lnTo>
                  <a:pt x="77" y="113"/>
                </a:lnTo>
                <a:lnTo>
                  <a:pt x="58" y="116"/>
                </a:lnTo>
                <a:lnTo>
                  <a:pt x="40" y="113"/>
                </a:lnTo>
                <a:lnTo>
                  <a:pt x="24" y="104"/>
                </a:lnTo>
                <a:lnTo>
                  <a:pt x="12" y="92"/>
                </a:lnTo>
                <a:lnTo>
                  <a:pt x="3" y="76"/>
                </a:lnTo>
                <a:lnTo>
                  <a:pt x="0" y="58"/>
                </a:lnTo>
                <a:lnTo>
                  <a:pt x="3" y="40"/>
                </a:lnTo>
                <a:lnTo>
                  <a:pt x="12" y="23"/>
                </a:lnTo>
                <a:lnTo>
                  <a:pt x="24" y="11"/>
                </a:lnTo>
                <a:lnTo>
                  <a:pt x="40" y="3"/>
                </a:lnTo>
                <a:lnTo>
                  <a:pt x="58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Freeform 478">
            <a:extLst>
              <a:ext uri="{FF2B5EF4-FFF2-40B4-BE49-F238E27FC236}">
                <a16:creationId xmlns:a16="http://schemas.microsoft.com/office/drawing/2014/main" id="{A5CFE820-60DC-4FF3-91A5-DAD48748788D}"/>
              </a:ext>
            </a:extLst>
          </p:cNvPr>
          <p:cNvSpPr>
            <a:spLocks/>
          </p:cNvSpPr>
          <p:nvPr/>
        </p:nvSpPr>
        <p:spPr bwMode="auto">
          <a:xfrm>
            <a:off x="5230085" y="1464617"/>
            <a:ext cx="28409" cy="25754"/>
          </a:xfrm>
          <a:custGeom>
            <a:avLst/>
            <a:gdLst>
              <a:gd name="T0" fmla="*/ 58 w 117"/>
              <a:gd name="T1" fmla="*/ 0 h 115"/>
              <a:gd name="T2" fmla="*/ 77 w 117"/>
              <a:gd name="T3" fmla="*/ 2 h 115"/>
              <a:gd name="T4" fmla="*/ 93 w 117"/>
              <a:gd name="T5" fmla="*/ 11 h 115"/>
              <a:gd name="T6" fmla="*/ 106 w 117"/>
              <a:gd name="T7" fmla="*/ 24 h 115"/>
              <a:gd name="T8" fmla="*/ 113 w 117"/>
              <a:gd name="T9" fmla="*/ 39 h 115"/>
              <a:gd name="T10" fmla="*/ 117 w 117"/>
              <a:gd name="T11" fmla="*/ 58 h 115"/>
              <a:gd name="T12" fmla="*/ 113 w 117"/>
              <a:gd name="T13" fmla="*/ 76 h 115"/>
              <a:gd name="T14" fmla="*/ 106 w 117"/>
              <a:gd name="T15" fmla="*/ 91 h 115"/>
              <a:gd name="T16" fmla="*/ 93 w 117"/>
              <a:gd name="T17" fmla="*/ 104 h 115"/>
              <a:gd name="T18" fmla="*/ 77 w 117"/>
              <a:gd name="T19" fmla="*/ 112 h 115"/>
              <a:gd name="T20" fmla="*/ 58 w 117"/>
              <a:gd name="T21" fmla="*/ 115 h 115"/>
              <a:gd name="T22" fmla="*/ 40 w 117"/>
              <a:gd name="T23" fmla="*/ 112 h 115"/>
              <a:gd name="T24" fmla="*/ 24 w 117"/>
              <a:gd name="T25" fmla="*/ 104 h 115"/>
              <a:gd name="T26" fmla="*/ 12 w 117"/>
              <a:gd name="T27" fmla="*/ 91 h 115"/>
              <a:gd name="T28" fmla="*/ 3 w 117"/>
              <a:gd name="T29" fmla="*/ 76 h 115"/>
              <a:gd name="T30" fmla="*/ 0 w 117"/>
              <a:gd name="T31" fmla="*/ 58 h 115"/>
              <a:gd name="T32" fmla="*/ 3 w 117"/>
              <a:gd name="T33" fmla="*/ 39 h 115"/>
              <a:gd name="T34" fmla="*/ 12 w 117"/>
              <a:gd name="T35" fmla="*/ 24 h 115"/>
              <a:gd name="T36" fmla="*/ 24 w 117"/>
              <a:gd name="T37" fmla="*/ 11 h 115"/>
              <a:gd name="T38" fmla="*/ 40 w 117"/>
              <a:gd name="T39" fmla="*/ 2 h 115"/>
              <a:gd name="T40" fmla="*/ 58 w 117"/>
              <a:gd name="T41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7" h="115">
                <a:moveTo>
                  <a:pt x="58" y="0"/>
                </a:moveTo>
                <a:lnTo>
                  <a:pt x="77" y="2"/>
                </a:lnTo>
                <a:lnTo>
                  <a:pt x="93" y="11"/>
                </a:lnTo>
                <a:lnTo>
                  <a:pt x="106" y="24"/>
                </a:lnTo>
                <a:lnTo>
                  <a:pt x="113" y="39"/>
                </a:lnTo>
                <a:lnTo>
                  <a:pt x="117" y="58"/>
                </a:lnTo>
                <a:lnTo>
                  <a:pt x="113" y="76"/>
                </a:lnTo>
                <a:lnTo>
                  <a:pt x="106" y="91"/>
                </a:lnTo>
                <a:lnTo>
                  <a:pt x="93" y="104"/>
                </a:lnTo>
                <a:lnTo>
                  <a:pt x="77" y="112"/>
                </a:lnTo>
                <a:lnTo>
                  <a:pt x="58" y="115"/>
                </a:lnTo>
                <a:lnTo>
                  <a:pt x="40" y="112"/>
                </a:lnTo>
                <a:lnTo>
                  <a:pt x="24" y="104"/>
                </a:lnTo>
                <a:lnTo>
                  <a:pt x="12" y="91"/>
                </a:lnTo>
                <a:lnTo>
                  <a:pt x="3" y="76"/>
                </a:lnTo>
                <a:lnTo>
                  <a:pt x="0" y="58"/>
                </a:lnTo>
                <a:lnTo>
                  <a:pt x="3" y="39"/>
                </a:lnTo>
                <a:lnTo>
                  <a:pt x="12" y="24"/>
                </a:lnTo>
                <a:lnTo>
                  <a:pt x="24" y="11"/>
                </a:lnTo>
                <a:lnTo>
                  <a:pt x="40" y="2"/>
                </a:lnTo>
                <a:lnTo>
                  <a:pt x="58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Freeform 479">
            <a:extLst>
              <a:ext uri="{FF2B5EF4-FFF2-40B4-BE49-F238E27FC236}">
                <a16:creationId xmlns:a16="http://schemas.microsoft.com/office/drawing/2014/main" id="{67B8F2FC-B375-4325-B7BA-FC3BADEFE641}"/>
              </a:ext>
            </a:extLst>
          </p:cNvPr>
          <p:cNvSpPr>
            <a:spLocks/>
          </p:cNvSpPr>
          <p:nvPr/>
        </p:nvSpPr>
        <p:spPr bwMode="auto">
          <a:xfrm>
            <a:off x="5175633" y="1464617"/>
            <a:ext cx="28409" cy="25754"/>
          </a:xfrm>
          <a:custGeom>
            <a:avLst/>
            <a:gdLst>
              <a:gd name="T0" fmla="*/ 58 w 117"/>
              <a:gd name="T1" fmla="*/ 0 h 115"/>
              <a:gd name="T2" fmla="*/ 77 w 117"/>
              <a:gd name="T3" fmla="*/ 2 h 115"/>
              <a:gd name="T4" fmla="*/ 93 w 117"/>
              <a:gd name="T5" fmla="*/ 11 h 115"/>
              <a:gd name="T6" fmla="*/ 105 w 117"/>
              <a:gd name="T7" fmla="*/ 24 h 115"/>
              <a:gd name="T8" fmla="*/ 114 w 117"/>
              <a:gd name="T9" fmla="*/ 39 h 115"/>
              <a:gd name="T10" fmla="*/ 117 w 117"/>
              <a:gd name="T11" fmla="*/ 58 h 115"/>
              <a:gd name="T12" fmla="*/ 114 w 117"/>
              <a:gd name="T13" fmla="*/ 76 h 115"/>
              <a:gd name="T14" fmla="*/ 105 w 117"/>
              <a:gd name="T15" fmla="*/ 91 h 115"/>
              <a:gd name="T16" fmla="*/ 93 w 117"/>
              <a:gd name="T17" fmla="*/ 104 h 115"/>
              <a:gd name="T18" fmla="*/ 77 w 117"/>
              <a:gd name="T19" fmla="*/ 112 h 115"/>
              <a:gd name="T20" fmla="*/ 58 w 117"/>
              <a:gd name="T21" fmla="*/ 115 h 115"/>
              <a:gd name="T22" fmla="*/ 40 w 117"/>
              <a:gd name="T23" fmla="*/ 112 h 115"/>
              <a:gd name="T24" fmla="*/ 24 w 117"/>
              <a:gd name="T25" fmla="*/ 104 h 115"/>
              <a:gd name="T26" fmla="*/ 11 w 117"/>
              <a:gd name="T27" fmla="*/ 91 h 115"/>
              <a:gd name="T28" fmla="*/ 3 w 117"/>
              <a:gd name="T29" fmla="*/ 76 h 115"/>
              <a:gd name="T30" fmla="*/ 0 w 117"/>
              <a:gd name="T31" fmla="*/ 58 h 115"/>
              <a:gd name="T32" fmla="*/ 3 w 117"/>
              <a:gd name="T33" fmla="*/ 39 h 115"/>
              <a:gd name="T34" fmla="*/ 11 w 117"/>
              <a:gd name="T35" fmla="*/ 24 h 115"/>
              <a:gd name="T36" fmla="*/ 24 w 117"/>
              <a:gd name="T37" fmla="*/ 11 h 115"/>
              <a:gd name="T38" fmla="*/ 40 w 117"/>
              <a:gd name="T39" fmla="*/ 2 h 115"/>
              <a:gd name="T40" fmla="*/ 58 w 117"/>
              <a:gd name="T41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7" h="115">
                <a:moveTo>
                  <a:pt x="58" y="0"/>
                </a:moveTo>
                <a:lnTo>
                  <a:pt x="77" y="2"/>
                </a:lnTo>
                <a:lnTo>
                  <a:pt x="93" y="11"/>
                </a:lnTo>
                <a:lnTo>
                  <a:pt x="105" y="24"/>
                </a:lnTo>
                <a:lnTo>
                  <a:pt x="114" y="39"/>
                </a:lnTo>
                <a:lnTo>
                  <a:pt x="117" y="58"/>
                </a:lnTo>
                <a:lnTo>
                  <a:pt x="114" y="76"/>
                </a:lnTo>
                <a:lnTo>
                  <a:pt x="105" y="91"/>
                </a:lnTo>
                <a:lnTo>
                  <a:pt x="93" y="104"/>
                </a:lnTo>
                <a:lnTo>
                  <a:pt x="77" y="112"/>
                </a:lnTo>
                <a:lnTo>
                  <a:pt x="58" y="115"/>
                </a:lnTo>
                <a:lnTo>
                  <a:pt x="40" y="112"/>
                </a:lnTo>
                <a:lnTo>
                  <a:pt x="24" y="104"/>
                </a:lnTo>
                <a:lnTo>
                  <a:pt x="11" y="91"/>
                </a:lnTo>
                <a:lnTo>
                  <a:pt x="3" y="76"/>
                </a:lnTo>
                <a:lnTo>
                  <a:pt x="0" y="58"/>
                </a:lnTo>
                <a:lnTo>
                  <a:pt x="3" y="39"/>
                </a:lnTo>
                <a:lnTo>
                  <a:pt x="11" y="24"/>
                </a:lnTo>
                <a:lnTo>
                  <a:pt x="24" y="11"/>
                </a:lnTo>
                <a:lnTo>
                  <a:pt x="40" y="2"/>
                </a:lnTo>
                <a:lnTo>
                  <a:pt x="58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Freeform 480">
            <a:extLst>
              <a:ext uri="{FF2B5EF4-FFF2-40B4-BE49-F238E27FC236}">
                <a16:creationId xmlns:a16="http://schemas.microsoft.com/office/drawing/2014/main" id="{7D529908-3FB3-47C1-9817-10A30BAC7037}"/>
              </a:ext>
            </a:extLst>
          </p:cNvPr>
          <p:cNvSpPr>
            <a:spLocks/>
          </p:cNvSpPr>
          <p:nvPr/>
        </p:nvSpPr>
        <p:spPr bwMode="auto">
          <a:xfrm>
            <a:off x="5092774" y="1422476"/>
            <a:ext cx="28409" cy="28094"/>
          </a:xfrm>
          <a:custGeom>
            <a:avLst/>
            <a:gdLst>
              <a:gd name="T0" fmla="*/ 59 w 116"/>
              <a:gd name="T1" fmla="*/ 0 h 116"/>
              <a:gd name="T2" fmla="*/ 77 w 116"/>
              <a:gd name="T3" fmla="*/ 3 h 116"/>
              <a:gd name="T4" fmla="*/ 92 w 116"/>
              <a:gd name="T5" fmla="*/ 11 h 116"/>
              <a:gd name="T6" fmla="*/ 105 w 116"/>
              <a:gd name="T7" fmla="*/ 23 h 116"/>
              <a:gd name="T8" fmla="*/ 114 w 116"/>
              <a:gd name="T9" fmla="*/ 40 h 116"/>
              <a:gd name="T10" fmla="*/ 116 w 116"/>
              <a:gd name="T11" fmla="*/ 58 h 116"/>
              <a:gd name="T12" fmla="*/ 114 w 116"/>
              <a:gd name="T13" fmla="*/ 76 h 116"/>
              <a:gd name="T14" fmla="*/ 105 w 116"/>
              <a:gd name="T15" fmla="*/ 92 h 116"/>
              <a:gd name="T16" fmla="*/ 92 w 116"/>
              <a:gd name="T17" fmla="*/ 104 h 116"/>
              <a:gd name="T18" fmla="*/ 77 w 116"/>
              <a:gd name="T19" fmla="*/ 113 h 116"/>
              <a:gd name="T20" fmla="*/ 59 w 116"/>
              <a:gd name="T21" fmla="*/ 116 h 116"/>
              <a:gd name="T22" fmla="*/ 40 w 116"/>
              <a:gd name="T23" fmla="*/ 113 h 116"/>
              <a:gd name="T24" fmla="*/ 24 w 116"/>
              <a:gd name="T25" fmla="*/ 104 h 116"/>
              <a:gd name="T26" fmla="*/ 11 w 116"/>
              <a:gd name="T27" fmla="*/ 92 h 116"/>
              <a:gd name="T28" fmla="*/ 2 w 116"/>
              <a:gd name="T29" fmla="*/ 76 h 116"/>
              <a:gd name="T30" fmla="*/ 0 w 116"/>
              <a:gd name="T31" fmla="*/ 58 h 116"/>
              <a:gd name="T32" fmla="*/ 2 w 116"/>
              <a:gd name="T33" fmla="*/ 40 h 116"/>
              <a:gd name="T34" fmla="*/ 11 w 116"/>
              <a:gd name="T35" fmla="*/ 23 h 116"/>
              <a:gd name="T36" fmla="*/ 24 w 116"/>
              <a:gd name="T37" fmla="*/ 11 h 116"/>
              <a:gd name="T38" fmla="*/ 40 w 116"/>
              <a:gd name="T39" fmla="*/ 3 h 116"/>
              <a:gd name="T40" fmla="*/ 59 w 116"/>
              <a:gd name="T4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6" h="116">
                <a:moveTo>
                  <a:pt x="59" y="0"/>
                </a:moveTo>
                <a:lnTo>
                  <a:pt x="77" y="3"/>
                </a:lnTo>
                <a:lnTo>
                  <a:pt x="92" y="11"/>
                </a:lnTo>
                <a:lnTo>
                  <a:pt x="105" y="23"/>
                </a:lnTo>
                <a:lnTo>
                  <a:pt x="114" y="40"/>
                </a:lnTo>
                <a:lnTo>
                  <a:pt x="116" y="58"/>
                </a:lnTo>
                <a:lnTo>
                  <a:pt x="114" y="76"/>
                </a:lnTo>
                <a:lnTo>
                  <a:pt x="105" y="92"/>
                </a:lnTo>
                <a:lnTo>
                  <a:pt x="92" y="104"/>
                </a:lnTo>
                <a:lnTo>
                  <a:pt x="77" y="113"/>
                </a:lnTo>
                <a:lnTo>
                  <a:pt x="59" y="116"/>
                </a:lnTo>
                <a:lnTo>
                  <a:pt x="40" y="113"/>
                </a:lnTo>
                <a:lnTo>
                  <a:pt x="24" y="104"/>
                </a:lnTo>
                <a:lnTo>
                  <a:pt x="11" y="92"/>
                </a:lnTo>
                <a:lnTo>
                  <a:pt x="2" y="76"/>
                </a:lnTo>
                <a:lnTo>
                  <a:pt x="0" y="58"/>
                </a:lnTo>
                <a:lnTo>
                  <a:pt x="2" y="40"/>
                </a:lnTo>
                <a:lnTo>
                  <a:pt x="11" y="23"/>
                </a:lnTo>
                <a:lnTo>
                  <a:pt x="24" y="11"/>
                </a:lnTo>
                <a:lnTo>
                  <a:pt x="40" y="3"/>
                </a:lnTo>
                <a:lnTo>
                  <a:pt x="59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Freeform 481">
            <a:extLst>
              <a:ext uri="{FF2B5EF4-FFF2-40B4-BE49-F238E27FC236}">
                <a16:creationId xmlns:a16="http://schemas.microsoft.com/office/drawing/2014/main" id="{08649671-CFA7-4DFD-8493-F02DB4CBECFB}"/>
              </a:ext>
            </a:extLst>
          </p:cNvPr>
          <p:cNvSpPr>
            <a:spLocks/>
          </p:cNvSpPr>
          <p:nvPr/>
        </p:nvSpPr>
        <p:spPr bwMode="auto">
          <a:xfrm>
            <a:off x="5121183" y="1464617"/>
            <a:ext cx="28409" cy="25754"/>
          </a:xfrm>
          <a:custGeom>
            <a:avLst/>
            <a:gdLst>
              <a:gd name="T0" fmla="*/ 59 w 117"/>
              <a:gd name="T1" fmla="*/ 0 h 115"/>
              <a:gd name="T2" fmla="*/ 77 w 117"/>
              <a:gd name="T3" fmla="*/ 2 h 115"/>
              <a:gd name="T4" fmla="*/ 93 w 117"/>
              <a:gd name="T5" fmla="*/ 11 h 115"/>
              <a:gd name="T6" fmla="*/ 106 w 117"/>
              <a:gd name="T7" fmla="*/ 24 h 115"/>
              <a:gd name="T8" fmla="*/ 114 w 117"/>
              <a:gd name="T9" fmla="*/ 39 h 115"/>
              <a:gd name="T10" fmla="*/ 117 w 117"/>
              <a:gd name="T11" fmla="*/ 58 h 115"/>
              <a:gd name="T12" fmla="*/ 114 w 117"/>
              <a:gd name="T13" fmla="*/ 76 h 115"/>
              <a:gd name="T14" fmla="*/ 106 w 117"/>
              <a:gd name="T15" fmla="*/ 91 h 115"/>
              <a:gd name="T16" fmla="*/ 93 w 117"/>
              <a:gd name="T17" fmla="*/ 104 h 115"/>
              <a:gd name="T18" fmla="*/ 77 w 117"/>
              <a:gd name="T19" fmla="*/ 112 h 115"/>
              <a:gd name="T20" fmla="*/ 59 w 117"/>
              <a:gd name="T21" fmla="*/ 115 h 115"/>
              <a:gd name="T22" fmla="*/ 40 w 117"/>
              <a:gd name="T23" fmla="*/ 112 h 115"/>
              <a:gd name="T24" fmla="*/ 24 w 117"/>
              <a:gd name="T25" fmla="*/ 104 h 115"/>
              <a:gd name="T26" fmla="*/ 12 w 117"/>
              <a:gd name="T27" fmla="*/ 91 h 115"/>
              <a:gd name="T28" fmla="*/ 3 w 117"/>
              <a:gd name="T29" fmla="*/ 76 h 115"/>
              <a:gd name="T30" fmla="*/ 0 w 117"/>
              <a:gd name="T31" fmla="*/ 58 h 115"/>
              <a:gd name="T32" fmla="*/ 3 w 117"/>
              <a:gd name="T33" fmla="*/ 39 h 115"/>
              <a:gd name="T34" fmla="*/ 12 w 117"/>
              <a:gd name="T35" fmla="*/ 24 h 115"/>
              <a:gd name="T36" fmla="*/ 24 w 117"/>
              <a:gd name="T37" fmla="*/ 11 h 115"/>
              <a:gd name="T38" fmla="*/ 40 w 117"/>
              <a:gd name="T39" fmla="*/ 2 h 115"/>
              <a:gd name="T40" fmla="*/ 59 w 117"/>
              <a:gd name="T41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7" h="115">
                <a:moveTo>
                  <a:pt x="59" y="0"/>
                </a:moveTo>
                <a:lnTo>
                  <a:pt x="77" y="2"/>
                </a:lnTo>
                <a:lnTo>
                  <a:pt x="93" y="11"/>
                </a:lnTo>
                <a:lnTo>
                  <a:pt x="106" y="24"/>
                </a:lnTo>
                <a:lnTo>
                  <a:pt x="114" y="39"/>
                </a:lnTo>
                <a:lnTo>
                  <a:pt x="117" y="58"/>
                </a:lnTo>
                <a:lnTo>
                  <a:pt x="114" y="76"/>
                </a:lnTo>
                <a:lnTo>
                  <a:pt x="106" y="91"/>
                </a:lnTo>
                <a:lnTo>
                  <a:pt x="93" y="104"/>
                </a:lnTo>
                <a:lnTo>
                  <a:pt x="77" y="112"/>
                </a:lnTo>
                <a:lnTo>
                  <a:pt x="59" y="115"/>
                </a:lnTo>
                <a:lnTo>
                  <a:pt x="40" y="112"/>
                </a:lnTo>
                <a:lnTo>
                  <a:pt x="24" y="104"/>
                </a:lnTo>
                <a:lnTo>
                  <a:pt x="12" y="91"/>
                </a:lnTo>
                <a:lnTo>
                  <a:pt x="3" y="76"/>
                </a:lnTo>
                <a:lnTo>
                  <a:pt x="0" y="58"/>
                </a:lnTo>
                <a:lnTo>
                  <a:pt x="3" y="39"/>
                </a:lnTo>
                <a:lnTo>
                  <a:pt x="12" y="24"/>
                </a:lnTo>
                <a:lnTo>
                  <a:pt x="24" y="11"/>
                </a:lnTo>
                <a:lnTo>
                  <a:pt x="40" y="2"/>
                </a:lnTo>
                <a:lnTo>
                  <a:pt x="59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Freeform 482">
            <a:extLst>
              <a:ext uri="{FF2B5EF4-FFF2-40B4-BE49-F238E27FC236}">
                <a16:creationId xmlns:a16="http://schemas.microsoft.com/office/drawing/2014/main" id="{BF13F8DD-2372-4AC7-B30A-08126D7E32D7}"/>
              </a:ext>
            </a:extLst>
          </p:cNvPr>
          <p:cNvSpPr>
            <a:spLocks/>
          </p:cNvSpPr>
          <p:nvPr/>
        </p:nvSpPr>
        <p:spPr bwMode="auto">
          <a:xfrm>
            <a:off x="5038322" y="1422476"/>
            <a:ext cx="28409" cy="28094"/>
          </a:xfrm>
          <a:custGeom>
            <a:avLst/>
            <a:gdLst>
              <a:gd name="T0" fmla="*/ 59 w 117"/>
              <a:gd name="T1" fmla="*/ 0 h 116"/>
              <a:gd name="T2" fmla="*/ 77 w 117"/>
              <a:gd name="T3" fmla="*/ 3 h 116"/>
              <a:gd name="T4" fmla="*/ 93 w 117"/>
              <a:gd name="T5" fmla="*/ 11 h 116"/>
              <a:gd name="T6" fmla="*/ 105 w 117"/>
              <a:gd name="T7" fmla="*/ 23 h 116"/>
              <a:gd name="T8" fmla="*/ 114 w 117"/>
              <a:gd name="T9" fmla="*/ 40 h 116"/>
              <a:gd name="T10" fmla="*/ 117 w 117"/>
              <a:gd name="T11" fmla="*/ 58 h 116"/>
              <a:gd name="T12" fmla="*/ 114 w 117"/>
              <a:gd name="T13" fmla="*/ 76 h 116"/>
              <a:gd name="T14" fmla="*/ 105 w 117"/>
              <a:gd name="T15" fmla="*/ 92 h 116"/>
              <a:gd name="T16" fmla="*/ 93 w 117"/>
              <a:gd name="T17" fmla="*/ 104 h 116"/>
              <a:gd name="T18" fmla="*/ 77 w 117"/>
              <a:gd name="T19" fmla="*/ 113 h 116"/>
              <a:gd name="T20" fmla="*/ 59 w 117"/>
              <a:gd name="T21" fmla="*/ 116 h 116"/>
              <a:gd name="T22" fmla="*/ 40 w 117"/>
              <a:gd name="T23" fmla="*/ 113 h 116"/>
              <a:gd name="T24" fmla="*/ 24 w 117"/>
              <a:gd name="T25" fmla="*/ 104 h 116"/>
              <a:gd name="T26" fmla="*/ 12 w 117"/>
              <a:gd name="T27" fmla="*/ 92 h 116"/>
              <a:gd name="T28" fmla="*/ 4 w 117"/>
              <a:gd name="T29" fmla="*/ 76 h 116"/>
              <a:gd name="T30" fmla="*/ 0 w 117"/>
              <a:gd name="T31" fmla="*/ 58 h 116"/>
              <a:gd name="T32" fmla="*/ 4 w 117"/>
              <a:gd name="T33" fmla="*/ 40 h 116"/>
              <a:gd name="T34" fmla="*/ 12 w 117"/>
              <a:gd name="T35" fmla="*/ 23 h 116"/>
              <a:gd name="T36" fmla="*/ 24 w 117"/>
              <a:gd name="T37" fmla="*/ 11 h 116"/>
              <a:gd name="T38" fmla="*/ 40 w 117"/>
              <a:gd name="T39" fmla="*/ 3 h 116"/>
              <a:gd name="T40" fmla="*/ 59 w 117"/>
              <a:gd name="T4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7" h="116">
                <a:moveTo>
                  <a:pt x="59" y="0"/>
                </a:moveTo>
                <a:lnTo>
                  <a:pt x="77" y="3"/>
                </a:lnTo>
                <a:lnTo>
                  <a:pt x="93" y="11"/>
                </a:lnTo>
                <a:lnTo>
                  <a:pt x="105" y="23"/>
                </a:lnTo>
                <a:lnTo>
                  <a:pt x="114" y="40"/>
                </a:lnTo>
                <a:lnTo>
                  <a:pt x="117" y="58"/>
                </a:lnTo>
                <a:lnTo>
                  <a:pt x="114" y="76"/>
                </a:lnTo>
                <a:lnTo>
                  <a:pt x="105" y="92"/>
                </a:lnTo>
                <a:lnTo>
                  <a:pt x="93" y="104"/>
                </a:lnTo>
                <a:lnTo>
                  <a:pt x="77" y="113"/>
                </a:lnTo>
                <a:lnTo>
                  <a:pt x="59" y="116"/>
                </a:lnTo>
                <a:lnTo>
                  <a:pt x="40" y="113"/>
                </a:lnTo>
                <a:lnTo>
                  <a:pt x="24" y="104"/>
                </a:lnTo>
                <a:lnTo>
                  <a:pt x="12" y="92"/>
                </a:lnTo>
                <a:lnTo>
                  <a:pt x="4" y="76"/>
                </a:lnTo>
                <a:lnTo>
                  <a:pt x="0" y="58"/>
                </a:lnTo>
                <a:lnTo>
                  <a:pt x="4" y="40"/>
                </a:lnTo>
                <a:lnTo>
                  <a:pt x="12" y="23"/>
                </a:lnTo>
                <a:lnTo>
                  <a:pt x="24" y="11"/>
                </a:lnTo>
                <a:lnTo>
                  <a:pt x="40" y="3"/>
                </a:lnTo>
                <a:lnTo>
                  <a:pt x="59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Freeform 483">
            <a:extLst>
              <a:ext uri="{FF2B5EF4-FFF2-40B4-BE49-F238E27FC236}">
                <a16:creationId xmlns:a16="http://schemas.microsoft.com/office/drawing/2014/main" id="{9AF42E23-7129-4676-A2CF-80CCD54C4F02}"/>
              </a:ext>
            </a:extLst>
          </p:cNvPr>
          <p:cNvSpPr>
            <a:spLocks/>
          </p:cNvSpPr>
          <p:nvPr/>
        </p:nvSpPr>
        <p:spPr bwMode="auto">
          <a:xfrm>
            <a:off x="5066731" y="1464617"/>
            <a:ext cx="26043" cy="25754"/>
          </a:xfrm>
          <a:custGeom>
            <a:avLst/>
            <a:gdLst>
              <a:gd name="T0" fmla="*/ 59 w 117"/>
              <a:gd name="T1" fmla="*/ 0 h 115"/>
              <a:gd name="T2" fmla="*/ 77 w 117"/>
              <a:gd name="T3" fmla="*/ 2 h 115"/>
              <a:gd name="T4" fmla="*/ 93 w 117"/>
              <a:gd name="T5" fmla="*/ 11 h 115"/>
              <a:gd name="T6" fmla="*/ 105 w 117"/>
              <a:gd name="T7" fmla="*/ 24 h 115"/>
              <a:gd name="T8" fmla="*/ 114 w 117"/>
              <a:gd name="T9" fmla="*/ 39 h 115"/>
              <a:gd name="T10" fmla="*/ 117 w 117"/>
              <a:gd name="T11" fmla="*/ 58 h 115"/>
              <a:gd name="T12" fmla="*/ 114 w 117"/>
              <a:gd name="T13" fmla="*/ 76 h 115"/>
              <a:gd name="T14" fmla="*/ 105 w 117"/>
              <a:gd name="T15" fmla="*/ 91 h 115"/>
              <a:gd name="T16" fmla="*/ 93 w 117"/>
              <a:gd name="T17" fmla="*/ 104 h 115"/>
              <a:gd name="T18" fmla="*/ 77 w 117"/>
              <a:gd name="T19" fmla="*/ 112 h 115"/>
              <a:gd name="T20" fmla="*/ 59 w 117"/>
              <a:gd name="T21" fmla="*/ 115 h 115"/>
              <a:gd name="T22" fmla="*/ 40 w 117"/>
              <a:gd name="T23" fmla="*/ 112 h 115"/>
              <a:gd name="T24" fmla="*/ 24 w 117"/>
              <a:gd name="T25" fmla="*/ 104 h 115"/>
              <a:gd name="T26" fmla="*/ 11 w 117"/>
              <a:gd name="T27" fmla="*/ 91 h 115"/>
              <a:gd name="T28" fmla="*/ 3 w 117"/>
              <a:gd name="T29" fmla="*/ 76 h 115"/>
              <a:gd name="T30" fmla="*/ 0 w 117"/>
              <a:gd name="T31" fmla="*/ 58 h 115"/>
              <a:gd name="T32" fmla="*/ 3 w 117"/>
              <a:gd name="T33" fmla="*/ 39 h 115"/>
              <a:gd name="T34" fmla="*/ 11 w 117"/>
              <a:gd name="T35" fmla="*/ 24 h 115"/>
              <a:gd name="T36" fmla="*/ 24 w 117"/>
              <a:gd name="T37" fmla="*/ 11 h 115"/>
              <a:gd name="T38" fmla="*/ 40 w 117"/>
              <a:gd name="T39" fmla="*/ 2 h 115"/>
              <a:gd name="T40" fmla="*/ 59 w 117"/>
              <a:gd name="T41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7" h="115">
                <a:moveTo>
                  <a:pt x="59" y="0"/>
                </a:moveTo>
                <a:lnTo>
                  <a:pt x="77" y="2"/>
                </a:lnTo>
                <a:lnTo>
                  <a:pt x="93" y="11"/>
                </a:lnTo>
                <a:lnTo>
                  <a:pt x="105" y="24"/>
                </a:lnTo>
                <a:lnTo>
                  <a:pt x="114" y="39"/>
                </a:lnTo>
                <a:lnTo>
                  <a:pt x="117" y="58"/>
                </a:lnTo>
                <a:lnTo>
                  <a:pt x="114" y="76"/>
                </a:lnTo>
                <a:lnTo>
                  <a:pt x="105" y="91"/>
                </a:lnTo>
                <a:lnTo>
                  <a:pt x="93" y="104"/>
                </a:lnTo>
                <a:lnTo>
                  <a:pt x="77" y="112"/>
                </a:lnTo>
                <a:lnTo>
                  <a:pt x="59" y="115"/>
                </a:lnTo>
                <a:lnTo>
                  <a:pt x="40" y="112"/>
                </a:lnTo>
                <a:lnTo>
                  <a:pt x="24" y="104"/>
                </a:lnTo>
                <a:lnTo>
                  <a:pt x="11" y="91"/>
                </a:lnTo>
                <a:lnTo>
                  <a:pt x="3" y="76"/>
                </a:lnTo>
                <a:lnTo>
                  <a:pt x="0" y="58"/>
                </a:lnTo>
                <a:lnTo>
                  <a:pt x="3" y="39"/>
                </a:lnTo>
                <a:lnTo>
                  <a:pt x="11" y="24"/>
                </a:lnTo>
                <a:lnTo>
                  <a:pt x="24" y="11"/>
                </a:lnTo>
                <a:lnTo>
                  <a:pt x="40" y="2"/>
                </a:lnTo>
                <a:lnTo>
                  <a:pt x="59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Freeform 484">
            <a:extLst>
              <a:ext uri="{FF2B5EF4-FFF2-40B4-BE49-F238E27FC236}">
                <a16:creationId xmlns:a16="http://schemas.microsoft.com/office/drawing/2014/main" id="{D02A3380-7316-4D96-9E04-FB63364B5F72}"/>
              </a:ext>
            </a:extLst>
          </p:cNvPr>
          <p:cNvSpPr>
            <a:spLocks/>
          </p:cNvSpPr>
          <p:nvPr/>
        </p:nvSpPr>
        <p:spPr bwMode="auto">
          <a:xfrm>
            <a:off x="4981503" y="1422476"/>
            <a:ext cx="28409" cy="28094"/>
          </a:xfrm>
          <a:custGeom>
            <a:avLst/>
            <a:gdLst>
              <a:gd name="T0" fmla="*/ 59 w 117"/>
              <a:gd name="T1" fmla="*/ 0 h 116"/>
              <a:gd name="T2" fmla="*/ 77 w 117"/>
              <a:gd name="T3" fmla="*/ 3 h 116"/>
              <a:gd name="T4" fmla="*/ 93 w 117"/>
              <a:gd name="T5" fmla="*/ 11 h 116"/>
              <a:gd name="T6" fmla="*/ 106 w 117"/>
              <a:gd name="T7" fmla="*/ 23 h 116"/>
              <a:gd name="T8" fmla="*/ 115 w 117"/>
              <a:gd name="T9" fmla="*/ 40 h 116"/>
              <a:gd name="T10" fmla="*/ 117 w 117"/>
              <a:gd name="T11" fmla="*/ 58 h 116"/>
              <a:gd name="T12" fmla="*/ 115 w 117"/>
              <a:gd name="T13" fmla="*/ 76 h 116"/>
              <a:gd name="T14" fmla="*/ 106 w 117"/>
              <a:gd name="T15" fmla="*/ 92 h 116"/>
              <a:gd name="T16" fmla="*/ 93 w 117"/>
              <a:gd name="T17" fmla="*/ 104 h 116"/>
              <a:gd name="T18" fmla="*/ 77 w 117"/>
              <a:gd name="T19" fmla="*/ 113 h 116"/>
              <a:gd name="T20" fmla="*/ 59 w 117"/>
              <a:gd name="T21" fmla="*/ 116 h 116"/>
              <a:gd name="T22" fmla="*/ 40 w 117"/>
              <a:gd name="T23" fmla="*/ 113 h 116"/>
              <a:gd name="T24" fmla="*/ 25 w 117"/>
              <a:gd name="T25" fmla="*/ 104 h 116"/>
              <a:gd name="T26" fmla="*/ 12 w 117"/>
              <a:gd name="T27" fmla="*/ 92 h 116"/>
              <a:gd name="T28" fmla="*/ 4 w 117"/>
              <a:gd name="T29" fmla="*/ 76 h 116"/>
              <a:gd name="T30" fmla="*/ 0 w 117"/>
              <a:gd name="T31" fmla="*/ 58 h 116"/>
              <a:gd name="T32" fmla="*/ 4 w 117"/>
              <a:gd name="T33" fmla="*/ 40 h 116"/>
              <a:gd name="T34" fmla="*/ 12 w 117"/>
              <a:gd name="T35" fmla="*/ 23 h 116"/>
              <a:gd name="T36" fmla="*/ 25 w 117"/>
              <a:gd name="T37" fmla="*/ 11 h 116"/>
              <a:gd name="T38" fmla="*/ 40 w 117"/>
              <a:gd name="T39" fmla="*/ 3 h 116"/>
              <a:gd name="T40" fmla="*/ 59 w 117"/>
              <a:gd name="T4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7" h="116">
                <a:moveTo>
                  <a:pt x="59" y="0"/>
                </a:moveTo>
                <a:lnTo>
                  <a:pt x="77" y="3"/>
                </a:lnTo>
                <a:lnTo>
                  <a:pt x="93" y="11"/>
                </a:lnTo>
                <a:lnTo>
                  <a:pt x="106" y="23"/>
                </a:lnTo>
                <a:lnTo>
                  <a:pt x="115" y="40"/>
                </a:lnTo>
                <a:lnTo>
                  <a:pt x="117" y="58"/>
                </a:lnTo>
                <a:lnTo>
                  <a:pt x="115" y="76"/>
                </a:lnTo>
                <a:lnTo>
                  <a:pt x="106" y="92"/>
                </a:lnTo>
                <a:lnTo>
                  <a:pt x="93" y="104"/>
                </a:lnTo>
                <a:lnTo>
                  <a:pt x="77" y="113"/>
                </a:lnTo>
                <a:lnTo>
                  <a:pt x="59" y="116"/>
                </a:lnTo>
                <a:lnTo>
                  <a:pt x="40" y="113"/>
                </a:lnTo>
                <a:lnTo>
                  <a:pt x="25" y="104"/>
                </a:lnTo>
                <a:lnTo>
                  <a:pt x="12" y="92"/>
                </a:lnTo>
                <a:lnTo>
                  <a:pt x="4" y="76"/>
                </a:lnTo>
                <a:lnTo>
                  <a:pt x="0" y="58"/>
                </a:lnTo>
                <a:lnTo>
                  <a:pt x="4" y="40"/>
                </a:lnTo>
                <a:lnTo>
                  <a:pt x="12" y="23"/>
                </a:lnTo>
                <a:lnTo>
                  <a:pt x="25" y="11"/>
                </a:lnTo>
                <a:lnTo>
                  <a:pt x="40" y="3"/>
                </a:lnTo>
                <a:lnTo>
                  <a:pt x="59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Freeform 485">
            <a:extLst>
              <a:ext uri="{FF2B5EF4-FFF2-40B4-BE49-F238E27FC236}">
                <a16:creationId xmlns:a16="http://schemas.microsoft.com/office/drawing/2014/main" id="{483E5A16-D700-450A-8687-6505E18A79AF}"/>
              </a:ext>
            </a:extLst>
          </p:cNvPr>
          <p:cNvSpPr>
            <a:spLocks/>
          </p:cNvSpPr>
          <p:nvPr/>
        </p:nvSpPr>
        <p:spPr bwMode="auto">
          <a:xfrm>
            <a:off x="5009913" y="1464617"/>
            <a:ext cx="28409" cy="25754"/>
          </a:xfrm>
          <a:custGeom>
            <a:avLst/>
            <a:gdLst>
              <a:gd name="T0" fmla="*/ 59 w 117"/>
              <a:gd name="T1" fmla="*/ 0 h 115"/>
              <a:gd name="T2" fmla="*/ 77 w 117"/>
              <a:gd name="T3" fmla="*/ 2 h 115"/>
              <a:gd name="T4" fmla="*/ 93 w 117"/>
              <a:gd name="T5" fmla="*/ 11 h 115"/>
              <a:gd name="T6" fmla="*/ 106 w 117"/>
              <a:gd name="T7" fmla="*/ 24 h 115"/>
              <a:gd name="T8" fmla="*/ 115 w 117"/>
              <a:gd name="T9" fmla="*/ 39 h 115"/>
              <a:gd name="T10" fmla="*/ 117 w 117"/>
              <a:gd name="T11" fmla="*/ 58 h 115"/>
              <a:gd name="T12" fmla="*/ 115 w 117"/>
              <a:gd name="T13" fmla="*/ 76 h 115"/>
              <a:gd name="T14" fmla="*/ 106 w 117"/>
              <a:gd name="T15" fmla="*/ 91 h 115"/>
              <a:gd name="T16" fmla="*/ 93 w 117"/>
              <a:gd name="T17" fmla="*/ 104 h 115"/>
              <a:gd name="T18" fmla="*/ 77 w 117"/>
              <a:gd name="T19" fmla="*/ 112 h 115"/>
              <a:gd name="T20" fmla="*/ 59 w 117"/>
              <a:gd name="T21" fmla="*/ 115 h 115"/>
              <a:gd name="T22" fmla="*/ 40 w 117"/>
              <a:gd name="T23" fmla="*/ 112 h 115"/>
              <a:gd name="T24" fmla="*/ 24 w 117"/>
              <a:gd name="T25" fmla="*/ 104 h 115"/>
              <a:gd name="T26" fmla="*/ 12 w 117"/>
              <a:gd name="T27" fmla="*/ 91 h 115"/>
              <a:gd name="T28" fmla="*/ 4 w 117"/>
              <a:gd name="T29" fmla="*/ 76 h 115"/>
              <a:gd name="T30" fmla="*/ 0 w 117"/>
              <a:gd name="T31" fmla="*/ 58 h 115"/>
              <a:gd name="T32" fmla="*/ 4 w 117"/>
              <a:gd name="T33" fmla="*/ 39 h 115"/>
              <a:gd name="T34" fmla="*/ 12 w 117"/>
              <a:gd name="T35" fmla="*/ 24 h 115"/>
              <a:gd name="T36" fmla="*/ 24 w 117"/>
              <a:gd name="T37" fmla="*/ 11 h 115"/>
              <a:gd name="T38" fmla="*/ 40 w 117"/>
              <a:gd name="T39" fmla="*/ 2 h 115"/>
              <a:gd name="T40" fmla="*/ 59 w 117"/>
              <a:gd name="T41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7" h="115">
                <a:moveTo>
                  <a:pt x="59" y="0"/>
                </a:moveTo>
                <a:lnTo>
                  <a:pt x="77" y="2"/>
                </a:lnTo>
                <a:lnTo>
                  <a:pt x="93" y="11"/>
                </a:lnTo>
                <a:lnTo>
                  <a:pt x="106" y="24"/>
                </a:lnTo>
                <a:lnTo>
                  <a:pt x="115" y="39"/>
                </a:lnTo>
                <a:lnTo>
                  <a:pt x="117" y="58"/>
                </a:lnTo>
                <a:lnTo>
                  <a:pt x="115" y="76"/>
                </a:lnTo>
                <a:lnTo>
                  <a:pt x="106" y="91"/>
                </a:lnTo>
                <a:lnTo>
                  <a:pt x="93" y="104"/>
                </a:lnTo>
                <a:lnTo>
                  <a:pt x="77" y="112"/>
                </a:lnTo>
                <a:lnTo>
                  <a:pt x="59" y="115"/>
                </a:lnTo>
                <a:lnTo>
                  <a:pt x="40" y="112"/>
                </a:lnTo>
                <a:lnTo>
                  <a:pt x="24" y="104"/>
                </a:lnTo>
                <a:lnTo>
                  <a:pt x="12" y="91"/>
                </a:lnTo>
                <a:lnTo>
                  <a:pt x="4" y="76"/>
                </a:lnTo>
                <a:lnTo>
                  <a:pt x="0" y="58"/>
                </a:lnTo>
                <a:lnTo>
                  <a:pt x="4" y="39"/>
                </a:lnTo>
                <a:lnTo>
                  <a:pt x="12" y="24"/>
                </a:lnTo>
                <a:lnTo>
                  <a:pt x="24" y="11"/>
                </a:lnTo>
                <a:lnTo>
                  <a:pt x="40" y="2"/>
                </a:lnTo>
                <a:lnTo>
                  <a:pt x="59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Freeform 486">
            <a:extLst>
              <a:ext uri="{FF2B5EF4-FFF2-40B4-BE49-F238E27FC236}">
                <a16:creationId xmlns:a16="http://schemas.microsoft.com/office/drawing/2014/main" id="{1E245202-72D9-411F-AD3D-27B3486D146B}"/>
              </a:ext>
            </a:extLst>
          </p:cNvPr>
          <p:cNvSpPr>
            <a:spLocks noEditPoints="1"/>
          </p:cNvSpPr>
          <p:nvPr/>
        </p:nvSpPr>
        <p:spPr bwMode="auto">
          <a:xfrm>
            <a:off x="4526956" y="1314781"/>
            <a:ext cx="828602" cy="800688"/>
          </a:xfrm>
          <a:custGeom>
            <a:avLst/>
            <a:gdLst>
              <a:gd name="T0" fmla="*/ 183 w 3500"/>
              <a:gd name="T1" fmla="*/ 2344 h 3420"/>
              <a:gd name="T2" fmla="*/ 119 w 3500"/>
              <a:gd name="T3" fmla="*/ 2439 h 3420"/>
              <a:gd name="T4" fmla="*/ 129 w 3500"/>
              <a:gd name="T5" fmla="*/ 3211 h 3420"/>
              <a:gd name="T6" fmla="*/ 209 w 3500"/>
              <a:gd name="T7" fmla="*/ 3292 h 3420"/>
              <a:gd name="T8" fmla="*/ 3262 w 3500"/>
              <a:gd name="T9" fmla="*/ 3301 h 3420"/>
              <a:gd name="T10" fmla="*/ 3357 w 3500"/>
              <a:gd name="T11" fmla="*/ 3237 h 3420"/>
              <a:gd name="T12" fmla="*/ 3383 w 3500"/>
              <a:gd name="T13" fmla="*/ 2469 h 3420"/>
              <a:gd name="T14" fmla="*/ 3339 w 3500"/>
              <a:gd name="T15" fmla="*/ 2362 h 3420"/>
              <a:gd name="T16" fmla="*/ 3231 w 3500"/>
              <a:gd name="T17" fmla="*/ 2318 h 3420"/>
              <a:gd name="T18" fmla="*/ 209 w 3500"/>
              <a:gd name="T19" fmla="*/ 1229 h 3420"/>
              <a:gd name="T20" fmla="*/ 129 w 3500"/>
              <a:gd name="T21" fmla="*/ 1309 h 3420"/>
              <a:gd name="T22" fmla="*/ 119 w 3500"/>
              <a:gd name="T23" fmla="*/ 2082 h 3420"/>
              <a:gd name="T24" fmla="*/ 183 w 3500"/>
              <a:gd name="T25" fmla="*/ 2176 h 3420"/>
              <a:gd name="T26" fmla="*/ 3231 w 3500"/>
              <a:gd name="T27" fmla="*/ 2202 h 3420"/>
              <a:gd name="T28" fmla="*/ 3339 w 3500"/>
              <a:gd name="T29" fmla="*/ 2158 h 3420"/>
              <a:gd name="T30" fmla="*/ 3383 w 3500"/>
              <a:gd name="T31" fmla="*/ 2052 h 3420"/>
              <a:gd name="T32" fmla="*/ 3357 w 3500"/>
              <a:gd name="T33" fmla="*/ 1283 h 3420"/>
              <a:gd name="T34" fmla="*/ 3262 w 3500"/>
              <a:gd name="T35" fmla="*/ 1220 h 3420"/>
              <a:gd name="T36" fmla="*/ 238 w 3500"/>
              <a:gd name="T37" fmla="*/ 120 h 3420"/>
              <a:gd name="T38" fmla="*/ 143 w 3500"/>
              <a:gd name="T39" fmla="*/ 183 h 3420"/>
              <a:gd name="T40" fmla="*/ 117 w 3500"/>
              <a:gd name="T41" fmla="*/ 950 h 3420"/>
              <a:gd name="T42" fmla="*/ 161 w 3500"/>
              <a:gd name="T43" fmla="*/ 1056 h 3420"/>
              <a:gd name="T44" fmla="*/ 269 w 3500"/>
              <a:gd name="T45" fmla="*/ 1101 h 3420"/>
              <a:gd name="T46" fmla="*/ 3317 w 3500"/>
              <a:gd name="T47" fmla="*/ 1075 h 3420"/>
              <a:gd name="T48" fmla="*/ 3381 w 3500"/>
              <a:gd name="T49" fmla="*/ 980 h 3420"/>
              <a:gd name="T50" fmla="*/ 3371 w 3500"/>
              <a:gd name="T51" fmla="*/ 209 h 3420"/>
              <a:gd name="T52" fmla="*/ 3291 w 3500"/>
              <a:gd name="T53" fmla="*/ 128 h 3420"/>
              <a:gd name="T54" fmla="*/ 269 w 3500"/>
              <a:gd name="T55" fmla="*/ 0 h 3420"/>
              <a:gd name="T56" fmla="*/ 3345 w 3500"/>
              <a:gd name="T57" fmla="*/ 25 h 3420"/>
              <a:gd name="T58" fmla="*/ 3457 w 3500"/>
              <a:gd name="T59" fmla="*/ 122 h 3420"/>
              <a:gd name="T60" fmla="*/ 3500 w 3500"/>
              <a:gd name="T61" fmla="*/ 267 h 3420"/>
              <a:gd name="T62" fmla="*/ 3472 w 3500"/>
              <a:gd name="T63" fmla="*/ 1068 h 3420"/>
              <a:gd name="T64" fmla="*/ 3426 w 3500"/>
              <a:gd name="T65" fmla="*/ 1186 h 3420"/>
              <a:gd name="T66" fmla="*/ 3497 w 3500"/>
              <a:gd name="T67" fmla="*/ 1327 h 3420"/>
              <a:gd name="T68" fmla="*/ 3487 w 3500"/>
              <a:gd name="T69" fmla="*/ 2132 h 3420"/>
              <a:gd name="T70" fmla="*/ 3397 w 3500"/>
              <a:gd name="T71" fmla="*/ 2260 h 3420"/>
              <a:gd name="T72" fmla="*/ 3487 w 3500"/>
              <a:gd name="T73" fmla="*/ 2388 h 3420"/>
              <a:gd name="T74" fmla="*/ 3498 w 3500"/>
              <a:gd name="T75" fmla="*/ 3192 h 3420"/>
              <a:gd name="T76" fmla="*/ 3434 w 3500"/>
              <a:gd name="T77" fmla="*/ 3327 h 3420"/>
              <a:gd name="T78" fmla="*/ 3309 w 3500"/>
              <a:gd name="T79" fmla="*/ 3408 h 3420"/>
              <a:gd name="T80" fmla="*/ 228 w 3500"/>
              <a:gd name="T81" fmla="*/ 3417 h 3420"/>
              <a:gd name="T82" fmla="*/ 92 w 3500"/>
              <a:gd name="T83" fmla="*/ 3354 h 3420"/>
              <a:gd name="T84" fmla="*/ 11 w 3500"/>
              <a:gd name="T85" fmla="*/ 3230 h 3420"/>
              <a:gd name="T86" fmla="*/ 3 w 3500"/>
              <a:gd name="T87" fmla="*/ 2428 h 3420"/>
              <a:gd name="T88" fmla="*/ 74 w 3500"/>
              <a:gd name="T89" fmla="*/ 2287 h 3420"/>
              <a:gd name="T90" fmla="*/ 28 w 3500"/>
              <a:gd name="T91" fmla="*/ 2169 h 3420"/>
              <a:gd name="T92" fmla="*/ 0 w 3500"/>
              <a:gd name="T93" fmla="*/ 1368 h 3420"/>
              <a:gd name="T94" fmla="*/ 49 w 3500"/>
              <a:gd name="T95" fmla="*/ 1216 h 3420"/>
              <a:gd name="T96" fmla="*/ 49 w 3500"/>
              <a:gd name="T97" fmla="*/ 1102 h 3420"/>
              <a:gd name="T98" fmla="*/ 0 w 3500"/>
              <a:gd name="T99" fmla="*/ 950 h 3420"/>
              <a:gd name="T100" fmla="*/ 25 w 3500"/>
              <a:gd name="T101" fmla="*/ 155 h 3420"/>
              <a:gd name="T102" fmla="*/ 122 w 3500"/>
              <a:gd name="T103" fmla="*/ 43 h 3420"/>
              <a:gd name="T104" fmla="*/ 269 w 3500"/>
              <a:gd name="T105" fmla="*/ 0 h 3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500" h="3420">
                <a:moveTo>
                  <a:pt x="269" y="2318"/>
                </a:moveTo>
                <a:lnTo>
                  <a:pt x="238" y="2322"/>
                </a:lnTo>
                <a:lnTo>
                  <a:pt x="209" y="2330"/>
                </a:lnTo>
                <a:lnTo>
                  <a:pt x="183" y="2344"/>
                </a:lnTo>
                <a:lnTo>
                  <a:pt x="161" y="2362"/>
                </a:lnTo>
                <a:lnTo>
                  <a:pt x="143" y="2385"/>
                </a:lnTo>
                <a:lnTo>
                  <a:pt x="129" y="2411"/>
                </a:lnTo>
                <a:lnTo>
                  <a:pt x="119" y="2439"/>
                </a:lnTo>
                <a:lnTo>
                  <a:pt x="117" y="2469"/>
                </a:lnTo>
                <a:lnTo>
                  <a:pt x="117" y="3152"/>
                </a:lnTo>
                <a:lnTo>
                  <a:pt x="119" y="3183"/>
                </a:lnTo>
                <a:lnTo>
                  <a:pt x="129" y="3211"/>
                </a:lnTo>
                <a:lnTo>
                  <a:pt x="143" y="3237"/>
                </a:lnTo>
                <a:lnTo>
                  <a:pt x="161" y="3260"/>
                </a:lnTo>
                <a:lnTo>
                  <a:pt x="183" y="3278"/>
                </a:lnTo>
                <a:lnTo>
                  <a:pt x="209" y="3292"/>
                </a:lnTo>
                <a:lnTo>
                  <a:pt x="238" y="3301"/>
                </a:lnTo>
                <a:lnTo>
                  <a:pt x="269" y="3304"/>
                </a:lnTo>
                <a:lnTo>
                  <a:pt x="3231" y="3304"/>
                </a:lnTo>
                <a:lnTo>
                  <a:pt x="3262" y="3301"/>
                </a:lnTo>
                <a:lnTo>
                  <a:pt x="3291" y="3292"/>
                </a:lnTo>
                <a:lnTo>
                  <a:pt x="3317" y="3278"/>
                </a:lnTo>
                <a:lnTo>
                  <a:pt x="3339" y="3260"/>
                </a:lnTo>
                <a:lnTo>
                  <a:pt x="3357" y="3237"/>
                </a:lnTo>
                <a:lnTo>
                  <a:pt x="3371" y="3211"/>
                </a:lnTo>
                <a:lnTo>
                  <a:pt x="3381" y="3183"/>
                </a:lnTo>
                <a:lnTo>
                  <a:pt x="3383" y="3152"/>
                </a:lnTo>
                <a:lnTo>
                  <a:pt x="3383" y="2469"/>
                </a:lnTo>
                <a:lnTo>
                  <a:pt x="3381" y="2439"/>
                </a:lnTo>
                <a:lnTo>
                  <a:pt x="3371" y="2411"/>
                </a:lnTo>
                <a:lnTo>
                  <a:pt x="3357" y="2385"/>
                </a:lnTo>
                <a:lnTo>
                  <a:pt x="3339" y="2362"/>
                </a:lnTo>
                <a:lnTo>
                  <a:pt x="3317" y="2344"/>
                </a:lnTo>
                <a:lnTo>
                  <a:pt x="3291" y="2330"/>
                </a:lnTo>
                <a:lnTo>
                  <a:pt x="3262" y="2322"/>
                </a:lnTo>
                <a:lnTo>
                  <a:pt x="3231" y="2318"/>
                </a:lnTo>
                <a:lnTo>
                  <a:pt x="269" y="2318"/>
                </a:lnTo>
                <a:close/>
                <a:moveTo>
                  <a:pt x="269" y="1217"/>
                </a:moveTo>
                <a:lnTo>
                  <a:pt x="238" y="1220"/>
                </a:lnTo>
                <a:lnTo>
                  <a:pt x="209" y="1229"/>
                </a:lnTo>
                <a:lnTo>
                  <a:pt x="183" y="1243"/>
                </a:lnTo>
                <a:lnTo>
                  <a:pt x="161" y="1261"/>
                </a:lnTo>
                <a:lnTo>
                  <a:pt x="143" y="1283"/>
                </a:lnTo>
                <a:lnTo>
                  <a:pt x="129" y="1309"/>
                </a:lnTo>
                <a:lnTo>
                  <a:pt x="119" y="1338"/>
                </a:lnTo>
                <a:lnTo>
                  <a:pt x="117" y="1368"/>
                </a:lnTo>
                <a:lnTo>
                  <a:pt x="117" y="2052"/>
                </a:lnTo>
                <a:lnTo>
                  <a:pt x="119" y="2082"/>
                </a:lnTo>
                <a:lnTo>
                  <a:pt x="129" y="2110"/>
                </a:lnTo>
                <a:lnTo>
                  <a:pt x="143" y="2135"/>
                </a:lnTo>
                <a:lnTo>
                  <a:pt x="161" y="2158"/>
                </a:lnTo>
                <a:lnTo>
                  <a:pt x="183" y="2176"/>
                </a:lnTo>
                <a:lnTo>
                  <a:pt x="209" y="2190"/>
                </a:lnTo>
                <a:lnTo>
                  <a:pt x="238" y="2199"/>
                </a:lnTo>
                <a:lnTo>
                  <a:pt x="269" y="2202"/>
                </a:lnTo>
                <a:lnTo>
                  <a:pt x="3231" y="2202"/>
                </a:lnTo>
                <a:lnTo>
                  <a:pt x="3262" y="2199"/>
                </a:lnTo>
                <a:lnTo>
                  <a:pt x="3291" y="2190"/>
                </a:lnTo>
                <a:lnTo>
                  <a:pt x="3317" y="2176"/>
                </a:lnTo>
                <a:lnTo>
                  <a:pt x="3339" y="2158"/>
                </a:lnTo>
                <a:lnTo>
                  <a:pt x="3357" y="2135"/>
                </a:lnTo>
                <a:lnTo>
                  <a:pt x="3371" y="2110"/>
                </a:lnTo>
                <a:lnTo>
                  <a:pt x="3381" y="2082"/>
                </a:lnTo>
                <a:lnTo>
                  <a:pt x="3383" y="2052"/>
                </a:lnTo>
                <a:lnTo>
                  <a:pt x="3383" y="1368"/>
                </a:lnTo>
                <a:lnTo>
                  <a:pt x="3381" y="1338"/>
                </a:lnTo>
                <a:lnTo>
                  <a:pt x="3371" y="1309"/>
                </a:lnTo>
                <a:lnTo>
                  <a:pt x="3357" y="1283"/>
                </a:lnTo>
                <a:lnTo>
                  <a:pt x="3339" y="1261"/>
                </a:lnTo>
                <a:lnTo>
                  <a:pt x="3317" y="1243"/>
                </a:lnTo>
                <a:lnTo>
                  <a:pt x="3291" y="1229"/>
                </a:lnTo>
                <a:lnTo>
                  <a:pt x="3262" y="1220"/>
                </a:lnTo>
                <a:lnTo>
                  <a:pt x="3231" y="1217"/>
                </a:lnTo>
                <a:lnTo>
                  <a:pt x="269" y="1217"/>
                </a:lnTo>
                <a:close/>
                <a:moveTo>
                  <a:pt x="269" y="116"/>
                </a:moveTo>
                <a:lnTo>
                  <a:pt x="238" y="120"/>
                </a:lnTo>
                <a:lnTo>
                  <a:pt x="209" y="128"/>
                </a:lnTo>
                <a:lnTo>
                  <a:pt x="183" y="142"/>
                </a:lnTo>
                <a:lnTo>
                  <a:pt x="161" y="160"/>
                </a:lnTo>
                <a:lnTo>
                  <a:pt x="143" y="183"/>
                </a:lnTo>
                <a:lnTo>
                  <a:pt x="129" y="209"/>
                </a:lnTo>
                <a:lnTo>
                  <a:pt x="119" y="237"/>
                </a:lnTo>
                <a:lnTo>
                  <a:pt x="117" y="267"/>
                </a:lnTo>
                <a:lnTo>
                  <a:pt x="117" y="950"/>
                </a:lnTo>
                <a:lnTo>
                  <a:pt x="119" y="980"/>
                </a:lnTo>
                <a:lnTo>
                  <a:pt x="129" y="1009"/>
                </a:lnTo>
                <a:lnTo>
                  <a:pt x="143" y="1035"/>
                </a:lnTo>
                <a:lnTo>
                  <a:pt x="161" y="1056"/>
                </a:lnTo>
                <a:lnTo>
                  <a:pt x="183" y="1076"/>
                </a:lnTo>
                <a:lnTo>
                  <a:pt x="209" y="1089"/>
                </a:lnTo>
                <a:lnTo>
                  <a:pt x="238" y="1098"/>
                </a:lnTo>
                <a:lnTo>
                  <a:pt x="269" y="1101"/>
                </a:lnTo>
                <a:lnTo>
                  <a:pt x="3231" y="1101"/>
                </a:lnTo>
                <a:lnTo>
                  <a:pt x="3262" y="1098"/>
                </a:lnTo>
                <a:lnTo>
                  <a:pt x="3291" y="1089"/>
                </a:lnTo>
                <a:lnTo>
                  <a:pt x="3317" y="1075"/>
                </a:lnTo>
                <a:lnTo>
                  <a:pt x="3339" y="1056"/>
                </a:lnTo>
                <a:lnTo>
                  <a:pt x="3357" y="1034"/>
                </a:lnTo>
                <a:lnTo>
                  <a:pt x="3371" y="1009"/>
                </a:lnTo>
                <a:lnTo>
                  <a:pt x="3381" y="980"/>
                </a:lnTo>
                <a:lnTo>
                  <a:pt x="3383" y="950"/>
                </a:lnTo>
                <a:lnTo>
                  <a:pt x="3383" y="267"/>
                </a:lnTo>
                <a:lnTo>
                  <a:pt x="3381" y="237"/>
                </a:lnTo>
                <a:lnTo>
                  <a:pt x="3371" y="209"/>
                </a:lnTo>
                <a:lnTo>
                  <a:pt x="3357" y="183"/>
                </a:lnTo>
                <a:lnTo>
                  <a:pt x="3339" y="160"/>
                </a:lnTo>
                <a:lnTo>
                  <a:pt x="3317" y="142"/>
                </a:lnTo>
                <a:lnTo>
                  <a:pt x="3291" y="128"/>
                </a:lnTo>
                <a:lnTo>
                  <a:pt x="3262" y="120"/>
                </a:lnTo>
                <a:lnTo>
                  <a:pt x="3231" y="116"/>
                </a:lnTo>
                <a:lnTo>
                  <a:pt x="269" y="116"/>
                </a:lnTo>
                <a:close/>
                <a:moveTo>
                  <a:pt x="269" y="0"/>
                </a:moveTo>
                <a:lnTo>
                  <a:pt x="3231" y="0"/>
                </a:lnTo>
                <a:lnTo>
                  <a:pt x="3272" y="3"/>
                </a:lnTo>
                <a:lnTo>
                  <a:pt x="3309" y="11"/>
                </a:lnTo>
                <a:lnTo>
                  <a:pt x="3345" y="25"/>
                </a:lnTo>
                <a:lnTo>
                  <a:pt x="3378" y="43"/>
                </a:lnTo>
                <a:lnTo>
                  <a:pt x="3408" y="66"/>
                </a:lnTo>
                <a:lnTo>
                  <a:pt x="3434" y="92"/>
                </a:lnTo>
                <a:lnTo>
                  <a:pt x="3457" y="122"/>
                </a:lnTo>
                <a:lnTo>
                  <a:pt x="3475" y="155"/>
                </a:lnTo>
                <a:lnTo>
                  <a:pt x="3489" y="191"/>
                </a:lnTo>
                <a:lnTo>
                  <a:pt x="3498" y="228"/>
                </a:lnTo>
                <a:lnTo>
                  <a:pt x="3500" y="267"/>
                </a:lnTo>
                <a:lnTo>
                  <a:pt x="3500" y="950"/>
                </a:lnTo>
                <a:lnTo>
                  <a:pt x="3497" y="992"/>
                </a:lnTo>
                <a:lnTo>
                  <a:pt x="3487" y="1031"/>
                </a:lnTo>
                <a:lnTo>
                  <a:pt x="3472" y="1068"/>
                </a:lnTo>
                <a:lnTo>
                  <a:pt x="3451" y="1102"/>
                </a:lnTo>
                <a:lnTo>
                  <a:pt x="3426" y="1133"/>
                </a:lnTo>
                <a:lnTo>
                  <a:pt x="3397" y="1159"/>
                </a:lnTo>
                <a:lnTo>
                  <a:pt x="3426" y="1186"/>
                </a:lnTo>
                <a:lnTo>
                  <a:pt x="3451" y="1216"/>
                </a:lnTo>
                <a:lnTo>
                  <a:pt x="3472" y="1250"/>
                </a:lnTo>
                <a:lnTo>
                  <a:pt x="3487" y="1287"/>
                </a:lnTo>
                <a:lnTo>
                  <a:pt x="3497" y="1327"/>
                </a:lnTo>
                <a:lnTo>
                  <a:pt x="3500" y="1368"/>
                </a:lnTo>
                <a:lnTo>
                  <a:pt x="3500" y="2052"/>
                </a:lnTo>
                <a:lnTo>
                  <a:pt x="3497" y="2092"/>
                </a:lnTo>
                <a:lnTo>
                  <a:pt x="3487" y="2132"/>
                </a:lnTo>
                <a:lnTo>
                  <a:pt x="3472" y="2169"/>
                </a:lnTo>
                <a:lnTo>
                  <a:pt x="3451" y="2203"/>
                </a:lnTo>
                <a:lnTo>
                  <a:pt x="3426" y="2233"/>
                </a:lnTo>
                <a:lnTo>
                  <a:pt x="3397" y="2260"/>
                </a:lnTo>
                <a:lnTo>
                  <a:pt x="3426" y="2287"/>
                </a:lnTo>
                <a:lnTo>
                  <a:pt x="3451" y="2317"/>
                </a:lnTo>
                <a:lnTo>
                  <a:pt x="3472" y="2352"/>
                </a:lnTo>
                <a:lnTo>
                  <a:pt x="3487" y="2388"/>
                </a:lnTo>
                <a:lnTo>
                  <a:pt x="3497" y="2428"/>
                </a:lnTo>
                <a:lnTo>
                  <a:pt x="3500" y="2469"/>
                </a:lnTo>
                <a:lnTo>
                  <a:pt x="3500" y="3152"/>
                </a:lnTo>
                <a:lnTo>
                  <a:pt x="3498" y="3192"/>
                </a:lnTo>
                <a:lnTo>
                  <a:pt x="3489" y="3230"/>
                </a:lnTo>
                <a:lnTo>
                  <a:pt x="3475" y="3265"/>
                </a:lnTo>
                <a:lnTo>
                  <a:pt x="3457" y="3297"/>
                </a:lnTo>
                <a:lnTo>
                  <a:pt x="3434" y="3327"/>
                </a:lnTo>
                <a:lnTo>
                  <a:pt x="3408" y="3354"/>
                </a:lnTo>
                <a:lnTo>
                  <a:pt x="3378" y="3377"/>
                </a:lnTo>
                <a:lnTo>
                  <a:pt x="3345" y="3394"/>
                </a:lnTo>
                <a:lnTo>
                  <a:pt x="3309" y="3408"/>
                </a:lnTo>
                <a:lnTo>
                  <a:pt x="3272" y="3417"/>
                </a:lnTo>
                <a:lnTo>
                  <a:pt x="3231" y="3420"/>
                </a:lnTo>
                <a:lnTo>
                  <a:pt x="269" y="3420"/>
                </a:lnTo>
                <a:lnTo>
                  <a:pt x="228" y="3417"/>
                </a:lnTo>
                <a:lnTo>
                  <a:pt x="191" y="3408"/>
                </a:lnTo>
                <a:lnTo>
                  <a:pt x="155" y="3394"/>
                </a:lnTo>
                <a:lnTo>
                  <a:pt x="122" y="3377"/>
                </a:lnTo>
                <a:lnTo>
                  <a:pt x="92" y="3354"/>
                </a:lnTo>
                <a:lnTo>
                  <a:pt x="66" y="3327"/>
                </a:lnTo>
                <a:lnTo>
                  <a:pt x="43" y="3297"/>
                </a:lnTo>
                <a:lnTo>
                  <a:pt x="25" y="3265"/>
                </a:lnTo>
                <a:lnTo>
                  <a:pt x="11" y="3230"/>
                </a:lnTo>
                <a:lnTo>
                  <a:pt x="2" y="3192"/>
                </a:lnTo>
                <a:lnTo>
                  <a:pt x="0" y="3152"/>
                </a:lnTo>
                <a:lnTo>
                  <a:pt x="0" y="2469"/>
                </a:lnTo>
                <a:lnTo>
                  <a:pt x="3" y="2428"/>
                </a:lnTo>
                <a:lnTo>
                  <a:pt x="13" y="2388"/>
                </a:lnTo>
                <a:lnTo>
                  <a:pt x="28" y="2352"/>
                </a:lnTo>
                <a:lnTo>
                  <a:pt x="49" y="2317"/>
                </a:lnTo>
                <a:lnTo>
                  <a:pt x="74" y="2287"/>
                </a:lnTo>
                <a:lnTo>
                  <a:pt x="103" y="2260"/>
                </a:lnTo>
                <a:lnTo>
                  <a:pt x="74" y="2233"/>
                </a:lnTo>
                <a:lnTo>
                  <a:pt x="49" y="2203"/>
                </a:lnTo>
                <a:lnTo>
                  <a:pt x="28" y="2169"/>
                </a:lnTo>
                <a:lnTo>
                  <a:pt x="13" y="2132"/>
                </a:lnTo>
                <a:lnTo>
                  <a:pt x="3" y="2092"/>
                </a:lnTo>
                <a:lnTo>
                  <a:pt x="0" y="2052"/>
                </a:lnTo>
                <a:lnTo>
                  <a:pt x="0" y="1368"/>
                </a:lnTo>
                <a:lnTo>
                  <a:pt x="3" y="1327"/>
                </a:lnTo>
                <a:lnTo>
                  <a:pt x="13" y="1287"/>
                </a:lnTo>
                <a:lnTo>
                  <a:pt x="28" y="1250"/>
                </a:lnTo>
                <a:lnTo>
                  <a:pt x="49" y="1216"/>
                </a:lnTo>
                <a:lnTo>
                  <a:pt x="74" y="1186"/>
                </a:lnTo>
                <a:lnTo>
                  <a:pt x="103" y="1159"/>
                </a:lnTo>
                <a:lnTo>
                  <a:pt x="74" y="1133"/>
                </a:lnTo>
                <a:lnTo>
                  <a:pt x="49" y="1102"/>
                </a:lnTo>
                <a:lnTo>
                  <a:pt x="28" y="1068"/>
                </a:lnTo>
                <a:lnTo>
                  <a:pt x="13" y="1031"/>
                </a:lnTo>
                <a:lnTo>
                  <a:pt x="3" y="992"/>
                </a:lnTo>
                <a:lnTo>
                  <a:pt x="0" y="950"/>
                </a:lnTo>
                <a:lnTo>
                  <a:pt x="0" y="267"/>
                </a:lnTo>
                <a:lnTo>
                  <a:pt x="2" y="228"/>
                </a:lnTo>
                <a:lnTo>
                  <a:pt x="11" y="191"/>
                </a:lnTo>
                <a:lnTo>
                  <a:pt x="25" y="155"/>
                </a:lnTo>
                <a:lnTo>
                  <a:pt x="43" y="122"/>
                </a:lnTo>
                <a:lnTo>
                  <a:pt x="66" y="92"/>
                </a:lnTo>
                <a:lnTo>
                  <a:pt x="92" y="66"/>
                </a:lnTo>
                <a:lnTo>
                  <a:pt x="122" y="43"/>
                </a:lnTo>
                <a:lnTo>
                  <a:pt x="155" y="25"/>
                </a:lnTo>
                <a:lnTo>
                  <a:pt x="191" y="11"/>
                </a:lnTo>
                <a:lnTo>
                  <a:pt x="228" y="3"/>
                </a:lnTo>
                <a:lnTo>
                  <a:pt x="269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2" name="Freeform 487">
            <a:extLst>
              <a:ext uri="{FF2B5EF4-FFF2-40B4-BE49-F238E27FC236}">
                <a16:creationId xmlns:a16="http://schemas.microsoft.com/office/drawing/2014/main" id="{59D06D5C-5B58-481F-AF35-B60EF99CBA77}"/>
              </a:ext>
            </a:extLst>
          </p:cNvPr>
          <p:cNvSpPr>
            <a:spLocks noEditPoints="1"/>
          </p:cNvSpPr>
          <p:nvPr/>
        </p:nvSpPr>
        <p:spPr bwMode="auto">
          <a:xfrm>
            <a:off x="4609817" y="1654255"/>
            <a:ext cx="125475" cy="121742"/>
          </a:xfrm>
          <a:custGeom>
            <a:avLst/>
            <a:gdLst>
              <a:gd name="T0" fmla="*/ 233 w 525"/>
              <a:gd name="T1" fmla="*/ 118 h 522"/>
              <a:gd name="T2" fmla="*/ 181 w 525"/>
              <a:gd name="T3" fmla="*/ 141 h 522"/>
              <a:gd name="T4" fmla="*/ 142 w 525"/>
              <a:gd name="T5" fmla="*/ 180 h 522"/>
              <a:gd name="T6" fmla="*/ 119 w 525"/>
              <a:gd name="T7" fmla="*/ 231 h 522"/>
              <a:gd name="T8" fmla="*/ 119 w 525"/>
              <a:gd name="T9" fmla="*/ 290 h 522"/>
              <a:gd name="T10" fmla="*/ 142 w 525"/>
              <a:gd name="T11" fmla="*/ 342 h 522"/>
              <a:gd name="T12" fmla="*/ 181 w 525"/>
              <a:gd name="T13" fmla="*/ 381 h 522"/>
              <a:gd name="T14" fmla="*/ 233 w 525"/>
              <a:gd name="T15" fmla="*/ 402 h 522"/>
              <a:gd name="T16" fmla="*/ 291 w 525"/>
              <a:gd name="T17" fmla="*/ 402 h 522"/>
              <a:gd name="T18" fmla="*/ 344 w 525"/>
              <a:gd name="T19" fmla="*/ 381 h 522"/>
              <a:gd name="T20" fmla="*/ 383 w 525"/>
              <a:gd name="T21" fmla="*/ 342 h 522"/>
              <a:gd name="T22" fmla="*/ 405 w 525"/>
              <a:gd name="T23" fmla="*/ 290 h 522"/>
              <a:gd name="T24" fmla="*/ 405 w 525"/>
              <a:gd name="T25" fmla="*/ 231 h 522"/>
              <a:gd name="T26" fmla="*/ 383 w 525"/>
              <a:gd name="T27" fmla="*/ 180 h 522"/>
              <a:gd name="T28" fmla="*/ 344 w 525"/>
              <a:gd name="T29" fmla="*/ 141 h 522"/>
              <a:gd name="T30" fmla="*/ 291 w 525"/>
              <a:gd name="T31" fmla="*/ 118 h 522"/>
              <a:gd name="T32" fmla="*/ 262 w 525"/>
              <a:gd name="T33" fmla="*/ 0 h 522"/>
              <a:gd name="T34" fmla="*/ 338 w 525"/>
              <a:gd name="T35" fmla="*/ 11 h 522"/>
              <a:gd name="T36" fmla="*/ 405 w 525"/>
              <a:gd name="T37" fmla="*/ 42 h 522"/>
              <a:gd name="T38" fmla="*/ 460 w 525"/>
              <a:gd name="T39" fmla="*/ 89 h 522"/>
              <a:gd name="T40" fmla="*/ 500 w 525"/>
              <a:gd name="T41" fmla="*/ 151 h 522"/>
              <a:gd name="T42" fmla="*/ 522 w 525"/>
              <a:gd name="T43" fmla="*/ 223 h 522"/>
              <a:gd name="T44" fmla="*/ 522 w 525"/>
              <a:gd name="T45" fmla="*/ 299 h 522"/>
              <a:gd name="T46" fmla="*/ 500 w 525"/>
              <a:gd name="T47" fmla="*/ 370 h 522"/>
              <a:gd name="T48" fmla="*/ 460 w 525"/>
              <a:gd name="T49" fmla="*/ 432 h 522"/>
              <a:gd name="T50" fmla="*/ 405 w 525"/>
              <a:gd name="T51" fmla="*/ 480 h 522"/>
              <a:gd name="T52" fmla="*/ 338 w 525"/>
              <a:gd name="T53" fmla="*/ 510 h 522"/>
              <a:gd name="T54" fmla="*/ 262 w 525"/>
              <a:gd name="T55" fmla="*/ 522 h 522"/>
              <a:gd name="T56" fmla="*/ 186 w 525"/>
              <a:gd name="T57" fmla="*/ 510 h 522"/>
              <a:gd name="T58" fmla="*/ 119 w 525"/>
              <a:gd name="T59" fmla="*/ 480 h 522"/>
              <a:gd name="T60" fmla="*/ 64 w 525"/>
              <a:gd name="T61" fmla="*/ 432 h 522"/>
              <a:gd name="T62" fmla="*/ 25 w 525"/>
              <a:gd name="T63" fmla="*/ 370 h 522"/>
              <a:gd name="T64" fmla="*/ 3 w 525"/>
              <a:gd name="T65" fmla="*/ 299 h 522"/>
              <a:gd name="T66" fmla="*/ 3 w 525"/>
              <a:gd name="T67" fmla="*/ 223 h 522"/>
              <a:gd name="T68" fmla="*/ 25 w 525"/>
              <a:gd name="T69" fmla="*/ 151 h 522"/>
              <a:gd name="T70" fmla="*/ 64 w 525"/>
              <a:gd name="T71" fmla="*/ 89 h 522"/>
              <a:gd name="T72" fmla="*/ 119 w 525"/>
              <a:gd name="T73" fmla="*/ 42 h 522"/>
              <a:gd name="T74" fmla="*/ 186 w 525"/>
              <a:gd name="T75" fmla="*/ 11 h 522"/>
              <a:gd name="T76" fmla="*/ 262 w 525"/>
              <a:gd name="T77" fmla="*/ 0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25" h="522">
                <a:moveTo>
                  <a:pt x="262" y="116"/>
                </a:moveTo>
                <a:lnTo>
                  <a:pt x="233" y="118"/>
                </a:lnTo>
                <a:lnTo>
                  <a:pt x="206" y="127"/>
                </a:lnTo>
                <a:lnTo>
                  <a:pt x="181" y="141"/>
                </a:lnTo>
                <a:lnTo>
                  <a:pt x="159" y="158"/>
                </a:lnTo>
                <a:lnTo>
                  <a:pt x="142" y="180"/>
                </a:lnTo>
                <a:lnTo>
                  <a:pt x="128" y="205"/>
                </a:lnTo>
                <a:lnTo>
                  <a:pt x="119" y="231"/>
                </a:lnTo>
                <a:lnTo>
                  <a:pt x="117" y="260"/>
                </a:lnTo>
                <a:lnTo>
                  <a:pt x="119" y="290"/>
                </a:lnTo>
                <a:lnTo>
                  <a:pt x="128" y="317"/>
                </a:lnTo>
                <a:lnTo>
                  <a:pt x="142" y="342"/>
                </a:lnTo>
                <a:lnTo>
                  <a:pt x="159" y="364"/>
                </a:lnTo>
                <a:lnTo>
                  <a:pt x="181" y="381"/>
                </a:lnTo>
                <a:lnTo>
                  <a:pt x="206" y="394"/>
                </a:lnTo>
                <a:lnTo>
                  <a:pt x="233" y="402"/>
                </a:lnTo>
                <a:lnTo>
                  <a:pt x="262" y="406"/>
                </a:lnTo>
                <a:lnTo>
                  <a:pt x="291" y="402"/>
                </a:lnTo>
                <a:lnTo>
                  <a:pt x="319" y="394"/>
                </a:lnTo>
                <a:lnTo>
                  <a:pt x="344" y="381"/>
                </a:lnTo>
                <a:lnTo>
                  <a:pt x="366" y="364"/>
                </a:lnTo>
                <a:lnTo>
                  <a:pt x="383" y="342"/>
                </a:lnTo>
                <a:lnTo>
                  <a:pt x="396" y="317"/>
                </a:lnTo>
                <a:lnTo>
                  <a:pt x="405" y="290"/>
                </a:lnTo>
                <a:lnTo>
                  <a:pt x="408" y="260"/>
                </a:lnTo>
                <a:lnTo>
                  <a:pt x="405" y="231"/>
                </a:lnTo>
                <a:lnTo>
                  <a:pt x="396" y="205"/>
                </a:lnTo>
                <a:lnTo>
                  <a:pt x="383" y="180"/>
                </a:lnTo>
                <a:lnTo>
                  <a:pt x="366" y="158"/>
                </a:lnTo>
                <a:lnTo>
                  <a:pt x="344" y="141"/>
                </a:lnTo>
                <a:lnTo>
                  <a:pt x="319" y="127"/>
                </a:lnTo>
                <a:lnTo>
                  <a:pt x="291" y="118"/>
                </a:lnTo>
                <a:lnTo>
                  <a:pt x="262" y="116"/>
                </a:lnTo>
                <a:close/>
                <a:moveTo>
                  <a:pt x="262" y="0"/>
                </a:moveTo>
                <a:lnTo>
                  <a:pt x="301" y="2"/>
                </a:lnTo>
                <a:lnTo>
                  <a:pt x="338" y="11"/>
                </a:lnTo>
                <a:lnTo>
                  <a:pt x="373" y="24"/>
                </a:lnTo>
                <a:lnTo>
                  <a:pt x="405" y="42"/>
                </a:lnTo>
                <a:lnTo>
                  <a:pt x="434" y="64"/>
                </a:lnTo>
                <a:lnTo>
                  <a:pt x="460" y="89"/>
                </a:lnTo>
                <a:lnTo>
                  <a:pt x="483" y="118"/>
                </a:lnTo>
                <a:lnTo>
                  <a:pt x="500" y="151"/>
                </a:lnTo>
                <a:lnTo>
                  <a:pt x="514" y="185"/>
                </a:lnTo>
                <a:lnTo>
                  <a:pt x="522" y="223"/>
                </a:lnTo>
                <a:lnTo>
                  <a:pt x="525" y="260"/>
                </a:lnTo>
                <a:lnTo>
                  <a:pt x="522" y="299"/>
                </a:lnTo>
                <a:lnTo>
                  <a:pt x="514" y="336"/>
                </a:lnTo>
                <a:lnTo>
                  <a:pt x="500" y="370"/>
                </a:lnTo>
                <a:lnTo>
                  <a:pt x="483" y="402"/>
                </a:lnTo>
                <a:lnTo>
                  <a:pt x="460" y="432"/>
                </a:lnTo>
                <a:lnTo>
                  <a:pt x="434" y="457"/>
                </a:lnTo>
                <a:lnTo>
                  <a:pt x="405" y="480"/>
                </a:lnTo>
                <a:lnTo>
                  <a:pt x="373" y="497"/>
                </a:lnTo>
                <a:lnTo>
                  <a:pt x="338" y="510"/>
                </a:lnTo>
                <a:lnTo>
                  <a:pt x="301" y="519"/>
                </a:lnTo>
                <a:lnTo>
                  <a:pt x="262" y="522"/>
                </a:lnTo>
                <a:lnTo>
                  <a:pt x="223" y="519"/>
                </a:lnTo>
                <a:lnTo>
                  <a:pt x="186" y="510"/>
                </a:lnTo>
                <a:lnTo>
                  <a:pt x="151" y="497"/>
                </a:lnTo>
                <a:lnTo>
                  <a:pt x="119" y="480"/>
                </a:lnTo>
                <a:lnTo>
                  <a:pt x="90" y="457"/>
                </a:lnTo>
                <a:lnTo>
                  <a:pt x="64" y="432"/>
                </a:lnTo>
                <a:lnTo>
                  <a:pt x="42" y="402"/>
                </a:lnTo>
                <a:lnTo>
                  <a:pt x="25" y="370"/>
                </a:lnTo>
                <a:lnTo>
                  <a:pt x="11" y="336"/>
                </a:lnTo>
                <a:lnTo>
                  <a:pt x="3" y="299"/>
                </a:lnTo>
                <a:lnTo>
                  <a:pt x="0" y="260"/>
                </a:lnTo>
                <a:lnTo>
                  <a:pt x="3" y="223"/>
                </a:lnTo>
                <a:lnTo>
                  <a:pt x="11" y="185"/>
                </a:lnTo>
                <a:lnTo>
                  <a:pt x="25" y="151"/>
                </a:lnTo>
                <a:lnTo>
                  <a:pt x="42" y="118"/>
                </a:lnTo>
                <a:lnTo>
                  <a:pt x="64" y="89"/>
                </a:lnTo>
                <a:lnTo>
                  <a:pt x="90" y="64"/>
                </a:lnTo>
                <a:lnTo>
                  <a:pt x="119" y="42"/>
                </a:lnTo>
                <a:lnTo>
                  <a:pt x="151" y="24"/>
                </a:lnTo>
                <a:lnTo>
                  <a:pt x="186" y="11"/>
                </a:lnTo>
                <a:lnTo>
                  <a:pt x="223" y="2"/>
                </a:lnTo>
                <a:lnTo>
                  <a:pt x="262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488">
            <a:extLst>
              <a:ext uri="{FF2B5EF4-FFF2-40B4-BE49-F238E27FC236}">
                <a16:creationId xmlns:a16="http://schemas.microsoft.com/office/drawing/2014/main" id="{E35D0D85-1DC6-4917-957E-6AA19154B5B8}"/>
              </a:ext>
            </a:extLst>
          </p:cNvPr>
          <p:cNvSpPr>
            <a:spLocks/>
          </p:cNvSpPr>
          <p:nvPr/>
        </p:nvSpPr>
        <p:spPr bwMode="auto">
          <a:xfrm>
            <a:off x="5204042" y="1680007"/>
            <a:ext cx="26043" cy="28094"/>
          </a:xfrm>
          <a:custGeom>
            <a:avLst/>
            <a:gdLst>
              <a:gd name="T0" fmla="*/ 58 w 116"/>
              <a:gd name="T1" fmla="*/ 0 h 115"/>
              <a:gd name="T2" fmla="*/ 77 w 116"/>
              <a:gd name="T3" fmla="*/ 2 h 115"/>
              <a:gd name="T4" fmla="*/ 92 w 116"/>
              <a:gd name="T5" fmla="*/ 11 h 115"/>
              <a:gd name="T6" fmla="*/ 105 w 116"/>
              <a:gd name="T7" fmla="*/ 24 h 115"/>
              <a:gd name="T8" fmla="*/ 114 w 116"/>
              <a:gd name="T9" fmla="*/ 39 h 115"/>
              <a:gd name="T10" fmla="*/ 116 w 116"/>
              <a:gd name="T11" fmla="*/ 57 h 115"/>
              <a:gd name="T12" fmla="*/ 114 w 116"/>
              <a:gd name="T13" fmla="*/ 76 h 115"/>
              <a:gd name="T14" fmla="*/ 105 w 116"/>
              <a:gd name="T15" fmla="*/ 92 h 115"/>
              <a:gd name="T16" fmla="*/ 92 w 116"/>
              <a:gd name="T17" fmla="*/ 105 h 115"/>
              <a:gd name="T18" fmla="*/ 77 w 116"/>
              <a:gd name="T19" fmla="*/ 113 h 115"/>
              <a:gd name="T20" fmla="*/ 58 w 116"/>
              <a:gd name="T21" fmla="*/ 115 h 115"/>
              <a:gd name="T22" fmla="*/ 40 w 116"/>
              <a:gd name="T23" fmla="*/ 113 h 115"/>
              <a:gd name="T24" fmla="*/ 24 w 116"/>
              <a:gd name="T25" fmla="*/ 105 h 115"/>
              <a:gd name="T26" fmla="*/ 11 w 116"/>
              <a:gd name="T27" fmla="*/ 92 h 115"/>
              <a:gd name="T28" fmla="*/ 2 w 116"/>
              <a:gd name="T29" fmla="*/ 76 h 115"/>
              <a:gd name="T30" fmla="*/ 0 w 116"/>
              <a:gd name="T31" fmla="*/ 57 h 115"/>
              <a:gd name="T32" fmla="*/ 2 w 116"/>
              <a:gd name="T33" fmla="*/ 39 h 115"/>
              <a:gd name="T34" fmla="*/ 11 w 116"/>
              <a:gd name="T35" fmla="*/ 24 h 115"/>
              <a:gd name="T36" fmla="*/ 24 w 116"/>
              <a:gd name="T37" fmla="*/ 11 h 115"/>
              <a:gd name="T38" fmla="*/ 40 w 116"/>
              <a:gd name="T39" fmla="*/ 2 h 115"/>
              <a:gd name="T40" fmla="*/ 58 w 116"/>
              <a:gd name="T41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6" h="115">
                <a:moveTo>
                  <a:pt x="58" y="0"/>
                </a:moveTo>
                <a:lnTo>
                  <a:pt x="77" y="2"/>
                </a:lnTo>
                <a:lnTo>
                  <a:pt x="92" y="11"/>
                </a:lnTo>
                <a:lnTo>
                  <a:pt x="105" y="24"/>
                </a:lnTo>
                <a:lnTo>
                  <a:pt x="114" y="39"/>
                </a:lnTo>
                <a:lnTo>
                  <a:pt x="116" y="57"/>
                </a:lnTo>
                <a:lnTo>
                  <a:pt x="114" y="76"/>
                </a:lnTo>
                <a:lnTo>
                  <a:pt x="105" y="92"/>
                </a:lnTo>
                <a:lnTo>
                  <a:pt x="92" y="105"/>
                </a:lnTo>
                <a:lnTo>
                  <a:pt x="77" y="113"/>
                </a:lnTo>
                <a:lnTo>
                  <a:pt x="58" y="115"/>
                </a:lnTo>
                <a:lnTo>
                  <a:pt x="40" y="113"/>
                </a:lnTo>
                <a:lnTo>
                  <a:pt x="24" y="105"/>
                </a:lnTo>
                <a:lnTo>
                  <a:pt x="11" y="92"/>
                </a:lnTo>
                <a:lnTo>
                  <a:pt x="2" y="76"/>
                </a:lnTo>
                <a:lnTo>
                  <a:pt x="0" y="57"/>
                </a:lnTo>
                <a:lnTo>
                  <a:pt x="2" y="39"/>
                </a:lnTo>
                <a:lnTo>
                  <a:pt x="11" y="24"/>
                </a:lnTo>
                <a:lnTo>
                  <a:pt x="24" y="11"/>
                </a:lnTo>
                <a:lnTo>
                  <a:pt x="40" y="2"/>
                </a:lnTo>
                <a:lnTo>
                  <a:pt x="58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489">
            <a:extLst>
              <a:ext uri="{FF2B5EF4-FFF2-40B4-BE49-F238E27FC236}">
                <a16:creationId xmlns:a16="http://schemas.microsoft.com/office/drawing/2014/main" id="{EBF6D4D9-28B2-409E-A65C-D183023A3566}"/>
              </a:ext>
            </a:extLst>
          </p:cNvPr>
          <p:cNvSpPr>
            <a:spLocks/>
          </p:cNvSpPr>
          <p:nvPr/>
        </p:nvSpPr>
        <p:spPr bwMode="auto">
          <a:xfrm>
            <a:off x="5149592" y="1680007"/>
            <a:ext cx="26043" cy="28094"/>
          </a:xfrm>
          <a:custGeom>
            <a:avLst/>
            <a:gdLst>
              <a:gd name="T0" fmla="*/ 58 w 117"/>
              <a:gd name="T1" fmla="*/ 0 h 115"/>
              <a:gd name="T2" fmla="*/ 77 w 117"/>
              <a:gd name="T3" fmla="*/ 2 h 115"/>
              <a:gd name="T4" fmla="*/ 93 w 117"/>
              <a:gd name="T5" fmla="*/ 11 h 115"/>
              <a:gd name="T6" fmla="*/ 106 w 117"/>
              <a:gd name="T7" fmla="*/ 24 h 115"/>
              <a:gd name="T8" fmla="*/ 114 w 117"/>
              <a:gd name="T9" fmla="*/ 39 h 115"/>
              <a:gd name="T10" fmla="*/ 117 w 117"/>
              <a:gd name="T11" fmla="*/ 57 h 115"/>
              <a:gd name="T12" fmla="*/ 114 w 117"/>
              <a:gd name="T13" fmla="*/ 76 h 115"/>
              <a:gd name="T14" fmla="*/ 106 w 117"/>
              <a:gd name="T15" fmla="*/ 92 h 115"/>
              <a:gd name="T16" fmla="*/ 93 w 117"/>
              <a:gd name="T17" fmla="*/ 105 h 115"/>
              <a:gd name="T18" fmla="*/ 77 w 117"/>
              <a:gd name="T19" fmla="*/ 113 h 115"/>
              <a:gd name="T20" fmla="*/ 58 w 117"/>
              <a:gd name="T21" fmla="*/ 115 h 115"/>
              <a:gd name="T22" fmla="*/ 40 w 117"/>
              <a:gd name="T23" fmla="*/ 113 h 115"/>
              <a:gd name="T24" fmla="*/ 24 w 117"/>
              <a:gd name="T25" fmla="*/ 105 h 115"/>
              <a:gd name="T26" fmla="*/ 12 w 117"/>
              <a:gd name="T27" fmla="*/ 92 h 115"/>
              <a:gd name="T28" fmla="*/ 3 w 117"/>
              <a:gd name="T29" fmla="*/ 76 h 115"/>
              <a:gd name="T30" fmla="*/ 0 w 117"/>
              <a:gd name="T31" fmla="*/ 57 h 115"/>
              <a:gd name="T32" fmla="*/ 3 w 117"/>
              <a:gd name="T33" fmla="*/ 39 h 115"/>
              <a:gd name="T34" fmla="*/ 12 w 117"/>
              <a:gd name="T35" fmla="*/ 24 h 115"/>
              <a:gd name="T36" fmla="*/ 24 w 117"/>
              <a:gd name="T37" fmla="*/ 11 h 115"/>
              <a:gd name="T38" fmla="*/ 40 w 117"/>
              <a:gd name="T39" fmla="*/ 2 h 115"/>
              <a:gd name="T40" fmla="*/ 58 w 117"/>
              <a:gd name="T41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7" h="115">
                <a:moveTo>
                  <a:pt x="58" y="0"/>
                </a:moveTo>
                <a:lnTo>
                  <a:pt x="77" y="2"/>
                </a:lnTo>
                <a:lnTo>
                  <a:pt x="93" y="11"/>
                </a:lnTo>
                <a:lnTo>
                  <a:pt x="106" y="24"/>
                </a:lnTo>
                <a:lnTo>
                  <a:pt x="114" y="39"/>
                </a:lnTo>
                <a:lnTo>
                  <a:pt x="117" y="57"/>
                </a:lnTo>
                <a:lnTo>
                  <a:pt x="114" y="76"/>
                </a:lnTo>
                <a:lnTo>
                  <a:pt x="106" y="92"/>
                </a:lnTo>
                <a:lnTo>
                  <a:pt x="93" y="105"/>
                </a:lnTo>
                <a:lnTo>
                  <a:pt x="77" y="113"/>
                </a:lnTo>
                <a:lnTo>
                  <a:pt x="58" y="115"/>
                </a:lnTo>
                <a:lnTo>
                  <a:pt x="40" y="113"/>
                </a:lnTo>
                <a:lnTo>
                  <a:pt x="24" y="105"/>
                </a:lnTo>
                <a:lnTo>
                  <a:pt x="12" y="92"/>
                </a:lnTo>
                <a:lnTo>
                  <a:pt x="3" y="76"/>
                </a:lnTo>
                <a:lnTo>
                  <a:pt x="0" y="57"/>
                </a:lnTo>
                <a:lnTo>
                  <a:pt x="3" y="39"/>
                </a:lnTo>
                <a:lnTo>
                  <a:pt x="12" y="24"/>
                </a:lnTo>
                <a:lnTo>
                  <a:pt x="24" y="11"/>
                </a:lnTo>
                <a:lnTo>
                  <a:pt x="40" y="2"/>
                </a:lnTo>
                <a:lnTo>
                  <a:pt x="58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Freeform 490">
            <a:extLst>
              <a:ext uri="{FF2B5EF4-FFF2-40B4-BE49-F238E27FC236}">
                <a16:creationId xmlns:a16="http://schemas.microsoft.com/office/drawing/2014/main" id="{F887ED84-D79C-472C-9A5A-5A978AF342F6}"/>
              </a:ext>
            </a:extLst>
          </p:cNvPr>
          <p:cNvSpPr>
            <a:spLocks/>
          </p:cNvSpPr>
          <p:nvPr/>
        </p:nvSpPr>
        <p:spPr bwMode="auto">
          <a:xfrm>
            <a:off x="5230085" y="1722149"/>
            <a:ext cx="28409" cy="25754"/>
          </a:xfrm>
          <a:custGeom>
            <a:avLst/>
            <a:gdLst>
              <a:gd name="T0" fmla="*/ 58 w 117"/>
              <a:gd name="T1" fmla="*/ 0 h 116"/>
              <a:gd name="T2" fmla="*/ 77 w 117"/>
              <a:gd name="T3" fmla="*/ 3 h 116"/>
              <a:gd name="T4" fmla="*/ 93 w 117"/>
              <a:gd name="T5" fmla="*/ 11 h 116"/>
              <a:gd name="T6" fmla="*/ 106 w 117"/>
              <a:gd name="T7" fmla="*/ 23 h 116"/>
              <a:gd name="T8" fmla="*/ 113 w 117"/>
              <a:gd name="T9" fmla="*/ 39 h 116"/>
              <a:gd name="T10" fmla="*/ 117 w 117"/>
              <a:gd name="T11" fmla="*/ 58 h 116"/>
              <a:gd name="T12" fmla="*/ 113 w 117"/>
              <a:gd name="T13" fmla="*/ 76 h 116"/>
              <a:gd name="T14" fmla="*/ 106 w 117"/>
              <a:gd name="T15" fmla="*/ 92 h 116"/>
              <a:gd name="T16" fmla="*/ 93 w 117"/>
              <a:gd name="T17" fmla="*/ 105 h 116"/>
              <a:gd name="T18" fmla="*/ 77 w 117"/>
              <a:gd name="T19" fmla="*/ 112 h 116"/>
              <a:gd name="T20" fmla="*/ 58 w 117"/>
              <a:gd name="T21" fmla="*/ 116 h 116"/>
              <a:gd name="T22" fmla="*/ 40 w 117"/>
              <a:gd name="T23" fmla="*/ 112 h 116"/>
              <a:gd name="T24" fmla="*/ 24 w 117"/>
              <a:gd name="T25" fmla="*/ 105 h 116"/>
              <a:gd name="T26" fmla="*/ 12 w 117"/>
              <a:gd name="T27" fmla="*/ 92 h 116"/>
              <a:gd name="T28" fmla="*/ 3 w 117"/>
              <a:gd name="T29" fmla="*/ 76 h 116"/>
              <a:gd name="T30" fmla="*/ 0 w 117"/>
              <a:gd name="T31" fmla="*/ 58 h 116"/>
              <a:gd name="T32" fmla="*/ 3 w 117"/>
              <a:gd name="T33" fmla="*/ 39 h 116"/>
              <a:gd name="T34" fmla="*/ 12 w 117"/>
              <a:gd name="T35" fmla="*/ 23 h 116"/>
              <a:gd name="T36" fmla="*/ 24 w 117"/>
              <a:gd name="T37" fmla="*/ 11 h 116"/>
              <a:gd name="T38" fmla="*/ 40 w 117"/>
              <a:gd name="T39" fmla="*/ 3 h 116"/>
              <a:gd name="T40" fmla="*/ 58 w 117"/>
              <a:gd name="T4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7" h="116">
                <a:moveTo>
                  <a:pt x="58" y="0"/>
                </a:moveTo>
                <a:lnTo>
                  <a:pt x="77" y="3"/>
                </a:lnTo>
                <a:lnTo>
                  <a:pt x="93" y="11"/>
                </a:lnTo>
                <a:lnTo>
                  <a:pt x="106" y="23"/>
                </a:lnTo>
                <a:lnTo>
                  <a:pt x="113" y="39"/>
                </a:lnTo>
                <a:lnTo>
                  <a:pt x="117" y="58"/>
                </a:lnTo>
                <a:lnTo>
                  <a:pt x="113" y="76"/>
                </a:lnTo>
                <a:lnTo>
                  <a:pt x="106" y="92"/>
                </a:lnTo>
                <a:lnTo>
                  <a:pt x="93" y="105"/>
                </a:lnTo>
                <a:lnTo>
                  <a:pt x="77" y="112"/>
                </a:lnTo>
                <a:lnTo>
                  <a:pt x="58" y="116"/>
                </a:lnTo>
                <a:lnTo>
                  <a:pt x="40" y="112"/>
                </a:lnTo>
                <a:lnTo>
                  <a:pt x="24" y="105"/>
                </a:lnTo>
                <a:lnTo>
                  <a:pt x="12" y="92"/>
                </a:lnTo>
                <a:lnTo>
                  <a:pt x="3" y="76"/>
                </a:lnTo>
                <a:lnTo>
                  <a:pt x="0" y="58"/>
                </a:lnTo>
                <a:lnTo>
                  <a:pt x="3" y="39"/>
                </a:lnTo>
                <a:lnTo>
                  <a:pt x="12" y="23"/>
                </a:lnTo>
                <a:lnTo>
                  <a:pt x="24" y="11"/>
                </a:lnTo>
                <a:lnTo>
                  <a:pt x="40" y="3"/>
                </a:lnTo>
                <a:lnTo>
                  <a:pt x="58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Freeform 491">
            <a:extLst>
              <a:ext uri="{FF2B5EF4-FFF2-40B4-BE49-F238E27FC236}">
                <a16:creationId xmlns:a16="http://schemas.microsoft.com/office/drawing/2014/main" id="{F783B838-E833-4B99-A175-993EB6989C37}"/>
              </a:ext>
            </a:extLst>
          </p:cNvPr>
          <p:cNvSpPr>
            <a:spLocks/>
          </p:cNvSpPr>
          <p:nvPr/>
        </p:nvSpPr>
        <p:spPr bwMode="auto">
          <a:xfrm>
            <a:off x="5175633" y="1722149"/>
            <a:ext cx="28409" cy="25754"/>
          </a:xfrm>
          <a:custGeom>
            <a:avLst/>
            <a:gdLst>
              <a:gd name="T0" fmla="*/ 58 w 117"/>
              <a:gd name="T1" fmla="*/ 0 h 116"/>
              <a:gd name="T2" fmla="*/ 77 w 117"/>
              <a:gd name="T3" fmla="*/ 3 h 116"/>
              <a:gd name="T4" fmla="*/ 93 w 117"/>
              <a:gd name="T5" fmla="*/ 11 h 116"/>
              <a:gd name="T6" fmla="*/ 105 w 117"/>
              <a:gd name="T7" fmla="*/ 23 h 116"/>
              <a:gd name="T8" fmla="*/ 114 w 117"/>
              <a:gd name="T9" fmla="*/ 39 h 116"/>
              <a:gd name="T10" fmla="*/ 117 w 117"/>
              <a:gd name="T11" fmla="*/ 58 h 116"/>
              <a:gd name="T12" fmla="*/ 114 w 117"/>
              <a:gd name="T13" fmla="*/ 76 h 116"/>
              <a:gd name="T14" fmla="*/ 105 w 117"/>
              <a:gd name="T15" fmla="*/ 92 h 116"/>
              <a:gd name="T16" fmla="*/ 93 w 117"/>
              <a:gd name="T17" fmla="*/ 105 h 116"/>
              <a:gd name="T18" fmla="*/ 77 w 117"/>
              <a:gd name="T19" fmla="*/ 112 h 116"/>
              <a:gd name="T20" fmla="*/ 58 w 117"/>
              <a:gd name="T21" fmla="*/ 116 h 116"/>
              <a:gd name="T22" fmla="*/ 40 w 117"/>
              <a:gd name="T23" fmla="*/ 112 h 116"/>
              <a:gd name="T24" fmla="*/ 24 w 117"/>
              <a:gd name="T25" fmla="*/ 105 h 116"/>
              <a:gd name="T26" fmla="*/ 11 w 117"/>
              <a:gd name="T27" fmla="*/ 92 h 116"/>
              <a:gd name="T28" fmla="*/ 3 w 117"/>
              <a:gd name="T29" fmla="*/ 76 h 116"/>
              <a:gd name="T30" fmla="*/ 0 w 117"/>
              <a:gd name="T31" fmla="*/ 58 h 116"/>
              <a:gd name="T32" fmla="*/ 3 w 117"/>
              <a:gd name="T33" fmla="*/ 39 h 116"/>
              <a:gd name="T34" fmla="*/ 11 w 117"/>
              <a:gd name="T35" fmla="*/ 23 h 116"/>
              <a:gd name="T36" fmla="*/ 24 w 117"/>
              <a:gd name="T37" fmla="*/ 11 h 116"/>
              <a:gd name="T38" fmla="*/ 40 w 117"/>
              <a:gd name="T39" fmla="*/ 3 h 116"/>
              <a:gd name="T40" fmla="*/ 58 w 117"/>
              <a:gd name="T4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7" h="116">
                <a:moveTo>
                  <a:pt x="58" y="0"/>
                </a:moveTo>
                <a:lnTo>
                  <a:pt x="77" y="3"/>
                </a:lnTo>
                <a:lnTo>
                  <a:pt x="93" y="11"/>
                </a:lnTo>
                <a:lnTo>
                  <a:pt x="105" y="23"/>
                </a:lnTo>
                <a:lnTo>
                  <a:pt x="114" y="39"/>
                </a:lnTo>
                <a:lnTo>
                  <a:pt x="117" y="58"/>
                </a:lnTo>
                <a:lnTo>
                  <a:pt x="114" y="76"/>
                </a:lnTo>
                <a:lnTo>
                  <a:pt x="105" y="92"/>
                </a:lnTo>
                <a:lnTo>
                  <a:pt x="93" y="105"/>
                </a:lnTo>
                <a:lnTo>
                  <a:pt x="77" y="112"/>
                </a:lnTo>
                <a:lnTo>
                  <a:pt x="58" y="116"/>
                </a:lnTo>
                <a:lnTo>
                  <a:pt x="40" y="112"/>
                </a:lnTo>
                <a:lnTo>
                  <a:pt x="24" y="105"/>
                </a:lnTo>
                <a:lnTo>
                  <a:pt x="11" y="92"/>
                </a:lnTo>
                <a:lnTo>
                  <a:pt x="3" y="76"/>
                </a:lnTo>
                <a:lnTo>
                  <a:pt x="0" y="58"/>
                </a:lnTo>
                <a:lnTo>
                  <a:pt x="3" y="39"/>
                </a:lnTo>
                <a:lnTo>
                  <a:pt x="11" y="23"/>
                </a:lnTo>
                <a:lnTo>
                  <a:pt x="24" y="11"/>
                </a:lnTo>
                <a:lnTo>
                  <a:pt x="40" y="3"/>
                </a:lnTo>
                <a:lnTo>
                  <a:pt x="58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Freeform 492">
            <a:extLst>
              <a:ext uri="{FF2B5EF4-FFF2-40B4-BE49-F238E27FC236}">
                <a16:creationId xmlns:a16="http://schemas.microsoft.com/office/drawing/2014/main" id="{339C2C4D-A1F1-4665-83B5-5D0CCDD3E7BF}"/>
              </a:ext>
            </a:extLst>
          </p:cNvPr>
          <p:cNvSpPr>
            <a:spLocks/>
          </p:cNvSpPr>
          <p:nvPr/>
        </p:nvSpPr>
        <p:spPr bwMode="auto">
          <a:xfrm>
            <a:off x="5092774" y="1680007"/>
            <a:ext cx="28409" cy="28094"/>
          </a:xfrm>
          <a:custGeom>
            <a:avLst/>
            <a:gdLst>
              <a:gd name="T0" fmla="*/ 59 w 116"/>
              <a:gd name="T1" fmla="*/ 0 h 115"/>
              <a:gd name="T2" fmla="*/ 77 w 116"/>
              <a:gd name="T3" fmla="*/ 2 h 115"/>
              <a:gd name="T4" fmla="*/ 92 w 116"/>
              <a:gd name="T5" fmla="*/ 11 h 115"/>
              <a:gd name="T6" fmla="*/ 105 w 116"/>
              <a:gd name="T7" fmla="*/ 24 h 115"/>
              <a:gd name="T8" fmla="*/ 114 w 116"/>
              <a:gd name="T9" fmla="*/ 39 h 115"/>
              <a:gd name="T10" fmla="*/ 116 w 116"/>
              <a:gd name="T11" fmla="*/ 57 h 115"/>
              <a:gd name="T12" fmla="*/ 114 w 116"/>
              <a:gd name="T13" fmla="*/ 76 h 115"/>
              <a:gd name="T14" fmla="*/ 105 w 116"/>
              <a:gd name="T15" fmla="*/ 92 h 115"/>
              <a:gd name="T16" fmla="*/ 92 w 116"/>
              <a:gd name="T17" fmla="*/ 105 h 115"/>
              <a:gd name="T18" fmla="*/ 77 w 116"/>
              <a:gd name="T19" fmla="*/ 113 h 115"/>
              <a:gd name="T20" fmla="*/ 59 w 116"/>
              <a:gd name="T21" fmla="*/ 115 h 115"/>
              <a:gd name="T22" fmla="*/ 40 w 116"/>
              <a:gd name="T23" fmla="*/ 113 h 115"/>
              <a:gd name="T24" fmla="*/ 24 w 116"/>
              <a:gd name="T25" fmla="*/ 105 h 115"/>
              <a:gd name="T26" fmla="*/ 11 w 116"/>
              <a:gd name="T27" fmla="*/ 92 h 115"/>
              <a:gd name="T28" fmla="*/ 2 w 116"/>
              <a:gd name="T29" fmla="*/ 76 h 115"/>
              <a:gd name="T30" fmla="*/ 0 w 116"/>
              <a:gd name="T31" fmla="*/ 57 h 115"/>
              <a:gd name="T32" fmla="*/ 2 w 116"/>
              <a:gd name="T33" fmla="*/ 39 h 115"/>
              <a:gd name="T34" fmla="*/ 11 w 116"/>
              <a:gd name="T35" fmla="*/ 24 h 115"/>
              <a:gd name="T36" fmla="*/ 24 w 116"/>
              <a:gd name="T37" fmla="*/ 11 h 115"/>
              <a:gd name="T38" fmla="*/ 40 w 116"/>
              <a:gd name="T39" fmla="*/ 2 h 115"/>
              <a:gd name="T40" fmla="*/ 59 w 116"/>
              <a:gd name="T41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6" h="115">
                <a:moveTo>
                  <a:pt x="59" y="0"/>
                </a:moveTo>
                <a:lnTo>
                  <a:pt x="77" y="2"/>
                </a:lnTo>
                <a:lnTo>
                  <a:pt x="92" y="11"/>
                </a:lnTo>
                <a:lnTo>
                  <a:pt x="105" y="24"/>
                </a:lnTo>
                <a:lnTo>
                  <a:pt x="114" y="39"/>
                </a:lnTo>
                <a:lnTo>
                  <a:pt x="116" y="57"/>
                </a:lnTo>
                <a:lnTo>
                  <a:pt x="114" y="76"/>
                </a:lnTo>
                <a:lnTo>
                  <a:pt x="105" y="92"/>
                </a:lnTo>
                <a:lnTo>
                  <a:pt x="92" y="105"/>
                </a:lnTo>
                <a:lnTo>
                  <a:pt x="77" y="113"/>
                </a:lnTo>
                <a:lnTo>
                  <a:pt x="59" y="115"/>
                </a:lnTo>
                <a:lnTo>
                  <a:pt x="40" y="113"/>
                </a:lnTo>
                <a:lnTo>
                  <a:pt x="24" y="105"/>
                </a:lnTo>
                <a:lnTo>
                  <a:pt x="11" y="92"/>
                </a:lnTo>
                <a:lnTo>
                  <a:pt x="2" y="76"/>
                </a:lnTo>
                <a:lnTo>
                  <a:pt x="0" y="57"/>
                </a:lnTo>
                <a:lnTo>
                  <a:pt x="2" y="39"/>
                </a:lnTo>
                <a:lnTo>
                  <a:pt x="11" y="24"/>
                </a:lnTo>
                <a:lnTo>
                  <a:pt x="24" y="11"/>
                </a:lnTo>
                <a:lnTo>
                  <a:pt x="40" y="2"/>
                </a:lnTo>
                <a:lnTo>
                  <a:pt x="59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493">
            <a:extLst>
              <a:ext uri="{FF2B5EF4-FFF2-40B4-BE49-F238E27FC236}">
                <a16:creationId xmlns:a16="http://schemas.microsoft.com/office/drawing/2014/main" id="{AE3CCE1B-0103-453F-B87E-55B9AADFD1F5}"/>
              </a:ext>
            </a:extLst>
          </p:cNvPr>
          <p:cNvSpPr>
            <a:spLocks/>
          </p:cNvSpPr>
          <p:nvPr/>
        </p:nvSpPr>
        <p:spPr bwMode="auto">
          <a:xfrm>
            <a:off x="5121183" y="1722149"/>
            <a:ext cx="28409" cy="25754"/>
          </a:xfrm>
          <a:custGeom>
            <a:avLst/>
            <a:gdLst>
              <a:gd name="T0" fmla="*/ 59 w 117"/>
              <a:gd name="T1" fmla="*/ 0 h 116"/>
              <a:gd name="T2" fmla="*/ 77 w 117"/>
              <a:gd name="T3" fmla="*/ 3 h 116"/>
              <a:gd name="T4" fmla="*/ 93 w 117"/>
              <a:gd name="T5" fmla="*/ 11 h 116"/>
              <a:gd name="T6" fmla="*/ 106 w 117"/>
              <a:gd name="T7" fmla="*/ 23 h 116"/>
              <a:gd name="T8" fmla="*/ 114 w 117"/>
              <a:gd name="T9" fmla="*/ 39 h 116"/>
              <a:gd name="T10" fmla="*/ 117 w 117"/>
              <a:gd name="T11" fmla="*/ 58 h 116"/>
              <a:gd name="T12" fmla="*/ 114 w 117"/>
              <a:gd name="T13" fmla="*/ 76 h 116"/>
              <a:gd name="T14" fmla="*/ 106 w 117"/>
              <a:gd name="T15" fmla="*/ 92 h 116"/>
              <a:gd name="T16" fmla="*/ 93 w 117"/>
              <a:gd name="T17" fmla="*/ 105 h 116"/>
              <a:gd name="T18" fmla="*/ 77 w 117"/>
              <a:gd name="T19" fmla="*/ 112 h 116"/>
              <a:gd name="T20" fmla="*/ 59 w 117"/>
              <a:gd name="T21" fmla="*/ 116 h 116"/>
              <a:gd name="T22" fmla="*/ 40 w 117"/>
              <a:gd name="T23" fmla="*/ 112 h 116"/>
              <a:gd name="T24" fmla="*/ 24 w 117"/>
              <a:gd name="T25" fmla="*/ 105 h 116"/>
              <a:gd name="T26" fmla="*/ 12 w 117"/>
              <a:gd name="T27" fmla="*/ 92 h 116"/>
              <a:gd name="T28" fmla="*/ 3 w 117"/>
              <a:gd name="T29" fmla="*/ 76 h 116"/>
              <a:gd name="T30" fmla="*/ 0 w 117"/>
              <a:gd name="T31" fmla="*/ 58 h 116"/>
              <a:gd name="T32" fmla="*/ 3 w 117"/>
              <a:gd name="T33" fmla="*/ 39 h 116"/>
              <a:gd name="T34" fmla="*/ 12 w 117"/>
              <a:gd name="T35" fmla="*/ 23 h 116"/>
              <a:gd name="T36" fmla="*/ 24 w 117"/>
              <a:gd name="T37" fmla="*/ 11 h 116"/>
              <a:gd name="T38" fmla="*/ 40 w 117"/>
              <a:gd name="T39" fmla="*/ 3 h 116"/>
              <a:gd name="T40" fmla="*/ 59 w 117"/>
              <a:gd name="T4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7" h="116">
                <a:moveTo>
                  <a:pt x="59" y="0"/>
                </a:moveTo>
                <a:lnTo>
                  <a:pt x="77" y="3"/>
                </a:lnTo>
                <a:lnTo>
                  <a:pt x="93" y="11"/>
                </a:lnTo>
                <a:lnTo>
                  <a:pt x="106" y="23"/>
                </a:lnTo>
                <a:lnTo>
                  <a:pt x="114" y="39"/>
                </a:lnTo>
                <a:lnTo>
                  <a:pt x="117" y="58"/>
                </a:lnTo>
                <a:lnTo>
                  <a:pt x="114" y="76"/>
                </a:lnTo>
                <a:lnTo>
                  <a:pt x="106" y="92"/>
                </a:lnTo>
                <a:lnTo>
                  <a:pt x="93" y="105"/>
                </a:lnTo>
                <a:lnTo>
                  <a:pt x="77" y="112"/>
                </a:lnTo>
                <a:lnTo>
                  <a:pt x="59" y="116"/>
                </a:lnTo>
                <a:lnTo>
                  <a:pt x="40" y="112"/>
                </a:lnTo>
                <a:lnTo>
                  <a:pt x="24" y="105"/>
                </a:lnTo>
                <a:lnTo>
                  <a:pt x="12" y="92"/>
                </a:lnTo>
                <a:lnTo>
                  <a:pt x="3" y="76"/>
                </a:lnTo>
                <a:lnTo>
                  <a:pt x="0" y="58"/>
                </a:lnTo>
                <a:lnTo>
                  <a:pt x="3" y="39"/>
                </a:lnTo>
                <a:lnTo>
                  <a:pt x="12" y="23"/>
                </a:lnTo>
                <a:lnTo>
                  <a:pt x="24" y="11"/>
                </a:lnTo>
                <a:lnTo>
                  <a:pt x="40" y="3"/>
                </a:lnTo>
                <a:lnTo>
                  <a:pt x="59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494">
            <a:extLst>
              <a:ext uri="{FF2B5EF4-FFF2-40B4-BE49-F238E27FC236}">
                <a16:creationId xmlns:a16="http://schemas.microsoft.com/office/drawing/2014/main" id="{A4EA0ED0-2C21-4E5D-B3E0-71283E1E160D}"/>
              </a:ext>
            </a:extLst>
          </p:cNvPr>
          <p:cNvSpPr>
            <a:spLocks/>
          </p:cNvSpPr>
          <p:nvPr/>
        </p:nvSpPr>
        <p:spPr bwMode="auto">
          <a:xfrm>
            <a:off x="5038322" y="1680007"/>
            <a:ext cx="28409" cy="28094"/>
          </a:xfrm>
          <a:custGeom>
            <a:avLst/>
            <a:gdLst>
              <a:gd name="T0" fmla="*/ 59 w 117"/>
              <a:gd name="T1" fmla="*/ 0 h 115"/>
              <a:gd name="T2" fmla="*/ 77 w 117"/>
              <a:gd name="T3" fmla="*/ 2 h 115"/>
              <a:gd name="T4" fmla="*/ 93 w 117"/>
              <a:gd name="T5" fmla="*/ 11 h 115"/>
              <a:gd name="T6" fmla="*/ 105 w 117"/>
              <a:gd name="T7" fmla="*/ 24 h 115"/>
              <a:gd name="T8" fmla="*/ 114 w 117"/>
              <a:gd name="T9" fmla="*/ 39 h 115"/>
              <a:gd name="T10" fmla="*/ 117 w 117"/>
              <a:gd name="T11" fmla="*/ 57 h 115"/>
              <a:gd name="T12" fmla="*/ 114 w 117"/>
              <a:gd name="T13" fmla="*/ 76 h 115"/>
              <a:gd name="T14" fmla="*/ 105 w 117"/>
              <a:gd name="T15" fmla="*/ 92 h 115"/>
              <a:gd name="T16" fmla="*/ 93 w 117"/>
              <a:gd name="T17" fmla="*/ 105 h 115"/>
              <a:gd name="T18" fmla="*/ 77 w 117"/>
              <a:gd name="T19" fmla="*/ 113 h 115"/>
              <a:gd name="T20" fmla="*/ 59 w 117"/>
              <a:gd name="T21" fmla="*/ 115 h 115"/>
              <a:gd name="T22" fmla="*/ 40 w 117"/>
              <a:gd name="T23" fmla="*/ 113 h 115"/>
              <a:gd name="T24" fmla="*/ 24 w 117"/>
              <a:gd name="T25" fmla="*/ 105 h 115"/>
              <a:gd name="T26" fmla="*/ 12 w 117"/>
              <a:gd name="T27" fmla="*/ 92 h 115"/>
              <a:gd name="T28" fmla="*/ 4 w 117"/>
              <a:gd name="T29" fmla="*/ 76 h 115"/>
              <a:gd name="T30" fmla="*/ 0 w 117"/>
              <a:gd name="T31" fmla="*/ 57 h 115"/>
              <a:gd name="T32" fmla="*/ 4 w 117"/>
              <a:gd name="T33" fmla="*/ 39 h 115"/>
              <a:gd name="T34" fmla="*/ 12 w 117"/>
              <a:gd name="T35" fmla="*/ 24 h 115"/>
              <a:gd name="T36" fmla="*/ 24 w 117"/>
              <a:gd name="T37" fmla="*/ 11 h 115"/>
              <a:gd name="T38" fmla="*/ 40 w 117"/>
              <a:gd name="T39" fmla="*/ 2 h 115"/>
              <a:gd name="T40" fmla="*/ 59 w 117"/>
              <a:gd name="T41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7" h="115">
                <a:moveTo>
                  <a:pt x="59" y="0"/>
                </a:moveTo>
                <a:lnTo>
                  <a:pt x="77" y="2"/>
                </a:lnTo>
                <a:lnTo>
                  <a:pt x="93" y="11"/>
                </a:lnTo>
                <a:lnTo>
                  <a:pt x="105" y="24"/>
                </a:lnTo>
                <a:lnTo>
                  <a:pt x="114" y="39"/>
                </a:lnTo>
                <a:lnTo>
                  <a:pt x="117" y="57"/>
                </a:lnTo>
                <a:lnTo>
                  <a:pt x="114" y="76"/>
                </a:lnTo>
                <a:lnTo>
                  <a:pt x="105" y="92"/>
                </a:lnTo>
                <a:lnTo>
                  <a:pt x="93" y="105"/>
                </a:lnTo>
                <a:lnTo>
                  <a:pt x="77" y="113"/>
                </a:lnTo>
                <a:lnTo>
                  <a:pt x="59" y="115"/>
                </a:lnTo>
                <a:lnTo>
                  <a:pt x="40" y="113"/>
                </a:lnTo>
                <a:lnTo>
                  <a:pt x="24" y="105"/>
                </a:lnTo>
                <a:lnTo>
                  <a:pt x="12" y="92"/>
                </a:lnTo>
                <a:lnTo>
                  <a:pt x="4" y="76"/>
                </a:lnTo>
                <a:lnTo>
                  <a:pt x="0" y="57"/>
                </a:lnTo>
                <a:lnTo>
                  <a:pt x="4" y="39"/>
                </a:lnTo>
                <a:lnTo>
                  <a:pt x="12" y="24"/>
                </a:lnTo>
                <a:lnTo>
                  <a:pt x="24" y="11"/>
                </a:lnTo>
                <a:lnTo>
                  <a:pt x="40" y="2"/>
                </a:lnTo>
                <a:lnTo>
                  <a:pt x="59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Freeform 495">
            <a:extLst>
              <a:ext uri="{FF2B5EF4-FFF2-40B4-BE49-F238E27FC236}">
                <a16:creationId xmlns:a16="http://schemas.microsoft.com/office/drawing/2014/main" id="{8A0AA70E-9A1B-46ED-828F-61E3E1AA70E8}"/>
              </a:ext>
            </a:extLst>
          </p:cNvPr>
          <p:cNvSpPr>
            <a:spLocks/>
          </p:cNvSpPr>
          <p:nvPr/>
        </p:nvSpPr>
        <p:spPr bwMode="auto">
          <a:xfrm>
            <a:off x="5066731" y="1722149"/>
            <a:ext cx="26043" cy="25754"/>
          </a:xfrm>
          <a:custGeom>
            <a:avLst/>
            <a:gdLst>
              <a:gd name="T0" fmla="*/ 59 w 117"/>
              <a:gd name="T1" fmla="*/ 0 h 116"/>
              <a:gd name="T2" fmla="*/ 77 w 117"/>
              <a:gd name="T3" fmla="*/ 3 h 116"/>
              <a:gd name="T4" fmla="*/ 93 w 117"/>
              <a:gd name="T5" fmla="*/ 11 h 116"/>
              <a:gd name="T6" fmla="*/ 105 w 117"/>
              <a:gd name="T7" fmla="*/ 23 h 116"/>
              <a:gd name="T8" fmla="*/ 114 w 117"/>
              <a:gd name="T9" fmla="*/ 39 h 116"/>
              <a:gd name="T10" fmla="*/ 117 w 117"/>
              <a:gd name="T11" fmla="*/ 58 h 116"/>
              <a:gd name="T12" fmla="*/ 114 w 117"/>
              <a:gd name="T13" fmla="*/ 76 h 116"/>
              <a:gd name="T14" fmla="*/ 105 w 117"/>
              <a:gd name="T15" fmla="*/ 92 h 116"/>
              <a:gd name="T16" fmla="*/ 93 w 117"/>
              <a:gd name="T17" fmla="*/ 105 h 116"/>
              <a:gd name="T18" fmla="*/ 77 w 117"/>
              <a:gd name="T19" fmla="*/ 112 h 116"/>
              <a:gd name="T20" fmla="*/ 59 w 117"/>
              <a:gd name="T21" fmla="*/ 116 h 116"/>
              <a:gd name="T22" fmla="*/ 40 w 117"/>
              <a:gd name="T23" fmla="*/ 112 h 116"/>
              <a:gd name="T24" fmla="*/ 24 w 117"/>
              <a:gd name="T25" fmla="*/ 105 h 116"/>
              <a:gd name="T26" fmla="*/ 11 w 117"/>
              <a:gd name="T27" fmla="*/ 92 h 116"/>
              <a:gd name="T28" fmla="*/ 3 w 117"/>
              <a:gd name="T29" fmla="*/ 76 h 116"/>
              <a:gd name="T30" fmla="*/ 0 w 117"/>
              <a:gd name="T31" fmla="*/ 58 h 116"/>
              <a:gd name="T32" fmla="*/ 3 w 117"/>
              <a:gd name="T33" fmla="*/ 39 h 116"/>
              <a:gd name="T34" fmla="*/ 11 w 117"/>
              <a:gd name="T35" fmla="*/ 23 h 116"/>
              <a:gd name="T36" fmla="*/ 24 w 117"/>
              <a:gd name="T37" fmla="*/ 11 h 116"/>
              <a:gd name="T38" fmla="*/ 40 w 117"/>
              <a:gd name="T39" fmla="*/ 3 h 116"/>
              <a:gd name="T40" fmla="*/ 59 w 117"/>
              <a:gd name="T4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7" h="116">
                <a:moveTo>
                  <a:pt x="59" y="0"/>
                </a:moveTo>
                <a:lnTo>
                  <a:pt x="77" y="3"/>
                </a:lnTo>
                <a:lnTo>
                  <a:pt x="93" y="11"/>
                </a:lnTo>
                <a:lnTo>
                  <a:pt x="105" y="23"/>
                </a:lnTo>
                <a:lnTo>
                  <a:pt x="114" y="39"/>
                </a:lnTo>
                <a:lnTo>
                  <a:pt x="117" y="58"/>
                </a:lnTo>
                <a:lnTo>
                  <a:pt x="114" y="76"/>
                </a:lnTo>
                <a:lnTo>
                  <a:pt x="105" y="92"/>
                </a:lnTo>
                <a:lnTo>
                  <a:pt x="93" y="105"/>
                </a:lnTo>
                <a:lnTo>
                  <a:pt x="77" y="112"/>
                </a:lnTo>
                <a:lnTo>
                  <a:pt x="59" y="116"/>
                </a:lnTo>
                <a:lnTo>
                  <a:pt x="40" y="112"/>
                </a:lnTo>
                <a:lnTo>
                  <a:pt x="24" y="105"/>
                </a:lnTo>
                <a:lnTo>
                  <a:pt x="11" y="92"/>
                </a:lnTo>
                <a:lnTo>
                  <a:pt x="3" y="76"/>
                </a:lnTo>
                <a:lnTo>
                  <a:pt x="0" y="58"/>
                </a:lnTo>
                <a:lnTo>
                  <a:pt x="3" y="39"/>
                </a:lnTo>
                <a:lnTo>
                  <a:pt x="11" y="23"/>
                </a:lnTo>
                <a:lnTo>
                  <a:pt x="24" y="11"/>
                </a:lnTo>
                <a:lnTo>
                  <a:pt x="40" y="3"/>
                </a:lnTo>
                <a:lnTo>
                  <a:pt x="59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496">
            <a:extLst>
              <a:ext uri="{FF2B5EF4-FFF2-40B4-BE49-F238E27FC236}">
                <a16:creationId xmlns:a16="http://schemas.microsoft.com/office/drawing/2014/main" id="{39A21444-A19A-4312-AD08-C211B3AA2635}"/>
              </a:ext>
            </a:extLst>
          </p:cNvPr>
          <p:cNvSpPr>
            <a:spLocks/>
          </p:cNvSpPr>
          <p:nvPr/>
        </p:nvSpPr>
        <p:spPr bwMode="auto">
          <a:xfrm>
            <a:off x="4981503" y="1680007"/>
            <a:ext cx="28409" cy="28094"/>
          </a:xfrm>
          <a:custGeom>
            <a:avLst/>
            <a:gdLst>
              <a:gd name="T0" fmla="*/ 59 w 117"/>
              <a:gd name="T1" fmla="*/ 0 h 115"/>
              <a:gd name="T2" fmla="*/ 77 w 117"/>
              <a:gd name="T3" fmla="*/ 2 h 115"/>
              <a:gd name="T4" fmla="*/ 93 w 117"/>
              <a:gd name="T5" fmla="*/ 11 h 115"/>
              <a:gd name="T6" fmla="*/ 106 w 117"/>
              <a:gd name="T7" fmla="*/ 24 h 115"/>
              <a:gd name="T8" fmla="*/ 115 w 117"/>
              <a:gd name="T9" fmla="*/ 39 h 115"/>
              <a:gd name="T10" fmla="*/ 117 w 117"/>
              <a:gd name="T11" fmla="*/ 57 h 115"/>
              <a:gd name="T12" fmla="*/ 115 w 117"/>
              <a:gd name="T13" fmla="*/ 76 h 115"/>
              <a:gd name="T14" fmla="*/ 106 w 117"/>
              <a:gd name="T15" fmla="*/ 92 h 115"/>
              <a:gd name="T16" fmla="*/ 93 w 117"/>
              <a:gd name="T17" fmla="*/ 105 h 115"/>
              <a:gd name="T18" fmla="*/ 77 w 117"/>
              <a:gd name="T19" fmla="*/ 113 h 115"/>
              <a:gd name="T20" fmla="*/ 59 w 117"/>
              <a:gd name="T21" fmla="*/ 115 h 115"/>
              <a:gd name="T22" fmla="*/ 40 w 117"/>
              <a:gd name="T23" fmla="*/ 113 h 115"/>
              <a:gd name="T24" fmla="*/ 25 w 117"/>
              <a:gd name="T25" fmla="*/ 105 h 115"/>
              <a:gd name="T26" fmla="*/ 12 w 117"/>
              <a:gd name="T27" fmla="*/ 92 h 115"/>
              <a:gd name="T28" fmla="*/ 4 w 117"/>
              <a:gd name="T29" fmla="*/ 76 h 115"/>
              <a:gd name="T30" fmla="*/ 0 w 117"/>
              <a:gd name="T31" fmla="*/ 57 h 115"/>
              <a:gd name="T32" fmla="*/ 4 w 117"/>
              <a:gd name="T33" fmla="*/ 39 h 115"/>
              <a:gd name="T34" fmla="*/ 12 w 117"/>
              <a:gd name="T35" fmla="*/ 24 h 115"/>
              <a:gd name="T36" fmla="*/ 25 w 117"/>
              <a:gd name="T37" fmla="*/ 11 h 115"/>
              <a:gd name="T38" fmla="*/ 40 w 117"/>
              <a:gd name="T39" fmla="*/ 2 h 115"/>
              <a:gd name="T40" fmla="*/ 59 w 117"/>
              <a:gd name="T41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7" h="115">
                <a:moveTo>
                  <a:pt x="59" y="0"/>
                </a:moveTo>
                <a:lnTo>
                  <a:pt x="77" y="2"/>
                </a:lnTo>
                <a:lnTo>
                  <a:pt x="93" y="11"/>
                </a:lnTo>
                <a:lnTo>
                  <a:pt x="106" y="24"/>
                </a:lnTo>
                <a:lnTo>
                  <a:pt x="115" y="39"/>
                </a:lnTo>
                <a:lnTo>
                  <a:pt x="117" y="57"/>
                </a:lnTo>
                <a:lnTo>
                  <a:pt x="115" y="76"/>
                </a:lnTo>
                <a:lnTo>
                  <a:pt x="106" y="92"/>
                </a:lnTo>
                <a:lnTo>
                  <a:pt x="93" y="105"/>
                </a:lnTo>
                <a:lnTo>
                  <a:pt x="77" y="113"/>
                </a:lnTo>
                <a:lnTo>
                  <a:pt x="59" y="115"/>
                </a:lnTo>
                <a:lnTo>
                  <a:pt x="40" y="113"/>
                </a:lnTo>
                <a:lnTo>
                  <a:pt x="25" y="105"/>
                </a:lnTo>
                <a:lnTo>
                  <a:pt x="12" y="92"/>
                </a:lnTo>
                <a:lnTo>
                  <a:pt x="4" y="76"/>
                </a:lnTo>
                <a:lnTo>
                  <a:pt x="0" y="57"/>
                </a:lnTo>
                <a:lnTo>
                  <a:pt x="4" y="39"/>
                </a:lnTo>
                <a:lnTo>
                  <a:pt x="12" y="24"/>
                </a:lnTo>
                <a:lnTo>
                  <a:pt x="25" y="11"/>
                </a:lnTo>
                <a:lnTo>
                  <a:pt x="40" y="2"/>
                </a:lnTo>
                <a:lnTo>
                  <a:pt x="59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Freeform 497">
            <a:extLst>
              <a:ext uri="{FF2B5EF4-FFF2-40B4-BE49-F238E27FC236}">
                <a16:creationId xmlns:a16="http://schemas.microsoft.com/office/drawing/2014/main" id="{9F5D14B2-495B-48C4-92CC-3D9E2928099B}"/>
              </a:ext>
            </a:extLst>
          </p:cNvPr>
          <p:cNvSpPr>
            <a:spLocks/>
          </p:cNvSpPr>
          <p:nvPr/>
        </p:nvSpPr>
        <p:spPr bwMode="auto">
          <a:xfrm>
            <a:off x="5009913" y="1722149"/>
            <a:ext cx="28409" cy="25754"/>
          </a:xfrm>
          <a:custGeom>
            <a:avLst/>
            <a:gdLst>
              <a:gd name="T0" fmla="*/ 59 w 117"/>
              <a:gd name="T1" fmla="*/ 0 h 116"/>
              <a:gd name="T2" fmla="*/ 77 w 117"/>
              <a:gd name="T3" fmla="*/ 3 h 116"/>
              <a:gd name="T4" fmla="*/ 93 w 117"/>
              <a:gd name="T5" fmla="*/ 11 h 116"/>
              <a:gd name="T6" fmla="*/ 106 w 117"/>
              <a:gd name="T7" fmla="*/ 23 h 116"/>
              <a:gd name="T8" fmla="*/ 115 w 117"/>
              <a:gd name="T9" fmla="*/ 39 h 116"/>
              <a:gd name="T10" fmla="*/ 117 w 117"/>
              <a:gd name="T11" fmla="*/ 58 h 116"/>
              <a:gd name="T12" fmla="*/ 115 w 117"/>
              <a:gd name="T13" fmla="*/ 76 h 116"/>
              <a:gd name="T14" fmla="*/ 106 w 117"/>
              <a:gd name="T15" fmla="*/ 92 h 116"/>
              <a:gd name="T16" fmla="*/ 93 w 117"/>
              <a:gd name="T17" fmla="*/ 105 h 116"/>
              <a:gd name="T18" fmla="*/ 77 w 117"/>
              <a:gd name="T19" fmla="*/ 112 h 116"/>
              <a:gd name="T20" fmla="*/ 59 w 117"/>
              <a:gd name="T21" fmla="*/ 116 h 116"/>
              <a:gd name="T22" fmla="*/ 40 w 117"/>
              <a:gd name="T23" fmla="*/ 112 h 116"/>
              <a:gd name="T24" fmla="*/ 24 w 117"/>
              <a:gd name="T25" fmla="*/ 105 h 116"/>
              <a:gd name="T26" fmla="*/ 12 w 117"/>
              <a:gd name="T27" fmla="*/ 92 h 116"/>
              <a:gd name="T28" fmla="*/ 4 w 117"/>
              <a:gd name="T29" fmla="*/ 76 h 116"/>
              <a:gd name="T30" fmla="*/ 0 w 117"/>
              <a:gd name="T31" fmla="*/ 58 h 116"/>
              <a:gd name="T32" fmla="*/ 4 w 117"/>
              <a:gd name="T33" fmla="*/ 39 h 116"/>
              <a:gd name="T34" fmla="*/ 12 w 117"/>
              <a:gd name="T35" fmla="*/ 23 h 116"/>
              <a:gd name="T36" fmla="*/ 24 w 117"/>
              <a:gd name="T37" fmla="*/ 11 h 116"/>
              <a:gd name="T38" fmla="*/ 40 w 117"/>
              <a:gd name="T39" fmla="*/ 3 h 116"/>
              <a:gd name="T40" fmla="*/ 59 w 117"/>
              <a:gd name="T4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7" h="116">
                <a:moveTo>
                  <a:pt x="59" y="0"/>
                </a:moveTo>
                <a:lnTo>
                  <a:pt x="77" y="3"/>
                </a:lnTo>
                <a:lnTo>
                  <a:pt x="93" y="11"/>
                </a:lnTo>
                <a:lnTo>
                  <a:pt x="106" y="23"/>
                </a:lnTo>
                <a:lnTo>
                  <a:pt x="115" y="39"/>
                </a:lnTo>
                <a:lnTo>
                  <a:pt x="117" y="58"/>
                </a:lnTo>
                <a:lnTo>
                  <a:pt x="115" y="76"/>
                </a:lnTo>
                <a:lnTo>
                  <a:pt x="106" y="92"/>
                </a:lnTo>
                <a:lnTo>
                  <a:pt x="93" y="105"/>
                </a:lnTo>
                <a:lnTo>
                  <a:pt x="77" y="112"/>
                </a:lnTo>
                <a:lnTo>
                  <a:pt x="59" y="116"/>
                </a:lnTo>
                <a:lnTo>
                  <a:pt x="40" y="112"/>
                </a:lnTo>
                <a:lnTo>
                  <a:pt x="24" y="105"/>
                </a:lnTo>
                <a:lnTo>
                  <a:pt x="12" y="92"/>
                </a:lnTo>
                <a:lnTo>
                  <a:pt x="4" y="76"/>
                </a:lnTo>
                <a:lnTo>
                  <a:pt x="0" y="58"/>
                </a:lnTo>
                <a:lnTo>
                  <a:pt x="4" y="39"/>
                </a:lnTo>
                <a:lnTo>
                  <a:pt x="12" y="23"/>
                </a:lnTo>
                <a:lnTo>
                  <a:pt x="24" y="11"/>
                </a:lnTo>
                <a:lnTo>
                  <a:pt x="40" y="3"/>
                </a:lnTo>
                <a:lnTo>
                  <a:pt x="59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498">
            <a:extLst>
              <a:ext uri="{FF2B5EF4-FFF2-40B4-BE49-F238E27FC236}">
                <a16:creationId xmlns:a16="http://schemas.microsoft.com/office/drawing/2014/main" id="{E8353466-9B23-4FB6-9BC6-1D9A8D8E11F0}"/>
              </a:ext>
            </a:extLst>
          </p:cNvPr>
          <p:cNvSpPr>
            <a:spLocks noEditPoints="1"/>
          </p:cNvSpPr>
          <p:nvPr/>
        </p:nvSpPr>
        <p:spPr bwMode="auto">
          <a:xfrm>
            <a:off x="4609817" y="1911786"/>
            <a:ext cx="125475" cy="121742"/>
          </a:xfrm>
          <a:custGeom>
            <a:avLst/>
            <a:gdLst>
              <a:gd name="T0" fmla="*/ 233 w 525"/>
              <a:gd name="T1" fmla="*/ 119 h 521"/>
              <a:gd name="T2" fmla="*/ 181 w 525"/>
              <a:gd name="T3" fmla="*/ 141 h 521"/>
              <a:gd name="T4" fmla="*/ 142 w 525"/>
              <a:gd name="T5" fmla="*/ 180 h 521"/>
              <a:gd name="T6" fmla="*/ 119 w 525"/>
              <a:gd name="T7" fmla="*/ 232 h 521"/>
              <a:gd name="T8" fmla="*/ 119 w 525"/>
              <a:gd name="T9" fmla="*/ 290 h 521"/>
              <a:gd name="T10" fmla="*/ 142 w 525"/>
              <a:gd name="T11" fmla="*/ 342 h 521"/>
              <a:gd name="T12" fmla="*/ 181 w 525"/>
              <a:gd name="T13" fmla="*/ 382 h 521"/>
              <a:gd name="T14" fmla="*/ 233 w 525"/>
              <a:gd name="T15" fmla="*/ 403 h 521"/>
              <a:gd name="T16" fmla="*/ 291 w 525"/>
              <a:gd name="T17" fmla="*/ 403 h 521"/>
              <a:gd name="T18" fmla="*/ 344 w 525"/>
              <a:gd name="T19" fmla="*/ 382 h 521"/>
              <a:gd name="T20" fmla="*/ 383 w 525"/>
              <a:gd name="T21" fmla="*/ 342 h 521"/>
              <a:gd name="T22" fmla="*/ 405 w 525"/>
              <a:gd name="T23" fmla="*/ 290 h 521"/>
              <a:gd name="T24" fmla="*/ 405 w 525"/>
              <a:gd name="T25" fmla="*/ 232 h 521"/>
              <a:gd name="T26" fmla="*/ 383 w 525"/>
              <a:gd name="T27" fmla="*/ 180 h 521"/>
              <a:gd name="T28" fmla="*/ 344 w 525"/>
              <a:gd name="T29" fmla="*/ 141 h 521"/>
              <a:gd name="T30" fmla="*/ 291 w 525"/>
              <a:gd name="T31" fmla="*/ 119 h 521"/>
              <a:gd name="T32" fmla="*/ 262 w 525"/>
              <a:gd name="T33" fmla="*/ 0 h 521"/>
              <a:gd name="T34" fmla="*/ 338 w 525"/>
              <a:gd name="T35" fmla="*/ 11 h 521"/>
              <a:gd name="T36" fmla="*/ 405 w 525"/>
              <a:gd name="T37" fmla="*/ 43 h 521"/>
              <a:gd name="T38" fmla="*/ 460 w 525"/>
              <a:gd name="T39" fmla="*/ 90 h 521"/>
              <a:gd name="T40" fmla="*/ 500 w 525"/>
              <a:gd name="T41" fmla="*/ 151 h 521"/>
              <a:gd name="T42" fmla="*/ 522 w 525"/>
              <a:gd name="T43" fmla="*/ 222 h 521"/>
              <a:gd name="T44" fmla="*/ 522 w 525"/>
              <a:gd name="T45" fmla="*/ 300 h 521"/>
              <a:gd name="T46" fmla="*/ 500 w 525"/>
              <a:gd name="T47" fmla="*/ 371 h 521"/>
              <a:gd name="T48" fmla="*/ 460 w 525"/>
              <a:gd name="T49" fmla="*/ 432 h 521"/>
              <a:gd name="T50" fmla="*/ 405 w 525"/>
              <a:gd name="T51" fmla="*/ 479 h 521"/>
              <a:gd name="T52" fmla="*/ 338 w 525"/>
              <a:gd name="T53" fmla="*/ 511 h 521"/>
              <a:gd name="T54" fmla="*/ 262 w 525"/>
              <a:gd name="T55" fmla="*/ 521 h 521"/>
              <a:gd name="T56" fmla="*/ 186 w 525"/>
              <a:gd name="T57" fmla="*/ 511 h 521"/>
              <a:gd name="T58" fmla="*/ 119 w 525"/>
              <a:gd name="T59" fmla="*/ 479 h 521"/>
              <a:gd name="T60" fmla="*/ 64 w 525"/>
              <a:gd name="T61" fmla="*/ 432 h 521"/>
              <a:gd name="T62" fmla="*/ 25 w 525"/>
              <a:gd name="T63" fmla="*/ 371 h 521"/>
              <a:gd name="T64" fmla="*/ 3 w 525"/>
              <a:gd name="T65" fmla="*/ 300 h 521"/>
              <a:gd name="T66" fmla="*/ 3 w 525"/>
              <a:gd name="T67" fmla="*/ 222 h 521"/>
              <a:gd name="T68" fmla="*/ 25 w 525"/>
              <a:gd name="T69" fmla="*/ 151 h 521"/>
              <a:gd name="T70" fmla="*/ 64 w 525"/>
              <a:gd name="T71" fmla="*/ 90 h 521"/>
              <a:gd name="T72" fmla="*/ 119 w 525"/>
              <a:gd name="T73" fmla="*/ 43 h 521"/>
              <a:gd name="T74" fmla="*/ 186 w 525"/>
              <a:gd name="T75" fmla="*/ 11 h 521"/>
              <a:gd name="T76" fmla="*/ 262 w 525"/>
              <a:gd name="T77" fmla="*/ 0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25" h="521">
                <a:moveTo>
                  <a:pt x="262" y="116"/>
                </a:moveTo>
                <a:lnTo>
                  <a:pt x="233" y="119"/>
                </a:lnTo>
                <a:lnTo>
                  <a:pt x="206" y="128"/>
                </a:lnTo>
                <a:lnTo>
                  <a:pt x="181" y="141"/>
                </a:lnTo>
                <a:lnTo>
                  <a:pt x="159" y="159"/>
                </a:lnTo>
                <a:lnTo>
                  <a:pt x="142" y="180"/>
                </a:lnTo>
                <a:lnTo>
                  <a:pt x="128" y="205"/>
                </a:lnTo>
                <a:lnTo>
                  <a:pt x="119" y="232"/>
                </a:lnTo>
                <a:lnTo>
                  <a:pt x="117" y="261"/>
                </a:lnTo>
                <a:lnTo>
                  <a:pt x="119" y="290"/>
                </a:lnTo>
                <a:lnTo>
                  <a:pt x="128" y="317"/>
                </a:lnTo>
                <a:lnTo>
                  <a:pt x="142" y="342"/>
                </a:lnTo>
                <a:lnTo>
                  <a:pt x="159" y="363"/>
                </a:lnTo>
                <a:lnTo>
                  <a:pt x="181" y="382"/>
                </a:lnTo>
                <a:lnTo>
                  <a:pt x="206" y="394"/>
                </a:lnTo>
                <a:lnTo>
                  <a:pt x="233" y="403"/>
                </a:lnTo>
                <a:lnTo>
                  <a:pt x="262" y="406"/>
                </a:lnTo>
                <a:lnTo>
                  <a:pt x="291" y="403"/>
                </a:lnTo>
                <a:lnTo>
                  <a:pt x="319" y="394"/>
                </a:lnTo>
                <a:lnTo>
                  <a:pt x="344" y="382"/>
                </a:lnTo>
                <a:lnTo>
                  <a:pt x="366" y="363"/>
                </a:lnTo>
                <a:lnTo>
                  <a:pt x="383" y="342"/>
                </a:lnTo>
                <a:lnTo>
                  <a:pt x="396" y="317"/>
                </a:lnTo>
                <a:lnTo>
                  <a:pt x="405" y="290"/>
                </a:lnTo>
                <a:lnTo>
                  <a:pt x="408" y="261"/>
                </a:lnTo>
                <a:lnTo>
                  <a:pt x="405" y="232"/>
                </a:lnTo>
                <a:lnTo>
                  <a:pt x="396" y="205"/>
                </a:lnTo>
                <a:lnTo>
                  <a:pt x="383" y="180"/>
                </a:lnTo>
                <a:lnTo>
                  <a:pt x="366" y="159"/>
                </a:lnTo>
                <a:lnTo>
                  <a:pt x="344" y="141"/>
                </a:lnTo>
                <a:lnTo>
                  <a:pt x="319" y="128"/>
                </a:lnTo>
                <a:lnTo>
                  <a:pt x="291" y="119"/>
                </a:lnTo>
                <a:lnTo>
                  <a:pt x="262" y="116"/>
                </a:lnTo>
                <a:close/>
                <a:moveTo>
                  <a:pt x="262" y="0"/>
                </a:moveTo>
                <a:lnTo>
                  <a:pt x="301" y="3"/>
                </a:lnTo>
                <a:lnTo>
                  <a:pt x="338" y="11"/>
                </a:lnTo>
                <a:lnTo>
                  <a:pt x="373" y="24"/>
                </a:lnTo>
                <a:lnTo>
                  <a:pt x="405" y="43"/>
                </a:lnTo>
                <a:lnTo>
                  <a:pt x="434" y="64"/>
                </a:lnTo>
                <a:lnTo>
                  <a:pt x="460" y="90"/>
                </a:lnTo>
                <a:lnTo>
                  <a:pt x="483" y="119"/>
                </a:lnTo>
                <a:lnTo>
                  <a:pt x="500" y="151"/>
                </a:lnTo>
                <a:lnTo>
                  <a:pt x="514" y="186"/>
                </a:lnTo>
                <a:lnTo>
                  <a:pt x="522" y="222"/>
                </a:lnTo>
                <a:lnTo>
                  <a:pt x="525" y="261"/>
                </a:lnTo>
                <a:lnTo>
                  <a:pt x="522" y="300"/>
                </a:lnTo>
                <a:lnTo>
                  <a:pt x="514" y="336"/>
                </a:lnTo>
                <a:lnTo>
                  <a:pt x="500" y="371"/>
                </a:lnTo>
                <a:lnTo>
                  <a:pt x="483" y="403"/>
                </a:lnTo>
                <a:lnTo>
                  <a:pt x="460" y="432"/>
                </a:lnTo>
                <a:lnTo>
                  <a:pt x="434" y="458"/>
                </a:lnTo>
                <a:lnTo>
                  <a:pt x="405" y="479"/>
                </a:lnTo>
                <a:lnTo>
                  <a:pt x="373" y="498"/>
                </a:lnTo>
                <a:lnTo>
                  <a:pt x="338" y="511"/>
                </a:lnTo>
                <a:lnTo>
                  <a:pt x="301" y="519"/>
                </a:lnTo>
                <a:lnTo>
                  <a:pt x="262" y="521"/>
                </a:lnTo>
                <a:lnTo>
                  <a:pt x="223" y="519"/>
                </a:lnTo>
                <a:lnTo>
                  <a:pt x="186" y="511"/>
                </a:lnTo>
                <a:lnTo>
                  <a:pt x="151" y="498"/>
                </a:lnTo>
                <a:lnTo>
                  <a:pt x="119" y="479"/>
                </a:lnTo>
                <a:lnTo>
                  <a:pt x="90" y="458"/>
                </a:lnTo>
                <a:lnTo>
                  <a:pt x="64" y="432"/>
                </a:lnTo>
                <a:lnTo>
                  <a:pt x="42" y="403"/>
                </a:lnTo>
                <a:lnTo>
                  <a:pt x="25" y="371"/>
                </a:lnTo>
                <a:lnTo>
                  <a:pt x="11" y="336"/>
                </a:lnTo>
                <a:lnTo>
                  <a:pt x="3" y="300"/>
                </a:lnTo>
                <a:lnTo>
                  <a:pt x="0" y="261"/>
                </a:lnTo>
                <a:lnTo>
                  <a:pt x="3" y="222"/>
                </a:lnTo>
                <a:lnTo>
                  <a:pt x="11" y="186"/>
                </a:lnTo>
                <a:lnTo>
                  <a:pt x="25" y="151"/>
                </a:lnTo>
                <a:lnTo>
                  <a:pt x="42" y="119"/>
                </a:lnTo>
                <a:lnTo>
                  <a:pt x="64" y="90"/>
                </a:lnTo>
                <a:lnTo>
                  <a:pt x="90" y="64"/>
                </a:lnTo>
                <a:lnTo>
                  <a:pt x="119" y="43"/>
                </a:lnTo>
                <a:lnTo>
                  <a:pt x="151" y="24"/>
                </a:lnTo>
                <a:lnTo>
                  <a:pt x="186" y="11"/>
                </a:lnTo>
                <a:lnTo>
                  <a:pt x="223" y="3"/>
                </a:lnTo>
                <a:lnTo>
                  <a:pt x="262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499">
            <a:extLst>
              <a:ext uri="{FF2B5EF4-FFF2-40B4-BE49-F238E27FC236}">
                <a16:creationId xmlns:a16="http://schemas.microsoft.com/office/drawing/2014/main" id="{63A12CD7-1EA5-40D0-965D-9DB0D89F9FC4}"/>
              </a:ext>
            </a:extLst>
          </p:cNvPr>
          <p:cNvSpPr>
            <a:spLocks/>
          </p:cNvSpPr>
          <p:nvPr/>
        </p:nvSpPr>
        <p:spPr bwMode="auto">
          <a:xfrm>
            <a:off x="5204042" y="1937538"/>
            <a:ext cx="26043" cy="28094"/>
          </a:xfrm>
          <a:custGeom>
            <a:avLst/>
            <a:gdLst>
              <a:gd name="T0" fmla="*/ 58 w 116"/>
              <a:gd name="T1" fmla="*/ 0 h 116"/>
              <a:gd name="T2" fmla="*/ 77 w 116"/>
              <a:gd name="T3" fmla="*/ 3 h 116"/>
              <a:gd name="T4" fmla="*/ 92 w 116"/>
              <a:gd name="T5" fmla="*/ 12 h 116"/>
              <a:gd name="T6" fmla="*/ 105 w 116"/>
              <a:gd name="T7" fmla="*/ 23 h 116"/>
              <a:gd name="T8" fmla="*/ 114 w 116"/>
              <a:gd name="T9" fmla="*/ 40 h 116"/>
              <a:gd name="T10" fmla="*/ 116 w 116"/>
              <a:gd name="T11" fmla="*/ 58 h 116"/>
              <a:gd name="T12" fmla="*/ 114 w 116"/>
              <a:gd name="T13" fmla="*/ 76 h 116"/>
              <a:gd name="T14" fmla="*/ 105 w 116"/>
              <a:gd name="T15" fmla="*/ 92 h 116"/>
              <a:gd name="T16" fmla="*/ 92 w 116"/>
              <a:gd name="T17" fmla="*/ 105 h 116"/>
              <a:gd name="T18" fmla="*/ 77 w 116"/>
              <a:gd name="T19" fmla="*/ 113 h 116"/>
              <a:gd name="T20" fmla="*/ 58 w 116"/>
              <a:gd name="T21" fmla="*/ 116 h 116"/>
              <a:gd name="T22" fmla="*/ 40 w 116"/>
              <a:gd name="T23" fmla="*/ 113 h 116"/>
              <a:gd name="T24" fmla="*/ 24 w 116"/>
              <a:gd name="T25" fmla="*/ 105 h 116"/>
              <a:gd name="T26" fmla="*/ 11 w 116"/>
              <a:gd name="T27" fmla="*/ 92 h 116"/>
              <a:gd name="T28" fmla="*/ 2 w 116"/>
              <a:gd name="T29" fmla="*/ 76 h 116"/>
              <a:gd name="T30" fmla="*/ 0 w 116"/>
              <a:gd name="T31" fmla="*/ 58 h 116"/>
              <a:gd name="T32" fmla="*/ 2 w 116"/>
              <a:gd name="T33" fmla="*/ 40 h 116"/>
              <a:gd name="T34" fmla="*/ 11 w 116"/>
              <a:gd name="T35" fmla="*/ 23 h 116"/>
              <a:gd name="T36" fmla="*/ 24 w 116"/>
              <a:gd name="T37" fmla="*/ 12 h 116"/>
              <a:gd name="T38" fmla="*/ 40 w 116"/>
              <a:gd name="T39" fmla="*/ 3 h 116"/>
              <a:gd name="T40" fmla="*/ 58 w 116"/>
              <a:gd name="T4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6" h="116">
                <a:moveTo>
                  <a:pt x="58" y="0"/>
                </a:moveTo>
                <a:lnTo>
                  <a:pt x="77" y="3"/>
                </a:lnTo>
                <a:lnTo>
                  <a:pt x="92" y="12"/>
                </a:lnTo>
                <a:lnTo>
                  <a:pt x="105" y="23"/>
                </a:lnTo>
                <a:lnTo>
                  <a:pt x="114" y="40"/>
                </a:lnTo>
                <a:lnTo>
                  <a:pt x="116" y="58"/>
                </a:lnTo>
                <a:lnTo>
                  <a:pt x="114" y="76"/>
                </a:lnTo>
                <a:lnTo>
                  <a:pt x="105" y="92"/>
                </a:lnTo>
                <a:lnTo>
                  <a:pt x="92" y="105"/>
                </a:lnTo>
                <a:lnTo>
                  <a:pt x="77" y="113"/>
                </a:lnTo>
                <a:lnTo>
                  <a:pt x="58" y="116"/>
                </a:lnTo>
                <a:lnTo>
                  <a:pt x="40" y="113"/>
                </a:lnTo>
                <a:lnTo>
                  <a:pt x="24" y="105"/>
                </a:lnTo>
                <a:lnTo>
                  <a:pt x="11" y="92"/>
                </a:lnTo>
                <a:lnTo>
                  <a:pt x="2" y="76"/>
                </a:lnTo>
                <a:lnTo>
                  <a:pt x="0" y="58"/>
                </a:lnTo>
                <a:lnTo>
                  <a:pt x="2" y="40"/>
                </a:lnTo>
                <a:lnTo>
                  <a:pt x="11" y="23"/>
                </a:lnTo>
                <a:lnTo>
                  <a:pt x="24" y="12"/>
                </a:lnTo>
                <a:lnTo>
                  <a:pt x="40" y="3"/>
                </a:lnTo>
                <a:lnTo>
                  <a:pt x="58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Freeform 500">
            <a:extLst>
              <a:ext uri="{FF2B5EF4-FFF2-40B4-BE49-F238E27FC236}">
                <a16:creationId xmlns:a16="http://schemas.microsoft.com/office/drawing/2014/main" id="{C50A6C2B-2EA6-4842-A28C-367BA565DE40}"/>
              </a:ext>
            </a:extLst>
          </p:cNvPr>
          <p:cNvSpPr>
            <a:spLocks/>
          </p:cNvSpPr>
          <p:nvPr/>
        </p:nvSpPr>
        <p:spPr bwMode="auto">
          <a:xfrm>
            <a:off x="5149592" y="1937538"/>
            <a:ext cx="26043" cy="28094"/>
          </a:xfrm>
          <a:custGeom>
            <a:avLst/>
            <a:gdLst>
              <a:gd name="T0" fmla="*/ 58 w 117"/>
              <a:gd name="T1" fmla="*/ 0 h 116"/>
              <a:gd name="T2" fmla="*/ 77 w 117"/>
              <a:gd name="T3" fmla="*/ 3 h 116"/>
              <a:gd name="T4" fmla="*/ 93 w 117"/>
              <a:gd name="T5" fmla="*/ 12 h 116"/>
              <a:gd name="T6" fmla="*/ 106 w 117"/>
              <a:gd name="T7" fmla="*/ 23 h 116"/>
              <a:gd name="T8" fmla="*/ 114 w 117"/>
              <a:gd name="T9" fmla="*/ 40 h 116"/>
              <a:gd name="T10" fmla="*/ 117 w 117"/>
              <a:gd name="T11" fmla="*/ 58 h 116"/>
              <a:gd name="T12" fmla="*/ 114 w 117"/>
              <a:gd name="T13" fmla="*/ 76 h 116"/>
              <a:gd name="T14" fmla="*/ 106 w 117"/>
              <a:gd name="T15" fmla="*/ 92 h 116"/>
              <a:gd name="T16" fmla="*/ 93 w 117"/>
              <a:gd name="T17" fmla="*/ 105 h 116"/>
              <a:gd name="T18" fmla="*/ 77 w 117"/>
              <a:gd name="T19" fmla="*/ 113 h 116"/>
              <a:gd name="T20" fmla="*/ 58 w 117"/>
              <a:gd name="T21" fmla="*/ 116 h 116"/>
              <a:gd name="T22" fmla="*/ 40 w 117"/>
              <a:gd name="T23" fmla="*/ 113 h 116"/>
              <a:gd name="T24" fmla="*/ 24 w 117"/>
              <a:gd name="T25" fmla="*/ 105 h 116"/>
              <a:gd name="T26" fmla="*/ 12 w 117"/>
              <a:gd name="T27" fmla="*/ 92 h 116"/>
              <a:gd name="T28" fmla="*/ 3 w 117"/>
              <a:gd name="T29" fmla="*/ 76 h 116"/>
              <a:gd name="T30" fmla="*/ 0 w 117"/>
              <a:gd name="T31" fmla="*/ 58 h 116"/>
              <a:gd name="T32" fmla="*/ 3 w 117"/>
              <a:gd name="T33" fmla="*/ 40 h 116"/>
              <a:gd name="T34" fmla="*/ 12 w 117"/>
              <a:gd name="T35" fmla="*/ 23 h 116"/>
              <a:gd name="T36" fmla="*/ 24 w 117"/>
              <a:gd name="T37" fmla="*/ 12 h 116"/>
              <a:gd name="T38" fmla="*/ 40 w 117"/>
              <a:gd name="T39" fmla="*/ 3 h 116"/>
              <a:gd name="T40" fmla="*/ 58 w 117"/>
              <a:gd name="T4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7" h="116">
                <a:moveTo>
                  <a:pt x="58" y="0"/>
                </a:moveTo>
                <a:lnTo>
                  <a:pt x="77" y="3"/>
                </a:lnTo>
                <a:lnTo>
                  <a:pt x="93" y="12"/>
                </a:lnTo>
                <a:lnTo>
                  <a:pt x="106" y="23"/>
                </a:lnTo>
                <a:lnTo>
                  <a:pt x="114" y="40"/>
                </a:lnTo>
                <a:lnTo>
                  <a:pt x="117" y="58"/>
                </a:lnTo>
                <a:lnTo>
                  <a:pt x="114" y="76"/>
                </a:lnTo>
                <a:lnTo>
                  <a:pt x="106" y="92"/>
                </a:lnTo>
                <a:lnTo>
                  <a:pt x="93" y="105"/>
                </a:lnTo>
                <a:lnTo>
                  <a:pt x="77" y="113"/>
                </a:lnTo>
                <a:lnTo>
                  <a:pt x="58" y="116"/>
                </a:lnTo>
                <a:lnTo>
                  <a:pt x="40" y="113"/>
                </a:lnTo>
                <a:lnTo>
                  <a:pt x="24" y="105"/>
                </a:lnTo>
                <a:lnTo>
                  <a:pt x="12" y="92"/>
                </a:lnTo>
                <a:lnTo>
                  <a:pt x="3" y="76"/>
                </a:lnTo>
                <a:lnTo>
                  <a:pt x="0" y="58"/>
                </a:lnTo>
                <a:lnTo>
                  <a:pt x="3" y="40"/>
                </a:lnTo>
                <a:lnTo>
                  <a:pt x="12" y="23"/>
                </a:lnTo>
                <a:lnTo>
                  <a:pt x="24" y="12"/>
                </a:lnTo>
                <a:lnTo>
                  <a:pt x="40" y="3"/>
                </a:lnTo>
                <a:lnTo>
                  <a:pt x="58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Freeform 501">
            <a:extLst>
              <a:ext uri="{FF2B5EF4-FFF2-40B4-BE49-F238E27FC236}">
                <a16:creationId xmlns:a16="http://schemas.microsoft.com/office/drawing/2014/main" id="{A07D7133-7020-4780-BBE5-45595259EE60}"/>
              </a:ext>
            </a:extLst>
          </p:cNvPr>
          <p:cNvSpPr>
            <a:spLocks/>
          </p:cNvSpPr>
          <p:nvPr/>
        </p:nvSpPr>
        <p:spPr bwMode="auto">
          <a:xfrm>
            <a:off x="5230085" y="1979680"/>
            <a:ext cx="28409" cy="25754"/>
          </a:xfrm>
          <a:custGeom>
            <a:avLst/>
            <a:gdLst>
              <a:gd name="T0" fmla="*/ 58 w 117"/>
              <a:gd name="T1" fmla="*/ 0 h 116"/>
              <a:gd name="T2" fmla="*/ 77 w 117"/>
              <a:gd name="T3" fmla="*/ 3 h 116"/>
              <a:gd name="T4" fmla="*/ 93 w 117"/>
              <a:gd name="T5" fmla="*/ 11 h 116"/>
              <a:gd name="T6" fmla="*/ 106 w 117"/>
              <a:gd name="T7" fmla="*/ 24 h 116"/>
              <a:gd name="T8" fmla="*/ 113 w 117"/>
              <a:gd name="T9" fmla="*/ 40 h 116"/>
              <a:gd name="T10" fmla="*/ 117 w 117"/>
              <a:gd name="T11" fmla="*/ 58 h 116"/>
              <a:gd name="T12" fmla="*/ 113 w 117"/>
              <a:gd name="T13" fmla="*/ 76 h 116"/>
              <a:gd name="T14" fmla="*/ 106 w 117"/>
              <a:gd name="T15" fmla="*/ 93 h 116"/>
              <a:gd name="T16" fmla="*/ 93 w 117"/>
              <a:gd name="T17" fmla="*/ 104 h 116"/>
              <a:gd name="T18" fmla="*/ 77 w 117"/>
              <a:gd name="T19" fmla="*/ 113 h 116"/>
              <a:gd name="T20" fmla="*/ 58 w 117"/>
              <a:gd name="T21" fmla="*/ 116 h 116"/>
              <a:gd name="T22" fmla="*/ 40 w 117"/>
              <a:gd name="T23" fmla="*/ 113 h 116"/>
              <a:gd name="T24" fmla="*/ 24 w 117"/>
              <a:gd name="T25" fmla="*/ 104 h 116"/>
              <a:gd name="T26" fmla="*/ 12 w 117"/>
              <a:gd name="T27" fmla="*/ 93 h 116"/>
              <a:gd name="T28" fmla="*/ 3 w 117"/>
              <a:gd name="T29" fmla="*/ 76 h 116"/>
              <a:gd name="T30" fmla="*/ 0 w 117"/>
              <a:gd name="T31" fmla="*/ 58 h 116"/>
              <a:gd name="T32" fmla="*/ 3 w 117"/>
              <a:gd name="T33" fmla="*/ 40 h 116"/>
              <a:gd name="T34" fmla="*/ 12 w 117"/>
              <a:gd name="T35" fmla="*/ 24 h 116"/>
              <a:gd name="T36" fmla="*/ 24 w 117"/>
              <a:gd name="T37" fmla="*/ 11 h 116"/>
              <a:gd name="T38" fmla="*/ 40 w 117"/>
              <a:gd name="T39" fmla="*/ 3 h 116"/>
              <a:gd name="T40" fmla="*/ 58 w 117"/>
              <a:gd name="T4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7" h="116">
                <a:moveTo>
                  <a:pt x="58" y="0"/>
                </a:moveTo>
                <a:lnTo>
                  <a:pt x="77" y="3"/>
                </a:lnTo>
                <a:lnTo>
                  <a:pt x="93" y="11"/>
                </a:lnTo>
                <a:lnTo>
                  <a:pt x="106" y="24"/>
                </a:lnTo>
                <a:lnTo>
                  <a:pt x="113" y="40"/>
                </a:lnTo>
                <a:lnTo>
                  <a:pt x="117" y="58"/>
                </a:lnTo>
                <a:lnTo>
                  <a:pt x="113" y="76"/>
                </a:lnTo>
                <a:lnTo>
                  <a:pt x="106" y="93"/>
                </a:lnTo>
                <a:lnTo>
                  <a:pt x="93" y="104"/>
                </a:lnTo>
                <a:lnTo>
                  <a:pt x="77" y="113"/>
                </a:lnTo>
                <a:lnTo>
                  <a:pt x="58" y="116"/>
                </a:lnTo>
                <a:lnTo>
                  <a:pt x="40" y="113"/>
                </a:lnTo>
                <a:lnTo>
                  <a:pt x="24" y="104"/>
                </a:lnTo>
                <a:lnTo>
                  <a:pt x="12" y="93"/>
                </a:lnTo>
                <a:lnTo>
                  <a:pt x="3" y="76"/>
                </a:lnTo>
                <a:lnTo>
                  <a:pt x="0" y="58"/>
                </a:lnTo>
                <a:lnTo>
                  <a:pt x="3" y="40"/>
                </a:lnTo>
                <a:lnTo>
                  <a:pt x="12" y="24"/>
                </a:lnTo>
                <a:lnTo>
                  <a:pt x="24" y="11"/>
                </a:lnTo>
                <a:lnTo>
                  <a:pt x="40" y="3"/>
                </a:lnTo>
                <a:lnTo>
                  <a:pt x="58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Freeform 502">
            <a:extLst>
              <a:ext uri="{FF2B5EF4-FFF2-40B4-BE49-F238E27FC236}">
                <a16:creationId xmlns:a16="http://schemas.microsoft.com/office/drawing/2014/main" id="{42A31C0B-79E2-44A3-B8FD-13A1BFB96436}"/>
              </a:ext>
            </a:extLst>
          </p:cNvPr>
          <p:cNvSpPr>
            <a:spLocks/>
          </p:cNvSpPr>
          <p:nvPr/>
        </p:nvSpPr>
        <p:spPr bwMode="auto">
          <a:xfrm>
            <a:off x="5175633" y="1979680"/>
            <a:ext cx="28409" cy="25754"/>
          </a:xfrm>
          <a:custGeom>
            <a:avLst/>
            <a:gdLst>
              <a:gd name="T0" fmla="*/ 58 w 117"/>
              <a:gd name="T1" fmla="*/ 0 h 116"/>
              <a:gd name="T2" fmla="*/ 77 w 117"/>
              <a:gd name="T3" fmla="*/ 3 h 116"/>
              <a:gd name="T4" fmla="*/ 93 w 117"/>
              <a:gd name="T5" fmla="*/ 11 h 116"/>
              <a:gd name="T6" fmla="*/ 105 w 117"/>
              <a:gd name="T7" fmla="*/ 24 h 116"/>
              <a:gd name="T8" fmla="*/ 114 w 117"/>
              <a:gd name="T9" fmla="*/ 40 h 116"/>
              <a:gd name="T10" fmla="*/ 117 w 117"/>
              <a:gd name="T11" fmla="*/ 58 h 116"/>
              <a:gd name="T12" fmla="*/ 114 w 117"/>
              <a:gd name="T13" fmla="*/ 76 h 116"/>
              <a:gd name="T14" fmla="*/ 105 w 117"/>
              <a:gd name="T15" fmla="*/ 93 h 116"/>
              <a:gd name="T16" fmla="*/ 93 w 117"/>
              <a:gd name="T17" fmla="*/ 104 h 116"/>
              <a:gd name="T18" fmla="*/ 77 w 117"/>
              <a:gd name="T19" fmla="*/ 113 h 116"/>
              <a:gd name="T20" fmla="*/ 58 w 117"/>
              <a:gd name="T21" fmla="*/ 116 h 116"/>
              <a:gd name="T22" fmla="*/ 40 w 117"/>
              <a:gd name="T23" fmla="*/ 113 h 116"/>
              <a:gd name="T24" fmla="*/ 24 w 117"/>
              <a:gd name="T25" fmla="*/ 104 h 116"/>
              <a:gd name="T26" fmla="*/ 11 w 117"/>
              <a:gd name="T27" fmla="*/ 93 h 116"/>
              <a:gd name="T28" fmla="*/ 3 w 117"/>
              <a:gd name="T29" fmla="*/ 76 h 116"/>
              <a:gd name="T30" fmla="*/ 0 w 117"/>
              <a:gd name="T31" fmla="*/ 58 h 116"/>
              <a:gd name="T32" fmla="*/ 3 w 117"/>
              <a:gd name="T33" fmla="*/ 40 h 116"/>
              <a:gd name="T34" fmla="*/ 11 w 117"/>
              <a:gd name="T35" fmla="*/ 24 h 116"/>
              <a:gd name="T36" fmla="*/ 24 w 117"/>
              <a:gd name="T37" fmla="*/ 11 h 116"/>
              <a:gd name="T38" fmla="*/ 40 w 117"/>
              <a:gd name="T39" fmla="*/ 3 h 116"/>
              <a:gd name="T40" fmla="*/ 58 w 117"/>
              <a:gd name="T4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7" h="116">
                <a:moveTo>
                  <a:pt x="58" y="0"/>
                </a:moveTo>
                <a:lnTo>
                  <a:pt x="77" y="3"/>
                </a:lnTo>
                <a:lnTo>
                  <a:pt x="93" y="11"/>
                </a:lnTo>
                <a:lnTo>
                  <a:pt x="105" y="24"/>
                </a:lnTo>
                <a:lnTo>
                  <a:pt x="114" y="40"/>
                </a:lnTo>
                <a:lnTo>
                  <a:pt x="117" y="58"/>
                </a:lnTo>
                <a:lnTo>
                  <a:pt x="114" y="76"/>
                </a:lnTo>
                <a:lnTo>
                  <a:pt x="105" y="93"/>
                </a:lnTo>
                <a:lnTo>
                  <a:pt x="93" y="104"/>
                </a:lnTo>
                <a:lnTo>
                  <a:pt x="77" y="113"/>
                </a:lnTo>
                <a:lnTo>
                  <a:pt x="58" y="116"/>
                </a:lnTo>
                <a:lnTo>
                  <a:pt x="40" y="113"/>
                </a:lnTo>
                <a:lnTo>
                  <a:pt x="24" y="104"/>
                </a:lnTo>
                <a:lnTo>
                  <a:pt x="11" y="93"/>
                </a:lnTo>
                <a:lnTo>
                  <a:pt x="3" y="76"/>
                </a:lnTo>
                <a:lnTo>
                  <a:pt x="0" y="58"/>
                </a:lnTo>
                <a:lnTo>
                  <a:pt x="3" y="40"/>
                </a:lnTo>
                <a:lnTo>
                  <a:pt x="11" y="24"/>
                </a:lnTo>
                <a:lnTo>
                  <a:pt x="24" y="11"/>
                </a:lnTo>
                <a:lnTo>
                  <a:pt x="40" y="3"/>
                </a:lnTo>
                <a:lnTo>
                  <a:pt x="58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Freeform 503">
            <a:extLst>
              <a:ext uri="{FF2B5EF4-FFF2-40B4-BE49-F238E27FC236}">
                <a16:creationId xmlns:a16="http://schemas.microsoft.com/office/drawing/2014/main" id="{8723A72C-A737-400B-9AA4-0C88B1DBD554}"/>
              </a:ext>
            </a:extLst>
          </p:cNvPr>
          <p:cNvSpPr>
            <a:spLocks/>
          </p:cNvSpPr>
          <p:nvPr/>
        </p:nvSpPr>
        <p:spPr bwMode="auto">
          <a:xfrm>
            <a:off x="5092774" y="1937538"/>
            <a:ext cx="28409" cy="28094"/>
          </a:xfrm>
          <a:custGeom>
            <a:avLst/>
            <a:gdLst>
              <a:gd name="T0" fmla="*/ 59 w 116"/>
              <a:gd name="T1" fmla="*/ 0 h 116"/>
              <a:gd name="T2" fmla="*/ 77 w 116"/>
              <a:gd name="T3" fmla="*/ 3 h 116"/>
              <a:gd name="T4" fmla="*/ 92 w 116"/>
              <a:gd name="T5" fmla="*/ 12 h 116"/>
              <a:gd name="T6" fmla="*/ 105 w 116"/>
              <a:gd name="T7" fmla="*/ 23 h 116"/>
              <a:gd name="T8" fmla="*/ 114 w 116"/>
              <a:gd name="T9" fmla="*/ 40 h 116"/>
              <a:gd name="T10" fmla="*/ 116 w 116"/>
              <a:gd name="T11" fmla="*/ 58 h 116"/>
              <a:gd name="T12" fmla="*/ 114 w 116"/>
              <a:gd name="T13" fmla="*/ 76 h 116"/>
              <a:gd name="T14" fmla="*/ 105 w 116"/>
              <a:gd name="T15" fmla="*/ 92 h 116"/>
              <a:gd name="T16" fmla="*/ 92 w 116"/>
              <a:gd name="T17" fmla="*/ 105 h 116"/>
              <a:gd name="T18" fmla="*/ 77 w 116"/>
              <a:gd name="T19" fmla="*/ 113 h 116"/>
              <a:gd name="T20" fmla="*/ 59 w 116"/>
              <a:gd name="T21" fmla="*/ 116 h 116"/>
              <a:gd name="T22" fmla="*/ 40 w 116"/>
              <a:gd name="T23" fmla="*/ 113 h 116"/>
              <a:gd name="T24" fmla="*/ 24 w 116"/>
              <a:gd name="T25" fmla="*/ 105 h 116"/>
              <a:gd name="T26" fmla="*/ 11 w 116"/>
              <a:gd name="T27" fmla="*/ 92 h 116"/>
              <a:gd name="T28" fmla="*/ 2 w 116"/>
              <a:gd name="T29" fmla="*/ 76 h 116"/>
              <a:gd name="T30" fmla="*/ 0 w 116"/>
              <a:gd name="T31" fmla="*/ 58 h 116"/>
              <a:gd name="T32" fmla="*/ 2 w 116"/>
              <a:gd name="T33" fmla="*/ 40 h 116"/>
              <a:gd name="T34" fmla="*/ 11 w 116"/>
              <a:gd name="T35" fmla="*/ 23 h 116"/>
              <a:gd name="T36" fmla="*/ 24 w 116"/>
              <a:gd name="T37" fmla="*/ 12 h 116"/>
              <a:gd name="T38" fmla="*/ 40 w 116"/>
              <a:gd name="T39" fmla="*/ 3 h 116"/>
              <a:gd name="T40" fmla="*/ 59 w 116"/>
              <a:gd name="T4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6" h="116">
                <a:moveTo>
                  <a:pt x="59" y="0"/>
                </a:moveTo>
                <a:lnTo>
                  <a:pt x="77" y="3"/>
                </a:lnTo>
                <a:lnTo>
                  <a:pt x="92" y="12"/>
                </a:lnTo>
                <a:lnTo>
                  <a:pt x="105" y="23"/>
                </a:lnTo>
                <a:lnTo>
                  <a:pt x="114" y="40"/>
                </a:lnTo>
                <a:lnTo>
                  <a:pt x="116" y="58"/>
                </a:lnTo>
                <a:lnTo>
                  <a:pt x="114" y="76"/>
                </a:lnTo>
                <a:lnTo>
                  <a:pt x="105" y="92"/>
                </a:lnTo>
                <a:lnTo>
                  <a:pt x="92" y="105"/>
                </a:lnTo>
                <a:lnTo>
                  <a:pt x="77" y="113"/>
                </a:lnTo>
                <a:lnTo>
                  <a:pt x="59" y="116"/>
                </a:lnTo>
                <a:lnTo>
                  <a:pt x="40" y="113"/>
                </a:lnTo>
                <a:lnTo>
                  <a:pt x="24" y="105"/>
                </a:lnTo>
                <a:lnTo>
                  <a:pt x="11" y="92"/>
                </a:lnTo>
                <a:lnTo>
                  <a:pt x="2" y="76"/>
                </a:lnTo>
                <a:lnTo>
                  <a:pt x="0" y="58"/>
                </a:lnTo>
                <a:lnTo>
                  <a:pt x="2" y="40"/>
                </a:lnTo>
                <a:lnTo>
                  <a:pt x="11" y="23"/>
                </a:lnTo>
                <a:lnTo>
                  <a:pt x="24" y="12"/>
                </a:lnTo>
                <a:lnTo>
                  <a:pt x="40" y="3"/>
                </a:lnTo>
                <a:lnTo>
                  <a:pt x="59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Freeform 504">
            <a:extLst>
              <a:ext uri="{FF2B5EF4-FFF2-40B4-BE49-F238E27FC236}">
                <a16:creationId xmlns:a16="http://schemas.microsoft.com/office/drawing/2014/main" id="{28C2E7F3-4A62-430B-AB8E-FD3FE0B0C989}"/>
              </a:ext>
            </a:extLst>
          </p:cNvPr>
          <p:cNvSpPr>
            <a:spLocks/>
          </p:cNvSpPr>
          <p:nvPr/>
        </p:nvSpPr>
        <p:spPr bwMode="auto">
          <a:xfrm>
            <a:off x="5121183" y="1979680"/>
            <a:ext cx="28409" cy="25754"/>
          </a:xfrm>
          <a:custGeom>
            <a:avLst/>
            <a:gdLst>
              <a:gd name="T0" fmla="*/ 59 w 117"/>
              <a:gd name="T1" fmla="*/ 0 h 116"/>
              <a:gd name="T2" fmla="*/ 77 w 117"/>
              <a:gd name="T3" fmla="*/ 3 h 116"/>
              <a:gd name="T4" fmla="*/ 93 w 117"/>
              <a:gd name="T5" fmla="*/ 11 h 116"/>
              <a:gd name="T6" fmla="*/ 106 w 117"/>
              <a:gd name="T7" fmla="*/ 24 h 116"/>
              <a:gd name="T8" fmla="*/ 114 w 117"/>
              <a:gd name="T9" fmla="*/ 40 h 116"/>
              <a:gd name="T10" fmla="*/ 117 w 117"/>
              <a:gd name="T11" fmla="*/ 58 h 116"/>
              <a:gd name="T12" fmla="*/ 114 w 117"/>
              <a:gd name="T13" fmla="*/ 76 h 116"/>
              <a:gd name="T14" fmla="*/ 106 w 117"/>
              <a:gd name="T15" fmla="*/ 93 h 116"/>
              <a:gd name="T16" fmla="*/ 93 w 117"/>
              <a:gd name="T17" fmla="*/ 104 h 116"/>
              <a:gd name="T18" fmla="*/ 77 w 117"/>
              <a:gd name="T19" fmla="*/ 113 h 116"/>
              <a:gd name="T20" fmla="*/ 59 w 117"/>
              <a:gd name="T21" fmla="*/ 116 h 116"/>
              <a:gd name="T22" fmla="*/ 40 w 117"/>
              <a:gd name="T23" fmla="*/ 113 h 116"/>
              <a:gd name="T24" fmla="*/ 24 w 117"/>
              <a:gd name="T25" fmla="*/ 104 h 116"/>
              <a:gd name="T26" fmla="*/ 12 w 117"/>
              <a:gd name="T27" fmla="*/ 93 h 116"/>
              <a:gd name="T28" fmla="*/ 3 w 117"/>
              <a:gd name="T29" fmla="*/ 76 h 116"/>
              <a:gd name="T30" fmla="*/ 0 w 117"/>
              <a:gd name="T31" fmla="*/ 58 h 116"/>
              <a:gd name="T32" fmla="*/ 3 w 117"/>
              <a:gd name="T33" fmla="*/ 40 h 116"/>
              <a:gd name="T34" fmla="*/ 12 w 117"/>
              <a:gd name="T35" fmla="*/ 24 h 116"/>
              <a:gd name="T36" fmla="*/ 24 w 117"/>
              <a:gd name="T37" fmla="*/ 11 h 116"/>
              <a:gd name="T38" fmla="*/ 40 w 117"/>
              <a:gd name="T39" fmla="*/ 3 h 116"/>
              <a:gd name="T40" fmla="*/ 59 w 117"/>
              <a:gd name="T4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7" h="116">
                <a:moveTo>
                  <a:pt x="59" y="0"/>
                </a:moveTo>
                <a:lnTo>
                  <a:pt x="77" y="3"/>
                </a:lnTo>
                <a:lnTo>
                  <a:pt x="93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58"/>
                </a:lnTo>
                <a:lnTo>
                  <a:pt x="114" y="76"/>
                </a:lnTo>
                <a:lnTo>
                  <a:pt x="106" y="93"/>
                </a:lnTo>
                <a:lnTo>
                  <a:pt x="93" y="104"/>
                </a:lnTo>
                <a:lnTo>
                  <a:pt x="77" y="113"/>
                </a:lnTo>
                <a:lnTo>
                  <a:pt x="59" y="116"/>
                </a:lnTo>
                <a:lnTo>
                  <a:pt x="40" y="113"/>
                </a:lnTo>
                <a:lnTo>
                  <a:pt x="24" y="104"/>
                </a:lnTo>
                <a:lnTo>
                  <a:pt x="12" y="93"/>
                </a:lnTo>
                <a:lnTo>
                  <a:pt x="3" y="76"/>
                </a:lnTo>
                <a:lnTo>
                  <a:pt x="0" y="58"/>
                </a:lnTo>
                <a:lnTo>
                  <a:pt x="3" y="40"/>
                </a:lnTo>
                <a:lnTo>
                  <a:pt x="12" y="24"/>
                </a:lnTo>
                <a:lnTo>
                  <a:pt x="24" y="11"/>
                </a:lnTo>
                <a:lnTo>
                  <a:pt x="40" y="3"/>
                </a:lnTo>
                <a:lnTo>
                  <a:pt x="59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505">
            <a:extLst>
              <a:ext uri="{FF2B5EF4-FFF2-40B4-BE49-F238E27FC236}">
                <a16:creationId xmlns:a16="http://schemas.microsoft.com/office/drawing/2014/main" id="{AF71F215-CA4F-4E3D-8437-BFA8556A0BBE}"/>
              </a:ext>
            </a:extLst>
          </p:cNvPr>
          <p:cNvSpPr>
            <a:spLocks/>
          </p:cNvSpPr>
          <p:nvPr/>
        </p:nvSpPr>
        <p:spPr bwMode="auto">
          <a:xfrm>
            <a:off x="5038322" y="1937538"/>
            <a:ext cx="28409" cy="28094"/>
          </a:xfrm>
          <a:custGeom>
            <a:avLst/>
            <a:gdLst>
              <a:gd name="T0" fmla="*/ 59 w 117"/>
              <a:gd name="T1" fmla="*/ 0 h 116"/>
              <a:gd name="T2" fmla="*/ 77 w 117"/>
              <a:gd name="T3" fmla="*/ 3 h 116"/>
              <a:gd name="T4" fmla="*/ 93 w 117"/>
              <a:gd name="T5" fmla="*/ 12 h 116"/>
              <a:gd name="T6" fmla="*/ 105 w 117"/>
              <a:gd name="T7" fmla="*/ 23 h 116"/>
              <a:gd name="T8" fmla="*/ 114 w 117"/>
              <a:gd name="T9" fmla="*/ 40 h 116"/>
              <a:gd name="T10" fmla="*/ 117 w 117"/>
              <a:gd name="T11" fmla="*/ 58 h 116"/>
              <a:gd name="T12" fmla="*/ 114 w 117"/>
              <a:gd name="T13" fmla="*/ 76 h 116"/>
              <a:gd name="T14" fmla="*/ 105 w 117"/>
              <a:gd name="T15" fmla="*/ 92 h 116"/>
              <a:gd name="T16" fmla="*/ 93 w 117"/>
              <a:gd name="T17" fmla="*/ 105 h 116"/>
              <a:gd name="T18" fmla="*/ 77 w 117"/>
              <a:gd name="T19" fmla="*/ 113 h 116"/>
              <a:gd name="T20" fmla="*/ 59 w 117"/>
              <a:gd name="T21" fmla="*/ 116 h 116"/>
              <a:gd name="T22" fmla="*/ 40 w 117"/>
              <a:gd name="T23" fmla="*/ 113 h 116"/>
              <a:gd name="T24" fmla="*/ 24 w 117"/>
              <a:gd name="T25" fmla="*/ 105 h 116"/>
              <a:gd name="T26" fmla="*/ 12 w 117"/>
              <a:gd name="T27" fmla="*/ 92 h 116"/>
              <a:gd name="T28" fmla="*/ 4 w 117"/>
              <a:gd name="T29" fmla="*/ 76 h 116"/>
              <a:gd name="T30" fmla="*/ 0 w 117"/>
              <a:gd name="T31" fmla="*/ 58 h 116"/>
              <a:gd name="T32" fmla="*/ 4 w 117"/>
              <a:gd name="T33" fmla="*/ 40 h 116"/>
              <a:gd name="T34" fmla="*/ 12 w 117"/>
              <a:gd name="T35" fmla="*/ 23 h 116"/>
              <a:gd name="T36" fmla="*/ 24 w 117"/>
              <a:gd name="T37" fmla="*/ 12 h 116"/>
              <a:gd name="T38" fmla="*/ 40 w 117"/>
              <a:gd name="T39" fmla="*/ 3 h 116"/>
              <a:gd name="T40" fmla="*/ 59 w 117"/>
              <a:gd name="T4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7" h="116">
                <a:moveTo>
                  <a:pt x="59" y="0"/>
                </a:moveTo>
                <a:lnTo>
                  <a:pt x="77" y="3"/>
                </a:lnTo>
                <a:lnTo>
                  <a:pt x="93" y="12"/>
                </a:lnTo>
                <a:lnTo>
                  <a:pt x="105" y="23"/>
                </a:lnTo>
                <a:lnTo>
                  <a:pt x="114" y="40"/>
                </a:lnTo>
                <a:lnTo>
                  <a:pt x="117" y="58"/>
                </a:lnTo>
                <a:lnTo>
                  <a:pt x="114" y="76"/>
                </a:lnTo>
                <a:lnTo>
                  <a:pt x="105" y="92"/>
                </a:lnTo>
                <a:lnTo>
                  <a:pt x="93" y="105"/>
                </a:lnTo>
                <a:lnTo>
                  <a:pt x="77" y="113"/>
                </a:lnTo>
                <a:lnTo>
                  <a:pt x="59" y="116"/>
                </a:lnTo>
                <a:lnTo>
                  <a:pt x="40" y="113"/>
                </a:lnTo>
                <a:lnTo>
                  <a:pt x="24" y="105"/>
                </a:lnTo>
                <a:lnTo>
                  <a:pt x="12" y="92"/>
                </a:lnTo>
                <a:lnTo>
                  <a:pt x="4" y="76"/>
                </a:lnTo>
                <a:lnTo>
                  <a:pt x="0" y="58"/>
                </a:lnTo>
                <a:lnTo>
                  <a:pt x="4" y="40"/>
                </a:lnTo>
                <a:lnTo>
                  <a:pt x="12" y="23"/>
                </a:lnTo>
                <a:lnTo>
                  <a:pt x="24" y="12"/>
                </a:lnTo>
                <a:lnTo>
                  <a:pt x="40" y="3"/>
                </a:lnTo>
                <a:lnTo>
                  <a:pt x="59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506">
            <a:extLst>
              <a:ext uri="{FF2B5EF4-FFF2-40B4-BE49-F238E27FC236}">
                <a16:creationId xmlns:a16="http://schemas.microsoft.com/office/drawing/2014/main" id="{D2D8D1D0-61F6-407E-9F17-757E51B0CDE8}"/>
              </a:ext>
            </a:extLst>
          </p:cNvPr>
          <p:cNvSpPr>
            <a:spLocks/>
          </p:cNvSpPr>
          <p:nvPr/>
        </p:nvSpPr>
        <p:spPr bwMode="auto">
          <a:xfrm>
            <a:off x="5066731" y="1979680"/>
            <a:ext cx="26043" cy="25754"/>
          </a:xfrm>
          <a:custGeom>
            <a:avLst/>
            <a:gdLst>
              <a:gd name="T0" fmla="*/ 59 w 117"/>
              <a:gd name="T1" fmla="*/ 0 h 116"/>
              <a:gd name="T2" fmla="*/ 77 w 117"/>
              <a:gd name="T3" fmla="*/ 3 h 116"/>
              <a:gd name="T4" fmla="*/ 93 w 117"/>
              <a:gd name="T5" fmla="*/ 11 h 116"/>
              <a:gd name="T6" fmla="*/ 105 w 117"/>
              <a:gd name="T7" fmla="*/ 24 h 116"/>
              <a:gd name="T8" fmla="*/ 114 w 117"/>
              <a:gd name="T9" fmla="*/ 40 h 116"/>
              <a:gd name="T10" fmla="*/ 117 w 117"/>
              <a:gd name="T11" fmla="*/ 58 h 116"/>
              <a:gd name="T12" fmla="*/ 114 w 117"/>
              <a:gd name="T13" fmla="*/ 76 h 116"/>
              <a:gd name="T14" fmla="*/ 105 w 117"/>
              <a:gd name="T15" fmla="*/ 93 h 116"/>
              <a:gd name="T16" fmla="*/ 93 w 117"/>
              <a:gd name="T17" fmla="*/ 104 h 116"/>
              <a:gd name="T18" fmla="*/ 77 w 117"/>
              <a:gd name="T19" fmla="*/ 113 h 116"/>
              <a:gd name="T20" fmla="*/ 59 w 117"/>
              <a:gd name="T21" fmla="*/ 116 h 116"/>
              <a:gd name="T22" fmla="*/ 40 w 117"/>
              <a:gd name="T23" fmla="*/ 113 h 116"/>
              <a:gd name="T24" fmla="*/ 24 w 117"/>
              <a:gd name="T25" fmla="*/ 104 h 116"/>
              <a:gd name="T26" fmla="*/ 11 w 117"/>
              <a:gd name="T27" fmla="*/ 93 h 116"/>
              <a:gd name="T28" fmla="*/ 3 w 117"/>
              <a:gd name="T29" fmla="*/ 76 h 116"/>
              <a:gd name="T30" fmla="*/ 0 w 117"/>
              <a:gd name="T31" fmla="*/ 58 h 116"/>
              <a:gd name="T32" fmla="*/ 3 w 117"/>
              <a:gd name="T33" fmla="*/ 40 h 116"/>
              <a:gd name="T34" fmla="*/ 11 w 117"/>
              <a:gd name="T35" fmla="*/ 24 h 116"/>
              <a:gd name="T36" fmla="*/ 24 w 117"/>
              <a:gd name="T37" fmla="*/ 11 h 116"/>
              <a:gd name="T38" fmla="*/ 40 w 117"/>
              <a:gd name="T39" fmla="*/ 3 h 116"/>
              <a:gd name="T40" fmla="*/ 59 w 117"/>
              <a:gd name="T4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7" h="116">
                <a:moveTo>
                  <a:pt x="59" y="0"/>
                </a:moveTo>
                <a:lnTo>
                  <a:pt x="77" y="3"/>
                </a:lnTo>
                <a:lnTo>
                  <a:pt x="93" y="11"/>
                </a:lnTo>
                <a:lnTo>
                  <a:pt x="105" y="24"/>
                </a:lnTo>
                <a:lnTo>
                  <a:pt x="114" y="40"/>
                </a:lnTo>
                <a:lnTo>
                  <a:pt x="117" y="58"/>
                </a:lnTo>
                <a:lnTo>
                  <a:pt x="114" y="76"/>
                </a:lnTo>
                <a:lnTo>
                  <a:pt x="105" y="93"/>
                </a:lnTo>
                <a:lnTo>
                  <a:pt x="93" y="104"/>
                </a:lnTo>
                <a:lnTo>
                  <a:pt x="77" y="113"/>
                </a:lnTo>
                <a:lnTo>
                  <a:pt x="59" y="116"/>
                </a:lnTo>
                <a:lnTo>
                  <a:pt x="40" y="113"/>
                </a:lnTo>
                <a:lnTo>
                  <a:pt x="24" y="104"/>
                </a:lnTo>
                <a:lnTo>
                  <a:pt x="11" y="93"/>
                </a:lnTo>
                <a:lnTo>
                  <a:pt x="3" y="76"/>
                </a:lnTo>
                <a:lnTo>
                  <a:pt x="0" y="58"/>
                </a:lnTo>
                <a:lnTo>
                  <a:pt x="3" y="40"/>
                </a:lnTo>
                <a:lnTo>
                  <a:pt x="11" y="24"/>
                </a:lnTo>
                <a:lnTo>
                  <a:pt x="24" y="11"/>
                </a:lnTo>
                <a:lnTo>
                  <a:pt x="40" y="3"/>
                </a:lnTo>
                <a:lnTo>
                  <a:pt x="59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Freeform 507">
            <a:extLst>
              <a:ext uri="{FF2B5EF4-FFF2-40B4-BE49-F238E27FC236}">
                <a16:creationId xmlns:a16="http://schemas.microsoft.com/office/drawing/2014/main" id="{91EB762B-3CC2-4BFC-AD91-AB01EF7F429E}"/>
              </a:ext>
            </a:extLst>
          </p:cNvPr>
          <p:cNvSpPr>
            <a:spLocks/>
          </p:cNvSpPr>
          <p:nvPr/>
        </p:nvSpPr>
        <p:spPr bwMode="auto">
          <a:xfrm>
            <a:off x="4981503" y="1937538"/>
            <a:ext cx="28409" cy="28094"/>
          </a:xfrm>
          <a:custGeom>
            <a:avLst/>
            <a:gdLst>
              <a:gd name="T0" fmla="*/ 59 w 117"/>
              <a:gd name="T1" fmla="*/ 0 h 116"/>
              <a:gd name="T2" fmla="*/ 77 w 117"/>
              <a:gd name="T3" fmla="*/ 3 h 116"/>
              <a:gd name="T4" fmla="*/ 93 w 117"/>
              <a:gd name="T5" fmla="*/ 12 h 116"/>
              <a:gd name="T6" fmla="*/ 106 w 117"/>
              <a:gd name="T7" fmla="*/ 23 h 116"/>
              <a:gd name="T8" fmla="*/ 115 w 117"/>
              <a:gd name="T9" fmla="*/ 40 h 116"/>
              <a:gd name="T10" fmla="*/ 117 w 117"/>
              <a:gd name="T11" fmla="*/ 58 h 116"/>
              <a:gd name="T12" fmla="*/ 115 w 117"/>
              <a:gd name="T13" fmla="*/ 76 h 116"/>
              <a:gd name="T14" fmla="*/ 106 w 117"/>
              <a:gd name="T15" fmla="*/ 92 h 116"/>
              <a:gd name="T16" fmla="*/ 93 w 117"/>
              <a:gd name="T17" fmla="*/ 105 h 116"/>
              <a:gd name="T18" fmla="*/ 77 w 117"/>
              <a:gd name="T19" fmla="*/ 113 h 116"/>
              <a:gd name="T20" fmla="*/ 59 w 117"/>
              <a:gd name="T21" fmla="*/ 116 h 116"/>
              <a:gd name="T22" fmla="*/ 40 w 117"/>
              <a:gd name="T23" fmla="*/ 113 h 116"/>
              <a:gd name="T24" fmla="*/ 25 w 117"/>
              <a:gd name="T25" fmla="*/ 105 h 116"/>
              <a:gd name="T26" fmla="*/ 12 w 117"/>
              <a:gd name="T27" fmla="*/ 92 h 116"/>
              <a:gd name="T28" fmla="*/ 4 w 117"/>
              <a:gd name="T29" fmla="*/ 76 h 116"/>
              <a:gd name="T30" fmla="*/ 0 w 117"/>
              <a:gd name="T31" fmla="*/ 58 h 116"/>
              <a:gd name="T32" fmla="*/ 4 w 117"/>
              <a:gd name="T33" fmla="*/ 40 h 116"/>
              <a:gd name="T34" fmla="*/ 12 w 117"/>
              <a:gd name="T35" fmla="*/ 23 h 116"/>
              <a:gd name="T36" fmla="*/ 25 w 117"/>
              <a:gd name="T37" fmla="*/ 12 h 116"/>
              <a:gd name="T38" fmla="*/ 40 w 117"/>
              <a:gd name="T39" fmla="*/ 3 h 116"/>
              <a:gd name="T40" fmla="*/ 59 w 117"/>
              <a:gd name="T4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7" h="116">
                <a:moveTo>
                  <a:pt x="59" y="0"/>
                </a:moveTo>
                <a:lnTo>
                  <a:pt x="77" y="3"/>
                </a:lnTo>
                <a:lnTo>
                  <a:pt x="93" y="12"/>
                </a:lnTo>
                <a:lnTo>
                  <a:pt x="106" y="23"/>
                </a:lnTo>
                <a:lnTo>
                  <a:pt x="115" y="40"/>
                </a:lnTo>
                <a:lnTo>
                  <a:pt x="117" y="58"/>
                </a:lnTo>
                <a:lnTo>
                  <a:pt x="115" y="76"/>
                </a:lnTo>
                <a:lnTo>
                  <a:pt x="106" y="92"/>
                </a:lnTo>
                <a:lnTo>
                  <a:pt x="93" y="105"/>
                </a:lnTo>
                <a:lnTo>
                  <a:pt x="77" y="113"/>
                </a:lnTo>
                <a:lnTo>
                  <a:pt x="59" y="116"/>
                </a:lnTo>
                <a:lnTo>
                  <a:pt x="40" y="113"/>
                </a:lnTo>
                <a:lnTo>
                  <a:pt x="25" y="105"/>
                </a:lnTo>
                <a:lnTo>
                  <a:pt x="12" y="92"/>
                </a:lnTo>
                <a:lnTo>
                  <a:pt x="4" y="76"/>
                </a:lnTo>
                <a:lnTo>
                  <a:pt x="0" y="58"/>
                </a:lnTo>
                <a:lnTo>
                  <a:pt x="4" y="40"/>
                </a:lnTo>
                <a:lnTo>
                  <a:pt x="12" y="23"/>
                </a:lnTo>
                <a:lnTo>
                  <a:pt x="25" y="12"/>
                </a:lnTo>
                <a:lnTo>
                  <a:pt x="40" y="3"/>
                </a:lnTo>
                <a:lnTo>
                  <a:pt x="59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3" name="Freeform 508">
            <a:extLst>
              <a:ext uri="{FF2B5EF4-FFF2-40B4-BE49-F238E27FC236}">
                <a16:creationId xmlns:a16="http://schemas.microsoft.com/office/drawing/2014/main" id="{18FF2DC2-F5DB-421E-B740-C1891F1A9ACB}"/>
              </a:ext>
            </a:extLst>
          </p:cNvPr>
          <p:cNvSpPr>
            <a:spLocks/>
          </p:cNvSpPr>
          <p:nvPr/>
        </p:nvSpPr>
        <p:spPr bwMode="auto">
          <a:xfrm>
            <a:off x="5009913" y="1979680"/>
            <a:ext cx="28409" cy="25754"/>
          </a:xfrm>
          <a:custGeom>
            <a:avLst/>
            <a:gdLst>
              <a:gd name="T0" fmla="*/ 59 w 117"/>
              <a:gd name="T1" fmla="*/ 0 h 116"/>
              <a:gd name="T2" fmla="*/ 77 w 117"/>
              <a:gd name="T3" fmla="*/ 3 h 116"/>
              <a:gd name="T4" fmla="*/ 93 w 117"/>
              <a:gd name="T5" fmla="*/ 11 h 116"/>
              <a:gd name="T6" fmla="*/ 106 w 117"/>
              <a:gd name="T7" fmla="*/ 24 h 116"/>
              <a:gd name="T8" fmla="*/ 115 w 117"/>
              <a:gd name="T9" fmla="*/ 40 h 116"/>
              <a:gd name="T10" fmla="*/ 117 w 117"/>
              <a:gd name="T11" fmla="*/ 58 h 116"/>
              <a:gd name="T12" fmla="*/ 115 w 117"/>
              <a:gd name="T13" fmla="*/ 76 h 116"/>
              <a:gd name="T14" fmla="*/ 106 w 117"/>
              <a:gd name="T15" fmla="*/ 93 h 116"/>
              <a:gd name="T16" fmla="*/ 93 w 117"/>
              <a:gd name="T17" fmla="*/ 104 h 116"/>
              <a:gd name="T18" fmla="*/ 77 w 117"/>
              <a:gd name="T19" fmla="*/ 113 h 116"/>
              <a:gd name="T20" fmla="*/ 59 w 117"/>
              <a:gd name="T21" fmla="*/ 116 h 116"/>
              <a:gd name="T22" fmla="*/ 40 w 117"/>
              <a:gd name="T23" fmla="*/ 113 h 116"/>
              <a:gd name="T24" fmla="*/ 24 w 117"/>
              <a:gd name="T25" fmla="*/ 104 h 116"/>
              <a:gd name="T26" fmla="*/ 12 w 117"/>
              <a:gd name="T27" fmla="*/ 93 h 116"/>
              <a:gd name="T28" fmla="*/ 4 w 117"/>
              <a:gd name="T29" fmla="*/ 76 h 116"/>
              <a:gd name="T30" fmla="*/ 0 w 117"/>
              <a:gd name="T31" fmla="*/ 58 h 116"/>
              <a:gd name="T32" fmla="*/ 4 w 117"/>
              <a:gd name="T33" fmla="*/ 40 h 116"/>
              <a:gd name="T34" fmla="*/ 12 w 117"/>
              <a:gd name="T35" fmla="*/ 24 h 116"/>
              <a:gd name="T36" fmla="*/ 24 w 117"/>
              <a:gd name="T37" fmla="*/ 11 h 116"/>
              <a:gd name="T38" fmla="*/ 40 w 117"/>
              <a:gd name="T39" fmla="*/ 3 h 116"/>
              <a:gd name="T40" fmla="*/ 59 w 117"/>
              <a:gd name="T4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7" h="116">
                <a:moveTo>
                  <a:pt x="59" y="0"/>
                </a:moveTo>
                <a:lnTo>
                  <a:pt x="77" y="3"/>
                </a:lnTo>
                <a:lnTo>
                  <a:pt x="93" y="11"/>
                </a:lnTo>
                <a:lnTo>
                  <a:pt x="106" y="24"/>
                </a:lnTo>
                <a:lnTo>
                  <a:pt x="115" y="40"/>
                </a:lnTo>
                <a:lnTo>
                  <a:pt x="117" y="58"/>
                </a:lnTo>
                <a:lnTo>
                  <a:pt x="115" y="76"/>
                </a:lnTo>
                <a:lnTo>
                  <a:pt x="106" y="93"/>
                </a:lnTo>
                <a:lnTo>
                  <a:pt x="93" y="104"/>
                </a:lnTo>
                <a:lnTo>
                  <a:pt x="77" y="113"/>
                </a:lnTo>
                <a:lnTo>
                  <a:pt x="59" y="116"/>
                </a:lnTo>
                <a:lnTo>
                  <a:pt x="40" y="113"/>
                </a:lnTo>
                <a:lnTo>
                  <a:pt x="24" y="104"/>
                </a:lnTo>
                <a:lnTo>
                  <a:pt x="12" y="93"/>
                </a:lnTo>
                <a:lnTo>
                  <a:pt x="4" y="76"/>
                </a:lnTo>
                <a:lnTo>
                  <a:pt x="0" y="58"/>
                </a:lnTo>
                <a:lnTo>
                  <a:pt x="4" y="40"/>
                </a:lnTo>
                <a:lnTo>
                  <a:pt x="12" y="24"/>
                </a:lnTo>
                <a:lnTo>
                  <a:pt x="24" y="11"/>
                </a:lnTo>
                <a:lnTo>
                  <a:pt x="40" y="3"/>
                </a:lnTo>
                <a:lnTo>
                  <a:pt x="59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Freeform 251">
            <a:extLst>
              <a:ext uri="{FF2B5EF4-FFF2-40B4-BE49-F238E27FC236}">
                <a16:creationId xmlns:a16="http://schemas.microsoft.com/office/drawing/2014/main" id="{1F2822D3-D3EF-4689-A624-E62951C961F3}"/>
              </a:ext>
            </a:extLst>
          </p:cNvPr>
          <p:cNvSpPr>
            <a:spLocks noEditPoints="1"/>
          </p:cNvSpPr>
          <p:nvPr/>
        </p:nvSpPr>
        <p:spPr bwMode="auto">
          <a:xfrm>
            <a:off x="4897804" y="2205676"/>
            <a:ext cx="111832" cy="125182"/>
          </a:xfrm>
          <a:custGeom>
            <a:avLst/>
            <a:gdLst>
              <a:gd name="T0" fmla="*/ 233 w 524"/>
              <a:gd name="T1" fmla="*/ 120 h 525"/>
              <a:gd name="T2" fmla="*/ 181 w 524"/>
              <a:gd name="T3" fmla="*/ 142 h 525"/>
              <a:gd name="T4" fmla="*/ 141 w 524"/>
              <a:gd name="T5" fmla="*/ 181 h 525"/>
              <a:gd name="T6" fmla="*/ 120 w 524"/>
              <a:gd name="T7" fmla="*/ 233 h 525"/>
              <a:gd name="T8" fmla="*/ 120 w 524"/>
              <a:gd name="T9" fmla="*/ 293 h 525"/>
              <a:gd name="T10" fmla="*/ 141 w 524"/>
              <a:gd name="T11" fmla="*/ 345 h 525"/>
              <a:gd name="T12" fmla="*/ 181 w 524"/>
              <a:gd name="T13" fmla="*/ 384 h 525"/>
              <a:gd name="T14" fmla="*/ 233 w 524"/>
              <a:gd name="T15" fmla="*/ 406 h 525"/>
              <a:gd name="T16" fmla="*/ 291 w 524"/>
              <a:gd name="T17" fmla="*/ 406 h 525"/>
              <a:gd name="T18" fmla="*/ 343 w 524"/>
              <a:gd name="T19" fmla="*/ 384 h 525"/>
              <a:gd name="T20" fmla="*/ 382 w 524"/>
              <a:gd name="T21" fmla="*/ 345 h 525"/>
              <a:gd name="T22" fmla="*/ 404 w 524"/>
              <a:gd name="T23" fmla="*/ 293 h 525"/>
              <a:gd name="T24" fmla="*/ 404 w 524"/>
              <a:gd name="T25" fmla="*/ 233 h 525"/>
              <a:gd name="T26" fmla="*/ 382 w 524"/>
              <a:gd name="T27" fmla="*/ 181 h 525"/>
              <a:gd name="T28" fmla="*/ 343 w 524"/>
              <a:gd name="T29" fmla="*/ 142 h 525"/>
              <a:gd name="T30" fmla="*/ 291 w 524"/>
              <a:gd name="T31" fmla="*/ 120 h 525"/>
              <a:gd name="T32" fmla="*/ 261 w 524"/>
              <a:gd name="T33" fmla="*/ 0 h 525"/>
              <a:gd name="T34" fmla="*/ 337 w 524"/>
              <a:gd name="T35" fmla="*/ 11 h 525"/>
              <a:gd name="T36" fmla="*/ 404 w 524"/>
              <a:gd name="T37" fmla="*/ 42 h 525"/>
              <a:gd name="T38" fmla="*/ 459 w 524"/>
              <a:gd name="T39" fmla="*/ 90 h 525"/>
              <a:gd name="T40" fmla="*/ 499 w 524"/>
              <a:gd name="T41" fmla="*/ 151 h 525"/>
              <a:gd name="T42" fmla="*/ 520 w 524"/>
              <a:gd name="T43" fmla="*/ 224 h 525"/>
              <a:gd name="T44" fmla="*/ 520 w 524"/>
              <a:gd name="T45" fmla="*/ 301 h 525"/>
              <a:gd name="T46" fmla="*/ 499 w 524"/>
              <a:gd name="T47" fmla="*/ 373 h 525"/>
              <a:gd name="T48" fmla="*/ 459 w 524"/>
              <a:gd name="T49" fmla="*/ 435 h 525"/>
              <a:gd name="T50" fmla="*/ 404 w 524"/>
              <a:gd name="T51" fmla="*/ 482 h 525"/>
              <a:gd name="T52" fmla="*/ 337 w 524"/>
              <a:gd name="T53" fmla="*/ 514 h 525"/>
              <a:gd name="T54" fmla="*/ 261 w 524"/>
              <a:gd name="T55" fmla="*/ 525 h 525"/>
              <a:gd name="T56" fmla="*/ 186 w 524"/>
              <a:gd name="T57" fmla="*/ 514 h 525"/>
              <a:gd name="T58" fmla="*/ 120 w 524"/>
              <a:gd name="T59" fmla="*/ 482 h 525"/>
              <a:gd name="T60" fmla="*/ 65 w 524"/>
              <a:gd name="T61" fmla="*/ 435 h 525"/>
              <a:gd name="T62" fmla="*/ 24 w 524"/>
              <a:gd name="T63" fmla="*/ 373 h 525"/>
              <a:gd name="T64" fmla="*/ 3 w 524"/>
              <a:gd name="T65" fmla="*/ 301 h 525"/>
              <a:gd name="T66" fmla="*/ 3 w 524"/>
              <a:gd name="T67" fmla="*/ 224 h 525"/>
              <a:gd name="T68" fmla="*/ 24 w 524"/>
              <a:gd name="T69" fmla="*/ 151 h 525"/>
              <a:gd name="T70" fmla="*/ 65 w 524"/>
              <a:gd name="T71" fmla="*/ 90 h 525"/>
              <a:gd name="T72" fmla="*/ 120 w 524"/>
              <a:gd name="T73" fmla="*/ 42 h 525"/>
              <a:gd name="T74" fmla="*/ 186 w 524"/>
              <a:gd name="T75" fmla="*/ 11 h 525"/>
              <a:gd name="T76" fmla="*/ 261 w 524"/>
              <a:gd name="T77" fmla="*/ 0 h 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24" h="525">
                <a:moveTo>
                  <a:pt x="261" y="116"/>
                </a:moveTo>
                <a:lnTo>
                  <a:pt x="233" y="120"/>
                </a:lnTo>
                <a:lnTo>
                  <a:pt x="205" y="128"/>
                </a:lnTo>
                <a:lnTo>
                  <a:pt x="181" y="142"/>
                </a:lnTo>
                <a:lnTo>
                  <a:pt x="159" y="160"/>
                </a:lnTo>
                <a:lnTo>
                  <a:pt x="141" y="181"/>
                </a:lnTo>
                <a:lnTo>
                  <a:pt x="128" y="206"/>
                </a:lnTo>
                <a:lnTo>
                  <a:pt x="120" y="233"/>
                </a:lnTo>
                <a:lnTo>
                  <a:pt x="116" y="263"/>
                </a:lnTo>
                <a:lnTo>
                  <a:pt x="120" y="293"/>
                </a:lnTo>
                <a:lnTo>
                  <a:pt x="128" y="319"/>
                </a:lnTo>
                <a:lnTo>
                  <a:pt x="141" y="345"/>
                </a:lnTo>
                <a:lnTo>
                  <a:pt x="159" y="366"/>
                </a:lnTo>
                <a:lnTo>
                  <a:pt x="181" y="384"/>
                </a:lnTo>
                <a:lnTo>
                  <a:pt x="205" y="398"/>
                </a:lnTo>
                <a:lnTo>
                  <a:pt x="233" y="406"/>
                </a:lnTo>
                <a:lnTo>
                  <a:pt x="261" y="408"/>
                </a:lnTo>
                <a:lnTo>
                  <a:pt x="291" y="406"/>
                </a:lnTo>
                <a:lnTo>
                  <a:pt x="318" y="398"/>
                </a:lnTo>
                <a:lnTo>
                  <a:pt x="343" y="384"/>
                </a:lnTo>
                <a:lnTo>
                  <a:pt x="365" y="366"/>
                </a:lnTo>
                <a:lnTo>
                  <a:pt x="382" y="345"/>
                </a:lnTo>
                <a:lnTo>
                  <a:pt x="396" y="319"/>
                </a:lnTo>
                <a:lnTo>
                  <a:pt x="404" y="293"/>
                </a:lnTo>
                <a:lnTo>
                  <a:pt x="407" y="263"/>
                </a:lnTo>
                <a:lnTo>
                  <a:pt x="404" y="233"/>
                </a:lnTo>
                <a:lnTo>
                  <a:pt x="396" y="206"/>
                </a:lnTo>
                <a:lnTo>
                  <a:pt x="382" y="181"/>
                </a:lnTo>
                <a:lnTo>
                  <a:pt x="365" y="160"/>
                </a:lnTo>
                <a:lnTo>
                  <a:pt x="343" y="142"/>
                </a:lnTo>
                <a:lnTo>
                  <a:pt x="318" y="128"/>
                </a:lnTo>
                <a:lnTo>
                  <a:pt x="291" y="120"/>
                </a:lnTo>
                <a:lnTo>
                  <a:pt x="261" y="116"/>
                </a:lnTo>
                <a:close/>
                <a:moveTo>
                  <a:pt x="261" y="0"/>
                </a:moveTo>
                <a:lnTo>
                  <a:pt x="300" y="3"/>
                </a:lnTo>
                <a:lnTo>
                  <a:pt x="337" y="11"/>
                </a:lnTo>
                <a:lnTo>
                  <a:pt x="372" y="24"/>
                </a:lnTo>
                <a:lnTo>
                  <a:pt x="404" y="42"/>
                </a:lnTo>
                <a:lnTo>
                  <a:pt x="434" y="65"/>
                </a:lnTo>
                <a:lnTo>
                  <a:pt x="459" y="90"/>
                </a:lnTo>
                <a:lnTo>
                  <a:pt x="481" y="120"/>
                </a:lnTo>
                <a:lnTo>
                  <a:pt x="499" y="151"/>
                </a:lnTo>
                <a:lnTo>
                  <a:pt x="513" y="186"/>
                </a:lnTo>
                <a:lnTo>
                  <a:pt x="520" y="224"/>
                </a:lnTo>
                <a:lnTo>
                  <a:pt x="524" y="263"/>
                </a:lnTo>
                <a:lnTo>
                  <a:pt x="520" y="301"/>
                </a:lnTo>
                <a:lnTo>
                  <a:pt x="513" y="338"/>
                </a:lnTo>
                <a:lnTo>
                  <a:pt x="499" y="373"/>
                </a:lnTo>
                <a:lnTo>
                  <a:pt x="481" y="405"/>
                </a:lnTo>
                <a:lnTo>
                  <a:pt x="459" y="435"/>
                </a:lnTo>
                <a:lnTo>
                  <a:pt x="434" y="460"/>
                </a:lnTo>
                <a:lnTo>
                  <a:pt x="404" y="482"/>
                </a:lnTo>
                <a:lnTo>
                  <a:pt x="372" y="500"/>
                </a:lnTo>
                <a:lnTo>
                  <a:pt x="337" y="514"/>
                </a:lnTo>
                <a:lnTo>
                  <a:pt x="300" y="522"/>
                </a:lnTo>
                <a:lnTo>
                  <a:pt x="261" y="525"/>
                </a:lnTo>
                <a:lnTo>
                  <a:pt x="223" y="522"/>
                </a:lnTo>
                <a:lnTo>
                  <a:pt x="186" y="514"/>
                </a:lnTo>
                <a:lnTo>
                  <a:pt x="151" y="500"/>
                </a:lnTo>
                <a:lnTo>
                  <a:pt x="120" y="482"/>
                </a:lnTo>
                <a:lnTo>
                  <a:pt x="90" y="460"/>
                </a:lnTo>
                <a:lnTo>
                  <a:pt x="65" y="435"/>
                </a:lnTo>
                <a:lnTo>
                  <a:pt x="42" y="405"/>
                </a:lnTo>
                <a:lnTo>
                  <a:pt x="24" y="373"/>
                </a:lnTo>
                <a:lnTo>
                  <a:pt x="12" y="338"/>
                </a:lnTo>
                <a:lnTo>
                  <a:pt x="3" y="301"/>
                </a:lnTo>
                <a:lnTo>
                  <a:pt x="0" y="263"/>
                </a:lnTo>
                <a:lnTo>
                  <a:pt x="3" y="224"/>
                </a:lnTo>
                <a:lnTo>
                  <a:pt x="12" y="186"/>
                </a:lnTo>
                <a:lnTo>
                  <a:pt x="24" y="151"/>
                </a:lnTo>
                <a:lnTo>
                  <a:pt x="42" y="120"/>
                </a:lnTo>
                <a:lnTo>
                  <a:pt x="65" y="90"/>
                </a:lnTo>
                <a:lnTo>
                  <a:pt x="90" y="65"/>
                </a:lnTo>
                <a:lnTo>
                  <a:pt x="120" y="42"/>
                </a:lnTo>
                <a:lnTo>
                  <a:pt x="151" y="24"/>
                </a:lnTo>
                <a:lnTo>
                  <a:pt x="186" y="11"/>
                </a:lnTo>
                <a:lnTo>
                  <a:pt x="223" y="3"/>
                </a:lnTo>
                <a:lnTo>
                  <a:pt x="261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8355179-A86B-4CB1-8BDB-D762CEE31A31}"/>
              </a:ext>
            </a:extLst>
          </p:cNvPr>
          <p:cNvCxnSpPr>
            <a:cxnSpLocks/>
          </p:cNvCxnSpPr>
          <p:nvPr/>
        </p:nvCxnSpPr>
        <p:spPr>
          <a:xfrm flipV="1">
            <a:off x="3353928" y="2264978"/>
            <a:ext cx="1543876" cy="3068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9D66F24-FB92-44B7-95B0-D7604D579B6D}"/>
              </a:ext>
            </a:extLst>
          </p:cNvPr>
          <p:cNvCxnSpPr>
            <a:endCxn id="94" idx="16"/>
          </p:cNvCxnSpPr>
          <p:nvPr/>
        </p:nvCxnSpPr>
        <p:spPr>
          <a:xfrm flipH="1">
            <a:off x="4953507" y="2115469"/>
            <a:ext cx="1825" cy="90207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F277344E-A0C5-4080-B2A0-F8B926FED253}"/>
              </a:ext>
            </a:extLst>
          </p:cNvPr>
          <p:cNvSpPr/>
          <p:nvPr/>
        </p:nvSpPr>
        <p:spPr>
          <a:xfrm>
            <a:off x="6907504" y="1857112"/>
            <a:ext cx="1230757" cy="800688"/>
          </a:xfrm>
          <a:prstGeom prst="round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PSTN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FC080A16-44BF-4197-8B53-9CA4D44AC9C9}"/>
              </a:ext>
            </a:extLst>
          </p:cNvPr>
          <p:cNvCxnSpPr>
            <a:cxnSpLocks/>
            <a:stCxn id="94" idx="21"/>
          </p:cNvCxnSpPr>
          <p:nvPr/>
        </p:nvCxnSpPr>
        <p:spPr>
          <a:xfrm>
            <a:off x="5008782" y="2259087"/>
            <a:ext cx="1898722" cy="6467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3B6FEF0E-B0AE-4FEA-B79D-342D0CCF9347}"/>
              </a:ext>
            </a:extLst>
          </p:cNvPr>
          <p:cNvSpPr txBox="1"/>
          <p:nvPr/>
        </p:nvSpPr>
        <p:spPr>
          <a:xfrm>
            <a:off x="207328" y="3296163"/>
            <a:ext cx="958917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User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Equipment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(UE)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5E59DDBA-53D4-4BE9-9AD3-4752277A33DF}"/>
              </a:ext>
            </a:extLst>
          </p:cNvPr>
          <p:cNvSpPr txBox="1"/>
          <p:nvPr/>
        </p:nvSpPr>
        <p:spPr>
          <a:xfrm>
            <a:off x="2164901" y="3267693"/>
            <a:ext cx="1326686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Radio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Access Network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(RAN)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1142575B-6831-430D-8D3F-C07CB34C17EA}"/>
              </a:ext>
            </a:extLst>
          </p:cNvPr>
          <p:cNvSpPr txBox="1"/>
          <p:nvPr/>
        </p:nvSpPr>
        <p:spPr>
          <a:xfrm>
            <a:off x="6247628" y="2742061"/>
            <a:ext cx="26420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Public Switched Telephone Network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52EEC9C-1EA7-4163-A553-E9EC44A60AE9}"/>
              </a:ext>
            </a:extLst>
          </p:cNvPr>
          <p:cNvSpPr txBox="1"/>
          <p:nvPr/>
        </p:nvSpPr>
        <p:spPr>
          <a:xfrm>
            <a:off x="4517879" y="3298452"/>
            <a:ext cx="797013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Core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Network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(CN)</a:t>
            </a: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CB42D665-E8EF-47F9-A992-820763B234BE}"/>
              </a:ext>
            </a:extLst>
          </p:cNvPr>
          <p:cNvGrpSpPr/>
          <p:nvPr/>
        </p:nvGrpSpPr>
        <p:grpSpPr>
          <a:xfrm>
            <a:off x="430786" y="2009845"/>
            <a:ext cx="454687" cy="565150"/>
            <a:chOff x="4457700" y="2682875"/>
            <a:chExt cx="527051" cy="565150"/>
          </a:xfrm>
          <a:solidFill>
            <a:schemeClr val="bg1"/>
          </a:solidFill>
        </p:grpSpPr>
        <p:sp>
          <p:nvSpPr>
            <p:cNvPr id="145" name="Freeform 222">
              <a:extLst>
                <a:ext uri="{FF2B5EF4-FFF2-40B4-BE49-F238E27FC236}">
                  <a16:creationId xmlns:a16="http://schemas.microsoft.com/office/drawing/2014/main" id="{0C38B3DD-C8ED-42F8-9061-67CB76370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700" y="2682875"/>
              <a:ext cx="373063" cy="466725"/>
            </a:xfrm>
            <a:custGeom>
              <a:avLst/>
              <a:gdLst>
                <a:gd name="T0" fmla="*/ 1972 w 2353"/>
                <a:gd name="T1" fmla="*/ 0 h 2933"/>
                <a:gd name="T2" fmla="*/ 2065 w 2353"/>
                <a:gd name="T3" fmla="*/ 12 h 2933"/>
                <a:gd name="T4" fmla="*/ 2150 w 2353"/>
                <a:gd name="T5" fmla="*/ 46 h 2933"/>
                <a:gd name="T6" fmla="*/ 2225 w 2353"/>
                <a:gd name="T7" fmla="*/ 98 h 2933"/>
                <a:gd name="T8" fmla="*/ 2285 w 2353"/>
                <a:gd name="T9" fmla="*/ 165 h 2933"/>
                <a:gd name="T10" fmla="*/ 2327 w 2353"/>
                <a:gd name="T11" fmla="*/ 245 h 2933"/>
                <a:gd name="T12" fmla="*/ 2350 w 2353"/>
                <a:gd name="T13" fmla="*/ 336 h 2933"/>
                <a:gd name="T14" fmla="*/ 2353 w 2353"/>
                <a:gd name="T15" fmla="*/ 1972 h 2933"/>
                <a:gd name="T16" fmla="*/ 2343 w 2353"/>
                <a:gd name="T17" fmla="*/ 2017 h 2933"/>
                <a:gd name="T18" fmla="*/ 2315 w 2353"/>
                <a:gd name="T19" fmla="*/ 2051 h 2933"/>
                <a:gd name="T20" fmla="*/ 2275 w 2353"/>
                <a:gd name="T21" fmla="*/ 2071 h 2933"/>
                <a:gd name="T22" fmla="*/ 2229 w 2353"/>
                <a:gd name="T23" fmla="*/ 2071 h 2933"/>
                <a:gd name="T24" fmla="*/ 2189 w 2353"/>
                <a:gd name="T25" fmla="*/ 2051 h 2933"/>
                <a:gd name="T26" fmla="*/ 2161 w 2353"/>
                <a:gd name="T27" fmla="*/ 2017 h 2933"/>
                <a:gd name="T28" fmla="*/ 2152 w 2353"/>
                <a:gd name="T29" fmla="*/ 1972 h 2933"/>
                <a:gd name="T30" fmla="*/ 2148 w 2353"/>
                <a:gd name="T31" fmla="*/ 351 h 2933"/>
                <a:gd name="T32" fmla="*/ 2127 w 2353"/>
                <a:gd name="T33" fmla="*/ 292 h 2933"/>
                <a:gd name="T34" fmla="*/ 2088 w 2353"/>
                <a:gd name="T35" fmla="*/ 246 h 2933"/>
                <a:gd name="T36" fmla="*/ 2034 w 2353"/>
                <a:gd name="T37" fmla="*/ 215 h 2933"/>
                <a:gd name="T38" fmla="*/ 1972 w 2353"/>
                <a:gd name="T39" fmla="*/ 204 h 2933"/>
                <a:gd name="T40" fmla="*/ 349 w 2353"/>
                <a:gd name="T41" fmla="*/ 206 h 2933"/>
                <a:gd name="T42" fmla="*/ 291 w 2353"/>
                <a:gd name="T43" fmla="*/ 227 h 2933"/>
                <a:gd name="T44" fmla="*/ 244 w 2353"/>
                <a:gd name="T45" fmla="*/ 268 h 2933"/>
                <a:gd name="T46" fmla="*/ 213 w 2353"/>
                <a:gd name="T47" fmla="*/ 321 h 2933"/>
                <a:gd name="T48" fmla="*/ 202 w 2353"/>
                <a:gd name="T49" fmla="*/ 383 h 2933"/>
                <a:gd name="T50" fmla="*/ 199 w 2353"/>
                <a:gd name="T51" fmla="*/ 2855 h 2933"/>
                <a:gd name="T52" fmla="*/ 180 w 2353"/>
                <a:gd name="T53" fmla="*/ 2895 h 2933"/>
                <a:gd name="T54" fmla="*/ 145 w 2353"/>
                <a:gd name="T55" fmla="*/ 2923 h 2933"/>
                <a:gd name="T56" fmla="*/ 101 w 2353"/>
                <a:gd name="T57" fmla="*/ 2933 h 2933"/>
                <a:gd name="T58" fmla="*/ 57 w 2353"/>
                <a:gd name="T59" fmla="*/ 2923 h 2933"/>
                <a:gd name="T60" fmla="*/ 23 w 2353"/>
                <a:gd name="T61" fmla="*/ 2895 h 2933"/>
                <a:gd name="T62" fmla="*/ 3 w 2353"/>
                <a:gd name="T63" fmla="*/ 2855 h 2933"/>
                <a:gd name="T64" fmla="*/ 0 w 2353"/>
                <a:gd name="T65" fmla="*/ 383 h 2933"/>
                <a:gd name="T66" fmla="*/ 12 w 2353"/>
                <a:gd name="T67" fmla="*/ 289 h 2933"/>
                <a:gd name="T68" fmla="*/ 45 w 2353"/>
                <a:gd name="T69" fmla="*/ 204 h 2933"/>
                <a:gd name="T70" fmla="*/ 97 w 2353"/>
                <a:gd name="T71" fmla="*/ 129 h 2933"/>
                <a:gd name="T72" fmla="*/ 164 w 2353"/>
                <a:gd name="T73" fmla="*/ 70 h 2933"/>
                <a:gd name="T74" fmla="*/ 244 w 2353"/>
                <a:gd name="T75" fmla="*/ 26 h 2933"/>
                <a:gd name="T76" fmla="*/ 334 w 2353"/>
                <a:gd name="T77" fmla="*/ 3 h 2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53" h="2933">
                  <a:moveTo>
                    <a:pt x="381" y="0"/>
                  </a:moveTo>
                  <a:lnTo>
                    <a:pt x="1972" y="0"/>
                  </a:lnTo>
                  <a:lnTo>
                    <a:pt x="2020" y="3"/>
                  </a:lnTo>
                  <a:lnTo>
                    <a:pt x="2065" y="12"/>
                  </a:lnTo>
                  <a:lnTo>
                    <a:pt x="2110" y="26"/>
                  </a:lnTo>
                  <a:lnTo>
                    <a:pt x="2150" y="46"/>
                  </a:lnTo>
                  <a:lnTo>
                    <a:pt x="2189" y="70"/>
                  </a:lnTo>
                  <a:lnTo>
                    <a:pt x="2225" y="98"/>
                  </a:lnTo>
                  <a:lnTo>
                    <a:pt x="2257" y="129"/>
                  </a:lnTo>
                  <a:lnTo>
                    <a:pt x="2285" y="165"/>
                  </a:lnTo>
                  <a:lnTo>
                    <a:pt x="2309" y="204"/>
                  </a:lnTo>
                  <a:lnTo>
                    <a:pt x="2327" y="245"/>
                  </a:lnTo>
                  <a:lnTo>
                    <a:pt x="2341" y="289"/>
                  </a:lnTo>
                  <a:lnTo>
                    <a:pt x="2350" y="336"/>
                  </a:lnTo>
                  <a:lnTo>
                    <a:pt x="2353" y="383"/>
                  </a:lnTo>
                  <a:lnTo>
                    <a:pt x="2353" y="1972"/>
                  </a:lnTo>
                  <a:lnTo>
                    <a:pt x="2351" y="1996"/>
                  </a:lnTo>
                  <a:lnTo>
                    <a:pt x="2343" y="2017"/>
                  </a:lnTo>
                  <a:lnTo>
                    <a:pt x="2331" y="2036"/>
                  </a:lnTo>
                  <a:lnTo>
                    <a:pt x="2315" y="2051"/>
                  </a:lnTo>
                  <a:lnTo>
                    <a:pt x="2297" y="2064"/>
                  </a:lnTo>
                  <a:lnTo>
                    <a:pt x="2275" y="2071"/>
                  </a:lnTo>
                  <a:lnTo>
                    <a:pt x="2253" y="2074"/>
                  </a:lnTo>
                  <a:lnTo>
                    <a:pt x="2229" y="2071"/>
                  </a:lnTo>
                  <a:lnTo>
                    <a:pt x="2208" y="2064"/>
                  </a:lnTo>
                  <a:lnTo>
                    <a:pt x="2189" y="2051"/>
                  </a:lnTo>
                  <a:lnTo>
                    <a:pt x="2173" y="2036"/>
                  </a:lnTo>
                  <a:lnTo>
                    <a:pt x="2161" y="2017"/>
                  </a:lnTo>
                  <a:lnTo>
                    <a:pt x="2154" y="1996"/>
                  </a:lnTo>
                  <a:lnTo>
                    <a:pt x="2152" y="1972"/>
                  </a:lnTo>
                  <a:lnTo>
                    <a:pt x="2152" y="383"/>
                  </a:lnTo>
                  <a:lnTo>
                    <a:pt x="2148" y="351"/>
                  </a:lnTo>
                  <a:lnTo>
                    <a:pt x="2140" y="321"/>
                  </a:lnTo>
                  <a:lnTo>
                    <a:pt x="2127" y="292"/>
                  </a:lnTo>
                  <a:lnTo>
                    <a:pt x="2110" y="268"/>
                  </a:lnTo>
                  <a:lnTo>
                    <a:pt x="2088" y="246"/>
                  </a:lnTo>
                  <a:lnTo>
                    <a:pt x="2062" y="227"/>
                  </a:lnTo>
                  <a:lnTo>
                    <a:pt x="2034" y="215"/>
                  </a:lnTo>
                  <a:lnTo>
                    <a:pt x="2004" y="206"/>
                  </a:lnTo>
                  <a:lnTo>
                    <a:pt x="1972" y="204"/>
                  </a:lnTo>
                  <a:lnTo>
                    <a:pt x="381" y="204"/>
                  </a:lnTo>
                  <a:lnTo>
                    <a:pt x="349" y="206"/>
                  </a:lnTo>
                  <a:lnTo>
                    <a:pt x="319" y="215"/>
                  </a:lnTo>
                  <a:lnTo>
                    <a:pt x="291" y="227"/>
                  </a:lnTo>
                  <a:lnTo>
                    <a:pt x="266" y="246"/>
                  </a:lnTo>
                  <a:lnTo>
                    <a:pt x="244" y="268"/>
                  </a:lnTo>
                  <a:lnTo>
                    <a:pt x="227" y="292"/>
                  </a:lnTo>
                  <a:lnTo>
                    <a:pt x="213" y="321"/>
                  </a:lnTo>
                  <a:lnTo>
                    <a:pt x="205" y="351"/>
                  </a:lnTo>
                  <a:lnTo>
                    <a:pt x="202" y="383"/>
                  </a:lnTo>
                  <a:lnTo>
                    <a:pt x="202" y="2832"/>
                  </a:lnTo>
                  <a:lnTo>
                    <a:pt x="199" y="2855"/>
                  </a:lnTo>
                  <a:lnTo>
                    <a:pt x="192" y="2877"/>
                  </a:lnTo>
                  <a:lnTo>
                    <a:pt x="180" y="2895"/>
                  </a:lnTo>
                  <a:lnTo>
                    <a:pt x="165" y="2911"/>
                  </a:lnTo>
                  <a:lnTo>
                    <a:pt x="145" y="2923"/>
                  </a:lnTo>
                  <a:lnTo>
                    <a:pt x="125" y="2931"/>
                  </a:lnTo>
                  <a:lnTo>
                    <a:pt x="101" y="2933"/>
                  </a:lnTo>
                  <a:lnTo>
                    <a:pt x="79" y="2931"/>
                  </a:lnTo>
                  <a:lnTo>
                    <a:pt x="57" y="2923"/>
                  </a:lnTo>
                  <a:lnTo>
                    <a:pt x="38" y="2911"/>
                  </a:lnTo>
                  <a:lnTo>
                    <a:pt x="23" y="2895"/>
                  </a:lnTo>
                  <a:lnTo>
                    <a:pt x="11" y="2877"/>
                  </a:lnTo>
                  <a:lnTo>
                    <a:pt x="3" y="2855"/>
                  </a:lnTo>
                  <a:lnTo>
                    <a:pt x="0" y="2832"/>
                  </a:lnTo>
                  <a:lnTo>
                    <a:pt x="0" y="383"/>
                  </a:lnTo>
                  <a:lnTo>
                    <a:pt x="3" y="336"/>
                  </a:lnTo>
                  <a:lnTo>
                    <a:pt x="12" y="289"/>
                  </a:lnTo>
                  <a:lnTo>
                    <a:pt x="26" y="245"/>
                  </a:lnTo>
                  <a:lnTo>
                    <a:pt x="45" y="204"/>
                  </a:lnTo>
                  <a:lnTo>
                    <a:pt x="69" y="165"/>
                  </a:lnTo>
                  <a:lnTo>
                    <a:pt x="97" y="129"/>
                  </a:lnTo>
                  <a:lnTo>
                    <a:pt x="128" y="98"/>
                  </a:lnTo>
                  <a:lnTo>
                    <a:pt x="164" y="70"/>
                  </a:lnTo>
                  <a:lnTo>
                    <a:pt x="202" y="46"/>
                  </a:lnTo>
                  <a:lnTo>
                    <a:pt x="244" y="26"/>
                  </a:lnTo>
                  <a:lnTo>
                    <a:pt x="287" y="12"/>
                  </a:lnTo>
                  <a:lnTo>
                    <a:pt x="334" y="3"/>
                  </a:lnTo>
                  <a:lnTo>
                    <a:pt x="38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224">
              <a:extLst>
                <a:ext uri="{FF2B5EF4-FFF2-40B4-BE49-F238E27FC236}">
                  <a16:creationId xmlns:a16="http://schemas.microsoft.com/office/drawing/2014/main" id="{8B0B7B7C-B68B-4BB4-BC50-7ECC6B940F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57700" y="3111500"/>
              <a:ext cx="373063" cy="136525"/>
            </a:xfrm>
            <a:custGeom>
              <a:avLst/>
              <a:gdLst>
                <a:gd name="T0" fmla="*/ 202 w 2353"/>
                <a:gd name="T1" fmla="*/ 479 h 862"/>
                <a:gd name="T2" fmla="*/ 213 w 2353"/>
                <a:gd name="T3" fmla="*/ 542 h 862"/>
                <a:gd name="T4" fmla="*/ 244 w 2353"/>
                <a:gd name="T5" fmla="*/ 595 h 862"/>
                <a:gd name="T6" fmla="*/ 291 w 2353"/>
                <a:gd name="T7" fmla="*/ 635 h 862"/>
                <a:gd name="T8" fmla="*/ 349 w 2353"/>
                <a:gd name="T9" fmla="*/ 657 h 862"/>
                <a:gd name="T10" fmla="*/ 1972 w 2353"/>
                <a:gd name="T11" fmla="*/ 660 h 862"/>
                <a:gd name="T12" fmla="*/ 2034 w 2353"/>
                <a:gd name="T13" fmla="*/ 648 h 862"/>
                <a:gd name="T14" fmla="*/ 2088 w 2353"/>
                <a:gd name="T15" fmla="*/ 617 h 862"/>
                <a:gd name="T16" fmla="*/ 2127 w 2353"/>
                <a:gd name="T17" fmla="*/ 570 h 862"/>
                <a:gd name="T18" fmla="*/ 2148 w 2353"/>
                <a:gd name="T19" fmla="*/ 512 h 862"/>
                <a:gd name="T20" fmla="*/ 2152 w 2353"/>
                <a:gd name="T21" fmla="*/ 203 h 862"/>
                <a:gd name="T22" fmla="*/ 101 w 2353"/>
                <a:gd name="T23" fmla="*/ 0 h 862"/>
                <a:gd name="T24" fmla="*/ 2275 w 2353"/>
                <a:gd name="T25" fmla="*/ 3 h 862"/>
                <a:gd name="T26" fmla="*/ 2315 w 2353"/>
                <a:gd name="T27" fmla="*/ 23 h 862"/>
                <a:gd name="T28" fmla="*/ 2343 w 2353"/>
                <a:gd name="T29" fmla="*/ 57 h 862"/>
                <a:gd name="T30" fmla="*/ 2353 w 2353"/>
                <a:gd name="T31" fmla="*/ 102 h 862"/>
                <a:gd name="T32" fmla="*/ 2350 w 2353"/>
                <a:gd name="T33" fmla="*/ 527 h 862"/>
                <a:gd name="T34" fmla="*/ 2327 w 2353"/>
                <a:gd name="T35" fmla="*/ 618 h 862"/>
                <a:gd name="T36" fmla="*/ 2285 w 2353"/>
                <a:gd name="T37" fmla="*/ 698 h 862"/>
                <a:gd name="T38" fmla="*/ 2225 w 2353"/>
                <a:gd name="T39" fmla="*/ 766 h 862"/>
                <a:gd name="T40" fmla="*/ 2150 w 2353"/>
                <a:gd name="T41" fmla="*/ 817 h 862"/>
                <a:gd name="T42" fmla="*/ 2065 w 2353"/>
                <a:gd name="T43" fmla="*/ 851 h 862"/>
                <a:gd name="T44" fmla="*/ 1972 w 2353"/>
                <a:gd name="T45" fmla="*/ 862 h 862"/>
                <a:gd name="T46" fmla="*/ 334 w 2353"/>
                <a:gd name="T47" fmla="*/ 859 h 862"/>
                <a:gd name="T48" fmla="*/ 244 w 2353"/>
                <a:gd name="T49" fmla="*/ 836 h 862"/>
                <a:gd name="T50" fmla="*/ 164 w 2353"/>
                <a:gd name="T51" fmla="*/ 793 h 862"/>
                <a:gd name="T52" fmla="*/ 97 w 2353"/>
                <a:gd name="T53" fmla="*/ 734 h 862"/>
                <a:gd name="T54" fmla="*/ 45 w 2353"/>
                <a:gd name="T55" fmla="*/ 659 h 862"/>
                <a:gd name="T56" fmla="*/ 12 w 2353"/>
                <a:gd name="T57" fmla="*/ 573 h 862"/>
                <a:gd name="T58" fmla="*/ 0 w 2353"/>
                <a:gd name="T59" fmla="*/ 479 h 862"/>
                <a:gd name="T60" fmla="*/ 3 w 2353"/>
                <a:gd name="T61" fmla="*/ 79 h 862"/>
                <a:gd name="T62" fmla="*/ 23 w 2353"/>
                <a:gd name="T63" fmla="*/ 39 h 862"/>
                <a:gd name="T64" fmla="*/ 57 w 2353"/>
                <a:gd name="T65" fmla="*/ 11 h 862"/>
                <a:gd name="T66" fmla="*/ 101 w 2353"/>
                <a:gd name="T67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53" h="862">
                  <a:moveTo>
                    <a:pt x="202" y="203"/>
                  </a:moveTo>
                  <a:lnTo>
                    <a:pt x="202" y="479"/>
                  </a:lnTo>
                  <a:lnTo>
                    <a:pt x="205" y="512"/>
                  </a:lnTo>
                  <a:lnTo>
                    <a:pt x="213" y="542"/>
                  </a:lnTo>
                  <a:lnTo>
                    <a:pt x="227" y="570"/>
                  </a:lnTo>
                  <a:lnTo>
                    <a:pt x="244" y="595"/>
                  </a:lnTo>
                  <a:lnTo>
                    <a:pt x="266" y="617"/>
                  </a:lnTo>
                  <a:lnTo>
                    <a:pt x="291" y="635"/>
                  </a:lnTo>
                  <a:lnTo>
                    <a:pt x="319" y="648"/>
                  </a:lnTo>
                  <a:lnTo>
                    <a:pt x="349" y="657"/>
                  </a:lnTo>
                  <a:lnTo>
                    <a:pt x="381" y="660"/>
                  </a:lnTo>
                  <a:lnTo>
                    <a:pt x="1972" y="660"/>
                  </a:lnTo>
                  <a:lnTo>
                    <a:pt x="2004" y="657"/>
                  </a:lnTo>
                  <a:lnTo>
                    <a:pt x="2034" y="648"/>
                  </a:lnTo>
                  <a:lnTo>
                    <a:pt x="2062" y="635"/>
                  </a:lnTo>
                  <a:lnTo>
                    <a:pt x="2088" y="617"/>
                  </a:lnTo>
                  <a:lnTo>
                    <a:pt x="2110" y="595"/>
                  </a:lnTo>
                  <a:lnTo>
                    <a:pt x="2127" y="570"/>
                  </a:lnTo>
                  <a:lnTo>
                    <a:pt x="2140" y="542"/>
                  </a:lnTo>
                  <a:lnTo>
                    <a:pt x="2148" y="512"/>
                  </a:lnTo>
                  <a:lnTo>
                    <a:pt x="2152" y="479"/>
                  </a:lnTo>
                  <a:lnTo>
                    <a:pt x="2152" y="203"/>
                  </a:lnTo>
                  <a:lnTo>
                    <a:pt x="202" y="203"/>
                  </a:lnTo>
                  <a:close/>
                  <a:moveTo>
                    <a:pt x="101" y="0"/>
                  </a:moveTo>
                  <a:lnTo>
                    <a:pt x="2253" y="0"/>
                  </a:lnTo>
                  <a:lnTo>
                    <a:pt x="2275" y="3"/>
                  </a:lnTo>
                  <a:lnTo>
                    <a:pt x="2297" y="11"/>
                  </a:lnTo>
                  <a:lnTo>
                    <a:pt x="2315" y="23"/>
                  </a:lnTo>
                  <a:lnTo>
                    <a:pt x="2331" y="39"/>
                  </a:lnTo>
                  <a:lnTo>
                    <a:pt x="2343" y="57"/>
                  </a:lnTo>
                  <a:lnTo>
                    <a:pt x="2351" y="79"/>
                  </a:lnTo>
                  <a:lnTo>
                    <a:pt x="2353" y="102"/>
                  </a:lnTo>
                  <a:lnTo>
                    <a:pt x="2353" y="479"/>
                  </a:lnTo>
                  <a:lnTo>
                    <a:pt x="2350" y="527"/>
                  </a:lnTo>
                  <a:lnTo>
                    <a:pt x="2341" y="573"/>
                  </a:lnTo>
                  <a:lnTo>
                    <a:pt x="2327" y="618"/>
                  </a:lnTo>
                  <a:lnTo>
                    <a:pt x="2309" y="659"/>
                  </a:lnTo>
                  <a:lnTo>
                    <a:pt x="2285" y="698"/>
                  </a:lnTo>
                  <a:lnTo>
                    <a:pt x="2257" y="734"/>
                  </a:lnTo>
                  <a:lnTo>
                    <a:pt x="2225" y="766"/>
                  </a:lnTo>
                  <a:lnTo>
                    <a:pt x="2189" y="793"/>
                  </a:lnTo>
                  <a:lnTo>
                    <a:pt x="2150" y="817"/>
                  </a:lnTo>
                  <a:lnTo>
                    <a:pt x="2110" y="836"/>
                  </a:lnTo>
                  <a:lnTo>
                    <a:pt x="2065" y="851"/>
                  </a:lnTo>
                  <a:lnTo>
                    <a:pt x="2020" y="859"/>
                  </a:lnTo>
                  <a:lnTo>
                    <a:pt x="1972" y="862"/>
                  </a:lnTo>
                  <a:lnTo>
                    <a:pt x="381" y="862"/>
                  </a:lnTo>
                  <a:lnTo>
                    <a:pt x="334" y="859"/>
                  </a:lnTo>
                  <a:lnTo>
                    <a:pt x="287" y="851"/>
                  </a:lnTo>
                  <a:lnTo>
                    <a:pt x="244" y="836"/>
                  </a:lnTo>
                  <a:lnTo>
                    <a:pt x="202" y="817"/>
                  </a:lnTo>
                  <a:lnTo>
                    <a:pt x="164" y="793"/>
                  </a:lnTo>
                  <a:lnTo>
                    <a:pt x="128" y="766"/>
                  </a:lnTo>
                  <a:lnTo>
                    <a:pt x="97" y="734"/>
                  </a:lnTo>
                  <a:lnTo>
                    <a:pt x="69" y="698"/>
                  </a:lnTo>
                  <a:lnTo>
                    <a:pt x="45" y="659"/>
                  </a:lnTo>
                  <a:lnTo>
                    <a:pt x="26" y="618"/>
                  </a:lnTo>
                  <a:lnTo>
                    <a:pt x="12" y="573"/>
                  </a:lnTo>
                  <a:lnTo>
                    <a:pt x="3" y="527"/>
                  </a:lnTo>
                  <a:lnTo>
                    <a:pt x="0" y="479"/>
                  </a:lnTo>
                  <a:lnTo>
                    <a:pt x="0" y="102"/>
                  </a:lnTo>
                  <a:lnTo>
                    <a:pt x="3" y="79"/>
                  </a:lnTo>
                  <a:lnTo>
                    <a:pt x="11" y="57"/>
                  </a:lnTo>
                  <a:lnTo>
                    <a:pt x="23" y="39"/>
                  </a:lnTo>
                  <a:lnTo>
                    <a:pt x="38" y="23"/>
                  </a:lnTo>
                  <a:lnTo>
                    <a:pt x="57" y="11"/>
                  </a:lnTo>
                  <a:lnTo>
                    <a:pt x="79" y="3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225">
              <a:extLst>
                <a:ext uri="{FF2B5EF4-FFF2-40B4-BE49-F238E27FC236}">
                  <a16:creationId xmlns:a16="http://schemas.microsoft.com/office/drawing/2014/main" id="{4B267EC9-21B9-4956-A12B-BCE6168260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3750" y="3163888"/>
              <a:ext cx="82550" cy="31750"/>
            </a:xfrm>
            <a:custGeom>
              <a:avLst/>
              <a:gdLst>
                <a:gd name="T0" fmla="*/ 101 w 526"/>
                <a:gd name="T1" fmla="*/ 0 h 202"/>
                <a:gd name="T2" fmla="*/ 425 w 526"/>
                <a:gd name="T3" fmla="*/ 0 h 202"/>
                <a:gd name="T4" fmla="*/ 448 w 526"/>
                <a:gd name="T5" fmla="*/ 2 h 202"/>
                <a:gd name="T6" fmla="*/ 469 w 526"/>
                <a:gd name="T7" fmla="*/ 10 h 202"/>
                <a:gd name="T8" fmla="*/ 488 w 526"/>
                <a:gd name="T9" fmla="*/ 22 h 202"/>
                <a:gd name="T10" fmla="*/ 503 w 526"/>
                <a:gd name="T11" fmla="*/ 38 h 202"/>
                <a:gd name="T12" fmla="*/ 515 w 526"/>
                <a:gd name="T13" fmla="*/ 56 h 202"/>
                <a:gd name="T14" fmla="*/ 523 w 526"/>
                <a:gd name="T15" fmla="*/ 78 h 202"/>
                <a:gd name="T16" fmla="*/ 526 w 526"/>
                <a:gd name="T17" fmla="*/ 101 h 202"/>
                <a:gd name="T18" fmla="*/ 523 w 526"/>
                <a:gd name="T19" fmla="*/ 124 h 202"/>
                <a:gd name="T20" fmla="*/ 515 w 526"/>
                <a:gd name="T21" fmla="*/ 145 h 202"/>
                <a:gd name="T22" fmla="*/ 503 w 526"/>
                <a:gd name="T23" fmla="*/ 164 h 202"/>
                <a:gd name="T24" fmla="*/ 488 w 526"/>
                <a:gd name="T25" fmla="*/ 180 h 202"/>
                <a:gd name="T26" fmla="*/ 469 w 526"/>
                <a:gd name="T27" fmla="*/ 191 h 202"/>
                <a:gd name="T28" fmla="*/ 448 w 526"/>
                <a:gd name="T29" fmla="*/ 199 h 202"/>
                <a:gd name="T30" fmla="*/ 425 w 526"/>
                <a:gd name="T31" fmla="*/ 202 h 202"/>
                <a:gd name="T32" fmla="*/ 101 w 526"/>
                <a:gd name="T33" fmla="*/ 202 h 202"/>
                <a:gd name="T34" fmla="*/ 78 w 526"/>
                <a:gd name="T35" fmla="*/ 199 h 202"/>
                <a:gd name="T36" fmla="*/ 56 w 526"/>
                <a:gd name="T37" fmla="*/ 191 h 202"/>
                <a:gd name="T38" fmla="*/ 38 w 526"/>
                <a:gd name="T39" fmla="*/ 180 h 202"/>
                <a:gd name="T40" fmla="*/ 22 w 526"/>
                <a:gd name="T41" fmla="*/ 164 h 202"/>
                <a:gd name="T42" fmla="*/ 10 w 526"/>
                <a:gd name="T43" fmla="*/ 145 h 202"/>
                <a:gd name="T44" fmla="*/ 3 w 526"/>
                <a:gd name="T45" fmla="*/ 124 h 202"/>
                <a:gd name="T46" fmla="*/ 0 w 526"/>
                <a:gd name="T47" fmla="*/ 101 h 202"/>
                <a:gd name="T48" fmla="*/ 3 w 526"/>
                <a:gd name="T49" fmla="*/ 78 h 202"/>
                <a:gd name="T50" fmla="*/ 10 w 526"/>
                <a:gd name="T51" fmla="*/ 56 h 202"/>
                <a:gd name="T52" fmla="*/ 22 w 526"/>
                <a:gd name="T53" fmla="*/ 38 h 202"/>
                <a:gd name="T54" fmla="*/ 38 w 526"/>
                <a:gd name="T55" fmla="*/ 22 h 202"/>
                <a:gd name="T56" fmla="*/ 56 w 526"/>
                <a:gd name="T57" fmla="*/ 10 h 202"/>
                <a:gd name="T58" fmla="*/ 78 w 526"/>
                <a:gd name="T59" fmla="*/ 2 h 202"/>
                <a:gd name="T60" fmla="*/ 101 w 526"/>
                <a:gd name="T6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26" h="202">
                  <a:moveTo>
                    <a:pt x="101" y="0"/>
                  </a:moveTo>
                  <a:lnTo>
                    <a:pt x="425" y="0"/>
                  </a:lnTo>
                  <a:lnTo>
                    <a:pt x="448" y="2"/>
                  </a:lnTo>
                  <a:lnTo>
                    <a:pt x="469" y="10"/>
                  </a:lnTo>
                  <a:lnTo>
                    <a:pt x="488" y="22"/>
                  </a:lnTo>
                  <a:lnTo>
                    <a:pt x="503" y="38"/>
                  </a:lnTo>
                  <a:lnTo>
                    <a:pt x="515" y="56"/>
                  </a:lnTo>
                  <a:lnTo>
                    <a:pt x="523" y="78"/>
                  </a:lnTo>
                  <a:lnTo>
                    <a:pt x="526" y="101"/>
                  </a:lnTo>
                  <a:lnTo>
                    <a:pt x="523" y="124"/>
                  </a:lnTo>
                  <a:lnTo>
                    <a:pt x="515" y="145"/>
                  </a:lnTo>
                  <a:lnTo>
                    <a:pt x="503" y="164"/>
                  </a:lnTo>
                  <a:lnTo>
                    <a:pt x="488" y="180"/>
                  </a:lnTo>
                  <a:lnTo>
                    <a:pt x="469" y="191"/>
                  </a:lnTo>
                  <a:lnTo>
                    <a:pt x="448" y="199"/>
                  </a:lnTo>
                  <a:lnTo>
                    <a:pt x="425" y="202"/>
                  </a:lnTo>
                  <a:lnTo>
                    <a:pt x="101" y="202"/>
                  </a:lnTo>
                  <a:lnTo>
                    <a:pt x="78" y="199"/>
                  </a:lnTo>
                  <a:lnTo>
                    <a:pt x="56" y="191"/>
                  </a:lnTo>
                  <a:lnTo>
                    <a:pt x="38" y="180"/>
                  </a:lnTo>
                  <a:lnTo>
                    <a:pt x="22" y="164"/>
                  </a:lnTo>
                  <a:lnTo>
                    <a:pt x="10" y="145"/>
                  </a:lnTo>
                  <a:lnTo>
                    <a:pt x="3" y="124"/>
                  </a:lnTo>
                  <a:lnTo>
                    <a:pt x="0" y="101"/>
                  </a:lnTo>
                  <a:lnTo>
                    <a:pt x="3" y="78"/>
                  </a:lnTo>
                  <a:lnTo>
                    <a:pt x="10" y="56"/>
                  </a:lnTo>
                  <a:lnTo>
                    <a:pt x="22" y="38"/>
                  </a:lnTo>
                  <a:lnTo>
                    <a:pt x="38" y="22"/>
                  </a:lnTo>
                  <a:lnTo>
                    <a:pt x="56" y="10"/>
                  </a:lnTo>
                  <a:lnTo>
                    <a:pt x="78" y="2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226">
              <a:extLst>
                <a:ext uri="{FF2B5EF4-FFF2-40B4-BE49-F238E27FC236}">
                  <a16:creationId xmlns:a16="http://schemas.microsoft.com/office/drawing/2014/main" id="{B083AA9F-2E6E-4690-B0D3-54E58751F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9013" y="3057525"/>
              <a:ext cx="31750" cy="106363"/>
            </a:xfrm>
            <a:custGeom>
              <a:avLst/>
              <a:gdLst>
                <a:gd name="T0" fmla="*/ 101 w 201"/>
                <a:gd name="T1" fmla="*/ 0 h 668"/>
                <a:gd name="T2" fmla="*/ 123 w 201"/>
                <a:gd name="T3" fmla="*/ 4 h 668"/>
                <a:gd name="T4" fmla="*/ 145 w 201"/>
                <a:gd name="T5" fmla="*/ 11 h 668"/>
                <a:gd name="T6" fmla="*/ 163 w 201"/>
                <a:gd name="T7" fmla="*/ 23 h 668"/>
                <a:gd name="T8" fmla="*/ 179 w 201"/>
                <a:gd name="T9" fmla="*/ 38 h 668"/>
                <a:gd name="T10" fmla="*/ 191 w 201"/>
                <a:gd name="T11" fmla="*/ 58 h 668"/>
                <a:gd name="T12" fmla="*/ 199 w 201"/>
                <a:gd name="T13" fmla="*/ 78 h 668"/>
                <a:gd name="T14" fmla="*/ 201 w 201"/>
                <a:gd name="T15" fmla="*/ 102 h 668"/>
                <a:gd name="T16" fmla="*/ 201 w 201"/>
                <a:gd name="T17" fmla="*/ 566 h 668"/>
                <a:gd name="T18" fmla="*/ 199 w 201"/>
                <a:gd name="T19" fmla="*/ 589 h 668"/>
                <a:gd name="T20" fmla="*/ 191 w 201"/>
                <a:gd name="T21" fmla="*/ 611 h 668"/>
                <a:gd name="T22" fmla="*/ 179 w 201"/>
                <a:gd name="T23" fmla="*/ 629 h 668"/>
                <a:gd name="T24" fmla="*/ 163 w 201"/>
                <a:gd name="T25" fmla="*/ 645 h 668"/>
                <a:gd name="T26" fmla="*/ 145 w 201"/>
                <a:gd name="T27" fmla="*/ 657 h 668"/>
                <a:gd name="T28" fmla="*/ 123 w 201"/>
                <a:gd name="T29" fmla="*/ 665 h 668"/>
                <a:gd name="T30" fmla="*/ 101 w 201"/>
                <a:gd name="T31" fmla="*/ 668 h 668"/>
                <a:gd name="T32" fmla="*/ 77 w 201"/>
                <a:gd name="T33" fmla="*/ 665 h 668"/>
                <a:gd name="T34" fmla="*/ 56 w 201"/>
                <a:gd name="T35" fmla="*/ 657 h 668"/>
                <a:gd name="T36" fmla="*/ 37 w 201"/>
                <a:gd name="T37" fmla="*/ 645 h 668"/>
                <a:gd name="T38" fmla="*/ 21 w 201"/>
                <a:gd name="T39" fmla="*/ 629 h 668"/>
                <a:gd name="T40" fmla="*/ 9 w 201"/>
                <a:gd name="T41" fmla="*/ 611 h 668"/>
                <a:gd name="T42" fmla="*/ 2 w 201"/>
                <a:gd name="T43" fmla="*/ 589 h 668"/>
                <a:gd name="T44" fmla="*/ 0 w 201"/>
                <a:gd name="T45" fmla="*/ 566 h 668"/>
                <a:gd name="T46" fmla="*/ 0 w 201"/>
                <a:gd name="T47" fmla="*/ 102 h 668"/>
                <a:gd name="T48" fmla="*/ 2 w 201"/>
                <a:gd name="T49" fmla="*/ 78 h 668"/>
                <a:gd name="T50" fmla="*/ 9 w 201"/>
                <a:gd name="T51" fmla="*/ 58 h 668"/>
                <a:gd name="T52" fmla="*/ 21 w 201"/>
                <a:gd name="T53" fmla="*/ 38 h 668"/>
                <a:gd name="T54" fmla="*/ 37 w 201"/>
                <a:gd name="T55" fmla="*/ 23 h 668"/>
                <a:gd name="T56" fmla="*/ 56 w 201"/>
                <a:gd name="T57" fmla="*/ 11 h 668"/>
                <a:gd name="T58" fmla="*/ 77 w 201"/>
                <a:gd name="T59" fmla="*/ 4 h 668"/>
                <a:gd name="T60" fmla="*/ 101 w 201"/>
                <a:gd name="T61" fmla="*/ 0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1" h="668">
                  <a:moveTo>
                    <a:pt x="101" y="0"/>
                  </a:moveTo>
                  <a:lnTo>
                    <a:pt x="123" y="4"/>
                  </a:lnTo>
                  <a:lnTo>
                    <a:pt x="145" y="11"/>
                  </a:lnTo>
                  <a:lnTo>
                    <a:pt x="163" y="23"/>
                  </a:lnTo>
                  <a:lnTo>
                    <a:pt x="179" y="38"/>
                  </a:lnTo>
                  <a:lnTo>
                    <a:pt x="191" y="58"/>
                  </a:lnTo>
                  <a:lnTo>
                    <a:pt x="199" y="78"/>
                  </a:lnTo>
                  <a:lnTo>
                    <a:pt x="201" y="102"/>
                  </a:lnTo>
                  <a:lnTo>
                    <a:pt x="201" y="566"/>
                  </a:lnTo>
                  <a:lnTo>
                    <a:pt x="199" y="589"/>
                  </a:lnTo>
                  <a:lnTo>
                    <a:pt x="191" y="611"/>
                  </a:lnTo>
                  <a:lnTo>
                    <a:pt x="179" y="629"/>
                  </a:lnTo>
                  <a:lnTo>
                    <a:pt x="163" y="645"/>
                  </a:lnTo>
                  <a:lnTo>
                    <a:pt x="145" y="657"/>
                  </a:lnTo>
                  <a:lnTo>
                    <a:pt x="123" y="665"/>
                  </a:lnTo>
                  <a:lnTo>
                    <a:pt x="101" y="668"/>
                  </a:lnTo>
                  <a:lnTo>
                    <a:pt x="77" y="665"/>
                  </a:lnTo>
                  <a:lnTo>
                    <a:pt x="56" y="657"/>
                  </a:lnTo>
                  <a:lnTo>
                    <a:pt x="37" y="645"/>
                  </a:lnTo>
                  <a:lnTo>
                    <a:pt x="21" y="629"/>
                  </a:lnTo>
                  <a:lnTo>
                    <a:pt x="9" y="611"/>
                  </a:lnTo>
                  <a:lnTo>
                    <a:pt x="2" y="589"/>
                  </a:lnTo>
                  <a:lnTo>
                    <a:pt x="0" y="566"/>
                  </a:lnTo>
                  <a:lnTo>
                    <a:pt x="0" y="102"/>
                  </a:lnTo>
                  <a:lnTo>
                    <a:pt x="2" y="78"/>
                  </a:lnTo>
                  <a:lnTo>
                    <a:pt x="9" y="58"/>
                  </a:lnTo>
                  <a:lnTo>
                    <a:pt x="21" y="38"/>
                  </a:lnTo>
                  <a:lnTo>
                    <a:pt x="37" y="23"/>
                  </a:lnTo>
                  <a:lnTo>
                    <a:pt x="56" y="11"/>
                  </a:lnTo>
                  <a:lnTo>
                    <a:pt x="77" y="4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227">
              <a:extLst>
                <a:ext uri="{FF2B5EF4-FFF2-40B4-BE49-F238E27FC236}">
                  <a16:creationId xmlns:a16="http://schemas.microsoft.com/office/drawing/2014/main" id="{D9943F09-5D91-4E37-8C3F-2058B4086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0138" y="2863850"/>
              <a:ext cx="74613" cy="204788"/>
            </a:xfrm>
            <a:custGeom>
              <a:avLst/>
              <a:gdLst>
                <a:gd name="T0" fmla="*/ 158 w 463"/>
                <a:gd name="T1" fmla="*/ 0 h 1288"/>
                <a:gd name="T2" fmla="*/ 200 w 463"/>
                <a:gd name="T3" fmla="*/ 15 h 1288"/>
                <a:gd name="T4" fmla="*/ 265 w 463"/>
                <a:gd name="T5" fmla="*/ 81 h 1288"/>
                <a:gd name="T6" fmla="*/ 343 w 463"/>
                <a:gd name="T7" fmla="*/ 189 h 1288"/>
                <a:gd name="T8" fmla="*/ 401 w 463"/>
                <a:gd name="T9" fmla="*/ 307 h 1288"/>
                <a:gd name="T10" fmla="*/ 440 w 463"/>
                <a:gd name="T11" fmla="*/ 430 h 1288"/>
                <a:gd name="T12" fmla="*/ 459 w 463"/>
                <a:gd name="T13" fmla="*/ 558 h 1288"/>
                <a:gd name="T14" fmla="*/ 459 w 463"/>
                <a:gd name="T15" fmla="*/ 687 h 1288"/>
                <a:gd name="T16" fmla="*/ 440 w 463"/>
                <a:gd name="T17" fmla="*/ 814 h 1288"/>
                <a:gd name="T18" fmla="*/ 401 w 463"/>
                <a:gd name="T19" fmla="*/ 938 h 1288"/>
                <a:gd name="T20" fmla="*/ 343 w 463"/>
                <a:gd name="T21" fmla="*/ 1056 h 1288"/>
                <a:gd name="T22" fmla="*/ 265 w 463"/>
                <a:gd name="T23" fmla="*/ 1165 h 1288"/>
                <a:gd name="T24" fmla="*/ 192 w 463"/>
                <a:gd name="T25" fmla="*/ 1241 h 1288"/>
                <a:gd name="T26" fmla="*/ 145 w 463"/>
                <a:gd name="T27" fmla="*/ 1277 h 1288"/>
                <a:gd name="T28" fmla="*/ 101 w 463"/>
                <a:gd name="T29" fmla="*/ 1288 h 1288"/>
                <a:gd name="T30" fmla="*/ 59 w 463"/>
                <a:gd name="T31" fmla="*/ 1279 h 1288"/>
                <a:gd name="T32" fmla="*/ 23 w 463"/>
                <a:gd name="T33" fmla="*/ 1251 h 1288"/>
                <a:gd name="T34" fmla="*/ 3 w 463"/>
                <a:gd name="T35" fmla="*/ 1211 h 1288"/>
                <a:gd name="T36" fmla="*/ 2 w 463"/>
                <a:gd name="T37" fmla="*/ 1167 h 1288"/>
                <a:gd name="T38" fmla="*/ 19 w 463"/>
                <a:gd name="T39" fmla="*/ 1126 h 1288"/>
                <a:gd name="T40" fmla="*/ 76 w 463"/>
                <a:gd name="T41" fmla="*/ 1072 h 1288"/>
                <a:gd name="T42" fmla="*/ 153 w 463"/>
                <a:gd name="T43" fmla="*/ 979 h 1288"/>
                <a:gd name="T44" fmla="*/ 209 w 463"/>
                <a:gd name="T45" fmla="*/ 875 h 1288"/>
                <a:gd name="T46" fmla="*/ 245 w 463"/>
                <a:gd name="T47" fmla="*/ 766 h 1288"/>
                <a:gd name="T48" fmla="*/ 260 w 463"/>
                <a:gd name="T49" fmla="*/ 651 h 1288"/>
                <a:gd name="T50" fmla="*/ 255 w 463"/>
                <a:gd name="T51" fmla="*/ 536 h 1288"/>
                <a:gd name="T52" fmla="*/ 229 w 463"/>
                <a:gd name="T53" fmla="*/ 424 h 1288"/>
                <a:gd name="T54" fmla="*/ 183 w 463"/>
                <a:gd name="T55" fmla="*/ 316 h 1288"/>
                <a:gd name="T56" fmla="*/ 117 w 463"/>
                <a:gd name="T57" fmla="*/ 218 h 1288"/>
                <a:gd name="T58" fmla="*/ 61 w 463"/>
                <a:gd name="T59" fmla="*/ 154 h 1288"/>
                <a:gd name="T60" fmla="*/ 47 w 463"/>
                <a:gd name="T61" fmla="*/ 112 h 1288"/>
                <a:gd name="T62" fmla="*/ 51 w 463"/>
                <a:gd name="T63" fmla="*/ 69 h 1288"/>
                <a:gd name="T64" fmla="*/ 76 w 463"/>
                <a:gd name="T65" fmla="*/ 30 h 1288"/>
                <a:gd name="T66" fmla="*/ 114 w 463"/>
                <a:gd name="T67" fmla="*/ 6 h 1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63" h="1288">
                  <a:moveTo>
                    <a:pt x="136" y="0"/>
                  </a:moveTo>
                  <a:lnTo>
                    <a:pt x="158" y="0"/>
                  </a:lnTo>
                  <a:lnTo>
                    <a:pt x="179" y="6"/>
                  </a:lnTo>
                  <a:lnTo>
                    <a:pt x="200" y="15"/>
                  </a:lnTo>
                  <a:lnTo>
                    <a:pt x="218" y="30"/>
                  </a:lnTo>
                  <a:lnTo>
                    <a:pt x="265" y="81"/>
                  </a:lnTo>
                  <a:lnTo>
                    <a:pt x="307" y="134"/>
                  </a:lnTo>
                  <a:lnTo>
                    <a:pt x="343" y="189"/>
                  </a:lnTo>
                  <a:lnTo>
                    <a:pt x="374" y="247"/>
                  </a:lnTo>
                  <a:lnTo>
                    <a:pt x="401" y="307"/>
                  </a:lnTo>
                  <a:lnTo>
                    <a:pt x="423" y="368"/>
                  </a:lnTo>
                  <a:lnTo>
                    <a:pt x="440" y="430"/>
                  </a:lnTo>
                  <a:lnTo>
                    <a:pt x="453" y="494"/>
                  </a:lnTo>
                  <a:lnTo>
                    <a:pt x="459" y="558"/>
                  </a:lnTo>
                  <a:lnTo>
                    <a:pt x="463" y="623"/>
                  </a:lnTo>
                  <a:lnTo>
                    <a:pt x="459" y="687"/>
                  </a:lnTo>
                  <a:lnTo>
                    <a:pt x="453" y="750"/>
                  </a:lnTo>
                  <a:lnTo>
                    <a:pt x="440" y="814"/>
                  </a:lnTo>
                  <a:lnTo>
                    <a:pt x="423" y="877"/>
                  </a:lnTo>
                  <a:lnTo>
                    <a:pt x="401" y="938"/>
                  </a:lnTo>
                  <a:lnTo>
                    <a:pt x="374" y="998"/>
                  </a:lnTo>
                  <a:lnTo>
                    <a:pt x="343" y="1056"/>
                  </a:lnTo>
                  <a:lnTo>
                    <a:pt x="307" y="1112"/>
                  </a:lnTo>
                  <a:lnTo>
                    <a:pt x="265" y="1165"/>
                  </a:lnTo>
                  <a:lnTo>
                    <a:pt x="218" y="1216"/>
                  </a:lnTo>
                  <a:lnTo>
                    <a:pt x="192" y="1241"/>
                  </a:lnTo>
                  <a:lnTo>
                    <a:pt x="165" y="1264"/>
                  </a:lnTo>
                  <a:lnTo>
                    <a:pt x="145" y="1277"/>
                  </a:lnTo>
                  <a:lnTo>
                    <a:pt x="123" y="1285"/>
                  </a:lnTo>
                  <a:lnTo>
                    <a:pt x="101" y="1288"/>
                  </a:lnTo>
                  <a:lnTo>
                    <a:pt x="79" y="1286"/>
                  </a:lnTo>
                  <a:lnTo>
                    <a:pt x="59" y="1279"/>
                  </a:lnTo>
                  <a:lnTo>
                    <a:pt x="39" y="1268"/>
                  </a:lnTo>
                  <a:lnTo>
                    <a:pt x="23" y="1251"/>
                  </a:lnTo>
                  <a:lnTo>
                    <a:pt x="10" y="1232"/>
                  </a:lnTo>
                  <a:lnTo>
                    <a:pt x="3" y="1211"/>
                  </a:lnTo>
                  <a:lnTo>
                    <a:pt x="0" y="1189"/>
                  </a:lnTo>
                  <a:lnTo>
                    <a:pt x="2" y="1167"/>
                  </a:lnTo>
                  <a:lnTo>
                    <a:pt x="8" y="1145"/>
                  </a:lnTo>
                  <a:lnTo>
                    <a:pt x="19" y="1126"/>
                  </a:lnTo>
                  <a:lnTo>
                    <a:pt x="35" y="1109"/>
                  </a:lnTo>
                  <a:lnTo>
                    <a:pt x="76" y="1072"/>
                  </a:lnTo>
                  <a:lnTo>
                    <a:pt x="117" y="1026"/>
                  </a:lnTo>
                  <a:lnTo>
                    <a:pt x="153" y="979"/>
                  </a:lnTo>
                  <a:lnTo>
                    <a:pt x="183" y="928"/>
                  </a:lnTo>
                  <a:lnTo>
                    <a:pt x="209" y="875"/>
                  </a:lnTo>
                  <a:lnTo>
                    <a:pt x="229" y="821"/>
                  </a:lnTo>
                  <a:lnTo>
                    <a:pt x="245" y="766"/>
                  </a:lnTo>
                  <a:lnTo>
                    <a:pt x="255" y="708"/>
                  </a:lnTo>
                  <a:lnTo>
                    <a:pt x="260" y="651"/>
                  </a:lnTo>
                  <a:lnTo>
                    <a:pt x="260" y="594"/>
                  </a:lnTo>
                  <a:lnTo>
                    <a:pt x="255" y="536"/>
                  </a:lnTo>
                  <a:lnTo>
                    <a:pt x="245" y="480"/>
                  </a:lnTo>
                  <a:lnTo>
                    <a:pt x="229" y="424"/>
                  </a:lnTo>
                  <a:lnTo>
                    <a:pt x="209" y="370"/>
                  </a:lnTo>
                  <a:lnTo>
                    <a:pt x="183" y="316"/>
                  </a:lnTo>
                  <a:lnTo>
                    <a:pt x="153" y="267"/>
                  </a:lnTo>
                  <a:lnTo>
                    <a:pt x="117" y="218"/>
                  </a:lnTo>
                  <a:lnTo>
                    <a:pt x="76" y="173"/>
                  </a:lnTo>
                  <a:lnTo>
                    <a:pt x="61" y="154"/>
                  </a:lnTo>
                  <a:lnTo>
                    <a:pt x="51" y="135"/>
                  </a:lnTo>
                  <a:lnTo>
                    <a:pt x="47" y="112"/>
                  </a:lnTo>
                  <a:lnTo>
                    <a:pt x="47" y="90"/>
                  </a:lnTo>
                  <a:lnTo>
                    <a:pt x="51" y="69"/>
                  </a:lnTo>
                  <a:lnTo>
                    <a:pt x="61" y="48"/>
                  </a:lnTo>
                  <a:lnTo>
                    <a:pt x="76" y="30"/>
                  </a:lnTo>
                  <a:lnTo>
                    <a:pt x="94" y="15"/>
                  </a:lnTo>
                  <a:lnTo>
                    <a:pt x="114" y="6"/>
                  </a:lnTo>
                  <a:lnTo>
                    <a:pt x="136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228">
              <a:extLst>
                <a:ext uri="{FF2B5EF4-FFF2-40B4-BE49-F238E27FC236}">
                  <a16:creationId xmlns:a16="http://schemas.microsoft.com/office/drawing/2014/main" id="{947D45C9-1537-47EF-9382-62A7E52B1A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7275" y="2886075"/>
              <a:ext cx="63500" cy="158750"/>
            </a:xfrm>
            <a:custGeom>
              <a:avLst/>
              <a:gdLst>
                <a:gd name="T0" fmla="*/ 159 w 405"/>
                <a:gd name="T1" fmla="*/ 0 h 1003"/>
                <a:gd name="T2" fmla="*/ 201 w 405"/>
                <a:gd name="T3" fmla="*/ 14 h 1003"/>
                <a:gd name="T4" fmla="*/ 260 w 405"/>
                <a:gd name="T5" fmla="*/ 75 h 1003"/>
                <a:gd name="T6" fmla="*/ 327 w 405"/>
                <a:gd name="T7" fmla="*/ 173 h 1003"/>
                <a:gd name="T8" fmla="*/ 374 w 405"/>
                <a:gd name="T9" fmla="*/ 282 h 1003"/>
                <a:gd name="T10" fmla="*/ 399 w 405"/>
                <a:gd name="T11" fmla="*/ 394 h 1003"/>
                <a:gd name="T12" fmla="*/ 405 w 405"/>
                <a:gd name="T13" fmla="*/ 509 h 1003"/>
                <a:gd name="T14" fmla="*/ 389 w 405"/>
                <a:gd name="T15" fmla="*/ 624 h 1003"/>
                <a:gd name="T16" fmla="*/ 353 w 405"/>
                <a:gd name="T17" fmla="*/ 734 h 1003"/>
                <a:gd name="T18" fmla="*/ 297 w 405"/>
                <a:gd name="T19" fmla="*/ 838 h 1003"/>
                <a:gd name="T20" fmla="*/ 220 w 405"/>
                <a:gd name="T21" fmla="*/ 932 h 1003"/>
                <a:gd name="T22" fmla="*/ 164 w 405"/>
                <a:gd name="T23" fmla="*/ 982 h 1003"/>
                <a:gd name="T24" fmla="*/ 123 w 405"/>
                <a:gd name="T25" fmla="*/ 1001 h 1003"/>
                <a:gd name="T26" fmla="*/ 78 w 405"/>
                <a:gd name="T27" fmla="*/ 1001 h 1003"/>
                <a:gd name="T28" fmla="*/ 39 w 405"/>
                <a:gd name="T29" fmla="*/ 982 h 1003"/>
                <a:gd name="T30" fmla="*/ 10 w 405"/>
                <a:gd name="T31" fmla="*/ 945 h 1003"/>
                <a:gd name="T32" fmla="*/ 0 w 405"/>
                <a:gd name="T33" fmla="*/ 902 h 1003"/>
                <a:gd name="T34" fmla="*/ 10 w 405"/>
                <a:gd name="T35" fmla="*/ 858 h 1003"/>
                <a:gd name="T36" fmla="*/ 39 w 405"/>
                <a:gd name="T37" fmla="*/ 823 h 1003"/>
                <a:gd name="T38" fmla="*/ 76 w 405"/>
                <a:gd name="T39" fmla="*/ 788 h 1003"/>
                <a:gd name="T40" fmla="*/ 139 w 405"/>
                <a:gd name="T41" fmla="*/ 710 h 1003"/>
                <a:gd name="T42" fmla="*/ 181 w 405"/>
                <a:gd name="T43" fmla="*/ 621 h 1003"/>
                <a:gd name="T44" fmla="*/ 201 w 405"/>
                <a:gd name="T45" fmla="*/ 528 h 1003"/>
                <a:gd name="T46" fmla="*/ 201 w 405"/>
                <a:gd name="T47" fmla="*/ 433 h 1003"/>
                <a:gd name="T48" fmla="*/ 181 w 405"/>
                <a:gd name="T49" fmla="*/ 339 h 1003"/>
                <a:gd name="T50" fmla="*/ 139 w 405"/>
                <a:gd name="T51" fmla="*/ 251 h 1003"/>
                <a:gd name="T52" fmla="*/ 76 w 405"/>
                <a:gd name="T53" fmla="*/ 172 h 1003"/>
                <a:gd name="T54" fmla="*/ 53 w 405"/>
                <a:gd name="T55" fmla="*/ 133 h 1003"/>
                <a:gd name="T56" fmla="*/ 48 w 405"/>
                <a:gd name="T57" fmla="*/ 90 h 1003"/>
                <a:gd name="T58" fmla="*/ 62 w 405"/>
                <a:gd name="T59" fmla="*/ 48 h 1003"/>
                <a:gd name="T60" fmla="*/ 95 w 405"/>
                <a:gd name="T61" fmla="*/ 14 h 1003"/>
                <a:gd name="T62" fmla="*/ 137 w 405"/>
                <a:gd name="T63" fmla="*/ 0 h 1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5" h="1003">
                  <a:moveTo>
                    <a:pt x="137" y="0"/>
                  </a:moveTo>
                  <a:lnTo>
                    <a:pt x="159" y="0"/>
                  </a:lnTo>
                  <a:lnTo>
                    <a:pt x="181" y="5"/>
                  </a:lnTo>
                  <a:lnTo>
                    <a:pt x="201" y="14"/>
                  </a:lnTo>
                  <a:lnTo>
                    <a:pt x="220" y="29"/>
                  </a:lnTo>
                  <a:lnTo>
                    <a:pt x="260" y="75"/>
                  </a:lnTo>
                  <a:lnTo>
                    <a:pt x="297" y="123"/>
                  </a:lnTo>
                  <a:lnTo>
                    <a:pt x="327" y="173"/>
                  </a:lnTo>
                  <a:lnTo>
                    <a:pt x="353" y="226"/>
                  </a:lnTo>
                  <a:lnTo>
                    <a:pt x="374" y="282"/>
                  </a:lnTo>
                  <a:lnTo>
                    <a:pt x="389" y="337"/>
                  </a:lnTo>
                  <a:lnTo>
                    <a:pt x="399" y="394"/>
                  </a:lnTo>
                  <a:lnTo>
                    <a:pt x="405" y="452"/>
                  </a:lnTo>
                  <a:lnTo>
                    <a:pt x="405" y="509"/>
                  </a:lnTo>
                  <a:lnTo>
                    <a:pt x="399" y="567"/>
                  </a:lnTo>
                  <a:lnTo>
                    <a:pt x="389" y="624"/>
                  </a:lnTo>
                  <a:lnTo>
                    <a:pt x="374" y="680"/>
                  </a:lnTo>
                  <a:lnTo>
                    <a:pt x="353" y="734"/>
                  </a:lnTo>
                  <a:lnTo>
                    <a:pt x="327" y="787"/>
                  </a:lnTo>
                  <a:lnTo>
                    <a:pt x="297" y="838"/>
                  </a:lnTo>
                  <a:lnTo>
                    <a:pt x="260" y="887"/>
                  </a:lnTo>
                  <a:lnTo>
                    <a:pt x="220" y="932"/>
                  </a:lnTo>
                  <a:lnTo>
                    <a:pt x="193" y="958"/>
                  </a:lnTo>
                  <a:lnTo>
                    <a:pt x="164" y="982"/>
                  </a:lnTo>
                  <a:lnTo>
                    <a:pt x="144" y="994"/>
                  </a:lnTo>
                  <a:lnTo>
                    <a:pt x="123" y="1001"/>
                  </a:lnTo>
                  <a:lnTo>
                    <a:pt x="101" y="1003"/>
                  </a:lnTo>
                  <a:lnTo>
                    <a:pt x="78" y="1001"/>
                  </a:lnTo>
                  <a:lnTo>
                    <a:pt x="58" y="994"/>
                  </a:lnTo>
                  <a:lnTo>
                    <a:pt x="39" y="982"/>
                  </a:lnTo>
                  <a:lnTo>
                    <a:pt x="21" y="966"/>
                  </a:lnTo>
                  <a:lnTo>
                    <a:pt x="10" y="945"/>
                  </a:lnTo>
                  <a:lnTo>
                    <a:pt x="2" y="923"/>
                  </a:lnTo>
                  <a:lnTo>
                    <a:pt x="0" y="902"/>
                  </a:lnTo>
                  <a:lnTo>
                    <a:pt x="3" y="879"/>
                  </a:lnTo>
                  <a:lnTo>
                    <a:pt x="10" y="858"/>
                  </a:lnTo>
                  <a:lnTo>
                    <a:pt x="21" y="839"/>
                  </a:lnTo>
                  <a:lnTo>
                    <a:pt x="39" y="823"/>
                  </a:lnTo>
                  <a:lnTo>
                    <a:pt x="58" y="806"/>
                  </a:lnTo>
                  <a:lnTo>
                    <a:pt x="76" y="788"/>
                  </a:lnTo>
                  <a:lnTo>
                    <a:pt x="111" y="750"/>
                  </a:lnTo>
                  <a:lnTo>
                    <a:pt x="139" y="710"/>
                  </a:lnTo>
                  <a:lnTo>
                    <a:pt x="162" y="667"/>
                  </a:lnTo>
                  <a:lnTo>
                    <a:pt x="181" y="621"/>
                  </a:lnTo>
                  <a:lnTo>
                    <a:pt x="194" y="576"/>
                  </a:lnTo>
                  <a:lnTo>
                    <a:pt x="201" y="528"/>
                  </a:lnTo>
                  <a:lnTo>
                    <a:pt x="203" y="481"/>
                  </a:lnTo>
                  <a:lnTo>
                    <a:pt x="201" y="433"/>
                  </a:lnTo>
                  <a:lnTo>
                    <a:pt x="194" y="386"/>
                  </a:lnTo>
                  <a:lnTo>
                    <a:pt x="181" y="339"/>
                  </a:lnTo>
                  <a:lnTo>
                    <a:pt x="162" y="295"/>
                  </a:lnTo>
                  <a:lnTo>
                    <a:pt x="139" y="251"/>
                  </a:lnTo>
                  <a:lnTo>
                    <a:pt x="111" y="210"/>
                  </a:lnTo>
                  <a:lnTo>
                    <a:pt x="76" y="172"/>
                  </a:lnTo>
                  <a:lnTo>
                    <a:pt x="62" y="154"/>
                  </a:lnTo>
                  <a:lnTo>
                    <a:pt x="53" y="133"/>
                  </a:lnTo>
                  <a:lnTo>
                    <a:pt x="48" y="112"/>
                  </a:lnTo>
                  <a:lnTo>
                    <a:pt x="48" y="90"/>
                  </a:lnTo>
                  <a:lnTo>
                    <a:pt x="53" y="68"/>
                  </a:lnTo>
                  <a:lnTo>
                    <a:pt x="62" y="48"/>
                  </a:lnTo>
                  <a:lnTo>
                    <a:pt x="76" y="29"/>
                  </a:lnTo>
                  <a:lnTo>
                    <a:pt x="95" y="14"/>
                  </a:lnTo>
                  <a:lnTo>
                    <a:pt x="115" y="5"/>
                  </a:lnTo>
                  <a:lnTo>
                    <a:pt x="137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751B9D83-E766-4412-BB4E-EEA6A6E38EE2}"/>
              </a:ext>
            </a:extLst>
          </p:cNvPr>
          <p:cNvGrpSpPr/>
          <p:nvPr/>
        </p:nvGrpSpPr>
        <p:grpSpPr>
          <a:xfrm>
            <a:off x="1323846" y="966397"/>
            <a:ext cx="562105" cy="754603"/>
            <a:chOff x="1836895" y="1836970"/>
            <a:chExt cx="897528" cy="1252332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0F5554B6-A97C-4BE0-9851-2768978A6324}"/>
                </a:ext>
              </a:extLst>
            </p:cNvPr>
            <p:cNvGrpSpPr/>
            <p:nvPr/>
          </p:nvGrpSpPr>
          <p:grpSpPr>
            <a:xfrm rot="16200000">
              <a:off x="1830742" y="1881210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187" name="Freeform 62">
                <a:extLst>
                  <a:ext uri="{FF2B5EF4-FFF2-40B4-BE49-F238E27FC236}">
                    <a16:creationId xmlns:a16="http://schemas.microsoft.com/office/drawing/2014/main" id="{6385DF08-7714-45B6-98C7-76CA4F49272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63">
                <a:extLst>
                  <a:ext uri="{FF2B5EF4-FFF2-40B4-BE49-F238E27FC236}">
                    <a16:creationId xmlns:a16="http://schemas.microsoft.com/office/drawing/2014/main" id="{C4061A16-A366-4345-A9D1-5765D5070F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64">
                <a:extLst>
                  <a:ext uri="{FF2B5EF4-FFF2-40B4-BE49-F238E27FC236}">
                    <a16:creationId xmlns:a16="http://schemas.microsoft.com/office/drawing/2014/main" id="{A29D183F-9EA8-45FE-937F-221CC75F1B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65">
                <a:extLst>
                  <a:ext uri="{FF2B5EF4-FFF2-40B4-BE49-F238E27FC236}">
                    <a16:creationId xmlns:a16="http://schemas.microsoft.com/office/drawing/2014/main" id="{18F25305-E8C6-4C7C-9D86-BC8DBAA90C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66">
                <a:extLst>
                  <a:ext uri="{FF2B5EF4-FFF2-40B4-BE49-F238E27FC236}">
                    <a16:creationId xmlns:a16="http://schemas.microsoft.com/office/drawing/2014/main" id="{79766AB1-535D-46E2-90E9-79A770499A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80" name="Freeform 344">
              <a:extLst>
                <a:ext uri="{FF2B5EF4-FFF2-40B4-BE49-F238E27FC236}">
                  <a16:creationId xmlns:a16="http://schemas.microsoft.com/office/drawing/2014/main" id="{A25FAA96-8E62-442A-A4BF-8F471D6AC8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6895" y="2054198"/>
              <a:ext cx="897528" cy="1035104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304629B3-7FA3-49FC-B4A9-BE16859F22D1}"/>
                </a:ext>
              </a:extLst>
            </p:cNvPr>
            <p:cNvGrpSpPr/>
            <p:nvPr/>
          </p:nvGrpSpPr>
          <p:grpSpPr>
            <a:xfrm rot="5400000">
              <a:off x="2167390" y="1876658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182" name="Freeform 62">
                <a:extLst>
                  <a:ext uri="{FF2B5EF4-FFF2-40B4-BE49-F238E27FC236}">
                    <a16:creationId xmlns:a16="http://schemas.microsoft.com/office/drawing/2014/main" id="{951295C0-DA39-437F-AE53-383F681900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63">
                <a:extLst>
                  <a:ext uri="{FF2B5EF4-FFF2-40B4-BE49-F238E27FC236}">
                    <a16:creationId xmlns:a16="http://schemas.microsoft.com/office/drawing/2014/main" id="{B689D20A-6C23-4CDB-81E8-E93F2BCD90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64">
                <a:extLst>
                  <a:ext uri="{FF2B5EF4-FFF2-40B4-BE49-F238E27FC236}">
                    <a16:creationId xmlns:a16="http://schemas.microsoft.com/office/drawing/2014/main" id="{5D3C4F5A-6CD1-4283-B432-B5B6332B7A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65">
                <a:extLst>
                  <a:ext uri="{FF2B5EF4-FFF2-40B4-BE49-F238E27FC236}">
                    <a16:creationId xmlns:a16="http://schemas.microsoft.com/office/drawing/2014/main" id="{98C7CBFA-EEE4-4E62-AFAF-3879CECE8E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66">
                <a:extLst>
                  <a:ext uri="{FF2B5EF4-FFF2-40B4-BE49-F238E27FC236}">
                    <a16:creationId xmlns:a16="http://schemas.microsoft.com/office/drawing/2014/main" id="{1A22B150-091A-4199-83F2-2DC697BE0B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58721AE-6B73-4B08-9E00-9209BE4C4296}"/>
              </a:ext>
            </a:extLst>
          </p:cNvPr>
          <p:cNvCxnSpPr>
            <a:cxnSpLocks/>
          </p:cNvCxnSpPr>
          <p:nvPr/>
        </p:nvCxnSpPr>
        <p:spPr>
          <a:xfrm>
            <a:off x="1805365" y="1464617"/>
            <a:ext cx="564264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182CB072-F26F-4A0E-B3B6-1EF9AE605739}"/>
              </a:ext>
            </a:extLst>
          </p:cNvPr>
          <p:cNvCxnSpPr>
            <a:cxnSpLocks/>
          </p:cNvCxnSpPr>
          <p:nvPr/>
        </p:nvCxnSpPr>
        <p:spPr>
          <a:xfrm>
            <a:off x="1820170" y="2384495"/>
            <a:ext cx="564264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7DBAFBC0-25DF-41F9-A568-BD61BCC3B8F8}"/>
              </a:ext>
            </a:extLst>
          </p:cNvPr>
          <p:cNvCxnSpPr>
            <a:cxnSpLocks/>
          </p:cNvCxnSpPr>
          <p:nvPr/>
        </p:nvCxnSpPr>
        <p:spPr>
          <a:xfrm>
            <a:off x="2355238" y="1456702"/>
            <a:ext cx="13962" cy="938906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6B79AE6B-4D94-4152-91CF-F1D92B08ACB5}"/>
              </a:ext>
            </a:extLst>
          </p:cNvPr>
          <p:cNvCxnSpPr>
            <a:cxnSpLocks/>
          </p:cNvCxnSpPr>
          <p:nvPr/>
        </p:nvCxnSpPr>
        <p:spPr>
          <a:xfrm flipV="1">
            <a:off x="2384434" y="2268989"/>
            <a:ext cx="443810" cy="2856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3D05D09F-CFD1-42C6-B777-8BA171442430}"/>
              </a:ext>
            </a:extLst>
          </p:cNvPr>
          <p:cNvSpPr txBox="1"/>
          <p:nvPr/>
        </p:nvSpPr>
        <p:spPr>
          <a:xfrm>
            <a:off x="4442394" y="1051829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MSC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BDBC5311-7E9D-47F5-83F3-B10017CB7D36}"/>
              </a:ext>
            </a:extLst>
          </p:cNvPr>
          <p:cNvSpPr txBox="1"/>
          <p:nvPr/>
        </p:nvSpPr>
        <p:spPr>
          <a:xfrm>
            <a:off x="2492233" y="1204722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BSC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9F0D0F8E-41F1-4FE0-813D-5D14C363D0B2}"/>
              </a:ext>
            </a:extLst>
          </p:cNvPr>
          <p:cNvSpPr txBox="1"/>
          <p:nvPr/>
        </p:nvSpPr>
        <p:spPr>
          <a:xfrm>
            <a:off x="1558683" y="2424073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BTS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D0E1D9EF-FB64-45AA-8B32-430847A141B2}"/>
              </a:ext>
            </a:extLst>
          </p:cNvPr>
          <p:cNvSpPr txBox="1"/>
          <p:nvPr/>
        </p:nvSpPr>
        <p:spPr>
          <a:xfrm>
            <a:off x="1494456" y="1187087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BTS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648B2E17-9422-48EB-A2EF-99618EFD3AD0}"/>
              </a:ext>
            </a:extLst>
          </p:cNvPr>
          <p:cNvSpPr/>
          <p:nvPr/>
        </p:nvSpPr>
        <p:spPr>
          <a:xfrm>
            <a:off x="1610927" y="887518"/>
            <a:ext cx="2095986" cy="2071644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69D00889-30F3-455E-8B47-3568242B595C}"/>
              </a:ext>
            </a:extLst>
          </p:cNvPr>
          <p:cNvSpPr txBox="1"/>
          <p:nvPr/>
        </p:nvSpPr>
        <p:spPr>
          <a:xfrm>
            <a:off x="2664705" y="2654156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FF00"/>
                </a:solidFill>
              </a:rPr>
              <a:t>BSS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8A04966F-E785-4653-9744-F8623FA679A1}"/>
              </a:ext>
            </a:extLst>
          </p:cNvPr>
          <p:cNvSpPr txBox="1"/>
          <p:nvPr/>
        </p:nvSpPr>
        <p:spPr>
          <a:xfrm>
            <a:off x="6247628" y="3086814"/>
            <a:ext cx="23071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</a:rPr>
              <a:t>BTS: Base Transceiver Station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</a:rPr>
              <a:t>BSC: Base Station Controller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</a:rPr>
              <a:t>BSS: Base Station Subsystem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</a:rPr>
              <a:t>MSC: Mobile Switching Center</a:t>
            </a:r>
          </a:p>
        </p:txBody>
      </p:sp>
    </p:spTree>
    <p:extLst>
      <p:ext uri="{BB962C8B-B14F-4D97-AF65-F5344CB8AC3E}">
        <p14:creationId xmlns:p14="http://schemas.microsoft.com/office/powerpoint/2010/main" val="30887323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BE3F57E-C924-452B-9634-269B03EE11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0" y="8172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7790" y="17948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2.5G Architecture</a:t>
            </a:r>
            <a:endParaRPr lang="en-US" sz="3200" b="1" dirty="0">
              <a:solidFill>
                <a:schemeClr val="accent5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91F59C2-6A1E-4747-B0BF-007E56044279}"/>
              </a:ext>
            </a:extLst>
          </p:cNvPr>
          <p:cNvGrpSpPr/>
          <p:nvPr/>
        </p:nvGrpSpPr>
        <p:grpSpPr>
          <a:xfrm>
            <a:off x="461265" y="858639"/>
            <a:ext cx="454687" cy="565150"/>
            <a:chOff x="4457700" y="2682875"/>
            <a:chExt cx="527051" cy="565150"/>
          </a:xfrm>
          <a:solidFill>
            <a:schemeClr val="bg1"/>
          </a:solidFill>
        </p:grpSpPr>
        <p:sp>
          <p:nvSpPr>
            <p:cNvPr id="13" name="Freeform 222">
              <a:extLst>
                <a:ext uri="{FF2B5EF4-FFF2-40B4-BE49-F238E27FC236}">
                  <a16:creationId xmlns:a16="http://schemas.microsoft.com/office/drawing/2014/main" id="{7D59A0BE-A6AB-4996-AC66-F7D74F54B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700" y="2682875"/>
              <a:ext cx="373063" cy="466725"/>
            </a:xfrm>
            <a:custGeom>
              <a:avLst/>
              <a:gdLst>
                <a:gd name="T0" fmla="*/ 1972 w 2353"/>
                <a:gd name="T1" fmla="*/ 0 h 2933"/>
                <a:gd name="T2" fmla="*/ 2065 w 2353"/>
                <a:gd name="T3" fmla="*/ 12 h 2933"/>
                <a:gd name="T4" fmla="*/ 2150 w 2353"/>
                <a:gd name="T5" fmla="*/ 46 h 2933"/>
                <a:gd name="T6" fmla="*/ 2225 w 2353"/>
                <a:gd name="T7" fmla="*/ 98 h 2933"/>
                <a:gd name="T8" fmla="*/ 2285 w 2353"/>
                <a:gd name="T9" fmla="*/ 165 h 2933"/>
                <a:gd name="T10" fmla="*/ 2327 w 2353"/>
                <a:gd name="T11" fmla="*/ 245 h 2933"/>
                <a:gd name="T12" fmla="*/ 2350 w 2353"/>
                <a:gd name="T13" fmla="*/ 336 h 2933"/>
                <a:gd name="T14" fmla="*/ 2353 w 2353"/>
                <a:gd name="T15" fmla="*/ 1972 h 2933"/>
                <a:gd name="T16" fmla="*/ 2343 w 2353"/>
                <a:gd name="T17" fmla="*/ 2017 h 2933"/>
                <a:gd name="T18" fmla="*/ 2315 w 2353"/>
                <a:gd name="T19" fmla="*/ 2051 h 2933"/>
                <a:gd name="T20" fmla="*/ 2275 w 2353"/>
                <a:gd name="T21" fmla="*/ 2071 h 2933"/>
                <a:gd name="T22" fmla="*/ 2229 w 2353"/>
                <a:gd name="T23" fmla="*/ 2071 h 2933"/>
                <a:gd name="T24" fmla="*/ 2189 w 2353"/>
                <a:gd name="T25" fmla="*/ 2051 h 2933"/>
                <a:gd name="T26" fmla="*/ 2161 w 2353"/>
                <a:gd name="T27" fmla="*/ 2017 h 2933"/>
                <a:gd name="T28" fmla="*/ 2152 w 2353"/>
                <a:gd name="T29" fmla="*/ 1972 h 2933"/>
                <a:gd name="T30" fmla="*/ 2148 w 2353"/>
                <a:gd name="T31" fmla="*/ 351 h 2933"/>
                <a:gd name="T32" fmla="*/ 2127 w 2353"/>
                <a:gd name="T33" fmla="*/ 292 h 2933"/>
                <a:gd name="T34" fmla="*/ 2088 w 2353"/>
                <a:gd name="T35" fmla="*/ 246 h 2933"/>
                <a:gd name="T36" fmla="*/ 2034 w 2353"/>
                <a:gd name="T37" fmla="*/ 215 h 2933"/>
                <a:gd name="T38" fmla="*/ 1972 w 2353"/>
                <a:gd name="T39" fmla="*/ 204 h 2933"/>
                <a:gd name="T40" fmla="*/ 349 w 2353"/>
                <a:gd name="T41" fmla="*/ 206 h 2933"/>
                <a:gd name="T42" fmla="*/ 291 w 2353"/>
                <a:gd name="T43" fmla="*/ 227 h 2933"/>
                <a:gd name="T44" fmla="*/ 244 w 2353"/>
                <a:gd name="T45" fmla="*/ 268 h 2933"/>
                <a:gd name="T46" fmla="*/ 213 w 2353"/>
                <a:gd name="T47" fmla="*/ 321 h 2933"/>
                <a:gd name="T48" fmla="*/ 202 w 2353"/>
                <a:gd name="T49" fmla="*/ 383 h 2933"/>
                <a:gd name="T50" fmla="*/ 199 w 2353"/>
                <a:gd name="T51" fmla="*/ 2855 h 2933"/>
                <a:gd name="T52" fmla="*/ 180 w 2353"/>
                <a:gd name="T53" fmla="*/ 2895 h 2933"/>
                <a:gd name="T54" fmla="*/ 145 w 2353"/>
                <a:gd name="T55" fmla="*/ 2923 h 2933"/>
                <a:gd name="T56" fmla="*/ 101 w 2353"/>
                <a:gd name="T57" fmla="*/ 2933 h 2933"/>
                <a:gd name="T58" fmla="*/ 57 w 2353"/>
                <a:gd name="T59" fmla="*/ 2923 h 2933"/>
                <a:gd name="T60" fmla="*/ 23 w 2353"/>
                <a:gd name="T61" fmla="*/ 2895 h 2933"/>
                <a:gd name="T62" fmla="*/ 3 w 2353"/>
                <a:gd name="T63" fmla="*/ 2855 h 2933"/>
                <a:gd name="T64" fmla="*/ 0 w 2353"/>
                <a:gd name="T65" fmla="*/ 383 h 2933"/>
                <a:gd name="T66" fmla="*/ 12 w 2353"/>
                <a:gd name="T67" fmla="*/ 289 h 2933"/>
                <a:gd name="T68" fmla="*/ 45 w 2353"/>
                <a:gd name="T69" fmla="*/ 204 h 2933"/>
                <a:gd name="T70" fmla="*/ 97 w 2353"/>
                <a:gd name="T71" fmla="*/ 129 h 2933"/>
                <a:gd name="T72" fmla="*/ 164 w 2353"/>
                <a:gd name="T73" fmla="*/ 70 h 2933"/>
                <a:gd name="T74" fmla="*/ 244 w 2353"/>
                <a:gd name="T75" fmla="*/ 26 h 2933"/>
                <a:gd name="T76" fmla="*/ 334 w 2353"/>
                <a:gd name="T77" fmla="*/ 3 h 2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53" h="2933">
                  <a:moveTo>
                    <a:pt x="381" y="0"/>
                  </a:moveTo>
                  <a:lnTo>
                    <a:pt x="1972" y="0"/>
                  </a:lnTo>
                  <a:lnTo>
                    <a:pt x="2020" y="3"/>
                  </a:lnTo>
                  <a:lnTo>
                    <a:pt x="2065" y="12"/>
                  </a:lnTo>
                  <a:lnTo>
                    <a:pt x="2110" y="26"/>
                  </a:lnTo>
                  <a:lnTo>
                    <a:pt x="2150" y="46"/>
                  </a:lnTo>
                  <a:lnTo>
                    <a:pt x="2189" y="70"/>
                  </a:lnTo>
                  <a:lnTo>
                    <a:pt x="2225" y="98"/>
                  </a:lnTo>
                  <a:lnTo>
                    <a:pt x="2257" y="129"/>
                  </a:lnTo>
                  <a:lnTo>
                    <a:pt x="2285" y="165"/>
                  </a:lnTo>
                  <a:lnTo>
                    <a:pt x="2309" y="204"/>
                  </a:lnTo>
                  <a:lnTo>
                    <a:pt x="2327" y="245"/>
                  </a:lnTo>
                  <a:lnTo>
                    <a:pt x="2341" y="289"/>
                  </a:lnTo>
                  <a:lnTo>
                    <a:pt x="2350" y="336"/>
                  </a:lnTo>
                  <a:lnTo>
                    <a:pt x="2353" y="383"/>
                  </a:lnTo>
                  <a:lnTo>
                    <a:pt x="2353" y="1972"/>
                  </a:lnTo>
                  <a:lnTo>
                    <a:pt x="2351" y="1996"/>
                  </a:lnTo>
                  <a:lnTo>
                    <a:pt x="2343" y="2017"/>
                  </a:lnTo>
                  <a:lnTo>
                    <a:pt x="2331" y="2036"/>
                  </a:lnTo>
                  <a:lnTo>
                    <a:pt x="2315" y="2051"/>
                  </a:lnTo>
                  <a:lnTo>
                    <a:pt x="2297" y="2064"/>
                  </a:lnTo>
                  <a:lnTo>
                    <a:pt x="2275" y="2071"/>
                  </a:lnTo>
                  <a:lnTo>
                    <a:pt x="2253" y="2074"/>
                  </a:lnTo>
                  <a:lnTo>
                    <a:pt x="2229" y="2071"/>
                  </a:lnTo>
                  <a:lnTo>
                    <a:pt x="2208" y="2064"/>
                  </a:lnTo>
                  <a:lnTo>
                    <a:pt x="2189" y="2051"/>
                  </a:lnTo>
                  <a:lnTo>
                    <a:pt x="2173" y="2036"/>
                  </a:lnTo>
                  <a:lnTo>
                    <a:pt x="2161" y="2017"/>
                  </a:lnTo>
                  <a:lnTo>
                    <a:pt x="2154" y="1996"/>
                  </a:lnTo>
                  <a:lnTo>
                    <a:pt x="2152" y="1972"/>
                  </a:lnTo>
                  <a:lnTo>
                    <a:pt x="2152" y="383"/>
                  </a:lnTo>
                  <a:lnTo>
                    <a:pt x="2148" y="351"/>
                  </a:lnTo>
                  <a:lnTo>
                    <a:pt x="2140" y="321"/>
                  </a:lnTo>
                  <a:lnTo>
                    <a:pt x="2127" y="292"/>
                  </a:lnTo>
                  <a:lnTo>
                    <a:pt x="2110" y="268"/>
                  </a:lnTo>
                  <a:lnTo>
                    <a:pt x="2088" y="246"/>
                  </a:lnTo>
                  <a:lnTo>
                    <a:pt x="2062" y="227"/>
                  </a:lnTo>
                  <a:lnTo>
                    <a:pt x="2034" y="215"/>
                  </a:lnTo>
                  <a:lnTo>
                    <a:pt x="2004" y="206"/>
                  </a:lnTo>
                  <a:lnTo>
                    <a:pt x="1972" y="204"/>
                  </a:lnTo>
                  <a:lnTo>
                    <a:pt x="381" y="204"/>
                  </a:lnTo>
                  <a:lnTo>
                    <a:pt x="349" y="206"/>
                  </a:lnTo>
                  <a:lnTo>
                    <a:pt x="319" y="215"/>
                  </a:lnTo>
                  <a:lnTo>
                    <a:pt x="291" y="227"/>
                  </a:lnTo>
                  <a:lnTo>
                    <a:pt x="266" y="246"/>
                  </a:lnTo>
                  <a:lnTo>
                    <a:pt x="244" y="268"/>
                  </a:lnTo>
                  <a:lnTo>
                    <a:pt x="227" y="292"/>
                  </a:lnTo>
                  <a:lnTo>
                    <a:pt x="213" y="321"/>
                  </a:lnTo>
                  <a:lnTo>
                    <a:pt x="205" y="351"/>
                  </a:lnTo>
                  <a:lnTo>
                    <a:pt x="202" y="383"/>
                  </a:lnTo>
                  <a:lnTo>
                    <a:pt x="202" y="2832"/>
                  </a:lnTo>
                  <a:lnTo>
                    <a:pt x="199" y="2855"/>
                  </a:lnTo>
                  <a:lnTo>
                    <a:pt x="192" y="2877"/>
                  </a:lnTo>
                  <a:lnTo>
                    <a:pt x="180" y="2895"/>
                  </a:lnTo>
                  <a:lnTo>
                    <a:pt x="165" y="2911"/>
                  </a:lnTo>
                  <a:lnTo>
                    <a:pt x="145" y="2923"/>
                  </a:lnTo>
                  <a:lnTo>
                    <a:pt x="125" y="2931"/>
                  </a:lnTo>
                  <a:lnTo>
                    <a:pt x="101" y="2933"/>
                  </a:lnTo>
                  <a:lnTo>
                    <a:pt x="79" y="2931"/>
                  </a:lnTo>
                  <a:lnTo>
                    <a:pt x="57" y="2923"/>
                  </a:lnTo>
                  <a:lnTo>
                    <a:pt x="38" y="2911"/>
                  </a:lnTo>
                  <a:lnTo>
                    <a:pt x="23" y="2895"/>
                  </a:lnTo>
                  <a:lnTo>
                    <a:pt x="11" y="2877"/>
                  </a:lnTo>
                  <a:lnTo>
                    <a:pt x="3" y="2855"/>
                  </a:lnTo>
                  <a:lnTo>
                    <a:pt x="0" y="2832"/>
                  </a:lnTo>
                  <a:lnTo>
                    <a:pt x="0" y="383"/>
                  </a:lnTo>
                  <a:lnTo>
                    <a:pt x="3" y="336"/>
                  </a:lnTo>
                  <a:lnTo>
                    <a:pt x="12" y="289"/>
                  </a:lnTo>
                  <a:lnTo>
                    <a:pt x="26" y="245"/>
                  </a:lnTo>
                  <a:lnTo>
                    <a:pt x="45" y="204"/>
                  </a:lnTo>
                  <a:lnTo>
                    <a:pt x="69" y="165"/>
                  </a:lnTo>
                  <a:lnTo>
                    <a:pt x="97" y="129"/>
                  </a:lnTo>
                  <a:lnTo>
                    <a:pt x="128" y="98"/>
                  </a:lnTo>
                  <a:lnTo>
                    <a:pt x="164" y="70"/>
                  </a:lnTo>
                  <a:lnTo>
                    <a:pt x="202" y="46"/>
                  </a:lnTo>
                  <a:lnTo>
                    <a:pt x="244" y="26"/>
                  </a:lnTo>
                  <a:lnTo>
                    <a:pt x="287" y="12"/>
                  </a:lnTo>
                  <a:lnTo>
                    <a:pt x="334" y="3"/>
                  </a:lnTo>
                  <a:lnTo>
                    <a:pt x="38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24">
              <a:extLst>
                <a:ext uri="{FF2B5EF4-FFF2-40B4-BE49-F238E27FC236}">
                  <a16:creationId xmlns:a16="http://schemas.microsoft.com/office/drawing/2014/main" id="{FC211E5D-A81B-49CD-973C-79A7F1AF06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57700" y="3111500"/>
              <a:ext cx="373063" cy="136525"/>
            </a:xfrm>
            <a:custGeom>
              <a:avLst/>
              <a:gdLst>
                <a:gd name="T0" fmla="*/ 202 w 2353"/>
                <a:gd name="T1" fmla="*/ 479 h 862"/>
                <a:gd name="T2" fmla="*/ 213 w 2353"/>
                <a:gd name="T3" fmla="*/ 542 h 862"/>
                <a:gd name="T4" fmla="*/ 244 w 2353"/>
                <a:gd name="T5" fmla="*/ 595 h 862"/>
                <a:gd name="T6" fmla="*/ 291 w 2353"/>
                <a:gd name="T7" fmla="*/ 635 h 862"/>
                <a:gd name="T8" fmla="*/ 349 w 2353"/>
                <a:gd name="T9" fmla="*/ 657 h 862"/>
                <a:gd name="T10" fmla="*/ 1972 w 2353"/>
                <a:gd name="T11" fmla="*/ 660 h 862"/>
                <a:gd name="T12" fmla="*/ 2034 w 2353"/>
                <a:gd name="T13" fmla="*/ 648 h 862"/>
                <a:gd name="T14" fmla="*/ 2088 w 2353"/>
                <a:gd name="T15" fmla="*/ 617 h 862"/>
                <a:gd name="T16" fmla="*/ 2127 w 2353"/>
                <a:gd name="T17" fmla="*/ 570 h 862"/>
                <a:gd name="T18" fmla="*/ 2148 w 2353"/>
                <a:gd name="T19" fmla="*/ 512 h 862"/>
                <a:gd name="T20" fmla="*/ 2152 w 2353"/>
                <a:gd name="T21" fmla="*/ 203 h 862"/>
                <a:gd name="T22" fmla="*/ 101 w 2353"/>
                <a:gd name="T23" fmla="*/ 0 h 862"/>
                <a:gd name="T24" fmla="*/ 2275 w 2353"/>
                <a:gd name="T25" fmla="*/ 3 h 862"/>
                <a:gd name="T26" fmla="*/ 2315 w 2353"/>
                <a:gd name="T27" fmla="*/ 23 h 862"/>
                <a:gd name="T28" fmla="*/ 2343 w 2353"/>
                <a:gd name="T29" fmla="*/ 57 h 862"/>
                <a:gd name="T30" fmla="*/ 2353 w 2353"/>
                <a:gd name="T31" fmla="*/ 102 h 862"/>
                <a:gd name="T32" fmla="*/ 2350 w 2353"/>
                <a:gd name="T33" fmla="*/ 527 h 862"/>
                <a:gd name="T34" fmla="*/ 2327 w 2353"/>
                <a:gd name="T35" fmla="*/ 618 h 862"/>
                <a:gd name="T36" fmla="*/ 2285 w 2353"/>
                <a:gd name="T37" fmla="*/ 698 h 862"/>
                <a:gd name="T38" fmla="*/ 2225 w 2353"/>
                <a:gd name="T39" fmla="*/ 766 h 862"/>
                <a:gd name="T40" fmla="*/ 2150 w 2353"/>
                <a:gd name="T41" fmla="*/ 817 h 862"/>
                <a:gd name="T42" fmla="*/ 2065 w 2353"/>
                <a:gd name="T43" fmla="*/ 851 h 862"/>
                <a:gd name="T44" fmla="*/ 1972 w 2353"/>
                <a:gd name="T45" fmla="*/ 862 h 862"/>
                <a:gd name="T46" fmla="*/ 334 w 2353"/>
                <a:gd name="T47" fmla="*/ 859 h 862"/>
                <a:gd name="T48" fmla="*/ 244 w 2353"/>
                <a:gd name="T49" fmla="*/ 836 h 862"/>
                <a:gd name="T50" fmla="*/ 164 w 2353"/>
                <a:gd name="T51" fmla="*/ 793 h 862"/>
                <a:gd name="T52" fmla="*/ 97 w 2353"/>
                <a:gd name="T53" fmla="*/ 734 h 862"/>
                <a:gd name="T54" fmla="*/ 45 w 2353"/>
                <a:gd name="T55" fmla="*/ 659 h 862"/>
                <a:gd name="T56" fmla="*/ 12 w 2353"/>
                <a:gd name="T57" fmla="*/ 573 h 862"/>
                <a:gd name="T58" fmla="*/ 0 w 2353"/>
                <a:gd name="T59" fmla="*/ 479 h 862"/>
                <a:gd name="T60" fmla="*/ 3 w 2353"/>
                <a:gd name="T61" fmla="*/ 79 h 862"/>
                <a:gd name="T62" fmla="*/ 23 w 2353"/>
                <a:gd name="T63" fmla="*/ 39 h 862"/>
                <a:gd name="T64" fmla="*/ 57 w 2353"/>
                <a:gd name="T65" fmla="*/ 11 h 862"/>
                <a:gd name="T66" fmla="*/ 101 w 2353"/>
                <a:gd name="T67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53" h="862">
                  <a:moveTo>
                    <a:pt x="202" y="203"/>
                  </a:moveTo>
                  <a:lnTo>
                    <a:pt x="202" y="479"/>
                  </a:lnTo>
                  <a:lnTo>
                    <a:pt x="205" y="512"/>
                  </a:lnTo>
                  <a:lnTo>
                    <a:pt x="213" y="542"/>
                  </a:lnTo>
                  <a:lnTo>
                    <a:pt x="227" y="570"/>
                  </a:lnTo>
                  <a:lnTo>
                    <a:pt x="244" y="595"/>
                  </a:lnTo>
                  <a:lnTo>
                    <a:pt x="266" y="617"/>
                  </a:lnTo>
                  <a:lnTo>
                    <a:pt x="291" y="635"/>
                  </a:lnTo>
                  <a:lnTo>
                    <a:pt x="319" y="648"/>
                  </a:lnTo>
                  <a:lnTo>
                    <a:pt x="349" y="657"/>
                  </a:lnTo>
                  <a:lnTo>
                    <a:pt x="381" y="660"/>
                  </a:lnTo>
                  <a:lnTo>
                    <a:pt x="1972" y="660"/>
                  </a:lnTo>
                  <a:lnTo>
                    <a:pt x="2004" y="657"/>
                  </a:lnTo>
                  <a:lnTo>
                    <a:pt x="2034" y="648"/>
                  </a:lnTo>
                  <a:lnTo>
                    <a:pt x="2062" y="635"/>
                  </a:lnTo>
                  <a:lnTo>
                    <a:pt x="2088" y="617"/>
                  </a:lnTo>
                  <a:lnTo>
                    <a:pt x="2110" y="595"/>
                  </a:lnTo>
                  <a:lnTo>
                    <a:pt x="2127" y="570"/>
                  </a:lnTo>
                  <a:lnTo>
                    <a:pt x="2140" y="542"/>
                  </a:lnTo>
                  <a:lnTo>
                    <a:pt x="2148" y="512"/>
                  </a:lnTo>
                  <a:lnTo>
                    <a:pt x="2152" y="479"/>
                  </a:lnTo>
                  <a:lnTo>
                    <a:pt x="2152" y="203"/>
                  </a:lnTo>
                  <a:lnTo>
                    <a:pt x="202" y="203"/>
                  </a:lnTo>
                  <a:close/>
                  <a:moveTo>
                    <a:pt x="101" y="0"/>
                  </a:moveTo>
                  <a:lnTo>
                    <a:pt x="2253" y="0"/>
                  </a:lnTo>
                  <a:lnTo>
                    <a:pt x="2275" y="3"/>
                  </a:lnTo>
                  <a:lnTo>
                    <a:pt x="2297" y="11"/>
                  </a:lnTo>
                  <a:lnTo>
                    <a:pt x="2315" y="23"/>
                  </a:lnTo>
                  <a:lnTo>
                    <a:pt x="2331" y="39"/>
                  </a:lnTo>
                  <a:lnTo>
                    <a:pt x="2343" y="57"/>
                  </a:lnTo>
                  <a:lnTo>
                    <a:pt x="2351" y="79"/>
                  </a:lnTo>
                  <a:lnTo>
                    <a:pt x="2353" y="102"/>
                  </a:lnTo>
                  <a:lnTo>
                    <a:pt x="2353" y="479"/>
                  </a:lnTo>
                  <a:lnTo>
                    <a:pt x="2350" y="527"/>
                  </a:lnTo>
                  <a:lnTo>
                    <a:pt x="2341" y="573"/>
                  </a:lnTo>
                  <a:lnTo>
                    <a:pt x="2327" y="618"/>
                  </a:lnTo>
                  <a:lnTo>
                    <a:pt x="2309" y="659"/>
                  </a:lnTo>
                  <a:lnTo>
                    <a:pt x="2285" y="698"/>
                  </a:lnTo>
                  <a:lnTo>
                    <a:pt x="2257" y="734"/>
                  </a:lnTo>
                  <a:lnTo>
                    <a:pt x="2225" y="766"/>
                  </a:lnTo>
                  <a:lnTo>
                    <a:pt x="2189" y="793"/>
                  </a:lnTo>
                  <a:lnTo>
                    <a:pt x="2150" y="817"/>
                  </a:lnTo>
                  <a:lnTo>
                    <a:pt x="2110" y="836"/>
                  </a:lnTo>
                  <a:lnTo>
                    <a:pt x="2065" y="851"/>
                  </a:lnTo>
                  <a:lnTo>
                    <a:pt x="2020" y="859"/>
                  </a:lnTo>
                  <a:lnTo>
                    <a:pt x="1972" y="862"/>
                  </a:lnTo>
                  <a:lnTo>
                    <a:pt x="381" y="862"/>
                  </a:lnTo>
                  <a:lnTo>
                    <a:pt x="334" y="859"/>
                  </a:lnTo>
                  <a:lnTo>
                    <a:pt x="287" y="851"/>
                  </a:lnTo>
                  <a:lnTo>
                    <a:pt x="244" y="836"/>
                  </a:lnTo>
                  <a:lnTo>
                    <a:pt x="202" y="817"/>
                  </a:lnTo>
                  <a:lnTo>
                    <a:pt x="164" y="793"/>
                  </a:lnTo>
                  <a:lnTo>
                    <a:pt x="128" y="766"/>
                  </a:lnTo>
                  <a:lnTo>
                    <a:pt x="97" y="734"/>
                  </a:lnTo>
                  <a:lnTo>
                    <a:pt x="69" y="698"/>
                  </a:lnTo>
                  <a:lnTo>
                    <a:pt x="45" y="659"/>
                  </a:lnTo>
                  <a:lnTo>
                    <a:pt x="26" y="618"/>
                  </a:lnTo>
                  <a:lnTo>
                    <a:pt x="12" y="573"/>
                  </a:lnTo>
                  <a:lnTo>
                    <a:pt x="3" y="527"/>
                  </a:lnTo>
                  <a:lnTo>
                    <a:pt x="0" y="479"/>
                  </a:lnTo>
                  <a:lnTo>
                    <a:pt x="0" y="102"/>
                  </a:lnTo>
                  <a:lnTo>
                    <a:pt x="3" y="79"/>
                  </a:lnTo>
                  <a:lnTo>
                    <a:pt x="11" y="57"/>
                  </a:lnTo>
                  <a:lnTo>
                    <a:pt x="23" y="39"/>
                  </a:lnTo>
                  <a:lnTo>
                    <a:pt x="38" y="23"/>
                  </a:lnTo>
                  <a:lnTo>
                    <a:pt x="57" y="11"/>
                  </a:lnTo>
                  <a:lnTo>
                    <a:pt x="79" y="3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25">
              <a:extLst>
                <a:ext uri="{FF2B5EF4-FFF2-40B4-BE49-F238E27FC236}">
                  <a16:creationId xmlns:a16="http://schemas.microsoft.com/office/drawing/2014/main" id="{CA37998C-DF81-457E-9DE4-ED5C2F39A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3750" y="3163888"/>
              <a:ext cx="82550" cy="31750"/>
            </a:xfrm>
            <a:custGeom>
              <a:avLst/>
              <a:gdLst>
                <a:gd name="T0" fmla="*/ 101 w 526"/>
                <a:gd name="T1" fmla="*/ 0 h 202"/>
                <a:gd name="T2" fmla="*/ 425 w 526"/>
                <a:gd name="T3" fmla="*/ 0 h 202"/>
                <a:gd name="T4" fmla="*/ 448 w 526"/>
                <a:gd name="T5" fmla="*/ 2 h 202"/>
                <a:gd name="T6" fmla="*/ 469 w 526"/>
                <a:gd name="T7" fmla="*/ 10 h 202"/>
                <a:gd name="T8" fmla="*/ 488 w 526"/>
                <a:gd name="T9" fmla="*/ 22 h 202"/>
                <a:gd name="T10" fmla="*/ 503 w 526"/>
                <a:gd name="T11" fmla="*/ 38 h 202"/>
                <a:gd name="T12" fmla="*/ 515 w 526"/>
                <a:gd name="T13" fmla="*/ 56 h 202"/>
                <a:gd name="T14" fmla="*/ 523 w 526"/>
                <a:gd name="T15" fmla="*/ 78 h 202"/>
                <a:gd name="T16" fmla="*/ 526 w 526"/>
                <a:gd name="T17" fmla="*/ 101 h 202"/>
                <a:gd name="T18" fmla="*/ 523 w 526"/>
                <a:gd name="T19" fmla="*/ 124 h 202"/>
                <a:gd name="T20" fmla="*/ 515 w 526"/>
                <a:gd name="T21" fmla="*/ 145 h 202"/>
                <a:gd name="T22" fmla="*/ 503 w 526"/>
                <a:gd name="T23" fmla="*/ 164 h 202"/>
                <a:gd name="T24" fmla="*/ 488 w 526"/>
                <a:gd name="T25" fmla="*/ 180 h 202"/>
                <a:gd name="T26" fmla="*/ 469 w 526"/>
                <a:gd name="T27" fmla="*/ 191 h 202"/>
                <a:gd name="T28" fmla="*/ 448 w 526"/>
                <a:gd name="T29" fmla="*/ 199 h 202"/>
                <a:gd name="T30" fmla="*/ 425 w 526"/>
                <a:gd name="T31" fmla="*/ 202 h 202"/>
                <a:gd name="T32" fmla="*/ 101 w 526"/>
                <a:gd name="T33" fmla="*/ 202 h 202"/>
                <a:gd name="T34" fmla="*/ 78 w 526"/>
                <a:gd name="T35" fmla="*/ 199 h 202"/>
                <a:gd name="T36" fmla="*/ 56 w 526"/>
                <a:gd name="T37" fmla="*/ 191 h 202"/>
                <a:gd name="T38" fmla="*/ 38 w 526"/>
                <a:gd name="T39" fmla="*/ 180 h 202"/>
                <a:gd name="T40" fmla="*/ 22 w 526"/>
                <a:gd name="T41" fmla="*/ 164 h 202"/>
                <a:gd name="T42" fmla="*/ 10 w 526"/>
                <a:gd name="T43" fmla="*/ 145 h 202"/>
                <a:gd name="T44" fmla="*/ 3 w 526"/>
                <a:gd name="T45" fmla="*/ 124 h 202"/>
                <a:gd name="T46" fmla="*/ 0 w 526"/>
                <a:gd name="T47" fmla="*/ 101 h 202"/>
                <a:gd name="T48" fmla="*/ 3 w 526"/>
                <a:gd name="T49" fmla="*/ 78 h 202"/>
                <a:gd name="T50" fmla="*/ 10 w 526"/>
                <a:gd name="T51" fmla="*/ 56 h 202"/>
                <a:gd name="T52" fmla="*/ 22 w 526"/>
                <a:gd name="T53" fmla="*/ 38 h 202"/>
                <a:gd name="T54" fmla="*/ 38 w 526"/>
                <a:gd name="T55" fmla="*/ 22 h 202"/>
                <a:gd name="T56" fmla="*/ 56 w 526"/>
                <a:gd name="T57" fmla="*/ 10 h 202"/>
                <a:gd name="T58" fmla="*/ 78 w 526"/>
                <a:gd name="T59" fmla="*/ 2 h 202"/>
                <a:gd name="T60" fmla="*/ 101 w 526"/>
                <a:gd name="T6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26" h="202">
                  <a:moveTo>
                    <a:pt x="101" y="0"/>
                  </a:moveTo>
                  <a:lnTo>
                    <a:pt x="425" y="0"/>
                  </a:lnTo>
                  <a:lnTo>
                    <a:pt x="448" y="2"/>
                  </a:lnTo>
                  <a:lnTo>
                    <a:pt x="469" y="10"/>
                  </a:lnTo>
                  <a:lnTo>
                    <a:pt x="488" y="22"/>
                  </a:lnTo>
                  <a:lnTo>
                    <a:pt x="503" y="38"/>
                  </a:lnTo>
                  <a:lnTo>
                    <a:pt x="515" y="56"/>
                  </a:lnTo>
                  <a:lnTo>
                    <a:pt x="523" y="78"/>
                  </a:lnTo>
                  <a:lnTo>
                    <a:pt x="526" y="101"/>
                  </a:lnTo>
                  <a:lnTo>
                    <a:pt x="523" y="124"/>
                  </a:lnTo>
                  <a:lnTo>
                    <a:pt x="515" y="145"/>
                  </a:lnTo>
                  <a:lnTo>
                    <a:pt x="503" y="164"/>
                  </a:lnTo>
                  <a:lnTo>
                    <a:pt x="488" y="180"/>
                  </a:lnTo>
                  <a:lnTo>
                    <a:pt x="469" y="191"/>
                  </a:lnTo>
                  <a:lnTo>
                    <a:pt x="448" y="199"/>
                  </a:lnTo>
                  <a:lnTo>
                    <a:pt x="425" y="202"/>
                  </a:lnTo>
                  <a:lnTo>
                    <a:pt x="101" y="202"/>
                  </a:lnTo>
                  <a:lnTo>
                    <a:pt x="78" y="199"/>
                  </a:lnTo>
                  <a:lnTo>
                    <a:pt x="56" y="191"/>
                  </a:lnTo>
                  <a:lnTo>
                    <a:pt x="38" y="180"/>
                  </a:lnTo>
                  <a:lnTo>
                    <a:pt x="22" y="164"/>
                  </a:lnTo>
                  <a:lnTo>
                    <a:pt x="10" y="145"/>
                  </a:lnTo>
                  <a:lnTo>
                    <a:pt x="3" y="124"/>
                  </a:lnTo>
                  <a:lnTo>
                    <a:pt x="0" y="101"/>
                  </a:lnTo>
                  <a:lnTo>
                    <a:pt x="3" y="78"/>
                  </a:lnTo>
                  <a:lnTo>
                    <a:pt x="10" y="56"/>
                  </a:lnTo>
                  <a:lnTo>
                    <a:pt x="22" y="38"/>
                  </a:lnTo>
                  <a:lnTo>
                    <a:pt x="38" y="22"/>
                  </a:lnTo>
                  <a:lnTo>
                    <a:pt x="56" y="10"/>
                  </a:lnTo>
                  <a:lnTo>
                    <a:pt x="78" y="2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26">
              <a:extLst>
                <a:ext uri="{FF2B5EF4-FFF2-40B4-BE49-F238E27FC236}">
                  <a16:creationId xmlns:a16="http://schemas.microsoft.com/office/drawing/2014/main" id="{065F80B9-6734-47BD-8E64-CD4903FCB7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9013" y="3057525"/>
              <a:ext cx="31750" cy="106363"/>
            </a:xfrm>
            <a:custGeom>
              <a:avLst/>
              <a:gdLst>
                <a:gd name="T0" fmla="*/ 101 w 201"/>
                <a:gd name="T1" fmla="*/ 0 h 668"/>
                <a:gd name="T2" fmla="*/ 123 w 201"/>
                <a:gd name="T3" fmla="*/ 4 h 668"/>
                <a:gd name="T4" fmla="*/ 145 w 201"/>
                <a:gd name="T5" fmla="*/ 11 h 668"/>
                <a:gd name="T6" fmla="*/ 163 w 201"/>
                <a:gd name="T7" fmla="*/ 23 h 668"/>
                <a:gd name="T8" fmla="*/ 179 w 201"/>
                <a:gd name="T9" fmla="*/ 38 h 668"/>
                <a:gd name="T10" fmla="*/ 191 w 201"/>
                <a:gd name="T11" fmla="*/ 58 h 668"/>
                <a:gd name="T12" fmla="*/ 199 w 201"/>
                <a:gd name="T13" fmla="*/ 78 h 668"/>
                <a:gd name="T14" fmla="*/ 201 w 201"/>
                <a:gd name="T15" fmla="*/ 102 h 668"/>
                <a:gd name="T16" fmla="*/ 201 w 201"/>
                <a:gd name="T17" fmla="*/ 566 h 668"/>
                <a:gd name="T18" fmla="*/ 199 w 201"/>
                <a:gd name="T19" fmla="*/ 589 h 668"/>
                <a:gd name="T20" fmla="*/ 191 w 201"/>
                <a:gd name="T21" fmla="*/ 611 h 668"/>
                <a:gd name="T22" fmla="*/ 179 w 201"/>
                <a:gd name="T23" fmla="*/ 629 h 668"/>
                <a:gd name="T24" fmla="*/ 163 w 201"/>
                <a:gd name="T25" fmla="*/ 645 h 668"/>
                <a:gd name="T26" fmla="*/ 145 w 201"/>
                <a:gd name="T27" fmla="*/ 657 h 668"/>
                <a:gd name="T28" fmla="*/ 123 w 201"/>
                <a:gd name="T29" fmla="*/ 665 h 668"/>
                <a:gd name="T30" fmla="*/ 101 w 201"/>
                <a:gd name="T31" fmla="*/ 668 h 668"/>
                <a:gd name="T32" fmla="*/ 77 w 201"/>
                <a:gd name="T33" fmla="*/ 665 h 668"/>
                <a:gd name="T34" fmla="*/ 56 w 201"/>
                <a:gd name="T35" fmla="*/ 657 h 668"/>
                <a:gd name="T36" fmla="*/ 37 w 201"/>
                <a:gd name="T37" fmla="*/ 645 h 668"/>
                <a:gd name="T38" fmla="*/ 21 w 201"/>
                <a:gd name="T39" fmla="*/ 629 h 668"/>
                <a:gd name="T40" fmla="*/ 9 w 201"/>
                <a:gd name="T41" fmla="*/ 611 h 668"/>
                <a:gd name="T42" fmla="*/ 2 w 201"/>
                <a:gd name="T43" fmla="*/ 589 h 668"/>
                <a:gd name="T44" fmla="*/ 0 w 201"/>
                <a:gd name="T45" fmla="*/ 566 h 668"/>
                <a:gd name="T46" fmla="*/ 0 w 201"/>
                <a:gd name="T47" fmla="*/ 102 h 668"/>
                <a:gd name="T48" fmla="*/ 2 w 201"/>
                <a:gd name="T49" fmla="*/ 78 h 668"/>
                <a:gd name="T50" fmla="*/ 9 w 201"/>
                <a:gd name="T51" fmla="*/ 58 h 668"/>
                <a:gd name="T52" fmla="*/ 21 w 201"/>
                <a:gd name="T53" fmla="*/ 38 h 668"/>
                <a:gd name="T54" fmla="*/ 37 w 201"/>
                <a:gd name="T55" fmla="*/ 23 h 668"/>
                <a:gd name="T56" fmla="*/ 56 w 201"/>
                <a:gd name="T57" fmla="*/ 11 h 668"/>
                <a:gd name="T58" fmla="*/ 77 w 201"/>
                <a:gd name="T59" fmla="*/ 4 h 668"/>
                <a:gd name="T60" fmla="*/ 101 w 201"/>
                <a:gd name="T61" fmla="*/ 0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1" h="668">
                  <a:moveTo>
                    <a:pt x="101" y="0"/>
                  </a:moveTo>
                  <a:lnTo>
                    <a:pt x="123" y="4"/>
                  </a:lnTo>
                  <a:lnTo>
                    <a:pt x="145" y="11"/>
                  </a:lnTo>
                  <a:lnTo>
                    <a:pt x="163" y="23"/>
                  </a:lnTo>
                  <a:lnTo>
                    <a:pt x="179" y="38"/>
                  </a:lnTo>
                  <a:lnTo>
                    <a:pt x="191" y="58"/>
                  </a:lnTo>
                  <a:lnTo>
                    <a:pt x="199" y="78"/>
                  </a:lnTo>
                  <a:lnTo>
                    <a:pt x="201" y="102"/>
                  </a:lnTo>
                  <a:lnTo>
                    <a:pt x="201" y="566"/>
                  </a:lnTo>
                  <a:lnTo>
                    <a:pt x="199" y="589"/>
                  </a:lnTo>
                  <a:lnTo>
                    <a:pt x="191" y="611"/>
                  </a:lnTo>
                  <a:lnTo>
                    <a:pt x="179" y="629"/>
                  </a:lnTo>
                  <a:lnTo>
                    <a:pt x="163" y="645"/>
                  </a:lnTo>
                  <a:lnTo>
                    <a:pt x="145" y="657"/>
                  </a:lnTo>
                  <a:lnTo>
                    <a:pt x="123" y="665"/>
                  </a:lnTo>
                  <a:lnTo>
                    <a:pt x="101" y="668"/>
                  </a:lnTo>
                  <a:lnTo>
                    <a:pt x="77" y="665"/>
                  </a:lnTo>
                  <a:lnTo>
                    <a:pt x="56" y="657"/>
                  </a:lnTo>
                  <a:lnTo>
                    <a:pt x="37" y="645"/>
                  </a:lnTo>
                  <a:lnTo>
                    <a:pt x="21" y="629"/>
                  </a:lnTo>
                  <a:lnTo>
                    <a:pt x="9" y="611"/>
                  </a:lnTo>
                  <a:lnTo>
                    <a:pt x="2" y="589"/>
                  </a:lnTo>
                  <a:lnTo>
                    <a:pt x="0" y="566"/>
                  </a:lnTo>
                  <a:lnTo>
                    <a:pt x="0" y="102"/>
                  </a:lnTo>
                  <a:lnTo>
                    <a:pt x="2" y="78"/>
                  </a:lnTo>
                  <a:lnTo>
                    <a:pt x="9" y="58"/>
                  </a:lnTo>
                  <a:lnTo>
                    <a:pt x="21" y="38"/>
                  </a:lnTo>
                  <a:lnTo>
                    <a:pt x="37" y="23"/>
                  </a:lnTo>
                  <a:lnTo>
                    <a:pt x="56" y="11"/>
                  </a:lnTo>
                  <a:lnTo>
                    <a:pt x="77" y="4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27">
              <a:extLst>
                <a:ext uri="{FF2B5EF4-FFF2-40B4-BE49-F238E27FC236}">
                  <a16:creationId xmlns:a16="http://schemas.microsoft.com/office/drawing/2014/main" id="{7818CEAA-229D-4E76-93D3-C23EE8C4E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0138" y="2863850"/>
              <a:ext cx="74613" cy="204788"/>
            </a:xfrm>
            <a:custGeom>
              <a:avLst/>
              <a:gdLst>
                <a:gd name="T0" fmla="*/ 158 w 463"/>
                <a:gd name="T1" fmla="*/ 0 h 1288"/>
                <a:gd name="T2" fmla="*/ 200 w 463"/>
                <a:gd name="T3" fmla="*/ 15 h 1288"/>
                <a:gd name="T4" fmla="*/ 265 w 463"/>
                <a:gd name="T5" fmla="*/ 81 h 1288"/>
                <a:gd name="T6" fmla="*/ 343 w 463"/>
                <a:gd name="T7" fmla="*/ 189 h 1288"/>
                <a:gd name="T8" fmla="*/ 401 w 463"/>
                <a:gd name="T9" fmla="*/ 307 h 1288"/>
                <a:gd name="T10" fmla="*/ 440 w 463"/>
                <a:gd name="T11" fmla="*/ 430 h 1288"/>
                <a:gd name="T12" fmla="*/ 459 w 463"/>
                <a:gd name="T13" fmla="*/ 558 h 1288"/>
                <a:gd name="T14" fmla="*/ 459 w 463"/>
                <a:gd name="T15" fmla="*/ 687 h 1288"/>
                <a:gd name="T16" fmla="*/ 440 w 463"/>
                <a:gd name="T17" fmla="*/ 814 h 1288"/>
                <a:gd name="T18" fmla="*/ 401 w 463"/>
                <a:gd name="T19" fmla="*/ 938 h 1288"/>
                <a:gd name="T20" fmla="*/ 343 w 463"/>
                <a:gd name="T21" fmla="*/ 1056 h 1288"/>
                <a:gd name="T22" fmla="*/ 265 w 463"/>
                <a:gd name="T23" fmla="*/ 1165 h 1288"/>
                <a:gd name="T24" fmla="*/ 192 w 463"/>
                <a:gd name="T25" fmla="*/ 1241 h 1288"/>
                <a:gd name="T26" fmla="*/ 145 w 463"/>
                <a:gd name="T27" fmla="*/ 1277 h 1288"/>
                <a:gd name="T28" fmla="*/ 101 w 463"/>
                <a:gd name="T29" fmla="*/ 1288 h 1288"/>
                <a:gd name="T30" fmla="*/ 59 w 463"/>
                <a:gd name="T31" fmla="*/ 1279 h 1288"/>
                <a:gd name="T32" fmla="*/ 23 w 463"/>
                <a:gd name="T33" fmla="*/ 1251 h 1288"/>
                <a:gd name="T34" fmla="*/ 3 w 463"/>
                <a:gd name="T35" fmla="*/ 1211 h 1288"/>
                <a:gd name="T36" fmla="*/ 2 w 463"/>
                <a:gd name="T37" fmla="*/ 1167 h 1288"/>
                <a:gd name="T38" fmla="*/ 19 w 463"/>
                <a:gd name="T39" fmla="*/ 1126 h 1288"/>
                <a:gd name="T40" fmla="*/ 76 w 463"/>
                <a:gd name="T41" fmla="*/ 1072 h 1288"/>
                <a:gd name="T42" fmla="*/ 153 w 463"/>
                <a:gd name="T43" fmla="*/ 979 h 1288"/>
                <a:gd name="T44" fmla="*/ 209 w 463"/>
                <a:gd name="T45" fmla="*/ 875 h 1288"/>
                <a:gd name="T46" fmla="*/ 245 w 463"/>
                <a:gd name="T47" fmla="*/ 766 h 1288"/>
                <a:gd name="T48" fmla="*/ 260 w 463"/>
                <a:gd name="T49" fmla="*/ 651 h 1288"/>
                <a:gd name="T50" fmla="*/ 255 w 463"/>
                <a:gd name="T51" fmla="*/ 536 h 1288"/>
                <a:gd name="T52" fmla="*/ 229 w 463"/>
                <a:gd name="T53" fmla="*/ 424 h 1288"/>
                <a:gd name="T54" fmla="*/ 183 w 463"/>
                <a:gd name="T55" fmla="*/ 316 h 1288"/>
                <a:gd name="T56" fmla="*/ 117 w 463"/>
                <a:gd name="T57" fmla="*/ 218 h 1288"/>
                <a:gd name="T58" fmla="*/ 61 w 463"/>
                <a:gd name="T59" fmla="*/ 154 h 1288"/>
                <a:gd name="T60" fmla="*/ 47 w 463"/>
                <a:gd name="T61" fmla="*/ 112 h 1288"/>
                <a:gd name="T62" fmla="*/ 51 w 463"/>
                <a:gd name="T63" fmla="*/ 69 h 1288"/>
                <a:gd name="T64" fmla="*/ 76 w 463"/>
                <a:gd name="T65" fmla="*/ 30 h 1288"/>
                <a:gd name="T66" fmla="*/ 114 w 463"/>
                <a:gd name="T67" fmla="*/ 6 h 1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63" h="1288">
                  <a:moveTo>
                    <a:pt x="136" y="0"/>
                  </a:moveTo>
                  <a:lnTo>
                    <a:pt x="158" y="0"/>
                  </a:lnTo>
                  <a:lnTo>
                    <a:pt x="179" y="6"/>
                  </a:lnTo>
                  <a:lnTo>
                    <a:pt x="200" y="15"/>
                  </a:lnTo>
                  <a:lnTo>
                    <a:pt x="218" y="30"/>
                  </a:lnTo>
                  <a:lnTo>
                    <a:pt x="265" y="81"/>
                  </a:lnTo>
                  <a:lnTo>
                    <a:pt x="307" y="134"/>
                  </a:lnTo>
                  <a:lnTo>
                    <a:pt x="343" y="189"/>
                  </a:lnTo>
                  <a:lnTo>
                    <a:pt x="374" y="247"/>
                  </a:lnTo>
                  <a:lnTo>
                    <a:pt x="401" y="307"/>
                  </a:lnTo>
                  <a:lnTo>
                    <a:pt x="423" y="368"/>
                  </a:lnTo>
                  <a:lnTo>
                    <a:pt x="440" y="430"/>
                  </a:lnTo>
                  <a:lnTo>
                    <a:pt x="453" y="494"/>
                  </a:lnTo>
                  <a:lnTo>
                    <a:pt x="459" y="558"/>
                  </a:lnTo>
                  <a:lnTo>
                    <a:pt x="463" y="623"/>
                  </a:lnTo>
                  <a:lnTo>
                    <a:pt x="459" y="687"/>
                  </a:lnTo>
                  <a:lnTo>
                    <a:pt x="453" y="750"/>
                  </a:lnTo>
                  <a:lnTo>
                    <a:pt x="440" y="814"/>
                  </a:lnTo>
                  <a:lnTo>
                    <a:pt x="423" y="877"/>
                  </a:lnTo>
                  <a:lnTo>
                    <a:pt x="401" y="938"/>
                  </a:lnTo>
                  <a:lnTo>
                    <a:pt x="374" y="998"/>
                  </a:lnTo>
                  <a:lnTo>
                    <a:pt x="343" y="1056"/>
                  </a:lnTo>
                  <a:lnTo>
                    <a:pt x="307" y="1112"/>
                  </a:lnTo>
                  <a:lnTo>
                    <a:pt x="265" y="1165"/>
                  </a:lnTo>
                  <a:lnTo>
                    <a:pt x="218" y="1216"/>
                  </a:lnTo>
                  <a:lnTo>
                    <a:pt x="192" y="1241"/>
                  </a:lnTo>
                  <a:lnTo>
                    <a:pt x="165" y="1264"/>
                  </a:lnTo>
                  <a:lnTo>
                    <a:pt x="145" y="1277"/>
                  </a:lnTo>
                  <a:lnTo>
                    <a:pt x="123" y="1285"/>
                  </a:lnTo>
                  <a:lnTo>
                    <a:pt x="101" y="1288"/>
                  </a:lnTo>
                  <a:lnTo>
                    <a:pt x="79" y="1286"/>
                  </a:lnTo>
                  <a:lnTo>
                    <a:pt x="59" y="1279"/>
                  </a:lnTo>
                  <a:lnTo>
                    <a:pt x="39" y="1268"/>
                  </a:lnTo>
                  <a:lnTo>
                    <a:pt x="23" y="1251"/>
                  </a:lnTo>
                  <a:lnTo>
                    <a:pt x="10" y="1232"/>
                  </a:lnTo>
                  <a:lnTo>
                    <a:pt x="3" y="1211"/>
                  </a:lnTo>
                  <a:lnTo>
                    <a:pt x="0" y="1189"/>
                  </a:lnTo>
                  <a:lnTo>
                    <a:pt x="2" y="1167"/>
                  </a:lnTo>
                  <a:lnTo>
                    <a:pt x="8" y="1145"/>
                  </a:lnTo>
                  <a:lnTo>
                    <a:pt x="19" y="1126"/>
                  </a:lnTo>
                  <a:lnTo>
                    <a:pt x="35" y="1109"/>
                  </a:lnTo>
                  <a:lnTo>
                    <a:pt x="76" y="1072"/>
                  </a:lnTo>
                  <a:lnTo>
                    <a:pt x="117" y="1026"/>
                  </a:lnTo>
                  <a:lnTo>
                    <a:pt x="153" y="979"/>
                  </a:lnTo>
                  <a:lnTo>
                    <a:pt x="183" y="928"/>
                  </a:lnTo>
                  <a:lnTo>
                    <a:pt x="209" y="875"/>
                  </a:lnTo>
                  <a:lnTo>
                    <a:pt x="229" y="821"/>
                  </a:lnTo>
                  <a:lnTo>
                    <a:pt x="245" y="766"/>
                  </a:lnTo>
                  <a:lnTo>
                    <a:pt x="255" y="708"/>
                  </a:lnTo>
                  <a:lnTo>
                    <a:pt x="260" y="651"/>
                  </a:lnTo>
                  <a:lnTo>
                    <a:pt x="260" y="594"/>
                  </a:lnTo>
                  <a:lnTo>
                    <a:pt x="255" y="536"/>
                  </a:lnTo>
                  <a:lnTo>
                    <a:pt x="245" y="480"/>
                  </a:lnTo>
                  <a:lnTo>
                    <a:pt x="229" y="424"/>
                  </a:lnTo>
                  <a:lnTo>
                    <a:pt x="209" y="370"/>
                  </a:lnTo>
                  <a:lnTo>
                    <a:pt x="183" y="316"/>
                  </a:lnTo>
                  <a:lnTo>
                    <a:pt x="153" y="267"/>
                  </a:lnTo>
                  <a:lnTo>
                    <a:pt x="117" y="218"/>
                  </a:lnTo>
                  <a:lnTo>
                    <a:pt x="76" y="173"/>
                  </a:lnTo>
                  <a:lnTo>
                    <a:pt x="61" y="154"/>
                  </a:lnTo>
                  <a:lnTo>
                    <a:pt x="51" y="135"/>
                  </a:lnTo>
                  <a:lnTo>
                    <a:pt x="47" y="112"/>
                  </a:lnTo>
                  <a:lnTo>
                    <a:pt x="47" y="90"/>
                  </a:lnTo>
                  <a:lnTo>
                    <a:pt x="51" y="69"/>
                  </a:lnTo>
                  <a:lnTo>
                    <a:pt x="61" y="48"/>
                  </a:lnTo>
                  <a:lnTo>
                    <a:pt x="76" y="30"/>
                  </a:lnTo>
                  <a:lnTo>
                    <a:pt x="94" y="15"/>
                  </a:lnTo>
                  <a:lnTo>
                    <a:pt x="114" y="6"/>
                  </a:lnTo>
                  <a:lnTo>
                    <a:pt x="136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8">
              <a:extLst>
                <a:ext uri="{FF2B5EF4-FFF2-40B4-BE49-F238E27FC236}">
                  <a16:creationId xmlns:a16="http://schemas.microsoft.com/office/drawing/2014/main" id="{7800230E-BFDE-46D5-BC0B-01B2EC2F4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7275" y="2886075"/>
              <a:ext cx="63500" cy="158750"/>
            </a:xfrm>
            <a:custGeom>
              <a:avLst/>
              <a:gdLst>
                <a:gd name="T0" fmla="*/ 159 w 405"/>
                <a:gd name="T1" fmla="*/ 0 h 1003"/>
                <a:gd name="T2" fmla="*/ 201 w 405"/>
                <a:gd name="T3" fmla="*/ 14 h 1003"/>
                <a:gd name="T4" fmla="*/ 260 w 405"/>
                <a:gd name="T5" fmla="*/ 75 h 1003"/>
                <a:gd name="T6" fmla="*/ 327 w 405"/>
                <a:gd name="T7" fmla="*/ 173 h 1003"/>
                <a:gd name="T8" fmla="*/ 374 w 405"/>
                <a:gd name="T9" fmla="*/ 282 h 1003"/>
                <a:gd name="T10" fmla="*/ 399 w 405"/>
                <a:gd name="T11" fmla="*/ 394 h 1003"/>
                <a:gd name="T12" fmla="*/ 405 w 405"/>
                <a:gd name="T13" fmla="*/ 509 h 1003"/>
                <a:gd name="T14" fmla="*/ 389 w 405"/>
                <a:gd name="T15" fmla="*/ 624 h 1003"/>
                <a:gd name="T16" fmla="*/ 353 w 405"/>
                <a:gd name="T17" fmla="*/ 734 h 1003"/>
                <a:gd name="T18" fmla="*/ 297 w 405"/>
                <a:gd name="T19" fmla="*/ 838 h 1003"/>
                <a:gd name="T20" fmla="*/ 220 w 405"/>
                <a:gd name="T21" fmla="*/ 932 h 1003"/>
                <a:gd name="T22" fmla="*/ 164 w 405"/>
                <a:gd name="T23" fmla="*/ 982 h 1003"/>
                <a:gd name="T24" fmla="*/ 123 w 405"/>
                <a:gd name="T25" fmla="*/ 1001 h 1003"/>
                <a:gd name="T26" fmla="*/ 78 w 405"/>
                <a:gd name="T27" fmla="*/ 1001 h 1003"/>
                <a:gd name="T28" fmla="*/ 39 w 405"/>
                <a:gd name="T29" fmla="*/ 982 h 1003"/>
                <a:gd name="T30" fmla="*/ 10 w 405"/>
                <a:gd name="T31" fmla="*/ 945 h 1003"/>
                <a:gd name="T32" fmla="*/ 0 w 405"/>
                <a:gd name="T33" fmla="*/ 902 h 1003"/>
                <a:gd name="T34" fmla="*/ 10 w 405"/>
                <a:gd name="T35" fmla="*/ 858 h 1003"/>
                <a:gd name="T36" fmla="*/ 39 w 405"/>
                <a:gd name="T37" fmla="*/ 823 h 1003"/>
                <a:gd name="T38" fmla="*/ 76 w 405"/>
                <a:gd name="T39" fmla="*/ 788 h 1003"/>
                <a:gd name="T40" fmla="*/ 139 w 405"/>
                <a:gd name="T41" fmla="*/ 710 h 1003"/>
                <a:gd name="T42" fmla="*/ 181 w 405"/>
                <a:gd name="T43" fmla="*/ 621 h 1003"/>
                <a:gd name="T44" fmla="*/ 201 w 405"/>
                <a:gd name="T45" fmla="*/ 528 h 1003"/>
                <a:gd name="T46" fmla="*/ 201 w 405"/>
                <a:gd name="T47" fmla="*/ 433 h 1003"/>
                <a:gd name="T48" fmla="*/ 181 w 405"/>
                <a:gd name="T49" fmla="*/ 339 h 1003"/>
                <a:gd name="T50" fmla="*/ 139 w 405"/>
                <a:gd name="T51" fmla="*/ 251 h 1003"/>
                <a:gd name="T52" fmla="*/ 76 w 405"/>
                <a:gd name="T53" fmla="*/ 172 h 1003"/>
                <a:gd name="T54" fmla="*/ 53 w 405"/>
                <a:gd name="T55" fmla="*/ 133 h 1003"/>
                <a:gd name="T56" fmla="*/ 48 w 405"/>
                <a:gd name="T57" fmla="*/ 90 h 1003"/>
                <a:gd name="T58" fmla="*/ 62 w 405"/>
                <a:gd name="T59" fmla="*/ 48 h 1003"/>
                <a:gd name="T60" fmla="*/ 95 w 405"/>
                <a:gd name="T61" fmla="*/ 14 h 1003"/>
                <a:gd name="T62" fmla="*/ 137 w 405"/>
                <a:gd name="T63" fmla="*/ 0 h 1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5" h="1003">
                  <a:moveTo>
                    <a:pt x="137" y="0"/>
                  </a:moveTo>
                  <a:lnTo>
                    <a:pt x="159" y="0"/>
                  </a:lnTo>
                  <a:lnTo>
                    <a:pt x="181" y="5"/>
                  </a:lnTo>
                  <a:lnTo>
                    <a:pt x="201" y="14"/>
                  </a:lnTo>
                  <a:lnTo>
                    <a:pt x="220" y="29"/>
                  </a:lnTo>
                  <a:lnTo>
                    <a:pt x="260" y="75"/>
                  </a:lnTo>
                  <a:lnTo>
                    <a:pt x="297" y="123"/>
                  </a:lnTo>
                  <a:lnTo>
                    <a:pt x="327" y="173"/>
                  </a:lnTo>
                  <a:lnTo>
                    <a:pt x="353" y="226"/>
                  </a:lnTo>
                  <a:lnTo>
                    <a:pt x="374" y="282"/>
                  </a:lnTo>
                  <a:lnTo>
                    <a:pt x="389" y="337"/>
                  </a:lnTo>
                  <a:lnTo>
                    <a:pt x="399" y="394"/>
                  </a:lnTo>
                  <a:lnTo>
                    <a:pt x="405" y="452"/>
                  </a:lnTo>
                  <a:lnTo>
                    <a:pt x="405" y="509"/>
                  </a:lnTo>
                  <a:lnTo>
                    <a:pt x="399" y="567"/>
                  </a:lnTo>
                  <a:lnTo>
                    <a:pt x="389" y="624"/>
                  </a:lnTo>
                  <a:lnTo>
                    <a:pt x="374" y="680"/>
                  </a:lnTo>
                  <a:lnTo>
                    <a:pt x="353" y="734"/>
                  </a:lnTo>
                  <a:lnTo>
                    <a:pt x="327" y="787"/>
                  </a:lnTo>
                  <a:lnTo>
                    <a:pt x="297" y="838"/>
                  </a:lnTo>
                  <a:lnTo>
                    <a:pt x="260" y="887"/>
                  </a:lnTo>
                  <a:lnTo>
                    <a:pt x="220" y="932"/>
                  </a:lnTo>
                  <a:lnTo>
                    <a:pt x="193" y="958"/>
                  </a:lnTo>
                  <a:lnTo>
                    <a:pt x="164" y="982"/>
                  </a:lnTo>
                  <a:lnTo>
                    <a:pt x="144" y="994"/>
                  </a:lnTo>
                  <a:lnTo>
                    <a:pt x="123" y="1001"/>
                  </a:lnTo>
                  <a:lnTo>
                    <a:pt x="101" y="1003"/>
                  </a:lnTo>
                  <a:lnTo>
                    <a:pt x="78" y="1001"/>
                  </a:lnTo>
                  <a:lnTo>
                    <a:pt x="58" y="994"/>
                  </a:lnTo>
                  <a:lnTo>
                    <a:pt x="39" y="982"/>
                  </a:lnTo>
                  <a:lnTo>
                    <a:pt x="21" y="966"/>
                  </a:lnTo>
                  <a:lnTo>
                    <a:pt x="10" y="945"/>
                  </a:lnTo>
                  <a:lnTo>
                    <a:pt x="2" y="923"/>
                  </a:lnTo>
                  <a:lnTo>
                    <a:pt x="0" y="902"/>
                  </a:lnTo>
                  <a:lnTo>
                    <a:pt x="3" y="879"/>
                  </a:lnTo>
                  <a:lnTo>
                    <a:pt x="10" y="858"/>
                  </a:lnTo>
                  <a:lnTo>
                    <a:pt x="21" y="839"/>
                  </a:lnTo>
                  <a:lnTo>
                    <a:pt x="39" y="823"/>
                  </a:lnTo>
                  <a:lnTo>
                    <a:pt x="58" y="806"/>
                  </a:lnTo>
                  <a:lnTo>
                    <a:pt x="76" y="788"/>
                  </a:lnTo>
                  <a:lnTo>
                    <a:pt x="111" y="750"/>
                  </a:lnTo>
                  <a:lnTo>
                    <a:pt x="139" y="710"/>
                  </a:lnTo>
                  <a:lnTo>
                    <a:pt x="162" y="667"/>
                  </a:lnTo>
                  <a:lnTo>
                    <a:pt x="181" y="621"/>
                  </a:lnTo>
                  <a:lnTo>
                    <a:pt x="194" y="576"/>
                  </a:lnTo>
                  <a:lnTo>
                    <a:pt x="201" y="528"/>
                  </a:lnTo>
                  <a:lnTo>
                    <a:pt x="203" y="481"/>
                  </a:lnTo>
                  <a:lnTo>
                    <a:pt x="201" y="433"/>
                  </a:lnTo>
                  <a:lnTo>
                    <a:pt x="194" y="386"/>
                  </a:lnTo>
                  <a:lnTo>
                    <a:pt x="181" y="339"/>
                  </a:lnTo>
                  <a:lnTo>
                    <a:pt x="162" y="295"/>
                  </a:lnTo>
                  <a:lnTo>
                    <a:pt x="139" y="251"/>
                  </a:lnTo>
                  <a:lnTo>
                    <a:pt x="111" y="210"/>
                  </a:lnTo>
                  <a:lnTo>
                    <a:pt x="76" y="172"/>
                  </a:lnTo>
                  <a:lnTo>
                    <a:pt x="62" y="154"/>
                  </a:lnTo>
                  <a:lnTo>
                    <a:pt x="53" y="133"/>
                  </a:lnTo>
                  <a:lnTo>
                    <a:pt x="48" y="112"/>
                  </a:lnTo>
                  <a:lnTo>
                    <a:pt x="48" y="90"/>
                  </a:lnTo>
                  <a:lnTo>
                    <a:pt x="53" y="68"/>
                  </a:lnTo>
                  <a:lnTo>
                    <a:pt x="62" y="48"/>
                  </a:lnTo>
                  <a:lnTo>
                    <a:pt x="76" y="29"/>
                  </a:lnTo>
                  <a:lnTo>
                    <a:pt x="95" y="14"/>
                  </a:lnTo>
                  <a:lnTo>
                    <a:pt x="115" y="5"/>
                  </a:lnTo>
                  <a:lnTo>
                    <a:pt x="137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AC1F426-4D47-4F45-BCDF-FD6C3DD9219D}"/>
              </a:ext>
            </a:extLst>
          </p:cNvPr>
          <p:cNvGrpSpPr/>
          <p:nvPr/>
        </p:nvGrpSpPr>
        <p:grpSpPr>
          <a:xfrm>
            <a:off x="1327846" y="1901093"/>
            <a:ext cx="562105" cy="754603"/>
            <a:chOff x="1836895" y="1836970"/>
            <a:chExt cx="897528" cy="125233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1F5ADCA-0A93-4609-9973-8144772F3607}"/>
                </a:ext>
              </a:extLst>
            </p:cNvPr>
            <p:cNvGrpSpPr/>
            <p:nvPr/>
          </p:nvGrpSpPr>
          <p:grpSpPr>
            <a:xfrm rot="16200000">
              <a:off x="1830742" y="1881210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20" name="Freeform 62">
                <a:extLst>
                  <a:ext uri="{FF2B5EF4-FFF2-40B4-BE49-F238E27FC236}">
                    <a16:creationId xmlns:a16="http://schemas.microsoft.com/office/drawing/2014/main" id="{991575CB-C9BC-41A3-B72D-B04803D5F5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3">
                <a:extLst>
                  <a:ext uri="{FF2B5EF4-FFF2-40B4-BE49-F238E27FC236}">
                    <a16:creationId xmlns:a16="http://schemas.microsoft.com/office/drawing/2014/main" id="{595C8F45-A8EC-4A9C-A6E9-CD290CF12C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64">
                <a:extLst>
                  <a:ext uri="{FF2B5EF4-FFF2-40B4-BE49-F238E27FC236}">
                    <a16:creationId xmlns:a16="http://schemas.microsoft.com/office/drawing/2014/main" id="{ADD951CD-A84B-48ED-94DD-1D1E2D22A0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65">
                <a:extLst>
                  <a:ext uri="{FF2B5EF4-FFF2-40B4-BE49-F238E27FC236}">
                    <a16:creationId xmlns:a16="http://schemas.microsoft.com/office/drawing/2014/main" id="{62F6EB45-5449-4DCA-9276-7B4404AE52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66">
                <a:extLst>
                  <a:ext uri="{FF2B5EF4-FFF2-40B4-BE49-F238E27FC236}">
                    <a16:creationId xmlns:a16="http://schemas.microsoft.com/office/drawing/2014/main" id="{C78C40A4-2EE6-4EB1-BB97-C08C8C379F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6" name="Freeform 344">
              <a:extLst>
                <a:ext uri="{FF2B5EF4-FFF2-40B4-BE49-F238E27FC236}">
                  <a16:creationId xmlns:a16="http://schemas.microsoft.com/office/drawing/2014/main" id="{DD6FF3E4-0A99-49B7-AE3B-322D3B0BFA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6895" y="2054198"/>
              <a:ext cx="897528" cy="1035104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D8180AA-8D25-4112-B1B5-CD141BD83864}"/>
                </a:ext>
              </a:extLst>
            </p:cNvPr>
            <p:cNvGrpSpPr/>
            <p:nvPr/>
          </p:nvGrpSpPr>
          <p:grpSpPr>
            <a:xfrm rot="5400000">
              <a:off x="2167390" y="1876658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30" name="Freeform 62">
                <a:extLst>
                  <a:ext uri="{FF2B5EF4-FFF2-40B4-BE49-F238E27FC236}">
                    <a16:creationId xmlns:a16="http://schemas.microsoft.com/office/drawing/2014/main" id="{4033D2A7-0AA7-4575-B158-C6E7B143B58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63">
                <a:extLst>
                  <a:ext uri="{FF2B5EF4-FFF2-40B4-BE49-F238E27FC236}">
                    <a16:creationId xmlns:a16="http://schemas.microsoft.com/office/drawing/2014/main" id="{41119CE6-3565-448C-BB5B-4D7BD96E2D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64">
                <a:extLst>
                  <a:ext uri="{FF2B5EF4-FFF2-40B4-BE49-F238E27FC236}">
                    <a16:creationId xmlns:a16="http://schemas.microsoft.com/office/drawing/2014/main" id="{A1ABE9D5-CE2D-4FB8-982C-684D938398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65">
                <a:extLst>
                  <a:ext uri="{FF2B5EF4-FFF2-40B4-BE49-F238E27FC236}">
                    <a16:creationId xmlns:a16="http://schemas.microsoft.com/office/drawing/2014/main" id="{0372FFB1-87AA-41EE-A513-F583BA00AD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66">
                <a:extLst>
                  <a:ext uri="{FF2B5EF4-FFF2-40B4-BE49-F238E27FC236}">
                    <a16:creationId xmlns:a16="http://schemas.microsoft.com/office/drawing/2014/main" id="{1B9FCA06-9122-43DC-91D8-25E4B9B1FA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A11A91A2-052E-4239-9AC3-17C93F2DE08F}"/>
              </a:ext>
            </a:extLst>
          </p:cNvPr>
          <p:cNvGrpSpPr/>
          <p:nvPr/>
        </p:nvGrpSpPr>
        <p:grpSpPr>
          <a:xfrm>
            <a:off x="2611964" y="1532670"/>
            <a:ext cx="750566" cy="800688"/>
            <a:chOff x="3512951" y="1415041"/>
            <a:chExt cx="750566" cy="800688"/>
          </a:xfrm>
        </p:grpSpPr>
        <p:sp>
          <p:nvSpPr>
            <p:cNvPr id="36" name="Freeform 239">
              <a:extLst>
                <a:ext uri="{FF2B5EF4-FFF2-40B4-BE49-F238E27FC236}">
                  <a16:creationId xmlns:a16="http://schemas.microsoft.com/office/drawing/2014/main" id="{A82087AC-41FE-4021-A8D4-726B3B259D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88222" y="1497709"/>
              <a:ext cx="111832" cy="125182"/>
            </a:xfrm>
            <a:custGeom>
              <a:avLst/>
              <a:gdLst>
                <a:gd name="T0" fmla="*/ 233 w 524"/>
                <a:gd name="T1" fmla="*/ 120 h 525"/>
                <a:gd name="T2" fmla="*/ 181 w 524"/>
                <a:gd name="T3" fmla="*/ 143 h 525"/>
                <a:gd name="T4" fmla="*/ 141 w 524"/>
                <a:gd name="T5" fmla="*/ 182 h 525"/>
                <a:gd name="T6" fmla="*/ 120 w 524"/>
                <a:gd name="T7" fmla="*/ 234 h 525"/>
                <a:gd name="T8" fmla="*/ 120 w 524"/>
                <a:gd name="T9" fmla="*/ 292 h 525"/>
                <a:gd name="T10" fmla="*/ 141 w 524"/>
                <a:gd name="T11" fmla="*/ 345 h 525"/>
                <a:gd name="T12" fmla="*/ 181 w 524"/>
                <a:gd name="T13" fmla="*/ 384 h 525"/>
                <a:gd name="T14" fmla="*/ 233 w 524"/>
                <a:gd name="T15" fmla="*/ 406 h 525"/>
                <a:gd name="T16" fmla="*/ 291 w 524"/>
                <a:gd name="T17" fmla="*/ 406 h 525"/>
                <a:gd name="T18" fmla="*/ 343 w 524"/>
                <a:gd name="T19" fmla="*/ 384 h 525"/>
                <a:gd name="T20" fmla="*/ 382 w 524"/>
                <a:gd name="T21" fmla="*/ 345 h 525"/>
                <a:gd name="T22" fmla="*/ 404 w 524"/>
                <a:gd name="T23" fmla="*/ 292 h 525"/>
                <a:gd name="T24" fmla="*/ 404 w 524"/>
                <a:gd name="T25" fmla="*/ 234 h 525"/>
                <a:gd name="T26" fmla="*/ 382 w 524"/>
                <a:gd name="T27" fmla="*/ 182 h 525"/>
                <a:gd name="T28" fmla="*/ 343 w 524"/>
                <a:gd name="T29" fmla="*/ 143 h 525"/>
                <a:gd name="T30" fmla="*/ 291 w 524"/>
                <a:gd name="T31" fmla="*/ 120 h 525"/>
                <a:gd name="T32" fmla="*/ 261 w 524"/>
                <a:gd name="T33" fmla="*/ 0 h 525"/>
                <a:gd name="T34" fmla="*/ 337 w 524"/>
                <a:gd name="T35" fmla="*/ 12 h 525"/>
                <a:gd name="T36" fmla="*/ 404 w 524"/>
                <a:gd name="T37" fmla="*/ 43 h 525"/>
                <a:gd name="T38" fmla="*/ 459 w 524"/>
                <a:gd name="T39" fmla="*/ 91 h 525"/>
                <a:gd name="T40" fmla="*/ 499 w 524"/>
                <a:gd name="T41" fmla="*/ 152 h 525"/>
                <a:gd name="T42" fmla="*/ 520 w 524"/>
                <a:gd name="T43" fmla="*/ 224 h 525"/>
                <a:gd name="T44" fmla="*/ 520 w 524"/>
                <a:gd name="T45" fmla="*/ 302 h 525"/>
                <a:gd name="T46" fmla="*/ 499 w 524"/>
                <a:gd name="T47" fmla="*/ 374 h 525"/>
                <a:gd name="T48" fmla="*/ 459 w 524"/>
                <a:gd name="T49" fmla="*/ 435 h 525"/>
                <a:gd name="T50" fmla="*/ 404 w 524"/>
                <a:gd name="T51" fmla="*/ 483 h 525"/>
                <a:gd name="T52" fmla="*/ 337 w 524"/>
                <a:gd name="T53" fmla="*/ 515 h 525"/>
                <a:gd name="T54" fmla="*/ 261 w 524"/>
                <a:gd name="T55" fmla="*/ 525 h 525"/>
                <a:gd name="T56" fmla="*/ 186 w 524"/>
                <a:gd name="T57" fmla="*/ 515 h 525"/>
                <a:gd name="T58" fmla="*/ 120 w 524"/>
                <a:gd name="T59" fmla="*/ 483 h 525"/>
                <a:gd name="T60" fmla="*/ 65 w 524"/>
                <a:gd name="T61" fmla="*/ 435 h 525"/>
                <a:gd name="T62" fmla="*/ 24 w 524"/>
                <a:gd name="T63" fmla="*/ 374 h 525"/>
                <a:gd name="T64" fmla="*/ 3 w 524"/>
                <a:gd name="T65" fmla="*/ 302 h 525"/>
                <a:gd name="T66" fmla="*/ 3 w 524"/>
                <a:gd name="T67" fmla="*/ 224 h 525"/>
                <a:gd name="T68" fmla="*/ 24 w 524"/>
                <a:gd name="T69" fmla="*/ 152 h 525"/>
                <a:gd name="T70" fmla="*/ 65 w 524"/>
                <a:gd name="T71" fmla="*/ 91 h 525"/>
                <a:gd name="T72" fmla="*/ 120 w 524"/>
                <a:gd name="T73" fmla="*/ 43 h 525"/>
                <a:gd name="T74" fmla="*/ 186 w 524"/>
                <a:gd name="T75" fmla="*/ 12 h 525"/>
                <a:gd name="T76" fmla="*/ 261 w 524"/>
                <a:gd name="T77" fmla="*/ 0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4" h="525">
                  <a:moveTo>
                    <a:pt x="261" y="117"/>
                  </a:moveTo>
                  <a:lnTo>
                    <a:pt x="233" y="120"/>
                  </a:lnTo>
                  <a:lnTo>
                    <a:pt x="205" y="129"/>
                  </a:lnTo>
                  <a:lnTo>
                    <a:pt x="181" y="143"/>
                  </a:lnTo>
                  <a:lnTo>
                    <a:pt x="159" y="160"/>
                  </a:lnTo>
                  <a:lnTo>
                    <a:pt x="141" y="182"/>
                  </a:lnTo>
                  <a:lnTo>
                    <a:pt x="128" y="206"/>
                  </a:lnTo>
                  <a:lnTo>
                    <a:pt x="120" y="234"/>
                  </a:lnTo>
                  <a:lnTo>
                    <a:pt x="116" y="264"/>
                  </a:lnTo>
                  <a:lnTo>
                    <a:pt x="120" y="292"/>
                  </a:lnTo>
                  <a:lnTo>
                    <a:pt x="128" y="320"/>
                  </a:lnTo>
                  <a:lnTo>
                    <a:pt x="141" y="345"/>
                  </a:lnTo>
                  <a:lnTo>
                    <a:pt x="159" y="366"/>
                  </a:lnTo>
                  <a:lnTo>
                    <a:pt x="181" y="384"/>
                  </a:lnTo>
                  <a:lnTo>
                    <a:pt x="205" y="397"/>
                  </a:lnTo>
                  <a:lnTo>
                    <a:pt x="233" y="406"/>
                  </a:lnTo>
                  <a:lnTo>
                    <a:pt x="261" y="409"/>
                  </a:lnTo>
                  <a:lnTo>
                    <a:pt x="291" y="406"/>
                  </a:lnTo>
                  <a:lnTo>
                    <a:pt x="318" y="397"/>
                  </a:lnTo>
                  <a:lnTo>
                    <a:pt x="343" y="384"/>
                  </a:lnTo>
                  <a:lnTo>
                    <a:pt x="365" y="366"/>
                  </a:lnTo>
                  <a:lnTo>
                    <a:pt x="382" y="345"/>
                  </a:lnTo>
                  <a:lnTo>
                    <a:pt x="396" y="320"/>
                  </a:lnTo>
                  <a:lnTo>
                    <a:pt x="404" y="292"/>
                  </a:lnTo>
                  <a:lnTo>
                    <a:pt x="407" y="264"/>
                  </a:lnTo>
                  <a:lnTo>
                    <a:pt x="404" y="234"/>
                  </a:lnTo>
                  <a:lnTo>
                    <a:pt x="396" y="206"/>
                  </a:lnTo>
                  <a:lnTo>
                    <a:pt x="382" y="182"/>
                  </a:lnTo>
                  <a:lnTo>
                    <a:pt x="365" y="160"/>
                  </a:lnTo>
                  <a:lnTo>
                    <a:pt x="343" y="143"/>
                  </a:lnTo>
                  <a:lnTo>
                    <a:pt x="318" y="129"/>
                  </a:lnTo>
                  <a:lnTo>
                    <a:pt x="291" y="120"/>
                  </a:lnTo>
                  <a:lnTo>
                    <a:pt x="261" y="117"/>
                  </a:lnTo>
                  <a:close/>
                  <a:moveTo>
                    <a:pt x="261" y="0"/>
                  </a:moveTo>
                  <a:lnTo>
                    <a:pt x="300" y="4"/>
                  </a:lnTo>
                  <a:lnTo>
                    <a:pt x="337" y="12"/>
                  </a:lnTo>
                  <a:lnTo>
                    <a:pt x="372" y="25"/>
                  </a:lnTo>
                  <a:lnTo>
                    <a:pt x="404" y="43"/>
                  </a:lnTo>
                  <a:lnTo>
                    <a:pt x="434" y="65"/>
                  </a:lnTo>
                  <a:lnTo>
                    <a:pt x="459" y="91"/>
                  </a:lnTo>
                  <a:lnTo>
                    <a:pt x="481" y="120"/>
                  </a:lnTo>
                  <a:lnTo>
                    <a:pt x="499" y="152"/>
                  </a:lnTo>
                  <a:lnTo>
                    <a:pt x="513" y="187"/>
                  </a:lnTo>
                  <a:lnTo>
                    <a:pt x="520" y="224"/>
                  </a:lnTo>
                  <a:lnTo>
                    <a:pt x="524" y="264"/>
                  </a:lnTo>
                  <a:lnTo>
                    <a:pt x="520" y="302"/>
                  </a:lnTo>
                  <a:lnTo>
                    <a:pt x="513" y="339"/>
                  </a:lnTo>
                  <a:lnTo>
                    <a:pt x="499" y="374"/>
                  </a:lnTo>
                  <a:lnTo>
                    <a:pt x="481" y="406"/>
                  </a:lnTo>
                  <a:lnTo>
                    <a:pt x="459" y="435"/>
                  </a:lnTo>
                  <a:lnTo>
                    <a:pt x="434" y="462"/>
                  </a:lnTo>
                  <a:lnTo>
                    <a:pt x="404" y="483"/>
                  </a:lnTo>
                  <a:lnTo>
                    <a:pt x="372" y="501"/>
                  </a:lnTo>
                  <a:lnTo>
                    <a:pt x="337" y="515"/>
                  </a:lnTo>
                  <a:lnTo>
                    <a:pt x="300" y="523"/>
                  </a:lnTo>
                  <a:lnTo>
                    <a:pt x="261" y="525"/>
                  </a:lnTo>
                  <a:lnTo>
                    <a:pt x="223" y="523"/>
                  </a:lnTo>
                  <a:lnTo>
                    <a:pt x="186" y="515"/>
                  </a:lnTo>
                  <a:lnTo>
                    <a:pt x="151" y="501"/>
                  </a:lnTo>
                  <a:lnTo>
                    <a:pt x="120" y="483"/>
                  </a:lnTo>
                  <a:lnTo>
                    <a:pt x="90" y="462"/>
                  </a:lnTo>
                  <a:lnTo>
                    <a:pt x="65" y="435"/>
                  </a:lnTo>
                  <a:lnTo>
                    <a:pt x="42" y="406"/>
                  </a:lnTo>
                  <a:lnTo>
                    <a:pt x="24" y="374"/>
                  </a:lnTo>
                  <a:lnTo>
                    <a:pt x="12" y="339"/>
                  </a:lnTo>
                  <a:lnTo>
                    <a:pt x="3" y="302"/>
                  </a:lnTo>
                  <a:lnTo>
                    <a:pt x="0" y="264"/>
                  </a:lnTo>
                  <a:lnTo>
                    <a:pt x="3" y="224"/>
                  </a:lnTo>
                  <a:lnTo>
                    <a:pt x="12" y="187"/>
                  </a:lnTo>
                  <a:lnTo>
                    <a:pt x="24" y="152"/>
                  </a:lnTo>
                  <a:lnTo>
                    <a:pt x="42" y="120"/>
                  </a:lnTo>
                  <a:lnTo>
                    <a:pt x="65" y="91"/>
                  </a:lnTo>
                  <a:lnTo>
                    <a:pt x="90" y="65"/>
                  </a:lnTo>
                  <a:lnTo>
                    <a:pt x="120" y="43"/>
                  </a:lnTo>
                  <a:lnTo>
                    <a:pt x="151" y="25"/>
                  </a:lnTo>
                  <a:lnTo>
                    <a:pt x="186" y="12"/>
                  </a:lnTo>
                  <a:lnTo>
                    <a:pt x="223" y="4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40">
              <a:extLst>
                <a:ext uri="{FF2B5EF4-FFF2-40B4-BE49-F238E27FC236}">
                  <a16:creationId xmlns:a16="http://schemas.microsoft.com/office/drawing/2014/main" id="{64719104-7271-4641-9C6D-099E531972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5877" y="1526051"/>
              <a:ext cx="25807" cy="28343"/>
            </a:xfrm>
            <a:custGeom>
              <a:avLst/>
              <a:gdLst>
                <a:gd name="T0" fmla="*/ 58 w 117"/>
                <a:gd name="T1" fmla="*/ 0 h 117"/>
                <a:gd name="T2" fmla="*/ 76 w 117"/>
                <a:gd name="T3" fmla="*/ 3 h 117"/>
                <a:gd name="T4" fmla="*/ 92 w 117"/>
                <a:gd name="T5" fmla="*/ 12 h 117"/>
                <a:gd name="T6" fmla="*/ 105 w 117"/>
                <a:gd name="T7" fmla="*/ 25 h 117"/>
                <a:gd name="T8" fmla="*/ 113 w 117"/>
                <a:gd name="T9" fmla="*/ 40 h 117"/>
                <a:gd name="T10" fmla="*/ 117 w 117"/>
                <a:gd name="T11" fmla="*/ 58 h 117"/>
                <a:gd name="T12" fmla="*/ 113 w 117"/>
                <a:gd name="T13" fmla="*/ 78 h 117"/>
                <a:gd name="T14" fmla="*/ 105 w 117"/>
                <a:gd name="T15" fmla="*/ 93 h 117"/>
                <a:gd name="T16" fmla="*/ 92 w 117"/>
                <a:gd name="T17" fmla="*/ 106 h 117"/>
                <a:gd name="T18" fmla="*/ 76 w 117"/>
                <a:gd name="T19" fmla="*/ 114 h 117"/>
                <a:gd name="T20" fmla="*/ 58 w 117"/>
                <a:gd name="T21" fmla="*/ 117 h 117"/>
                <a:gd name="T22" fmla="*/ 40 w 117"/>
                <a:gd name="T23" fmla="*/ 114 h 117"/>
                <a:gd name="T24" fmla="*/ 24 w 117"/>
                <a:gd name="T25" fmla="*/ 106 h 117"/>
                <a:gd name="T26" fmla="*/ 12 w 117"/>
                <a:gd name="T27" fmla="*/ 93 h 117"/>
                <a:gd name="T28" fmla="*/ 3 w 117"/>
                <a:gd name="T29" fmla="*/ 78 h 117"/>
                <a:gd name="T30" fmla="*/ 0 w 117"/>
                <a:gd name="T31" fmla="*/ 58 h 117"/>
                <a:gd name="T32" fmla="*/ 3 w 117"/>
                <a:gd name="T33" fmla="*/ 40 h 117"/>
                <a:gd name="T34" fmla="*/ 12 w 117"/>
                <a:gd name="T35" fmla="*/ 25 h 117"/>
                <a:gd name="T36" fmla="*/ 24 w 117"/>
                <a:gd name="T37" fmla="*/ 12 h 117"/>
                <a:gd name="T38" fmla="*/ 40 w 117"/>
                <a:gd name="T39" fmla="*/ 3 h 117"/>
                <a:gd name="T40" fmla="*/ 58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8" y="0"/>
                  </a:moveTo>
                  <a:lnTo>
                    <a:pt x="76" y="3"/>
                  </a:lnTo>
                  <a:lnTo>
                    <a:pt x="92" y="12"/>
                  </a:lnTo>
                  <a:lnTo>
                    <a:pt x="105" y="25"/>
                  </a:lnTo>
                  <a:lnTo>
                    <a:pt x="113" y="40"/>
                  </a:lnTo>
                  <a:lnTo>
                    <a:pt x="117" y="58"/>
                  </a:lnTo>
                  <a:lnTo>
                    <a:pt x="113" y="78"/>
                  </a:lnTo>
                  <a:lnTo>
                    <a:pt x="105" y="93"/>
                  </a:lnTo>
                  <a:lnTo>
                    <a:pt x="92" y="106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2" y="93"/>
                  </a:lnTo>
                  <a:lnTo>
                    <a:pt x="3" y="78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2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41">
              <a:extLst>
                <a:ext uri="{FF2B5EF4-FFF2-40B4-BE49-F238E27FC236}">
                  <a16:creationId xmlns:a16="http://schemas.microsoft.com/office/drawing/2014/main" id="{8DF03FC0-7408-4584-B576-FC343FA195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6414" y="1526051"/>
              <a:ext cx="23656" cy="28343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3 h 117"/>
                <a:gd name="T4" fmla="*/ 93 w 116"/>
                <a:gd name="T5" fmla="*/ 12 h 117"/>
                <a:gd name="T6" fmla="*/ 104 w 116"/>
                <a:gd name="T7" fmla="*/ 25 h 117"/>
                <a:gd name="T8" fmla="*/ 113 w 116"/>
                <a:gd name="T9" fmla="*/ 40 h 117"/>
                <a:gd name="T10" fmla="*/ 116 w 116"/>
                <a:gd name="T11" fmla="*/ 58 h 117"/>
                <a:gd name="T12" fmla="*/ 113 w 116"/>
                <a:gd name="T13" fmla="*/ 78 h 117"/>
                <a:gd name="T14" fmla="*/ 104 w 116"/>
                <a:gd name="T15" fmla="*/ 93 h 117"/>
                <a:gd name="T16" fmla="*/ 93 w 116"/>
                <a:gd name="T17" fmla="*/ 106 h 117"/>
                <a:gd name="T18" fmla="*/ 76 w 116"/>
                <a:gd name="T19" fmla="*/ 114 h 117"/>
                <a:gd name="T20" fmla="*/ 58 w 116"/>
                <a:gd name="T21" fmla="*/ 117 h 117"/>
                <a:gd name="T22" fmla="*/ 40 w 116"/>
                <a:gd name="T23" fmla="*/ 114 h 117"/>
                <a:gd name="T24" fmla="*/ 24 w 116"/>
                <a:gd name="T25" fmla="*/ 106 h 117"/>
                <a:gd name="T26" fmla="*/ 11 w 116"/>
                <a:gd name="T27" fmla="*/ 93 h 117"/>
                <a:gd name="T28" fmla="*/ 3 w 116"/>
                <a:gd name="T29" fmla="*/ 78 h 117"/>
                <a:gd name="T30" fmla="*/ 0 w 116"/>
                <a:gd name="T31" fmla="*/ 58 h 117"/>
                <a:gd name="T32" fmla="*/ 3 w 116"/>
                <a:gd name="T33" fmla="*/ 40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3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3"/>
                  </a:lnTo>
                  <a:lnTo>
                    <a:pt x="93" y="12"/>
                  </a:lnTo>
                  <a:lnTo>
                    <a:pt x="104" y="25"/>
                  </a:lnTo>
                  <a:lnTo>
                    <a:pt x="113" y="40"/>
                  </a:lnTo>
                  <a:lnTo>
                    <a:pt x="116" y="58"/>
                  </a:lnTo>
                  <a:lnTo>
                    <a:pt x="113" y="78"/>
                  </a:lnTo>
                  <a:lnTo>
                    <a:pt x="104" y="93"/>
                  </a:lnTo>
                  <a:lnTo>
                    <a:pt x="93" y="106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8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42">
              <a:extLst>
                <a:ext uri="{FF2B5EF4-FFF2-40B4-BE49-F238E27FC236}">
                  <a16:creationId xmlns:a16="http://schemas.microsoft.com/office/drawing/2014/main" id="{DC70D2FE-6E4E-49A5-9566-1BEB9D20E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1685" y="1568566"/>
              <a:ext cx="23656" cy="25982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3 h 117"/>
                <a:gd name="T4" fmla="*/ 92 w 116"/>
                <a:gd name="T5" fmla="*/ 12 h 117"/>
                <a:gd name="T6" fmla="*/ 104 w 116"/>
                <a:gd name="T7" fmla="*/ 25 h 117"/>
                <a:gd name="T8" fmla="*/ 113 w 116"/>
                <a:gd name="T9" fmla="*/ 40 h 117"/>
                <a:gd name="T10" fmla="*/ 116 w 116"/>
                <a:gd name="T11" fmla="*/ 58 h 117"/>
                <a:gd name="T12" fmla="*/ 113 w 116"/>
                <a:gd name="T13" fmla="*/ 78 h 117"/>
                <a:gd name="T14" fmla="*/ 104 w 116"/>
                <a:gd name="T15" fmla="*/ 93 h 117"/>
                <a:gd name="T16" fmla="*/ 92 w 116"/>
                <a:gd name="T17" fmla="*/ 106 h 117"/>
                <a:gd name="T18" fmla="*/ 76 w 116"/>
                <a:gd name="T19" fmla="*/ 114 h 117"/>
                <a:gd name="T20" fmla="*/ 58 w 116"/>
                <a:gd name="T21" fmla="*/ 117 h 117"/>
                <a:gd name="T22" fmla="*/ 40 w 116"/>
                <a:gd name="T23" fmla="*/ 114 h 117"/>
                <a:gd name="T24" fmla="*/ 24 w 116"/>
                <a:gd name="T25" fmla="*/ 106 h 117"/>
                <a:gd name="T26" fmla="*/ 11 w 116"/>
                <a:gd name="T27" fmla="*/ 93 h 117"/>
                <a:gd name="T28" fmla="*/ 3 w 116"/>
                <a:gd name="T29" fmla="*/ 78 h 117"/>
                <a:gd name="T30" fmla="*/ 0 w 116"/>
                <a:gd name="T31" fmla="*/ 58 h 117"/>
                <a:gd name="T32" fmla="*/ 3 w 116"/>
                <a:gd name="T33" fmla="*/ 40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3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3"/>
                  </a:lnTo>
                  <a:lnTo>
                    <a:pt x="92" y="12"/>
                  </a:lnTo>
                  <a:lnTo>
                    <a:pt x="104" y="25"/>
                  </a:lnTo>
                  <a:lnTo>
                    <a:pt x="113" y="40"/>
                  </a:lnTo>
                  <a:lnTo>
                    <a:pt x="116" y="58"/>
                  </a:lnTo>
                  <a:lnTo>
                    <a:pt x="113" y="78"/>
                  </a:lnTo>
                  <a:lnTo>
                    <a:pt x="104" y="93"/>
                  </a:lnTo>
                  <a:lnTo>
                    <a:pt x="92" y="106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8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43">
              <a:extLst>
                <a:ext uri="{FF2B5EF4-FFF2-40B4-BE49-F238E27FC236}">
                  <a16:creationId xmlns:a16="http://schemas.microsoft.com/office/drawing/2014/main" id="{FA970B85-FAC7-4F72-8629-1C4C76A4981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0070" y="1568566"/>
              <a:ext cx="25807" cy="25982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3 h 117"/>
                <a:gd name="T4" fmla="*/ 92 w 116"/>
                <a:gd name="T5" fmla="*/ 12 h 117"/>
                <a:gd name="T6" fmla="*/ 105 w 116"/>
                <a:gd name="T7" fmla="*/ 25 h 117"/>
                <a:gd name="T8" fmla="*/ 113 w 116"/>
                <a:gd name="T9" fmla="*/ 40 h 117"/>
                <a:gd name="T10" fmla="*/ 116 w 116"/>
                <a:gd name="T11" fmla="*/ 58 h 117"/>
                <a:gd name="T12" fmla="*/ 113 w 116"/>
                <a:gd name="T13" fmla="*/ 78 h 117"/>
                <a:gd name="T14" fmla="*/ 105 w 116"/>
                <a:gd name="T15" fmla="*/ 93 h 117"/>
                <a:gd name="T16" fmla="*/ 92 w 116"/>
                <a:gd name="T17" fmla="*/ 106 h 117"/>
                <a:gd name="T18" fmla="*/ 76 w 116"/>
                <a:gd name="T19" fmla="*/ 114 h 117"/>
                <a:gd name="T20" fmla="*/ 58 w 116"/>
                <a:gd name="T21" fmla="*/ 117 h 117"/>
                <a:gd name="T22" fmla="*/ 40 w 116"/>
                <a:gd name="T23" fmla="*/ 114 h 117"/>
                <a:gd name="T24" fmla="*/ 24 w 116"/>
                <a:gd name="T25" fmla="*/ 106 h 117"/>
                <a:gd name="T26" fmla="*/ 11 w 116"/>
                <a:gd name="T27" fmla="*/ 93 h 117"/>
                <a:gd name="T28" fmla="*/ 3 w 116"/>
                <a:gd name="T29" fmla="*/ 78 h 117"/>
                <a:gd name="T30" fmla="*/ 0 w 116"/>
                <a:gd name="T31" fmla="*/ 58 h 117"/>
                <a:gd name="T32" fmla="*/ 3 w 116"/>
                <a:gd name="T33" fmla="*/ 40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3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3"/>
                  </a:lnTo>
                  <a:lnTo>
                    <a:pt x="92" y="12"/>
                  </a:lnTo>
                  <a:lnTo>
                    <a:pt x="105" y="25"/>
                  </a:lnTo>
                  <a:lnTo>
                    <a:pt x="113" y="40"/>
                  </a:lnTo>
                  <a:lnTo>
                    <a:pt x="116" y="58"/>
                  </a:lnTo>
                  <a:lnTo>
                    <a:pt x="113" y="78"/>
                  </a:lnTo>
                  <a:lnTo>
                    <a:pt x="105" y="93"/>
                  </a:lnTo>
                  <a:lnTo>
                    <a:pt x="92" y="106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8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44">
              <a:extLst>
                <a:ext uri="{FF2B5EF4-FFF2-40B4-BE49-F238E27FC236}">
                  <a16:creationId xmlns:a16="http://schemas.microsoft.com/office/drawing/2014/main" id="{F7E5A649-9842-48BF-9FDA-59789F348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799" y="1526051"/>
              <a:ext cx="25807" cy="28343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3 h 117"/>
                <a:gd name="T4" fmla="*/ 92 w 116"/>
                <a:gd name="T5" fmla="*/ 12 h 117"/>
                <a:gd name="T6" fmla="*/ 105 w 116"/>
                <a:gd name="T7" fmla="*/ 25 h 117"/>
                <a:gd name="T8" fmla="*/ 113 w 116"/>
                <a:gd name="T9" fmla="*/ 40 h 117"/>
                <a:gd name="T10" fmla="*/ 116 w 116"/>
                <a:gd name="T11" fmla="*/ 58 h 117"/>
                <a:gd name="T12" fmla="*/ 113 w 116"/>
                <a:gd name="T13" fmla="*/ 78 h 117"/>
                <a:gd name="T14" fmla="*/ 105 w 116"/>
                <a:gd name="T15" fmla="*/ 93 h 117"/>
                <a:gd name="T16" fmla="*/ 92 w 116"/>
                <a:gd name="T17" fmla="*/ 106 h 117"/>
                <a:gd name="T18" fmla="*/ 76 w 116"/>
                <a:gd name="T19" fmla="*/ 114 h 117"/>
                <a:gd name="T20" fmla="*/ 58 w 116"/>
                <a:gd name="T21" fmla="*/ 117 h 117"/>
                <a:gd name="T22" fmla="*/ 40 w 116"/>
                <a:gd name="T23" fmla="*/ 114 h 117"/>
                <a:gd name="T24" fmla="*/ 24 w 116"/>
                <a:gd name="T25" fmla="*/ 106 h 117"/>
                <a:gd name="T26" fmla="*/ 11 w 116"/>
                <a:gd name="T27" fmla="*/ 93 h 117"/>
                <a:gd name="T28" fmla="*/ 3 w 116"/>
                <a:gd name="T29" fmla="*/ 78 h 117"/>
                <a:gd name="T30" fmla="*/ 0 w 116"/>
                <a:gd name="T31" fmla="*/ 58 h 117"/>
                <a:gd name="T32" fmla="*/ 3 w 116"/>
                <a:gd name="T33" fmla="*/ 40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3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3"/>
                  </a:lnTo>
                  <a:lnTo>
                    <a:pt x="92" y="12"/>
                  </a:lnTo>
                  <a:lnTo>
                    <a:pt x="105" y="25"/>
                  </a:lnTo>
                  <a:lnTo>
                    <a:pt x="113" y="40"/>
                  </a:lnTo>
                  <a:lnTo>
                    <a:pt x="116" y="58"/>
                  </a:lnTo>
                  <a:lnTo>
                    <a:pt x="113" y="78"/>
                  </a:lnTo>
                  <a:lnTo>
                    <a:pt x="105" y="93"/>
                  </a:lnTo>
                  <a:lnTo>
                    <a:pt x="92" y="106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8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45">
              <a:extLst>
                <a:ext uri="{FF2B5EF4-FFF2-40B4-BE49-F238E27FC236}">
                  <a16:creationId xmlns:a16="http://schemas.microsoft.com/office/drawing/2014/main" id="{98853E36-240F-47A0-8581-771B48349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0606" y="1568566"/>
              <a:ext cx="25807" cy="25982"/>
            </a:xfrm>
            <a:custGeom>
              <a:avLst/>
              <a:gdLst>
                <a:gd name="T0" fmla="*/ 58 w 117"/>
                <a:gd name="T1" fmla="*/ 0 h 117"/>
                <a:gd name="T2" fmla="*/ 76 w 117"/>
                <a:gd name="T3" fmla="*/ 3 h 117"/>
                <a:gd name="T4" fmla="*/ 92 w 117"/>
                <a:gd name="T5" fmla="*/ 12 h 117"/>
                <a:gd name="T6" fmla="*/ 105 w 117"/>
                <a:gd name="T7" fmla="*/ 25 h 117"/>
                <a:gd name="T8" fmla="*/ 113 w 117"/>
                <a:gd name="T9" fmla="*/ 40 h 117"/>
                <a:gd name="T10" fmla="*/ 117 w 117"/>
                <a:gd name="T11" fmla="*/ 58 h 117"/>
                <a:gd name="T12" fmla="*/ 113 w 117"/>
                <a:gd name="T13" fmla="*/ 78 h 117"/>
                <a:gd name="T14" fmla="*/ 105 w 117"/>
                <a:gd name="T15" fmla="*/ 93 h 117"/>
                <a:gd name="T16" fmla="*/ 92 w 117"/>
                <a:gd name="T17" fmla="*/ 106 h 117"/>
                <a:gd name="T18" fmla="*/ 76 w 117"/>
                <a:gd name="T19" fmla="*/ 114 h 117"/>
                <a:gd name="T20" fmla="*/ 58 w 117"/>
                <a:gd name="T21" fmla="*/ 117 h 117"/>
                <a:gd name="T22" fmla="*/ 40 w 117"/>
                <a:gd name="T23" fmla="*/ 114 h 117"/>
                <a:gd name="T24" fmla="*/ 23 w 117"/>
                <a:gd name="T25" fmla="*/ 106 h 117"/>
                <a:gd name="T26" fmla="*/ 12 w 117"/>
                <a:gd name="T27" fmla="*/ 93 h 117"/>
                <a:gd name="T28" fmla="*/ 3 w 117"/>
                <a:gd name="T29" fmla="*/ 78 h 117"/>
                <a:gd name="T30" fmla="*/ 0 w 117"/>
                <a:gd name="T31" fmla="*/ 58 h 117"/>
                <a:gd name="T32" fmla="*/ 3 w 117"/>
                <a:gd name="T33" fmla="*/ 40 h 117"/>
                <a:gd name="T34" fmla="*/ 12 w 117"/>
                <a:gd name="T35" fmla="*/ 25 h 117"/>
                <a:gd name="T36" fmla="*/ 23 w 117"/>
                <a:gd name="T37" fmla="*/ 12 h 117"/>
                <a:gd name="T38" fmla="*/ 40 w 117"/>
                <a:gd name="T39" fmla="*/ 3 h 117"/>
                <a:gd name="T40" fmla="*/ 58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8" y="0"/>
                  </a:moveTo>
                  <a:lnTo>
                    <a:pt x="76" y="3"/>
                  </a:lnTo>
                  <a:lnTo>
                    <a:pt x="92" y="12"/>
                  </a:lnTo>
                  <a:lnTo>
                    <a:pt x="105" y="25"/>
                  </a:lnTo>
                  <a:lnTo>
                    <a:pt x="113" y="40"/>
                  </a:lnTo>
                  <a:lnTo>
                    <a:pt x="117" y="58"/>
                  </a:lnTo>
                  <a:lnTo>
                    <a:pt x="113" y="78"/>
                  </a:lnTo>
                  <a:lnTo>
                    <a:pt x="105" y="93"/>
                  </a:lnTo>
                  <a:lnTo>
                    <a:pt x="92" y="106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3" y="106"/>
                  </a:lnTo>
                  <a:lnTo>
                    <a:pt x="12" y="93"/>
                  </a:lnTo>
                  <a:lnTo>
                    <a:pt x="3" y="78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2" y="25"/>
                  </a:lnTo>
                  <a:lnTo>
                    <a:pt x="23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46">
              <a:extLst>
                <a:ext uri="{FF2B5EF4-FFF2-40B4-BE49-F238E27FC236}">
                  <a16:creationId xmlns:a16="http://schemas.microsoft.com/office/drawing/2014/main" id="{AB78E524-53E8-4AF0-9AAF-A5D30F9B00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5334" y="1526051"/>
              <a:ext cx="25807" cy="28343"/>
            </a:xfrm>
            <a:custGeom>
              <a:avLst/>
              <a:gdLst>
                <a:gd name="T0" fmla="*/ 58 w 117"/>
                <a:gd name="T1" fmla="*/ 0 h 117"/>
                <a:gd name="T2" fmla="*/ 76 w 117"/>
                <a:gd name="T3" fmla="*/ 3 h 117"/>
                <a:gd name="T4" fmla="*/ 92 w 117"/>
                <a:gd name="T5" fmla="*/ 12 h 117"/>
                <a:gd name="T6" fmla="*/ 105 w 117"/>
                <a:gd name="T7" fmla="*/ 25 h 117"/>
                <a:gd name="T8" fmla="*/ 113 w 117"/>
                <a:gd name="T9" fmla="*/ 40 h 117"/>
                <a:gd name="T10" fmla="*/ 117 w 117"/>
                <a:gd name="T11" fmla="*/ 58 h 117"/>
                <a:gd name="T12" fmla="*/ 113 w 117"/>
                <a:gd name="T13" fmla="*/ 78 h 117"/>
                <a:gd name="T14" fmla="*/ 105 w 117"/>
                <a:gd name="T15" fmla="*/ 93 h 117"/>
                <a:gd name="T16" fmla="*/ 92 w 117"/>
                <a:gd name="T17" fmla="*/ 106 h 117"/>
                <a:gd name="T18" fmla="*/ 76 w 117"/>
                <a:gd name="T19" fmla="*/ 114 h 117"/>
                <a:gd name="T20" fmla="*/ 58 w 117"/>
                <a:gd name="T21" fmla="*/ 117 h 117"/>
                <a:gd name="T22" fmla="*/ 40 w 117"/>
                <a:gd name="T23" fmla="*/ 114 h 117"/>
                <a:gd name="T24" fmla="*/ 24 w 117"/>
                <a:gd name="T25" fmla="*/ 106 h 117"/>
                <a:gd name="T26" fmla="*/ 12 w 117"/>
                <a:gd name="T27" fmla="*/ 93 h 117"/>
                <a:gd name="T28" fmla="*/ 3 w 117"/>
                <a:gd name="T29" fmla="*/ 78 h 117"/>
                <a:gd name="T30" fmla="*/ 0 w 117"/>
                <a:gd name="T31" fmla="*/ 58 h 117"/>
                <a:gd name="T32" fmla="*/ 3 w 117"/>
                <a:gd name="T33" fmla="*/ 40 h 117"/>
                <a:gd name="T34" fmla="*/ 12 w 117"/>
                <a:gd name="T35" fmla="*/ 25 h 117"/>
                <a:gd name="T36" fmla="*/ 24 w 117"/>
                <a:gd name="T37" fmla="*/ 12 h 117"/>
                <a:gd name="T38" fmla="*/ 40 w 117"/>
                <a:gd name="T39" fmla="*/ 3 h 117"/>
                <a:gd name="T40" fmla="*/ 58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8" y="0"/>
                  </a:moveTo>
                  <a:lnTo>
                    <a:pt x="76" y="3"/>
                  </a:lnTo>
                  <a:lnTo>
                    <a:pt x="92" y="12"/>
                  </a:lnTo>
                  <a:lnTo>
                    <a:pt x="105" y="25"/>
                  </a:lnTo>
                  <a:lnTo>
                    <a:pt x="113" y="40"/>
                  </a:lnTo>
                  <a:lnTo>
                    <a:pt x="117" y="58"/>
                  </a:lnTo>
                  <a:lnTo>
                    <a:pt x="113" y="78"/>
                  </a:lnTo>
                  <a:lnTo>
                    <a:pt x="105" y="93"/>
                  </a:lnTo>
                  <a:lnTo>
                    <a:pt x="92" y="106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2" y="93"/>
                  </a:lnTo>
                  <a:lnTo>
                    <a:pt x="3" y="78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2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47">
              <a:extLst>
                <a:ext uri="{FF2B5EF4-FFF2-40B4-BE49-F238E27FC236}">
                  <a16:creationId xmlns:a16="http://schemas.microsoft.com/office/drawing/2014/main" id="{FD196E3C-1423-480D-A01A-B95C436773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1141" y="1568566"/>
              <a:ext cx="23656" cy="25982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3 h 117"/>
                <a:gd name="T4" fmla="*/ 92 w 116"/>
                <a:gd name="T5" fmla="*/ 12 h 117"/>
                <a:gd name="T6" fmla="*/ 104 w 116"/>
                <a:gd name="T7" fmla="*/ 25 h 117"/>
                <a:gd name="T8" fmla="*/ 113 w 116"/>
                <a:gd name="T9" fmla="*/ 40 h 117"/>
                <a:gd name="T10" fmla="*/ 116 w 116"/>
                <a:gd name="T11" fmla="*/ 58 h 117"/>
                <a:gd name="T12" fmla="*/ 113 w 116"/>
                <a:gd name="T13" fmla="*/ 78 h 117"/>
                <a:gd name="T14" fmla="*/ 104 w 116"/>
                <a:gd name="T15" fmla="*/ 93 h 117"/>
                <a:gd name="T16" fmla="*/ 92 w 116"/>
                <a:gd name="T17" fmla="*/ 106 h 117"/>
                <a:gd name="T18" fmla="*/ 76 w 116"/>
                <a:gd name="T19" fmla="*/ 114 h 117"/>
                <a:gd name="T20" fmla="*/ 58 w 116"/>
                <a:gd name="T21" fmla="*/ 117 h 117"/>
                <a:gd name="T22" fmla="*/ 40 w 116"/>
                <a:gd name="T23" fmla="*/ 114 h 117"/>
                <a:gd name="T24" fmla="*/ 24 w 116"/>
                <a:gd name="T25" fmla="*/ 106 h 117"/>
                <a:gd name="T26" fmla="*/ 11 w 116"/>
                <a:gd name="T27" fmla="*/ 93 h 117"/>
                <a:gd name="T28" fmla="*/ 3 w 116"/>
                <a:gd name="T29" fmla="*/ 78 h 117"/>
                <a:gd name="T30" fmla="*/ 0 w 116"/>
                <a:gd name="T31" fmla="*/ 58 h 117"/>
                <a:gd name="T32" fmla="*/ 3 w 116"/>
                <a:gd name="T33" fmla="*/ 40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3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3"/>
                  </a:lnTo>
                  <a:lnTo>
                    <a:pt x="92" y="12"/>
                  </a:lnTo>
                  <a:lnTo>
                    <a:pt x="104" y="25"/>
                  </a:lnTo>
                  <a:lnTo>
                    <a:pt x="113" y="40"/>
                  </a:lnTo>
                  <a:lnTo>
                    <a:pt x="116" y="58"/>
                  </a:lnTo>
                  <a:lnTo>
                    <a:pt x="113" y="78"/>
                  </a:lnTo>
                  <a:lnTo>
                    <a:pt x="104" y="93"/>
                  </a:lnTo>
                  <a:lnTo>
                    <a:pt x="92" y="106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8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48">
              <a:extLst>
                <a:ext uri="{FF2B5EF4-FFF2-40B4-BE49-F238E27FC236}">
                  <a16:creationId xmlns:a16="http://schemas.microsoft.com/office/drawing/2014/main" id="{ECF3097A-5DBF-4AF2-9181-E77B359D2D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5870" y="1526051"/>
              <a:ext cx="25807" cy="28343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3 h 117"/>
                <a:gd name="T4" fmla="*/ 92 w 116"/>
                <a:gd name="T5" fmla="*/ 12 h 117"/>
                <a:gd name="T6" fmla="*/ 104 w 116"/>
                <a:gd name="T7" fmla="*/ 25 h 117"/>
                <a:gd name="T8" fmla="*/ 113 w 116"/>
                <a:gd name="T9" fmla="*/ 40 h 117"/>
                <a:gd name="T10" fmla="*/ 116 w 116"/>
                <a:gd name="T11" fmla="*/ 58 h 117"/>
                <a:gd name="T12" fmla="*/ 113 w 116"/>
                <a:gd name="T13" fmla="*/ 78 h 117"/>
                <a:gd name="T14" fmla="*/ 104 w 116"/>
                <a:gd name="T15" fmla="*/ 93 h 117"/>
                <a:gd name="T16" fmla="*/ 92 w 116"/>
                <a:gd name="T17" fmla="*/ 106 h 117"/>
                <a:gd name="T18" fmla="*/ 76 w 116"/>
                <a:gd name="T19" fmla="*/ 114 h 117"/>
                <a:gd name="T20" fmla="*/ 58 w 116"/>
                <a:gd name="T21" fmla="*/ 117 h 117"/>
                <a:gd name="T22" fmla="*/ 40 w 116"/>
                <a:gd name="T23" fmla="*/ 114 h 117"/>
                <a:gd name="T24" fmla="*/ 23 w 116"/>
                <a:gd name="T25" fmla="*/ 106 h 117"/>
                <a:gd name="T26" fmla="*/ 11 w 116"/>
                <a:gd name="T27" fmla="*/ 93 h 117"/>
                <a:gd name="T28" fmla="*/ 3 w 116"/>
                <a:gd name="T29" fmla="*/ 78 h 117"/>
                <a:gd name="T30" fmla="*/ 0 w 116"/>
                <a:gd name="T31" fmla="*/ 58 h 117"/>
                <a:gd name="T32" fmla="*/ 3 w 116"/>
                <a:gd name="T33" fmla="*/ 40 h 117"/>
                <a:gd name="T34" fmla="*/ 11 w 116"/>
                <a:gd name="T35" fmla="*/ 25 h 117"/>
                <a:gd name="T36" fmla="*/ 23 w 116"/>
                <a:gd name="T37" fmla="*/ 12 h 117"/>
                <a:gd name="T38" fmla="*/ 40 w 116"/>
                <a:gd name="T39" fmla="*/ 3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3"/>
                  </a:lnTo>
                  <a:lnTo>
                    <a:pt x="92" y="12"/>
                  </a:lnTo>
                  <a:lnTo>
                    <a:pt x="104" y="25"/>
                  </a:lnTo>
                  <a:lnTo>
                    <a:pt x="113" y="40"/>
                  </a:lnTo>
                  <a:lnTo>
                    <a:pt x="116" y="58"/>
                  </a:lnTo>
                  <a:lnTo>
                    <a:pt x="113" y="78"/>
                  </a:lnTo>
                  <a:lnTo>
                    <a:pt x="104" y="93"/>
                  </a:lnTo>
                  <a:lnTo>
                    <a:pt x="92" y="106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3" y="106"/>
                  </a:lnTo>
                  <a:lnTo>
                    <a:pt x="11" y="93"/>
                  </a:lnTo>
                  <a:lnTo>
                    <a:pt x="3" y="78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5"/>
                  </a:lnTo>
                  <a:lnTo>
                    <a:pt x="23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49">
              <a:extLst>
                <a:ext uri="{FF2B5EF4-FFF2-40B4-BE49-F238E27FC236}">
                  <a16:creationId xmlns:a16="http://schemas.microsoft.com/office/drawing/2014/main" id="{767E85B0-B3E3-4BEF-9F4A-1BB452C81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678" y="1568566"/>
              <a:ext cx="23656" cy="25982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3 h 117"/>
                <a:gd name="T4" fmla="*/ 93 w 116"/>
                <a:gd name="T5" fmla="*/ 12 h 117"/>
                <a:gd name="T6" fmla="*/ 105 w 116"/>
                <a:gd name="T7" fmla="*/ 25 h 117"/>
                <a:gd name="T8" fmla="*/ 113 w 116"/>
                <a:gd name="T9" fmla="*/ 40 h 117"/>
                <a:gd name="T10" fmla="*/ 116 w 116"/>
                <a:gd name="T11" fmla="*/ 58 h 117"/>
                <a:gd name="T12" fmla="*/ 113 w 116"/>
                <a:gd name="T13" fmla="*/ 78 h 117"/>
                <a:gd name="T14" fmla="*/ 105 w 116"/>
                <a:gd name="T15" fmla="*/ 93 h 117"/>
                <a:gd name="T16" fmla="*/ 93 w 116"/>
                <a:gd name="T17" fmla="*/ 106 h 117"/>
                <a:gd name="T18" fmla="*/ 76 w 116"/>
                <a:gd name="T19" fmla="*/ 114 h 117"/>
                <a:gd name="T20" fmla="*/ 58 w 116"/>
                <a:gd name="T21" fmla="*/ 117 h 117"/>
                <a:gd name="T22" fmla="*/ 40 w 116"/>
                <a:gd name="T23" fmla="*/ 114 h 117"/>
                <a:gd name="T24" fmla="*/ 24 w 116"/>
                <a:gd name="T25" fmla="*/ 106 h 117"/>
                <a:gd name="T26" fmla="*/ 11 w 116"/>
                <a:gd name="T27" fmla="*/ 93 h 117"/>
                <a:gd name="T28" fmla="*/ 3 w 116"/>
                <a:gd name="T29" fmla="*/ 78 h 117"/>
                <a:gd name="T30" fmla="*/ 0 w 116"/>
                <a:gd name="T31" fmla="*/ 58 h 117"/>
                <a:gd name="T32" fmla="*/ 3 w 116"/>
                <a:gd name="T33" fmla="*/ 40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3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3"/>
                  </a:lnTo>
                  <a:lnTo>
                    <a:pt x="93" y="12"/>
                  </a:lnTo>
                  <a:lnTo>
                    <a:pt x="105" y="25"/>
                  </a:lnTo>
                  <a:lnTo>
                    <a:pt x="113" y="40"/>
                  </a:lnTo>
                  <a:lnTo>
                    <a:pt x="116" y="58"/>
                  </a:lnTo>
                  <a:lnTo>
                    <a:pt x="113" y="78"/>
                  </a:lnTo>
                  <a:lnTo>
                    <a:pt x="105" y="93"/>
                  </a:lnTo>
                  <a:lnTo>
                    <a:pt x="93" y="106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8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50">
              <a:extLst>
                <a:ext uri="{FF2B5EF4-FFF2-40B4-BE49-F238E27FC236}">
                  <a16:creationId xmlns:a16="http://schemas.microsoft.com/office/drawing/2014/main" id="{55075FD2-E417-40EB-B1EA-D7318870F1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2951" y="1415041"/>
              <a:ext cx="750566" cy="800688"/>
            </a:xfrm>
            <a:custGeom>
              <a:avLst/>
              <a:gdLst>
                <a:gd name="T0" fmla="*/ 1657 w 3490"/>
                <a:gd name="T1" fmla="*/ 2942 h 3384"/>
                <a:gd name="T2" fmla="*/ 1581 w 3490"/>
                <a:gd name="T3" fmla="*/ 3032 h 3384"/>
                <a:gd name="T4" fmla="*/ 1581 w 3490"/>
                <a:gd name="T5" fmla="*/ 3154 h 3384"/>
                <a:gd name="T6" fmla="*/ 1657 w 3490"/>
                <a:gd name="T7" fmla="*/ 3244 h 3384"/>
                <a:gd name="T8" fmla="*/ 1777 w 3490"/>
                <a:gd name="T9" fmla="*/ 3265 h 3384"/>
                <a:gd name="T10" fmla="*/ 1878 w 3490"/>
                <a:gd name="T11" fmla="*/ 3205 h 3384"/>
                <a:gd name="T12" fmla="*/ 1920 w 3490"/>
                <a:gd name="T13" fmla="*/ 3092 h 3384"/>
                <a:gd name="T14" fmla="*/ 1878 w 3490"/>
                <a:gd name="T15" fmla="*/ 2980 h 3384"/>
                <a:gd name="T16" fmla="*/ 1777 w 3490"/>
                <a:gd name="T17" fmla="*/ 2920 h 3384"/>
                <a:gd name="T18" fmla="*/ 209 w 3490"/>
                <a:gd name="T19" fmla="*/ 1238 h 3384"/>
                <a:gd name="T20" fmla="*/ 128 w 3490"/>
                <a:gd name="T21" fmla="*/ 1319 h 3384"/>
                <a:gd name="T22" fmla="*/ 120 w 3490"/>
                <a:gd name="T23" fmla="*/ 2096 h 3384"/>
                <a:gd name="T24" fmla="*/ 183 w 3490"/>
                <a:gd name="T25" fmla="*/ 2192 h 3384"/>
                <a:gd name="T26" fmla="*/ 3221 w 3490"/>
                <a:gd name="T27" fmla="*/ 2217 h 3384"/>
                <a:gd name="T28" fmla="*/ 3329 w 3490"/>
                <a:gd name="T29" fmla="*/ 2173 h 3384"/>
                <a:gd name="T30" fmla="*/ 3374 w 3490"/>
                <a:gd name="T31" fmla="*/ 2065 h 3384"/>
                <a:gd name="T32" fmla="*/ 3347 w 3490"/>
                <a:gd name="T33" fmla="*/ 1293 h 3384"/>
                <a:gd name="T34" fmla="*/ 3252 w 3490"/>
                <a:gd name="T35" fmla="*/ 1229 h 3384"/>
                <a:gd name="T36" fmla="*/ 238 w 3490"/>
                <a:gd name="T37" fmla="*/ 120 h 3384"/>
                <a:gd name="T38" fmla="*/ 143 w 3490"/>
                <a:gd name="T39" fmla="*/ 185 h 3384"/>
                <a:gd name="T40" fmla="*/ 116 w 3490"/>
                <a:gd name="T41" fmla="*/ 957 h 3384"/>
                <a:gd name="T42" fmla="*/ 161 w 3490"/>
                <a:gd name="T43" fmla="*/ 1064 h 3384"/>
                <a:gd name="T44" fmla="*/ 269 w 3490"/>
                <a:gd name="T45" fmla="*/ 1109 h 3384"/>
                <a:gd name="T46" fmla="*/ 3307 w 3490"/>
                <a:gd name="T47" fmla="*/ 1083 h 3384"/>
                <a:gd name="T48" fmla="*/ 3370 w 3490"/>
                <a:gd name="T49" fmla="*/ 988 h 3384"/>
                <a:gd name="T50" fmla="*/ 3362 w 3490"/>
                <a:gd name="T51" fmla="*/ 210 h 3384"/>
                <a:gd name="T52" fmla="*/ 3281 w 3490"/>
                <a:gd name="T53" fmla="*/ 130 h 3384"/>
                <a:gd name="T54" fmla="*/ 269 w 3490"/>
                <a:gd name="T55" fmla="*/ 0 h 3384"/>
                <a:gd name="T56" fmla="*/ 3335 w 3490"/>
                <a:gd name="T57" fmla="*/ 26 h 3384"/>
                <a:gd name="T58" fmla="*/ 3447 w 3490"/>
                <a:gd name="T59" fmla="*/ 124 h 3384"/>
                <a:gd name="T60" fmla="*/ 3490 w 3490"/>
                <a:gd name="T61" fmla="*/ 270 h 3384"/>
                <a:gd name="T62" fmla="*/ 3469 w 3490"/>
                <a:gd name="T63" fmla="*/ 1060 h 3384"/>
                <a:gd name="T64" fmla="*/ 3386 w 3490"/>
                <a:gd name="T65" fmla="*/ 1167 h 3384"/>
                <a:gd name="T66" fmla="*/ 3469 w 3490"/>
                <a:gd name="T67" fmla="*/ 1274 h 3384"/>
                <a:gd name="T68" fmla="*/ 3490 w 3490"/>
                <a:gd name="T69" fmla="*/ 2065 h 3384"/>
                <a:gd name="T70" fmla="*/ 3447 w 3490"/>
                <a:gd name="T71" fmla="*/ 2212 h 3384"/>
                <a:gd name="T72" fmla="*/ 3335 w 3490"/>
                <a:gd name="T73" fmla="*/ 2309 h 3384"/>
                <a:gd name="T74" fmla="*/ 1803 w 3490"/>
                <a:gd name="T75" fmla="*/ 2334 h 3384"/>
                <a:gd name="T76" fmla="*/ 1908 w 3490"/>
                <a:gd name="T77" fmla="*/ 2850 h 3384"/>
                <a:gd name="T78" fmla="*/ 2005 w 3490"/>
                <a:gd name="T79" fmla="*/ 2962 h 3384"/>
                <a:gd name="T80" fmla="*/ 3450 w 3490"/>
                <a:gd name="T81" fmla="*/ 3037 h 3384"/>
                <a:gd name="T82" fmla="*/ 3490 w 3490"/>
                <a:gd name="T83" fmla="*/ 3092 h 3384"/>
                <a:gd name="T84" fmla="*/ 3450 w 3490"/>
                <a:gd name="T85" fmla="*/ 3147 h 3384"/>
                <a:gd name="T86" fmla="*/ 2003 w 3490"/>
                <a:gd name="T87" fmla="*/ 3226 h 3384"/>
                <a:gd name="T88" fmla="*/ 1898 w 3490"/>
                <a:gd name="T89" fmla="*/ 3340 h 3384"/>
                <a:gd name="T90" fmla="*/ 1745 w 3490"/>
                <a:gd name="T91" fmla="*/ 3384 h 3384"/>
                <a:gd name="T92" fmla="*/ 1592 w 3490"/>
                <a:gd name="T93" fmla="*/ 3340 h 3384"/>
                <a:gd name="T94" fmla="*/ 1487 w 3490"/>
                <a:gd name="T95" fmla="*/ 3226 h 3384"/>
                <a:gd name="T96" fmla="*/ 40 w 3490"/>
                <a:gd name="T97" fmla="*/ 3147 h 3384"/>
                <a:gd name="T98" fmla="*/ 0 w 3490"/>
                <a:gd name="T99" fmla="*/ 3092 h 3384"/>
                <a:gd name="T100" fmla="*/ 40 w 3490"/>
                <a:gd name="T101" fmla="*/ 3037 h 3384"/>
                <a:gd name="T102" fmla="*/ 1485 w 3490"/>
                <a:gd name="T103" fmla="*/ 2962 h 3384"/>
                <a:gd name="T104" fmla="*/ 1582 w 3490"/>
                <a:gd name="T105" fmla="*/ 2850 h 3384"/>
                <a:gd name="T106" fmla="*/ 1687 w 3490"/>
                <a:gd name="T107" fmla="*/ 2334 h 3384"/>
                <a:gd name="T108" fmla="*/ 155 w 3490"/>
                <a:gd name="T109" fmla="*/ 2309 h 3384"/>
                <a:gd name="T110" fmla="*/ 43 w 3490"/>
                <a:gd name="T111" fmla="*/ 2212 h 3384"/>
                <a:gd name="T112" fmla="*/ 0 w 3490"/>
                <a:gd name="T113" fmla="*/ 2065 h 3384"/>
                <a:gd name="T114" fmla="*/ 21 w 3490"/>
                <a:gd name="T115" fmla="*/ 1274 h 3384"/>
                <a:gd name="T116" fmla="*/ 104 w 3490"/>
                <a:gd name="T117" fmla="*/ 1167 h 3384"/>
                <a:gd name="T118" fmla="*/ 21 w 3490"/>
                <a:gd name="T119" fmla="*/ 1060 h 3384"/>
                <a:gd name="T120" fmla="*/ 0 w 3490"/>
                <a:gd name="T121" fmla="*/ 270 h 3384"/>
                <a:gd name="T122" fmla="*/ 43 w 3490"/>
                <a:gd name="T123" fmla="*/ 124 h 3384"/>
                <a:gd name="T124" fmla="*/ 155 w 3490"/>
                <a:gd name="T125" fmla="*/ 26 h 3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90" h="3384">
                  <a:moveTo>
                    <a:pt x="1745" y="2917"/>
                  </a:moveTo>
                  <a:lnTo>
                    <a:pt x="1713" y="2920"/>
                  </a:lnTo>
                  <a:lnTo>
                    <a:pt x="1684" y="2929"/>
                  </a:lnTo>
                  <a:lnTo>
                    <a:pt x="1657" y="2942"/>
                  </a:lnTo>
                  <a:lnTo>
                    <a:pt x="1633" y="2959"/>
                  </a:lnTo>
                  <a:lnTo>
                    <a:pt x="1612" y="2980"/>
                  </a:lnTo>
                  <a:lnTo>
                    <a:pt x="1595" y="3004"/>
                  </a:lnTo>
                  <a:lnTo>
                    <a:pt x="1581" y="3032"/>
                  </a:lnTo>
                  <a:lnTo>
                    <a:pt x="1574" y="3061"/>
                  </a:lnTo>
                  <a:lnTo>
                    <a:pt x="1571" y="3092"/>
                  </a:lnTo>
                  <a:lnTo>
                    <a:pt x="1574" y="3124"/>
                  </a:lnTo>
                  <a:lnTo>
                    <a:pt x="1581" y="3154"/>
                  </a:lnTo>
                  <a:lnTo>
                    <a:pt x="1595" y="3180"/>
                  </a:lnTo>
                  <a:lnTo>
                    <a:pt x="1612" y="3205"/>
                  </a:lnTo>
                  <a:lnTo>
                    <a:pt x="1633" y="3226"/>
                  </a:lnTo>
                  <a:lnTo>
                    <a:pt x="1657" y="3244"/>
                  </a:lnTo>
                  <a:lnTo>
                    <a:pt x="1684" y="3257"/>
                  </a:lnTo>
                  <a:lnTo>
                    <a:pt x="1713" y="3265"/>
                  </a:lnTo>
                  <a:lnTo>
                    <a:pt x="1745" y="3267"/>
                  </a:lnTo>
                  <a:lnTo>
                    <a:pt x="1777" y="3265"/>
                  </a:lnTo>
                  <a:lnTo>
                    <a:pt x="1806" y="3257"/>
                  </a:lnTo>
                  <a:lnTo>
                    <a:pt x="1833" y="3244"/>
                  </a:lnTo>
                  <a:lnTo>
                    <a:pt x="1857" y="3226"/>
                  </a:lnTo>
                  <a:lnTo>
                    <a:pt x="1878" y="3205"/>
                  </a:lnTo>
                  <a:lnTo>
                    <a:pt x="1895" y="3180"/>
                  </a:lnTo>
                  <a:lnTo>
                    <a:pt x="1909" y="3154"/>
                  </a:lnTo>
                  <a:lnTo>
                    <a:pt x="1916" y="3124"/>
                  </a:lnTo>
                  <a:lnTo>
                    <a:pt x="1920" y="3092"/>
                  </a:lnTo>
                  <a:lnTo>
                    <a:pt x="1916" y="3061"/>
                  </a:lnTo>
                  <a:lnTo>
                    <a:pt x="1909" y="3032"/>
                  </a:lnTo>
                  <a:lnTo>
                    <a:pt x="1895" y="3004"/>
                  </a:lnTo>
                  <a:lnTo>
                    <a:pt x="1878" y="2980"/>
                  </a:lnTo>
                  <a:lnTo>
                    <a:pt x="1857" y="2959"/>
                  </a:lnTo>
                  <a:lnTo>
                    <a:pt x="1833" y="2942"/>
                  </a:lnTo>
                  <a:lnTo>
                    <a:pt x="1806" y="2929"/>
                  </a:lnTo>
                  <a:lnTo>
                    <a:pt x="1777" y="2920"/>
                  </a:lnTo>
                  <a:lnTo>
                    <a:pt x="1745" y="2917"/>
                  </a:lnTo>
                  <a:close/>
                  <a:moveTo>
                    <a:pt x="269" y="1225"/>
                  </a:moveTo>
                  <a:lnTo>
                    <a:pt x="238" y="1229"/>
                  </a:lnTo>
                  <a:lnTo>
                    <a:pt x="209" y="1238"/>
                  </a:lnTo>
                  <a:lnTo>
                    <a:pt x="183" y="1252"/>
                  </a:lnTo>
                  <a:lnTo>
                    <a:pt x="161" y="1270"/>
                  </a:lnTo>
                  <a:lnTo>
                    <a:pt x="143" y="1293"/>
                  </a:lnTo>
                  <a:lnTo>
                    <a:pt x="128" y="1319"/>
                  </a:lnTo>
                  <a:lnTo>
                    <a:pt x="120" y="1347"/>
                  </a:lnTo>
                  <a:lnTo>
                    <a:pt x="116" y="1378"/>
                  </a:lnTo>
                  <a:lnTo>
                    <a:pt x="116" y="2065"/>
                  </a:lnTo>
                  <a:lnTo>
                    <a:pt x="120" y="2096"/>
                  </a:lnTo>
                  <a:lnTo>
                    <a:pt x="128" y="2125"/>
                  </a:lnTo>
                  <a:lnTo>
                    <a:pt x="143" y="2150"/>
                  </a:lnTo>
                  <a:lnTo>
                    <a:pt x="161" y="2173"/>
                  </a:lnTo>
                  <a:lnTo>
                    <a:pt x="183" y="2192"/>
                  </a:lnTo>
                  <a:lnTo>
                    <a:pt x="209" y="2205"/>
                  </a:lnTo>
                  <a:lnTo>
                    <a:pt x="238" y="2214"/>
                  </a:lnTo>
                  <a:lnTo>
                    <a:pt x="269" y="2217"/>
                  </a:lnTo>
                  <a:lnTo>
                    <a:pt x="3221" y="2217"/>
                  </a:lnTo>
                  <a:lnTo>
                    <a:pt x="3252" y="2214"/>
                  </a:lnTo>
                  <a:lnTo>
                    <a:pt x="3281" y="2205"/>
                  </a:lnTo>
                  <a:lnTo>
                    <a:pt x="3307" y="2192"/>
                  </a:lnTo>
                  <a:lnTo>
                    <a:pt x="3329" y="2173"/>
                  </a:lnTo>
                  <a:lnTo>
                    <a:pt x="3347" y="2150"/>
                  </a:lnTo>
                  <a:lnTo>
                    <a:pt x="3362" y="2125"/>
                  </a:lnTo>
                  <a:lnTo>
                    <a:pt x="3370" y="2096"/>
                  </a:lnTo>
                  <a:lnTo>
                    <a:pt x="3374" y="2065"/>
                  </a:lnTo>
                  <a:lnTo>
                    <a:pt x="3374" y="1378"/>
                  </a:lnTo>
                  <a:lnTo>
                    <a:pt x="3370" y="1347"/>
                  </a:lnTo>
                  <a:lnTo>
                    <a:pt x="3362" y="1319"/>
                  </a:lnTo>
                  <a:lnTo>
                    <a:pt x="3347" y="1293"/>
                  </a:lnTo>
                  <a:lnTo>
                    <a:pt x="3329" y="1270"/>
                  </a:lnTo>
                  <a:lnTo>
                    <a:pt x="3307" y="1252"/>
                  </a:lnTo>
                  <a:lnTo>
                    <a:pt x="3281" y="1238"/>
                  </a:lnTo>
                  <a:lnTo>
                    <a:pt x="3252" y="1229"/>
                  </a:lnTo>
                  <a:lnTo>
                    <a:pt x="3221" y="1225"/>
                  </a:lnTo>
                  <a:lnTo>
                    <a:pt x="269" y="1225"/>
                  </a:lnTo>
                  <a:close/>
                  <a:moveTo>
                    <a:pt x="269" y="117"/>
                  </a:moveTo>
                  <a:lnTo>
                    <a:pt x="238" y="120"/>
                  </a:lnTo>
                  <a:lnTo>
                    <a:pt x="209" y="130"/>
                  </a:lnTo>
                  <a:lnTo>
                    <a:pt x="183" y="144"/>
                  </a:lnTo>
                  <a:lnTo>
                    <a:pt x="161" y="162"/>
                  </a:lnTo>
                  <a:lnTo>
                    <a:pt x="143" y="185"/>
                  </a:lnTo>
                  <a:lnTo>
                    <a:pt x="128" y="210"/>
                  </a:lnTo>
                  <a:lnTo>
                    <a:pt x="120" y="239"/>
                  </a:lnTo>
                  <a:lnTo>
                    <a:pt x="116" y="270"/>
                  </a:lnTo>
                  <a:lnTo>
                    <a:pt x="116" y="957"/>
                  </a:lnTo>
                  <a:lnTo>
                    <a:pt x="120" y="988"/>
                  </a:lnTo>
                  <a:lnTo>
                    <a:pt x="128" y="1017"/>
                  </a:lnTo>
                  <a:lnTo>
                    <a:pt x="143" y="1042"/>
                  </a:lnTo>
                  <a:lnTo>
                    <a:pt x="161" y="1064"/>
                  </a:lnTo>
                  <a:lnTo>
                    <a:pt x="183" y="1083"/>
                  </a:lnTo>
                  <a:lnTo>
                    <a:pt x="209" y="1097"/>
                  </a:lnTo>
                  <a:lnTo>
                    <a:pt x="238" y="1106"/>
                  </a:lnTo>
                  <a:lnTo>
                    <a:pt x="269" y="1109"/>
                  </a:lnTo>
                  <a:lnTo>
                    <a:pt x="3221" y="1109"/>
                  </a:lnTo>
                  <a:lnTo>
                    <a:pt x="3252" y="1106"/>
                  </a:lnTo>
                  <a:lnTo>
                    <a:pt x="3281" y="1097"/>
                  </a:lnTo>
                  <a:lnTo>
                    <a:pt x="3307" y="1083"/>
                  </a:lnTo>
                  <a:lnTo>
                    <a:pt x="3329" y="1064"/>
                  </a:lnTo>
                  <a:lnTo>
                    <a:pt x="3347" y="1042"/>
                  </a:lnTo>
                  <a:lnTo>
                    <a:pt x="3362" y="1017"/>
                  </a:lnTo>
                  <a:lnTo>
                    <a:pt x="3370" y="988"/>
                  </a:lnTo>
                  <a:lnTo>
                    <a:pt x="3374" y="957"/>
                  </a:lnTo>
                  <a:lnTo>
                    <a:pt x="3374" y="270"/>
                  </a:lnTo>
                  <a:lnTo>
                    <a:pt x="3370" y="239"/>
                  </a:lnTo>
                  <a:lnTo>
                    <a:pt x="3362" y="210"/>
                  </a:lnTo>
                  <a:lnTo>
                    <a:pt x="3347" y="185"/>
                  </a:lnTo>
                  <a:lnTo>
                    <a:pt x="3329" y="162"/>
                  </a:lnTo>
                  <a:lnTo>
                    <a:pt x="3307" y="144"/>
                  </a:lnTo>
                  <a:lnTo>
                    <a:pt x="3281" y="130"/>
                  </a:lnTo>
                  <a:lnTo>
                    <a:pt x="3252" y="120"/>
                  </a:lnTo>
                  <a:lnTo>
                    <a:pt x="3221" y="117"/>
                  </a:lnTo>
                  <a:lnTo>
                    <a:pt x="269" y="117"/>
                  </a:lnTo>
                  <a:close/>
                  <a:moveTo>
                    <a:pt x="269" y="0"/>
                  </a:moveTo>
                  <a:lnTo>
                    <a:pt x="3221" y="0"/>
                  </a:lnTo>
                  <a:lnTo>
                    <a:pt x="3262" y="4"/>
                  </a:lnTo>
                  <a:lnTo>
                    <a:pt x="3300" y="12"/>
                  </a:lnTo>
                  <a:lnTo>
                    <a:pt x="3335" y="26"/>
                  </a:lnTo>
                  <a:lnTo>
                    <a:pt x="3367" y="44"/>
                  </a:lnTo>
                  <a:lnTo>
                    <a:pt x="3398" y="66"/>
                  </a:lnTo>
                  <a:lnTo>
                    <a:pt x="3424" y="93"/>
                  </a:lnTo>
                  <a:lnTo>
                    <a:pt x="3447" y="124"/>
                  </a:lnTo>
                  <a:lnTo>
                    <a:pt x="3465" y="156"/>
                  </a:lnTo>
                  <a:lnTo>
                    <a:pt x="3478" y="192"/>
                  </a:lnTo>
                  <a:lnTo>
                    <a:pt x="3487" y="230"/>
                  </a:lnTo>
                  <a:lnTo>
                    <a:pt x="3490" y="270"/>
                  </a:lnTo>
                  <a:lnTo>
                    <a:pt x="3490" y="957"/>
                  </a:lnTo>
                  <a:lnTo>
                    <a:pt x="3488" y="993"/>
                  </a:lnTo>
                  <a:lnTo>
                    <a:pt x="3480" y="1027"/>
                  </a:lnTo>
                  <a:lnTo>
                    <a:pt x="3469" y="1060"/>
                  </a:lnTo>
                  <a:lnTo>
                    <a:pt x="3454" y="1091"/>
                  </a:lnTo>
                  <a:lnTo>
                    <a:pt x="3434" y="1119"/>
                  </a:lnTo>
                  <a:lnTo>
                    <a:pt x="3412" y="1145"/>
                  </a:lnTo>
                  <a:lnTo>
                    <a:pt x="3386" y="1167"/>
                  </a:lnTo>
                  <a:lnTo>
                    <a:pt x="3412" y="1190"/>
                  </a:lnTo>
                  <a:lnTo>
                    <a:pt x="3434" y="1216"/>
                  </a:lnTo>
                  <a:lnTo>
                    <a:pt x="3454" y="1244"/>
                  </a:lnTo>
                  <a:lnTo>
                    <a:pt x="3469" y="1274"/>
                  </a:lnTo>
                  <a:lnTo>
                    <a:pt x="3480" y="1307"/>
                  </a:lnTo>
                  <a:lnTo>
                    <a:pt x="3488" y="1342"/>
                  </a:lnTo>
                  <a:lnTo>
                    <a:pt x="3490" y="1378"/>
                  </a:lnTo>
                  <a:lnTo>
                    <a:pt x="3490" y="2065"/>
                  </a:lnTo>
                  <a:lnTo>
                    <a:pt x="3487" y="2105"/>
                  </a:lnTo>
                  <a:lnTo>
                    <a:pt x="3478" y="2143"/>
                  </a:lnTo>
                  <a:lnTo>
                    <a:pt x="3465" y="2179"/>
                  </a:lnTo>
                  <a:lnTo>
                    <a:pt x="3447" y="2212"/>
                  </a:lnTo>
                  <a:lnTo>
                    <a:pt x="3424" y="2242"/>
                  </a:lnTo>
                  <a:lnTo>
                    <a:pt x="3398" y="2268"/>
                  </a:lnTo>
                  <a:lnTo>
                    <a:pt x="3367" y="2290"/>
                  </a:lnTo>
                  <a:lnTo>
                    <a:pt x="3335" y="2309"/>
                  </a:lnTo>
                  <a:lnTo>
                    <a:pt x="3300" y="2323"/>
                  </a:lnTo>
                  <a:lnTo>
                    <a:pt x="3262" y="2331"/>
                  </a:lnTo>
                  <a:lnTo>
                    <a:pt x="3221" y="2334"/>
                  </a:lnTo>
                  <a:lnTo>
                    <a:pt x="1803" y="2334"/>
                  </a:lnTo>
                  <a:lnTo>
                    <a:pt x="1803" y="2807"/>
                  </a:lnTo>
                  <a:lnTo>
                    <a:pt x="1840" y="2816"/>
                  </a:lnTo>
                  <a:lnTo>
                    <a:pt x="1875" y="2831"/>
                  </a:lnTo>
                  <a:lnTo>
                    <a:pt x="1908" y="2850"/>
                  </a:lnTo>
                  <a:lnTo>
                    <a:pt x="1936" y="2874"/>
                  </a:lnTo>
                  <a:lnTo>
                    <a:pt x="1963" y="2900"/>
                  </a:lnTo>
                  <a:lnTo>
                    <a:pt x="1986" y="2930"/>
                  </a:lnTo>
                  <a:lnTo>
                    <a:pt x="2005" y="2962"/>
                  </a:lnTo>
                  <a:lnTo>
                    <a:pt x="2020" y="2997"/>
                  </a:lnTo>
                  <a:lnTo>
                    <a:pt x="2029" y="3034"/>
                  </a:lnTo>
                  <a:lnTo>
                    <a:pt x="3432" y="3034"/>
                  </a:lnTo>
                  <a:lnTo>
                    <a:pt x="3450" y="3037"/>
                  </a:lnTo>
                  <a:lnTo>
                    <a:pt x="3466" y="3045"/>
                  </a:lnTo>
                  <a:lnTo>
                    <a:pt x="3478" y="3058"/>
                  </a:lnTo>
                  <a:lnTo>
                    <a:pt x="3487" y="3074"/>
                  </a:lnTo>
                  <a:lnTo>
                    <a:pt x="3490" y="3092"/>
                  </a:lnTo>
                  <a:lnTo>
                    <a:pt x="3487" y="3111"/>
                  </a:lnTo>
                  <a:lnTo>
                    <a:pt x="3478" y="3127"/>
                  </a:lnTo>
                  <a:lnTo>
                    <a:pt x="3466" y="3140"/>
                  </a:lnTo>
                  <a:lnTo>
                    <a:pt x="3450" y="3147"/>
                  </a:lnTo>
                  <a:lnTo>
                    <a:pt x="3432" y="3150"/>
                  </a:lnTo>
                  <a:lnTo>
                    <a:pt x="2029" y="3150"/>
                  </a:lnTo>
                  <a:lnTo>
                    <a:pt x="2019" y="3190"/>
                  </a:lnTo>
                  <a:lnTo>
                    <a:pt x="2003" y="3226"/>
                  </a:lnTo>
                  <a:lnTo>
                    <a:pt x="1983" y="3260"/>
                  </a:lnTo>
                  <a:lnTo>
                    <a:pt x="1959" y="3290"/>
                  </a:lnTo>
                  <a:lnTo>
                    <a:pt x="1930" y="3317"/>
                  </a:lnTo>
                  <a:lnTo>
                    <a:pt x="1898" y="3340"/>
                  </a:lnTo>
                  <a:lnTo>
                    <a:pt x="1863" y="3358"/>
                  </a:lnTo>
                  <a:lnTo>
                    <a:pt x="1826" y="3372"/>
                  </a:lnTo>
                  <a:lnTo>
                    <a:pt x="1786" y="3381"/>
                  </a:lnTo>
                  <a:lnTo>
                    <a:pt x="1745" y="3384"/>
                  </a:lnTo>
                  <a:lnTo>
                    <a:pt x="1704" y="3381"/>
                  </a:lnTo>
                  <a:lnTo>
                    <a:pt x="1664" y="3372"/>
                  </a:lnTo>
                  <a:lnTo>
                    <a:pt x="1627" y="3358"/>
                  </a:lnTo>
                  <a:lnTo>
                    <a:pt x="1592" y="3340"/>
                  </a:lnTo>
                  <a:lnTo>
                    <a:pt x="1560" y="3317"/>
                  </a:lnTo>
                  <a:lnTo>
                    <a:pt x="1531" y="3290"/>
                  </a:lnTo>
                  <a:lnTo>
                    <a:pt x="1507" y="3260"/>
                  </a:lnTo>
                  <a:lnTo>
                    <a:pt x="1487" y="3226"/>
                  </a:lnTo>
                  <a:lnTo>
                    <a:pt x="1471" y="3190"/>
                  </a:lnTo>
                  <a:lnTo>
                    <a:pt x="1461" y="3150"/>
                  </a:lnTo>
                  <a:lnTo>
                    <a:pt x="58" y="3150"/>
                  </a:lnTo>
                  <a:lnTo>
                    <a:pt x="40" y="3147"/>
                  </a:lnTo>
                  <a:lnTo>
                    <a:pt x="24" y="3140"/>
                  </a:lnTo>
                  <a:lnTo>
                    <a:pt x="12" y="3127"/>
                  </a:lnTo>
                  <a:lnTo>
                    <a:pt x="3" y="3111"/>
                  </a:lnTo>
                  <a:lnTo>
                    <a:pt x="0" y="3092"/>
                  </a:lnTo>
                  <a:lnTo>
                    <a:pt x="3" y="3074"/>
                  </a:lnTo>
                  <a:lnTo>
                    <a:pt x="12" y="3058"/>
                  </a:lnTo>
                  <a:lnTo>
                    <a:pt x="24" y="3045"/>
                  </a:lnTo>
                  <a:lnTo>
                    <a:pt x="40" y="3037"/>
                  </a:lnTo>
                  <a:lnTo>
                    <a:pt x="58" y="3034"/>
                  </a:lnTo>
                  <a:lnTo>
                    <a:pt x="1461" y="3034"/>
                  </a:lnTo>
                  <a:lnTo>
                    <a:pt x="1470" y="2997"/>
                  </a:lnTo>
                  <a:lnTo>
                    <a:pt x="1485" y="2962"/>
                  </a:lnTo>
                  <a:lnTo>
                    <a:pt x="1504" y="2930"/>
                  </a:lnTo>
                  <a:lnTo>
                    <a:pt x="1527" y="2900"/>
                  </a:lnTo>
                  <a:lnTo>
                    <a:pt x="1554" y="2874"/>
                  </a:lnTo>
                  <a:lnTo>
                    <a:pt x="1582" y="2850"/>
                  </a:lnTo>
                  <a:lnTo>
                    <a:pt x="1615" y="2831"/>
                  </a:lnTo>
                  <a:lnTo>
                    <a:pt x="1650" y="2816"/>
                  </a:lnTo>
                  <a:lnTo>
                    <a:pt x="1687" y="2807"/>
                  </a:lnTo>
                  <a:lnTo>
                    <a:pt x="1687" y="2334"/>
                  </a:lnTo>
                  <a:lnTo>
                    <a:pt x="269" y="2334"/>
                  </a:lnTo>
                  <a:lnTo>
                    <a:pt x="228" y="2331"/>
                  </a:lnTo>
                  <a:lnTo>
                    <a:pt x="190" y="2323"/>
                  </a:lnTo>
                  <a:lnTo>
                    <a:pt x="155" y="2309"/>
                  </a:lnTo>
                  <a:lnTo>
                    <a:pt x="123" y="2290"/>
                  </a:lnTo>
                  <a:lnTo>
                    <a:pt x="92" y="2268"/>
                  </a:lnTo>
                  <a:lnTo>
                    <a:pt x="66" y="2242"/>
                  </a:lnTo>
                  <a:lnTo>
                    <a:pt x="43" y="2212"/>
                  </a:lnTo>
                  <a:lnTo>
                    <a:pt x="25" y="2179"/>
                  </a:lnTo>
                  <a:lnTo>
                    <a:pt x="12" y="2143"/>
                  </a:lnTo>
                  <a:lnTo>
                    <a:pt x="3" y="2105"/>
                  </a:lnTo>
                  <a:lnTo>
                    <a:pt x="0" y="2065"/>
                  </a:lnTo>
                  <a:lnTo>
                    <a:pt x="0" y="1378"/>
                  </a:lnTo>
                  <a:lnTo>
                    <a:pt x="2" y="1342"/>
                  </a:lnTo>
                  <a:lnTo>
                    <a:pt x="10" y="1307"/>
                  </a:lnTo>
                  <a:lnTo>
                    <a:pt x="21" y="1274"/>
                  </a:lnTo>
                  <a:lnTo>
                    <a:pt x="36" y="1244"/>
                  </a:lnTo>
                  <a:lnTo>
                    <a:pt x="56" y="1216"/>
                  </a:lnTo>
                  <a:lnTo>
                    <a:pt x="78" y="1190"/>
                  </a:lnTo>
                  <a:lnTo>
                    <a:pt x="104" y="1167"/>
                  </a:lnTo>
                  <a:lnTo>
                    <a:pt x="78" y="1145"/>
                  </a:lnTo>
                  <a:lnTo>
                    <a:pt x="56" y="1119"/>
                  </a:lnTo>
                  <a:lnTo>
                    <a:pt x="36" y="1091"/>
                  </a:lnTo>
                  <a:lnTo>
                    <a:pt x="21" y="1060"/>
                  </a:lnTo>
                  <a:lnTo>
                    <a:pt x="10" y="1027"/>
                  </a:lnTo>
                  <a:lnTo>
                    <a:pt x="2" y="993"/>
                  </a:lnTo>
                  <a:lnTo>
                    <a:pt x="0" y="957"/>
                  </a:lnTo>
                  <a:lnTo>
                    <a:pt x="0" y="270"/>
                  </a:lnTo>
                  <a:lnTo>
                    <a:pt x="3" y="230"/>
                  </a:lnTo>
                  <a:lnTo>
                    <a:pt x="12" y="192"/>
                  </a:lnTo>
                  <a:lnTo>
                    <a:pt x="25" y="156"/>
                  </a:lnTo>
                  <a:lnTo>
                    <a:pt x="43" y="124"/>
                  </a:lnTo>
                  <a:lnTo>
                    <a:pt x="66" y="93"/>
                  </a:lnTo>
                  <a:lnTo>
                    <a:pt x="92" y="66"/>
                  </a:lnTo>
                  <a:lnTo>
                    <a:pt x="123" y="44"/>
                  </a:lnTo>
                  <a:lnTo>
                    <a:pt x="155" y="26"/>
                  </a:lnTo>
                  <a:lnTo>
                    <a:pt x="190" y="12"/>
                  </a:lnTo>
                  <a:lnTo>
                    <a:pt x="228" y="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251">
              <a:extLst>
                <a:ext uri="{FF2B5EF4-FFF2-40B4-BE49-F238E27FC236}">
                  <a16:creationId xmlns:a16="http://schemas.microsoft.com/office/drawing/2014/main" id="{D03BB955-FCF0-4E85-8D19-B6121E84AC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88222" y="1759880"/>
              <a:ext cx="111832" cy="125182"/>
            </a:xfrm>
            <a:custGeom>
              <a:avLst/>
              <a:gdLst>
                <a:gd name="T0" fmla="*/ 233 w 524"/>
                <a:gd name="T1" fmla="*/ 120 h 525"/>
                <a:gd name="T2" fmla="*/ 181 w 524"/>
                <a:gd name="T3" fmla="*/ 142 h 525"/>
                <a:gd name="T4" fmla="*/ 141 w 524"/>
                <a:gd name="T5" fmla="*/ 181 h 525"/>
                <a:gd name="T6" fmla="*/ 120 w 524"/>
                <a:gd name="T7" fmla="*/ 233 h 525"/>
                <a:gd name="T8" fmla="*/ 120 w 524"/>
                <a:gd name="T9" fmla="*/ 293 h 525"/>
                <a:gd name="T10" fmla="*/ 141 w 524"/>
                <a:gd name="T11" fmla="*/ 345 h 525"/>
                <a:gd name="T12" fmla="*/ 181 w 524"/>
                <a:gd name="T13" fmla="*/ 384 h 525"/>
                <a:gd name="T14" fmla="*/ 233 w 524"/>
                <a:gd name="T15" fmla="*/ 406 h 525"/>
                <a:gd name="T16" fmla="*/ 291 w 524"/>
                <a:gd name="T17" fmla="*/ 406 h 525"/>
                <a:gd name="T18" fmla="*/ 343 w 524"/>
                <a:gd name="T19" fmla="*/ 384 h 525"/>
                <a:gd name="T20" fmla="*/ 382 w 524"/>
                <a:gd name="T21" fmla="*/ 345 h 525"/>
                <a:gd name="T22" fmla="*/ 404 w 524"/>
                <a:gd name="T23" fmla="*/ 293 h 525"/>
                <a:gd name="T24" fmla="*/ 404 w 524"/>
                <a:gd name="T25" fmla="*/ 233 h 525"/>
                <a:gd name="T26" fmla="*/ 382 w 524"/>
                <a:gd name="T27" fmla="*/ 181 h 525"/>
                <a:gd name="T28" fmla="*/ 343 w 524"/>
                <a:gd name="T29" fmla="*/ 142 h 525"/>
                <a:gd name="T30" fmla="*/ 291 w 524"/>
                <a:gd name="T31" fmla="*/ 120 h 525"/>
                <a:gd name="T32" fmla="*/ 261 w 524"/>
                <a:gd name="T33" fmla="*/ 0 h 525"/>
                <a:gd name="T34" fmla="*/ 337 w 524"/>
                <a:gd name="T35" fmla="*/ 11 h 525"/>
                <a:gd name="T36" fmla="*/ 404 w 524"/>
                <a:gd name="T37" fmla="*/ 42 h 525"/>
                <a:gd name="T38" fmla="*/ 459 w 524"/>
                <a:gd name="T39" fmla="*/ 90 h 525"/>
                <a:gd name="T40" fmla="*/ 499 w 524"/>
                <a:gd name="T41" fmla="*/ 151 h 525"/>
                <a:gd name="T42" fmla="*/ 520 w 524"/>
                <a:gd name="T43" fmla="*/ 224 h 525"/>
                <a:gd name="T44" fmla="*/ 520 w 524"/>
                <a:gd name="T45" fmla="*/ 301 h 525"/>
                <a:gd name="T46" fmla="*/ 499 w 524"/>
                <a:gd name="T47" fmla="*/ 373 h 525"/>
                <a:gd name="T48" fmla="*/ 459 w 524"/>
                <a:gd name="T49" fmla="*/ 435 h 525"/>
                <a:gd name="T50" fmla="*/ 404 w 524"/>
                <a:gd name="T51" fmla="*/ 482 h 525"/>
                <a:gd name="T52" fmla="*/ 337 w 524"/>
                <a:gd name="T53" fmla="*/ 514 h 525"/>
                <a:gd name="T54" fmla="*/ 261 w 524"/>
                <a:gd name="T55" fmla="*/ 525 h 525"/>
                <a:gd name="T56" fmla="*/ 186 w 524"/>
                <a:gd name="T57" fmla="*/ 514 h 525"/>
                <a:gd name="T58" fmla="*/ 120 w 524"/>
                <a:gd name="T59" fmla="*/ 482 h 525"/>
                <a:gd name="T60" fmla="*/ 65 w 524"/>
                <a:gd name="T61" fmla="*/ 435 h 525"/>
                <a:gd name="T62" fmla="*/ 24 w 524"/>
                <a:gd name="T63" fmla="*/ 373 h 525"/>
                <a:gd name="T64" fmla="*/ 3 w 524"/>
                <a:gd name="T65" fmla="*/ 301 h 525"/>
                <a:gd name="T66" fmla="*/ 3 w 524"/>
                <a:gd name="T67" fmla="*/ 224 h 525"/>
                <a:gd name="T68" fmla="*/ 24 w 524"/>
                <a:gd name="T69" fmla="*/ 151 h 525"/>
                <a:gd name="T70" fmla="*/ 65 w 524"/>
                <a:gd name="T71" fmla="*/ 90 h 525"/>
                <a:gd name="T72" fmla="*/ 120 w 524"/>
                <a:gd name="T73" fmla="*/ 42 h 525"/>
                <a:gd name="T74" fmla="*/ 186 w 524"/>
                <a:gd name="T75" fmla="*/ 11 h 525"/>
                <a:gd name="T76" fmla="*/ 261 w 524"/>
                <a:gd name="T77" fmla="*/ 0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4" h="525">
                  <a:moveTo>
                    <a:pt x="261" y="116"/>
                  </a:moveTo>
                  <a:lnTo>
                    <a:pt x="233" y="120"/>
                  </a:lnTo>
                  <a:lnTo>
                    <a:pt x="205" y="128"/>
                  </a:lnTo>
                  <a:lnTo>
                    <a:pt x="181" y="142"/>
                  </a:lnTo>
                  <a:lnTo>
                    <a:pt x="159" y="160"/>
                  </a:lnTo>
                  <a:lnTo>
                    <a:pt x="141" y="181"/>
                  </a:lnTo>
                  <a:lnTo>
                    <a:pt x="128" y="206"/>
                  </a:lnTo>
                  <a:lnTo>
                    <a:pt x="120" y="233"/>
                  </a:lnTo>
                  <a:lnTo>
                    <a:pt x="116" y="263"/>
                  </a:lnTo>
                  <a:lnTo>
                    <a:pt x="120" y="293"/>
                  </a:lnTo>
                  <a:lnTo>
                    <a:pt x="128" y="319"/>
                  </a:lnTo>
                  <a:lnTo>
                    <a:pt x="141" y="345"/>
                  </a:lnTo>
                  <a:lnTo>
                    <a:pt x="159" y="366"/>
                  </a:lnTo>
                  <a:lnTo>
                    <a:pt x="181" y="384"/>
                  </a:lnTo>
                  <a:lnTo>
                    <a:pt x="205" y="398"/>
                  </a:lnTo>
                  <a:lnTo>
                    <a:pt x="233" y="406"/>
                  </a:lnTo>
                  <a:lnTo>
                    <a:pt x="261" y="408"/>
                  </a:lnTo>
                  <a:lnTo>
                    <a:pt x="291" y="406"/>
                  </a:lnTo>
                  <a:lnTo>
                    <a:pt x="318" y="398"/>
                  </a:lnTo>
                  <a:lnTo>
                    <a:pt x="343" y="384"/>
                  </a:lnTo>
                  <a:lnTo>
                    <a:pt x="365" y="366"/>
                  </a:lnTo>
                  <a:lnTo>
                    <a:pt x="382" y="345"/>
                  </a:lnTo>
                  <a:lnTo>
                    <a:pt x="396" y="319"/>
                  </a:lnTo>
                  <a:lnTo>
                    <a:pt x="404" y="293"/>
                  </a:lnTo>
                  <a:lnTo>
                    <a:pt x="407" y="263"/>
                  </a:lnTo>
                  <a:lnTo>
                    <a:pt x="404" y="233"/>
                  </a:lnTo>
                  <a:lnTo>
                    <a:pt x="396" y="206"/>
                  </a:lnTo>
                  <a:lnTo>
                    <a:pt x="382" y="181"/>
                  </a:lnTo>
                  <a:lnTo>
                    <a:pt x="365" y="160"/>
                  </a:lnTo>
                  <a:lnTo>
                    <a:pt x="343" y="142"/>
                  </a:lnTo>
                  <a:lnTo>
                    <a:pt x="318" y="128"/>
                  </a:lnTo>
                  <a:lnTo>
                    <a:pt x="291" y="120"/>
                  </a:lnTo>
                  <a:lnTo>
                    <a:pt x="261" y="116"/>
                  </a:lnTo>
                  <a:close/>
                  <a:moveTo>
                    <a:pt x="261" y="0"/>
                  </a:moveTo>
                  <a:lnTo>
                    <a:pt x="300" y="3"/>
                  </a:lnTo>
                  <a:lnTo>
                    <a:pt x="337" y="11"/>
                  </a:lnTo>
                  <a:lnTo>
                    <a:pt x="372" y="24"/>
                  </a:lnTo>
                  <a:lnTo>
                    <a:pt x="404" y="42"/>
                  </a:lnTo>
                  <a:lnTo>
                    <a:pt x="434" y="65"/>
                  </a:lnTo>
                  <a:lnTo>
                    <a:pt x="459" y="90"/>
                  </a:lnTo>
                  <a:lnTo>
                    <a:pt x="481" y="120"/>
                  </a:lnTo>
                  <a:lnTo>
                    <a:pt x="499" y="151"/>
                  </a:lnTo>
                  <a:lnTo>
                    <a:pt x="513" y="186"/>
                  </a:lnTo>
                  <a:lnTo>
                    <a:pt x="520" y="224"/>
                  </a:lnTo>
                  <a:lnTo>
                    <a:pt x="524" y="263"/>
                  </a:lnTo>
                  <a:lnTo>
                    <a:pt x="520" y="301"/>
                  </a:lnTo>
                  <a:lnTo>
                    <a:pt x="513" y="338"/>
                  </a:lnTo>
                  <a:lnTo>
                    <a:pt x="499" y="373"/>
                  </a:lnTo>
                  <a:lnTo>
                    <a:pt x="481" y="405"/>
                  </a:lnTo>
                  <a:lnTo>
                    <a:pt x="459" y="435"/>
                  </a:lnTo>
                  <a:lnTo>
                    <a:pt x="434" y="460"/>
                  </a:lnTo>
                  <a:lnTo>
                    <a:pt x="404" y="482"/>
                  </a:lnTo>
                  <a:lnTo>
                    <a:pt x="372" y="500"/>
                  </a:lnTo>
                  <a:lnTo>
                    <a:pt x="337" y="514"/>
                  </a:lnTo>
                  <a:lnTo>
                    <a:pt x="300" y="522"/>
                  </a:lnTo>
                  <a:lnTo>
                    <a:pt x="261" y="525"/>
                  </a:lnTo>
                  <a:lnTo>
                    <a:pt x="223" y="522"/>
                  </a:lnTo>
                  <a:lnTo>
                    <a:pt x="186" y="514"/>
                  </a:lnTo>
                  <a:lnTo>
                    <a:pt x="151" y="500"/>
                  </a:lnTo>
                  <a:lnTo>
                    <a:pt x="120" y="482"/>
                  </a:lnTo>
                  <a:lnTo>
                    <a:pt x="90" y="460"/>
                  </a:lnTo>
                  <a:lnTo>
                    <a:pt x="65" y="435"/>
                  </a:lnTo>
                  <a:lnTo>
                    <a:pt x="42" y="405"/>
                  </a:lnTo>
                  <a:lnTo>
                    <a:pt x="24" y="373"/>
                  </a:lnTo>
                  <a:lnTo>
                    <a:pt x="12" y="338"/>
                  </a:lnTo>
                  <a:lnTo>
                    <a:pt x="3" y="301"/>
                  </a:lnTo>
                  <a:lnTo>
                    <a:pt x="0" y="263"/>
                  </a:lnTo>
                  <a:lnTo>
                    <a:pt x="3" y="224"/>
                  </a:lnTo>
                  <a:lnTo>
                    <a:pt x="12" y="186"/>
                  </a:lnTo>
                  <a:lnTo>
                    <a:pt x="24" y="151"/>
                  </a:lnTo>
                  <a:lnTo>
                    <a:pt x="42" y="120"/>
                  </a:lnTo>
                  <a:lnTo>
                    <a:pt x="65" y="90"/>
                  </a:lnTo>
                  <a:lnTo>
                    <a:pt x="90" y="65"/>
                  </a:lnTo>
                  <a:lnTo>
                    <a:pt x="120" y="42"/>
                  </a:lnTo>
                  <a:lnTo>
                    <a:pt x="151" y="24"/>
                  </a:lnTo>
                  <a:lnTo>
                    <a:pt x="186" y="11"/>
                  </a:lnTo>
                  <a:lnTo>
                    <a:pt x="223" y="3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52">
              <a:extLst>
                <a:ext uri="{FF2B5EF4-FFF2-40B4-BE49-F238E27FC236}">
                  <a16:creationId xmlns:a16="http://schemas.microsoft.com/office/drawing/2014/main" id="{6E67FC9A-1012-4915-8A0B-3A24ED3F00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5877" y="1788223"/>
              <a:ext cx="25807" cy="28343"/>
            </a:xfrm>
            <a:custGeom>
              <a:avLst/>
              <a:gdLst>
                <a:gd name="T0" fmla="*/ 58 w 117"/>
                <a:gd name="T1" fmla="*/ 0 h 117"/>
                <a:gd name="T2" fmla="*/ 76 w 117"/>
                <a:gd name="T3" fmla="*/ 4 h 117"/>
                <a:gd name="T4" fmla="*/ 92 w 117"/>
                <a:gd name="T5" fmla="*/ 12 h 117"/>
                <a:gd name="T6" fmla="*/ 105 w 117"/>
                <a:gd name="T7" fmla="*/ 25 h 117"/>
                <a:gd name="T8" fmla="*/ 113 w 117"/>
                <a:gd name="T9" fmla="*/ 41 h 117"/>
                <a:gd name="T10" fmla="*/ 117 w 117"/>
                <a:gd name="T11" fmla="*/ 59 h 117"/>
                <a:gd name="T12" fmla="*/ 113 w 117"/>
                <a:gd name="T13" fmla="*/ 78 h 117"/>
                <a:gd name="T14" fmla="*/ 105 w 117"/>
                <a:gd name="T15" fmla="*/ 94 h 117"/>
                <a:gd name="T16" fmla="*/ 92 w 117"/>
                <a:gd name="T17" fmla="*/ 107 h 117"/>
                <a:gd name="T18" fmla="*/ 76 w 117"/>
                <a:gd name="T19" fmla="*/ 114 h 117"/>
                <a:gd name="T20" fmla="*/ 58 w 117"/>
                <a:gd name="T21" fmla="*/ 117 h 117"/>
                <a:gd name="T22" fmla="*/ 40 w 117"/>
                <a:gd name="T23" fmla="*/ 114 h 117"/>
                <a:gd name="T24" fmla="*/ 24 w 117"/>
                <a:gd name="T25" fmla="*/ 107 h 117"/>
                <a:gd name="T26" fmla="*/ 12 w 117"/>
                <a:gd name="T27" fmla="*/ 94 h 117"/>
                <a:gd name="T28" fmla="*/ 3 w 117"/>
                <a:gd name="T29" fmla="*/ 78 h 117"/>
                <a:gd name="T30" fmla="*/ 0 w 117"/>
                <a:gd name="T31" fmla="*/ 59 h 117"/>
                <a:gd name="T32" fmla="*/ 3 w 117"/>
                <a:gd name="T33" fmla="*/ 41 h 117"/>
                <a:gd name="T34" fmla="*/ 12 w 117"/>
                <a:gd name="T35" fmla="*/ 25 h 117"/>
                <a:gd name="T36" fmla="*/ 24 w 117"/>
                <a:gd name="T37" fmla="*/ 12 h 117"/>
                <a:gd name="T38" fmla="*/ 40 w 117"/>
                <a:gd name="T39" fmla="*/ 4 h 117"/>
                <a:gd name="T40" fmla="*/ 58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8" y="0"/>
                  </a:moveTo>
                  <a:lnTo>
                    <a:pt x="76" y="4"/>
                  </a:lnTo>
                  <a:lnTo>
                    <a:pt x="92" y="12"/>
                  </a:lnTo>
                  <a:lnTo>
                    <a:pt x="105" y="25"/>
                  </a:lnTo>
                  <a:lnTo>
                    <a:pt x="113" y="41"/>
                  </a:lnTo>
                  <a:lnTo>
                    <a:pt x="117" y="59"/>
                  </a:lnTo>
                  <a:lnTo>
                    <a:pt x="113" y="78"/>
                  </a:lnTo>
                  <a:lnTo>
                    <a:pt x="105" y="94"/>
                  </a:lnTo>
                  <a:lnTo>
                    <a:pt x="92" y="107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7"/>
                  </a:lnTo>
                  <a:lnTo>
                    <a:pt x="12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2" y="25"/>
                  </a:lnTo>
                  <a:lnTo>
                    <a:pt x="24" y="12"/>
                  </a:lnTo>
                  <a:lnTo>
                    <a:pt x="40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53">
              <a:extLst>
                <a:ext uri="{FF2B5EF4-FFF2-40B4-BE49-F238E27FC236}">
                  <a16:creationId xmlns:a16="http://schemas.microsoft.com/office/drawing/2014/main" id="{C5CF0674-A677-4D52-8953-BBA7A6FEB1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6414" y="1788223"/>
              <a:ext cx="23656" cy="28343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4 h 117"/>
                <a:gd name="T4" fmla="*/ 93 w 116"/>
                <a:gd name="T5" fmla="*/ 12 h 117"/>
                <a:gd name="T6" fmla="*/ 104 w 116"/>
                <a:gd name="T7" fmla="*/ 25 h 117"/>
                <a:gd name="T8" fmla="*/ 113 w 116"/>
                <a:gd name="T9" fmla="*/ 41 h 117"/>
                <a:gd name="T10" fmla="*/ 116 w 116"/>
                <a:gd name="T11" fmla="*/ 59 h 117"/>
                <a:gd name="T12" fmla="*/ 113 w 116"/>
                <a:gd name="T13" fmla="*/ 78 h 117"/>
                <a:gd name="T14" fmla="*/ 104 w 116"/>
                <a:gd name="T15" fmla="*/ 94 h 117"/>
                <a:gd name="T16" fmla="*/ 93 w 116"/>
                <a:gd name="T17" fmla="*/ 107 h 117"/>
                <a:gd name="T18" fmla="*/ 76 w 116"/>
                <a:gd name="T19" fmla="*/ 114 h 117"/>
                <a:gd name="T20" fmla="*/ 58 w 116"/>
                <a:gd name="T21" fmla="*/ 117 h 117"/>
                <a:gd name="T22" fmla="*/ 40 w 116"/>
                <a:gd name="T23" fmla="*/ 114 h 117"/>
                <a:gd name="T24" fmla="*/ 24 w 116"/>
                <a:gd name="T25" fmla="*/ 107 h 117"/>
                <a:gd name="T26" fmla="*/ 11 w 116"/>
                <a:gd name="T27" fmla="*/ 94 h 117"/>
                <a:gd name="T28" fmla="*/ 3 w 116"/>
                <a:gd name="T29" fmla="*/ 78 h 117"/>
                <a:gd name="T30" fmla="*/ 0 w 116"/>
                <a:gd name="T31" fmla="*/ 59 h 117"/>
                <a:gd name="T32" fmla="*/ 3 w 116"/>
                <a:gd name="T33" fmla="*/ 41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4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4"/>
                  </a:lnTo>
                  <a:lnTo>
                    <a:pt x="93" y="12"/>
                  </a:lnTo>
                  <a:lnTo>
                    <a:pt x="104" y="25"/>
                  </a:lnTo>
                  <a:lnTo>
                    <a:pt x="113" y="41"/>
                  </a:lnTo>
                  <a:lnTo>
                    <a:pt x="116" y="59"/>
                  </a:lnTo>
                  <a:lnTo>
                    <a:pt x="113" y="78"/>
                  </a:lnTo>
                  <a:lnTo>
                    <a:pt x="104" y="94"/>
                  </a:lnTo>
                  <a:lnTo>
                    <a:pt x="93" y="107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7"/>
                  </a:lnTo>
                  <a:lnTo>
                    <a:pt x="11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54">
              <a:extLst>
                <a:ext uri="{FF2B5EF4-FFF2-40B4-BE49-F238E27FC236}">
                  <a16:creationId xmlns:a16="http://schemas.microsoft.com/office/drawing/2014/main" id="{44745319-288D-44DF-8A18-8DB031459E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1685" y="1828376"/>
              <a:ext cx="23656" cy="28343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4 h 117"/>
                <a:gd name="T4" fmla="*/ 92 w 116"/>
                <a:gd name="T5" fmla="*/ 12 h 117"/>
                <a:gd name="T6" fmla="*/ 104 w 116"/>
                <a:gd name="T7" fmla="*/ 25 h 117"/>
                <a:gd name="T8" fmla="*/ 113 w 116"/>
                <a:gd name="T9" fmla="*/ 41 h 117"/>
                <a:gd name="T10" fmla="*/ 116 w 116"/>
                <a:gd name="T11" fmla="*/ 59 h 117"/>
                <a:gd name="T12" fmla="*/ 113 w 116"/>
                <a:gd name="T13" fmla="*/ 78 h 117"/>
                <a:gd name="T14" fmla="*/ 104 w 116"/>
                <a:gd name="T15" fmla="*/ 94 h 117"/>
                <a:gd name="T16" fmla="*/ 92 w 116"/>
                <a:gd name="T17" fmla="*/ 107 h 117"/>
                <a:gd name="T18" fmla="*/ 76 w 116"/>
                <a:gd name="T19" fmla="*/ 115 h 117"/>
                <a:gd name="T20" fmla="*/ 58 w 116"/>
                <a:gd name="T21" fmla="*/ 117 h 117"/>
                <a:gd name="T22" fmla="*/ 40 w 116"/>
                <a:gd name="T23" fmla="*/ 115 h 117"/>
                <a:gd name="T24" fmla="*/ 24 w 116"/>
                <a:gd name="T25" fmla="*/ 107 h 117"/>
                <a:gd name="T26" fmla="*/ 11 w 116"/>
                <a:gd name="T27" fmla="*/ 94 h 117"/>
                <a:gd name="T28" fmla="*/ 3 w 116"/>
                <a:gd name="T29" fmla="*/ 78 h 117"/>
                <a:gd name="T30" fmla="*/ 0 w 116"/>
                <a:gd name="T31" fmla="*/ 59 h 117"/>
                <a:gd name="T32" fmla="*/ 3 w 116"/>
                <a:gd name="T33" fmla="*/ 41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4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4"/>
                  </a:lnTo>
                  <a:lnTo>
                    <a:pt x="92" y="12"/>
                  </a:lnTo>
                  <a:lnTo>
                    <a:pt x="104" y="25"/>
                  </a:lnTo>
                  <a:lnTo>
                    <a:pt x="113" y="41"/>
                  </a:lnTo>
                  <a:lnTo>
                    <a:pt x="116" y="59"/>
                  </a:lnTo>
                  <a:lnTo>
                    <a:pt x="113" y="78"/>
                  </a:lnTo>
                  <a:lnTo>
                    <a:pt x="104" y="94"/>
                  </a:lnTo>
                  <a:lnTo>
                    <a:pt x="92" y="107"/>
                  </a:lnTo>
                  <a:lnTo>
                    <a:pt x="76" y="115"/>
                  </a:lnTo>
                  <a:lnTo>
                    <a:pt x="58" y="117"/>
                  </a:lnTo>
                  <a:lnTo>
                    <a:pt x="40" y="115"/>
                  </a:lnTo>
                  <a:lnTo>
                    <a:pt x="24" y="107"/>
                  </a:lnTo>
                  <a:lnTo>
                    <a:pt x="11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55">
              <a:extLst>
                <a:ext uri="{FF2B5EF4-FFF2-40B4-BE49-F238E27FC236}">
                  <a16:creationId xmlns:a16="http://schemas.microsoft.com/office/drawing/2014/main" id="{73B4419C-E52A-4497-940B-BB02C7E26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0070" y="1828376"/>
              <a:ext cx="25807" cy="28343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4 h 117"/>
                <a:gd name="T4" fmla="*/ 92 w 116"/>
                <a:gd name="T5" fmla="*/ 12 h 117"/>
                <a:gd name="T6" fmla="*/ 105 w 116"/>
                <a:gd name="T7" fmla="*/ 25 h 117"/>
                <a:gd name="T8" fmla="*/ 113 w 116"/>
                <a:gd name="T9" fmla="*/ 41 h 117"/>
                <a:gd name="T10" fmla="*/ 116 w 116"/>
                <a:gd name="T11" fmla="*/ 59 h 117"/>
                <a:gd name="T12" fmla="*/ 113 w 116"/>
                <a:gd name="T13" fmla="*/ 78 h 117"/>
                <a:gd name="T14" fmla="*/ 105 w 116"/>
                <a:gd name="T15" fmla="*/ 94 h 117"/>
                <a:gd name="T16" fmla="*/ 92 w 116"/>
                <a:gd name="T17" fmla="*/ 107 h 117"/>
                <a:gd name="T18" fmla="*/ 76 w 116"/>
                <a:gd name="T19" fmla="*/ 115 h 117"/>
                <a:gd name="T20" fmla="*/ 58 w 116"/>
                <a:gd name="T21" fmla="*/ 117 h 117"/>
                <a:gd name="T22" fmla="*/ 40 w 116"/>
                <a:gd name="T23" fmla="*/ 115 h 117"/>
                <a:gd name="T24" fmla="*/ 24 w 116"/>
                <a:gd name="T25" fmla="*/ 107 h 117"/>
                <a:gd name="T26" fmla="*/ 11 w 116"/>
                <a:gd name="T27" fmla="*/ 94 h 117"/>
                <a:gd name="T28" fmla="*/ 3 w 116"/>
                <a:gd name="T29" fmla="*/ 78 h 117"/>
                <a:gd name="T30" fmla="*/ 0 w 116"/>
                <a:gd name="T31" fmla="*/ 59 h 117"/>
                <a:gd name="T32" fmla="*/ 3 w 116"/>
                <a:gd name="T33" fmla="*/ 41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4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4"/>
                  </a:lnTo>
                  <a:lnTo>
                    <a:pt x="92" y="12"/>
                  </a:lnTo>
                  <a:lnTo>
                    <a:pt x="105" y="25"/>
                  </a:lnTo>
                  <a:lnTo>
                    <a:pt x="113" y="41"/>
                  </a:lnTo>
                  <a:lnTo>
                    <a:pt x="116" y="59"/>
                  </a:lnTo>
                  <a:lnTo>
                    <a:pt x="113" y="78"/>
                  </a:lnTo>
                  <a:lnTo>
                    <a:pt x="105" y="94"/>
                  </a:lnTo>
                  <a:lnTo>
                    <a:pt x="92" y="107"/>
                  </a:lnTo>
                  <a:lnTo>
                    <a:pt x="76" y="115"/>
                  </a:lnTo>
                  <a:lnTo>
                    <a:pt x="58" y="117"/>
                  </a:lnTo>
                  <a:lnTo>
                    <a:pt x="40" y="115"/>
                  </a:lnTo>
                  <a:lnTo>
                    <a:pt x="24" y="107"/>
                  </a:lnTo>
                  <a:lnTo>
                    <a:pt x="11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56">
              <a:extLst>
                <a:ext uri="{FF2B5EF4-FFF2-40B4-BE49-F238E27FC236}">
                  <a16:creationId xmlns:a16="http://schemas.microsoft.com/office/drawing/2014/main" id="{F79566D6-07F7-40B5-AEFA-11DCEEE8FCE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799" y="1788223"/>
              <a:ext cx="25807" cy="28343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4 h 117"/>
                <a:gd name="T4" fmla="*/ 92 w 116"/>
                <a:gd name="T5" fmla="*/ 12 h 117"/>
                <a:gd name="T6" fmla="*/ 105 w 116"/>
                <a:gd name="T7" fmla="*/ 25 h 117"/>
                <a:gd name="T8" fmla="*/ 113 w 116"/>
                <a:gd name="T9" fmla="*/ 41 h 117"/>
                <a:gd name="T10" fmla="*/ 116 w 116"/>
                <a:gd name="T11" fmla="*/ 59 h 117"/>
                <a:gd name="T12" fmla="*/ 113 w 116"/>
                <a:gd name="T13" fmla="*/ 78 h 117"/>
                <a:gd name="T14" fmla="*/ 105 w 116"/>
                <a:gd name="T15" fmla="*/ 94 h 117"/>
                <a:gd name="T16" fmla="*/ 92 w 116"/>
                <a:gd name="T17" fmla="*/ 107 h 117"/>
                <a:gd name="T18" fmla="*/ 76 w 116"/>
                <a:gd name="T19" fmla="*/ 114 h 117"/>
                <a:gd name="T20" fmla="*/ 58 w 116"/>
                <a:gd name="T21" fmla="*/ 117 h 117"/>
                <a:gd name="T22" fmla="*/ 40 w 116"/>
                <a:gd name="T23" fmla="*/ 114 h 117"/>
                <a:gd name="T24" fmla="*/ 24 w 116"/>
                <a:gd name="T25" fmla="*/ 107 h 117"/>
                <a:gd name="T26" fmla="*/ 11 w 116"/>
                <a:gd name="T27" fmla="*/ 94 h 117"/>
                <a:gd name="T28" fmla="*/ 3 w 116"/>
                <a:gd name="T29" fmla="*/ 78 h 117"/>
                <a:gd name="T30" fmla="*/ 0 w 116"/>
                <a:gd name="T31" fmla="*/ 59 h 117"/>
                <a:gd name="T32" fmla="*/ 3 w 116"/>
                <a:gd name="T33" fmla="*/ 41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4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4"/>
                  </a:lnTo>
                  <a:lnTo>
                    <a:pt x="92" y="12"/>
                  </a:lnTo>
                  <a:lnTo>
                    <a:pt x="105" y="25"/>
                  </a:lnTo>
                  <a:lnTo>
                    <a:pt x="113" y="41"/>
                  </a:lnTo>
                  <a:lnTo>
                    <a:pt x="116" y="59"/>
                  </a:lnTo>
                  <a:lnTo>
                    <a:pt x="113" y="78"/>
                  </a:lnTo>
                  <a:lnTo>
                    <a:pt x="105" y="94"/>
                  </a:lnTo>
                  <a:lnTo>
                    <a:pt x="92" y="107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7"/>
                  </a:lnTo>
                  <a:lnTo>
                    <a:pt x="11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57">
              <a:extLst>
                <a:ext uri="{FF2B5EF4-FFF2-40B4-BE49-F238E27FC236}">
                  <a16:creationId xmlns:a16="http://schemas.microsoft.com/office/drawing/2014/main" id="{50D0286B-EC4C-40C2-889D-D422FD9A0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0606" y="1828376"/>
              <a:ext cx="25807" cy="28343"/>
            </a:xfrm>
            <a:custGeom>
              <a:avLst/>
              <a:gdLst>
                <a:gd name="T0" fmla="*/ 58 w 117"/>
                <a:gd name="T1" fmla="*/ 0 h 117"/>
                <a:gd name="T2" fmla="*/ 76 w 117"/>
                <a:gd name="T3" fmla="*/ 4 h 117"/>
                <a:gd name="T4" fmla="*/ 92 w 117"/>
                <a:gd name="T5" fmla="*/ 12 h 117"/>
                <a:gd name="T6" fmla="*/ 105 w 117"/>
                <a:gd name="T7" fmla="*/ 25 h 117"/>
                <a:gd name="T8" fmla="*/ 113 w 117"/>
                <a:gd name="T9" fmla="*/ 41 h 117"/>
                <a:gd name="T10" fmla="*/ 117 w 117"/>
                <a:gd name="T11" fmla="*/ 59 h 117"/>
                <a:gd name="T12" fmla="*/ 113 w 117"/>
                <a:gd name="T13" fmla="*/ 78 h 117"/>
                <a:gd name="T14" fmla="*/ 105 w 117"/>
                <a:gd name="T15" fmla="*/ 94 h 117"/>
                <a:gd name="T16" fmla="*/ 92 w 117"/>
                <a:gd name="T17" fmla="*/ 107 h 117"/>
                <a:gd name="T18" fmla="*/ 76 w 117"/>
                <a:gd name="T19" fmla="*/ 115 h 117"/>
                <a:gd name="T20" fmla="*/ 58 w 117"/>
                <a:gd name="T21" fmla="*/ 117 h 117"/>
                <a:gd name="T22" fmla="*/ 40 w 117"/>
                <a:gd name="T23" fmla="*/ 115 h 117"/>
                <a:gd name="T24" fmla="*/ 23 w 117"/>
                <a:gd name="T25" fmla="*/ 107 h 117"/>
                <a:gd name="T26" fmla="*/ 12 w 117"/>
                <a:gd name="T27" fmla="*/ 94 h 117"/>
                <a:gd name="T28" fmla="*/ 3 w 117"/>
                <a:gd name="T29" fmla="*/ 78 h 117"/>
                <a:gd name="T30" fmla="*/ 0 w 117"/>
                <a:gd name="T31" fmla="*/ 59 h 117"/>
                <a:gd name="T32" fmla="*/ 3 w 117"/>
                <a:gd name="T33" fmla="*/ 41 h 117"/>
                <a:gd name="T34" fmla="*/ 12 w 117"/>
                <a:gd name="T35" fmla="*/ 25 h 117"/>
                <a:gd name="T36" fmla="*/ 23 w 117"/>
                <a:gd name="T37" fmla="*/ 12 h 117"/>
                <a:gd name="T38" fmla="*/ 40 w 117"/>
                <a:gd name="T39" fmla="*/ 4 h 117"/>
                <a:gd name="T40" fmla="*/ 58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8" y="0"/>
                  </a:moveTo>
                  <a:lnTo>
                    <a:pt x="76" y="4"/>
                  </a:lnTo>
                  <a:lnTo>
                    <a:pt x="92" y="12"/>
                  </a:lnTo>
                  <a:lnTo>
                    <a:pt x="105" y="25"/>
                  </a:lnTo>
                  <a:lnTo>
                    <a:pt x="113" y="41"/>
                  </a:lnTo>
                  <a:lnTo>
                    <a:pt x="117" y="59"/>
                  </a:lnTo>
                  <a:lnTo>
                    <a:pt x="113" y="78"/>
                  </a:lnTo>
                  <a:lnTo>
                    <a:pt x="105" y="94"/>
                  </a:lnTo>
                  <a:lnTo>
                    <a:pt x="92" y="107"/>
                  </a:lnTo>
                  <a:lnTo>
                    <a:pt x="76" y="115"/>
                  </a:lnTo>
                  <a:lnTo>
                    <a:pt x="58" y="117"/>
                  </a:lnTo>
                  <a:lnTo>
                    <a:pt x="40" y="115"/>
                  </a:lnTo>
                  <a:lnTo>
                    <a:pt x="23" y="107"/>
                  </a:lnTo>
                  <a:lnTo>
                    <a:pt x="12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2" y="25"/>
                  </a:lnTo>
                  <a:lnTo>
                    <a:pt x="23" y="12"/>
                  </a:lnTo>
                  <a:lnTo>
                    <a:pt x="40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58">
              <a:extLst>
                <a:ext uri="{FF2B5EF4-FFF2-40B4-BE49-F238E27FC236}">
                  <a16:creationId xmlns:a16="http://schemas.microsoft.com/office/drawing/2014/main" id="{937493FA-792D-4B05-AFB5-59B81D6DB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5334" y="1788223"/>
              <a:ext cx="25807" cy="28343"/>
            </a:xfrm>
            <a:custGeom>
              <a:avLst/>
              <a:gdLst>
                <a:gd name="T0" fmla="*/ 58 w 117"/>
                <a:gd name="T1" fmla="*/ 0 h 117"/>
                <a:gd name="T2" fmla="*/ 76 w 117"/>
                <a:gd name="T3" fmla="*/ 4 h 117"/>
                <a:gd name="T4" fmla="*/ 92 w 117"/>
                <a:gd name="T5" fmla="*/ 12 h 117"/>
                <a:gd name="T6" fmla="*/ 105 w 117"/>
                <a:gd name="T7" fmla="*/ 25 h 117"/>
                <a:gd name="T8" fmla="*/ 113 w 117"/>
                <a:gd name="T9" fmla="*/ 41 h 117"/>
                <a:gd name="T10" fmla="*/ 117 w 117"/>
                <a:gd name="T11" fmla="*/ 59 h 117"/>
                <a:gd name="T12" fmla="*/ 113 w 117"/>
                <a:gd name="T13" fmla="*/ 78 h 117"/>
                <a:gd name="T14" fmla="*/ 105 w 117"/>
                <a:gd name="T15" fmla="*/ 94 h 117"/>
                <a:gd name="T16" fmla="*/ 92 w 117"/>
                <a:gd name="T17" fmla="*/ 107 h 117"/>
                <a:gd name="T18" fmla="*/ 76 w 117"/>
                <a:gd name="T19" fmla="*/ 114 h 117"/>
                <a:gd name="T20" fmla="*/ 58 w 117"/>
                <a:gd name="T21" fmla="*/ 117 h 117"/>
                <a:gd name="T22" fmla="*/ 40 w 117"/>
                <a:gd name="T23" fmla="*/ 114 h 117"/>
                <a:gd name="T24" fmla="*/ 24 w 117"/>
                <a:gd name="T25" fmla="*/ 107 h 117"/>
                <a:gd name="T26" fmla="*/ 12 w 117"/>
                <a:gd name="T27" fmla="*/ 94 h 117"/>
                <a:gd name="T28" fmla="*/ 3 w 117"/>
                <a:gd name="T29" fmla="*/ 78 h 117"/>
                <a:gd name="T30" fmla="*/ 0 w 117"/>
                <a:gd name="T31" fmla="*/ 59 h 117"/>
                <a:gd name="T32" fmla="*/ 3 w 117"/>
                <a:gd name="T33" fmla="*/ 41 h 117"/>
                <a:gd name="T34" fmla="*/ 12 w 117"/>
                <a:gd name="T35" fmla="*/ 25 h 117"/>
                <a:gd name="T36" fmla="*/ 24 w 117"/>
                <a:gd name="T37" fmla="*/ 12 h 117"/>
                <a:gd name="T38" fmla="*/ 40 w 117"/>
                <a:gd name="T39" fmla="*/ 4 h 117"/>
                <a:gd name="T40" fmla="*/ 58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8" y="0"/>
                  </a:moveTo>
                  <a:lnTo>
                    <a:pt x="76" y="4"/>
                  </a:lnTo>
                  <a:lnTo>
                    <a:pt x="92" y="12"/>
                  </a:lnTo>
                  <a:lnTo>
                    <a:pt x="105" y="25"/>
                  </a:lnTo>
                  <a:lnTo>
                    <a:pt x="113" y="41"/>
                  </a:lnTo>
                  <a:lnTo>
                    <a:pt x="117" y="59"/>
                  </a:lnTo>
                  <a:lnTo>
                    <a:pt x="113" y="78"/>
                  </a:lnTo>
                  <a:lnTo>
                    <a:pt x="105" y="94"/>
                  </a:lnTo>
                  <a:lnTo>
                    <a:pt x="92" y="107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7"/>
                  </a:lnTo>
                  <a:lnTo>
                    <a:pt x="12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2" y="25"/>
                  </a:lnTo>
                  <a:lnTo>
                    <a:pt x="24" y="12"/>
                  </a:lnTo>
                  <a:lnTo>
                    <a:pt x="40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59">
              <a:extLst>
                <a:ext uri="{FF2B5EF4-FFF2-40B4-BE49-F238E27FC236}">
                  <a16:creationId xmlns:a16="http://schemas.microsoft.com/office/drawing/2014/main" id="{A5842A77-DB11-4C7B-BD83-7A24262ED8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1141" y="1828376"/>
              <a:ext cx="23656" cy="28343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4 h 117"/>
                <a:gd name="T4" fmla="*/ 92 w 116"/>
                <a:gd name="T5" fmla="*/ 12 h 117"/>
                <a:gd name="T6" fmla="*/ 104 w 116"/>
                <a:gd name="T7" fmla="*/ 25 h 117"/>
                <a:gd name="T8" fmla="*/ 113 w 116"/>
                <a:gd name="T9" fmla="*/ 41 h 117"/>
                <a:gd name="T10" fmla="*/ 116 w 116"/>
                <a:gd name="T11" fmla="*/ 59 h 117"/>
                <a:gd name="T12" fmla="*/ 113 w 116"/>
                <a:gd name="T13" fmla="*/ 78 h 117"/>
                <a:gd name="T14" fmla="*/ 104 w 116"/>
                <a:gd name="T15" fmla="*/ 94 h 117"/>
                <a:gd name="T16" fmla="*/ 92 w 116"/>
                <a:gd name="T17" fmla="*/ 107 h 117"/>
                <a:gd name="T18" fmla="*/ 76 w 116"/>
                <a:gd name="T19" fmla="*/ 115 h 117"/>
                <a:gd name="T20" fmla="*/ 58 w 116"/>
                <a:gd name="T21" fmla="*/ 117 h 117"/>
                <a:gd name="T22" fmla="*/ 40 w 116"/>
                <a:gd name="T23" fmla="*/ 115 h 117"/>
                <a:gd name="T24" fmla="*/ 24 w 116"/>
                <a:gd name="T25" fmla="*/ 107 h 117"/>
                <a:gd name="T26" fmla="*/ 11 w 116"/>
                <a:gd name="T27" fmla="*/ 94 h 117"/>
                <a:gd name="T28" fmla="*/ 3 w 116"/>
                <a:gd name="T29" fmla="*/ 78 h 117"/>
                <a:gd name="T30" fmla="*/ 0 w 116"/>
                <a:gd name="T31" fmla="*/ 59 h 117"/>
                <a:gd name="T32" fmla="*/ 3 w 116"/>
                <a:gd name="T33" fmla="*/ 41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4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4"/>
                  </a:lnTo>
                  <a:lnTo>
                    <a:pt x="92" y="12"/>
                  </a:lnTo>
                  <a:lnTo>
                    <a:pt x="104" y="25"/>
                  </a:lnTo>
                  <a:lnTo>
                    <a:pt x="113" y="41"/>
                  </a:lnTo>
                  <a:lnTo>
                    <a:pt x="116" y="59"/>
                  </a:lnTo>
                  <a:lnTo>
                    <a:pt x="113" y="78"/>
                  </a:lnTo>
                  <a:lnTo>
                    <a:pt x="104" y="94"/>
                  </a:lnTo>
                  <a:lnTo>
                    <a:pt x="92" y="107"/>
                  </a:lnTo>
                  <a:lnTo>
                    <a:pt x="76" y="115"/>
                  </a:lnTo>
                  <a:lnTo>
                    <a:pt x="58" y="117"/>
                  </a:lnTo>
                  <a:lnTo>
                    <a:pt x="40" y="115"/>
                  </a:lnTo>
                  <a:lnTo>
                    <a:pt x="24" y="107"/>
                  </a:lnTo>
                  <a:lnTo>
                    <a:pt x="11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60">
              <a:extLst>
                <a:ext uri="{FF2B5EF4-FFF2-40B4-BE49-F238E27FC236}">
                  <a16:creationId xmlns:a16="http://schemas.microsoft.com/office/drawing/2014/main" id="{7C3A2BFE-62C9-4AB0-AA2B-1B8D98B36D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5870" y="1788223"/>
              <a:ext cx="25807" cy="28343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4 h 117"/>
                <a:gd name="T4" fmla="*/ 92 w 116"/>
                <a:gd name="T5" fmla="*/ 12 h 117"/>
                <a:gd name="T6" fmla="*/ 104 w 116"/>
                <a:gd name="T7" fmla="*/ 25 h 117"/>
                <a:gd name="T8" fmla="*/ 113 w 116"/>
                <a:gd name="T9" fmla="*/ 41 h 117"/>
                <a:gd name="T10" fmla="*/ 116 w 116"/>
                <a:gd name="T11" fmla="*/ 59 h 117"/>
                <a:gd name="T12" fmla="*/ 113 w 116"/>
                <a:gd name="T13" fmla="*/ 78 h 117"/>
                <a:gd name="T14" fmla="*/ 104 w 116"/>
                <a:gd name="T15" fmla="*/ 94 h 117"/>
                <a:gd name="T16" fmla="*/ 92 w 116"/>
                <a:gd name="T17" fmla="*/ 107 h 117"/>
                <a:gd name="T18" fmla="*/ 76 w 116"/>
                <a:gd name="T19" fmla="*/ 114 h 117"/>
                <a:gd name="T20" fmla="*/ 58 w 116"/>
                <a:gd name="T21" fmla="*/ 117 h 117"/>
                <a:gd name="T22" fmla="*/ 40 w 116"/>
                <a:gd name="T23" fmla="*/ 114 h 117"/>
                <a:gd name="T24" fmla="*/ 23 w 116"/>
                <a:gd name="T25" fmla="*/ 107 h 117"/>
                <a:gd name="T26" fmla="*/ 11 w 116"/>
                <a:gd name="T27" fmla="*/ 94 h 117"/>
                <a:gd name="T28" fmla="*/ 3 w 116"/>
                <a:gd name="T29" fmla="*/ 78 h 117"/>
                <a:gd name="T30" fmla="*/ 0 w 116"/>
                <a:gd name="T31" fmla="*/ 59 h 117"/>
                <a:gd name="T32" fmla="*/ 3 w 116"/>
                <a:gd name="T33" fmla="*/ 41 h 117"/>
                <a:gd name="T34" fmla="*/ 11 w 116"/>
                <a:gd name="T35" fmla="*/ 25 h 117"/>
                <a:gd name="T36" fmla="*/ 23 w 116"/>
                <a:gd name="T37" fmla="*/ 12 h 117"/>
                <a:gd name="T38" fmla="*/ 40 w 116"/>
                <a:gd name="T39" fmla="*/ 4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4"/>
                  </a:lnTo>
                  <a:lnTo>
                    <a:pt x="92" y="12"/>
                  </a:lnTo>
                  <a:lnTo>
                    <a:pt x="104" y="25"/>
                  </a:lnTo>
                  <a:lnTo>
                    <a:pt x="113" y="41"/>
                  </a:lnTo>
                  <a:lnTo>
                    <a:pt x="116" y="59"/>
                  </a:lnTo>
                  <a:lnTo>
                    <a:pt x="113" y="78"/>
                  </a:lnTo>
                  <a:lnTo>
                    <a:pt x="104" y="94"/>
                  </a:lnTo>
                  <a:lnTo>
                    <a:pt x="92" y="107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3" y="107"/>
                  </a:lnTo>
                  <a:lnTo>
                    <a:pt x="11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5"/>
                  </a:lnTo>
                  <a:lnTo>
                    <a:pt x="23" y="12"/>
                  </a:lnTo>
                  <a:lnTo>
                    <a:pt x="40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61">
              <a:extLst>
                <a:ext uri="{FF2B5EF4-FFF2-40B4-BE49-F238E27FC236}">
                  <a16:creationId xmlns:a16="http://schemas.microsoft.com/office/drawing/2014/main" id="{BC4B75DB-EC6C-4815-BA3E-7F9999F6C5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678" y="1828376"/>
              <a:ext cx="23656" cy="28343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4 h 117"/>
                <a:gd name="T4" fmla="*/ 93 w 116"/>
                <a:gd name="T5" fmla="*/ 12 h 117"/>
                <a:gd name="T6" fmla="*/ 105 w 116"/>
                <a:gd name="T7" fmla="*/ 25 h 117"/>
                <a:gd name="T8" fmla="*/ 113 w 116"/>
                <a:gd name="T9" fmla="*/ 41 h 117"/>
                <a:gd name="T10" fmla="*/ 116 w 116"/>
                <a:gd name="T11" fmla="*/ 59 h 117"/>
                <a:gd name="T12" fmla="*/ 113 w 116"/>
                <a:gd name="T13" fmla="*/ 78 h 117"/>
                <a:gd name="T14" fmla="*/ 105 w 116"/>
                <a:gd name="T15" fmla="*/ 94 h 117"/>
                <a:gd name="T16" fmla="*/ 93 w 116"/>
                <a:gd name="T17" fmla="*/ 107 h 117"/>
                <a:gd name="T18" fmla="*/ 76 w 116"/>
                <a:gd name="T19" fmla="*/ 115 h 117"/>
                <a:gd name="T20" fmla="*/ 58 w 116"/>
                <a:gd name="T21" fmla="*/ 117 h 117"/>
                <a:gd name="T22" fmla="*/ 40 w 116"/>
                <a:gd name="T23" fmla="*/ 115 h 117"/>
                <a:gd name="T24" fmla="*/ 24 w 116"/>
                <a:gd name="T25" fmla="*/ 107 h 117"/>
                <a:gd name="T26" fmla="*/ 11 w 116"/>
                <a:gd name="T27" fmla="*/ 94 h 117"/>
                <a:gd name="T28" fmla="*/ 3 w 116"/>
                <a:gd name="T29" fmla="*/ 78 h 117"/>
                <a:gd name="T30" fmla="*/ 0 w 116"/>
                <a:gd name="T31" fmla="*/ 59 h 117"/>
                <a:gd name="T32" fmla="*/ 3 w 116"/>
                <a:gd name="T33" fmla="*/ 41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4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4"/>
                  </a:lnTo>
                  <a:lnTo>
                    <a:pt x="93" y="12"/>
                  </a:lnTo>
                  <a:lnTo>
                    <a:pt x="105" y="25"/>
                  </a:lnTo>
                  <a:lnTo>
                    <a:pt x="113" y="41"/>
                  </a:lnTo>
                  <a:lnTo>
                    <a:pt x="116" y="59"/>
                  </a:lnTo>
                  <a:lnTo>
                    <a:pt x="113" y="78"/>
                  </a:lnTo>
                  <a:lnTo>
                    <a:pt x="105" y="94"/>
                  </a:lnTo>
                  <a:lnTo>
                    <a:pt x="93" y="107"/>
                  </a:lnTo>
                  <a:lnTo>
                    <a:pt x="76" y="115"/>
                  </a:lnTo>
                  <a:lnTo>
                    <a:pt x="58" y="117"/>
                  </a:lnTo>
                  <a:lnTo>
                    <a:pt x="40" y="115"/>
                  </a:lnTo>
                  <a:lnTo>
                    <a:pt x="24" y="107"/>
                  </a:lnTo>
                  <a:lnTo>
                    <a:pt x="11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0" name="Freeform 475">
            <a:extLst>
              <a:ext uri="{FF2B5EF4-FFF2-40B4-BE49-F238E27FC236}">
                <a16:creationId xmlns:a16="http://schemas.microsoft.com/office/drawing/2014/main" id="{212EA96A-CBF5-48D4-987B-FC095C665491}"/>
              </a:ext>
            </a:extLst>
          </p:cNvPr>
          <p:cNvSpPr>
            <a:spLocks noEditPoints="1"/>
          </p:cNvSpPr>
          <p:nvPr/>
        </p:nvSpPr>
        <p:spPr bwMode="auto">
          <a:xfrm>
            <a:off x="4609817" y="1396723"/>
            <a:ext cx="125475" cy="121742"/>
          </a:xfrm>
          <a:custGeom>
            <a:avLst/>
            <a:gdLst>
              <a:gd name="T0" fmla="*/ 233 w 525"/>
              <a:gd name="T1" fmla="*/ 119 h 521"/>
              <a:gd name="T2" fmla="*/ 181 w 525"/>
              <a:gd name="T3" fmla="*/ 140 h 521"/>
              <a:gd name="T4" fmla="*/ 142 w 525"/>
              <a:gd name="T5" fmla="*/ 179 h 521"/>
              <a:gd name="T6" fmla="*/ 119 w 525"/>
              <a:gd name="T7" fmla="*/ 231 h 521"/>
              <a:gd name="T8" fmla="*/ 119 w 525"/>
              <a:gd name="T9" fmla="*/ 290 h 521"/>
              <a:gd name="T10" fmla="*/ 142 w 525"/>
              <a:gd name="T11" fmla="*/ 342 h 521"/>
              <a:gd name="T12" fmla="*/ 181 w 525"/>
              <a:gd name="T13" fmla="*/ 380 h 521"/>
              <a:gd name="T14" fmla="*/ 233 w 525"/>
              <a:gd name="T15" fmla="*/ 402 h 521"/>
              <a:gd name="T16" fmla="*/ 291 w 525"/>
              <a:gd name="T17" fmla="*/ 402 h 521"/>
              <a:gd name="T18" fmla="*/ 344 w 525"/>
              <a:gd name="T19" fmla="*/ 380 h 521"/>
              <a:gd name="T20" fmla="*/ 383 w 525"/>
              <a:gd name="T21" fmla="*/ 342 h 521"/>
              <a:gd name="T22" fmla="*/ 405 w 525"/>
              <a:gd name="T23" fmla="*/ 290 h 521"/>
              <a:gd name="T24" fmla="*/ 405 w 525"/>
              <a:gd name="T25" fmla="*/ 231 h 521"/>
              <a:gd name="T26" fmla="*/ 383 w 525"/>
              <a:gd name="T27" fmla="*/ 179 h 521"/>
              <a:gd name="T28" fmla="*/ 344 w 525"/>
              <a:gd name="T29" fmla="*/ 140 h 521"/>
              <a:gd name="T30" fmla="*/ 291 w 525"/>
              <a:gd name="T31" fmla="*/ 119 h 521"/>
              <a:gd name="T32" fmla="*/ 262 w 525"/>
              <a:gd name="T33" fmla="*/ 0 h 521"/>
              <a:gd name="T34" fmla="*/ 338 w 525"/>
              <a:gd name="T35" fmla="*/ 10 h 521"/>
              <a:gd name="T36" fmla="*/ 405 w 525"/>
              <a:gd name="T37" fmla="*/ 42 h 521"/>
              <a:gd name="T38" fmla="*/ 460 w 525"/>
              <a:gd name="T39" fmla="*/ 90 h 521"/>
              <a:gd name="T40" fmla="*/ 500 w 525"/>
              <a:gd name="T41" fmla="*/ 150 h 521"/>
              <a:gd name="T42" fmla="*/ 522 w 525"/>
              <a:gd name="T43" fmla="*/ 222 h 521"/>
              <a:gd name="T44" fmla="*/ 522 w 525"/>
              <a:gd name="T45" fmla="*/ 299 h 521"/>
              <a:gd name="T46" fmla="*/ 500 w 525"/>
              <a:gd name="T47" fmla="*/ 371 h 521"/>
              <a:gd name="T48" fmla="*/ 460 w 525"/>
              <a:gd name="T49" fmla="*/ 432 h 521"/>
              <a:gd name="T50" fmla="*/ 405 w 525"/>
              <a:gd name="T51" fmla="*/ 479 h 521"/>
              <a:gd name="T52" fmla="*/ 338 w 525"/>
              <a:gd name="T53" fmla="*/ 511 h 521"/>
              <a:gd name="T54" fmla="*/ 262 w 525"/>
              <a:gd name="T55" fmla="*/ 521 h 521"/>
              <a:gd name="T56" fmla="*/ 186 w 525"/>
              <a:gd name="T57" fmla="*/ 511 h 521"/>
              <a:gd name="T58" fmla="*/ 119 w 525"/>
              <a:gd name="T59" fmla="*/ 479 h 521"/>
              <a:gd name="T60" fmla="*/ 64 w 525"/>
              <a:gd name="T61" fmla="*/ 432 h 521"/>
              <a:gd name="T62" fmla="*/ 25 w 525"/>
              <a:gd name="T63" fmla="*/ 371 h 521"/>
              <a:gd name="T64" fmla="*/ 3 w 525"/>
              <a:gd name="T65" fmla="*/ 299 h 521"/>
              <a:gd name="T66" fmla="*/ 3 w 525"/>
              <a:gd name="T67" fmla="*/ 222 h 521"/>
              <a:gd name="T68" fmla="*/ 25 w 525"/>
              <a:gd name="T69" fmla="*/ 150 h 521"/>
              <a:gd name="T70" fmla="*/ 64 w 525"/>
              <a:gd name="T71" fmla="*/ 90 h 521"/>
              <a:gd name="T72" fmla="*/ 119 w 525"/>
              <a:gd name="T73" fmla="*/ 42 h 521"/>
              <a:gd name="T74" fmla="*/ 186 w 525"/>
              <a:gd name="T75" fmla="*/ 10 h 521"/>
              <a:gd name="T76" fmla="*/ 262 w 525"/>
              <a:gd name="T77" fmla="*/ 0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25" h="521">
                <a:moveTo>
                  <a:pt x="262" y="116"/>
                </a:moveTo>
                <a:lnTo>
                  <a:pt x="233" y="119"/>
                </a:lnTo>
                <a:lnTo>
                  <a:pt x="206" y="127"/>
                </a:lnTo>
                <a:lnTo>
                  <a:pt x="181" y="140"/>
                </a:lnTo>
                <a:lnTo>
                  <a:pt x="159" y="158"/>
                </a:lnTo>
                <a:lnTo>
                  <a:pt x="142" y="179"/>
                </a:lnTo>
                <a:lnTo>
                  <a:pt x="128" y="204"/>
                </a:lnTo>
                <a:lnTo>
                  <a:pt x="119" y="231"/>
                </a:lnTo>
                <a:lnTo>
                  <a:pt x="117" y="260"/>
                </a:lnTo>
                <a:lnTo>
                  <a:pt x="119" y="290"/>
                </a:lnTo>
                <a:lnTo>
                  <a:pt x="128" y="317"/>
                </a:lnTo>
                <a:lnTo>
                  <a:pt x="142" y="342"/>
                </a:lnTo>
                <a:lnTo>
                  <a:pt x="159" y="363"/>
                </a:lnTo>
                <a:lnTo>
                  <a:pt x="181" y="380"/>
                </a:lnTo>
                <a:lnTo>
                  <a:pt x="206" y="394"/>
                </a:lnTo>
                <a:lnTo>
                  <a:pt x="233" y="402"/>
                </a:lnTo>
                <a:lnTo>
                  <a:pt x="262" y="405"/>
                </a:lnTo>
                <a:lnTo>
                  <a:pt x="291" y="402"/>
                </a:lnTo>
                <a:lnTo>
                  <a:pt x="319" y="394"/>
                </a:lnTo>
                <a:lnTo>
                  <a:pt x="344" y="380"/>
                </a:lnTo>
                <a:lnTo>
                  <a:pt x="366" y="363"/>
                </a:lnTo>
                <a:lnTo>
                  <a:pt x="383" y="342"/>
                </a:lnTo>
                <a:lnTo>
                  <a:pt x="396" y="317"/>
                </a:lnTo>
                <a:lnTo>
                  <a:pt x="405" y="290"/>
                </a:lnTo>
                <a:lnTo>
                  <a:pt x="408" y="260"/>
                </a:lnTo>
                <a:lnTo>
                  <a:pt x="405" y="231"/>
                </a:lnTo>
                <a:lnTo>
                  <a:pt x="396" y="204"/>
                </a:lnTo>
                <a:lnTo>
                  <a:pt x="383" y="179"/>
                </a:lnTo>
                <a:lnTo>
                  <a:pt x="366" y="158"/>
                </a:lnTo>
                <a:lnTo>
                  <a:pt x="344" y="140"/>
                </a:lnTo>
                <a:lnTo>
                  <a:pt x="319" y="127"/>
                </a:lnTo>
                <a:lnTo>
                  <a:pt x="291" y="119"/>
                </a:lnTo>
                <a:lnTo>
                  <a:pt x="262" y="116"/>
                </a:lnTo>
                <a:close/>
                <a:moveTo>
                  <a:pt x="262" y="0"/>
                </a:moveTo>
                <a:lnTo>
                  <a:pt x="301" y="3"/>
                </a:lnTo>
                <a:lnTo>
                  <a:pt x="338" y="10"/>
                </a:lnTo>
                <a:lnTo>
                  <a:pt x="373" y="24"/>
                </a:lnTo>
                <a:lnTo>
                  <a:pt x="405" y="42"/>
                </a:lnTo>
                <a:lnTo>
                  <a:pt x="434" y="64"/>
                </a:lnTo>
                <a:lnTo>
                  <a:pt x="460" y="90"/>
                </a:lnTo>
                <a:lnTo>
                  <a:pt x="483" y="119"/>
                </a:lnTo>
                <a:lnTo>
                  <a:pt x="500" y="150"/>
                </a:lnTo>
                <a:lnTo>
                  <a:pt x="514" y="186"/>
                </a:lnTo>
                <a:lnTo>
                  <a:pt x="522" y="222"/>
                </a:lnTo>
                <a:lnTo>
                  <a:pt x="525" y="260"/>
                </a:lnTo>
                <a:lnTo>
                  <a:pt x="522" y="299"/>
                </a:lnTo>
                <a:lnTo>
                  <a:pt x="514" y="336"/>
                </a:lnTo>
                <a:lnTo>
                  <a:pt x="500" y="371"/>
                </a:lnTo>
                <a:lnTo>
                  <a:pt x="483" y="403"/>
                </a:lnTo>
                <a:lnTo>
                  <a:pt x="460" y="432"/>
                </a:lnTo>
                <a:lnTo>
                  <a:pt x="434" y="458"/>
                </a:lnTo>
                <a:lnTo>
                  <a:pt x="405" y="479"/>
                </a:lnTo>
                <a:lnTo>
                  <a:pt x="373" y="497"/>
                </a:lnTo>
                <a:lnTo>
                  <a:pt x="338" y="511"/>
                </a:lnTo>
                <a:lnTo>
                  <a:pt x="301" y="518"/>
                </a:lnTo>
                <a:lnTo>
                  <a:pt x="262" y="521"/>
                </a:lnTo>
                <a:lnTo>
                  <a:pt x="223" y="518"/>
                </a:lnTo>
                <a:lnTo>
                  <a:pt x="186" y="511"/>
                </a:lnTo>
                <a:lnTo>
                  <a:pt x="151" y="497"/>
                </a:lnTo>
                <a:lnTo>
                  <a:pt x="119" y="479"/>
                </a:lnTo>
                <a:lnTo>
                  <a:pt x="90" y="458"/>
                </a:lnTo>
                <a:lnTo>
                  <a:pt x="64" y="432"/>
                </a:lnTo>
                <a:lnTo>
                  <a:pt x="42" y="403"/>
                </a:lnTo>
                <a:lnTo>
                  <a:pt x="25" y="371"/>
                </a:lnTo>
                <a:lnTo>
                  <a:pt x="11" y="336"/>
                </a:lnTo>
                <a:lnTo>
                  <a:pt x="3" y="299"/>
                </a:lnTo>
                <a:lnTo>
                  <a:pt x="0" y="260"/>
                </a:lnTo>
                <a:lnTo>
                  <a:pt x="3" y="222"/>
                </a:lnTo>
                <a:lnTo>
                  <a:pt x="11" y="186"/>
                </a:lnTo>
                <a:lnTo>
                  <a:pt x="25" y="150"/>
                </a:lnTo>
                <a:lnTo>
                  <a:pt x="42" y="119"/>
                </a:lnTo>
                <a:lnTo>
                  <a:pt x="64" y="90"/>
                </a:lnTo>
                <a:lnTo>
                  <a:pt x="90" y="64"/>
                </a:lnTo>
                <a:lnTo>
                  <a:pt x="119" y="42"/>
                </a:lnTo>
                <a:lnTo>
                  <a:pt x="151" y="24"/>
                </a:lnTo>
                <a:lnTo>
                  <a:pt x="186" y="10"/>
                </a:lnTo>
                <a:lnTo>
                  <a:pt x="223" y="3"/>
                </a:lnTo>
                <a:lnTo>
                  <a:pt x="262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Freeform 476">
            <a:extLst>
              <a:ext uri="{FF2B5EF4-FFF2-40B4-BE49-F238E27FC236}">
                <a16:creationId xmlns:a16="http://schemas.microsoft.com/office/drawing/2014/main" id="{8F52655D-A87D-4C50-AAA9-53FB0EB25056}"/>
              </a:ext>
            </a:extLst>
          </p:cNvPr>
          <p:cNvSpPr>
            <a:spLocks/>
          </p:cNvSpPr>
          <p:nvPr/>
        </p:nvSpPr>
        <p:spPr bwMode="auto">
          <a:xfrm>
            <a:off x="5204042" y="1422476"/>
            <a:ext cx="26043" cy="28094"/>
          </a:xfrm>
          <a:custGeom>
            <a:avLst/>
            <a:gdLst>
              <a:gd name="T0" fmla="*/ 58 w 116"/>
              <a:gd name="T1" fmla="*/ 0 h 116"/>
              <a:gd name="T2" fmla="*/ 77 w 116"/>
              <a:gd name="T3" fmla="*/ 3 h 116"/>
              <a:gd name="T4" fmla="*/ 92 w 116"/>
              <a:gd name="T5" fmla="*/ 11 h 116"/>
              <a:gd name="T6" fmla="*/ 105 w 116"/>
              <a:gd name="T7" fmla="*/ 23 h 116"/>
              <a:gd name="T8" fmla="*/ 114 w 116"/>
              <a:gd name="T9" fmla="*/ 40 h 116"/>
              <a:gd name="T10" fmla="*/ 116 w 116"/>
              <a:gd name="T11" fmla="*/ 58 h 116"/>
              <a:gd name="T12" fmla="*/ 114 w 116"/>
              <a:gd name="T13" fmla="*/ 76 h 116"/>
              <a:gd name="T14" fmla="*/ 105 w 116"/>
              <a:gd name="T15" fmla="*/ 92 h 116"/>
              <a:gd name="T16" fmla="*/ 92 w 116"/>
              <a:gd name="T17" fmla="*/ 104 h 116"/>
              <a:gd name="T18" fmla="*/ 77 w 116"/>
              <a:gd name="T19" fmla="*/ 113 h 116"/>
              <a:gd name="T20" fmla="*/ 58 w 116"/>
              <a:gd name="T21" fmla="*/ 116 h 116"/>
              <a:gd name="T22" fmla="*/ 40 w 116"/>
              <a:gd name="T23" fmla="*/ 113 h 116"/>
              <a:gd name="T24" fmla="*/ 24 w 116"/>
              <a:gd name="T25" fmla="*/ 104 h 116"/>
              <a:gd name="T26" fmla="*/ 11 w 116"/>
              <a:gd name="T27" fmla="*/ 92 h 116"/>
              <a:gd name="T28" fmla="*/ 2 w 116"/>
              <a:gd name="T29" fmla="*/ 76 h 116"/>
              <a:gd name="T30" fmla="*/ 0 w 116"/>
              <a:gd name="T31" fmla="*/ 58 h 116"/>
              <a:gd name="T32" fmla="*/ 2 w 116"/>
              <a:gd name="T33" fmla="*/ 40 h 116"/>
              <a:gd name="T34" fmla="*/ 11 w 116"/>
              <a:gd name="T35" fmla="*/ 23 h 116"/>
              <a:gd name="T36" fmla="*/ 24 w 116"/>
              <a:gd name="T37" fmla="*/ 11 h 116"/>
              <a:gd name="T38" fmla="*/ 40 w 116"/>
              <a:gd name="T39" fmla="*/ 3 h 116"/>
              <a:gd name="T40" fmla="*/ 58 w 116"/>
              <a:gd name="T4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6" h="116">
                <a:moveTo>
                  <a:pt x="58" y="0"/>
                </a:moveTo>
                <a:lnTo>
                  <a:pt x="77" y="3"/>
                </a:lnTo>
                <a:lnTo>
                  <a:pt x="92" y="11"/>
                </a:lnTo>
                <a:lnTo>
                  <a:pt x="105" y="23"/>
                </a:lnTo>
                <a:lnTo>
                  <a:pt x="114" y="40"/>
                </a:lnTo>
                <a:lnTo>
                  <a:pt x="116" y="58"/>
                </a:lnTo>
                <a:lnTo>
                  <a:pt x="114" y="76"/>
                </a:lnTo>
                <a:lnTo>
                  <a:pt x="105" y="92"/>
                </a:lnTo>
                <a:lnTo>
                  <a:pt x="92" y="104"/>
                </a:lnTo>
                <a:lnTo>
                  <a:pt x="77" y="113"/>
                </a:lnTo>
                <a:lnTo>
                  <a:pt x="58" y="116"/>
                </a:lnTo>
                <a:lnTo>
                  <a:pt x="40" y="113"/>
                </a:lnTo>
                <a:lnTo>
                  <a:pt x="24" y="104"/>
                </a:lnTo>
                <a:lnTo>
                  <a:pt x="11" y="92"/>
                </a:lnTo>
                <a:lnTo>
                  <a:pt x="2" y="76"/>
                </a:lnTo>
                <a:lnTo>
                  <a:pt x="0" y="58"/>
                </a:lnTo>
                <a:lnTo>
                  <a:pt x="2" y="40"/>
                </a:lnTo>
                <a:lnTo>
                  <a:pt x="11" y="23"/>
                </a:lnTo>
                <a:lnTo>
                  <a:pt x="24" y="11"/>
                </a:lnTo>
                <a:lnTo>
                  <a:pt x="40" y="3"/>
                </a:lnTo>
                <a:lnTo>
                  <a:pt x="58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Freeform 477">
            <a:extLst>
              <a:ext uri="{FF2B5EF4-FFF2-40B4-BE49-F238E27FC236}">
                <a16:creationId xmlns:a16="http://schemas.microsoft.com/office/drawing/2014/main" id="{9436B7BD-9711-409B-8C8C-FD0C336D19D0}"/>
              </a:ext>
            </a:extLst>
          </p:cNvPr>
          <p:cNvSpPr>
            <a:spLocks/>
          </p:cNvSpPr>
          <p:nvPr/>
        </p:nvSpPr>
        <p:spPr bwMode="auto">
          <a:xfrm>
            <a:off x="5149592" y="1422476"/>
            <a:ext cx="26043" cy="28094"/>
          </a:xfrm>
          <a:custGeom>
            <a:avLst/>
            <a:gdLst>
              <a:gd name="T0" fmla="*/ 58 w 117"/>
              <a:gd name="T1" fmla="*/ 0 h 116"/>
              <a:gd name="T2" fmla="*/ 77 w 117"/>
              <a:gd name="T3" fmla="*/ 3 h 116"/>
              <a:gd name="T4" fmla="*/ 93 w 117"/>
              <a:gd name="T5" fmla="*/ 11 h 116"/>
              <a:gd name="T6" fmla="*/ 106 w 117"/>
              <a:gd name="T7" fmla="*/ 23 h 116"/>
              <a:gd name="T8" fmla="*/ 114 w 117"/>
              <a:gd name="T9" fmla="*/ 40 h 116"/>
              <a:gd name="T10" fmla="*/ 117 w 117"/>
              <a:gd name="T11" fmla="*/ 58 h 116"/>
              <a:gd name="T12" fmla="*/ 114 w 117"/>
              <a:gd name="T13" fmla="*/ 76 h 116"/>
              <a:gd name="T14" fmla="*/ 106 w 117"/>
              <a:gd name="T15" fmla="*/ 92 h 116"/>
              <a:gd name="T16" fmla="*/ 93 w 117"/>
              <a:gd name="T17" fmla="*/ 104 h 116"/>
              <a:gd name="T18" fmla="*/ 77 w 117"/>
              <a:gd name="T19" fmla="*/ 113 h 116"/>
              <a:gd name="T20" fmla="*/ 58 w 117"/>
              <a:gd name="T21" fmla="*/ 116 h 116"/>
              <a:gd name="T22" fmla="*/ 40 w 117"/>
              <a:gd name="T23" fmla="*/ 113 h 116"/>
              <a:gd name="T24" fmla="*/ 24 w 117"/>
              <a:gd name="T25" fmla="*/ 104 h 116"/>
              <a:gd name="T26" fmla="*/ 12 w 117"/>
              <a:gd name="T27" fmla="*/ 92 h 116"/>
              <a:gd name="T28" fmla="*/ 3 w 117"/>
              <a:gd name="T29" fmla="*/ 76 h 116"/>
              <a:gd name="T30" fmla="*/ 0 w 117"/>
              <a:gd name="T31" fmla="*/ 58 h 116"/>
              <a:gd name="T32" fmla="*/ 3 w 117"/>
              <a:gd name="T33" fmla="*/ 40 h 116"/>
              <a:gd name="T34" fmla="*/ 12 w 117"/>
              <a:gd name="T35" fmla="*/ 23 h 116"/>
              <a:gd name="T36" fmla="*/ 24 w 117"/>
              <a:gd name="T37" fmla="*/ 11 h 116"/>
              <a:gd name="T38" fmla="*/ 40 w 117"/>
              <a:gd name="T39" fmla="*/ 3 h 116"/>
              <a:gd name="T40" fmla="*/ 58 w 117"/>
              <a:gd name="T4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7" h="116">
                <a:moveTo>
                  <a:pt x="58" y="0"/>
                </a:moveTo>
                <a:lnTo>
                  <a:pt x="77" y="3"/>
                </a:lnTo>
                <a:lnTo>
                  <a:pt x="93" y="11"/>
                </a:lnTo>
                <a:lnTo>
                  <a:pt x="106" y="23"/>
                </a:lnTo>
                <a:lnTo>
                  <a:pt x="114" y="40"/>
                </a:lnTo>
                <a:lnTo>
                  <a:pt x="117" y="58"/>
                </a:lnTo>
                <a:lnTo>
                  <a:pt x="114" y="76"/>
                </a:lnTo>
                <a:lnTo>
                  <a:pt x="106" y="92"/>
                </a:lnTo>
                <a:lnTo>
                  <a:pt x="93" y="104"/>
                </a:lnTo>
                <a:lnTo>
                  <a:pt x="77" y="113"/>
                </a:lnTo>
                <a:lnTo>
                  <a:pt x="58" y="116"/>
                </a:lnTo>
                <a:lnTo>
                  <a:pt x="40" y="113"/>
                </a:lnTo>
                <a:lnTo>
                  <a:pt x="24" y="104"/>
                </a:lnTo>
                <a:lnTo>
                  <a:pt x="12" y="92"/>
                </a:lnTo>
                <a:lnTo>
                  <a:pt x="3" y="76"/>
                </a:lnTo>
                <a:lnTo>
                  <a:pt x="0" y="58"/>
                </a:lnTo>
                <a:lnTo>
                  <a:pt x="3" y="40"/>
                </a:lnTo>
                <a:lnTo>
                  <a:pt x="12" y="23"/>
                </a:lnTo>
                <a:lnTo>
                  <a:pt x="24" y="11"/>
                </a:lnTo>
                <a:lnTo>
                  <a:pt x="40" y="3"/>
                </a:lnTo>
                <a:lnTo>
                  <a:pt x="58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Freeform 478">
            <a:extLst>
              <a:ext uri="{FF2B5EF4-FFF2-40B4-BE49-F238E27FC236}">
                <a16:creationId xmlns:a16="http://schemas.microsoft.com/office/drawing/2014/main" id="{A5CFE820-60DC-4FF3-91A5-DAD48748788D}"/>
              </a:ext>
            </a:extLst>
          </p:cNvPr>
          <p:cNvSpPr>
            <a:spLocks/>
          </p:cNvSpPr>
          <p:nvPr/>
        </p:nvSpPr>
        <p:spPr bwMode="auto">
          <a:xfrm>
            <a:off x="5230085" y="1464617"/>
            <a:ext cx="28409" cy="25754"/>
          </a:xfrm>
          <a:custGeom>
            <a:avLst/>
            <a:gdLst>
              <a:gd name="T0" fmla="*/ 58 w 117"/>
              <a:gd name="T1" fmla="*/ 0 h 115"/>
              <a:gd name="T2" fmla="*/ 77 w 117"/>
              <a:gd name="T3" fmla="*/ 2 h 115"/>
              <a:gd name="T4" fmla="*/ 93 w 117"/>
              <a:gd name="T5" fmla="*/ 11 h 115"/>
              <a:gd name="T6" fmla="*/ 106 w 117"/>
              <a:gd name="T7" fmla="*/ 24 h 115"/>
              <a:gd name="T8" fmla="*/ 113 w 117"/>
              <a:gd name="T9" fmla="*/ 39 h 115"/>
              <a:gd name="T10" fmla="*/ 117 w 117"/>
              <a:gd name="T11" fmla="*/ 58 h 115"/>
              <a:gd name="T12" fmla="*/ 113 w 117"/>
              <a:gd name="T13" fmla="*/ 76 h 115"/>
              <a:gd name="T14" fmla="*/ 106 w 117"/>
              <a:gd name="T15" fmla="*/ 91 h 115"/>
              <a:gd name="T16" fmla="*/ 93 w 117"/>
              <a:gd name="T17" fmla="*/ 104 h 115"/>
              <a:gd name="T18" fmla="*/ 77 w 117"/>
              <a:gd name="T19" fmla="*/ 112 h 115"/>
              <a:gd name="T20" fmla="*/ 58 w 117"/>
              <a:gd name="T21" fmla="*/ 115 h 115"/>
              <a:gd name="T22" fmla="*/ 40 w 117"/>
              <a:gd name="T23" fmla="*/ 112 h 115"/>
              <a:gd name="T24" fmla="*/ 24 w 117"/>
              <a:gd name="T25" fmla="*/ 104 h 115"/>
              <a:gd name="T26" fmla="*/ 12 w 117"/>
              <a:gd name="T27" fmla="*/ 91 h 115"/>
              <a:gd name="T28" fmla="*/ 3 w 117"/>
              <a:gd name="T29" fmla="*/ 76 h 115"/>
              <a:gd name="T30" fmla="*/ 0 w 117"/>
              <a:gd name="T31" fmla="*/ 58 h 115"/>
              <a:gd name="T32" fmla="*/ 3 w 117"/>
              <a:gd name="T33" fmla="*/ 39 h 115"/>
              <a:gd name="T34" fmla="*/ 12 w 117"/>
              <a:gd name="T35" fmla="*/ 24 h 115"/>
              <a:gd name="T36" fmla="*/ 24 w 117"/>
              <a:gd name="T37" fmla="*/ 11 h 115"/>
              <a:gd name="T38" fmla="*/ 40 w 117"/>
              <a:gd name="T39" fmla="*/ 2 h 115"/>
              <a:gd name="T40" fmla="*/ 58 w 117"/>
              <a:gd name="T41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7" h="115">
                <a:moveTo>
                  <a:pt x="58" y="0"/>
                </a:moveTo>
                <a:lnTo>
                  <a:pt x="77" y="2"/>
                </a:lnTo>
                <a:lnTo>
                  <a:pt x="93" y="11"/>
                </a:lnTo>
                <a:lnTo>
                  <a:pt x="106" y="24"/>
                </a:lnTo>
                <a:lnTo>
                  <a:pt x="113" y="39"/>
                </a:lnTo>
                <a:lnTo>
                  <a:pt x="117" y="58"/>
                </a:lnTo>
                <a:lnTo>
                  <a:pt x="113" y="76"/>
                </a:lnTo>
                <a:lnTo>
                  <a:pt x="106" y="91"/>
                </a:lnTo>
                <a:lnTo>
                  <a:pt x="93" y="104"/>
                </a:lnTo>
                <a:lnTo>
                  <a:pt x="77" y="112"/>
                </a:lnTo>
                <a:lnTo>
                  <a:pt x="58" y="115"/>
                </a:lnTo>
                <a:lnTo>
                  <a:pt x="40" y="112"/>
                </a:lnTo>
                <a:lnTo>
                  <a:pt x="24" y="104"/>
                </a:lnTo>
                <a:lnTo>
                  <a:pt x="12" y="91"/>
                </a:lnTo>
                <a:lnTo>
                  <a:pt x="3" y="76"/>
                </a:lnTo>
                <a:lnTo>
                  <a:pt x="0" y="58"/>
                </a:lnTo>
                <a:lnTo>
                  <a:pt x="3" y="39"/>
                </a:lnTo>
                <a:lnTo>
                  <a:pt x="12" y="24"/>
                </a:lnTo>
                <a:lnTo>
                  <a:pt x="24" y="11"/>
                </a:lnTo>
                <a:lnTo>
                  <a:pt x="40" y="2"/>
                </a:lnTo>
                <a:lnTo>
                  <a:pt x="58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Freeform 479">
            <a:extLst>
              <a:ext uri="{FF2B5EF4-FFF2-40B4-BE49-F238E27FC236}">
                <a16:creationId xmlns:a16="http://schemas.microsoft.com/office/drawing/2014/main" id="{67B8F2FC-B375-4325-B7BA-FC3BADEFE641}"/>
              </a:ext>
            </a:extLst>
          </p:cNvPr>
          <p:cNvSpPr>
            <a:spLocks/>
          </p:cNvSpPr>
          <p:nvPr/>
        </p:nvSpPr>
        <p:spPr bwMode="auto">
          <a:xfrm>
            <a:off x="5175633" y="1464617"/>
            <a:ext cx="28409" cy="25754"/>
          </a:xfrm>
          <a:custGeom>
            <a:avLst/>
            <a:gdLst>
              <a:gd name="T0" fmla="*/ 58 w 117"/>
              <a:gd name="T1" fmla="*/ 0 h 115"/>
              <a:gd name="T2" fmla="*/ 77 w 117"/>
              <a:gd name="T3" fmla="*/ 2 h 115"/>
              <a:gd name="T4" fmla="*/ 93 w 117"/>
              <a:gd name="T5" fmla="*/ 11 h 115"/>
              <a:gd name="T6" fmla="*/ 105 w 117"/>
              <a:gd name="T7" fmla="*/ 24 h 115"/>
              <a:gd name="T8" fmla="*/ 114 w 117"/>
              <a:gd name="T9" fmla="*/ 39 h 115"/>
              <a:gd name="T10" fmla="*/ 117 w 117"/>
              <a:gd name="T11" fmla="*/ 58 h 115"/>
              <a:gd name="T12" fmla="*/ 114 w 117"/>
              <a:gd name="T13" fmla="*/ 76 h 115"/>
              <a:gd name="T14" fmla="*/ 105 w 117"/>
              <a:gd name="T15" fmla="*/ 91 h 115"/>
              <a:gd name="T16" fmla="*/ 93 w 117"/>
              <a:gd name="T17" fmla="*/ 104 h 115"/>
              <a:gd name="T18" fmla="*/ 77 w 117"/>
              <a:gd name="T19" fmla="*/ 112 h 115"/>
              <a:gd name="T20" fmla="*/ 58 w 117"/>
              <a:gd name="T21" fmla="*/ 115 h 115"/>
              <a:gd name="T22" fmla="*/ 40 w 117"/>
              <a:gd name="T23" fmla="*/ 112 h 115"/>
              <a:gd name="T24" fmla="*/ 24 w 117"/>
              <a:gd name="T25" fmla="*/ 104 h 115"/>
              <a:gd name="T26" fmla="*/ 11 w 117"/>
              <a:gd name="T27" fmla="*/ 91 h 115"/>
              <a:gd name="T28" fmla="*/ 3 w 117"/>
              <a:gd name="T29" fmla="*/ 76 h 115"/>
              <a:gd name="T30" fmla="*/ 0 w 117"/>
              <a:gd name="T31" fmla="*/ 58 h 115"/>
              <a:gd name="T32" fmla="*/ 3 w 117"/>
              <a:gd name="T33" fmla="*/ 39 h 115"/>
              <a:gd name="T34" fmla="*/ 11 w 117"/>
              <a:gd name="T35" fmla="*/ 24 h 115"/>
              <a:gd name="T36" fmla="*/ 24 w 117"/>
              <a:gd name="T37" fmla="*/ 11 h 115"/>
              <a:gd name="T38" fmla="*/ 40 w 117"/>
              <a:gd name="T39" fmla="*/ 2 h 115"/>
              <a:gd name="T40" fmla="*/ 58 w 117"/>
              <a:gd name="T41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7" h="115">
                <a:moveTo>
                  <a:pt x="58" y="0"/>
                </a:moveTo>
                <a:lnTo>
                  <a:pt x="77" y="2"/>
                </a:lnTo>
                <a:lnTo>
                  <a:pt x="93" y="11"/>
                </a:lnTo>
                <a:lnTo>
                  <a:pt x="105" y="24"/>
                </a:lnTo>
                <a:lnTo>
                  <a:pt x="114" y="39"/>
                </a:lnTo>
                <a:lnTo>
                  <a:pt x="117" y="58"/>
                </a:lnTo>
                <a:lnTo>
                  <a:pt x="114" y="76"/>
                </a:lnTo>
                <a:lnTo>
                  <a:pt x="105" y="91"/>
                </a:lnTo>
                <a:lnTo>
                  <a:pt x="93" y="104"/>
                </a:lnTo>
                <a:lnTo>
                  <a:pt x="77" y="112"/>
                </a:lnTo>
                <a:lnTo>
                  <a:pt x="58" y="115"/>
                </a:lnTo>
                <a:lnTo>
                  <a:pt x="40" y="112"/>
                </a:lnTo>
                <a:lnTo>
                  <a:pt x="24" y="104"/>
                </a:lnTo>
                <a:lnTo>
                  <a:pt x="11" y="91"/>
                </a:lnTo>
                <a:lnTo>
                  <a:pt x="3" y="76"/>
                </a:lnTo>
                <a:lnTo>
                  <a:pt x="0" y="58"/>
                </a:lnTo>
                <a:lnTo>
                  <a:pt x="3" y="39"/>
                </a:lnTo>
                <a:lnTo>
                  <a:pt x="11" y="24"/>
                </a:lnTo>
                <a:lnTo>
                  <a:pt x="24" y="11"/>
                </a:lnTo>
                <a:lnTo>
                  <a:pt x="40" y="2"/>
                </a:lnTo>
                <a:lnTo>
                  <a:pt x="58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Freeform 480">
            <a:extLst>
              <a:ext uri="{FF2B5EF4-FFF2-40B4-BE49-F238E27FC236}">
                <a16:creationId xmlns:a16="http://schemas.microsoft.com/office/drawing/2014/main" id="{7D529908-3FB3-47C1-9817-10A30BAC7037}"/>
              </a:ext>
            </a:extLst>
          </p:cNvPr>
          <p:cNvSpPr>
            <a:spLocks/>
          </p:cNvSpPr>
          <p:nvPr/>
        </p:nvSpPr>
        <p:spPr bwMode="auto">
          <a:xfrm>
            <a:off x="5092774" y="1422476"/>
            <a:ext cx="28409" cy="28094"/>
          </a:xfrm>
          <a:custGeom>
            <a:avLst/>
            <a:gdLst>
              <a:gd name="T0" fmla="*/ 59 w 116"/>
              <a:gd name="T1" fmla="*/ 0 h 116"/>
              <a:gd name="T2" fmla="*/ 77 w 116"/>
              <a:gd name="T3" fmla="*/ 3 h 116"/>
              <a:gd name="T4" fmla="*/ 92 w 116"/>
              <a:gd name="T5" fmla="*/ 11 h 116"/>
              <a:gd name="T6" fmla="*/ 105 w 116"/>
              <a:gd name="T7" fmla="*/ 23 h 116"/>
              <a:gd name="T8" fmla="*/ 114 w 116"/>
              <a:gd name="T9" fmla="*/ 40 h 116"/>
              <a:gd name="T10" fmla="*/ 116 w 116"/>
              <a:gd name="T11" fmla="*/ 58 h 116"/>
              <a:gd name="T12" fmla="*/ 114 w 116"/>
              <a:gd name="T13" fmla="*/ 76 h 116"/>
              <a:gd name="T14" fmla="*/ 105 w 116"/>
              <a:gd name="T15" fmla="*/ 92 h 116"/>
              <a:gd name="T16" fmla="*/ 92 w 116"/>
              <a:gd name="T17" fmla="*/ 104 h 116"/>
              <a:gd name="T18" fmla="*/ 77 w 116"/>
              <a:gd name="T19" fmla="*/ 113 h 116"/>
              <a:gd name="T20" fmla="*/ 59 w 116"/>
              <a:gd name="T21" fmla="*/ 116 h 116"/>
              <a:gd name="T22" fmla="*/ 40 w 116"/>
              <a:gd name="T23" fmla="*/ 113 h 116"/>
              <a:gd name="T24" fmla="*/ 24 w 116"/>
              <a:gd name="T25" fmla="*/ 104 h 116"/>
              <a:gd name="T26" fmla="*/ 11 w 116"/>
              <a:gd name="T27" fmla="*/ 92 h 116"/>
              <a:gd name="T28" fmla="*/ 2 w 116"/>
              <a:gd name="T29" fmla="*/ 76 h 116"/>
              <a:gd name="T30" fmla="*/ 0 w 116"/>
              <a:gd name="T31" fmla="*/ 58 h 116"/>
              <a:gd name="T32" fmla="*/ 2 w 116"/>
              <a:gd name="T33" fmla="*/ 40 h 116"/>
              <a:gd name="T34" fmla="*/ 11 w 116"/>
              <a:gd name="T35" fmla="*/ 23 h 116"/>
              <a:gd name="T36" fmla="*/ 24 w 116"/>
              <a:gd name="T37" fmla="*/ 11 h 116"/>
              <a:gd name="T38" fmla="*/ 40 w 116"/>
              <a:gd name="T39" fmla="*/ 3 h 116"/>
              <a:gd name="T40" fmla="*/ 59 w 116"/>
              <a:gd name="T4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6" h="116">
                <a:moveTo>
                  <a:pt x="59" y="0"/>
                </a:moveTo>
                <a:lnTo>
                  <a:pt x="77" y="3"/>
                </a:lnTo>
                <a:lnTo>
                  <a:pt x="92" y="11"/>
                </a:lnTo>
                <a:lnTo>
                  <a:pt x="105" y="23"/>
                </a:lnTo>
                <a:lnTo>
                  <a:pt x="114" y="40"/>
                </a:lnTo>
                <a:lnTo>
                  <a:pt x="116" y="58"/>
                </a:lnTo>
                <a:lnTo>
                  <a:pt x="114" y="76"/>
                </a:lnTo>
                <a:lnTo>
                  <a:pt x="105" y="92"/>
                </a:lnTo>
                <a:lnTo>
                  <a:pt x="92" y="104"/>
                </a:lnTo>
                <a:lnTo>
                  <a:pt x="77" y="113"/>
                </a:lnTo>
                <a:lnTo>
                  <a:pt x="59" y="116"/>
                </a:lnTo>
                <a:lnTo>
                  <a:pt x="40" y="113"/>
                </a:lnTo>
                <a:lnTo>
                  <a:pt x="24" y="104"/>
                </a:lnTo>
                <a:lnTo>
                  <a:pt x="11" y="92"/>
                </a:lnTo>
                <a:lnTo>
                  <a:pt x="2" y="76"/>
                </a:lnTo>
                <a:lnTo>
                  <a:pt x="0" y="58"/>
                </a:lnTo>
                <a:lnTo>
                  <a:pt x="2" y="40"/>
                </a:lnTo>
                <a:lnTo>
                  <a:pt x="11" y="23"/>
                </a:lnTo>
                <a:lnTo>
                  <a:pt x="24" y="11"/>
                </a:lnTo>
                <a:lnTo>
                  <a:pt x="40" y="3"/>
                </a:lnTo>
                <a:lnTo>
                  <a:pt x="59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Freeform 481">
            <a:extLst>
              <a:ext uri="{FF2B5EF4-FFF2-40B4-BE49-F238E27FC236}">
                <a16:creationId xmlns:a16="http://schemas.microsoft.com/office/drawing/2014/main" id="{08649671-CFA7-4DFD-8493-F02DB4CBECFB}"/>
              </a:ext>
            </a:extLst>
          </p:cNvPr>
          <p:cNvSpPr>
            <a:spLocks/>
          </p:cNvSpPr>
          <p:nvPr/>
        </p:nvSpPr>
        <p:spPr bwMode="auto">
          <a:xfrm>
            <a:off x="5121183" y="1464617"/>
            <a:ext cx="28409" cy="25754"/>
          </a:xfrm>
          <a:custGeom>
            <a:avLst/>
            <a:gdLst>
              <a:gd name="T0" fmla="*/ 59 w 117"/>
              <a:gd name="T1" fmla="*/ 0 h 115"/>
              <a:gd name="T2" fmla="*/ 77 w 117"/>
              <a:gd name="T3" fmla="*/ 2 h 115"/>
              <a:gd name="T4" fmla="*/ 93 w 117"/>
              <a:gd name="T5" fmla="*/ 11 h 115"/>
              <a:gd name="T6" fmla="*/ 106 w 117"/>
              <a:gd name="T7" fmla="*/ 24 h 115"/>
              <a:gd name="T8" fmla="*/ 114 w 117"/>
              <a:gd name="T9" fmla="*/ 39 h 115"/>
              <a:gd name="T10" fmla="*/ 117 w 117"/>
              <a:gd name="T11" fmla="*/ 58 h 115"/>
              <a:gd name="T12" fmla="*/ 114 w 117"/>
              <a:gd name="T13" fmla="*/ 76 h 115"/>
              <a:gd name="T14" fmla="*/ 106 w 117"/>
              <a:gd name="T15" fmla="*/ 91 h 115"/>
              <a:gd name="T16" fmla="*/ 93 w 117"/>
              <a:gd name="T17" fmla="*/ 104 h 115"/>
              <a:gd name="T18" fmla="*/ 77 w 117"/>
              <a:gd name="T19" fmla="*/ 112 h 115"/>
              <a:gd name="T20" fmla="*/ 59 w 117"/>
              <a:gd name="T21" fmla="*/ 115 h 115"/>
              <a:gd name="T22" fmla="*/ 40 w 117"/>
              <a:gd name="T23" fmla="*/ 112 h 115"/>
              <a:gd name="T24" fmla="*/ 24 w 117"/>
              <a:gd name="T25" fmla="*/ 104 h 115"/>
              <a:gd name="T26" fmla="*/ 12 w 117"/>
              <a:gd name="T27" fmla="*/ 91 h 115"/>
              <a:gd name="T28" fmla="*/ 3 w 117"/>
              <a:gd name="T29" fmla="*/ 76 h 115"/>
              <a:gd name="T30" fmla="*/ 0 w 117"/>
              <a:gd name="T31" fmla="*/ 58 h 115"/>
              <a:gd name="T32" fmla="*/ 3 w 117"/>
              <a:gd name="T33" fmla="*/ 39 h 115"/>
              <a:gd name="T34" fmla="*/ 12 w 117"/>
              <a:gd name="T35" fmla="*/ 24 h 115"/>
              <a:gd name="T36" fmla="*/ 24 w 117"/>
              <a:gd name="T37" fmla="*/ 11 h 115"/>
              <a:gd name="T38" fmla="*/ 40 w 117"/>
              <a:gd name="T39" fmla="*/ 2 h 115"/>
              <a:gd name="T40" fmla="*/ 59 w 117"/>
              <a:gd name="T41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7" h="115">
                <a:moveTo>
                  <a:pt x="59" y="0"/>
                </a:moveTo>
                <a:lnTo>
                  <a:pt x="77" y="2"/>
                </a:lnTo>
                <a:lnTo>
                  <a:pt x="93" y="11"/>
                </a:lnTo>
                <a:lnTo>
                  <a:pt x="106" y="24"/>
                </a:lnTo>
                <a:lnTo>
                  <a:pt x="114" y="39"/>
                </a:lnTo>
                <a:lnTo>
                  <a:pt x="117" y="58"/>
                </a:lnTo>
                <a:lnTo>
                  <a:pt x="114" y="76"/>
                </a:lnTo>
                <a:lnTo>
                  <a:pt x="106" y="91"/>
                </a:lnTo>
                <a:lnTo>
                  <a:pt x="93" y="104"/>
                </a:lnTo>
                <a:lnTo>
                  <a:pt x="77" y="112"/>
                </a:lnTo>
                <a:lnTo>
                  <a:pt x="59" y="115"/>
                </a:lnTo>
                <a:lnTo>
                  <a:pt x="40" y="112"/>
                </a:lnTo>
                <a:lnTo>
                  <a:pt x="24" y="104"/>
                </a:lnTo>
                <a:lnTo>
                  <a:pt x="12" y="91"/>
                </a:lnTo>
                <a:lnTo>
                  <a:pt x="3" y="76"/>
                </a:lnTo>
                <a:lnTo>
                  <a:pt x="0" y="58"/>
                </a:lnTo>
                <a:lnTo>
                  <a:pt x="3" y="39"/>
                </a:lnTo>
                <a:lnTo>
                  <a:pt x="12" y="24"/>
                </a:lnTo>
                <a:lnTo>
                  <a:pt x="24" y="11"/>
                </a:lnTo>
                <a:lnTo>
                  <a:pt x="40" y="2"/>
                </a:lnTo>
                <a:lnTo>
                  <a:pt x="59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Freeform 482">
            <a:extLst>
              <a:ext uri="{FF2B5EF4-FFF2-40B4-BE49-F238E27FC236}">
                <a16:creationId xmlns:a16="http://schemas.microsoft.com/office/drawing/2014/main" id="{BF13F8DD-2372-4AC7-B30A-08126D7E32D7}"/>
              </a:ext>
            </a:extLst>
          </p:cNvPr>
          <p:cNvSpPr>
            <a:spLocks/>
          </p:cNvSpPr>
          <p:nvPr/>
        </p:nvSpPr>
        <p:spPr bwMode="auto">
          <a:xfrm>
            <a:off x="5038322" y="1422476"/>
            <a:ext cx="28409" cy="28094"/>
          </a:xfrm>
          <a:custGeom>
            <a:avLst/>
            <a:gdLst>
              <a:gd name="T0" fmla="*/ 59 w 117"/>
              <a:gd name="T1" fmla="*/ 0 h 116"/>
              <a:gd name="T2" fmla="*/ 77 w 117"/>
              <a:gd name="T3" fmla="*/ 3 h 116"/>
              <a:gd name="T4" fmla="*/ 93 w 117"/>
              <a:gd name="T5" fmla="*/ 11 h 116"/>
              <a:gd name="T6" fmla="*/ 105 w 117"/>
              <a:gd name="T7" fmla="*/ 23 h 116"/>
              <a:gd name="T8" fmla="*/ 114 w 117"/>
              <a:gd name="T9" fmla="*/ 40 h 116"/>
              <a:gd name="T10" fmla="*/ 117 w 117"/>
              <a:gd name="T11" fmla="*/ 58 h 116"/>
              <a:gd name="T12" fmla="*/ 114 w 117"/>
              <a:gd name="T13" fmla="*/ 76 h 116"/>
              <a:gd name="T14" fmla="*/ 105 w 117"/>
              <a:gd name="T15" fmla="*/ 92 h 116"/>
              <a:gd name="T16" fmla="*/ 93 w 117"/>
              <a:gd name="T17" fmla="*/ 104 h 116"/>
              <a:gd name="T18" fmla="*/ 77 w 117"/>
              <a:gd name="T19" fmla="*/ 113 h 116"/>
              <a:gd name="T20" fmla="*/ 59 w 117"/>
              <a:gd name="T21" fmla="*/ 116 h 116"/>
              <a:gd name="T22" fmla="*/ 40 w 117"/>
              <a:gd name="T23" fmla="*/ 113 h 116"/>
              <a:gd name="T24" fmla="*/ 24 w 117"/>
              <a:gd name="T25" fmla="*/ 104 h 116"/>
              <a:gd name="T26" fmla="*/ 12 w 117"/>
              <a:gd name="T27" fmla="*/ 92 h 116"/>
              <a:gd name="T28" fmla="*/ 4 w 117"/>
              <a:gd name="T29" fmla="*/ 76 h 116"/>
              <a:gd name="T30" fmla="*/ 0 w 117"/>
              <a:gd name="T31" fmla="*/ 58 h 116"/>
              <a:gd name="T32" fmla="*/ 4 w 117"/>
              <a:gd name="T33" fmla="*/ 40 h 116"/>
              <a:gd name="T34" fmla="*/ 12 w 117"/>
              <a:gd name="T35" fmla="*/ 23 h 116"/>
              <a:gd name="T36" fmla="*/ 24 w 117"/>
              <a:gd name="T37" fmla="*/ 11 h 116"/>
              <a:gd name="T38" fmla="*/ 40 w 117"/>
              <a:gd name="T39" fmla="*/ 3 h 116"/>
              <a:gd name="T40" fmla="*/ 59 w 117"/>
              <a:gd name="T4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7" h="116">
                <a:moveTo>
                  <a:pt x="59" y="0"/>
                </a:moveTo>
                <a:lnTo>
                  <a:pt x="77" y="3"/>
                </a:lnTo>
                <a:lnTo>
                  <a:pt x="93" y="11"/>
                </a:lnTo>
                <a:lnTo>
                  <a:pt x="105" y="23"/>
                </a:lnTo>
                <a:lnTo>
                  <a:pt x="114" y="40"/>
                </a:lnTo>
                <a:lnTo>
                  <a:pt x="117" y="58"/>
                </a:lnTo>
                <a:lnTo>
                  <a:pt x="114" y="76"/>
                </a:lnTo>
                <a:lnTo>
                  <a:pt x="105" y="92"/>
                </a:lnTo>
                <a:lnTo>
                  <a:pt x="93" y="104"/>
                </a:lnTo>
                <a:lnTo>
                  <a:pt x="77" y="113"/>
                </a:lnTo>
                <a:lnTo>
                  <a:pt x="59" y="116"/>
                </a:lnTo>
                <a:lnTo>
                  <a:pt x="40" y="113"/>
                </a:lnTo>
                <a:lnTo>
                  <a:pt x="24" y="104"/>
                </a:lnTo>
                <a:lnTo>
                  <a:pt x="12" y="92"/>
                </a:lnTo>
                <a:lnTo>
                  <a:pt x="4" y="76"/>
                </a:lnTo>
                <a:lnTo>
                  <a:pt x="0" y="58"/>
                </a:lnTo>
                <a:lnTo>
                  <a:pt x="4" y="40"/>
                </a:lnTo>
                <a:lnTo>
                  <a:pt x="12" y="23"/>
                </a:lnTo>
                <a:lnTo>
                  <a:pt x="24" y="11"/>
                </a:lnTo>
                <a:lnTo>
                  <a:pt x="40" y="3"/>
                </a:lnTo>
                <a:lnTo>
                  <a:pt x="59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Freeform 483">
            <a:extLst>
              <a:ext uri="{FF2B5EF4-FFF2-40B4-BE49-F238E27FC236}">
                <a16:creationId xmlns:a16="http://schemas.microsoft.com/office/drawing/2014/main" id="{9AF42E23-7129-4676-A2CF-80CCD54C4F02}"/>
              </a:ext>
            </a:extLst>
          </p:cNvPr>
          <p:cNvSpPr>
            <a:spLocks/>
          </p:cNvSpPr>
          <p:nvPr/>
        </p:nvSpPr>
        <p:spPr bwMode="auto">
          <a:xfrm>
            <a:off x="5066731" y="1464617"/>
            <a:ext cx="26043" cy="25754"/>
          </a:xfrm>
          <a:custGeom>
            <a:avLst/>
            <a:gdLst>
              <a:gd name="T0" fmla="*/ 59 w 117"/>
              <a:gd name="T1" fmla="*/ 0 h 115"/>
              <a:gd name="T2" fmla="*/ 77 w 117"/>
              <a:gd name="T3" fmla="*/ 2 h 115"/>
              <a:gd name="T4" fmla="*/ 93 w 117"/>
              <a:gd name="T5" fmla="*/ 11 h 115"/>
              <a:gd name="T6" fmla="*/ 105 w 117"/>
              <a:gd name="T7" fmla="*/ 24 h 115"/>
              <a:gd name="T8" fmla="*/ 114 w 117"/>
              <a:gd name="T9" fmla="*/ 39 h 115"/>
              <a:gd name="T10" fmla="*/ 117 w 117"/>
              <a:gd name="T11" fmla="*/ 58 h 115"/>
              <a:gd name="T12" fmla="*/ 114 w 117"/>
              <a:gd name="T13" fmla="*/ 76 h 115"/>
              <a:gd name="T14" fmla="*/ 105 w 117"/>
              <a:gd name="T15" fmla="*/ 91 h 115"/>
              <a:gd name="T16" fmla="*/ 93 w 117"/>
              <a:gd name="T17" fmla="*/ 104 h 115"/>
              <a:gd name="T18" fmla="*/ 77 w 117"/>
              <a:gd name="T19" fmla="*/ 112 h 115"/>
              <a:gd name="T20" fmla="*/ 59 w 117"/>
              <a:gd name="T21" fmla="*/ 115 h 115"/>
              <a:gd name="T22" fmla="*/ 40 w 117"/>
              <a:gd name="T23" fmla="*/ 112 h 115"/>
              <a:gd name="T24" fmla="*/ 24 w 117"/>
              <a:gd name="T25" fmla="*/ 104 h 115"/>
              <a:gd name="T26" fmla="*/ 11 w 117"/>
              <a:gd name="T27" fmla="*/ 91 h 115"/>
              <a:gd name="T28" fmla="*/ 3 w 117"/>
              <a:gd name="T29" fmla="*/ 76 h 115"/>
              <a:gd name="T30" fmla="*/ 0 w 117"/>
              <a:gd name="T31" fmla="*/ 58 h 115"/>
              <a:gd name="T32" fmla="*/ 3 w 117"/>
              <a:gd name="T33" fmla="*/ 39 h 115"/>
              <a:gd name="T34" fmla="*/ 11 w 117"/>
              <a:gd name="T35" fmla="*/ 24 h 115"/>
              <a:gd name="T36" fmla="*/ 24 w 117"/>
              <a:gd name="T37" fmla="*/ 11 h 115"/>
              <a:gd name="T38" fmla="*/ 40 w 117"/>
              <a:gd name="T39" fmla="*/ 2 h 115"/>
              <a:gd name="T40" fmla="*/ 59 w 117"/>
              <a:gd name="T41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7" h="115">
                <a:moveTo>
                  <a:pt x="59" y="0"/>
                </a:moveTo>
                <a:lnTo>
                  <a:pt x="77" y="2"/>
                </a:lnTo>
                <a:lnTo>
                  <a:pt x="93" y="11"/>
                </a:lnTo>
                <a:lnTo>
                  <a:pt x="105" y="24"/>
                </a:lnTo>
                <a:lnTo>
                  <a:pt x="114" y="39"/>
                </a:lnTo>
                <a:lnTo>
                  <a:pt x="117" y="58"/>
                </a:lnTo>
                <a:lnTo>
                  <a:pt x="114" y="76"/>
                </a:lnTo>
                <a:lnTo>
                  <a:pt x="105" y="91"/>
                </a:lnTo>
                <a:lnTo>
                  <a:pt x="93" y="104"/>
                </a:lnTo>
                <a:lnTo>
                  <a:pt x="77" y="112"/>
                </a:lnTo>
                <a:lnTo>
                  <a:pt x="59" y="115"/>
                </a:lnTo>
                <a:lnTo>
                  <a:pt x="40" y="112"/>
                </a:lnTo>
                <a:lnTo>
                  <a:pt x="24" y="104"/>
                </a:lnTo>
                <a:lnTo>
                  <a:pt x="11" y="91"/>
                </a:lnTo>
                <a:lnTo>
                  <a:pt x="3" y="76"/>
                </a:lnTo>
                <a:lnTo>
                  <a:pt x="0" y="58"/>
                </a:lnTo>
                <a:lnTo>
                  <a:pt x="3" y="39"/>
                </a:lnTo>
                <a:lnTo>
                  <a:pt x="11" y="24"/>
                </a:lnTo>
                <a:lnTo>
                  <a:pt x="24" y="11"/>
                </a:lnTo>
                <a:lnTo>
                  <a:pt x="40" y="2"/>
                </a:lnTo>
                <a:lnTo>
                  <a:pt x="59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Freeform 484">
            <a:extLst>
              <a:ext uri="{FF2B5EF4-FFF2-40B4-BE49-F238E27FC236}">
                <a16:creationId xmlns:a16="http://schemas.microsoft.com/office/drawing/2014/main" id="{D02A3380-7316-4D96-9E04-FB63364B5F72}"/>
              </a:ext>
            </a:extLst>
          </p:cNvPr>
          <p:cNvSpPr>
            <a:spLocks/>
          </p:cNvSpPr>
          <p:nvPr/>
        </p:nvSpPr>
        <p:spPr bwMode="auto">
          <a:xfrm>
            <a:off x="4981503" y="1422476"/>
            <a:ext cx="28409" cy="28094"/>
          </a:xfrm>
          <a:custGeom>
            <a:avLst/>
            <a:gdLst>
              <a:gd name="T0" fmla="*/ 59 w 117"/>
              <a:gd name="T1" fmla="*/ 0 h 116"/>
              <a:gd name="T2" fmla="*/ 77 w 117"/>
              <a:gd name="T3" fmla="*/ 3 h 116"/>
              <a:gd name="T4" fmla="*/ 93 w 117"/>
              <a:gd name="T5" fmla="*/ 11 h 116"/>
              <a:gd name="T6" fmla="*/ 106 w 117"/>
              <a:gd name="T7" fmla="*/ 23 h 116"/>
              <a:gd name="T8" fmla="*/ 115 w 117"/>
              <a:gd name="T9" fmla="*/ 40 h 116"/>
              <a:gd name="T10" fmla="*/ 117 w 117"/>
              <a:gd name="T11" fmla="*/ 58 h 116"/>
              <a:gd name="T12" fmla="*/ 115 w 117"/>
              <a:gd name="T13" fmla="*/ 76 h 116"/>
              <a:gd name="T14" fmla="*/ 106 w 117"/>
              <a:gd name="T15" fmla="*/ 92 h 116"/>
              <a:gd name="T16" fmla="*/ 93 w 117"/>
              <a:gd name="T17" fmla="*/ 104 h 116"/>
              <a:gd name="T18" fmla="*/ 77 w 117"/>
              <a:gd name="T19" fmla="*/ 113 h 116"/>
              <a:gd name="T20" fmla="*/ 59 w 117"/>
              <a:gd name="T21" fmla="*/ 116 h 116"/>
              <a:gd name="T22" fmla="*/ 40 w 117"/>
              <a:gd name="T23" fmla="*/ 113 h 116"/>
              <a:gd name="T24" fmla="*/ 25 w 117"/>
              <a:gd name="T25" fmla="*/ 104 h 116"/>
              <a:gd name="T26" fmla="*/ 12 w 117"/>
              <a:gd name="T27" fmla="*/ 92 h 116"/>
              <a:gd name="T28" fmla="*/ 4 w 117"/>
              <a:gd name="T29" fmla="*/ 76 h 116"/>
              <a:gd name="T30" fmla="*/ 0 w 117"/>
              <a:gd name="T31" fmla="*/ 58 h 116"/>
              <a:gd name="T32" fmla="*/ 4 w 117"/>
              <a:gd name="T33" fmla="*/ 40 h 116"/>
              <a:gd name="T34" fmla="*/ 12 w 117"/>
              <a:gd name="T35" fmla="*/ 23 h 116"/>
              <a:gd name="T36" fmla="*/ 25 w 117"/>
              <a:gd name="T37" fmla="*/ 11 h 116"/>
              <a:gd name="T38" fmla="*/ 40 w 117"/>
              <a:gd name="T39" fmla="*/ 3 h 116"/>
              <a:gd name="T40" fmla="*/ 59 w 117"/>
              <a:gd name="T4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7" h="116">
                <a:moveTo>
                  <a:pt x="59" y="0"/>
                </a:moveTo>
                <a:lnTo>
                  <a:pt x="77" y="3"/>
                </a:lnTo>
                <a:lnTo>
                  <a:pt x="93" y="11"/>
                </a:lnTo>
                <a:lnTo>
                  <a:pt x="106" y="23"/>
                </a:lnTo>
                <a:lnTo>
                  <a:pt x="115" y="40"/>
                </a:lnTo>
                <a:lnTo>
                  <a:pt x="117" y="58"/>
                </a:lnTo>
                <a:lnTo>
                  <a:pt x="115" y="76"/>
                </a:lnTo>
                <a:lnTo>
                  <a:pt x="106" y="92"/>
                </a:lnTo>
                <a:lnTo>
                  <a:pt x="93" y="104"/>
                </a:lnTo>
                <a:lnTo>
                  <a:pt x="77" y="113"/>
                </a:lnTo>
                <a:lnTo>
                  <a:pt x="59" y="116"/>
                </a:lnTo>
                <a:lnTo>
                  <a:pt x="40" y="113"/>
                </a:lnTo>
                <a:lnTo>
                  <a:pt x="25" y="104"/>
                </a:lnTo>
                <a:lnTo>
                  <a:pt x="12" y="92"/>
                </a:lnTo>
                <a:lnTo>
                  <a:pt x="4" y="76"/>
                </a:lnTo>
                <a:lnTo>
                  <a:pt x="0" y="58"/>
                </a:lnTo>
                <a:lnTo>
                  <a:pt x="4" y="40"/>
                </a:lnTo>
                <a:lnTo>
                  <a:pt x="12" y="23"/>
                </a:lnTo>
                <a:lnTo>
                  <a:pt x="25" y="11"/>
                </a:lnTo>
                <a:lnTo>
                  <a:pt x="40" y="3"/>
                </a:lnTo>
                <a:lnTo>
                  <a:pt x="59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Freeform 485">
            <a:extLst>
              <a:ext uri="{FF2B5EF4-FFF2-40B4-BE49-F238E27FC236}">
                <a16:creationId xmlns:a16="http://schemas.microsoft.com/office/drawing/2014/main" id="{483E5A16-D700-450A-8687-6505E18A79AF}"/>
              </a:ext>
            </a:extLst>
          </p:cNvPr>
          <p:cNvSpPr>
            <a:spLocks/>
          </p:cNvSpPr>
          <p:nvPr/>
        </p:nvSpPr>
        <p:spPr bwMode="auto">
          <a:xfrm>
            <a:off x="5009913" y="1464617"/>
            <a:ext cx="28409" cy="25754"/>
          </a:xfrm>
          <a:custGeom>
            <a:avLst/>
            <a:gdLst>
              <a:gd name="T0" fmla="*/ 59 w 117"/>
              <a:gd name="T1" fmla="*/ 0 h 115"/>
              <a:gd name="T2" fmla="*/ 77 w 117"/>
              <a:gd name="T3" fmla="*/ 2 h 115"/>
              <a:gd name="T4" fmla="*/ 93 w 117"/>
              <a:gd name="T5" fmla="*/ 11 h 115"/>
              <a:gd name="T6" fmla="*/ 106 w 117"/>
              <a:gd name="T7" fmla="*/ 24 h 115"/>
              <a:gd name="T8" fmla="*/ 115 w 117"/>
              <a:gd name="T9" fmla="*/ 39 h 115"/>
              <a:gd name="T10" fmla="*/ 117 w 117"/>
              <a:gd name="T11" fmla="*/ 58 h 115"/>
              <a:gd name="T12" fmla="*/ 115 w 117"/>
              <a:gd name="T13" fmla="*/ 76 h 115"/>
              <a:gd name="T14" fmla="*/ 106 w 117"/>
              <a:gd name="T15" fmla="*/ 91 h 115"/>
              <a:gd name="T16" fmla="*/ 93 w 117"/>
              <a:gd name="T17" fmla="*/ 104 h 115"/>
              <a:gd name="T18" fmla="*/ 77 w 117"/>
              <a:gd name="T19" fmla="*/ 112 h 115"/>
              <a:gd name="T20" fmla="*/ 59 w 117"/>
              <a:gd name="T21" fmla="*/ 115 h 115"/>
              <a:gd name="T22" fmla="*/ 40 w 117"/>
              <a:gd name="T23" fmla="*/ 112 h 115"/>
              <a:gd name="T24" fmla="*/ 24 w 117"/>
              <a:gd name="T25" fmla="*/ 104 h 115"/>
              <a:gd name="T26" fmla="*/ 12 w 117"/>
              <a:gd name="T27" fmla="*/ 91 h 115"/>
              <a:gd name="T28" fmla="*/ 4 w 117"/>
              <a:gd name="T29" fmla="*/ 76 h 115"/>
              <a:gd name="T30" fmla="*/ 0 w 117"/>
              <a:gd name="T31" fmla="*/ 58 h 115"/>
              <a:gd name="T32" fmla="*/ 4 w 117"/>
              <a:gd name="T33" fmla="*/ 39 h 115"/>
              <a:gd name="T34" fmla="*/ 12 w 117"/>
              <a:gd name="T35" fmla="*/ 24 h 115"/>
              <a:gd name="T36" fmla="*/ 24 w 117"/>
              <a:gd name="T37" fmla="*/ 11 h 115"/>
              <a:gd name="T38" fmla="*/ 40 w 117"/>
              <a:gd name="T39" fmla="*/ 2 h 115"/>
              <a:gd name="T40" fmla="*/ 59 w 117"/>
              <a:gd name="T41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7" h="115">
                <a:moveTo>
                  <a:pt x="59" y="0"/>
                </a:moveTo>
                <a:lnTo>
                  <a:pt x="77" y="2"/>
                </a:lnTo>
                <a:lnTo>
                  <a:pt x="93" y="11"/>
                </a:lnTo>
                <a:lnTo>
                  <a:pt x="106" y="24"/>
                </a:lnTo>
                <a:lnTo>
                  <a:pt x="115" y="39"/>
                </a:lnTo>
                <a:lnTo>
                  <a:pt x="117" y="58"/>
                </a:lnTo>
                <a:lnTo>
                  <a:pt x="115" y="76"/>
                </a:lnTo>
                <a:lnTo>
                  <a:pt x="106" y="91"/>
                </a:lnTo>
                <a:lnTo>
                  <a:pt x="93" y="104"/>
                </a:lnTo>
                <a:lnTo>
                  <a:pt x="77" y="112"/>
                </a:lnTo>
                <a:lnTo>
                  <a:pt x="59" y="115"/>
                </a:lnTo>
                <a:lnTo>
                  <a:pt x="40" y="112"/>
                </a:lnTo>
                <a:lnTo>
                  <a:pt x="24" y="104"/>
                </a:lnTo>
                <a:lnTo>
                  <a:pt x="12" y="91"/>
                </a:lnTo>
                <a:lnTo>
                  <a:pt x="4" y="76"/>
                </a:lnTo>
                <a:lnTo>
                  <a:pt x="0" y="58"/>
                </a:lnTo>
                <a:lnTo>
                  <a:pt x="4" y="39"/>
                </a:lnTo>
                <a:lnTo>
                  <a:pt x="12" y="24"/>
                </a:lnTo>
                <a:lnTo>
                  <a:pt x="24" y="11"/>
                </a:lnTo>
                <a:lnTo>
                  <a:pt x="40" y="2"/>
                </a:lnTo>
                <a:lnTo>
                  <a:pt x="59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Freeform 486">
            <a:extLst>
              <a:ext uri="{FF2B5EF4-FFF2-40B4-BE49-F238E27FC236}">
                <a16:creationId xmlns:a16="http://schemas.microsoft.com/office/drawing/2014/main" id="{1E245202-72D9-411F-AD3D-27B3486D146B}"/>
              </a:ext>
            </a:extLst>
          </p:cNvPr>
          <p:cNvSpPr>
            <a:spLocks noEditPoints="1"/>
          </p:cNvSpPr>
          <p:nvPr/>
        </p:nvSpPr>
        <p:spPr bwMode="auto">
          <a:xfrm>
            <a:off x="4526956" y="1314781"/>
            <a:ext cx="828602" cy="800688"/>
          </a:xfrm>
          <a:custGeom>
            <a:avLst/>
            <a:gdLst>
              <a:gd name="T0" fmla="*/ 183 w 3500"/>
              <a:gd name="T1" fmla="*/ 2344 h 3420"/>
              <a:gd name="T2" fmla="*/ 119 w 3500"/>
              <a:gd name="T3" fmla="*/ 2439 h 3420"/>
              <a:gd name="T4" fmla="*/ 129 w 3500"/>
              <a:gd name="T5" fmla="*/ 3211 h 3420"/>
              <a:gd name="T6" fmla="*/ 209 w 3500"/>
              <a:gd name="T7" fmla="*/ 3292 h 3420"/>
              <a:gd name="T8" fmla="*/ 3262 w 3500"/>
              <a:gd name="T9" fmla="*/ 3301 h 3420"/>
              <a:gd name="T10" fmla="*/ 3357 w 3500"/>
              <a:gd name="T11" fmla="*/ 3237 h 3420"/>
              <a:gd name="T12" fmla="*/ 3383 w 3500"/>
              <a:gd name="T13" fmla="*/ 2469 h 3420"/>
              <a:gd name="T14" fmla="*/ 3339 w 3500"/>
              <a:gd name="T15" fmla="*/ 2362 h 3420"/>
              <a:gd name="T16" fmla="*/ 3231 w 3500"/>
              <a:gd name="T17" fmla="*/ 2318 h 3420"/>
              <a:gd name="T18" fmla="*/ 209 w 3500"/>
              <a:gd name="T19" fmla="*/ 1229 h 3420"/>
              <a:gd name="T20" fmla="*/ 129 w 3500"/>
              <a:gd name="T21" fmla="*/ 1309 h 3420"/>
              <a:gd name="T22" fmla="*/ 119 w 3500"/>
              <a:gd name="T23" fmla="*/ 2082 h 3420"/>
              <a:gd name="T24" fmla="*/ 183 w 3500"/>
              <a:gd name="T25" fmla="*/ 2176 h 3420"/>
              <a:gd name="T26" fmla="*/ 3231 w 3500"/>
              <a:gd name="T27" fmla="*/ 2202 h 3420"/>
              <a:gd name="T28" fmla="*/ 3339 w 3500"/>
              <a:gd name="T29" fmla="*/ 2158 h 3420"/>
              <a:gd name="T30" fmla="*/ 3383 w 3500"/>
              <a:gd name="T31" fmla="*/ 2052 h 3420"/>
              <a:gd name="T32" fmla="*/ 3357 w 3500"/>
              <a:gd name="T33" fmla="*/ 1283 h 3420"/>
              <a:gd name="T34" fmla="*/ 3262 w 3500"/>
              <a:gd name="T35" fmla="*/ 1220 h 3420"/>
              <a:gd name="T36" fmla="*/ 238 w 3500"/>
              <a:gd name="T37" fmla="*/ 120 h 3420"/>
              <a:gd name="T38" fmla="*/ 143 w 3500"/>
              <a:gd name="T39" fmla="*/ 183 h 3420"/>
              <a:gd name="T40" fmla="*/ 117 w 3500"/>
              <a:gd name="T41" fmla="*/ 950 h 3420"/>
              <a:gd name="T42" fmla="*/ 161 w 3500"/>
              <a:gd name="T43" fmla="*/ 1056 h 3420"/>
              <a:gd name="T44" fmla="*/ 269 w 3500"/>
              <a:gd name="T45" fmla="*/ 1101 h 3420"/>
              <a:gd name="T46" fmla="*/ 3317 w 3500"/>
              <a:gd name="T47" fmla="*/ 1075 h 3420"/>
              <a:gd name="T48" fmla="*/ 3381 w 3500"/>
              <a:gd name="T49" fmla="*/ 980 h 3420"/>
              <a:gd name="T50" fmla="*/ 3371 w 3500"/>
              <a:gd name="T51" fmla="*/ 209 h 3420"/>
              <a:gd name="T52" fmla="*/ 3291 w 3500"/>
              <a:gd name="T53" fmla="*/ 128 h 3420"/>
              <a:gd name="T54" fmla="*/ 269 w 3500"/>
              <a:gd name="T55" fmla="*/ 0 h 3420"/>
              <a:gd name="T56" fmla="*/ 3345 w 3500"/>
              <a:gd name="T57" fmla="*/ 25 h 3420"/>
              <a:gd name="T58" fmla="*/ 3457 w 3500"/>
              <a:gd name="T59" fmla="*/ 122 h 3420"/>
              <a:gd name="T60" fmla="*/ 3500 w 3500"/>
              <a:gd name="T61" fmla="*/ 267 h 3420"/>
              <a:gd name="T62" fmla="*/ 3472 w 3500"/>
              <a:gd name="T63" fmla="*/ 1068 h 3420"/>
              <a:gd name="T64" fmla="*/ 3426 w 3500"/>
              <a:gd name="T65" fmla="*/ 1186 h 3420"/>
              <a:gd name="T66" fmla="*/ 3497 w 3500"/>
              <a:gd name="T67" fmla="*/ 1327 h 3420"/>
              <a:gd name="T68" fmla="*/ 3487 w 3500"/>
              <a:gd name="T69" fmla="*/ 2132 h 3420"/>
              <a:gd name="T70" fmla="*/ 3397 w 3500"/>
              <a:gd name="T71" fmla="*/ 2260 h 3420"/>
              <a:gd name="T72" fmla="*/ 3487 w 3500"/>
              <a:gd name="T73" fmla="*/ 2388 h 3420"/>
              <a:gd name="T74" fmla="*/ 3498 w 3500"/>
              <a:gd name="T75" fmla="*/ 3192 h 3420"/>
              <a:gd name="T76" fmla="*/ 3434 w 3500"/>
              <a:gd name="T77" fmla="*/ 3327 h 3420"/>
              <a:gd name="T78" fmla="*/ 3309 w 3500"/>
              <a:gd name="T79" fmla="*/ 3408 h 3420"/>
              <a:gd name="T80" fmla="*/ 228 w 3500"/>
              <a:gd name="T81" fmla="*/ 3417 h 3420"/>
              <a:gd name="T82" fmla="*/ 92 w 3500"/>
              <a:gd name="T83" fmla="*/ 3354 h 3420"/>
              <a:gd name="T84" fmla="*/ 11 w 3500"/>
              <a:gd name="T85" fmla="*/ 3230 h 3420"/>
              <a:gd name="T86" fmla="*/ 3 w 3500"/>
              <a:gd name="T87" fmla="*/ 2428 h 3420"/>
              <a:gd name="T88" fmla="*/ 74 w 3500"/>
              <a:gd name="T89" fmla="*/ 2287 h 3420"/>
              <a:gd name="T90" fmla="*/ 28 w 3500"/>
              <a:gd name="T91" fmla="*/ 2169 h 3420"/>
              <a:gd name="T92" fmla="*/ 0 w 3500"/>
              <a:gd name="T93" fmla="*/ 1368 h 3420"/>
              <a:gd name="T94" fmla="*/ 49 w 3500"/>
              <a:gd name="T95" fmla="*/ 1216 h 3420"/>
              <a:gd name="T96" fmla="*/ 49 w 3500"/>
              <a:gd name="T97" fmla="*/ 1102 h 3420"/>
              <a:gd name="T98" fmla="*/ 0 w 3500"/>
              <a:gd name="T99" fmla="*/ 950 h 3420"/>
              <a:gd name="T100" fmla="*/ 25 w 3500"/>
              <a:gd name="T101" fmla="*/ 155 h 3420"/>
              <a:gd name="T102" fmla="*/ 122 w 3500"/>
              <a:gd name="T103" fmla="*/ 43 h 3420"/>
              <a:gd name="T104" fmla="*/ 269 w 3500"/>
              <a:gd name="T105" fmla="*/ 0 h 3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500" h="3420">
                <a:moveTo>
                  <a:pt x="269" y="2318"/>
                </a:moveTo>
                <a:lnTo>
                  <a:pt x="238" y="2322"/>
                </a:lnTo>
                <a:lnTo>
                  <a:pt x="209" y="2330"/>
                </a:lnTo>
                <a:lnTo>
                  <a:pt x="183" y="2344"/>
                </a:lnTo>
                <a:lnTo>
                  <a:pt x="161" y="2362"/>
                </a:lnTo>
                <a:lnTo>
                  <a:pt x="143" y="2385"/>
                </a:lnTo>
                <a:lnTo>
                  <a:pt x="129" y="2411"/>
                </a:lnTo>
                <a:lnTo>
                  <a:pt x="119" y="2439"/>
                </a:lnTo>
                <a:lnTo>
                  <a:pt x="117" y="2469"/>
                </a:lnTo>
                <a:lnTo>
                  <a:pt x="117" y="3152"/>
                </a:lnTo>
                <a:lnTo>
                  <a:pt x="119" y="3183"/>
                </a:lnTo>
                <a:lnTo>
                  <a:pt x="129" y="3211"/>
                </a:lnTo>
                <a:lnTo>
                  <a:pt x="143" y="3237"/>
                </a:lnTo>
                <a:lnTo>
                  <a:pt x="161" y="3260"/>
                </a:lnTo>
                <a:lnTo>
                  <a:pt x="183" y="3278"/>
                </a:lnTo>
                <a:lnTo>
                  <a:pt x="209" y="3292"/>
                </a:lnTo>
                <a:lnTo>
                  <a:pt x="238" y="3301"/>
                </a:lnTo>
                <a:lnTo>
                  <a:pt x="269" y="3304"/>
                </a:lnTo>
                <a:lnTo>
                  <a:pt x="3231" y="3304"/>
                </a:lnTo>
                <a:lnTo>
                  <a:pt x="3262" y="3301"/>
                </a:lnTo>
                <a:lnTo>
                  <a:pt x="3291" y="3292"/>
                </a:lnTo>
                <a:lnTo>
                  <a:pt x="3317" y="3278"/>
                </a:lnTo>
                <a:lnTo>
                  <a:pt x="3339" y="3260"/>
                </a:lnTo>
                <a:lnTo>
                  <a:pt x="3357" y="3237"/>
                </a:lnTo>
                <a:lnTo>
                  <a:pt x="3371" y="3211"/>
                </a:lnTo>
                <a:lnTo>
                  <a:pt x="3381" y="3183"/>
                </a:lnTo>
                <a:lnTo>
                  <a:pt x="3383" y="3152"/>
                </a:lnTo>
                <a:lnTo>
                  <a:pt x="3383" y="2469"/>
                </a:lnTo>
                <a:lnTo>
                  <a:pt x="3381" y="2439"/>
                </a:lnTo>
                <a:lnTo>
                  <a:pt x="3371" y="2411"/>
                </a:lnTo>
                <a:lnTo>
                  <a:pt x="3357" y="2385"/>
                </a:lnTo>
                <a:lnTo>
                  <a:pt x="3339" y="2362"/>
                </a:lnTo>
                <a:lnTo>
                  <a:pt x="3317" y="2344"/>
                </a:lnTo>
                <a:lnTo>
                  <a:pt x="3291" y="2330"/>
                </a:lnTo>
                <a:lnTo>
                  <a:pt x="3262" y="2322"/>
                </a:lnTo>
                <a:lnTo>
                  <a:pt x="3231" y="2318"/>
                </a:lnTo>
                <a:lnTo>
                  <a:pt x="269" y="2318"/>
                </a:lnTo>
                <a:close/>
                <a:moveTo>
                  <a:pt x="269" y="1217"/>
                </a:moveTo>
                <a:lnTo>
                  <a:pt x="238" y="1220"/>
                </a:lnTo>
                <a:lnTo>
                  <a:pt x="209" y="1229"/>
                </a:lnTo>
                <a:lnTo>
                  <a:pt x="183" y="1243"/>
                </a:lnTo>
                <a:lnTo>
                  <a:pt x="161" y="1261"/>
                </a:lnTo>
                <a:lnTo>
                  <a:pt x="143" y="1283"/>
                </a:lnTo>
                <a:lnTo>
                  <a:pt x="129" y="1309"/>
                </a:lnTo>
                <a:lnTo>
                  <a:pt x="119" y="1338"/>
                </a:lnTo>
                <a:lnTo>
                  <a:pt x="117" y="1368"/>
                </a:lnTo>
                <a:lnTo>
                  <a:pt x="117" y="2052"/>
                </a:lnTo>
                <a:lnTo>
                  <a:pt x="119" y="2082"/>
                </a:lnTo>
                <a:lnTo>
                  <a:pt x="129" y="2110"/>
                </a:lnTo>
                <a:lnTo>
                  <a:pt x="143" y="2135"/>
                </a:lnTo>
                <a:lnTo>
                  <a:pt x="161" y="2158"/>
                </a:lnTo>
                <a:lnTo>
                  <a:pt x="183" y="2176"/>
                </a:lnTo>
                <a:lnTo>
                  <a:pt x="209" y="2190"/>
                </a:lnTo>
                <a:lnTo>
                  <a:pt x="238" y="2199"/>
                </a:lnTo>
                <a:lnTo>
                  <a:pt x="269" y="2202"/>
                </a:lnTo>
                <a:lnTo>
                  <a:pt x="3231" y="2202"/>
                </a:lnTo>
                <a:lnTo>
                  <a:pt x="3262" y="2199"/>
                </a:lnTo>
                <a:lnTo>
                  <a:pt x="3291" y="2190"/>
                </a:lnTo>
                <a:lnTo>
                  <a:pt x="3317" y="2176"/>
                </a:lnTo>
                <a:lnTo>
                  <a:pt x="3339" y="2158"/>
                </a:lnTo>
                <a:lnTo>
                  <a:pt x="3357" y="2135"/>
                </a:lnTo>
                <a:lnTo>
                  <a:pt x="3371" y="2110"/>
                </a:lnTo>
                <a:lnTo>
                  <a:pt x="3381" y="2082"/>
                </a:lnTo>
                <a:lnTo>
                  <a:pt x="3383" y="2052"/>
                </a:lnTo>
                <a:lnTo>
                  <a:pt x="3383" y="1368"/>
                </a:lnTo>
                <a:lnTo>
                  <a:pt x="3381" y="1338"/>
                </a:lnTo>
                <a:lnTo>
                  <a:pt x="3371" y="1309"/>
                </a:lnTo>
                <a:lnTo>
                  <a:pt x="3357" y="1283"/>
                </a:lnTo>
                <a:lnTo>
                  <a:pt x="3339" y="1261"/>
                </a:lnTo>
                <a:lnTo>
                  <a:pt x="3317" y="1243"/>
                </a:lnTo>
                <a:lnTo>
                  <a:pt x="3291" y="1229"/>
                </a:lnTo>
                <a:lnTo>
                  <a:pt x="3262" y="1220"/>
                </a:lnTo>
                <a:lnTo>
                  <a:pt x="3231" y="1217"/>
                </a:lnTo>
                <a:lnTo>
                  <a:pt x="269" y="1217"/>
                </a:lnTo>
                <a:close/>
                <a:moveTo>
                  <a:pt x="269" y="116"/>
                </a:moveTo>
                <a:lnTo>
                  <a:pt x="238" y="120"/>
                </a:lnTo>
                <a:lnTo>
                  <a:pt x="209" y="128"/>
                </a:lnTo>
                <a:lnTo>
                  <a:pt x="183" y="142"/>
                </a:lnTo>
                <a:lnTo>
                  <a:pt x="161" y="160"/>
                </a:lnTo>
                <a:lnTo>
                  <a:pt x="143" y="183"/>
                </a:lnTo>
                <a:lnTo>
                  <a:pt x="129" y="209"/>
                </a:lnTo>
                <a:lnTo>
                  <a:pt x="119" y="237"/>
                </a:lnTo>
                <a:lnTo>
                  <a:pt x="117" y="267"/>
                </a:lnTo>
                <a:lnTo>
                  <a:pt x="117" y="950"/>
                </a:lnTo>
                <a:lnTo>
                  <a:pt x="119" y="980"/>
                </a:lnTo>
                <a:lnTo>
                  <a:pt x="129" y="1009"/>
                </a:lnTo>
                <a:lnTo>
                  <a:pt x="143" y="1035"/>
                </a:lnTo>
                <a:lnTo>
                  <a:pt x="161" y="1056"/>
                </a:lnTo>
                <a:lnTo>
                  <a:pt x="183" y="1076"/>
                </a:lnTo>
                <a:lnTo>
                  <a:pt x="209" y="1089"/>
                </a:lnTo>
                <a:lnTo>
                  <a:pt x="238" y="1098"/>
                </a:lnTo>
                <a:lnTo>
                  <a:pt x="269" y="1101"/>
                </a:lnTo>
                <a:lnTo>
                  <a:pt x="3231" y="1101"/>
                </a:lnTo>
                <a:lnTo>
                  <a:pt x="3262" y="1098"/>
                </a:lnTo>
                <a:lnTo>
                  <a:pt x="3291" y="1089"/>
                </a:lnTo>
                <a:lnTo>
                  <a:pt x="3317" y="1075"/>
                </a:lnTo>
                <a:lnTo>
                  <a:pt x="3339" y="1056"/>
                </a:lnTo>
                <a:lnTo>
                  <a:pt x="3357" y="1034"/>
                </a:lnTo>
                <a:lnTo>
                  <a:pt x="3371" y="1009"/>
                </a:lnTo>
                <a:lnTo>
                  <a:pt x="3381" y="980"/>
                </a:lnTo>
                <a:lnTo>
                  <a:pt x="3383" y="950"/>
                </a:lnTo>
                <a:lnTo>
                  <a:pt x="3383" y="267"/>
                </a:lnTo>
                <a:lnTo>
                  <a:pt x="3381" y="237"/>
                </a:lnTo>
                <a:lnTo>
                  <a:pt x="3371" y="209"/>
                </a:lnTo>
                <a:lnTo>
                  <a:pt x="3357" y="183"/>
                </a:lnTo>
                <a:lnTo>
                  <a:pt x="3339" y="160"/>
                </a:lnTo>
                <a:lnTo>
                  <a:pt x="3317" y="142"/>
                </a:lnTo>
                <a:lnTo>
                  <a:pt x="3291" y="128"/>
                </a:lnTo>
                <a:lnTo>
                  <a:pt x="3262" y="120"/>
                </a:lnTo>
                <a:lnTo>
                  <a:pt x="3231" y="116"/>
                </a:lnTo>
                <a:lnTo>
                  <a:pt x="269" y="116"/>
                </a:lnTo>
                <a:close/>
                <a:moveTo>
                  <a:pt x="269" y="0"/>
                </a:moveTo>
                <a:lnTo>
                  <a:pt x="3231" y="0"/>
                </a:lnTo>
                <a:lnTo>
                  <a:pt x="3272" y="3"/>
                </a:lnTo>
                <a:lnTo>
                  <a:pt x="3309" y="11"/>
                </a:lnTo>
                <a:lnTo>
                  <a:pt x="3345" y="25"/>
                </a:lnTo>
                <a:lnTo>
                  <a:pt x="3378" y="43"/>
                </a:lnTo>
                <a:lnTo>
                  <a:pt x="3408" y="66"/>
                </a:lnTo>
                <a:lnTo>
                  <a:pt x="3434" y="92"/>
                </a:lnTo>
                <a:lnTo>
                  <a:pt x="3457" y="122"/>
                </a:lnTo>
                <a:lnTo>
                  <a:pt x="3475" y="155"/>
                </a:lnTo>
                <a:lnTo>
                  <a:pt x="3489" y="191"/>
                </a:lnTo>
                <a:lnTo>
                  <a:pt x="3498" y="228"/>
                </a:lnTo>
                <a:lnTo>
                  <a:pt x="3500" y="267"/>
                </a:lnTo>
                <a:lnTo>
                  <a:pt x="3500" y="950"/>
                </a:lnTo>
                <a:lnTo>
                  <a:pt x="3497" y="992"/>
                </a:lnTo>
                <a:lnTo>
                  <a:pt x="3487" y="1031"/>
                </a:lnTo>
                <a:lnTo>
                  <a:pt x="3472" y="1068"/>
                </a:lnTo>
                <a:lnTo>
                  <a:pt x="3451" y="1102"/>
                </a:lnTo>
                <a:lnTo>
                  <a:pt x="3426" y="1133"/>
                </a:lnTo>
                <a:lnTo>
                  <a:pt x="3397" y="1159"/>
                </a:lnTo>
                <a:lnTo>
                  <a:pt x="3426" y="1186"/>
                </a:lnTo>
                <a:lnTo>
                  <a:pt x="3451" y="1216"/>
                </a:lnTo>
                <a:lnTo>
                  <a:pt x="3472" y="1250"/>
                </a:lnTo>
                <a:lnTo>
                  <a:pt x="3487" y="1287"/>
                </a:lnTo>
                <a:lnTo>
                  <a:pt x="3497" y="1327"/>
                </a:lnTo>
                <a:lnTo>
                  <a:pt x="3500" y="1368"/>
                </a:lnTo>
                <a:lnTo>
                  <a:pt x="3500" y="2052"/>
                </a:lnTo>
                <a:lnTo>
                  <a:pt x="3497" y="2092"/>
                </a:lnTo>
                <a:lnTo>
                  <a:pt x="3487" y="2132"/>
                </a:lnTo>
                <a:lnTo>
                  <a:pt x="3472" y="2169"/>
                </a:lnTo>
                <a:lnTo>
                  <a:pt x="3451" y="2203"/>
                </a:lnTo>
                <a:lnTo>
                  <a:pt x="3426" y="2233"/>
                </a:lnTo>
                <a:lnTo>
                  <a:pt x="3397" y="2260"/>
                </a:lnTo>
                <a:lnTo>
                  <a:pt x="3426" y="2287"/>
                </a:lnTo>
                <a:lnTo>
                  <a:pt x="3451" y="2317"/>
                </a:lnTo>
                <a:lnTo>
                  <a:pt x="3472" y="2352"/>
                </a:lnTo>
                <a:lnTo>
                  <a:pt x="3487" y="2388"/>
                </a:lnTo>
                <a:lnTo>
                  <a:pt x="3497" y="2428"/>
                </a:lnTo>
                <a:lnTo>
                  <a:pt x="3500" y="2469"/>
                </a:lnTo>
                <a:lnTo>
                  <a:pt x="3500" y="3152"/>
                </a:lnTo>
                <a:lnTo>
                  <a:pt x="3498" y="3192"/>
                </a:lnTo>
                <a:lnTo>
                  <a:pt x="3489" y="3230"/>
                </a:lnTo>
                <a:lnTo>
                  <a:pt x="3475" y="3265"/>
                </a:lnTo>
                <a:lnTo>
                  <a:pt x="3457" y="3297"/>
                </a:lnTo>
                <a:lnTo>
                  <a:pt x="3434" y="3327"/>
                </a:lnTo>
                <a:lnTo>
                  <a:pt x="3408" y="3354"/>
                </a:lnTo>
                <a:lnTo>
                  <a:pt x="3378" y="3377"/>
                </a:lnTo>
                <a:lnTo>
                  <a:pt x="3345" y="3394"/>
                </a:lnTo>
                <a:lnTo>
                  <a:pt x="3309" y="3408"/>
                </a:lnTo>
                <a:lnTo>
                  <a:pt x="3272" y="3417"/>
                </a:lnTo>
                <a:lnTo>
                  <a:pt x="3231" y="3420"/>
                </a:lnTo>
                <a:lnTo>
                  <a:pt x="269" y="3420"/>
                </a:lnTo>
                <a:lnTo>
                  <a:pt x="228" y="3417"/>
                </a:lnTo>
                <a:lnTo>
                  <a:pt x="191" y="3408"/>
                </a:lnTo>
                <a:lnTo>
                  <a:pt x="155" y="3394"/>
                </a:lnTo>
                <a:lnTo>
                  <a:pt x="122" y="3377"/>
                </a:lnTo>
                <a:lnTo>
                  <a:pt x="92" y="3354"/>
                </a:lnTo>
                <a:lnTo>
                  <a:pt x="66" y="3327"/>
                </a:lnTo>
                <a:lnTo>
                  <a:pt x="43" y="3297"/>
                </a:lnTo>
                <a:lnTo>
                  <a:pt x="25" y="3265"/>
                </a:lnTo>
                <a:lnTo>
                  <a:pt x="11" y="3230"/>
                </a:lnTo>
                <a:lnTo>
                  <a:pt x="2" y="3192"/>
                </a:lnTo>
                <a:lnTo>
                  <a:pt x="0" y="3152"/>
                </a:lnTo>
                <a:lnTo>
                  <a:pt x="0" y="2469"/>
                </a:lnTo>
                <a:lnTo>
                  <a:pt x="3" y="2428"/>
                </a:lnTo>
                <a:lnTo>
                  <a:pt x="13" y="2388"/>
                </a:lnTo>
                <a:lnTo>
                  <a:pt x="28" y="2352"/>
                </a:lnTo>
                <a:lnTo>
                  <a:pt x="49" y="2317"/>
                </a:lnTo>
                <a:lnTo>
                  <a:pt x="74" y="2287"/>
                </a:lnTo>
                <a:lnTo>
                  <a:pt x="103" y="2260"/>
                </a:lnTo>
                <a:lnTo>
                  <a:pt x="74" y="2233"/>
                </a:lnTo>
                <a:lnTo>
                  <a:pt x="49" y="2203"/>
                </a:lnTo>
                <a:lnTo>
                  <a:pt x="28" y="2169"/>
                </a:lnTo>
                <a:lnTo>
                  <a:pt x="13" y="2132"/>
                </a:lnTo>
                <a:lnTo>
                  <a:pt x="3" y="2092"/>
                </a:lnTo>
                <a:lnTo>
                  <a:pt x="0" y="2052"/>
                </a:lnTo>
                <a:lnTo>
                  <a:pt x="0" y="1368"/>
                </a:lnTo>
                <a:lnTo>
                  <a:pt x="3" y="1327"/>
                </a:lnTo>
                <a:lnTo>
                  <a:pt x="13" y="1287"/>
                </a:lnTo>
                <a:lnTo>
                  <a:pt x="28" y="1250"/>
                </a:lnTo>
                <a:lnTo>
                  <a:pt x="49" y="1216"/>
                </a:lnTo>
                <a:lnTo>
                  <a:pt x="74" y="1186"/>
                </a:lnTo>
                <a:lnTo>
                  <a:pt x="103" y="1159"/>
                </a:lnTo>
                <a:lnTo>
                  <a:pt x="74" y="1133"/>
                </a:lnTo>
                <a:lnTo>
                  <a:pt x="49" y="1102"/>
                </a:lnTo>
                <a:lnTo>
                  <a:pt x="28" y="1068"/>
                </a:lnTo>
                <a:lnTo>
                  <a:pt x="13" y="1031"/>
                </a:lnTo>
                <a:lnTo>
                  <a:pt x="3" y="992"/>
                </a:lnTo>
                <a:lnTo>
                  <a:pt x="0" y="950"/>
                </a:lnTo>
                <a:lnTo>
                  <a:pt x="0" y="267"/>
                </a:lnTo>
                <a:lnTo>
                  <a:pt x="2" y="228"/>
                </a:lnTo>
                <a:lnTo>
                  <a:pt x="11" y="191"/>
                </a:lnTo>
                <a:lnTo>
                  <a:pt x="25" y="155"/>
                </a:lnTo>
                <a:lnTo>
                  <a:pt x="43" y="122"/>
                </a:lnTo>
                <a:lnTo>
                  <a:pt x="66" y="92"/>
                </a:lnTo>
                <a:lnTo>
                  <a:pt x="92" y="66"/>
                </a:lnTo>
                <a:lnTo>
                  <a:pt x="122" y="43"/>
                </a:lnTo>
                <a:lnTo>
                  <a:pt x="155" y="25"/>
                </a:lnTo>
                <a:lnTo>
                  <a:pt x="191" y="11"/>
                </a:lnTo>
                <a:lnTo>
                  <a:pt x="228" y="3"/>
                </a:lnTo>
                <a:lnTo>
                  <a:pt x="269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2" name="Freeform 487">
            <a:extLst>
              <a:ext uri="{FF2B5EF4-FFF2-40B4-BE49-F238E27FC236}">
                <a16:creationId xmlns:a16="http://schemas.microsoft.com/office/drawing/2014/main" id="{59D06D5C-5B58-481F-AF35-B60EF99CBA77}"/>
              </a:ext>
            </a:extLst>
          </p:cNvPr>
          <p:cNvSpPr>
            <a:spLocks noEditPoints="1"/>
          </p:cNvSpPr>
          <p:nvPr/>
        </p:nvSpPr>
        <p:spPr bwMode="auto">
          <a:xfrm>
            <a:off x="4609817" y="1654255"/>
            <a:ext cx="125475" cy="121742"/>
          </a:xfrm>
          <a:custGeom>
            <a:avLst/>
            <a:gdLst>
              <a:gd name="T0" fmla="*/ 233 w 525"/>
              <a:gd name="T1" fmla="*/ 118 h 522"/>
              <a:gd name="T2" fmla="*/ 181 w 525"/>
              <a:gd name="T3" fmla="*/ 141 h 522"/>
              <a:gd name="T4" fmla="*/ 142 w 525"/>
              <a:gd name="T5" fmla="*/ 180 h 522"/>
              <a:gd name="T6" fmla="*/ 119 w 525"/>
              <a:gd name="T7" fmla="*/ 231 h 522"/>
              <a:gd name="T8" fmla="*/ 119 w 525"/>
              <a:gd name="T9" fmla="*/ 290 h 522"/>
              <a:gd name="T10" fmla="*/ 142 w 525"/>
              <a:gd name="T11" fmla="*/ 342 h 522"/>
              <a:gd name="T12" fmla="*/ 181 w 525"/>
              <a:gd name="T13" fmla="*/ 381 h 522"/>
              <a:gd name="T14" fmla="*/ 233 w 525"/>
              <a:gd name="T15" fmla="*/ 402 h 522"/>
              <a:gd name="T16" fmla="*/ 291 w 525"/>
              <a:gd name="T17" fmla="*/ 402 h 522"/>
              <a:gd name="T18" fmla="*/ 344 w 525"/>
              <a:gd name="T19" fmla="*/ 381 h 522"/>
              <a:gd name="T20" fmla="*/ 383 w 525"/>
              <a:gd name="T21" fmla="*/ 342 h 522"/>
              <a:gd name="T22" fmla="*/ 405 w 525"/>
              <a:gd name="T23" fmla="*/ 290 h 522"/>
              <a:gd name="T24" fmla="*/ 405 w 525"/>
              <a:gd name="T25" fmla="*/ 231 h 522"/>
              <a:gd name="T26" fmla="*/ 383 w 525"/>
              <a:gd name="T27" fmla="*/ 180 h 522"/>
              <a:gd name="T28" fmla="*/ 344 w 525"/>
              <a:gd name="T29" fmla="*/ 141 h 522"/>
              <a:gd name="T30" fmla="*/ 291 w 525"/>
              <a:gd name="T31" fmla="*/ 118 h 522"/>
              <a:gd name="T32" fmla="*/ 262 w 525"/>
              <a:gd name="T33" fmla="*/ 0 h 522"/>
              <a:gd name="T34" fmla="*/ 338 w 525"/>
              <a:gd name="T35" fmla="*/ 11 h 522"/>
              <a:gd name="T36" fmla="*/ 405 w 525"/>
              <a:gd name="T37" fmla="*/ 42 h 522"/>
              <a:gd name="T38" fmla="*/ 460 w 525"/>
              <a:gd name="T39" fmla="*/ 89 h 522"/>
              <a:gd name="T40" fmla="*/ 500 w 525"/>
              <a:gd name="T41" fmla="*/ 151 h 522"/>
              <a:gd name="T42" fmla="*/ 522 w 525"/>
              <a:gd name="T43" fmla="*/ 223 h 522"/>
              <a:gd name="T44" fmla="*/ 522 w 525"/>
              <a:gd name="T45" fmla="*/ 299 h 522"/>
              <a:gd name="T46" fmla="*/ 500 w 525"/>
              <a:gd name="T47" fmla="*/ 370 h 522"/>
              <a:gd name="T48" fmla="*/ 460 w 525"/>
              <a:gd name="T49" fmla="*/ 432 h 522"/>
              <a:gd name="T50" fmla="*/ 405 w 525"/>
              <a:gd name="T51" fmla="*/ 480 h 522"/>
              <a:gd name="T52" fmla="*/ 338 w 525"/>
              <a:gd name="T53" fmla="*/ 510 h 522"/>
              <a:gd name="T54" fmla="*/ 262 w 525"/>
              <a:gd name="T55" fmla="*/ 522 h 522"/>
              <a:gd name="T56" fmla="*/ 186 w 525"/>
              <a:gd name="T57" fmla="*/ 510 h 522"/>
              <a:gd name="T58" fmla="*/ 119 w 525"/>
              <a:gd name="T59" fmla="*/ 480 h 522"/>
              <a:gd name="T60" fmla="*/ 64 w 525"/>
              <a:gd name="T61" fmla="*/ 432 h 522"/>
              <a:gd name="T62" fmla="*/ 25 w 525"/>
              <a:gd name="T63" fmla="*/ 370 h 522"/>
              <a:gd name="T64" fmla="*/ 3 w 525"/>
              <a:gd name="T65" fmla="*/ 299 h 522"/>
              <a:gd name="T66" fmla="*/ 3 w 525"/>
              <a:gd name="T67" fmla="*/ 223 h 522"/>
              <a:gd name="T68" fmla="*/ 25 w 525"/>
              <a:gd name="T69" fmla="*/ 151 h 522"/>
              <a:gd name="T70" fmla="*/ 64 w 525"/>
              <a:gd name="T71" fmla="*/ 89 h 522"/>
              <a:gd name="T72" fmla="*/ 119 w 525"/>
              <a:gd name="T73" fmla="*/ 42 h 522"/>
              <a:gd name="T74" fmla="*/ 186 w 525"/>
              <a:gd name="T75" fmla="*/ 11 h 522"/>
              <a:gd name="T76" fmla="*/ 262 w 525"/>
              <a:gd name="T77" fmla="*/ 0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25" h="522">
                <a:moveTo>
                  <a:pt x="262" y="116"/>
                </a:moveTo>
                <a:lnTo>
                  <a:pt x="233" y="118"/>
                </a:lnTo>
                <a:lnTo>
                  <a:pt x="206" y="127"/>
                </a:lnTo>
                <a:lnTo>
                  <a:pt x="181" y="141"/>
                </a:lnTo>
                <a:lnTo>
                  <a:pt x="159" y="158"/>
                </a:lnTo>
                <a:lnTo>
                  <a:pt x="142" y="180"/>
                </a:lnTo>
                <a:lnTo>
                  <a:pt x="128" y="205"/>
                </a:lnTo>
                <a:lnTo>
                  <a:pt x="119" y="231"/>
                </a:lnTo>
                <a:lnTo>
                  <a:pt x="117" y="260"/>
                </a:lnTo>
                <a:lnTo>
                  <a:pt x="119" y="290"/>
                </a:lnTo>
                <a:lnTo>
                  <a:pt x="128" y="317"/>
                </a:lnTo>
                <a:lnTo>
                  <a:pt x="142" y="342"/>
                </a:lnTo>
                <a:lnTo>
                  <a:pt x="159" y="364"/>
                </a:lnTo>
                <a:lnTo>
                  <a:pt x="181" y="381"/>
                </a:lnTo>
                <a:lnTo>
                  <a:pt x="206" y="394"/>
                </a:lnTo>
                <a:lnTo>
                  <a:pt x="233" y="402"/>
                </a:lnTo>
                <a:lnTo>
                  <a:pt x="262" y="406"/>
                </a:lnTo>
                <a:lnTo>
                  <a:pt x="291" y="402"/>
                </a:lnTo>
                <a:lnTo>
                  <a:pt x="319" y="394"/>
                </a:lnTo>
                <a:lnTo>
                  <a:pt x="344" y="381"/>
                </a:lnTo>
                <a:lnTo>
                  <a:pt x="366" y="364"/>
                </a:lnTo>
                <a:lnTo>
                  <a:pt x="383" y="342"/>
                </a:lnTo>
                <a:lnTo>
                  <a:pt x="396" y="317"/>
                </a:lnTo>
                <a:lnTo>
                  <a:pt x="405" y="290"/>
                </a:lnTo>
                <a:lnTo>
                  <a:pt x="408" y="260"/>
                </a:lnTo>
                <a:lnTo>
                  <a:pt x="405" y="231"/>
                </a:lnTo>
                <a:lnTo>
                  <a:pt x="396" y="205"/>
                </a:lnTo>
                <a:lnTo>
                  <a:pt x="383" y="180"/>
                </a:lnTo>
                <a:lnTo>
                  <a:pt x="366" y="158"/>
                </a:lnTo>
                <a:lnTo>
                  <a:pt x="344" y="141"/>
                </a:lnTo>
                <a:lnTo>
                  <a:pt x="319" y="127"/>
                </a:lnTo>
                <a:lnTo>
                  <a:pt x="291" y="118"/>
                </a:lnTo>
                <a:lnTo>
                  <a:pt x="262" y="116"/>
                </a:lnTo>
                <a:close/>
                <a:moveTo>
                  <a:pt x="262" y="0"/>
                </a:moveTo>
                <a:lnTo>
                  <a:pt x="301" y="2"/>
                </a:lnTo>
                <a:lnTo>
                  <a:pt x="338" y="11"/>
                </a:lnTo>
                <a:lnTo>
                  <a:pt x="373" y="24"/>
                </a:lnTo>
                <a:lnTo>
                  <a:pt x="405" y="42"/>
                </a:lnTo>
                <a:lnTo>
                  <a:pt x="434" y="64"/>
                </a:lnTo>
                <a:lnTo>
                  <a:pt x="460" y="89"/>
                </a:lnTo>
                <a:lnTo>
                  <a:pt x="483" y="118"/>
                </a:lnTo>
                <a:lnTo>
                  <a:pt x="500" y="151"/>
                </a:lnTo>
                <a:lnTo>
                  <a:pt x="514" y="185"/>
                </a:lnTo>
                <a:lnTo>
                  <a:pt x="522" y="223"/>
                </a:lnTo>
                <a:lnTo>
                  <a:pt x="525" y="260"/>
                </a:lnTo>
                <a:lnTo>
                  <a:pt x="522" y="299"/>
                </a:lnTo>
                <a:lnTo>
                  <a:pt x="514" y="336"/>
                </a:lnTo>
                <a:lnTo>
                  <a:pt x="500" y="370"/>
                </a:lnTo>
                <a:lnTo>
                  <a:pt x="483" y="402"/>
                </a:lnTo>
                <a:lnTo>
                  <a:pt x="460" y="432"/>
                </a:lnTo>
                <a:lnTo>
                  <a:pt x="434" y="457"/>
                </a:lnTo>
                <a:lnTo>
                  <a:pt x="405" y="480"/>
                </a:lnTo>
                <a:lnTo>
                  <a:pt x="373" y="497"/>
                </a:lnTo>
                <a:lnTo>
                  <a:pt x="338" y="510"/>
                </a:lnTo>
                <a:lnTo>
                  <a:pt x="301" y="519"/>
                </a:lnTo>
                <a:lnTo>
                  <a:pt x="262" y="522"/>
                </a:lnTo>
                <a:lnTo>
                  <a:pt x="223" y="519"/>
                </a:lnTo>
                <a:lnTo>
                  <a:pt x="186" y="510"/>
                </a:lnTo>
                <a:lnTo>
                  <a:pt x="151" y="497"/>
                </a:lnTo>
                <a:lnTo>
                  <a:pt x="119" y="480"/>
                </a:lnTo>
                <a:lnTo>
                  <a:pt x="90" y="457"/>
                </a:lnTo>
                <a:lnTo>
                  <a:pt x="64" y="432"/>
                </a:lnTo>
                <a:lnTo>
                  <a:pt x="42" y="402"/>
                </a:lnTo>
                <a:lnTo>
                  <a:pt x="25" y="370"/>
                </a:lnTo>
                <a:lnTo>
                  <a:pt x="11" y="336"/>
                </a:lnTo>
                <a:lnTo>
                  <a:pt x="3" y="299"/>
                </a:lnTo>
                <a:lnTo>
                  <a:pt x="0" y="260"/>
                </a:lnTo>
                <a:lnTo>
                  <a:pt x="3" y="223"/>
                </a:lnTo>
                <a:lnTo>
                  <a:pt x="11" y="185"/>
                </a:lnTo>
                <a:lnTo>
                  <a:pt x="25" y="151"/>
                </a:lnTo>
                <a:lnTo>
                  <a:pt x="42" y="118"/>
                </a:lnTo>
                <a:lnTo>
                  <a:pt x="64" y="89"/>
                </a:lnTo>
                <a:lnTo>
                  <a:pt x="90" y="64"/>
                </a:lnTo>
                <a:lnTo>
                  <a:pt x="119" y="42"/>
                </a:lnTo>
                <a:lnTo>
                  <a:pt x="151" y="24"/>
                </a:lnTo>
                <a:lnTo>
                  <a:pt x="186" y="11"/>
                </a:lnTo>
                <a:lnTo>
                  <a:pt x="223" y="2"/>
                </a:lnTo>
                <a:lnTo>
                  <a:pt x="262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488">
            <a:extLst>
              <a:ext uri="{FF2B5EF4-FFF2-40B4-BE49-F238E27FC236}">
                <a16:creationId xmlns:a16="http://schemas.microsoft.com/office/drawing/2014/main" id="{E35D0D85-1DC6-4917-957E-6AA19154B5B8}"/>
              </a:ext>
            </a:extLst>
          </p:cNvPr>
          <p:cNvSpPr>
            <a:spLocks/>
          </p:cNvSpPr>
          <p:nvPr/>
        </p:nvSpPr>
        <p:spPr bwMode="auto">
          <a:xfrm>
            <a:off x="5204042" y="1680007"/>
            <a:ext cx="26043" cy="28094"/>
          </a:xfrm>
          <a:custGeom>
            <a:avLst/>
            <a:gdLst>
              <a:gd name="T0" fmla="*/ 58 w 116"/>
              <a:gd name="T1" fmla="*/ 0 h 115"/>
              <a:gd name="T2" fmla="*/ 77 w 116"/>
              <a:gd name="T3" fmla="*/ 2 h 115"/>
              <a:gd name="T4" fmla="*/ 92 w 116"/>
              <a:gd name="T5" fmla="*/ 11 h 115"/>
              <a:gd name="T6" fmla="*/ 105 w 116"/>
              <a:gd name="T7" fmla="*/ 24 h 115"/>
              <a:gd name="T8" fmla="*/ 114 w 116"/>
              <a:gd name="T9" fmla="*/ 39 h 115"/>
              <a:gd name="T10" fmla="*/ 116 w 116"/>
              <a:gd name="T11" fmla="*/ 57 h 115"/>
              <a:gd name="T12" fmla="*/ 114 w 116"/>
              <a:gd name="T13" fmla="*/ 76 h 115"/>
              <a:gd name="T14" fmla="*/ 105 w 116"/>
              <a:gd name="T15" fmla="*/ 92 h 115"/>
              <a:gd name="T16" fmla="*/ 92 w 116"/>
              <a:gd name="T17" fmla="*/ 105 h 115"/>
              <a:gd name="T18" fmla="*/ 77 w 116"/>
              <a:gd name="T19" fmla="*/ 113 h 115"/>
              <a:gd name="T20" fmla="*/ 58 w 116"/>
              <a:gd name="T21" fmla="*/ 115 h 115"/>
              <a:gd name="T22" fmla="*/ 40 w 116"/>
              <a:gd name="T23" fmla="*/ 113 h 115"/>
              <a:gd name="T24" fmla="*/ 24 w 116"/>
              <a:gd name="T25" fmla="*/ 105 h 115"/>
              <a:gd name="T26" fmla="*/ 11 w 116"/>
              <a:gd name="T27" fmla="*/ 92 h 115"/>
              <a:gd name="T28" fmla="*/ 2 w 116"/>
              <a:gd name="T29" fmla="*/ 76 h 115"/>
              <a:gd name="T30" fmla="*/ 0 w 116"/>
              <a:gd name="T31" fmla="*/ 57 h 115"/>
              <a:gd name="T32" fmla="*/ 2 w 116"/>
              <a:gd name="T33" fmla="*/ 39 h 115"/>
              <a:gd name="T34" fmla="*/ 11 w 116"/>
              <a:gd name="T35" fmla="*/ 24 h 115"/>
              <a:gd name="T36" fmla="*/ 24 w 116"/>
              <a:gd name="T37" fmla="*/ 11 h 115"/>
              <a:gd name="T38" fmla="*/ 40 w 116"/>
              <a:gd name="T39" fmla="*/ 2 h 115"/>
              <a:gd name="T40" fmla="*/ 58 w 116"/>
              <a:gd name="T41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6" h="115">
                <a:moveTo>
                  <a:pt x="58" y="0"/>
                </a:moveTo>
                <a:lnTo>
                  <a:pt x="77" y="2"/>
                </a:lnTo>
                <a:lnTo>
                  <a:pt x="92" y="11"/>
                </a:lnTo>
                <a:lnTo>
                  <a:pt x="105" y="24"/>
                </a:lnTo>
                <a:lnTo>
                  <a:pt x="114" y="39"/>
                </a:lnTo>
                <a:lnTo>
                  <a:pt x="116" y="57"/>
                </a:lnTo>
                <a:lnTo>
                  <a:pt x="114" y="76"/>
                </a:lnTo>
                <a:lnTo>
                  <a:pt x="105" y="92"/>
                </a:lnTo>
                <a:lnTo>
                  <a:pt x="92" y="105"/>
                </a:lnTo>
                <a:lnTo>
                  <a:pt x="77" y="113"/>
                </a:lnTo>
                <a:lnTo>
                  <a:pt x="58" y="115"/>
                </a:lnTo>
                <a:lnTo>
                  <a:pt x="40" y="113"/>
                </a:lnTo>
                <a:lnTo>
                  <a:pt x="24" y="105"/>
                </a:lnTo>
                <a:lnTo>
                  <a:pt x="11" y="92"/>
                </a:lnTo>
                <a:lnTo>
                  <a:pt x="2" y="76"/>
                </a:lnTo>
                <a:lnTo>
                  <a:pt x="0" y="57"/>
                </a:lnTo>
                <a:lnTo>
                  <a:pt x="2" y="39"/>
                </a:lnTo>
                <a:lnTo>
                  <a:pt x="11" y="24"/>
                </a:lnTo>
                <a:lnTo>
                  <a:pt x="24" y="11"/>
                </a:lnTo>
                <a:lnTo>
                  <a:pt x="40" y="2"/>
                </a:lnTo>
                <a:lnTo>
                  <a:pt x="58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489">
            <a:extLst>
              <a:ext uri="{FF2B5EF4-FFF2-40B4-BE49-F238E27FC236}">
                <a16:creationId xmlns:a16="http://schemas.microsoft.com/office/drawing/2014/main" id="{EBF6D4D9-28B2-409E-A65C-D183023A3566}"/>
              </a:ext>
            </a:extLst>
          </p:cNvPr>
          <p:cNvSpPr>
            <a:spLocks/>
          </p:cNvSpPr>
          <p:nvPr/>
        </p:nvSpPr>
        <p:spPr bwMode="auto">
          <a:xfrm>
            <a:off x="5149592" y="1680007"/>
            <a:ext cx="26043" cy="28094"/>
          </a:xfrm>
          <a:custGeom>
            <a:avLst/>
            <a:gdLst>
              <a:gd name="T0" fmla="*/ 58 w 117"/>
              <a:gd name="T1" fmla="*/ 0 h 115"/>
              <a:gd name="T2" fmla="*/ 77 w 117"/>
              <a:gd name="T3" fmla="*/ 2 h 115"/>
              <a:gd name="T4" fmla="*/ 93 w 117"/>
              <a:gd name="T5" fmla="*/ 11 h 115"/>
              <a:gd name="T6" fmla="*/ 106 w 117"/>
              <a:gd name="T7" fmla="*/ 24 h 115"/>
              <a:gd name="T8" fmla="*/ 114 w 117"/>
              <a:gd name="T9" fmla="*/ 39 h 115"/>
              <a:gd name="T10" fmla="*/ 117 w 117"/>
              <a:gd name="T11" fmla="*/ 57 h 115"/>
              <a:gd name="T12" fmla="*/ 114 w 117"/>
              <a:gd name="T13" fmla="*/ 76 h 115"/>
              <a:gd name="T14" fmla="*/ 106 w 117"/>
              <a:gd name="T15" fmla="*/ 92 h 115"/>
              <a:gd name="T16" fmla="*/ 93 w 117"/>
              <a:gd name="T17" fmla="*/ 105 h 115"/>
              <a:gd name="T18" fmla="*/ 77 w 117"/>
              <a:gd name="T19" fmla="*/ 113 h 115"/>
              <a:gd name="T20" fmla="*/ 58 w 117"/>
              <a:gd name="T21" fmla="*/ 115 h 115"/>
              <a:gd name="T22" fmla="*/ 40 w 117"/>
              <a:gd name="T23" fmla="*/ 113 h 115"/>
              <a:gd name="T24" fmla="*/ 24 w 117"/>
              <a:gd name="T25" fmla="*/ 105 h 115"/>
              <a:gd name="T26" fmla="*/ 12 w 117"/>
              <a:gd name="T27" fmla="*/ 92 h 115"/>
              <a:gd name="T28" fmla="*/ 3 w 117"/>
              <a:gd name="T29" fmla="*/ 76 h 115"/>
              <a:gd name="T30" fmla="*/ 0 w 117"/>
              <a:gd name="T31" fmla="*/ 57 h 115"/>
              <a:gd name="T32" fmla="*/ 3 w 117"/>
              <a:gd name="T33" fmla="*/ 39 h 115"/>
              <a:gd name="T34" fmla="*/ 12 w 117"/>
              <a:gd name="T35" fmla="*/ 24 h 115"/>
              <a:gd name="T36" fmla="*/ 24 w 117"/>
              <a:gd name="T37" fmla="*/ 11 h 115"/>
              <a:gd name="T38" fmla="*/ 40 w 117"/>
              <a:gd name="T39" fmla="*/ 2 h 115"/>
              <a:gd name="T40" fmla="*/ 58 w 117"/>
              <a:gd name="T41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7" h="115">
                <a:moveTo>
                  <a:pt x="58" y="0"/>
                </a:moveTo>
                <a:lnTo>
                  <a:pt x="77" y="2"/>
                </a:lnTo>
                <a:lnTo>
                  <a:pt x="93" y="11"/>
                </a:lnTo>
                <a:lnTo>
                  <a:pt x="106" y="24"/>
                </a:lnTo>
                <a:lnTo>
                  <a:pt x="114" y="39"/>
                </a:lnTo>
                <a:lnTo>
                  <a:pt x="117" y="57"/>
                </a:lnTo>
                <a:lnTo>
                  <a:pt x="114" y="76"/>
                </a:lnTo>
                <a:lnTo>
                  <a:pt x="106" y="92"/>
                </a:lnTo>
                <a:lnTo>
                  <a:pt x="93" y="105"/>
                </a:lnTo>
                <a:lnTo>
                  <a:pt x="77" y="113"/>
                </a:lnTo>
                <a:lnTo>
                  <a:pt x="58" y="115"/>
                </a:lnTo>
                <a:lnTo>
                  <a:pt x="40" y="113"/>
                </a:lnTo>
                <a:lnTo>
                  <a:pt x="24" y="105"/>
                </a:lnTo>
                <a:lnTo>
                  <a:pt x="12" y="92"/>
                </a:lnTo>
                <a:lnTo>
                  <a:pt x="3" y="76"/>
                </a:lnTo>
                <a:lnTo>
                  <a:pt x="0" y="57"/>
                </a:lnTo>
                <a:lnTo>
                  <a:pt x="3" y="39"/>
                </a:lnTo>
                <a:lnTo>
                  <a:pt x="12" y="24"/>
                </a:lnTo>
                <a:lnTo>
                  <a:pt x="24" y="11"/>
                </a:lnTo>
                <a:lnTo>
                  <a:pt x="40" y="2"/>
                </a:lnTo>
                <a:lnTo>
                  <a:pt x="58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Freeform 490">
            <a:extLst>
              <a:ext uri="{FF2B5EF4-FFF2-40B4-BE49-F238E27FC236}">
                <a16:creationId xmlns:a16="http://schemas.microsoft.com/office/drawing/2014/main" id="{F887ED84-D79C-472C-9A5A-5A978AF342F6}"/>
              </a:ext>
            </a:extLst>
          </p:cNvPr>
          <p:cNvSpPr>
            <a:spLocks/>
          </p:cNvSpPr>
          <p:nvPr/>
        </p:nvSpPr>
        <p:spPr bwMode="auto">
          <a:xfrm>
            <a:off x="5230085" y="1722149"/>
            <a:ext cx="28409" cy="25754"/>
          </a:xfrm>
          <a:custGeom>
            <a:avLst/>
            <a:gdLst>
              <a:gd name="T0" fmla="*/ 58 w 117"/>
              <a:gd name="T1" fmla="*/ 0 h 116"/>
              <a:gd name="T2" fmla="*/ 77 w 117"/>
              <a:gd name="T3" fmla="*/ 3 h 116"/>
              <a:gd name="T4" fmla="*/ 93 w 117"/>
              <a:gd name="T5" fmla="*/ 11 h 116"/>
              <a:gd name="T6" fmla="*/ 106 w 117"/>
              <a:gd name="T7" fmla="*/ 23 h 116"/>
              <a:gd name="T8" fmla="*/ 113 w 117"/>
              <a:gd name="T9" fmla="*/ 39 h 116"/>
              <a:gd name="T10" fmla="*/ 117 w 117"/>
              <a:gd name="T11" fmla="*/ 58 h 116"/>
              <a:gd name="T12" fmla="*/ 113 w 117"/>
              <a:gd name="T13" fmla="*/ 76 h 116"/>
              <a:gd name="T14" fmla="*/ 106 w 117"/>
              <a:gd name="T15" fmla="*/ 92 h 116"/>
              <a:gd name="T16" fmla="*/ 93 w 117"/>
              <a:gd name="T17" fmla="*/ 105 h 116"/>
              <a:gd name="T18" fmla="*/ 77 w 117"/>
              <a:gd name="T19" fmla="*/ 112 h 116"/>
              <a:gd name="T20" fmla="*/ 58 w 117"/>
              <a:gd name="T21" fmla="*/ 116 h 116"/>
              <a:gd name="T22" fmla="*/ 40 w 117"/>
              <a:gd name="T23" fmla="*/ 112 h 116"/>
              <a:gd name="T24" fmla="*/ 24 w 117"/>
              <a:gd name="T25" fmla="*/ 105 h 116"/>
              <a:gd name="T26" fmla="*/ 12 w 117"/>
              <a:gd name="T27" fmla="*/ 92 h 116"/>
              <a:gd name="T28" fmla="*/ 3 w 117"/>
              <a:gd name="T29" fmla="*/ 76 h 116"/>
              <a:gd name="T30" fmla="*/ 0 w 117"/>
              <a:gd name="T31" fmla="*/ 58 h 116"/>
              <a:gd name="T32" fmla="*/ 3 w 117"/>
              <a:gd name="T33" fmla="*/ 39 h 116"/>
              <a:gd name="T34" fmla="*/ 12 w 117"/>
              <a:gd name="T35" fmla="*/ 23 h 116"/>
              <a:gd name="T36" fmla="*/ 24 w 117"/>
              <a:gd name="T37" fmla="*/ 11 h 116"/>
              <a:gd name="T38" fmla="*/ 40 w 117"/>
              <a:gd name="T39" fmla="*/ 3 h 116"/>
              <a:gd name="T40" fmla="*/ 58 w 117"/>
              <a:gd name="T4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7" h="116">
                <a:moveTo>
                  <a:pt x="58" y="0"/>
                </a:moveTo>
                <a:lnTo>
                  <a:pt x="77" y="3"/>
                </a:lnTo>
                <a:lnTo>
                  <a:pt x="93" y="11"/>
                </a:lnTo>
                <a:lnTo>
                  <a:pt x="106" y="23"/>
                </a:lnTo>
                <a:lnTo>
                  <a:pt x="113" y="39"/>
                </a:lnTo>
                <a:lnTo>
                  <a:pt x="117" y="58"/>
                </a:lnTo>
                <a:lnTo>
                  <a:pt x="113" y="76"/>
                </a:lnTo>
                <a:lnTo>
                  <a:pt x="106" y="92"/>
                </a:lnTo>
                <a:lnTo>
                  <a:pt x="93" y="105"/>
                </a:lnTo>
                <a:lnTo>
                  <a:pt x="77" y="112"/>
                </a:lnTo>
                <a:lnTo>
                  <a:pt x="58" y="116"/>
                </a:lnTo>
                <a:lnTo>
                  <a:pt x="40" y="112"/>
                </a:lnTo>
                <a:lnTo>
                  <a:pt x="24" y="105"/>
                </a:lnTo>
                <a:lnTo>
                  <a:pt x="12" y="92"/>
                </a:lnTo>
                <a:lnTo>
                  <a:pt x="3" y="76"/>
                </a:lnTo>
                <a:lnTo>
                  <a:pt x="0" y="58"/>
                </a:lnTo>
                <a:lnTo>
                  <a:pt x="3" y="39"/>
                </a:lnTo>
                <a:lnTo>
                  <a:pt x="12" y="23"/>
                </a:lnTo>
                <a:lnTo>
                  <a:pt x="24" y="11"/>
                </a:lnTo>
                <a:lnTo>
                  <a:pt x="40" y="3"/>
                </a:lnTo>
                <a:lnTo>
                  <a:pt x="58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Freeform 491">
            <a:extLst>
              <a:ext uri="{FF2B5EF4-FFF2-40B4-BE49-F238E27FC236}">
                <a16:creationId xmlns:a16="http://schemas.microsoft.com/office/drawing/2014/main" id="{F783B838-E833-4B99-A175-993EB6989C37}"/>
              </a:ext>
            </a:extLst>
          </p:cNvPr>
          <p:cNvSpPr>
            <a:spLocks/>
          </p:cNvSpPr>
          <p:nvPr/>
        </p:nvSpPr>
        <p:spPr bwMode="auto">
          <a:xfrm>
            <a:off x="5175633" y="1722149"/>
            <a:ext cx="28409" cy="25754"/>
          </a:xfrm>
          <a:custGeom>
            <a:avLst/>
            <a:gdLst>
              <a:gd name="T0" fmla="*/ 58 w 117"/>
              <a:gd name="T1" fmla="*/ 0 h 116"/>
              <a:gd name="T2" fmla="*/ 77 w 117"/>
              <a:gd name="T3" fmla="*/ 3 h 116"/>
              <a:gd name="T4" fmla="*/ 93 w 117"/>
              <a:gd name="T5" fmla="*/ 11 h 116"/>
              <a:gd name="T6" fmla="*/ 105 w 117"/>
              <a:gd name="T7" fmla="*/ 23 h 116"/>
              <a:gd name="T8" fmla="*/ 114 w 117"/>
              <a:gd name="T9" fmla="*/ 39 h 116"/>
              <a:gd name="T10" fmla="*/ 117 w 117"/>
              <a:gd name="T11" fmla="*/ 58 h 116"/>
              <a:gd name="T12" fmla="*/ 114 w 117"/>
              <a:gd name="T13" fmla="*/ 76 h 116"/>
              <a:gd name="T14" fmla="*/ 105 w 117"/>
              <a:gd name="T15" fmla="*/ 92 h 116"/>
              <a:gd name="T16" fmla="*/ 93 w 117"/>
              <a:gd name="T17" fmla="*/ 105 h 116"/>
              <a:gd name="T18" fmla="*/ 77 w 117"/>
              <a:gd name="T19" fmla="*/ 112 h 116"/>
              <a:gd name="T20" fmla="*/ 58 w 117"/>
              <a:gd name="T21" fmla="*/ 116 h 116"/>
              <a:gd name="T22" fmla="*/ 40 w 117"/>
              <a:gd name="T23" fmla="*/ 112 h 116"/>
              <a:gd name="T24" fmla="*/ 24 w 117"/>
              <a:gd name="T25" fmla="*/ 105 h 116"/>
              <a:gd name="T26" fmla="*/ 11 w 117"/>
              <a:gd name="T27" fmla="*/ 92 h 116"/>
              <a:gd name="T28" fmla="*/ 3 w 117"/>
              <a:gd name="T29" fmla="*/ 76 h 116"/>
              <a:gd name="T30" fmla="*/ 0 w 117"/>
              <a:gd name="T31" fmla="*/ 58 h 116"/>
              <a:gd name="T32" fmla="*/ 3 w 117"/>
              <a:gd name="T33" fmla="*/ 39 h 116"/>
              <a:gd name="T34" fmla="*/ 11 w 117"/>
              <a:gd name="T35" fmla="*/ 23 h 116"/>
              <a:gd name="T36" fmla="*/ 24 w 117"/>
              <a:gd name="T37" fmla="*/ 11 h 116"/>
              <a:gd name="T38" fmla="*/ 40 w 117"/>
              <a:gd name="T39" fmla="*/ 3 h 116"/>
              <a:gd name="T40" fmla="*/ 58 w 117"/>
              <a:gd name="T4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7" h="116">
                <a:moveTo>
                  <a:pt x="58" y="0"/>
                </a:moveTo>
                <a:lnTo>
                  <a:pt x="77" y="3"/>
                </a:lnTo>
                <a:lnTo>
                  <a:pt x="93" y="11"/>
                </a:lnTo>
                <a:lnTo>
                  <a:pt x="105" y="23"/>
                </a:lnTo>
                <a:lnTo>
                  <a:pt x="114" y="39"/>
                </a:lnTo>
                <a:lnTo>
                  <a:pt x="117" y="58"/>
                </a:lnTo>
                <a:lnTo>
                  <a:pt x="114" y="76"/>
                </a:lnTo>
                <a:lnTo>
                  <a:pt x="105" y="92"/>
                </a:lnTo>
                <a:lnTo>
                  <a:pt x="93" y="105"/>
                </a:lnTo>
                <a:lnTo>
                  <a:pt x="77" y="112"/>
                </a:lnTo>
                <a:lnTo>
                  <a:pt x="58" y="116"/>
                </a:lnTo>
                <a:lnTo>
                  <a:pt x="40" y="112"/>
                </a:lnTo>
                <a:lnTo>
                  <a:pt x="24" y="105"/>
                </a:lnTo>
                <a:lnTo>
                  <a:pt x="11" y="92"/>
                </a:lnTo>
                <a:lnTo>
                  <a:pt x="3" y="76"/>
                </a:lnTo>
                <a:lnTo>
                  <a:pt x="0" y="58"/>
                </a:lnTo>
                <a:lnTo>
                  <a:pt x="3" y="39"/>
                </a:lnTo>
                <a:lnTo>
                  <a:pt x="11" y="23"/>
                </a:lnTo>
                <a:lnTo>
                  <a:pt x="24" y="11"/>
                </a:lnTo>
                <a:lnTo>
                  <a:pt x="40" y="3"/>
                </a:lnTo>
                <a:lnTo>
                  <a:pt x="58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Freeform 492">
            <a:extLst>
              <a:ext uri="{FF2B5EF4-FFF2-40B4-BE49-F238E27FC236}">
                <a16:creationId xmlns:a16="http://schemas.microsoft.com/office/drawing/2014/main" id="{339C2C4D-A1F1-4665-83B5-5D0CCDD3E7BF}"/>
              </a:ext>
            </a:extLst>
          </p:cNvPr>
          <p:cNvSpPr>
            <a:spLocks/>
          </p:cNvSpPr>
          <p:nvPr/>
        </p:nvSpPr>
        <p:spPr bwMode="auto">
          <a:xfrm>
            <a:off x="5092774" y="1680007"/>
            <a:ext cx="28409" cy="28094"/>
          </a:xfrm>
          <a:custGeom>
            <a:avLst/>
            <a:gdLst>
              <a:gd name="T0" fmla="*/ 59 w 116"/>
              <a:gd name="T1" fmla="*/ 0 h 115"/>
              <a:gd name="T2" fmla="*/ 77 w 116"/>
              <a:gd name="T3" fmla="*/ 2 h 115"/>
              <a:gd name="T4" fmla="*/ 92 w 116"/>
              <a:gd name="T5" fmla="*/ 11 h 115"/>
              <a:gd name="T6" fmla="*/ 105 w 116"/>
              <a:gd name="T7" fmla="*/ 24 h 115"/>
              <a:gd name="T8" fmla="*/ 114 w 116"/>
              <a:gd name="T9" fmla="*/ 39 h 115"/>
              <a:gd name="T10" fmla="*/ 116 w 116"/>
              <a:gd name="T11" fmla="*/ 57 h 115"/>
              <a:gd name="T12" fmla="*/ 114 w 116"/>
              <a:gd name="T13" fmla="*/ 76 h 115"/>
              <a:gd name="T14" fmla="*/ 105 w 116"/>
              <a:gd name="T15" fmla="*/ 92 h 115"/>
              <a:gd name="T16" fmla="*/ 92 w 116"/>
              <a:gd name="T17" fmla="*/ 105 h 115"/>
              <a:gd name="T18" fmla="*/ 77 w 116"/>
              <a:gd name="T19" fmla="*/ 113 h 115"/>
              <a:gd name="T20" fmla="*/ 59 w 116"/>
              <a:gd name="T21" fmla="*/ 115 h 115"/>
              <a:gd name="T22" fmla="*/ 40 w 116"/>
              <a:gd name="T23" fmla="*/ 113 h 115"/>
              <a:gd name="T24" fmla="*/ 24 w 116"/>
              <a:gd name="T25" fmla="*/ 105 h 115"/>
              <a:gd name="T26" fmla="*/ 11 w 116"/>
              <a:gd name="T27" fmla="*/ 92 h 115"/>
              <a:gd name="T28" fmla="*/ 2 w 116"/>
              <a:gd name="T29" fmla="*/ 76 h 115"/>
              <a:gd name="T30" fmla="*/ 0 w 116"/>
              <a:gd name="T31" fmla="*/ 57 h 115"/>
              <a:gd name="T32" fmla="*/ 2 w 116"/>
              <a:gd name="T33" fmla="*/ 39 h 115"/>
              <a:gd name="T34" fmla="*/ 11 w 116"/>
              <a:gd name="T35" fmla="*/ 24 h 115"/>
              <a:gd name="T36" fmla="*/ 24 w 116"/>
              <a:gd name="T37" fmla="*/ 11 h 115"/>
              <a:gd name="T38" fmla="*/ 40 w 116"/>
              <a:gd name="T39" fmla="*/ 2 h 115"/>
              <a:gd name="T40" fmla="*/ 59 w 116"/>
              <a:gd name="T41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6" h="115">
                <a:moveTo>
                  <a:pt x="59" y="0"/>
                </a:moveTo>
                <a:lnTo>
                  <a:pt x="77" y="2"/>
                </a:lnTo>
                <a:lnTo>
                  <a:pt x="92" y="11"/>
                </a:lnTo>
                <a:lnTo>
                  <a:pt x="105" y="24"/>
                </a:lnTo>
                <a:lnTo>
                  <a:pt x="114" y="39"/>
                </a:lnTo>
                <a:lnTo>
                  <a:pt x="116" y="57"/>
                </a:lnTo>
                <a:lnTo>
                  <a:pt x="114" y="76"/>
                </a:lnTo>
                <a:lnTo>
                  <a:pt x="105" y="92"/>
                </a:lnTo>
                <a:lnTo>
                  <a:pt x="92" y="105"/>
                </a:lnTo>
                <a:lnTo>
                  <a:pt x="77" y="113"/>
                </a:lnTo>
                <a:lnTo>
                  <a:pt x="59" y="115"/>
                </a:lnTo>
                <a:lnTo>
                  <a:pt x="40" y="113"/>
                </a:lnTo>
                <a:lnTo>
                  <a:pt x="24" y="105"/>
                </a:lnTo>
                <a:lnTo>
                  <a:pt x="11" y="92"/>
                </a:lnTo>
                <a:lnTo>
                  <a:pt x="2" y="76"/>
                </a:lnTo>
                <a:lnTo>
                  <a:pt x="0" y="57"/>
                </a:lnTo>
                <a:lnTo>
                  <a:pt x="2" y="39"/>
                </a:lnTo>
                <a:lnTo>
                  <a:pt x="11" y="24"/>
                </a:lnTo>
                <a:lnTo>
                  <a:pt x="24" y="11"/>
                </a:lnTo>
                <a:lnTo>
                  <a:pt x="40" y="2"/>
                </a:lnTo>
                <a:lnTo>
                  <a:pt x="59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493">
            <a:extLst>
              <a:ext uri="{FF2B5EF4-FFF2-40B4-BE49-F238E27FC236}">
                <a16:creationId xmlns:a16="http://schemas.microsoft.com/office/drawing/2014/main" id="{AE3CCE1B-0103-453F-B87E-55B9AADFD1F5}"/>
              </a:ext>
            </a:extLst>
          </p:cNvPr>
          <p:cNvSpPr>
            <a:spLocks/>
          </p:cNvSpPr>
          <p:nvPr/>
        </p:nvSpPr>
        <p:spPr bwMode="auto">
          <a:xfrm>
            <a:off x="5121183" y="1722149"/>
            <a:ext cx="28409" cy="25754"/>
          </a:xfrm>
          <a:custGeom>
            <a:avLst/>
            <a:gdLst>
              <a:gd name="T0" fmla="*/ 59 w 117"/>
              <a:gd name="T1" fmla="*/ 0 h 116"/>
              <a:gd name="T2" fmla="*/ 77 w 117"/>
              <a:gd name="T3" fmla="*/ 3 h 116"/>
              <a:gd name="T4" fmla="*/ 93 w 117"/>
              <a:gd name="T5" fmla="*/ 11 h 116"/>
              <a:gd name="T6" fmla="*/ 106 w 117"/>
              <a:gd name="T7" fmla="*/ 23 h 116"/>
              <a:gd name="T8" fmla="*/ 114 w 117"/>
              <a:gd name="T9" fmla="*/ 39 h 116"/>
              <a:gd name="T10" fmla="*/ 117 w 117"/>
              <a:gd name="T11" fmla="*/ 58 h 116"/>
              <a:gd name="T12" fmla="*/ 114 w 117"/>
              <a:gd name="T13" fmla="*/ 76 h 116"/>
              <a:gd name="T14" fmla="*/ 106 w 117"/>
              <a:gd name="T15" fmla="*/ 92 h 116"/>
              <a:gd name="T16" fmla="*/ 93 w 117"/>
              <a:gd name="T17" fmla="*/ 105 h 116"/>
              <a:gd name="T18" fmla="*/ 77 w 117"/>
              <a:gd name="T19" fmla="*/ 112 h 116"/>
              <a:gd name="T20" fmla="*/ 59 w 117"/>
              <a:gd name="T21" fmla="*/ 116 h 116"/>
              <a:gd name="T22" fmla="*/ 40 w 117"/>
              <a:gd name="T23" fmla="*/ 112 h 116"/>
              <a:gd name="T24" fmla="*/ 24 w 117"/>
              <a:gd name="T25" fmla="*/ 105 h 116"/>
              <a:gd name="T26" fmla="*/ 12 w 117"/>
              <a:gd name="T27" fmla="*/ 92 h 116"/>
              <a:gd name="T28" fmla="*/ 3 w 117"/>
              <a:gd name="T29" fmla="*/ 76 h 116"/>
              <a:gd name="T30" fmla="*/ 0 w 117"/>
              <a:gd name="T31" fmla="*/ 58 h 116"/>
              <a:gd name="T32" fmla="*/ 3 w 117"/>
              <a:gd name="T33" fmla="*/ 39 h 116"/>
              <a:gd name="T34" fmla="*/ 12 w 117"/>
              <a:gd name="T35" fmla="*/ 23 h 116"/>
              <a:gd name="T36" fmla="*/ 24 w 117"/>
              <a:gd name="T37" fmla="*/ 11 h 116"/>
              <a:gd name="T38" fmla="*/ 40 w 117"/>
              <a:gd name="T39" fmla="*/ 3 h 116"/>
              <a:gd name="T40" fmla="*/ 59 w 117"/>
              <a:gd name="T4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7" h="116">
                <a:moveTo>
                  <a:pt x="59" y="0"/>
                </a:moveTo>
                <a:lnTo>
                  <a:pt x="77" y="3"/>
                </a:lnTo>
                <a:lnTo>
                  <a:pt x="93" y="11"/>
                </a:lnTo>
                <a:lnTo>
                  <a:pt x="106" y="23"/>
                </a:lnTo>
                <a:lnTo>
                  <a:pt x="114" y="39"/>
                </a:lnTo>
                <a:lnTo>
                  <a:pt x="117" y="58"/>
                </a:lnTo>
                <a:lnTo>
                  <a:pt x="114" y="76"/>
                </a:lnTo>
                <a:lnTo>
                  <a:pt x="106" y="92"/>
                </a:lnTo>
                <a:lnTo>
                  <a:pt x="93" y="105"/>
                </a:lnTo>
                <a:lnTo>
                  <a:pt x="77" y="112"/>
                </a:lnTo>
                <a:lnTo>
                  <a:pt x="59" y="116"/>
                </a:lnTo>
                <a:lnTo>
                  <a:pt x="40" y="112"/>
                </a:lnTo>
                <a:lnTo>
                  <a:pt x="24" y="105"/>
                </a:lnTo>
                <a:lnTo>
                  <a:pt x="12" y="92"/>
                </a:lnTo>
                <a:lnTo>
                  <a:pt x="3" y="76"/>
                </a:lnTo>
                <a:lnTo>
                  <a:pt x="0" y="58"/>
                </a:lnTo>
                <a:lnTo>
                  <a:pt x="3" y="39"/>
                </a:lnTo>
                <a:lnTo>
                  <a:pt x="12" y="23"/>
                </a:lnTo>
                <a:lnTo>
                  <a:pt x="24" y="11"/>
                </a:lnTo>
                <a:lnTo>
                  <a:pt x="40" y="3"/>
                </a:lnTo>
                <a:lnTo>
                  <a:pt x="59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494">
            <a:extLst>
              <a:ext uri="{FF2B5EF4-FFF2-40B4-BE49-F238E27FC236}">
                <a16:creationId xmlns:a16="http://schemas.microsoft.com/office/drawing/2014/main" id="{A4EA0ED0-2C21-4E5D-B3E0-71283E1E160D}"/>
              </a:ext>
            </a:extLst>
          </p:cNvPr>
          <p:cNvSpPr>
            <a:spLocks/>
          </p:cNvSpPr>
          <p:nvPr/>
        </p:nvSpPr>
        <p:spPr bwMode="auto">
          <a:xfrm>
            <a:off x="5038322" y="1680007"/>
            <a:ext cx="28409" cy="28094"/>
          </a:xfrm>
          <a:custGeom>
            <a:avLst/>
            <a:gdLst>
              <a:gd name="T0" fmla="*/ 59 w 117"/>
              <a:gd name="T1" fmla="*/ 0 h 115"/>
              <a:gd name="T2" fmla="*/ 77 w 117"/>
              <a:gd name="T3" fmla="*/ 2 h 115"/>
              <a:gd name="T4" fmla="*/ 93 w 117"/>
              <a:gd name="T5" fmla="*/ 11 h 115"/>
              <a:gd name="T6" fmla="*/ 105 w 117"/>
              <a:gd name="T7" fmla="*/ 24 h 115"/>
              <a:gd name="T8" fmla="*/ 114 w 117"/>
              <a:gd name="T9" fmla="*/ 39 h 115"/>
              <a:gd name="T10" fmla="*/ 117 w 117"/>
              <a:gd name="T11" fmla="*/ 57 h 115"/>
              <a:gd name="T12" fmla="*/ 114 w 117"/>
              <a:gd name="T13" fmla="*/ 76 h 115"/>
              <a:gd name="T14" fmla="*/ 105 w 117"/>
              <a:gd name="T15" fmla="*/ 92 h 115"/>
              <a:gd name="T16" fmla="*/ 93 w 117"/>
              <a:gd name="T17" fmla="*/ 105 h 115"/>
              <a:gd name="T18" fmla="*/ 77 w 117"/>
              <a:gd name="T19" fmla="*/ 113 h 115"/>
              <a:gd name="T20" fmla="*/ 59 w 117"/>
              <a:gd name="T21" fmla="*/ 115 h 115"/>
              <a:gd name="T22" fmla="*/ 40 w 117"/>
              <a:gd name="T23" fmla="*/ 113 h 115"/>
              <a:gd name="T24" fmla="*/ 24 w 117"/>
              <a:gd name="T25" fmla="*/ 105 h 115"/>
              <a:gd name="T26" fmla="*/ 12 w 117"/>
              <a:gd name="T27" fmla="*/ 92 h 115"/>
              <a:gd name="T28" fmla="*/ 4 w 117"/>
              <a:gd name="T29" fmla="*/ 76 h 115"/>
              <a:gd name="T30" fmla="*/ 0 w 117"/>
              <a:gd name="T31" fmla="*/ 57 h 115"/>
              <a:gd name="T32" fmla="*/ 4 w 117"/>
              <a:gd name="T33" fmla="*/ 39 h 115"/>
              <a:gd name="T34" fmla="*/ 12 w 117"/>
              <a:gd name="T35" fmla="*/ 24 h 115"/>
              <a:gd name="T36" fmla="*/ 24 w 117"/>
              <a:gd name="T37" fmla="*/ 11 h 115"/>
              <a:gd name="T38" fmla="*/ 40 w 117"/>
              <a:gd name="T39" fmla="*/ 2 h 115"/>
              <a:gd name="T40" fmla="*/ 59 w 117"/>
              <a:gd name="T41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7" h="115">
                <a:moveTo>
                  <a:pt x="59" y="0"/>
                </a:moveTo>
                <a:lnTo>
                  <a:pt x="77" y="2"/>
                </a:lnTo>
                <a:lnTo>
                  <a:pt x="93" y="11"/>
                </a:lnTo>
                <a:lnTo>
                  <a:pt x="105" y="24"/>
                </a:lnTo>
                <a:lnTo>
                  <a:pt x="114" y="39"/>
                </a:lnTo>
                <a:lnTo>
                  <a:pt x="117" y="57"/>
                </a:lnTo>
                <a:lnTo>
                  <a:pt x="114" y="76"/>
                </a:lnTo>
                <a:lnTo>
                  <a:pt x="105" y="92"/>
                </a:lnTo>
                <a:lnTo>
                  <a:pt x="93" y="105"/>
                </a:lnTo>
                <a:lnTo>
                  <a:pt x="77" y="113"/>
                </a:lnTo>
                <a:lnTo>
                  <a:pt x="59" y="115"/>
                </a:lnTo>
                <a:lnTo>
                  <a:pt x="40" y="113"/>
                </a:lnTo>
                <a:lnTo>
                  <a:pt x="24" y="105"/>
                </a:lnTo>
                <a:lnTo>
                  <a:pt x="12" y="92"/>
                </a:lnTo>
                <a:lnTo>
                  <a:pt x="4" y="76"/>
                </a:lnTo>
                <a:lnTo>
                  <a:pt x="0" y="57"/>
                </a:lnTo>
                <a:lnTo>
                  <a:pt x="4" y="39"/>
                </a:lnTo>
                <a:lnTo>
                  <a:pt x="12" y="24"/>
                </a:lnTo>
                <a:lnTo>
                  <a:pt x="24" y="11"/>
                </a:lnTo>
                <a:lnTo>
                  <a:pt x="40" y="2"/>
                </a:lnTo>
                <a:lnTo>
                  <a:pt x="59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Freeform 495">
            <a:extLst>
              <a:ext uri="{FF2B5EF4-FFF2-40B4-BE49-F238E27FC236}">
                <a16:creationId xmlns:a16="http://schemas.microsoft.com/office/drawing/2014/main" id="{8A0AA70E-9A1B-46ED-828F-61E3E1AA70E8}"/>
              </a:ext>
            </a:extLst>
          </p:cNvPr>
          <p:cNvSpPr>
            <a:spLocks/>
          </p:cNvSpPr>
          <p:nvPr/>
        </p:nvSpPr>
        <p:spPr bwMode="auto">
          <a:xfrm>
            <a:off x="5066731" y="1722149"/>
            <a:ext cx="26043" cy="25754"/>
          </a:xfrm>
          <a:custGeom>
            <a:avLst/>
            <a:gdLst>
              <a:gd name="T0" fmla="*/ 59 w 117"/>
              <a:gd name="T1" fmla="*/ 0 h 116"/>
              <a:gd name="T2" fmla="*/ 77 w 117"/>
              <a:gd name="T3" fmla="*/ 3 h 116"/>
              <a:gd name="T4" fmla="*/ 93 w 117"/>
              <a:gd name="T5" fmla="*/ 11 h 116"/>
              <a:gd name="T6" fmla="*/ 105 w 117"/>
              <a:gd name="T7" fmla="*/ 23 h 116"/>
              <a:gd name="T8" fmla="*/ 114 w 117"/>
              <a:gd name="T9" fmla="*/ 39 h 116"/>
              <a:gd name="T10" fmla="*/ 117 w 117"/>
              <a:gd name="T11" fmla="*/ 58 h 116"/>
              <a:gd name="T12" fmla="*/ 114 w 117"/>
              <a:gd name="T13" fmla="*/ 76 h 116"/>
              <a:gd name="T14" fmla="*/ 105 w 117"/>
              <a:gd name="T15" fmla="*/ 92 h 116"/>
              <a:gd name="T16" fmla="*/ 93 w 117"/>
              <a:gd name="T17" fmla="*/ 105 h 116"/>
              <a:gd name="T18" fmla="*/ 77 w 117"/>
              <a:gd name="T19" fmla="*/ 112 h 116"/>
              <a:gd name="T20" fmla="*/ 59 w 117"/>
              <a:gd name="T21" fmla="*/ 116 h 116"/>
              <a:gd name="T22" fmla="*/ 40 w 117"/>
              <a:gd name="T23" fmla="*/ 112 h 116"/>
              <a:gd name="T24" fmla="*/ 24 w 117"/>
              <a:gd name="T25" fmla="*/ 105 h 116"/>
              <a:gd name="T26" fmla="*/ 11 w 117"/>
              <a:gd name="T27" fmla="*/ 92 h 116"/>
              <a:gd name="T28" fmla="*/ 3 w 117"/>
              <a:gd name="T29" fmla="*/ 76 h 116"/>
              <a:gd name="T30" fmla="*/ 0 w 117"/>
              <a:gd name="T31" fmla="*/ 58 h 116"/>
              <a:gd name="T32" fmla="*/ 3 w 117"/>
              <a:gd name="T33" fmla="*/ 39 h 116"/>
              <a:gd name="T34" fmla="*/ 11 w 117"/>
              <a:gd name="T35" fmla="*/ 23 h 116"/>
              <a:gd name="T36" fmla="*/ 24 w 117"/>
              <a:gd name="T37" fmla="*/ 11 h 116"/>
              <a:gd name="T38" fmla="*/ 40 w 117"/>
              <a:gd name="T39" fmla="*/ 3 h 116"/>
              <a:gd name="T40" fmla="*/ 59 w 117"/>
              <a:gd name="T4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7" h="116">
                <a:moveTo>
                  <a:pt x="59" y="0"/>
                </a:moveTo>
                <a:lnTo>
                  <a:pt x="77" y="3"/>
                </a:lnTo>
                <a:lnTo>
                  <a:pt x="93" y="11"/>
                </a:lnTo>
                <a:lnTo>
                  <a:pt x="105" y="23"/>
                </a:lnTo>
                <a:lnTo>
                  <a:pt x="114" y="39"/>
                </a:lnTo>
                <a:lnTo>
                  <a:pt x="117" y="58"/>
                </a:lnTo>
                <a:lnTo>
                  <a:pt x="114" y="76"/>
                </a:lnTo>
                <a:lnTo>
                  <a:pt x="105" y="92"/>
                </a:lnTo>
                <a:lnTo>
                  <a:pt x="93" y="105"/>
                </a:lnTo>
                <a:lnTo>
                  <a:pt x="77" y="112"/>
                </a:lnTo>
                <a:lnTo>
                  <a:pt x="59" y="116"/>
                </a:lnTo>
                <a:lnTo>
                  <a:pt x="40" y="112"/>
                </a:lnTo>
                <a:lnTo>
                  <a:pt x="24" y="105"/>
                </a:lnTo>
                <a:lnTo>
                  <a:pt x="11" y="92"/>
                </a:lnTo>
                <a:lnTo>
                  <a:pt x="3" y="76"/>
                </a:lnTo>
                <a:lnTo>
                  <a:pt x="0" y="58"/>
                </a:lnTo>
                <a:lnTo>
                  <a:pt x="3" y="39"/>
                </a:lnTo>
                <a:lnTo>
                  <a:pt x="11" y="23"/>
                </a:lnTo>
                <a:lnTo>
                  <a:pt x="24" y="11"/>
                </a:lnTo>
                <a:lnTo>
                  <a:pt x="40" y="3"/>
                </a:lnTo>
                <a:lnTo>
                  <a:pt x="59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496">
            <a:extLst>
              <a:ext uri="{FF2B5EF4-FFF2-40B4-BE49-F238E27FC236}">
                <a16:creationId xmlns:a16="http://schemas.microsoft.com/office/drawing/2014/main" id="{39A21444-A19A-4312-AD08-C211B3AA2635}"/>
              </a:ext>
            </a:extLst>
          </p:cNvPr>
          <p:cNvSpPr>
            <a:spLocks/>
          </p:cNvSpPr>
          <p:nvPr/>
        </p:nvSpPr>
        <p:spPr bwMode="auto">
          <a:xfrm>
            <a:off x="4981503" y="1680007"/>
            <a:ext cx="28409" cy="28094"/>
          </a:xfrm>
          <a:custGeom>
            <a:avLst/>
            <a:gdLst>
              <a:gd name="T0" fmla="*/ 59 w 117"/>
              <a:gd name="T1" fmla="*/ 0 h 115"/>
              <a:gd name="T2" fmla="*/ 77 w 117"/>
              <a:gd name="T3" fmla="*/ 2 h 115"/>
              <a:gd name="T4" fmla="*/ 93 w 117"/>
              <a:gd name="T5" fmla="*/ 11 h 115"/>
              <a:gd name="T6" fmla="*/ 106 w 117"/>
              <a:gd name="T7" fmla="*/ 24 h 115"/>
              <a:gd name="T8" fmla="*/ 115 w 117"/>
              <a:gd name="T9" fmla="*/ 39 h 115"/>
              <a:gd name="T10" fmla="*/ 117 w 117"/>
              <a:gd name="T11" fmla="*/ 57 h 115"/>
              <a:gd name="T12" fmla="*/ 115 w 117"/>
              <a:gd name="T13" fmla="*/ 76 h 115"/>
              <a:gd name="T14" fmla="*/ 106 w 117"/>
              <a:gd name="T15" fmla="*/ 92 h 115"/>
              <a:gd name="T16" fmla="*/ 93 w 117"/>
              <a:gd name="T17" fmla="*/ 105 h 115"/>
              <a:gd name="T18" fmla="*/ 77 w 117"/>
              <a:gd name="T19" fmla="*/ 113 h 115"/>
              <a:gd name="T20" fmla="*/ 59 w 117"/>
              <a:gd name="T21" fmla="*/ 115 h 115"/>
              <a:gd name="T22" fmla="*/ 40 w 117"/>
              <a:gd name="T23" fmla="*/ 113 h 115"/>
              <a:gd name="T24" fmla="*/ 25 w 117"/>
              <a:gd name="T25" fmla="*/ 105 h 115"/>
              <a:gd name="T26" fmla="*/ 12 w 117"/>
              <a:gd name="T27" fmla="*/ 92 h 115"/>
              <a:gd name="T28" fmla="*/ 4 w 117"/>
              <a:gd name="T29" fmla="*/ 76 h 115"/>
              <a:gd name="T30" fmla="*/ 0 w 117"/>
              <a:gd name="T31" fmla="*/ 57 h 115"/>
              <a:gd name="T32" fmla="*/ 4 w 117"/>
              <a:gd name="T33" fmla="*/ 39 h 115"/>
              <a:gd name="T34" fmla="*/ 12 w 117"/>
              <a:gd name="T35" fmla="*/ 24 h 115"/>
              <a:gd name="T36" fmla="*/ 25 w 117"/>
              <a:gd name="T37" fmla="*/ 11 h 115"/>
              <a:gd name="T38" fmla="*/ 40 w 117"/>
              <a:gd name="T39" fmla="*/ 2 h 115"/>
              <a:gd name="T40" fmla="*/ 59 w 117"/>
              <a:gd name="T41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7" h="115">
                <a:moveTo>
                  <a:pt x="59" y="0"/>
                </a:moveTo>
                <a:lnTo>
                  <a:pt x="77" y="2"/>
                </a:lnTo>
                <a:lnTo>
                  <a:pt x="93" y="11"/>
                </a:lnTo>
                <a:lnTo>
                  <a:pt x="106" y="24"/>
                </a:lnTo>
                <a:lnTo>
                  <a:pt x="115" y="39"/>
                </a:lnTo>
                <a:lnTo>
                  <a:pt x="117" y="57"/>
                </a:lnTo>
                <a:lnTo>
                  <a:pt x="115" y="76"/>
                </a:lnTo>
                <a:lnTo>
                  <a:pt x="106" y="92"/>
                </a:lnTo>
                <a:lnTo>
                  <a:pt x="93" y="105"/>
                </a:lnTo>
                <a:lnTo>
                  <a:pt x="77" y="113"/>
                </a:lnTo>
                <a:lnTo>
                  <a:pt x="59" y="115"/>
                </a:lnTo>
                <a:lnTo>
                  <a:pt x="40" y="113"/>
                </a:lnTo>
                <a:lnTo>
                  <a:pt x="25" y="105"/>
                </a:lnTo>
                <a:lnTo>
                  <a:pt x="12" y="92"/>
                </a:lnTo>
                <a:lnTo>
                  <a:pt x="4" y="76"/>
                </a:lnTo>
                <a:lnTo>
                  <a:pt x="0" y="57"/>
                </a:lnTo>
                <a:lnTo>
                  <a:pt x="4" y="39"/>
                </a:lnTo>
                <a:lnTo>
                  <a:pt x="12" y="24"/>
                </a:lnTo>
                <a:lnTo>
                  <a:pt x="25" y="11"/>
                </a:lnTo>
                <a:lnTo>
                  <a:pt x="40" y="2"/>
                </a:lnTo>
                <a:lnTo>
                  <a:pt x="59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Freeform 497">
            <a:extLst>
              <a:ext uri="{FF2B5EF4-FFF2-40B4-BE49-F238E27FC236}">
                <a16:creationId xmlns:a16="http://schemas.microsoft.com/office/drawing/2014/main" id="{9F5D14B2-495B-48C4-92CC-3D9E2928099B}"/>
              </a:ext>
            </a:extLst>
          </p:cNvPr>
          <p:cNvSpPr>
            <a:spLocks/>
          </p:cNvSpPr>
          <p:nvPr/>
        </p:nvSpPr>
        <p:spPr bwMode="auto">
          <a:xfrm>
            <a:off x="5009913" y="1722149"/>
            <a:ext cx="28409" cy="25754"/>
          </a:xfrm>
          <a:custGeom>
            <a:avLst/>
            <a:gdLst>
              <a:gd name="T0" fmla="*/ 59 w 117"/>
              <a:gd name="T1" fmla="*/ 0 h 116"/>
              <a:gd name="T2" fmla="*/ 77 w 117"/>
              <a:gd name="T3" fmla="*/ 3 h 116"/>
              <a:gd name="T4" fmla="*/ 93 w 117"/>
              <a:gd name="T5" fmla="*/ 11 h 116"/>
              <a:gd name="T6" fmla="*/ 106 w 117"/>
              <a:gd name="T7" fmla="*/ 23 h 116"/>
              <a:gd name="T8" fmla="*/ 115 w 117"/>
              <a:gd name="T9" fmla="*/ 39 h 116"/>
              <a:gd name="T10" fmla="*/ 117 w 117"/>
              <a:gd name="T11" fmla="*/ 58 h 116"/>
              <a:gd name="T12" fmla="*/ 115 w 117"/>
              <a:gd name="T13" fmla="*/ 76 h 116"/>
              <a:gd name="T14" fmla="*/ 106 w 117"/>
              <a:gd name="T15" fmla="*/ 92 h 116"/>
              <a:gd name="T16" fmla="*/ 93 w 117"/>
              <a:gd name="T17" fmla="*/ 105 h 116"/>
              <a:gd name="T18" fmla="*/ 77 w 117"/>
              <a:gd name="T19" fmla="*/ 112 h 116"/>
              <a:gd name="T20" fmla="*/ 59 w 117"/>
              <a:gd name="T21" fmla="*/ 116 h 116"/>
              <a:gd name="T22" fmla="*/ 40 w 117"/>
              <a:gd name="T23" fmla="*/ 112 h 116"/>
              <a:gd name="T24" fmla="*/ 24 w 117"/>
              <a:gd name="T25" fmla="*/ 105 h 116"/>
              <a:gd name="T26" fmla="*/ 12 w 117"/>
              <a:gd name="T27" fmla="*/ 92 h 116"/>
              <a:gd name="T28" fmla="*/ 4 w 117"/>
              <a:gd name="T29" fmla="*/ 76 h 116"/>
              <a:gd name="T30" fmla="*/ 0 w 117"/>
              <a:gd name="T31" fmla="*/ 58 h 116"/>
              <a:gd name="T32" fmla="*/ 4 w 117"/>
              <a:gd name="T33" fmla="*/ 39 h 116"/>
              <a:gd name="T34" fmla="*/ 12 w 117"/>
              <a:gd name="T35" fmla="*/ 23 h 116"/>
              <a:gd name="T36" fmla="*/ 24 w 117"/>
              <a:gd name="T37" fmla="*/ 11 h 116"/>
              <a:gd name="T38" fmla="*/ 40 w 117"/>
              <a:gd name="T39" fmla="*/ 3 h 116"/>
              <a:gd name="T40" fmla="*/ 59 w 117"/>
              <a:gd name="T4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7" h="116">
                <a:moveTo>
                  <a:pt x="59" y="0"/>
                </a:moveTo>
                <a:lnTo>
                  <a:pt x="77" y="3"/>
                </a:lnTo>
                <a:lnTo>
                  <a:pt x="93" y="11"/>
                </a:lnTo>
                <a:lnTo>
                  <a:pt x="106" y="23"/>
                </a:lnTo>
                <a:lnTo>
                  <a:pt x="115" y="39"/>
                </a:lnTo>
                <a:lnTo>
                  <a:pt x="117" y="58"/>
                </a:lnTo>
                <a:lnTo>
                  <a:pt x="115" y="76"/>
                </a:lnTo>
                <a:lnTo>
                  <a:pt x="106" y="92"/>
                </a:lnTo>
                <a:lnTo>
                  <a:pt x="93" y="105"/>
                </a:lnTo>
                <a:lnTo>
                  <a:pt x="77" y="112"/>
                </a:lnTo>
                <a:lnTo>
                  <a:pt x="59" y="116"/>
                </a:lnTo>
                <a:lnTo>
                  <a:pt x="40" y="112"/>
                </a:lnTo>
                <a:lnTo>
                  <a:pt x="24" y="105"/>
                </a:lnTo>
                <a:lnTo>
                  <a:pt x="12" y="92"/>
                </a:lnTo>
                <a:lnTo>
                  <a:pt x="4" y="76"/>
                </a:lnTo>
                <a:lnTo>
                  <a:pt x="0" y="58"/>
                </a:lnTo>
                <a:lnTo>
                  <a:pt x="4" y="39"/>
                </a:lnTo>
                <a:lnTo>
                  <a:pt x="12" y="23"/>
                </a:lnTo>
                <a:lnTo>
                  <a:pt x="24" y="11"/>
                </a:lnTo>
                <a:lnTo>
                  <a:pt x="40" y="3"/>
                </a:lnTo>
                <a:lnTo>
                  <a:pt x="59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498">
            <a:extLst>
              <a:ext uri="{FF2B5EF4-FFF2-40B4-BE49-F238E27FC236}">
                <a16:creationId xmlns:a16="http://schemas.microsoft.com/office/drawing/2014/main" id="{E8353466-9B23-4FB6-9BC6-1D9A8D8E11F0}"/>
              </a:ext>
            </a:extLst>
          </p:cNvPr>
          <p:cNvSpPr>
            <a:spLocks noEditPoints="1"/>
          </p:cNvSpPr>
          <p:nvPr/>
        </p:nvSpPr>
        <p:spPr bwMode="auto">
          <a:xfrm>
            <a:off x="4609817" y="1911786"/>
            <a:ext cx="125475" cy="121742"/>
          </a:xfrm>
          <a:custGeom>
            <a:avLst/>
            <a:gdLst>
              <a:gd name="T0" fmla="*/ 233 w 525"/>
              <a:gd name="T1" fmla="*/ 119 h 521"/>
              <a:gd name="T2" fmla="*/ 181 w 525"/>
              <a:gd name="T3" fmla="*/ 141 h 521"/>
              <a:gd name="T4" fmla="*/ 142 w 525"/>
              <a:gd name="T5" fmla="*/ 180 h 521"/>
              <a:gd name="T6" fmla="*/ 119 w 525"/>
              <a:gd name="T7" fmla="*/ 232 h 521"/>
              <a:gd name="T8" fmla="*/ 119 w 525"/>
              <a:gd name="T9" fmla="*/ 290 h 521"/>
              <a:gd name="T10" fmla="*/ 142 w 525"/>
              <a:gd name="T11" fmla="*/ 342 h 521"/>
              <a:gd name="T12" fmla="*/ 181 w 525"/>
              <a:gd name="T13" fmla="*/ 382 h 521"/>
              <a:gd name="T14" fmla="*/ 233 w 525"/>
              <a:gd name="T15" fmla="*/ 403 h 521"/>
              <a:gd name="T16" fmla="*/ 291 w 525"/>
              <a:gd name="T17" fmla="*/ 403 h 521"/>
              <a:gd name="T18" fmla="*/ 344 w 525"/>
              <a:gd name="T19" fmla="*/ 382 h 521"/>
              <a:gd name="T20" fmla="*/ 383 w 525"/>
              <a:gd name="T21" fmla="*/ 342 h 521"/>
              <a:gd name="T22" fmla="*/ 405 w 525"/>
              <a:gd name="T23" fmla="*/ 290 h 521"/>
              <a:gd name="T24" fmla="*/ 405 w 525"/>
              <a:gd name="T25" fmla="*/ 232 h 521"/>
              <a:gd name="T26" fmla="*/ 383 w 525"/>
              <a:gd name="T27" fmla="*/ 180 h 521"/>
              <a:gd name="T28" fmla="*/ 344 w 525"/>
              <a:gd name="T29" fmla="*/ 141 h 521"/>
              <a:gd name="T30" fmla="*/ 291 w 525"/>
              <a:gd name="T31" fmla="*/ 119 h 521"/>
              <a:gd name="T32" fmla="*/ 262 w 525"/>
              <a:gd name="T33" fmla="*/ 0 h 521"/>
              <a:gd name="T34" fmla="*/ 338 w 525"/>
              <a:gd name="T35" fmla="*/ 11 h 521"/>
              <a:gd name="T36" fmla="*/ 405 w 525"/>
              <a:gd name="T37" fmla="*/ 43 h 521"/>
              <a:gd name="T38" fmla="*/ 460 w 525"/>
              <a:gd name="T39" fmla="*/ 90 h 521"/>
              <a:gd name="T40" fmla="*/ 500 w 525"/>
              <a:gd name="T41" fmla="*/ 151 h 521"/>
              <a:gd name="T42" fmla="*/ 522 w 525"/>
              <a:gd name="T43" fmla="*/ 222 h 521"/>
              <a:gd name="T44" fmla="*/ 522 w 525"/>
              <a:gd name="T45" fmla="*/ 300 h 521"/>
              <a:gd name="T46" fmla="*/ 500 w 525"/>
              <a:gd name="T47" fmla="*/ 371 h 521"/>
              <a:gd name="T48" fmla="*/ 460 w 525"/>
              <a:gd name="T49" fmla="*/ 432 h 521"/>
              <a:gd name="T50" fmla="*/ 405 w 525"/>
              <a:gd name="T51" fmla="*/ 479 h 521"/>
              <a:gd name="T52" fmla="*/ 338 w 525"/>
              <a:gd name="T53" fmla="*/ 511 h 521"/>
              <a:gd name="T54" fmla="*/ 262 w 525"/>
              <a:gd name="T55" fmla="*/ 521 h 521"/>
              <a:gd name="T56" fmla="*/ 186 w 525"/>
              <a:gd name="T57" fmla="*/ 511 h 521"/>
              <a:gd name="T58" fmla="*/ 119 w 525"/>
              <a:gd name="T59" fmla="*/ 479 h 521"/>
              <a:gd name="T60" fmla="*/ 64 w 525"/>
              <a:gd name="T61" fmla="*/ 432 h 521"/>
              <a:gd name="T62" fmla="*/ 25 w 525"/>
              <a:gd name="T63" fmla="*/ 371 h 521"/>
              <a:gd name="T64" fmla="*/ 3 w 525"/>
              <a:gd name="T65" fmla="*/ 300 h 521"/>
              <a:gd name="T66" fmla="*/ 3 w 525"/>
              <a:gd name="T67" fmla="*/ 222 h 521"/>
              <a:gd name="T68" fmla="*/ 25 w 525"/>
              <a:gd name="T69" fmla="*/ 151 h 521"/>
              <a:gd name="T70" fmla="*/ 64 w 525"/>
              <a:gd name="T71" fmla="*/ 90 h 521"/>
              <a:gd name="T72" fmla="*/ 119 w 525"/>
              <a:gd name="T73" fmla="*/ 43 h 521"/>
              <a:gd name="T74" fmla="*/ 186 w 525"/>
              <a:gd name="T75" fmla="*/ 11 h 521"/>
              <a:gd name="T76" fmla="*/ 262 w 525"/>
              <a:gd name="T77" fmla="*/ 0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25" h="521">
                <a:moveTo>
                  <a:pt x="262" y="116"/>
                </a:moveTo>
                <a:lnTo>
                  <a:pt x="233" y="119"/>
                </a:lnTo>
                <a:lnTo>
                  <a:pt x="206" y="128"/>
                </a:lnTo>
                <a:lnTo>
                  <a:pt x="181" y="141"/>
                </a:lnTo>
                <a:lnTo>
                  <a:pt x="159" y="159"/>
                </a:lnTo>
                <a:lnTo>
                  <a:pt x="142" y="180"/>
                </a:lnTo>
                <a:lnTo>
                  <a:pt x="128" y="205"/>
                </a:lnTo>
                <a:lnTo>
                  <a:pt x="119" y="232"/>
                </a:lnTo>
                <a:lnTo>
                  <a:pt x="117" y="261"/>
                </a:lnTo>
                <a:lnTo>
                  <a:pt x="119" y="290"/>
                </a:lnTo>
                <a:lnTo>
                  <a:pt x="128" y="317"/>
                </a:lnTo>
                <a:lnTo>
                  <a:pt x="142" y="342"/>
                </a:lnTo>
                <a:lnTo>
                  <a:pt x="159" y="363"/>
                </a:lnTo>
                <a:lnTo>
                  <a:pt x="181" y="382"/>
                </a:lnTo>
                <a:lnTo>
                  <a:pt x="206" y="394"/>
                </a:lnTo>
                <a:lnTo>
                  <a:pt x="233" y="403"/>
                </a:lnTo>
                <a:lnTo>
                  <a:pt x="262" y="406"/>
                </a:lnTo>
                <a:lnTo>
                  <a:pt x="291" y="403"/>
                </a:lnTo>
                <a:lnTo>
                  <a:pt x="319" y="394"/>
                </a:lnTo>
                <a:lnTo>
                  <a:pt x="344" y="382"/>
                </a:lnTo>
                <a:lnTo>
                  <a:pt x="366" y="363"/>
                </a:lnTo>
                <a:lnTo>
                  <a:pt x="383" y="342"/>
                </a:lnTo>
                <a:lnTo>
                  <a:pt x="396" y="317"/>
                </a:lnTo>
                <a:lnTo>
                  <a:pt x="405" y="290"/>
                </a:lnTo>
                <a:lnTo>
                  <a:pt x="408" y="261"/>
                </a:lnTo>
                <a:lnTo>
                  <a:pt x="405" y="232"/>
                </a:lnTo>
                <a:lnTo>
                  <a:pt x="396" y="205"/>
                </a:lnTo>
                <a:lnTo>
                  <a:pt x="383" y="180"/>
                </a:lnTo>
                <a:lnTo>
                  <a:pt x="366" y="159"/>
                </a:lnTo>
                <a:lnTo>
                  <a:pt x="344" y="141"/>
                </a:lnTo>
                <a:lnTo>
                  <a:pt x="319" y="128"/>
                </a:lnTo>
                <a:lnTo>
                  <a:pt x="291" y="119"/>
                </a:lnTo>
                <a:lnTo>
                  <a:pt x="262" y="116"/>
                </a:lnTo>
                <a:close/>
                <a:moveTo>
                  <a:pt x="262" y="0"/>
                </a:moveTo>
                <a:lnTo>
                  <a:pt x="301" y="3"/>
                </a:lnTo>
                <a:lnTo>
                  <a:pt x="338" y="11"/>
                </a:lnTo>
                <a:lnTo>
                  <a:pt x="373" y="24"/>
                </a:lnTo>
                <a:lnTo>
                  <a:pt x="405" y="43"/>
                </a:lnTo>
                <a:lnTo>
                  <a:pt x="434" y="64"/>
                </a:lnTo>
                <a:lnTo>
                  <a:pt x="460" y="90"/>
                </a:lnTo>
                <a:lnTo>
                  <a:pt x="483" y="119"/>
                </a:lnTo>
                <a:lnTo>
                  <a:pt x="500" y="151"/>
                </a:lnTo>
                <a:lnTo>
                  <a:pt x="514" y="186"/>
                </a:lnTo>
                <a:lnTo>
                  <a:pt x="522" y="222"/>
                </a:lnTo>
                <a:lnTo>
                  <a:pt x="525" y="261"/>
                </a:lnTo>
                <a:lnTo>
                  <a:pt x="522" y="300"/>
                </a:lnTo>
                <a:lnTo>
                  <a:pt x="514" y="336"/>
                </a:lnTo>
                <a:lnTo>
                  <a:pt x="500" y="371"/>
                </a:lnTo>
                <a:lnTo>
                  <a:pt x="483" y="403"/>
                </a:lnTo>
                <a:lnTo>
                  <a:pt x="460" y="432"/>
                </a:lnTo>
                <a:lnTo>
                  <a:pt x="434" y="458"/>
                </a:lnTo>
                <a:lnTo>
                  <a:pt x="405" y="479"/>
                </a:lnTo>
                <a:lnTo>
                  <a:pt x="373" y="498"/>
                </a:lnTo>
                <a:lnTo>
                  <a:pt x="338" y="511"/>
                </a:lnTo>
                <a:lnTo>
                  <a:pt x="301" y="519"/>
                </a:lnTo>
                <a:lnTo>
                  <a:pt x="262" y="521"/>
                </a:lnTo>
                <a:lnTo>
                  <a:pt x="223" y="519"/>
                </a:lnTo>
                <a:lnTo>
                  <a:pt x="186" y="511"/>
                </a:lnTo>
                <a:lnTo>
                  <a:pt x="151" y="498"/>
                </a:lnTo>
                <a:lnTo>
                  <a:pt x="119" y="479"/>
                </a:lnTo>
                <a:lnTo>
                  <a:pt x="90" y="458"/>
                </a:lnTo>
                <a:lnTo>
                  <a:pt x="64" y="432"/>
                </a:lnTo>
                <a:lnTo>
                  <a:pt x="42" y="403"/>
                </a:lnTo>
                <a:lnTo>
                  <a:pt x="25" y="371"/>
                </a:lnTo>
                <a:lnTo>
                  <a:pt x="11" y="336"/>
                </a:lnTo>
                <a:lnTo>
                  <a:pt x="3" y="300"/>
                </a:lnTo>
                <a:lnTo>
                  <a:pt x="0" y="261"/>
                </a:lnTo>
                <a:lnTo>
                  <a:pt x="3" y="222"/>
                </a:lnTo>
                <a:lnTo>
                  <a:pt x="11" y="186"/>
                </a:lnTo>
                <a:lnTo>
                  <a:pt x="25" y="151"/>
                </a:lnTo>
                <a:lnTo>
                  <a:pt x="42" y="119"/>
                </a:lnTo>
                <a:lnTo>
                  <a:pt x="64" y="90"/>
                </a:lnTo>
                <a:lnTo>
                  <a:pt x="90" y="64"/>
                </a:lnTo>
                <a:lnTo>
                  <a:pt x="119" y="43"/>
                </a:lnTo>
                <a:lnTo>
                  <a:pt x="151" y="24"/>
                </a:lnTo>
                <a:lnTo>
                  <a:pt x="186" y="11"/>
                </a:lnTo>
                <a:lnTo>
                  <a:pt x="223" y="3"/>
                </a:lnTo>
                <a:lnTo>
                  <a:pt x="262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499">
            <a:extLst>
              <a:ext uri="{FF2B5EF4-FFF2-40B4-BE49-F238E27FC236}">
                <a16:creationId xmlns:a16="http://schemas.microsoft.com/office/drawing/2014/main" id="{63A12CD7-1EA5-40D0-965D-9DB0D89F9FC4}"/>
              </a:ext>
            </a:extLst>
          </p:cNvPr>
          <p:cNvSpPr>
            <a:spLocks/>
          </p:cNvSpPr>
          <p:nvPr/>
        </p:nvSpPr>
        <p:spPr bwMode="auto">
          <a:xfrm>
            <a:off x="5204042" y="1937538"/>
            <a:ext cx="26043" cy="28094"/>
          </a:xfrm>
          <a:custGeom>
            <a:avLst/>
            <a:gdLst>
              <a:gd name="T0" fmla="*/ 58 w 116"/>
              <a:gd name="T1" fmla="*/ 0 h 116"/>
              <a:gd name="T2" fmla="*/ 77 w 116"/>
              <a:gd name="T3" fmla="*/ 3 h 116"/>
              <a:gd name="T4" fmla="*/ 92 w 116"/>
              <a:gd name="T5" fmla="*/ 12 h 116"/>
              <a:gd name="T6" fmla="*/ 105 w 116"/>
              <a:gd name="T7" fmla="*/ 23 h 116"/>
              <a:gd name="T8" fmla="*/ 114 w 116"/>
              <a:gd name="T9" fmla="*/ 40 h 116"/>
              <a:gd name="T10" fmla="*/ 116 w 116"/>
              <a:gd name="T11" fmla="*/ 58 h 116"/>
              <a:gd name="T12" fmla="*/ 114 w 116"/>
              <a:gd name="T13" fmla="*/ 76 h 116"/>
              <a:gd name="T14" fmla="*/ 105 w 116"/>
              <a:gd name="T15" fmla="*/ 92 h 116"/>
              <a:gd name="T16" fmla="*/ 92 w 116"/>
              <a:gd name="T17" fmla="*/ 105 h 116"/>
              <a:gd name="T18" fmla="*/ 77 w 116"/>
              <a:gd name="T19" fmla="*/ 113 h 116"/>
              <a:gd name="T20" fmla="*/ 58 w 116"/>
              <a:gd name="T21" fmla="*/ 116 h 116"/>
              <a:gd name="T22" fmla="*/ 40 w 116"/>
              <a:gd name="T23" fmla="*/ 113 h 116"/>
              <a:gd name="T24" fmla="*/ 24 w 116"/>
              <a:gd name="T25" fmla="*/ 105 h 116"/>
              <a:gd name="T26" fmla="*/ 11 w 116"/>
              <a:gd name="T27" fmla="*/ 92 h 116"/>
              <a:gd name="T28" fmla="*/ 2 w 116"/>
              <a:gd name="T29" fmla="*/ 76 h 116"/>
              <a:gd name="T30" fmla="*/ 0 w 116"/>
              <a:gd name="T31" fmla="*/ 58 h 116"/>
              <a:gd name="T32" fmla="*/ 2 w 116"/>
              <a:gd name="T33" fmla="*/ 40 h 116"/>
              <a:gd name="T34" fmla="*/ 11 w 116"/>
              <a:gd name="T35" fmla="*/ 23 h 116"/>
              <a:gd name="T36" fmla="*/ 24 w 116"/>
              <a:gd name="T37" fmla="*/ 12 h 116"/>
              <a:gd name="T38" fmla="*/ 40 w 116"/>
              <a:gd name="T39" fmla="*/ 3 h 116"/>
              <a:gd name="T40" fmla="*/ 58 w 116"/>
              <a:gd name="T4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6" h="116">
                <a:moveTo>
                  <a:pt x="58" y="0"/>
                </a:moveTo>
                <a:lnTo>
                  <a:pt x="77" y="3"/>
                </a:lnTo>
                <a:lnTo>
                  <a:pt x="92" y="12"/>
                </a:lnTo>
                <a:lnTo>
                  <a:pt x="105" y="23"/>
                </a:lnTo>
                <a:lnTo>
                  <a:pt x="114" y="40"/>
                </a:lnTo>
                <a:lnTo>
                  <a:pt x="116" y="58"/>
                </a:lnTo>
                <a:lnTo>
                  <a:pt x="114" y="76"/>
                </a:lnTo>
                <a:lnTo>
                  <a:pt x="105" y="92"/>
                </a:lnTo>
                <a:lnTo>
                  <a:pt x="92" y="105"/>
                </a:lnTo>
                <a:lnTo>
                  <a:pt x="77" y="113"/>
                </a:lnTo>
                <a:lnTo>
                  <a:pt x="58" y="116"/>
                </a:lnTo>
                <a:lnTo>
                  <a:pt x="40" y="113"/>
                </a:lnTo>
                <a:lnTo>
                  <a:pt x="24" y="105"/>
                </a:lnTo>
                <a:lnTo>
                  <a:pt x="11" y="92"/>
                </a:lnTo>
                <a:lnTo>
                  <a:pt x="2" y="76"/>
                </a:lnTo>
                <a:lnTo>
                  <a:pt x="0" y="58"/>
                </a:lnTo>
                <a:lnTo>
                  <a:pt x="2" y="40"/>
                </a:lnTo>
                <a:lnTo>
                  <a:pt x="11" y="23"/>
                </a:lnTo>
                <a:lnTo>
                  <a:pt x="24" y="12"/>
                </a:lnTo>
                <a:lnTo>
                  <a:pt x="40" y="3"/>
                </a:lnTo>
                <a:lnTo>
                  <a:pt x="58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Freeform 500">
            <a:extLst>
              <a:ext uri="{FF2B5EF4-FFF2-40B4-BE49-F238E27FC236}">
                <a16:creationId xmlns:a16="http://schemas.microsoft.com/office/drawing/2014/main" id="{C50A6C2B-2EA6-4842-A28C-367BA565DE40}"/>
              </a:ext>
            </a:extLst>
          </p:cNvPr>
          <p:cNvSpPr>
            <a:spLocks/>
          </p:cNvSpPr>
          <p:nvPr/>
        </p:nvSpPr>
        <p:spPr bwMode="auto">
          <a:xfrm>
            <a:off x="5149592" y="1937538"/>
            <a:ext cx="26043" cy="28094"/>
          </a:xfrm>
          <a:custGeom>
            <a:avLst/>
            <a:gdLst>
              <a:gd name="T0" fmla="*/ 58 w 117"/>
              <a:gd name="T1" fmla="*/ 0 h 116"/>
              <a:gd name="T2" fmla="*/ 77 w 117"/>
              <a:gd name="T3" fmla="*/ 3 h 116"/>
              <a:gd name="T4" fmla="*/ 93 w 117"/>
              <a:gd name="T5" fmla="*/ 12 h 116"/>
              <a:gd name="T6" fmla="*/ 106 w 117"/>
              <a:gd name="T7" fmla="*/ 23 h 116"/>
              <a:gd name="T8" fmla="*/ 114 w 117"/>
              <a:gd name="T9" fmla="*/ 40 h 116"/>
              <a:gd name="T10" fmla="*/ 117 w 117"/>
              <a:gd name="T11" fmla="*/ 58 h 116"/>
              <a:gd name="T12" fmla="*/ 114 w 117"/>
              <a:gd name="T13" fmla="*/ 76 h 116"/>
              <a:gd name="T14" fmla="*/ 106 w 117"/>
              <a:gd name="T15" fmla="*/ 92 h 116"/>
              <a:gd name="T16" fmla="*/ 93 w 117"/>
              <a:gd name="T17" fmla="*/ 105 h 116"/>
              <a:gd name="T18" fmla="*/ 77 w 117"/>
              <a:gd name="T19" fmla="*/ 113 h 116"/>
              <a:gd name="T20" fmla="*/ 58 w 117"/>
              <a:gd name="T21" fmla="*/ 116 h 116"/>
              <a:gd name="T22" fmla="*/ 40 w 117"/>
              <a:gd name="T23" fmla="*/ 113 h 116"/>
              <a:gd name="T24" fmla="*/ 24 w 117"/>
              <a:gd name="T25" fmla="*/ 105 h 116"/>
              <a:gd name="T26" fmla="*/ 12 w 117"/>
              <a:gd name="T27" fmla="*/ 92 h 116"/>
              <a:gd name="T28" fmla="*/ 3 w 117"/>
              <a:gd name="T29" fmla="*/ 76 h 116"/>
              <a:gd name="T30" fmla="*/ 0 w 117"/>
              <a:gd name="T31" fmla="*/ 58 h 116"/>
              <a:gd name="T32" fmla="*/ 3 w 117"/>
              <a:gd name="T33" fmla="*/ 40 h 116"/>
              <a:gd name="T34" fmla="*/ 12 w 117"/>
              <a:gd name="T35" fmla="*/ 23 h 116"/>
              <a:gd name="T36" fmla="*/ 24 w 117"/>
              <a:gd name="T37" fmla="*/ 12 h 116"/>
              <a:gd name="T38" fmla="*/ 40 w 117"/>
              <a:gd name="T39" fmla="*/ 3 h 116"/>
              <a:gd name="T40" fmla="*/ 58 w 117"/>
              <a:gd name="T4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7" h="116">
                <a:moveTo>
                  <a:pt x="58" y="0"/>
                </a:moveTo>
                <a:lnTo>
                  <a:pt x="77" y="3"/>
                </a:lnTo>
                <a:lnTo>
                  <a:pt x="93" y="12"/>
                </a:lnTo>
                <a:lnTo>
                  <a:pt x="106" y="23"/>
                </a:lnTo>
                <a:lnTo>
                  <a:pt x="114" y="40"/>
                </a:lnTo>
                <a:lnTo>
                  <a:pt x="117" y="58"/>
                </a:lnTo>
                <a:lnTo>
                  <a:pt x="114" y="76"/>
                </a:lnTo>
                <a:lnTo>
                  <a:pt x="106" y="92"/>
                </a:lnTo>
                <a:lnTo>
                  <a:pt x="93" y="105"/>
                </a:lnTo>
                <a:lnTo>
                  <a:pt x="77" y="113"/>
                </a:lnTo>
                <a:lnTo>
                  <a:pt x="58" y="116"/>
                </a:lnTo>
                <a:lnTo>
                  <a:pt x="40" y="113"/>
                </a:lnTo>
                <a:lnTo>
                  <a:pt x="24" y="105"/>
                </a:lnTo>
                <a:lnTo>
                  <a:pt x="12" y="92"/>
                </a:lnTo>
                <a:lnTo>
                  <a:pt x="3" y="76"/>
                </a:lnTo>
                <a:lnTo>
                  <a:pt x="0" y="58"/>
                </a:lnTo>
                <a:lnTo>
                  <a:pt x="3" y="40"/>
                </a:lnTo>
                <a:lnTo>
                  <a:pt x="12" y="23"/>
                </a:lnTo>
                <a:lnTo>
                  <a:pt x="24" y="12"/>
                </a:lnTo>
                <a:lnTo>
                  <a:pt x="40" y="3"/>
                </a:lnTo>
                <a:lnTo>
                  <a:pt x="58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Freeform 501">
            <a:extLst>
              <a:ext uri="{FF2B5EF4-FFF2-40B4-BE49-F238E27FC236}">
                <a16:creationId xmlns:a16="http://schemas.microsoft.com/office/drawing/2014/main" id="{A07D7133-7020-4780-BBE5-45595259EE60}"/>
              </a:ext>
            </a:extLst>
          </p:cNvPr>
          <p:cNvSpPr>
            <a:spLocks/>
          </p:cNvSpPr>
          <p:nvPr/>
        </p:nvSpPr>
        <p:spPr bwMode="auto">
          <a:xfrm>
            <a:off x="5230085" y="1979680"/>
            <a:ext cx="28409" cy="25754"/>
          </a:xfrm>
          <a:custGeom>
            <a:avLst/>
            <a:gdLst>
              <a:gd name="T0" fmla="*/ 58 w 117"/>
              <a:gd name="T1" fmla="*/ 0 h 116"/>
              <a:gd name="T2" fmla="*/ 77 w 117"/>
              <a:gd name="T3" fmla="*/ 3 h 116"/>
              <a:gd name="T4" fmla="*/ 93 w 117"/>
              <a:gd name="T5" fmla="*/ 11 h 116"/>
              <a:gd name="T6" fmla="*/ 106 w 117"/>
              <a:gd name="T7" fmla="*/ 24 h 116"/>
              <a:gd name="T8" fmla="*/ 113 w 117"/>
              <a:gd name="T9" fmla="*/ 40 h 116"/>
              <a:gd name="T10" fmla="*/ 117 w 117"/>
              <a:gd name="T11" fmla="*/ 58 h 116"/>
              <a:gd name="T12" fmla="*/ 113 w 117"/>
              <a:gd name="T13" fmla="*/ 76 h 116"/>
              <a:gd name="T14" fmla="*/ 106 w 117"/>
              <a:gd name="T15" fmla="*/ 93 h 116"/>
              <a:gd name="T16" fmla="*/ 93 w 117"/>
              <a:gd name="T17" fmla="*/ 104 h 116"/>
              <a:gd name="T18" fmla="*/ 77 w 117"/>
              <a:gd name="T19" fmla="*/ 113 h 116"/>
              <a:gd name="T20" fmla="*/ 58 w 117"/>
              <a:gd name="T21" fmla="*/ 116 h 116"/>
              <a:gd name="T22" fmla="*/ 40 w 117"/>
              <a:gd name="T23" fmla="*/ 113 h 116"/>
              <a:gd name="T24" fmla="*/ 24 w 117"/>
              <a:gd name="T25" fmla="*/ 104 h 116"/>
              <a:gd name="T26" fmla="*/ 12 w 117"/>
              <a:gd name="T27" fmla="*/ 93 h 116"/>
              <a:gd name="T28" fmla="*/ 3 w 117"/>
              <a:gd name="T29" fmla="*/ 76 h 116"/>
              <a:gd name="T30" fmla="*/ 0 w 117"/>
              <a:gd name="T31" fmla="*/ 58 h 116"/>
              <a:gd name="T32" fmla="*/ 3 w 117"/>
              <a:gd name="T33" fmla="*/ 40 h 116"/>
              <a:gd name="T34" fmla="*/ 12 w 117"/>
              <a:gd name="T35" fmla="*/ 24 h 116"/>
              <a:gd name="T36" fmla="*/ 24 w 117"/>
              <a:gd name="T37" fmla="*/ 11 h 116"/>
              <a:gd name="T38" fmla="*/ 40 w 117"/>
              <a:gd name="T39" fmla="*/ 3 h 116"/>
              <a:gd name="T40" fmla="*/ 58 w 117"/>
              <a:gd name="T4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7" h="116">
                <a:moveTo>
                  <a:pt x="58" y="0"/>
                </a:moveTo>
                <a:lnTo>
                  <a:pt x="77" y="3"/>
                </a:lnTo>
                <a:lnTo>
                  <a:pt x="93" y="11"/>
                </a:lnTo>
                <a:lnTo>
                  <a:pt x="106" y="24"/>
                </a:lnTo>
                <a:lnTo>
                  <a:pt x="113" y="40"/>
                </a:lnTo>
                <a:lnTo>
                  <a:pt x="117" y="58"/>
                </a:lnTo>
                <a:lnTo>
                  <a:pt x="113" y="76"/>
                </a:lnTo>
                <a:lnTo>
                  <a:pt x="106" y="93"/>
                </a:lnTo>
                <a:lnTo>
                  <a:pt x="93" y="104"/>
                </a:lnTo>
                <a:lnTo>
                  <a:pt x="77" y="113"/>
                </a:lnTo>
                <a:lnTo>
                  <a:pt x="58" y="116"/>
                </a:lnTo>
                <a:lnTo>
                  <a:pt x="40" y="113"/>
                </a:lnTo>
                <a:lnTo>
                  <a:pt x="24" y="104"/>
                </a:lnTo>
                <a:lnTo>
                  <a:pt x="12" y="93"/>
                </a:lnTo>
                <a:lnTo>
                  <a:pt x="3" y="76"/>
                </a:lnTo>
                <a:lnTo>
                  <a:pt x="0" y="58"/>
                </a:lnTo>
                <a:lnTo>
                  <a:pt x="3" y="40"/>
                </a:lnTo>
                <a:lnTo>
                  <a:pt x="12" y="24"/>
                </a:lnTo>
                <a:lnTo>
                  <a:pt x="24" y="11"/>
                </a:lnTo>
                <a:lnTo>
                  <a:pt x="40" y="3"/>
                </a:lnTo>
                <a:lnTo>
                  <a:pt x="58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Freeform 502">
            <a:extLst>
              <a:ext uri="{FF2B5EF4-FFF2-40B4-BE49-F238E27FC236}">
                <a16:creationId xmlns:a16="http://schemas.microsoft.com/office/drawing/2014/main" id="{42A31C0B-79E2-44A3-B8FD-13A1BFB96436}"/>
              </a:ext>
            </a:extLst>
          </p:cNvPr>
          <p:cNvSpPr>
            <a:spLocks/>
          </p:cNvSpPr>
          <p:nvPr/>
        </p:nvSpPr>
        <p:spPr bwMode="auto">
          <a:xfrm>
            <a:off x="5175633" y="1979680"/>
            <a:ext cx="28409" cy="25754"/>
          </a:xfrm>
          <a:custGeom>
            <a:avLst/>
            <a:gdLst>
              <a:gd name="T0" fmla="*/ 58 w 117"/>
              <a:gd name="T1" fmla="*/ 0 h 116"/>
              <a:gd name="T2" fmla="*/ 77 w 117"/>
              <a:gd name="T3" fmla="*/ 3 h 116"/>
              <a:gd name="T4" fmla="*/ 93 w 117"/>
              <a:gd name="T5" fmla="*/ 11 h 116"/>
              <a:gd name="T6" fmla="*/ 105 w 117"/>
              <a:gd name="T7" fmla="*/ 24 h 116"/>
              <a:gd name="T8" fmla="*/ 114 w 117"/>
              <a:gd name="T9" fmla="*/ 40 h 116"/>
              <a:gd name="T10" fmla="*/ 117 w 117"/>
              <a:gd name="T11" fmla="*/ 58 h 116"/>
              <a:gd name="T12" fmla="*/ 114 w 117"/>
              <a:gd name="T13" fmla="*/ 76 h 116"/>
              <a:gd name="T14" fmla="*/ 105 w 117"/>
              <a:gd name="T15" fmla="*/ 93 h 116"/>
              <a:gd name="T16" fmla="*/ 93 w 117"/>
              <a:gd name="T17" fmla="*/ 104 h 116"/>
              <a:gd name="T18" fmla="*/ 77 w 117"/>
              <a:gd name="T19" fmla="*/ 113 h 116"/>
              <a:gd name="T20" fmla="*/ 58 w 117"/>
              <a:gd name="T21" fmla="*/ 116 h 116"/>
              <a:gd name="T22" fmla="*/ 40 w 117"/>
              <a:gd name="T23" fmla="*/ 113 h 116"/>
              <a:gd name="T24" fmla="*/ 24 w 117"/>
              <a:gd name="T25" fmla="*/ 104 h 116"/>
              <a:gd name="T26" fmla="*/ 11 w 117"/>
              <a:gd name="T27" fmla="*/ 93 h 116"/>
              <a:gd name="T28" fmla="*/ 3 w 117"/>
              <a:gd name="T29" fmla="*/ 76 h 116"/>
              <a:gd name="T30" fmla="*/ 0 w 117"/>
              <a:gd name="T31" fmla="*/ 58 h 116"/>
              <a:gd name="T32" fmla="*/ 3 w 117"/>
              <a:gd name="T33" fmla="*/ 40 h 116"/>
              <a:gd name="T34" fmla="*/ 11 w 117"/>
              <a:gd name="T35" fmla="*/ 24 h 116"/>
              <a:gd name="T36" fmla="*/ 24 w 117"/>
              <a:gd name="T37" fmla="*/ 11 h 116"/>
              <a:gd name="T38" fmla="*/ 40 w 117"/>
              <a:gd name="T39" fmla="*/ 3 h 116"/>
              <a:gd name="T40" fmla="*/ 58 w 117"/>
              <a:gd name="T4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7" h="116">
                <a:moveTo>
                  <a:pt x="58" y="0"/>
                </a:moveTo>
                <a:lnTo>
                  <a:pt x="77" y="3"/>
                </a:lnTo>
                <a:lnTo>
                  <a:pt x="93" y="11"/>
                </a:lnTo>
                <a:lnTo>
                  <a:pt x="105" y="24"/>
                </a:lnTo>
                <a:lnTo>
                  <a:pt x="114" y="40"/>
                </a:lnTo>
                <a:lnTo>
                  <a:pt x="117" y="58"/>
                </a:lnTo>
                <a:lnTo>
                  <a:pt x="114" y="76"/>
                </a:lnTo>
                <a:lnTo>
                  <a:pt x="105" y="93"/>
                </a:lnTo>
                <a:lnTo>
                  <a:pt x="93" y="104"/>
                </a:lnTo>
                <a:lnTo>
                  <a:pt x="77" y="113"/>
                </a:lnTo>
                <a:lnTo>
                  <a:pt x="58" y="116"/>
                </a:lnTo>
                <a:lnTo>
                  <a:pt x="40" y="113"/>
                </a:lnTo>
                <a:lnTo>
                  <a:pt x="24" y="104"/>
                </a:lnTo>
                <a:lnTo>
                  <a:pt x="11" y="93"/>
                </a:lnTo>
                <a:lnTo>
                  <a:pt x="3" y="76"/>
                </a:lnTo>
                <a:lnTo>
                  <a:pt x="0" y="58"/>
                </a:lnTo>
                <a:lnTo>
                  <a:pt x="3" y="40"/>
                </a:lnTo>
                <a:lnTo>
                  <a:pt x="11" y="24"/>
                </a:lnTo>
                <a:lnTo>
                  <a:pt x="24" y="11"/>
                </a:lnTo>
                <a:lnTo>
                  <a:pt x="40" y="3"/>
                </a:lnTo>
                <a:lnTo>
                  <a:pt x="58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Freeform 503">
            <a:extLst>
              <a:ext uri="{FF2B5EF4-FFF2-40B4-BE49-F238E27FC236}">
                <a16:creationId xmlns:a16="http://schemas.microsoft.com/office/drawing/2014/main" id="{8723A72C-A737-400B-9AA4-0C88B1DBD554}"/>
              </a:ext>
            </a:extLst>
          </p:cNvPr>
          <p:cNvSpPr>
            <a:spLocks/>
          </p:cNvSpPr>
          <p:nvPr/>
        </p:nvSpPr>
        <p:spPr bwMode="auto">
          <a:xfrm>
            <a:off x="5092774" y="1937538"/>
            <a:ext cx="28409" cy="28094"/>
          </a:xfrm>
          <a:custGeom>
            <a:avLst/>
            <a:gdLst>
              <a:gd name="T0" fmla="*/ 59 w 116"/>
              <a:gd name="T1" fmla="*/ 0 h 116"/>
              <a:gd name="T2" fmla="*/ 77 w 116"/>
              <a:gd name="T3" fmla="*/ 3 h 116"/>
              <a:gd name="T4" fmla="*/ 92 w 116"/>
              <a:gd name="T5" fmla="*/ 12 h 116"/>
              <a:gd name="T6" fmla="*/ 105 w 116"/>
              <a:gd name="T7" fmla="*/ 23 h 116"/>
              <a:gd name="T8" fmla="*/ 114 w 116"/>
              <a:gd name="T9" fmla="*/ 40 h 116"/>
              <a:gd name="T10" fmla="*/ 116 w 116"/>
              <a:gd name="T11" fmla="*/ 58 h 116"/>
              <a:gd name="T12" fmla="*/ 114 w 116"/>
              <a:gd name="T13" fmla="*/ 76 h 116"/>
              <a:gd name="T14" fmla="*/ 105 w 116"/>
              <a:gd name="T15" fmla="*/ 92 h 116"/>
              <a:gd name="T16" fmla="*/ 92 w 116"/>
              <a:gd name="T17" fmla="*/ 105 h 116"/>
              <a:gd name="T18" fmla="*/ 77 w 116"/>
              <a:gd name="T19" fmla="*/ 113 h 116"/>
              <a:gd name="T20" fmla="*/ 59 w 116"/>
              <a:gd name="T21" fmla="*/ 116 h 116"/>
              <a:gd name="T22" fmla="*/ 40 w 116"/>
              <a:gd name="T23" fmla="*/ 113 h 116"/>
              <a:gd name="T24" fmla="*/ 24 w 116"/>
              <a:gd name="T25" fmla="*/ 105 h 116"/>
              <a:gd name="T26" fmla="*/ 11 w 116"/>
              <a:gd name="T27" fmla="*/ 92 h 116"/>
              <a:gd name="T28" fmla="*/ 2 w 116"/>
              <a:gd name="T29" fmla="*/ 76 h 116"/>
              <a:gd name="T30" fmla="*/ 0 w 116"/>
              <a:gd name="T31" fmla="*/ 58 h 116"/>
              <a:gd name="T32" fmla="*/ 2 w 116"/>
              <a:gd name="T33" fmla="*/ 40 h 116"/>
              <a:gd name="T34" fmla="*/ 11 w 116"/>
              <a:gd name="T35" fmla="*/ 23 h 116"/>
              <a:gd name="T36" fmla="*/ 24 w 116"/>
              <a:gd name="T37" fmla="*/ 12 h 116"/>
              <a:gd name="T38" fmla="*/ 40 w 116"/>
              <a:gd name="T39" fmla="*/ 3 h 116"/>
              <a:gd name="T40" fmla="*/ 59 w 116"/>
              <a:gd name="T4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6" h="116">
                <a:moveTo>
                  <a:pt x="59" y="0"/>
                </a:moveTo>
                <a:lnTo>
                  <a:pt x="77" y="3"/>
                </a:lnTo>
                <a:lnTo>
                  <a:pt x="92" y="12"/>
                </a:lnTo>
                <a:lnTo>
                  <a:pt x="105" y="23"/>
                </a:lnTo>
                <a:lnTo>
                  <a:pt x="114" y="40"/>
                </a:lnTo>
                <a:lnTo>
                  <a:pt x="116" y="58"/>
                </a:lnTo>
                <a:lnTo>
                  <a:pt x="114" y="76"/>
                </a:lnTo>
                <a:lnTo>
                  <a:pt x="105" y="92"/>
                </a:lnTo>
                <a:lnTo>
                  <a:pt x="92" y="105"/>
                </a:lnTo>
                <a:lnTo>
                  <a:pt x="77" y="113"/>
                </a:lnTo>
                <a:lnTo>
                  <a:pt x="59" y="116"/>
                </a:lnTo>
                <a:lnTo>
                  <a:pt x="40" y="113"/>
                </a:lnTo>
                <a:lnTo>
                  <a:pt x="24" y="105"/>
                </a:lnTo>
                <a:lnTo>
                  <a:pt x="11" y="92"/>
                </a:lnTo>
                <a:lnTo>
                  <a:pt x="2" y="76"/>
                </a:lnTo>
                <a:lnTo>
                  <a:pt x="0" y="58"/>
                </a:lnTo>
                <a:lnTo>
                  <a:pt x="2" y="40"/>
                </a:lnTo>
                <a:lnTo>
                  <a:pt x="11" y="23"/>
                </a:lnTo>
                <a:lnTo>
                  <a:pt x="24" y="12"/>
                </a:lnTo>
                <a:lnTo>
                  <a:pt x="40" y="3"/>
                </a:lnTo>
                <a:lnTo>
                  <a:pt x="59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Freeform 504">
            <a:extLst>
              <a:ext uri="{FF2B5EF4-FFF2-40B4-BE49-F238E27FC236}">
                <a16:creationId xmlns:a16="http://schemas.microsoft.com/office/drawing/2014/main" id="{28C2E7F3-4A62-430B-AB8E-FD3FE0B0C989}"/>
              </a:ext>
            </a:extLst>
          </p:cNvPr>
          <p:cNvSpPr>
            <a:spLocks/>
          </p:cNvSpPr>
          <p:nvPr/>
        </p:nvSpPr>
        <p:spPr bwMode="auto">
          <a:xfrm>
            <a:off x="5121183" y="1979680"/>
            <a:ext cx="28409" cy="25754"/>
          </a:xfrm>
          <a:custGeom>
            <a:avLst/>
            <a:gdLst>
              <a:gd name="T0" fmla="*/ 59 w 117"/>
              <a:gd name="T1" fmla="*/ 0 h 116"/>
              <a:gd name="T2" fmla="*/ 77 w 117"/>
              <a:gd name="T3" fmla="*/ 3 h 116"/>
              <a:gd name="T4" fmla="*/ 93 w 117"/>
              <a:gd name="T5" fmla="*/ 11 h 116"/>
              <a:gd name="T6" fmla="*/ 106 w 117"/>
              <a:gd name="T7" fmla="*/ 24 h 116"/>
              <a:gd name="T8" fmla="*/ 114 w 117"/>
              <a:gd name="T9" fmla="*/ 40 h 116"/>
              <a:gd name="T10" fmla="*/ 117 w 117"/>
              <a:gd name="T11" fmla="*/ 58 h 116"/>
              <a:gd name="T12" fmla="*/ 114 w 117"/>
              <a:gd name="T13" fmla="*/ 76 h 116"/>
              <a:gd name="T14" fmla="*/ 106 w 117"/>
              <a:gd name="T15" fmla="*/ 93 h 116"/>
              <a:gd name="T16" fmla="*/ 93 w 117"/>
              <a:gd name="T17" fmla="*/ 104 h 116"/>
              <a:gd name="T18" fmla="*/ 77 w 117"/>
              <a:gd name="T19" fmla="*/ 113 h 116"/>
              <a:gd name="T20" fmla="*/ 59 w 117"/>
              <a:gd name="T21" fmla="*/ 116 h 116"/>
              <a:gd name="T22" fmla="*/ 40 w 117"/>
              <a:gd name="T23" fmla="*/ 113 h 116"/>
              <a:gd name="T24" fmla="*/ 24 w 117"/>
              <a:gd name="T25" fmla="*/ 104 h 116"/>
              <a:gd name="T26" fmla="*/ 12 w 117"/>
              <a:gd name="T27" fmla="*/ 93 h 116"/>
              <a:gd name="T28" fmla="*/ 3 w 117"/>
              <a:gd name="T29" fmla="*/ 76 h 116"/>
              <a:gd name="T30" fmla="*/ 0 w 117"/>
              <a:gd name="T31" fmla="*/ 58 h 116"/>
              <a:gd name="T32" fmla="*/ 3 w 117"/>
              <a:gd name="T33" fmla="*/ 40 h 116"/>
              <a:gd name="T34" fmla="*/ 12 w 117"/>
              <a:gd name="T35" fmla="*/ 24 h 116"/>
              <a:gd name="T36" fmla="*/ 24 w 117"/>
              <a:gd name="T37" fmla="*/ 11 h 116"/>
              <a:gd name="T38" fmla="*/ 40 w 117"/>
              <a:gd name="T39" fmla="*/ 3 h 116"/>
              <a:gd name="T40" fmla="*/ 59 w 117"/>
              <a:gd name="T4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7" h="116">
                <a:moveTo>
                  <a:pt x="59" y="0"/>
                </a:moveTo>
                <a:lnTo>
                  <a:pt x="77" y="3"/>
                </a:lnTo>
                <a:lnTo>
                  <a:pt x="93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58"/>
                </a:lnTo>
                <a:lnTo>
                  <a:pt x="114" y="76"/>
                </a:lnTo>
                <a:lnTo>
                  <a:pt x="106" y="93"/>
                </a:lnTo>
                <a:lnTo>
                  <a:pt x="93" y="104"/>
                </a:lnTo>
                <a:lnTo>
                  <a:pt x="77" y="113"/>
                </a:lnTo>
                <a:lnTo>
                  <a:pt x="59" y="116"/>
                </a:lnTo>
                <a:lnTo>
                  <a:pt x="40" y="113"/>
                </a:lnTo>
                <a:lnTo>
                  <a:pt x="24" y="104"/>
                </a:lnTo>
                <a:lnTo>
                  <a:pt x="12" y="93"/>
                </a:lnTo>
                <a:lnTo>
                  <a:pt x="3" y="76"/>
                </a:lnTo>
                <a:lnTo>
                  <a:pt x="0" y="58"/>
                </a:lnTo>
                <a:lnTo>
                  <a:pt x="3" y="40"/>
                </a:lnTo>
                <a:lnTo>
                  <a:pt x="12" y="24"/>
                </a:lnTo>
                <a:lnTo>
                  <a:pt x="24" y="11"/>
                </a:lnTo>
                <a:lnTo>
                  <a:pt x="40" y="3"/>
                </a:lnTo>
                <a:lnTo>
                  <a:pt x="59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505">
            <a:extLst>
              <a:ext uri="{FF2B5EF4-FFF2-40B4-BE49-F238E27FC236}">
                <a16:creationId xmlns:a16="http://schemas.microsoft.com/office/drawing/2014/main" id="{AF71F215-CA4F-4E3D-8437-BFA8556A0BBE}"/>
              </a:ext>
            </a:extLst>
          </p:cNvPr>
          <p:cNvSpPr>
            <a:spLocks/>
          </p:cNvSpPr>
          <p:nvPr/>
        </p:nvSpPr>
        <p:spPr bwMode="auto">
          <a:xfrm>
            <a:off x="5038322" y="1937538"/>
            <a:ext cx="28409" cy="28094"/>
          </a:xfrm>
          <a:custGeom>
            <a:avLst/>
            <a:gdLst>
              <a:gd name="T0" fmla="*/ 59 w 117"/>
              <a:gd name="T1" fmla="*/ 0 h 116"/>
              <a:gd name="T2" fmla="*/ 77 w 117"/>
              <a:gd name="T3" fmla="*/ 3 h 116"/>
              <a:gd name="T4" fmla="*/ 93 w 117"/>
              <a:gd name="T5" fmla="*/ 12 h 116"/>
              <a:gd name="T6" fmla="*/ 105 w 117"/>
              <a:gd name="T7" fmla="*/ 23 h 116"/>
              <a:gd name="T8" fmla="*/ 114 w 117"/>
              <a:gd name="T9" fmla="*/ 40 h 116"/>
              <a:gd name="T10" fmla="*/ 117 w 117"/>
              <a:gd name="T11" fmla="*/ 58 h 116"/>
              <a:gd name="T12" fmla="*/ 114 w 117"/>
              <a:gd name="T13" fmla="*/ 76 h 116"/>
              <a:gd name="T14" fmla="*/ 105 w 117"/>
              <a:gd name="T15" fmla="*/ 92 h 116"/>
              <a:gd name="T16" fmla="*/ 93 w 117"/>
              <a:gd name="T17" fmla="*/ 105 h 116"/>
              <a:gd name="T18" fmla="*/ 77 w 117"/>
              <a:gd name="T19" fmla="*/ 113 h 116"/>
              <a:gd name="T20" fmla="*/ 59 w 117"/>
              <a:gd name="T21" fmla="*/ 116 h 116"/>
              <a:gd name="T22" fmla="*/ 40 w 117"/>
              <a:gd name="T23" fmla="*/ 113 h 116"/>
              <a:gd name="T24" fmla="*/ 24 w 117"/>
              <a:gd name="T25" fmla="*/ 105 h 116"/>
              <a:gd name="T26" fmla="*/ 12 w 117"/>
              <a:gd name="T27" fmla="*/ 92 h 116"/>
              <a:gd name="T28" fmla="*/ 4 w 117"/>
              <a:gd name="T29" fmla="*/ 76 h 116"/>
              <a:gd name="T30" fmla="*/ 0 w 117"/>
              <a:gd name="T31" fmla="*/ 58 h 116"/>
              <a:gd name="T32" fmla="*/ 4 w 117"/>
              <a:gd name="T33" fmla="*/ 40 h 116"/>
              <a:gd name="T34" fmla="*/ 12 w 117"/>
              <a:gd name="T35" fmla="*/ 23 h 116"/>
              <a:gd name="T36" fmla="*/ 24 w 117"/>
              <a:gd name="T37" fmla="*/ 12 h 116"/>
              <a:gd name="T38" fmla="*/ 40 w 117"/>
              <a:gd name="T39" fmla="*/ 3 h 116"/>
              <a:gd name="T40" fmla="*/ 59 w 117"/>
              <a:gd name="T4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7" h="116">
                <a:moveTo>
                  <a:pt x="59" y="0"/>
                </a:moveTo>
                <a:lnTo>
                  <a:pt x="77" y="3"/>
                </a:lnTo>
                <a:lnTo>
                  <a:pt x="93" y="12"/>
                </a:lnTo>
                <a:lnTo>
                  <a:pt x="105" y="23"/>
                </a:lnTo>
                <a:lnTo>
                  <a:pt x="114" y="40"/>
                </a:lnTo>
                <a:lnTo>
                  <a:pt x="117" y="58"/>
                </a:lnTo>
                <a:lnTo>
                  <a:pt x="114" y="76"/>
                </a:lnTo>
                <a:lnTo>
                  <a:pt x="105" y="92"/>
                </a:lnTo>
                <a:lnTo>
                  <a:pt x="93" y="105"/>
                </a:lnTo>
                <a:lnTo>
                  <a:pt x="77" y="113"/>
                </a:lnTo>
                <a:lnTo>
                  <a:pt x="59" y="116"/>
                </a:lnTo>
                <a:lnTo>
                  <a:pt x="40" y="113"/>
                </a:lnTo>
                <a:lnTo>
                  <a:pt x="24" y="105"/>
                </a:lnTo>
                <a:lnTo>
                  <a:pt x="12" y="92"/>
                </a:lnTo>
                <a:lnTo>
                  <a:pt x="4" y="76"/>
                </a:lnTo>
                <a:lnTo>
                  <a:pt x="0" y="58"/>
                </a:lnTo>
                <a:lnTo>
                  <a:pt x="4" y="40"/>
                </a:lnTo>
                <a:lnTo>
                  <a:pt x="12" y="23"/>
                </a:lnTo>
                <a:lnTo>
                  <a:pt x="24" y="12"/>
                </a:lnTo>
                <a:lnTo>
                  <a:pt x="40" y="3"/>
                </a:lnTo>
                <a:lnTo>
                  <a:pt x="59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506">
            <a:extLst>
              <a:ext uri="{FF2B5EF4-FFF2-40B4-BE49-F238E27FC236}">
                <a16:creationId xmlns:a16="http://schemas.microsoft.com/office/drawing/2014/main" id="{D2D8D1D0-61F6-407E-9F17-757E51B0CDE8}"/>
              </a:ext>
            </a:extLst>
          </p:cNvPr>
          <p:cNvSpPr>
            <a:spLocks/>
          </p:cNvSpPr>
          <p:nvPr/>
        </p:nvSpPr>
        <p:spPr bwMode="auto">
          <a:xfrm>
            <a:off x="5066731" y="1979680"/>
            <a:ext cx="26043" cy="25754"/>
          </a:xfrm>
          <a:custGeom>
            <a:avLst/>
            <a:gdLst>
              <a:gd name="T0" fmla="*/ 59 w 117"/>
              <a:gd name="T1" fmla="*/ 0 h 116"/>
              <a:gd name="T2" fmla="*/ 77 w 117"/>
              <a:gd name="T3" fmla="*/ 3 h 116"/>
              <a:gd name="T4" fmla="*/ 93 w 117"/>
              <a:gd name="T5" fmla="*/ 11 h 116"/>
              <a:gd name="T6" fmla="*/ 105 w 117"/>
              <a:gd name="T7" fmla="*/ 24 h 116"/>
              <a:gd name="T8" fmla="*/ 114 w 117"/>
              <a:gd name="T9" fmla="*/ 40 h 116"/>
              <a:gd name="T10" fmla="*/ 117 w 117"/>
              <a:gd name="T11" fmla="*/ 58 h 116"/>
              <a:gd name="T12" fmla="*/ 114 w 117"/>
              <a:gd name="T13" fmla="*/ 76 h 116"/>
              <a:gd name="T14" fmla="*/ 105 w 117"/>
              <a:gd name="T15" fmla="*/ 93 h 116"/>
              <a:gd name="T16" fmla="*/ 93 w 117"/>
              <a:gd name="T17" fmla="*/ 104 h 116"/>
              <a:gd name="T18" fmla="*/ 77 w 117"/>
              <a:gd name="T19" fmla="*/ 113 h 116"/>
              <a:gd name="T20" fmla="*/ 59 w 117"/>
              <a:gd name="T21" fmla="*/ 116 h 116"/>
              <a:gd name="T22" fmla="*/ 40 w 117"/>
              <a:gd name="T23" fmla="*/ 113 h 116"/>
              <a:gd name="T24" fmla="*/ 24 w 117"/>
              <a:gd name="T25" fmla="*/ 104 h 116"/>
              <a:gd name="T26" fmla="*/ 11 w 117"/>
              <a:gd name="T27" fmla="*/ 93 h 116"/>
              <a:gd name="T28" fmla="*/ 3 w 117"/>
              <a:gd name="T29" fmla="*/ 76 h 116"/>
              <a:gd name="T30" fmla="*/ 0 w 117"/>
              <a:gd name="T31" fmla="*/ 58 h 116"/>
              <a:gd name="T32" fmla="*/ 3 w 117"/>
              <a:gd name="T33" fmla="*/ 40 h 116"/>
              <a:gd name="T34" fmla="*/ 11 w 117"/>
              <a:gd name="T35" fmla="*/ 24 h 116"/>
              <a:gd name="T36" fmla="*/ 24 w 117"/>
              <a:gd name="T37" fmla="*/ 11 h 116"/>
              <a:gd name="T38" fmla="*/ 40 w 117"/>
              <a:gd name="T39" fmla="*/ 3 h 116"/>
              <a:gd name="T40" fmla="*/ 59 w 117"/>
              <a:gd name="T4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7" h="116">
                <a:moveTo>
                  <a:pt x="59" y="0"/>
                </a:moveTo>
                <a:lnTo>
                  <a:pt x="77" y="3"/>
                </a:lnTo>
                <a:lnTo>
                  <a:pt x="93" y="11"/>
                </a:lnTo>
                <a:lnTo>
                  <a:pt x="105" y="24"/>
                </a:lnTo>
                <a:lnTo>
                  <a:pt x="114" y="40"/>
                </a:lnTo>
                <a:lnTo>
                  <a:pt x="117" y="58"/>
                </a:lnTo>
                <a:lnTo>
                  <a:pt x="114" y="76"/>
                </a:lnTo>
                <a:lnTo>
                  <a:pt x="105" y="93"/>
                </a:lnTo>
                <a:lnTo>
                  <a:pt x="93" y="104"/>
                </a:lnTo>
                <a:lnTo>
                  <a:pt x="77" y="113"/>
                </a:lnTo>
                <a:lnTo>
                  <a:pt x="59" y="116"/>
                </a:lnTo>
                <a:lnTo>
                  <a:pt x="40" y="113"/>
                </a:lnTo>
                <a:lnTo>
                  <a:pt x="24" y="104"/>
                </a:lnTo>
                <a:lnTo>
                  <a:pt x="11" y="93"/>
                </a:lnTo>
                <a:lnTo>
                  <a:pt x="3" y="76"/>
                </a:lnTo>
                <a:lnTo>
                  <a:pt x="0" y="58"/>
                </a:lnTo>
                <a:lnTo>
                  <a:pt x="3" y="40"/>
                </a:lnTo>
                <a:lnTo>
                  <a:pt x="11" y="24"/>
                </a:lnTo>
                <a:lnTo>
                  <a:pt x="24" y="11"/>
                </a:lnTo>
                <a:lnTo>
                  <a:pt x="40" y="3"/>
                </a:lnTo>
                <a:lnTo>
                  <a:pt x="59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Freeform 507">
            <a:extLst>
              <a:ext uri="{FF2B5EF4-FFF2-40B4-BE49-F238E27FC236}">
                <a16:creationId xmlns:a16="http://schemas.microsoft.com/office/drawing/2014/main" id="{91EB762B-3CC2-4BFC-AD91-AB01EF7F429E}"/>
              </a:ext>
            </a:extLst>
          </p:cNvPr>
          <p:cNvSpPr>
            <a:spLocks/>
          </p:cNvSpPr>
          <p:nvPr/>
        </p:nvSpPr>
        <p:spPr bwMode="auto">
          <a:xfrm>
            <a:off x="4981503" y="1937538"/>
            <a:ext cx="28409" cy="28094"/>
          </a:xfrm>
          <a:custGeom>
            <a:avLst/>
            <a:gdLst>
              <a:gd name="T0" fmla="*/ 59 w 117"/>
              <a:gd name="T1" fmla="*/ 0 h 116"/>
              <a:gd name="T2" fmla="*/ 77 w 117"/>
              <a:gd name="T3" fmla="*/ 3 h 116"/>
              <a:gd name="T4" fmla="*/ 93 w 117"/>
              <a:gd name="T5" fmla="*/ 12 h 116"/>
              <a:gd name="T6" fmla="*/ 106 w 117"/>
              <a:gd name="T7" fmla="*/ 23 h 116"/>
              <a:gd name="T8" fmla="*/ 115 w 117"/>
              <a:gd name="T9" fmla="*/ 40 h 116"/>
              <a:gd name="T10" fmla="*/ 117 w 117"/>
              <a:gd name="T11" fmla="*/ 58 h 116"/>
              <a:gd name="T12" fmla="*/ 115 w 117"/>
              <a:gd name="T13" fmla="*/ 76 h 116"/>
              <a:gd name="T14" fmla="*/ 106 w 117"/>
              <a:gd name="T15" fmla="*/ 92 h 116"/>
              <a:gd name="T16" fmla="*/ 93 w 117"/>
              <a:gd name="T17" fmla="*/ 105 h 116"/>
              <a:gd name="T18" fmla="*/ 77 w 117"/>
              <a:gd name="T19" fmla="*/ 113 h 116"/>
              <a:gd name="T20" fmla="*/ 59 w 117"/>
              <a:gd name="T21" fmla="*/ 116 h 116"/>
              <a:gd name="T22" fmla="*/ 40 w 117"/>
              <a:gd name="T23" fmla="*/ 113 h 116"/>
              <a:gd name="T24" fmla="*/ 25 w 117"/>
              <a:gd name="T25" fmla="*/ 105 h 116"/>
              <a:gd name="T26" fmla="*/ 12 w 117"/>
              <a:gd name="T27" fmla="*/ 92 h 116"/>
              <a:gd name="T28" fmla="*/ 4 w 117"/>
              <a:gd name="T29" fmla="*/ 76 h 116"/>
              <a:gd name="T30" fmla="*/ 0 w 117"/>
              <a:gd name="T31" fmla="*/ 58 h 116"/>
              <a:gd name="T32" fmla="*/ 4 w 117"/>
              <a:gd name="T33" fmla="*/ 40 h 116"/>
              <a:gd name="T34" fmla="*/ 12 w 117"/>
              <a:gd name="T35" fmla="*/ 23 h 116"/>
              <a:gd name="T36" fmla="*/ 25 w 117"/>
              <a:gd name="T37" fmla="*/ 12 h 116"/>
              <a:gd name="T38" fmla="*/ 40 w 117"/>
              <a:gd name="T39" fmla="*/ 3 h 116"/>
              <a:gd name="T40" fmla="*/ 59 w 117"/>
              <a:gd name="T4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7" h="116">
                <a:moveTo>
                  <a:pt x="59" y="0"/>
                </a:moveTo>
                <a:lnTo>
                  <a:pt x="77" y="3"/>
                </a:lnTo>
                <a:lnTo>
                  <a:pt x="93" y="12"/>
                </a:lnTo>
                <a:lnTo>
                  <a:pt x="106" y="23"/>
                </a:lnTo>
                <a:lnTo>
                  <a:pt x="115" y="40"/>
                </a:lnTo>
                <a:lnTo>
                  <a:pt x="117" y="58"/>
                </a:lnTo>
                <a:lnTo>
                  <a:pt x="115" y="76"/>
                </a:lnTo>
                <a:lnTo>
                  <a:pt x="106" y="92"/>
                </a:lnTo>
                <a:lnTo>
                  <a:pt x="93" y="105"/>
                </a:lnTo>
                <a:lnTo>
                  <a:pt x="77" y="113"/>
                </a:lnTo>
                <a:lnTo>
                  <a:pt x="59" y="116"/>
                </a:lnTo>
                <a:lnTo>
                  <a:pt x="40" y="113"/>
                </a:lnTo>
                <a:lnTo>
                  <a:pt x="25" y="105"/>
                </a:lnTo>
                <a:lnTo>
                  <a:pt x="12" y="92"/>
                </a:lnTo>
                <a:lnTo>
                  <a:pt x="4" y="76"/>
                </a:lnTo>
                <a:lnTo>
                  <a:pt x="0" y="58"/>
                </a:lnTo>
                <a:lnTo>
                  <a:pt x="4" y="40"/>
                </a:lnTo>
                <a:lnTo>
                  <a:pt x="12" y="23"/>
                </a:lnTo>
                <a:lnTo>
                  <a:pt x="25" y="12"/>
                </a:lnTo>
                <a:lnTo>
                  <a:pt x="40" y="3"/>
                </a:lnTo>
                <a:lnTo>
                  <a:pt x="59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3" name="Freeform 508">
            <a:extLst>
              <a:ext uri="{FF2B5EF4-FFF2-40B4-BE49-F238E27FC236}">
                <a16:creationId xmlns:a16="http://schemas.microsoft.com/office/drawing/2014/main" id="{18FF2DC2-F5DB-421E-B740-C1891F1A9ACB}"/>
              </a:ext>
            </a:extLst>
          </p:cNvPr>
          <p:cNvSpPr>
            <a:spLocks/>
          </p:cNvSpPr>
          <p:nvPr/>
        </p:nvSpPr>
        <p:spPr bwMode="auto">
          <a:xfrm>
            <a:off x="5009913" y="1979680"/>
            <a:ext cx="28409" cy="25754"/>
          </a:xfrm>
          <a:custGeom>
            <a:avLst/>
            <a:gdLst>
              <a:gd name="T0" fmla="*/ 59 w 117"/>
              <a:gd name="T1" fmla="*/ 0 h 116"/>
              <a:gd name="T2" fmla="*/ 77 w 117"/>
              <a:gd name="T3" fmla="*/ 3 h 116"/>
              <a:gd name="T4" fmla="*/ 93 w 117"/>
              <a:gd name="T5" fmla="*/ 11 h 116"/>
              <a:gd name="T6" fmla="*/ 106 w 117"/>
              <a:gd name="T7" fmla="*/ 24 h 116"/>
              <a:gd name="T8" fmla="*/ 115 w 117"/>
              <a:gd name="T9" fmla="*/ 40 h 116"/>
              <a:gd name="T10" fmla="*/ 117 w 117"/>
              <a:gd name="T11" fmla="*/ 58 h 116"/>
              <a:gd name="T12" fmla="*/ 115 w 117"/>
              <a:gd name="T13" fmla="*/ 76 h 116"/>
              <a:gd name="T14" fmla="*/ 106 w 117"/>
              <a:gd name="T15" fmla="*/ 93 h 116"/>
              <a:gd name="T16" fmla="*/ 93 w 117"/>
              <a:gd name="T17" fmla="*/ 104 h 116"/>
              <a:gd name="T18" fmla="*/ 77 w 117"/>
              <a:gd name="T19" fmla="*/ 113 h 116"/>
              <a:gd name="T20" fmla="*/ 59 w 117"/>
              <a:gd name="T21" fmla="*/ 116 h 116"/>
              <a:gd name="T22" fmla="*/ 40 w 117"/>
              <a:gd name="T23" fmla="*/ 113 h 116"/>
              <a:gd name="T24" fmla="*/ 24 w 117"/>
              <a:gd name="T25" fmla="*/ 104 h 116"/>
              <a:gd name="T26" fmla="*/ 12 w 117"/>
              <a:gd name="T27" fmla="*/ 93 h 116"/>
              <a:gd name="T28" fmla="*/ 4 w 117"/>
              <a:gd name="T29" fmla="*/ 76 h 116"/>
              <a:gd name="T30" fmla="*/ 0 w 117"/>
              <a:gd name="T31" fmla="*/ 58 h 116"/>
              <a:gd name="T32" fmla="*/ 4 w 117"/>
              <a:gd name="T33" fmla="*/ 40 h 116"/>
              <a:gd name="T34" fmla="*/ 12 w 117"/>
              <a:gd name="T35" fmla="*/ 24 h 116"/>
              <a:gd name="T36" fmla="*/ 24 w 117"/>
              <a:gd name="T37" fmla="*/ 11 h 116"/>
              <a:gd name="T38" fmla="*/ 40 w 117"/>
              <a:gd name="T39" fmla="*/ 3 h 116"/>
              <a:gd name="T40" fmla="*/ 59 w 117"/>
              <a:gd name="T4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7" h="116">
                <a:moveTo>
                  <a:pt x="59" y="0"/>
                </a:moveTo>
                <a:lnTo>
                  <a:pt x="77" y="3"/>
                </a:lnTo>
                <a:lnTo>
                  <a:pt x="93" y="11"/>
                </a:lnTo>
                <a:lnTo>
                  <a:pt x="106" y="24"/>
                </a:lnTo>
                <a:lnTo>
                  <a:pt x="115" y="40"/>
                </a:lnTo>
                <a:lnTo>
                  <a:pt x="117" y="58"/>
                </a:lnTo>
                <a:lnTo>
                  <a:pt x="115" y="76"/>
                </a:lnTo>
                <a:lnTo>
                  <a:pt x="106" y="93"/>
                </a:lnTo>
                <a:lnTo>
                  <a:pt x="93" y="104"/>
                </a:lnTo>
                <a:lnTo>
                  <a:pt x="77" y="113"/>
                </a:lnTo>
                <a:lnTo>
                  <a:pt x="59" y="116"/>
                </a:lnTo>
                <a:lnTo>
                  <a:pt x="40" y="113"/>
                </a:lnTo>
                <a:lnTo>
                  <a:pt x="24" y="104"/>
                </a:lnTo>
                <a:lnTo>
                  <a:pt x="12" y="93"/>
                </a:lnTo>
                <a:lnTo>
                  <a:pt x="4" y="76"/>
                </a:lnTo>
                <a:lnTo>
                  <a:pt x="0" y="58"/>
                </a:lnTo>
                <a:lnTo>
                  <a:pt x="4" y="40"/>
                </a:lnTo>
                <a:lnTo>
                  <a:pt x="12" y="24"/>
                </a:lnTo>
                <a:lnTo>
                  <a:pt x="24" y="11"/>
                </a:lnTo>
                <a:lnTo>
                  <a:pt x="40" y="3"/>
                </a:lnTo>
                <a:lnTo>
                  <a:pt x="59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Freeform 251">
            <a:extLst>
              <a:ext uri="{FF2B5EF4-FFF2-40B4-BE49-F238E27FC236}">
                <a16:creationId xmlns:a16="http://schemas.microsoft.com/office/drawing/2014/main" id="{1F2822D3-D3EF-4689-A624-E62951C961F3}"/>
              </a:ext>
            </a:extLst>
          </p:cNvPr>
          <p:cNvSpPr>
            <a:spLocks noEditPoints="1"/>
          </p:cNvSpPr>
          <p:nvPr/>
        </p:nvSpPr>
        <p:spPr bwMode="auto">
          <a:xfrm>
            <a:off x="4897804" y="2205676"/>
            <a:ext cx="111832" cy="125182"/>
          </a:xfrm>
          <a:custGeom>
            <a:avLst/>
            <a:gdLst>
              <a:gd name="T0" fmla="*/ 233 w 524"/>
              <a:gd name="T1" fmla="*/ 120 h 525"/>
              <a:gd name="T2" fmla="*/ 181 w 524"/>
              <a:gd name="T3" fmla="*/ 142 h 525"/>
              <a:gd name="T4" fmla="*/ 141 w 524"/>
              <a:gd name="T5" fmla="*/ 181 h 525"/>
              <a:gd name="T6" fmla="*/ 120 w 524"/>
              <a:gd name="T7" fmla="*/ 233 h 525"/>
              <a:gd name="T8" fmla="*/ 120 w 524"/>
              <a:gd name="T9" fmla="*/ 293 h 525"/>
              <a:gd name="T10" fmla="*/ 141 w 524"/>
              <a:gd name="T11" fmla="*/ 345 h 525"/>
              <a:gd name="T12" fmla="*/ 181 w 524"/>
              <a:gd name="T13" fmla="*/ 384 h 525"/>
              <a:gd name="T14" fmla="*/ 233 w 524"/>
              <a:gd name="T15" fmla="*/ 406 h 525"/>
              <a:gd name="T16" fmla="*/ 291 w 524"/>
              <a:gd name="T17" fmla="*/ 406 h 525"/>
              <a:gd name="T18" fmla="*/ 343 w 524"/>
              <a:gd name="T19" fmla="*/ 384 h 525"/>
              <a:gd name="T20" fmla="*/ 382 w 524"/>
              <a:gd name="T21" fmla="*/ 345 h 525"/>
              <a:gd name="T22" fmla="*/ 404 w 524"/>
              <a:gd name="T23" fmla="*/ 293 h 525"/>
              <a:gd name="T24" fmla="*/ 404 w 524"/>
              <a:gd name="T25" fmla="*/ 233 h 525"/>
              <a:gd name="T26" fmla="*/ 382 w 524"/>
              <a:gd name="T27" fmla="*/ 181 h 525"/>
              <a:gd name="T28" fmla="*/ 343 w 524"/>
              <a:gd name="T29" fmla="*/ 142 h 525"/>
              <a:gd name="T30" fmla="*/ 291 w 524"/>
              <a:gd name="T31" fmla="*/ 120 h 525"/>
              <a:gd name="T32" fmla="*/ 261 w 524"/>
              <a:gd name="T33" fmla="*/ 0 h 525"/>
              <a:gd name="T34" fmla="*/ 337 w 524"/>
              <a:gd name="T35" fmla="*/ 11 h 525"/>
              <a:gd name="T36" fmla="*/ 404 w 524"/>
              <a:gd name="T37" fmla="*/ 42 h 525"/>
              <a:gd name="T38" fmla="*/ 459 w 524"/>
              <a:gd name="T39" fmla="*/ 90 h 525"/>
              <a:gd name="T40" fmla="*/ 499 w 524"/>
              <a:gd name="T41" fmla="*/ 151 h 525"/>
              <a:gd name="T42" fmla="*/ 520 w 524"/>
              <a:gd name="T43" fmla="*/ 224 h 525"/>
              <a:gd name="T44" fmla="*/ 520 w 524"/>
              <a:gd name="T45" fmla="*/ 301 h 525"/>
              <a:gd name="T46" fmla="*/ 499 w 524"/>
              <a:gd name="T47" fmla="*/ 373 h 525"/>
              <a:gd name="T48" fmla="*/ 459 w 524"/>
              <a:gd name="T49" fmla="*/ 435 h 525"/>
              <a:gd name="T50" fmla="*/ 404 w 524"/>
              <a:gd name="T51" fmla="*/ 482 h 525"/>
              <a:gd name="T52" fmla="*/ 337 w 524"/>
              <a:gd name="T53" fmla="*/ 514 h 525"/>
              <a:gd name="T54" fmla="*/ 261 w 524"/>
              <a:gd name="T55" fmla="*/ 525 h 525"/>
              <a:gd name="T56" fmla="*/ 186 w 524"/>
              <a:gd name="T57" fmla="*/ 514 h 525"/>
              <a:gd name="T58" fmla="*/ 120 w 524"/>
              <a:gd name="T59" fmla="*/ 482 h 525"/>
              <a:gd name="T60" fmla="*/ 65 w 524"/>
              <a:gd name="T61" fmla="*/ 435 h 525"/>
              <a:gd name="T62" fmla="*/ 24 w 524"/>
              <a:gd name="T63" fmla="*/ 373 h 525"/>
              <a:gd name="T64" fmla="*/ 3 w 524"/>
              <a:gd name="T65" fmla="*/ 301 h 525"/>
              <a:gd name="T66" fmla="*/ 3 w 524"/>
              <a:gd name="T67" fmla="*/ 224 h 525"/>
              <a:gd name="T68" fmla="*/ 24 w 524"/>
              <a:gd name="T69" fmla="*/ 151 h 525"/>
              <a:gd name="T70" fmla="*/ 65 w 524"/>
              <a:gd name="T71" fmla="*/ 90 h 525"/>
              <a:gd name="T72" fmla="*/ 120 w 524"/>
              <a:gd name="T73" fmla="*/ 42 h 525"/>
              <a:gd name="T74" fmla="*/ 186 w 524"/>
              <a:gd name="T75" fmla="*/ 11 h 525"/>
              <a:gd name="T76" fmla="*/ 261 w 524"/>
              <a:gd name="T77" fmla="*/ 0 h 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24" h="525">
                <a:moveTo>
                  <a:pt x="261" y="116"/>
                </a:moveTo>
                <a:lnTo>
                  <a:pt x="233" y="120"/>
                </a:lnTo>
                <a:lnTo>
                  <a:pt x="205" y="128"/>
                </a:lnTo>
                <a:lnTo>
                  <a:pt x="181" y="142"/>
                </a:lnTo>
                <a:lnTo>
                  <a:pt x="159" y="160"/>
                </a:lnTo>
                <a:lnTo>
                  <a:pt x="141" y="181"/>
                </a:lnTo>
                <a:lnTo>
                  <a:pt x="128" y="206"/>
                </a:lnTo>
                <a:lnTo>
                  <a:pt x="120" y="233"/>
                </a:lnTo>
                <a:lnTo>
                  <a:pt x="116" y="263"/>
                </a:lnTo>
                <a:lnTo>
                  <a:pt x="120" y="293"/>
                </a:lnTo>
                <a:lnTo>
                  <a:pt x="128" y="319"/>
                </a:lnTo>
                <a:lnTo>
                  <a:pt x="141" y="345"/>
                </a:lnTo>
                <a:lnTo>
                  <a:pt x="159" y="366"/>
                </a:lnTo>
                <a:lnTo>
                  <a:pt x="181" y="384"/>
                </a:lnTo>
                <a:lnTo>
                  <a:pt x="205" y="398"/>
                </a:lnTo>
                <a:lnTo>
                  <a:pt x="233" y="406"/>
                </a:lnTo>
                <a:lnTo>
                  <a:pt x="261" y="408"/>
                </a:lnTo>
                <a:lnTo>
                  <a:pt x="291" y="406"/>
                </a:lnTo>
                <a:lnTo>
                  <a:pt x="318" y="398"/>
                </a:lnTo>
                <a:lnTo>
                  <a:pt x="343" y="384"/>
                </a:lnTo>
                <a:lnTo>
                  <a:pt x="365" y="366"/>
                </a:lnTo>
                <a:lnTo>
                  <a:pt x="382" y="345"/>
                </a:lnTo>
                <a:lnTo>
                  <a:pt x="396" y="319"/>
                </a:lnTo>
                <a:lnTo>
                  <a:pt x="404" y="293"/>
                </a:lnTo>
                <a:lnTo>
                  <a:pt x="407" y="263"/>
                </a:lnTo>
                <a:lnTo>
                  <a:pt x="404" y="233"/>
                </a:lnTo>
                <a:lnTo>
                  <a:pt x="396" y="206"/>
                </a:lnTo>
                <a:lnTo>
                  <a:pt x="382" y="181"/>
                </a:lnTo>
                <a:lnTo>
                  <a:pt x="365" y="160"/>
                </a:lnTo>
                <a:lnTo>
                  <a:pt x="343" y="142"/>
                </a:lnTo>
                <a:lnTo>
                  <a:pt x="318" y="128"/>
                </a:lnTo>
                <a:lnTo>
                  <a:pt x="291" y="120"/>
                </a:lnTo>
                <a:lnTo>
                  <a:pt x="261" y="116"/>
                </a:lnTo>
                <a:close/>
                <a:moveTo>
                  <a:pt x="261" y="0"/>
                </a:moveTo>
                <a:lnTo>
                  <a:pt x="300" y="3"/>
                </a:lnTo>
                <a:lnTo>
                  <a:pt x="337" y="11"/>
                </a:lnTo>
                <a:lnTo>
                  <a:pt x="372" y="24"/>
                </a:lnTo>
                <a:lnTo>
                  <a:pt x="404" y="42"/>
                </a:lnTo>
                <a:lnTo>
                  <a:pt x="434" y="65"/>
                </a:lnTo>
                <a:lnTo>
                  <a:pt x="459" y="90"/>
                </a:lnTo>
                <a:lnTo>
                  <a:pt x="481" y="120"/>
                </a:lnTo>
                <a:lnTo>
                  <a:pt x="499" y="151"/>
                </a:lnTo>
                <a:lnTo>
                  <a:pt x="513" y="186"/>
                </a:lnTo>
                <a:lnTo>
                  <a:pt x="520" y="224"/>
                </a:lnTo>
                <a:lnTo>
                  <a:pt x="524" y="263"/>
                </a:lnTo>
                <a:lnTo>
                  <a:pt x="520" y="301"/>
                </a:lnTo>
                <a:lnTo>
                  <a:pt x="513" y="338"/>
                </a:lnTo>
                <a:lnTo>
                  <a:pt x="499" y="373"/>
                </a:lnTo>
                <a:lnTo>
                  <a:pt x="481" y="405"/>
                </a:lnTo>
                <a:lnTo>
                  <a:pt x="459" y="435"/>
                </a:lnTo>
                <a:lnTo>
                  <a:pt x="434" y="460"/>
                </a:lnTo>
                <a:lnTo>
                  <a:pt x="404" y="482"/>
                </a:lnTo>
                <a:lnTo>
                  <a:pt x="372" y="500"/>
                </a:lnTo>
                <a:lnTo>
                  <a:pt x="337" y="514"/>
                </a:lnTo>
                <a:lnTo>
                  <a:pt x="300" y="522"/>
                </a:lnTo>
                <a:lnTo>
                  <a:pt x="261" y="525"/>
                </a:lnTo>
                <a:lnTo>
                  <a:pt x="223" y="522"/>
                </a:lnTo>
                <a:lnTo>
                  <a:pt x="186" y="514"/>
                </a:lnTo>
                <a:lnTo>
                  <a:pt x="151" y="500"/>
                </a:lnTo>
                <a:lnTo>
                  <a:pt x="120" y="482"/>
                </a:lnTo>
                <a:lnTo>
                  <a:pt x="90" y="460"/>
                </a:lnTo>
                <a:lnTo>
                  <a:pt x="65" y="435"/>
                </a:lnTo>
                <a:lnTo>
                  <a:pt x="42" y="405"/>
                </a:lnTo>
                <a:lnTo>
                  <a:pt x="24" y="373"/>
                </a:lnTo>
                <a:lnTo>
                  <a:pt x="12" y="338"/>
                </a:lnTo>
                <a:lnTo>
                  <a:pt x="3" y="301"/>
                </a:lnTo>
                <a:lnTo>
                  <a:pt x="0" y="263"/>
                </a:lnTo>
                <a:lnTo>
                  <a:pt x="3" y="224"/>
                </a:lnTo>
                <a:lnTo>
                  <a:pt x="12" y="186"/>
                </a:lnTo>
                <a:lnTo>
                  <a:pt x="24" y="151"/>
                </a:lnTo>
                <a:lnTo>
                  <a:pt x="42" y="120"/>
                </a:lnTo>
                <a:lnTo>
                  <a:pt x="65" y="90"/>
                </a:lnTo>
                <a:lnTo>
                  <a:pt x="90" y="65"/>
                </a:lnTo>
                <a:lnTo>
                  <a:pt x="120" y="42"/>
                </a:lnTo>
                <a:lnTo>
                  <a:pt x="151" y="24"/>
                </a:lnTo>
                <a:lnTo>
                  <a:pt x="186" y="11"/>
                </a:lnTo>
                <a:lnTo>
                  <a:pt x="223" y="3"/>
                </a:lnTo>
                <a:lnTo>
                  <a:pt x="261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8355179-A86B-4CB1-8BDB-D762CEE31A31}"/>
              </a:ext>
            </a:extLst>
          </p:cNvPr>
          <p:cNvCxnSpPr>
            <a:cxnSpLocks/>
          </p:cNvCxnSpPr>
          <p:nvPr/>
        </p:nvCxnSpPr>
        <p:spPr>
          <a:xfrm flipV="1">
            <a:off x="3353928" y="2264978"/>
            <a:ext cx="1543876" cy="3068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9D66F24-FB92-44B7-95B0-D7604D579B6D}"/>
              </a:ext>
            </a:extLst>
          </p:cNvPr>
          <p:cNvCxnSpPr>
            <a:endCxn id="94" idx="16"/>
          </p:cNvCxnSpPr>
          <p:nvPr/>
        </p:nvCxnSpPr>
        <p:spPr>
          <a:xfrm flipH="1">
            <a:off x="4953507" y="2115469"/>
            <a:ext cx="1825" cy="90207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F277344E-A0C5-4080-B2A0-F8B926FED253}"/>
              </a:ext>
            </a:extLst>
          </p:cNvPr>
          <p:cNvSpPr/>
          <p:nvPr/>
        </p:nvSpPr>
        <p:spPr>
          <a:xfrm>
            <a:off x="6907504" y="1857112"/>
            <a:ext cx="1230757" cy="800688"/>
          </a:xfrm>
          <a:prstGeom prst="round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PSTN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FC080A16-44BF-4197-8B53-9CA4D44AC9C9}"/>
              </a:ext>
            </a:extLst>
          </p:cNvPr>
          <p:cNvCxnSpPr>
            <a:cxnSpLocks/>
            <a:stCxn id="94" idx="21"/>
          </p:cNvCxnSpPr>
          <p:nvPr/>
        </p:nvCxnSpPr>
        <p:spPr>
          <a:xfrm>
            <a:off x="5008782" y="2259087"/>
            <a:ext cx="1898722" cy="6467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3B6FEF0E-B0AE-4FEA-B79D-342D0CCF9347}"/>
              </a:ext>
            </a:extLst>
          </p:cNvPr>
          <p:cNvSpPr txBox="1"/>
          <p:nvPr/>
        </p:nvSpPr>
        <p:spPr>
          <a:xfrm>
            <a:off x="207328" y="3296163"/>
            <a:ext cx="958917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User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Equipment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(UE)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5E59DDBA-53D4-4BE9-9AD3-4752277A33DF}"/>
              </a:ext>
            </a:extLst>
          </p:cNvPr>
          <p:cNvSpPr txBox="1"/>
          <p:nvPr/>
        </p:nvSpPr>
        <p:spPr>
          <a:xfrm>
            <a:off x="2164901" y="3267693"/>
            <a:ext cx="1326686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Radio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Access Network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(RAN)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1142575B-6831-430D-8D3F-C07CB34C17EA}"/>
              </a:ext>
            </a:extLst>
          </p:cNvPr>
          <p:cNvSpPr txBox="1"/>
          <p:nvPr/>
        </p:nvSpPr>
        <p:spPr>
          <a:xfrm>
            <a:off x="6247628" y="2742061"/>
            <a:ext cx="26420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Public Switched Telephone Network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52EEC9C-1EA7-4163-A553-E9EC44A60AE9}"/>
              </a:ext>
            </a:extLst>
          </p:cNvPr>
          <p:cNvSpPr txBox="1"/>
          <p:nvPr/>
        </p:nvSpPr>
        <p:spPr>
          <a:xfrm>
            <a:off x="4517879" y="4044203"/>
            <a:ext cx="797013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Core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Network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(CN)</a:t>
            </a: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CB42D665-E8EF-47F9-A992-820763B234BE}"/>
              </a:ext>
            </a:extLst>
          </p:cNvPr>
          <p:cNvGrpSpPr/>
          <p:nvPr/>
        </p:nvGrpSpPr>
        <p:grpSpPr>
          <a:xfrm>
            <a:off x="430786" y="2009845"/>
            <a:ext cx="454687" cy="565150"/>
            <a:chOff x="4457700" y="2682875"/>
            <a:chExt cx="527051" cy="565150"/>
          </a:xfrm>
          <a:solidFill>
            <a:schemeClr val="bg1"/>
          </a:solidFill>
        </p:grpSpPr>
        <p:sp>
          <p:nvSpPr>
            <p:cNvPr id="145" name="Freeform 222">
              <a:extLst>
                <a:ext uri="{FF2B5EF4-FFF2-40B4-BE49-F238E27FC236}">
                  <a16:creationId xmlns:a16="http://schemas.microsoft.com/office/drawing/2014/main" id="{0C38B3DD-C8ED-42F8-9061-67CB76370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700" y="2682875"/>
              <a:ext cx="373063" cy="466725"/>
            </a:xfrm>
            <a:custGeom>
              <a:avLst/>
              <a:gdLst>
                <a:gd name="T0" fmla="*/ 1972 w 2353"/>
                <a:gd name="T1" fmla="*/ 0 h 2933"/>
                <a:gd name="T2" fmla="*/ 2065 w 2353"/>
                <a:gd name="T3" fmla="*/ 12 h 2933"/>
                <a:gd name="T4" fmla="*/ 2150 w 2353"/>
                <a:gd name="T5" fmla="*/ 46 h 2933"/>
                <a:gd name="T6" fmla="*/ 2225 w 2353"/>
                <a:gd name="T7" fmla="*/ 98 h 2933"/>
                <a:gd name="T8" fmla="*/ 2285 w 2353"/>
                <a:gd name="T9" fmla="*/ 165 h 2933"/>
                <a:gd name="T10" fmla="*/ 2327 w 2353"/>
                <a:gd name="T11" fmla="*/ 245 h 2933"/>
                <a:gd name="T12" fmla="*/ 2350 w 2353"/>
                <a:gd name="T13" fmla="*/ 336 h 2933"/>
                <a:gd name="T14" fmla="*/ 2353 w 2353"/>
                <a:gd name="T15" fmla="*/ 1972 h 2933"/>
                <a:gd name="T16" fmla="*/ 2343 w 2353"/>
                <a:gd name="T17" fmla="*/ 2017 h 2933"/>
                <a:gd name="T18" fmla="*/ 2315 w 2353"/>
                <a:gd name="T19" fmla="*/ 2051 h 2933"/>
                <a:gd name="T20" fmla="*/ 2275 w 2353"/>
                <a:gd name="T21" fmla="*/ 2071 h 2933"/>
                <a:gd name="T22" fmla="*/ 2229 w 2353"/>
                <a:gd name="T23" fmla="*/ 2071 h 2933"/>
                <a:gd name="T24" fmla="*/ 2189 w 2353"/>
                <a:gd name="T25" fmla="*/ 2051 h 2933"/>
                <a:gd name="T26" fmla="*/ 2161 w 2353"/>
                <a:gd name="T27" fmla="*/ 2017 h 2933"/>
                <a:gd name="T28" fmla="*/ 2152 w 2353"/>
                <a:gd name="T29" fmla="*/ 1972 h 2933"/>
                <a:gd name="T30" fmla="*/ 2148 w 2353"/>
                <a:gd name="T31" fmla="*/ 351 h 2933"/>
                <a:gd name="T32" fmla="*/ 2127 w 2353"/>
                <a:gd name="T33" fmla="*/ 292 h 2933"/>
                <a:gd name="T34" fmla="*/ 2088 w 2353"/>
                <a:gd name="T35" fmla="*/ 246 h 2933"/>
                <a:gd name="T36" fmla="*/ 2034 w 2353"/>
                <a:gd name="T37" fmla="*/ 215 h 2933"/>
                <a:gd name="T38" fmla="*/ 1972 w 2353"/>
                <a:gd name="T39" fmla="*/ 204 h 2933"/>
                <a:gd name="T40" fmla="*/ 349 w 2353"/>
                <a:gd name="T41" fmla="*/ 206 h 2933"/>
                <a:gd name="T42" fmla="*/ 291 w 2353"/>
                <a:gd name="T43" fmla="*/ 227 h 2933"/>
                <a:gd name="T44" fmla="*/ 244 w 2353"/>
                <a:gd name="T45" fmla="*/ 268 h 2933"/>
                <a:gd name="T46" fmla="*/ 213 w 2353"/>
                <a:gd name="T47" fmla="*/ 321 h 2933"/>
                <a:gd name="T48" fmla="*/ 202 w 2353"/>
                <a:gd name="T49" fmla="*/ 383 h 2933"/>
                <a:gd name="T50" fmla="*/ 199 w 2353"/>
                <a:gd name="T51" fmla="*/ 2855 h 2933"/>
                <a:gd name="T52" fmla="*/ 180 w 2353"/>
                <a:gd name="T53" fmla="*/ 2895 h 2933"/>
                <a:gd name="T54" fmla="*/ 145 w 2353"/>
                <a:gd name="T55" fmla="*/ 2923 h 2933"/>
                <a:gd name="T56" fmla="*/ 101 w 2353"/>
                <a:gd name="T57" fmla="*/ 2933 h 2933"/>
                <a:gd name="T58" fmla="*/ 57 w 2353"/>
                <a:gd name="T59" fmla="*/ 2923 h 2933"/>
                <a:gd name="T60" fmla="*/ 23 w 2353"/>
                <a:gd name="T61" fmla="*/ 2895 h 2933"/>
                <a:gd name="T62" fmla="*/ 3 w 2353"/>
                <a:gd name="T63" fmla="*/ 2855 h 2933"/>
                <a:gd name="T64" fmla="*/ 0 w 2353"/>
                <a:gd name="T65" fmla="*/ 383 h 2933"/>
                <a:gd name="T66" fmla="*/ 12 w 2353"/>
                <a:gd name="T67" fmla="*/ 289 h 2933"/>
                <a:gd name="T68" fmla="*/ 45 w 2353"/>
                <a:gd name="T69" fmla="*/ 204 h 2933"/>
                <a:gd name="T70" fmla="*/ 97 w 2353"/>
                <a:gd name="T71" fmla="*/ 129 h 2933"/>
                <a:gd name="T72" fmla="*/ 164 w 2353"/>
                <a:gd name="T73" fmla="*/ 70 h 2933"/>
                <a:gd name="T74" fmla="*/ 244 w 2353"/>
                <a:gd name="T75" fmla="*/ 26 h 2933"/>
                <a:gd name="T76" fmla="*/ 334 w 2353"/>
                <a:gd name="T77" fmla="*/ 3 h 2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53" h="2933">
                  <a:moveTo>
                    <a:pt x="381" y="0"/>
                  </a:moveTo>
                  <a:lnTo>
                    <a:pt x="1972" y="0"/>
                  </a:lnTo>
                  <a:lnTo>
                    <a:pt x="2020" y="3"/>
                  </a:lnTo>
                  <a:lnTo>
                    <a:pt x="2065" y="12"/>
                  </a:lnTo>
                  <a:lnTo>
                    <a:pt x="2110" y="26"/>
                  </a:lnTo>
                  <a:lnTo>
                    <a:pt x="2150" y="46"/>
                  </a:lnTo>
                  <a:lnTo>
                    <a:pt x="2189" y="70"/>
                  </a:lnTo>
                  <a:lnTo>
                    <a:pt x="2225" y="98"/>
                  </a:lnTo>
                  <a:lnTo>
                    <a:pt x="2257" y="129"/>
                  </a:lnTo>
                  <a:lnTo>
                    <a:pt x="2285" y="165"/>
                  </a:lnTo>
                  <a:lnTo>
                    <a:pt x="2309" y="204"/>
                  </a:lnTo>
                  <a:lnTo>
                    <a:pt x="2327" y="245"/>
                  </a:lnTo>
                  <a:lnTo>
                    <a:pt x="2341" y="289"/>
                  </a:lnTo>
                  <a:lnTo>
                    <a:pt x="2350" y="336"/>
                  </a:lnTo>
                  <a:lnTo>
                    <a:pt x="2353" y="383"/>
                  </a:lnTo>
                  <a:lnTo>
                    <a:pt x="2353" y="1972"/>
                  </a:lnTo>
                  <a:lnTo>
                    <a:pt x="2351" y="1996"/>
                  </a:lnTo>
                  <a:lnTo>
                    <a:pt x="2343" y="2017"/>
                  </a:lnTo>
                  <a:lnTo>
                    <a:pt x="2331" y="2036"/>
                  </a:lnTo>
                  <a:lnTo>
                    <a:pt x="2315" y="2051"/>
                  </a:lnTo>
                  <a:lnTo>
                    <a:pt x="2297" y="2064"/>
                  </a:lnTo>
                  <a:lnTo>
                    <a:pt x="2275" y="2071"/>
                  </a:lnTo>
                  <a:lnTo>
                    <a:pt x="2253" y="2074"/>
                  </a:lnTo>
                  <a:lnTo>
                    <a:pt x="2229" y="2071"/>
                  </a:lnTo>
                  <a:lnTo>
                    <a:pt x="2208" y="2064"/>
                  </a:lnTo>
                  <a:lnTo>
                    <a:pt x="2189" y="2051"/>
                  </a:lnTo>
                  <a:lnTo>
                    <a:pt x="2173" y="2036"/>
                  </a:lnTo>
                  <a:lnTo>
                    <a:pt x="2161" y="2017"/>
                  </a:lnTo>
                  <a:lnTo>
                    <a:pt x="2154" y="1996"/>
                  </a:lnTo>
                  <a:lnTo>
                    <a:pt x="2152" y="1972"/>
                  </a:lnTo>
                  <a:lnTo>
                    <a:pt x="2152" y="383"/>
                  </a:lnTo>
                  <a:lnTo>
                    <a:pt x="2148" y="351"/>
                  </a:lnTo>
                  <a:lnTo>
                    <a:pt x="2140" y="321"/>
                  </a:lnTo>
                  <a:lnTo>
                    <a:pt x="2127" y="292"/>
                  </a:lnTo>
                  <a:lnTo>
                    <a:pt x="2110" y="268"/>
                  </a:lnTo>
                  <a:lnTo>
                    <a:pt x="2088" y="246"/>
                  </a:lnTo>
                  <a:lnTo>
                    <a:pt x="2062" y="227"/>
                  </a:lnTo>
                  <a:lnTo>
                    <a:pt x="2034" y="215"/>
                  </a:lnTo>
                  <a:lnTo>
                    <a:pt x="2004" y="206"/>
                  </a:lnTo>
                  <a:lnTo>
                    <a:pt x="1972" y="204"/>
                  </a:lnTo>
                  <a:lnTo>
                    <a:pt x="381" y="204"/>
                  </a:lnTo>
                  <a:lnTo>
                    <a:pt x="349" y="206"/>
                  </a:lnTo>
                  <a:lnTo>
                    <a:pt x="319" y="215"/>
                  </a:lnTo>
                  <a:lnTo>
                    <a:pt x="291" y="227"/>
                  </a:lnTo>
                  <a:lnTo>
                    <a:pt x="266" y="246"/>
                  </a:lnTo>
                  <a:lnTo>
                    <a:pt x="244" y="268"/>
                  </a:lnTo>
                  <a:lnTo>
                    <a:pt x="227" y="292"/>
                  </a:lnTo>
                  <a:lnTo>
                    <a:pt x="213" y="321"/>
                  </a:lnTo>
                  <a:lnTo>
                    <a:pt x="205" y="351"/>
                  </a:lnTo>
                  <a:lnTo>
                    <a:pt x="202" y="383"/>
                  </a:lnTo>
                  <a:lnTo>
                    <a:pt x="202" y="2832"/>
                  </a:lnTo>
                  <a:lnTo>
                    <a:pt x="199" y="2855"/>
                  </a:lnTo>
                  <a:lnTo>
                    <a:pt x="192" y="2877"/>
                  </a:lnTo>
                  <a:lnTo>
                    <a:pt x="180" y="2895"/>
                  </a:lnTo>
                  <a:lnTo>
                    <a:pt x="165" y="2911"/>
                  </a:lnTo>
                  <a:lnTo>
                    <a:pt x="145" y="2923"/>
                  </a:lnTo>
                  <a:lnTo>
                    <a:pt x="125" y="2931"/>
                  </a:lnTo>
                  <a:lnTo>
                    <a:pt x="101" y="2933"/>
                  </a:lnTo>
                  <a:lnTo>
                    <a:pt x="79" y="2931"/>
                  </a:lnTo>
                  <a:lnTo>
                    <a:pt x="57" y="2923"/>
                  </a:lnTo>
                  <a:lnTo>
                    <a:pt x="38" y="2911"/>
                  </a:lnTo>
                  <a:lnTo>
                    <a:pt x="23" y="2895"/>
                  </a:lnTo>
                  <a:lnTo>
                    <a:pt x="11" y="2877"/>
                  </a:lnTo>
                  <a:lnTo>
                    <a:pt x="3" y="2855"/>
                  </a:lnTo>
                  <a:lnTo>
                    <a:pt x="0" y="2832"/>
                  </a:lnTo>
                  <a:lnTo>
                    <a:pt x="0" y="383"/>
                  </a:lnTo>
                  <a:lnTo>
                    <a:pt x="3" y="336"/>
                  </a:lnTo>
                  <a:lnTo>
                    <a:pt x="12" y="289"/>
                  </a:lnTo>
                  <a:lnTo>
                    <a:pt x="26" y="245"/>
                  </a:lnTo>
                  <a:lnTo>
                    <a:pt x="45" y="204"/>
                  </a:lnTo>
                  <a:lnTo>
                    <a:pt x="69" y="165"/>
                  </a:lnTo>
                  <a:lnTo>
                    <a:pt x="97" y="129"/>
                  </a:lnTo>
                  <a:lnTo>
                    <a:pt x="128" y="98"/>
                  </a:lnTo>
                  <a:lnTo>
                    <a:pt x="164" y="70"/>
                  </a:lnTo>
                  <a:lnTo>
                    <a:pt x="202" y="46"/>
                  </a:lnTo>
                  <a:lnTo>
                    <a:pt x="244" y="26"/>
                  </a:lnTo>
                  <a:lnTo>
                    <a:pt x="287" y="12"/>
                  </a:lnTo>
                  <a:lnTo>
                    <a:pt x="334" y="3"/>
                  </a:lnTo>
                  <a:lnTo>
                    <a:pt x="38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224">
              <a:extLst>
                <a:ext uri="{FF2B5EF4-FFF2-40B4-BE49-F238E27FC236}">
                  <a16:creationId xmlns:a16="http://schemas.microsoft.com/office/drawing/2014/main" id="{8B0B7B7C-B68B-4BB4-BC50-7ECC6B940F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57700" y="3111500"/>
              <a:ext cx="373063" cy="136525"/>
            </a:xfrm>
            <a:custGeom>
              <a:avLst/>
              <a:gdLst>
                <a:gd name="T0" fmla="*/ 202 w 2353"/>
                <a:gd name="T1" fmla="*/ 479 h 862"/>
                <a:gd name="T2" fmla="*/ 213 w 2353"/>
                <a:gd name="T3" fmla="*/ 542 h 862"/>
                <a:gd name="T4" fmla="*/ 244 w 2353"/>
                <a:gd name="T5" fmla="*/ 595 h 862"/>
                <a:gd name="T6" fmla="*/ 291 w 2353"/>
                <a:gd name="T7" fmla="*/ 635 h 862"/>
                <a:gd name="T8" fmla="*/ 349 w 2353"/>
                <a:gd name="T9" fmla="*/ 657 h 862"/>
                <a:gd name="T10" fmla="*/ 1972 w 2353"/>
                <a:gd name="T11" fmla="*/ 660 h 862"/>
                <a:gd name="T12" fmla="*/ 2034 w 2353"/>
                <a:gd name="T13" fmla="*/ 648 h 862"/>
                <a:gd name="T14" fmla="*/ 2088 w 2353"/>
                <a:gd name="T15" fmla="*/ 617 h 862"/>
                <a:gd name="T16" fmla="*/ 2127 w 2353"/>
                <a:gd name="T17" fmla="*/ 570 h 862"/>
                <a:gd name="T18" fmla="*/ 2148 w 2353"/>
                <a:gd name="T19" fmla="*/ 512 h 862"/>
                <a:gd name="T20" fmla="*/ 2152 w 2353"/>
                <a:gd name="T21" fmla="*/ 203 h 862"/>
                <a:gd name="T22" fmla="*/ 101 w 2353"/>
                <a:gd name="T23" fmla="*/ 0 h 862"/>
                <a:gd name="T24" fmla="*/ 2275 w 2353"/>
                <a:gd name="T25" fmla="*/ 3 h 862"/>
                <a:gd name="T26" fmla="*/ 2315 w 2353"/>
                <a:gd name="T27" fmla="*/ 23 h 862"/>
                <a:gd name="T28" fmla="*/ 2343 w 2353"/>
                <a:gd name="T29" fmla="*/ 57 h 862"/>
                <a:gd name="T30" fmla="*/ 2353 w 2353"/>
                <a:gd name="T31" fmla="*/ 102 h 862"/>
                <a:gd name="T32" fmla="*/ 2350 w 2353"/>
                <a:gd name="T33" fmla="*/ 527 h 862"/>
                <a:gd name="T34" fmla="*/ 2327 w 2353"/>
                <a:gd name="T35" fmla="*/ 618 h 862"/>
                <a:gd name="T36" fmla="*/ 2285 w 2353"/>
                <a:gd name="T37" fmla="*/ 698 h 862"/>
                <a:gd name="T38" fmla="*/ 2225 w 2353"/>
                <a:gd name="T39" fmla="*/ 766 h 862"/>
                <a:gd name="T40" fmla="*/ 2150 w 2353"/>
                <a:gd name="T41" fmla="*/ 817 h 862"/>
                <a:gd name="T42" fmla="*/ 2065 w 2353"/>
                <a:gd name="T43" fmla="*/ 851 h 862"/>
                <a:gd name="T44" fmla="*/ 1972 w 2353"/>
                <a:gd name="T45" fmla="*/ 862 h 862"/>
                <a:gd name="T46" fmla="*/ 334 w 2353"/>
                <a:gd name="T47" fmla="*/ 859 h 862"/>
                <a:gd name="T48" fmla="*/ 244 w 2353"/>
                <a:gd name="T49" fmla="*/ 836 h 862"/>
                <a:gd name="T50" fmla="*/ 164 w 2353"/>
                <a:gd name="T51" fmla="*/ 793 h 862"/>
                <a:gd name="T52" fmla="*/ 97 w 2353"/>
                <a:gd name="T53" fmla="*/ 734 h 862"/>
                <a:gd name="T54" fmla="*/ 45 w 2353"/>
                <a:gd name="T55" fmla="*/ 659 h 862"/>
                <a:gd name="T56" fmla="*/ 12 w 2353"/>
                <a:gd name="T57" fmla="*/ 573 h 862"/>
                <a:gd name="T58" fmla="*/ 0 w 2353"/>
                <a:gd name="T59" fmla="*/ 479 h 862"/>
                <a:gd name="T60" fmla="*/ 3 w 2353"/>
                <a:gd name="T61" fmla="*/ 79 h 862"/>
                <a:gd name="T62" fmla="*/ 23 w 2353"/>
                <a:gd name="T63" fmla="*/ 39 h 862"/>
                <a:gd name="T64" fmla="*/ 57 w 2353"/>
                <a:gd name="T65" fmla="*/ 11 h 862"/>
                <a:gd name="T66" fmla="*/ 101 w 2353"/>
                <a:gd name="T67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53" h="862">
                  <a:moveTo>
                    <a:pt x="202" y="203"/>
                  </a:moveTo>
                  <a:lnTo>
                    <a:pt x="202" y="479"/>
                  </a:lnTo>
                  <a:lnTo>
                    <a:pt x="205" y="512"/>
                  </a:lnTo>
                  <a:lnTo>
                    <a:pt x="213" y="542"/>
                  </a:lnTo>
                  <a:lnTo>
                    <a:pt x="227" y="570"/>
                  </a:lnTo>
                  <a:lnTo>
                    <a:pt x="244" y="595"/>
                  </a:lnTo>
                  <a:lnTo>
                    <a:pt x="266" y="617"/>
                  </a:lnTo>
                  <a:lnTo>
                    <a:pt x="291" y="635"/>
                  </a:lnTo>
                  <a:lnTo>
                    <a:pt x="319" y="648"/>
                  </a:lnTo>
                  <a:lnTo>
                    <a:pt x="349" y="657"/>
                  </a:lnTo>
                  <a:lnTo>
                    <a:pt x="381" y="660"/>
                  </a:lnTo>
                  <a:lnTo>
                    <a:pt x="1972" y="660"/>
                  </a:lnTo>
                  <a:lnTo>
                    <a:pt x="2004" y="657"/>
                  </a:lnTo>
                  <a:lnTo>
                    <a:pt x="2034" y="648"/>
                  </a:lnTo>
                  <a:lnTo>
                    <a:pt x="2062" y="635"/>
                  </a:lnTo>
                  <a:lnTo>
                    <a:pt x="2088" y="617"/>
                  </a:lnTo>
                  <a:lnTo>
                    <a:pt x="2110" y="595"/>
                  </a:lnTo>
                  <a:lnTo>
                    <a:pt x="2127" y="570"/>
                  </a:lnTo>
                  <a:lnTo>
                    <a:pt x="2140" y="542"/>
                  </a:lnTo>
                  <a:lnTo>
                    <a:pt x="2148" y="512"/>
                  </a:lnTo>
                  <a:lnTo>
                    <a:pt x="2152" y="479"/>
                  </a:lnTo>
                  <a:lnTo>
                    <a:pt x="2152" y="203"/>
                  </a:lnTo>
                  <a:lnTo>
                    <a:pt x="202" y="203"/>
                  </a:lnTo>
                  <a:close/>
                  <a:moveTo>
                    <a:pt x="101" y="0"/>
                  </a:moveTo>
                  <a:lnTo>
                    <a:pt x="2253" y="0"/>
                  </a:lnTo>
                  <a:lnTo>
                    <a:pt x="2275" y="3"/>
                  </a:lnTo>
                  <a:lnTo>
                    <a:pt x="2297" y="11"/>
                  </a:lnTo>
                  <a:lnTo>
                    <a:pt x="2315" y="23"/>
                  </a:lnTo>
                  <a:lnTo>
                    <a:pt x="2331" y="39"/>
                  </a:lnTo>
                  <a:lnTo>
                    <a:pt x="2343" y="57"/>
                  </a:lnTo>
                  <a:lnTo>
                    <a:pt x="2351" y="79"/>
                  </a:lnTo>
                  <a:lnTo>
                    <a:pt x="2353" y="102"/>
                  </a:lnTo>
                  <a:lnTo>
                    <a:pt x="2353" y="479"/>
                  </a:lnTo>
                  <a:lnTo>
                    <a:pt x="2350" y="527"/>
                  </a:lnTo>
                  <a:lnTo>
                    <a:pt x="2341" y="573"/>
                  </a:lnTo>
                  <a:lnTo>
                    <a:pt x="2327" y="618"/>
                  </a:lnTo>
                  <a:lnTo>
                    <a:pt x="2309" y="659"/>
                  </a:lnTo>
                  <a:lnTo>
                    <a:pt x="2285" y="698"/>
                  </a:lnTo>
                  <a:lnTo>
                    <a:pt x="2257" y="734"/>
                  </a:lnTo>
                  <a:lnTo>
                    <a:pt x="2225" y="766"/>
                  </a:lnTo>
                  <a:lnTo>
                    <a:pt x="2189" y="793"/>
                  </a:lnTo>
                  <a:lnTo>
                    <a:pt x="2150" y="817"/>
                  </a:lnTo>
                  <a:lnTo>
                    <a:pt x="2110" y="836"/>
                  </a:lnTo>
                  <a:lnTo>
                    <a:pt x="2065" y="851"/>
                  </a:lnTo>
                  <a:lnTo>
                    <a:pt x="2020" y="859"/>
                  </a:lnTo>
                  <a:lnTo>
                    <a:pt x="1972" y="862"/>
                  </a:lnTo>
                  <a:lnTo>
                    <a:pt x="381" y="862"/>
                  </a:lnTo>
                  <a:lnTo>
                    <a:pt x="334" y="859"/>
                  </a:lnTo>
                  <a:lnTo>
                    <a:pt x="287" y="851"/>
                  </a:lnTo>
                  <a:lnTo>
                    <a:pt x="244" y="836"/>
                  </a:lnTo>
                  <a:lnTo>
                    <a:pt x="202" y="817"/>
                  </a:lnTo>
                  <a:lnTo>
                    <a:pt x="164" y="793"/>
                  </a:lnTo>
                  <a:lnTo>
                    <a:pt x="128" y="766"/>
                  </a:lnTo>
                  <a:lnTo>
                    <a:pt x="97" y="734"/>
                  </a:lnTo>
                  <a:lnTo>
                    <a:pt x="69" y="698"/>
                  </a:lnTo>
                  <a:lnTo>
                    <a:pt x="45" y="659"/>
                  </a:lnTo>
                  <a:lnTo>
                    <a:pt x="26" y="618"/>
                  </a:lnTo>
                  <a:lnTo>
                    <a:pt x="12" y="573"/>
                  </a:lnTo>
                  <a:lnTo>
                    <a:pt x="3" y="527"/>
                  </a:lnTo>
                  <a:lnTo>
                    <a:pt x="0" y="479"/>
                  </a:lnTo>
                  <a:lnTo>
                    <a:pt x="0" y="102"/>
                  </a:lnTo>
                  <a:lnTo>
                    <a:pt x="3" y="79"/>
                  </a:lnTo>
                  <a:lnTo>
                    <a:pt x="11" y="57"/>
                  </a:lnTo>
                  <a:lnTo>
                    <a:pt x="23" y="39"/>
                  </a:lnTo>
                  <a:lnTo>
                    <a:pt x="38" y="23"/>
                  </a:lnTo>
                  <a:lnTo>
                    <a:pt x="57" y="11"/>
                  </a:lnTo>
                  <a:lnTo>
                    <a:pt x="79" y="3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225">
              <a:extLst>
                <a:ext uri="{FF2B5EF4-FFF2-40B4-BE49-F238E27FC236}">
                  <a16:creationId xmlns:a16="http://schemas.microsoft.com/office/drawing/2014/main" id="{4B267EC9-21B9-4956-A12B-BCE6168260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3750" y="3163888"/>
              <a:ext cx="82550" cy="31750"/>
            </a:xfrm>
            <a:custGeom>
              <a:avLst/>
              <a:gdLst>
                <a:gd name="T0" fmla="*/ 101 w 526"/>
                <a:gd name="T1" fmla="*/ 0 h 202"/>
                <a:gd name="T2" fmla="*/ 425 w 526"/>
                <a:gd name="T3" fmla="*/ 0 h 202"/>
                <a:gd name="T4" fmla="*/ 448 w 526"/>
                <a:gd name="T5" fmla="*/ 2 h 202"/>
                <a:gd name="T6" fmla="*/ 469 w 526"/>
                <a:gd name="T7" fmla="*/ 10 h 202"/>
                <a:gd name="T8" fmla="*/ 488 w 526"/>
                <a:gd name="T9" fmla="*/ 22 h 202"/>
                <a:gd name="T10" fmla="*/ 503 w 526"/>
                <a:gd name="T11" fmla="*/ 38 h 202"/>
                <a:gd name="T12" fmla="*/ 515 w 526"/>
                <a:gd name="T13" fmla="*/ 56 h 202"/>
                <a:gd name="T14" fmla="*/ 523 w 526"/>
                <a:gd name="T15" fmla="*/ 78 h 202"/>
                <a:gd name="T16" fmla="*/ 526 w 526"/>
                <a:gd name="T17" fmla="*/ 101 h 202"/>
                <a:gd name="T18" fmla="*/ 523 w 526"/>
                <a:gd name="T19" fmla="*/ 124 h 202"/>
                <a:gd name="T20" fmla="*/ 515 w 526"/>
                <a:gd name="T21" fmla="*/ 145 h 202"/>
                <a:gd name="T22" fmla="*/ 503 w 526"/>
                <a:gd name="T23" fmla="*/ 164 h 202"/>
                <a:gd name="T24" fmla="*/ 488 w 526"/>
                <a:gd name="T25" fmla="*/ 180 h 202"/>
                <a:gd name="T26" fmla="*/ 469 w 526"/>
                <a:gd name="T27" fmla="*/ 191 h 202"/>
                <a:gd name="T28" fmla="*/ 448 w 526"/>
                <a:gd name="T29" fmla="*/ 199 h 202"/>
                <a:gd name="T30" fmla="*/ 425 w 526"/>
                <a:gd name="T31" fmla="*/ 202 h 202"/>
                <a:gd name="T32" fmla="*/ 101 w 526"/>
                <a:gd name="T33" fmla="*/ 202 h 202"/>
                <a:gd name="T34" fmla="*/ 78 w 526"/>
                <a:gd name="T35" fmla="*/ 199 h 202"/>
                <a:gd name="T36" fmla="*/ 56 w 526"/>
                <a:gd name="T37" fmla="*/ 191 h 202"/>
                <a:gd name="T38" fmla="*/ 38 w 526"/>
                <a:gd name="T39" fmla="*/ 180 h 202"/>
                <a:gd name="T40" fmla="*/ 22 w 526"/>
                <a:gd name="T41" fmla="*/ 164 h 202"/>
                <a:gd name="T42" fmla="*/ 10 w 526"/>
                <a:gd name="T43" fmla="*/ 145 h 202"/>
                <a:gd name="T44" fmla="*/ 3 w 526"/>
                <a:gd name="T45" fmla="*/ 124 h 202"/>
                <a:gd name="T46" fmla="*/ 0 w 526"/>
                <a:gd name="T47" fmla="*/ 101 h 202"/>
                <a:gd name="T48" fmla="*/ 3 w 526"/>
                <a:gd name="T49" fmla="*/ 78 h 202"/>
                <a:gd name="T50" fmla="*/ 10 w 526"/>
                <a:gd name="T51" fmla="*/ 56 h 202"/>
                <a:gd name="T52" fmla="*/ 22 w 526"/>
                <a:gd name="T53" fmla="*/ 38 h 202"/>
                <a:gd name="T54" fmla="*/ 38 w 526"/>
                <a:gd name="T55" fmla="*/ 22 h 202"/>
                <a:gd name="T56" fmla="*/ 56 w 526"/>
                <a:gd name="T57" fmla="*/ 10 h 202"/>
                <a:gd name="T58" fmla="*/ 78 w 526"/>
                <a:gd name="T59" fmla="*/ 2 h 202"/>
                <a:gd name="T60" fmla="*/ 101 w 526"/>
                <a:gd name="T6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26" h="202">
                  <a:moveTo>
                    <a:pt x="101" y="0"/>
                  </a:moveTo>
                  <a:lnTo>
                    <a:pt x="425" y="0"/>
                  </a:lnTo>
                  <a:lnTo>
                    <a:pt x="448" y="2"/>
                  </a:lnTo>
                  <a:lnTo>
                    <a:pt x="469" y="10"/>
                  </a:lnTo>
                  <a:lnTo>
                    <a:pt x="488" y="22"/>
                  </a:lnTo>
                  <a:lnTo>
                    <a:pt x="503" y="38"/>
                  </a:lnTo>
                  <a:lnTo>
                    <a:pt x="515" y="56"/>
                  </a:lnTo>
                  <a:lnTo>
                    <a:pt x="523" y="78"/>
                  </a:lnTo>
                  <a:lnTo>
                    <a:pt x="526" y="101"/>
                  </a:lnTo>
                  <a:lnTo>
                    <a:pt x="523" y="124"/>
                  </a:lnTo>
                  <a:lnTo>
                    <a:pt x="515" y="145"/>
                  </a:lnTo>
                  <a:lnTo>
                    <a:pt x="503" y="164"/>
                  </a:lnTo>
                  <a:lnTo>
                    <a:pt x="488" y="180"/>
                  </a:lnTo>
                  <a:lnTo>
                    <a:pt x="469" y="191"/>
                  </a:lnTo>
                  <a:lnTo>
                    <a:pt x="448" y="199"/>
                  </a:lnTo>
                  <a:lnTo>
                    <a:pt x="425" y="202"/>
                  </a:lnTo>
                  <a:lnTo>
                    <a:pt x="101" y="202"/>
                  </a:lnTo>
                  <a:lnTo>
                    <a:pt x="78" y="199"/>
                  </a:lnTo>
                  <a:lnTo>
                    <a:pt x="56" y="191"/>
                  </a:lnTo>
                  <a:lnTo>
                    <a:pt x="38" y="180"/>
                  </a:lnTo>
                  <a:lnTo>
                    <a:pt x="22" y="164"/>
                  </a:lnTo>
                  <a:lnTo>
                    <a:pt x="10" y="145"/>
                  </a:lnTo>
                  <a:lnTo>
                    <a:pt x="3" y="124"/>
                  </a:lnTo>
                  <a:lnTo>
                    <a:pt x="0" y="101"/>
                  </a:lnTo>
                  <a:lnTo>
                    <a:pt x="3" y="78"/>
                  </a:lnTo>
                  <a:lnTo>
                    <a:pt x="10" y="56"/>
                  </a:lnTo>
                  <a:lnTo>
                    <a:pt x="22" y="38"/>
                  </a:lnTo>
                  <a:lnTo>
                    <a:pt x="38" y="22"/>
                  </a:lnTo>
                  <a:lnTo>
                    <a:pt x="56" y="10"/>
                  </a:lnTo>
                  <a:lnTo>
                    <a:pt x="78" y="2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226">
              <a:extLst>
                <a:ext uri="{FF2B5EF4-FFF2-40B4-BE49-F238E27FC236}">
                  <a16:creationId xmlns:a16="http://schemas.microsoft.com/office/drawing/2014/main" id="{B083AA9F-2E6E-4690-B0D3-54E58751F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9013" y="3057525"/>
              <a:ext cx="31750" cy="106363"/>
            </a:xfrm>
            <a:custGeom>
              <a:avLst/>
              <a:gdLst>
                <a:gd name="T0" fmla="*/ 101 w 201"/>
                <a:gd name="T1" fmla="*/ 0 h 668"/>
                <a:gd name="T2" fmla="*/ 123 w 201"/>
                <a:gd name="T3" fmla="*/ 4 h 668"/>
                <a:gd name="T4" fmla="*/ 145 w 201"/>
                <a:gd name="T5" fmla="*/ 11 h 668"/>
                <a:gd name="T6" fmla="*/ 163 w 201"/>
                <a:gd name="T7" fmla="*/ 23 h 668"/>
                <a:gd name="T8" fmla="*/ 179 w 201"/>
                <a:gd name="T9" fmla="*/ 38 h 668"/>
                <a:gd name="T10" fmla="*/ 191 w 201"/>
                <a:gd name="T11" fmla="*/ 58 h 668"/>
                <a:gd name="T12" fmla="*/ 199 w 201"/>
                <a:gd name="T13" fmla="*/ 78 h 668"/>
                <a:gd name="T14" fmla="*/ 201 w 201"/>
                <a:gd name="T15" fmla="*/ 102 h 668"/>
                <a:gd name="T16" fmla="*/ 201 w 201"/>
                <a:gd name="T17" fmla="*/ 566 h 668"/>
                <a:gd name="T18" fmla="*/ 199 w 201"/>
                <a:gd name="T19" fmla="*/ 589 h 668"/>
                <a:gd name="T20" fmla="*/ 191 w 201"/>
                <a:gd name="T21" fmla="*/ 611 h 668"/>
                <a:gd name="T22" fmla="*/ 179 w 201"/>
                <a:gd name="T23" fmla="*/ 629 h 668"/>
                <a:gd name="T24" fmla="*/ 163 w 201"/>
                <a:gd name="T25" fmla="*/ 645 h 668"/>
                <a:gd name="T26" fmla="*/ 145 w 201"/>
                <a:gd name="T27" fmla="*/ 657 h 668"/>
                <a:gd name="T28" fmla="*/ 123 w 201"/>
                <a:gd name="T29" fmla="*/ 665 h 668"/>
                <a:gd name="T30" fmla="*/ 101 w 201"/>
                <a:gd name="T31" fmla="*/ 668 h 668"/>
                <a:gd name="T32" fmla="*/ 77 w 201"/>
                <a:gd name="T33" fmla="*/ 665 h 668"/>
                <a:gd name="T34" fmla="*/ 56 w 201"/>
                <a:gd name="T35" fmla="*/ 657 h 668"/>
                <a:gd name="T36" fmla="*/ 37 w 201"/>
                <a:gd name="T37" fmla="*/ 645 h 668"/>
                <a:gd name="T38" fmla="*/ 21 w 201"/>
                <a:gd name="T39" fmla="*/ 629 h 668"/>
                <a:gd name="T40" fmla="*/ 9 w 201"/>
                <a:gd name="T41" fmla="*/ 611 h 668"/>
                <a:gd name="T42" fmla="*/ 2 w 201"/>
                <a:gd name="T43" fmla="*/ 589 h 668"/>
                <a:gd name="T44" fmla="*/ 0 w 201"/>
                <a:gd name="T45" fmla="*/ 566 h 668"/>
                <a:gd name="T46" fmla="*/ 0 w 201"/>
                <a:gd name="T47" fmla="*/ 102 h 668"/>
                <a:gd name="T48" fmla="*/ 2 w 201"/>
                <a:gd name="T49" fmla="*/ 78 h 668"/>
                <a:gd name="T50" fmla="*/ 9 w 201"/>
                <a:gd name="T51" fmla="*/ 58 h 668"/>
                <a:gd name="T52" fmla="*/ 21 w 201"/>
                <a:gd name="T53" fmla="*/ 38 h 668"/>
                <a:gd name="T54" fmla="*/ 37 w 201"/>
                <a:gd name="T55" fmla="*/ 23 h 668"/>
                <a:gd name="T56" fmla="*/ 56 w 201"/>
                <a:gd name="T57" fmla="*/ 11 h 668"/>
                <a:gd name="T58" fmla="*/ 77 w 201"/>
                <a:gd name="T59" fmla="*/ 4 h 668"/>
                <a:gd name="T60" fmla="*/ 101 w 201"/>
                <a:gd name="T61" fmla="*/ 0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1" h="668">
                  <a:moveTo>
                    <a:pt x="101" y="0"/>
                  </a:moveTo>
                  <a:lnTo>
                    <a:pt x="123" y="4"/>
                  </a:lnTo>
                  <a:lnTo>
                    <a:pt x="145" y="11"/>
                  </a:lnTo>
                  <a:lnTo>
                    <a:pt x="163" y="23"/>
                  </a:lnTo>
                  <a:lnTo>
                    <a:pt x="179" y="38"/>
                  </a:lnTo>
                  <a:lnTo>
                    <a:pt x="191" y="58"/>
                  </a:lnTo>
                  <a:lnTo>
                    <a:pt x="199" y="78"/>
                  </a:lnTo>
                  <a:lnTo>
                    <a:pt x="201" y="102"/>
                  </a:lnTo>
                  <a:lnTo>
                    <a:pt x="201" y="566"/>
                  </a:lnTo>
                  <a:lnTo>
                    <a:pt x="199" y="589"/>
                  </a:lnTo>
                  <a:lnTo>
                    <a:pt x="191" y="611"/>
                  </a:lnTo>
                  <a:lnTo>
                    <a:pt x="179" y="629"/>
                  </a:lnTo>
                  <a:lnTo>
                    <a:pt x="163" y="645"/>
                  </a:lnTo>
                  <a:lnTo>
                    <a:pt x="145" y="657"/>
                  </a:lnTo>
                  <a:lnTo>
                    <a:pt x="123" y="665"/>
                  </a:lnTo>
                  <a:lnTo>
                    <a:pt x="101" y="668"/>
                  </a:lnTo>
                  <a:lnTo>
                    <a:pt x="77" y="665"/>
                  </a:lnTo>
                  <a:lnTo>
                    <a:pt x="56" y="657"/>
                  </a:lnTo>
                  <a:lnTo>
                    <a:pt x="37" y="645"/>
                  </a:lnTo>
                  <a:lnTo>
                    <a:pt x="21" y="629"/>
                  </a:lnTo>
                  <a:lnTo>
                    <a:pt x="9" y="611"/>
                  </a:lnTo>
                  <a:lnTo>
                    <a:pt x="2" y="589"/>
                  </a:lnTo>
                  <a:lnTo>
                    <a:pt x="0" y="566"/>
                  </a:lnTo>
                  <a:lnTo>
                    <a:pt x="0" y="102"/>
                  </a:lnTo>
                  <a:lnTo>
                    <a:pt x="2" y="78"/>
                  </a:lnTo>
                  <a:lnTo>
                    <a:pt x="9" y="58"/>
                  </a:lnTo>
                  <a:lnTo>
                    <a:pt x="21" y="38"/>
                  </a:lnTo>
                  <a:lnTo>
                    <a:pt x="37" y="23"/>
                  </a:lnTo>
                  <a:lnTo>
                    <a:pt x="56" y="11"/>
                  </a:lnTo>
                  <a:lnTo>
                    <a:pt x="77" y="4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227">
              <a:extLst>
                <a:ext uri="{FF2B5EF4-FFF2-40B4-BE49-F238E27FC236}">
                  <a16:creationId xmlns:a16="http://schemas.microsoft.com/office/drawing/2014/main" id="{D9943F09-5D91-4E37-8C3F-2058B4086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0138" y="2863850"/>
              <a:ext cx="74613" cy="204788"/>
            </a:xfrm>
            <a:custGeom>
              <a:avLst/>
              <a:gdLst>
                <a:gd name="T0" fmla="*/ 158 w 463"/>
                <a:gd name="T1" fmla="*/ 0 h 1288"/>
                <a:gd name="T2" fmla="*/ 200 w 463"/>
                <a:gd name="T3" fmla="*/ 15 h 1288"/>
                <a:gd name="T4" fmla="*/ 265 w 463"/>
                <a:gd name="T5" fmla="*/ 81 h 1288"/>
                <a:gd name="T6" fmla="*/ 343 w 463"/>
                <a:gd name="T7" fmla="*/ 189 h 1288"/>
                <a:gd name="T8" fmla="*/ 401 w 463"/>
                <a:gd name="T9" fmla="*/ 307 h 1288"/>
                <a:gd name="T10" fmla="*/ 440 w 463"/>
                <a:gd name="T11" fmla="*/ 430 h 1288"/>
                <a:gd name="T12" fmla="*/ 459 w 463"/>
                <a:gd name="T13" fmla="*/ 558 h 1288"/>
                <a:gd name="T14" fmla="*/ 459 w 463"/>
                <a:gd name="T15" fmla="*/ 687 h 1288"/>
                <a:gd name="T16" fmla="*/ 440 w 463"/>
                <a:gd name="T17" fmla="*/ 814 h 1288"/>
                <a:gd name="T18" fmla="*/ 401 w 463"/>
                <a:gd name="T19" fmla="*/ 938 h 1288"/>
                <a:gd name="T20" fmla="*/ 343 w 463"/>
                <a:gd name="T21" fmla="*/ 1056 h 1288"/>
                <a:gd name="T22" fmla="*/ 265 w 463"/>
                <a:gd name="T23" fmla="*/ 1165 h 1288"/>
                <a:gd name="T24" fmla="*/ 192 w 463"/>
                <a:gd name="T25" fmla="*/ 1241 h 1288"/>
                <a:gd name="T26" fmla="*/ 145 w 463"/>
                <a:gd name="T27" fmla="*/ 1277 h 1288"/>
                <a:gd name="T28" fmla="*/ 101 w 463"/>
                <a:gd name="T29" fmla="*/ 1288 h 1288"/>
                <a:gd name="T30" fmla="*/ 59 w 463"/>
                <a:gd name="T31" fmla="*/ 1279 h 1288"/>
                <a:gd name="T32" fmla="*/ 23 w 463"/>
                <a:gd name="T33" fmla="*/ 1251 h 1288"/>
                <a:gd name="T34" fmla="*/ 3 w 463"/>
                <a:gd name="T35" fmla="*/ 1211 h 1288"/>
                <a:gd name="T36" fmla="*/ 2 w 463"/>
                <a:gd name="T37" fmla="*/ 1167 h 1288"/>
                <a:gd name="T38" fmla="*/ 19 w 463"/>
                <a:gd name="T39" fmla="*/ 1126 h 1288"/>
                <a:gd name="T40" fmla="*/ 76 w 463"/>
                <a:gd name="T41" fmla="*/ 1072 h 1288"/>
                <a:gd name="T42" fmla="*/ 153 w 463"/>
                <a:gd name="T43" fmla="*/ 979 h 1288"/>
                <a:gd name="T44" fmla="*/ 209 w 463"/>
                <a:gd name="T45" fmla="*/ 875 h 1288"/>
                <a:gd name="T46" fmla="*/ 245 w 463"/>
                <a:gd name="T47" fmla="*/ 766 h 1288"/>
                <a:gd name="T48" fmla="*/ 260 w 463"/>
                <a:gd name="T49" fmla="*/ 651 h 1288"/>
                <a:gd name="T50" fmla="*/ 255 w 463"/>
                <a:gd name="T51" fmla="*/ 536 h 1288"/>
                <a:gd name="T52" fmla="*/ 229 w 463"/>
                <a:gd name="T53" fmla="*/ 424 h 1288"/>
                <a:gd name="T54" fmla="*/ 183 w 463"/>
                <a:gd name="T55" fmla="*/ 316 h 1288"/>
                <a:gd name="T56" fmla="*/ 117 w 463"/>
                <a:gd name="T57" fmla="*/ 218 h 1288"/>
                <a:gd name="T58" fmla="*/ 61 w 463"/>
                <a:gd name="T59" fmla="*/ 154 h 1288"/>
                <a:gd name="T60" fmla="*/ 47 w 463"/>
                <a:gd name="T61" fmla="*/ 112 h 1288"/>
                <a:gd name="T62" fmla="*/ 51 w 463"/>
                <a:gd name="T63" fmla="*/ 69 h 1288"/>
                <a:gd name="T64" fmla="*/ 76 w 463"/>
                <a:gd name="T65" fmla="*/ 30 h 1288"/>
                <a:gd name="T66" fmla="*/ 114 w 463"/>
                <a:gd name="T67" fmla="*/ 6 h 1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63" h="1288">
                  <a:moveTo>
                    <a:pt x="136" y="0"/>
                  </a:moveTo>
                  <a:lnTo>
                    <a:pt x="158" y="0"/>
                  </a:lnTo>
                  <a:lnTo>
                    <a:pt x="179" y="6"/>
                  </a:lnTo>
                  <a:lnTo>
                    <a:pt x="200" y="15"/>
                  </a:lnTo>
                  <a:lnTo>
                    <a:pt x="218" y="30"/>
                  </a:lnTo>
                  <a:lnTo>
                    <a:pt x="265" y="81"/>
                  </a:lnTo>
                  <a:lnTo>
                    <a:pt x="307" y="134"/>
                  </a:lnTo>
                  <a:lnTo>
                    <a:pt x="343" y="189"/>
                  </a:lnTo>
                  <a:lnTo>
                    <a:pt x="374" y="247"/>
                  </a:lnTo>
                  <a:lnTo>
                    <a:pt x="401" y="307"/>
                  </a:lnTo>
                  <a:lnTo>
                    <a:pt x="423" y="368"/>
                  </a:lnTo>
                  <a:lnTo>
                    <a:pt x="440" y="430"/>
                  </a:lnTo>
                  <a:lnTo>
                    <a:pt x="453" y="494"/>
                  </a:lnTo>
                  <a:lnTo>
                    <a:pt x="459" y="558"/>
                  </a:lnTo>
                  <a:lnTo>
                    <a:pt x="463" y="623"/>
                  </a:lnTo>
                  <a:lnTo>
                    <a:pt x="459" y="687"/>
                  </a:lnTo>
                  <a:lnTo>
                    <a:pt x="453" y="750"/>
                  </a:lnTo>
                  <a:lnTo>
                    <a:pt x="440" y="814"/>
                  </a:lnTo>
                  <a:lnTo>
                    <a:pt x="423" y="877"/>
                  </a:lnTo>
                  <a:lnTo>
                    <a:pt x="401" y="938"/>
                  </a:lnTo>
                  <a:lnTo>
                    <a:pt x="374" y="998"/>
                  </a:lnTo>
                  <a:lnTo>
                    <a:pt x="343" y="1056"/>
                  </a:lnTo>
                  <a:lnTo>
                    <a:pt x="307" y="1112"/>
                  </a:lnTo>
                  <a:lnTo>
                    <a:pt x="265" y="1165"/>
                  </a:lnTo>
                  <a:lnTo>
                    <a:pt x="218" y="1216"/>
                  </a:lnTo>
                  <a:lnTo>
                    <a:pt x="192" y="1241"/>
                  </a:lnTo>
                  <a:lnTo>
                    <a:pt x="165" y="1264"/>
                  </a:lnTo>
                  <a:lnTo>
                    <a:pt x="145" y="1277"/>
                  </a:lnTo>
                  <a:lnTo>
                    <a:pt x="123" y="1285"/>
                  </a:lnTo>
                  <a:lnTo>
                    <a:pt x="101" y="1288"/>
                  </a:lnTo>
                  <a:lnTo>
                    <a:pt x="79" y="1286"/>
                  </a:lnTo>
                  <a:lnTo>
                    <a:pt x="59" y="1279"/>
                  </a:lnTo>
                  <a:lnTo>
                    <a:pt x="39" y="1268"/>
                  </a:lnTo>
                  <a:lnTo>
                    <a:pt x="23" y="1251"/>
                  </a:lnTo>
                  <a:lnTo>
                    <a:pt x="10" y="1232"/>
                  </a:lnTo>
                  <a:lnTo>
                    <a:pt x="3" y="1211"/>
                  </a:lnTo>
                  <a:lnTo>
                    <a:pt x="0" y="1189"/>
                  </a:lnTo>
                  <a:lnTo>
                    <a:pt x="2" y="1167"/>
                  </a:lnTo>
                  <a:lnTo>
                    <a:pt x="8" y="1145"/>
                  </a:lnTo>
                  <a:lnTo>
                    <a:pt x="19" y="1126"/>
                  </a:lnTo>
                  <a:lnTo>
                    <a:pt x="35" y="1109"/>
                  </a:lnTo>
                  <a:lnTo>
                    <a:pt x="76" y="1072"/>
                  </a:lnTo>
                  <a:lnTo>
                    <a:pt x="117" y="1026"/>
                  </a:lnTo>
                  <a:lnTo>
                    <a:pt x="153" y="979"/>
                  </a:lnTo>
                  <a:lnTo>
                    <a:pt x="183" y="928"/>
                  </a:lnTo>
                  <a:lnTo>
                    <a:pt x="209" y="875"/>
                  </a:lnTo>
                  <a:lnTo>
                    <a:pt x="229" y="821"/>
                  </a:lnTo>
                  <a:lnTo>
                    <a:pt x="245" y="766"/>
                  </a:lnTo>
                  <a:lnTo>
                    <a:pt x="255" y="708"/>
                  </a:lnTo>
                  <a:lnTo>
                    <a:pt x="260" y="651"/>
                  </a:lnTo>
                  <a:lnTo>
                    <a:pt x="260" y="594"/>
                  </a:lnTo>
                  <a:lnTo>
                    <a:pt x="255" y="536"/>
                  </a:lnTo>
                  <a:lnTo>
                    <a:pt x="245" y="480"/>
                  </a:lnTo>
                  <a:lnTo>
                    <a:pt x="229" y="424"/>
                  </a:lnTo>
                  <a:lnTo>
                    <a:pt x="209" y="370"/>
                  </a:lnTo>
                  <a:lnTo>
                    <a:pt x="183" y="316"/>
                  </a:lnTo>
                  <a:lnTo>
                    <a:pt x="153" y="267"/>
                  </a:lnTo>
                  <a:lnTo>
                    <a:pt x="117" y="218"/>
                  </a:lnTo>
                  <a:lnTo>
                    <a:pt x="76" y="173"/>
                  </a:lnTo>
                  <a:lnTo>
                    <a:pt x="61" y="154"/>
                  </a:lnTo>
                  <a:lnTo>
                    <a:pt x="51" y="135"/>
                  </a:lnTo>
                  <a:lnTo>
                    <a:pt x="47" y="112"/>
                  </a:lnTo>
                  <a:lnTo>
                    <a:pt x="47" y="90"/>
                  </a:lnTo>
                  <a:lnTo>
                    <a:pt x="51" y="69"/>
                  </a:lnTo>
                  <a:lnTo>
                    <a:pt x="61" y="48"/>
                  </a:lnTo>
                  <a:lnTo>
                    <a:pt x="76" y="30"/>
                  </a:lnTo>
                  <a:lnTo>
                    <a:pt x="94" y="15"/>
                  </a:lnTo>
                  <a:lnTo>
                    <a:pt x="114" y="6"/>
                  </a:lnTo>
                  <a:lnTo>
                    <a:pt x="136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228">
              <a:extLst>
                <a:ext uri="{FF2B5EF4-FFF2-40B4-BE49-F238E27FC236}">
                  <a16:creationId xmlns:a16="http://schemas.microsoft.com/office/drawing/2014/main" id="{947D45C9-1537-47EF-9382-62A7E52B1A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7275" y="2886075"/>
              <a:ext cx="63500" cy="158750"/>
            </a:xfrm>
            <a:custGeom>
              <a:avLst/>
              <a:gdLst>
                <a:gd name="T0" fmla="*/ 159 w 405"/>
                <a:gd name="T1" fmla="*/ 0 h 1003"/>
                <a:gd name="T2" fmla="*/ 201 w 405"/>
                <a:gd name="T3" fmla="*/ 14 h 1003"/>
                <a:gd name="T4" fmla="*/ 260 w 405"/>
                <a:gd name="T5" fmla="*/ 75 h 1003"/>
                <a:gd name="T6" fmla="*/ 327 w 405"/>
                <a:gd name="T7" fmla="*/ 173 h 1003"/>
                <a:gd name="T8" fmla="*/ 374 w 405"/>
                <a:gd name="T9" fmla="*/ 282 h 1003"/>
                <a:gd name="T10" fmla="*/ 399 w 405"/>
                <a:gd name="T11" fmla="*/ 394 h 1003"/>
                <a:gd name="T12" fmla="*/ 405 w 405"/>
                <a:gd name="T13" fmla="*/ 509 h 1003"/>
                <a:gd name="T14" fmla="*/ 389 w 405"/>
                <a:gd name="T15" fmla="*/ 624 h 1003"/>
                <a:gd name="T16" fmla="*/ 353 w 405"/>
                <a:gd name="T17" fmla="*/ 734 h 1003"/>
                <a:gd name="T18" fmla="*/ 297 w 405"/>
                <a:gd name="T19" fmla="*/ 838 h 1003"/>
                <a:gd name="T20" fmla="*/ 220 w 405"/>
                <a:gd name="T21" fmla="*/ 932 h 1003"/>
                <a:gd name="T22" fmla="*/ 164 w 405"/>
                <a:gd name="T23" fmla="*/ 982 h 1003"/>
                <a:gd name="T24" fmla="*/ 123 w 405"/>
                <a:gd name="T25" fmla="*/ 1001 h 1003"/>
                <a:gd name="T26" fmla="*/ 78 w 405"/>
                <a:gd name="T27" fmla="*/ 1001 h 1003"/>
                <a:gd name="T28" fmla="*/ 39 w 405"/>
                <a:gd name="T29" fmla="*/ 982 h 1003"/>
                <a:gd name="T30" fmla="*/ 10 w 405"/>
                <a:gd name="T31" fmla="*/ 945 h 1003"/>
                <a:gd name="T32" fmla="*/ 0 w 405"/>
                <a:gd name="T33" fmla="*/ 902 h 1003"/>
                <a:gd name="T34" fmla="*/ 10 w 405"/>
                <a:gd name="T35" fmla="*/ 858 h 1003"/>
                <a:gd name="T36" fmla="*/ 39 w 405"/>
                <a:gd name="T37" fmla="*/ 823 h 1003"/>
                <a:gd name="T38" fmla="*/ 76 w 405"/>
                <a:gd name="T39" fmla="*/ 788 h 1003"/>
                <a:gd name="T40" fmla="*/ 139 w 405"/>
                <a:gd name="T41" fmla="*/ 710 h 1003"/>
                <a:gd name="T42" fmla="*/ 181 w 405"/>
                <a:gd name="T43" fmla="*/ 621 h 1003"/>
                <a:gd name="T44" fmla="*/ 201 w 405"/>
                <a:gd name="T45" fmla="*/ 528 h 1003"/>
                <a:gd name="T46" fmla="*/ 201 w 405"/>
                <a:gd name="T47" fmla="*/ 433 h 1003"/>
                <a:gd name="T48" fmla="*/ 181 w 405"/>
                <a:gd name="T49" fmla="*/ 339 h 1003"/>
                <a:gd name="T50" fmla="*/ 139 w 405"/>
                <a:gd name="T51" fmla="*/ 251 h 1003"/>
                <a:gd name="T52" fmla="*/ 76 w 405"/>
                <a:gd name="T53" fmla="*/ 172 h 1003"/>
                <a:gd name="T54" fmla="*/ 53 w 405"/>
                <a:gd name="T55" fmla="*/ 133 h 1003"/>
                <a:gd name="T56" fmla="*/ 48 w 405"/>
                <a:gd name="T57" fmla="*/ 90 h 1003"/>
                <a:gd name="T58" fmla="*/ 62 w 405"/>
                <a:gd name="T59" fmla="*/ 48 h 1003"/>
                <a:gd name="T60" fmla="*/ 95 w 405"/>
                <a:gd name="T61" fmla="*/ 14 h 1003"/>
                <a:gd name="T62" fmla="*/ 137 w 405"/>
                <a:gd name="T63" fmla="*/ 0 h 1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5" h="1003">
                  <a:moveTo>
                    <a:pt x="137" y="0"/>
                  </a:moveTo>
                  <a:lnTo>
                    <a:pt x="159" y="0"/>
                  </a:lnTo>
                  <a:lnTo>
                    <a:pt x="181" y="5"/>
                  </a:lnTo>
                  <a:lnTo>
                    <a:pt x="201" y="14"/>
                  </a:lnTo>
                  <a:lnTo>
                    <a:pt x="220" y="29"/>
                  </a:lnTo>
                  <a:lnTo>
                    <a:pt x="260" y="75"/>
                  </a:lnTo>
                  <a:lnTo>
                    <a:pt x="297" y="123"/>
                  </a:lnTo>
                  <a:lnTo>
                    <a:pt x="327" y="173"/>
                  </a:lnTo>
                  <a:lnTo>
                    <a:pt x="353" y="226"/>
                  </a:lnTo>
                  <a:lnTo>
                    <a:pt x="374" y="282"/>
                  </a:lnTo>
                  <a:lnTo>
                    <a:pt x="389" y="337"/>
                  </a:lnTo>
                  <a:lnTo>
                    <a:pt x="399" y="394"/>
                  </a:lnTo>
                  <a:lnTo>
                    <a:pt x="405" y="452"/>
                  </a:lnTo>
                  <a:lnTo>
                    <a:pt x="405" y="509"/>
                  </a:lnTo>
                  <a:lnTo>
                    <a:pt x="399" y="567"/>
                  </a:lnTo>
                  <a:lnTo>
                    <a:pt x="389" y="624"/>
                  </a:lnTo>
                  <a:lnTo>
                    <a:pt x="374" y="680"/>
                  </a:lnTo>
                  <a:lnTo>
                    <a:pt x="353" y="734"/>
                  </a:lnTo>
                  <a:lnTo>
                    <a:pt x="327" y="787"/>
                  </a:lnTo>
                  <a:lnTo>
                    <a:pt x="297" y="838"/>
                  </a:lnTo>
                  <a:lnTo>
                    <a:pt x="260" y="887"/>
                  </a:lnTo>
                  <a:lnTo>
                    <a:pt x="220" y="932"/>
                  </a:lnTo>
                  <a:lnTo>
                    <a:pt x="193" y="958"/>
                  </a:lnTo>
                  <a:lnTo>
                    <a:pt x="164" y="982"/>
                  </a:lnTo>
                  <a:lnTo>
                    <a:pt x="144" y="994"/>
                  </a:lnTo>
                  <a:lnTo>
                    <a:pt x="123" y="1001"/>
                  </a:lnTo>
                  <a:lnTo>
                    <a:pt x="101" y="1003"/>
                  </a:lnTo>
                  <a:lnTo>
                    <a:pt x="78" y="1001"/>
                  </a:lnTo>
                  <a:lnTo>
                    <a:pt x="58" y="994"/>
                  </a:lnTo>
                  <a:lnTo>
                    <a:pt x="39" y="982"/>
                  </a:lnTo>
                  <a:lnTo>
                    <a:pt x="21" y="966"/>
                  </a:lnTo>
                  <a:lnTo>
                    <a:pt x="10" y="945"/>
                  </a:lnTo>
                  <a:lnTo>
                    <a:pt x="2" y="923"/>
                  </a:lnTo>
                  <a:lnTo>
                    <a:pt x="0" y="902"/>
                  </a:lnTo>
                  <a:lnTo>
                    <a:pt x="3" y="879"/>
                  </a:lnTo>
                  <a:lnTo>
                    <a:pt x="10" y="858"/>
                  </a:lnTo>
                  <a:lnTo>
                    <a:pt x="21" y="839"/>
                  </a:lnTo>
                  <a:lnTo>
                    <a:pt x="39" y="823"/>
                  </a:lnTo>
                  <a:lnTo>
                    <a:pt x="58" y="806"/>
                  </a:lnTo>
                  <a:lnTo>
                    <a:pt x="76" y="788"/>
                  </a:lnTo>
                  <a:lnTo>
                    <a:pt x="111" y="750"/>
                  </a:lnTo>
                  <a:lnTo>
                    <a:pt x="139" y="710"/>
                  </a:lnTo>
                  <a:lnTo>
                    <a:pt x="162" y="667"/>
                  </a:lnTo>
                  <a:lnTo>
                    <a:pt x="181" y="621"/>
                  </a:lnTo>
                  <a:lnTo>
                    <a:pt x="194" y="576"/>
                  </a:lnTo>
                  <a:lnTo>
                    <a:pt x="201" y="528"/>
                  </a:lnTo>
                  <a:lnTo>
                    <a:pt x="203" y="481"/>
                  </a:lnTo>
                  <a:lnTo>
                    <a:pt x="201" y="433"/>
                  </a:lnTo>
                  <a:lnTo>
                    <a:pt x="194" y="386"/>
                  </a:lnTo>
                  <a:lnTo>
                    <a:pt x="181" y="339"/>
                  </a:lnTo>
                  <a:lnTo>
                    <a:pt x="162" y="295"/>
                  </a:lnTo>
                  <a:lnTo>
                    <a:pt x="139" y="251"/>
                  </a:lnTo>
                  <a:lnTo>
                    <a:pt x="111" y="210"/>
                  </a:lnTo>
                  <a:lnTo>
                    <a:pt x="76" y="172"/>
                  </a:lnTo>
                  <a:lnTo>
                    <a:pt x="62" y="154"/>
                  </a:lnTo>
                  <a:lnTo>
                    <a:pt x="53" y="133"/>
                  </a:lnTo>
                  <a:lnTo>
                    <a:pt x="48" y="112"/>
                  </a:lnTo>
                  <a:lnTo>
                    <a:pt x="48" y="90"/>
                  </a:lnTo>
                  <a:lnTo>
                    <a:pt x="53" y="68"/>
                  </a:lnTo>
                  <a:lnTo>
                    <a:pt x="62" y="48"/>
                  </a:lnTo>
                  <a:lnTo>
                    <a:pt x="76" y="29"/>
                  </a:lnTo>
                  <a:lnTo>
                    <a:pt x="95" y="14"/>
                  </a:lnTo>
                  <a:lnTo>
                    <a:pt x="115" y="5"/>
                  </a:lnTo>
                  <a:lnTo>
                    <a:pt x="137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751B9D83-E766-4412-BB4E-EEA6A6E38EE2}"/>
              </a:ext>
            </a:extLst>
          </p:cNvPr>
          <p:cNvGrpSpPr/>
          <p:nvPr/>
        </p:nvGrpSpPr>
        <p:grpSpPr>
          <a:xfrm>
            <a:off x="1323846" y="966397"/>
            <a:ext cx="562105" cy="754603"/>
            <a:chOff x="1836895" y="1836970"/>
            <a:chExt cx="897528" cy="1252332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0F5554B6-A97C-4BE0-9851-2768978A6324}"/>
                </a:ext>
              </a:extLst>
            </p:cNvPr>
            <p:cNvGrpSpPr/>
            <p:nvPr/>
          </p:nvGrpSpPr>
          <p:grpSpPr>
            <a:xfrm rot="16200000">
              <a:off x="1830742" y="1881210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187" name="Freeform 62">
                <a:extLst>
                  <a:ext uri="{FF2B5EF4-FFF2-40B4-BE49-F238E27FC236}">
                    <a16:creationId xmlns:a16="http://schemas.microsoft.com/office/drawing/2014/main" id="{6385DF08-7714-45B6-98C7-76CA4F49272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63">
                <a:extLst>
                  <a:ext uri="{FF2B5EF4-FFF2-40B4-BE49-F238E27FC236}">
                    <a16:creationId xmlns:a16="http://schemas.microsoft.com/office/drawing/2014/main" id="{C4061A16-A366-4345-A9D1-5765D5070F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64">
                <a:extLst>
                  <a:ext uri="{FF2B5EF4-FFF2-40B4-BE49-F238E27FC236}">
                    <a16:creationId xmlns:a16="http://schemas.microsoft.com/office/drawing/2014/main" id="{A29D183F-9EA8-45FE-937F-221CC75F1B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65">
                <a:extLst>
                  <a:ext uri="{FF2B5EF4-FFF2-40B4-BE49-F238E27FC236}">
                    <a16:creationId xmlns:a16="http://schemas.microsoft.com/office/drawing/2014/main" id="{18F25305-E8C6-4C7C-9D86-BC8DBAA90C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66">
                <a:extLst>
                  <a:ext uri="{FF2B5EF4-FFF2-40B4-BE49-F238E27FC236}">
                    <a16:creationId xmlns:a16="http://schemas.microsoft.com/office/drawing/2014/main" id="{79766AB1-535D-46E2-90E9-79A770499A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80" name="Freeform 344">
              <a:extLst>
                <a:ext uri="{FF2B5EF4-FFF2-40B4-BE49-F238E27FC236}">
                  <a16:creationId xmlns:a16="http://schemas.microsoft.com/office/drawing/2014/main" id="{A25FAA96-8E62-442A-A4BF-8F471D6AC8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6895" y="2054198"/>
              <a:ext cx="897528" cy="1035104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304629B3-7FA3-49FC-B4A9-BE16859F22D1}"/>
                </a:ext>
              </a:extLst>
            </p:cNvPr>
            <p:cNvGrpSpPr/>
            <p:nvPr/>
          </p:nvGrpSpPr>
          <p:grpSpPr>
            <a:xfrm rot="5400000">
              <a:off x="2167390" y="1876658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182" name="Freeform 62">
                <a:extLst>
                  <a:ext uri="{FF2B5EF4-FFF2-40B4-BE49-F238E27FC236}">
                    <a16:creationId xmlns:a16="http://schemas.microsoft.com/office/drawing/2014/main" id="{951295C0-DA39-437F-AE53-383F681900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63">
                <a:extLst>
                  <a:ext uri="{FF2B5EF4-FFF2-40B4-BE49-F238E27FC236}">
                    <a16:creationId xmlns:a16="http://schemas.microsoft.com/office/drawing/2014/main" id="{B689D20A-6C23-4CDB-81E8-E93F2BCD90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64">
                <a:extLst>
                  <a:ext uri="{FF2B5EF4-FFF2-40B4-BE49-F238E27FC236}">
                    <a16:creationId xmlns:a16="http://schemas.microsoft.com/office/drawing/2014/main" id="{5D3C4F5A-6CD1-4283-B432-B5B6332B7A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65">
                <a:extLst>
                  <a:ext uri="{FF2B5EF4-FFF2-40B4-BE49-F238E27FC236}">
                    <a16:creationId xmlns:a16="http://schemas.microsoft.com/office/drawing/2014/main" id="{98C7CBFA-EEE4-4E62-AFAF-3879CECE8E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66">
                <a:extLst>
                  <a:ext uri="{FF2B5EF4-FFF2-40B4-BE49-F238E27FC236}">
                    <a16:creationId xmlns:a16="http://schemas.microsoft.com/office/drawing/2014/main" id="{1A22B150-091A-4199-83F2-2DC697BE0B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58721AE-6B73-4B08-9E00-9209BE4C4296}"/>
              </a:ext>
            </a:extLst>
          </p:cNvPr>
          <p:cNvCxnSpPr>
            <a:cxnSpLocks/>
          </p:cNvCxnSpPr>
          <p:nvPr/>
        </p:nvCxnSpPr>
        <p:spPr>
          <a:xfrm>
            <a:off x="1805365" y="1464617"/>
            <a:ext cx="564264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182CB072-F26F-4A0E-B3B6-1EF9AE605739}"/>
              </a:ext>
            </a:extLst>
          </p:cNvPr>
          <p:cNvCxnSpPr>
            <a:cxnSpLocks/>
          </p:cNvCxnSpPr>
          <p:nvPr/>
        </p:nvCxnSpPr>
        <p:spPr>
          <a:xfrm>
            <a:off x="1820170" y="2384495"/>
            <a:ext cx="564264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7DBAFBC0-25DF-41F9-A568-BD61BCC3B8F8}"/>
              </a:ext>
            </a:extLst>
          </p:cNvPr>
          <p:cNvCxnSpPr>
            <a:cxnSpLocks/>
          </p:cNvCxnSpPr>
          <p:nvPr/>
        </p:nvCxnSpPr>
        <p:spPr>
          <a:xfrm>
            <a:off x="2355238" y="1456702"/>
            <a:ext cx="13962" cy="938906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6B79AE6B-4D94-4152-91CF-F1D92B08ACB5}"/>
              </a:ext>
            </a:extLst>
          </p:cNvPr>
          <p:cNvCxnSpPr>
            <a:cxnSpLocks/>
          </p:cNvCxnSpPr>
          <p:nvPr/>
        </p:nvCxnSpPr>
        <p:spPr>
          <a:xfrm flipV="1">
            <a:off x="2384434" y="2266131"/>
            <a:ext cx="443810" cy="2856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3D05D09F-CFD1-42C6-B777-8BA171442430}"/>
              </a:ext>
            </a:extLst>
          </p:cNvPr>
          <p:cNvSpPr txBox="1"/>
          <p:nvPr/>
        </p:nvSpPr>
        <p:spPr>
          <a:xfrm>
            <a:off x="4442394" y="1051829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MSC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BDBC5311-7E9D-47F5-83F3-B10017CB7D36}"/>
              </a:ext>
            </a:extLst>
          </p:cNvPr>
          <p:cNvSpPr txBox="1"/>
          <p:nvPr/>
        </p:nvSpPr>
        <p:spPr>
          <a:xfrm>
            <a:off x="2492233" y="1204722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BSC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9F0D0F8E-41F1-4FE0-813D-5D14C363D0B2}"/>
              </a:ext>
            </a:extLst>
          </p:cNvPr>
          <p:cNvSpPr txBox="1"/>
          <p:nvPr/>
        </p:nvSpPr>
        <p:spPr>
          <a:xfrm>
            <a:off x="1370925" y="2654156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BTS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D0E1D9EF-FB64-45AA-8B32-430847A141B2}"/>
              </a:ext>
            </a:extLst>
          </p:cNvPr>
          <p:cNvSpPr txBox="1"/>
          <p:nvPr/>
        </p:nvSpPr>
        <p:spPr>
          <a:xfrm>
            <a:off x="1494456" y="1187087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BTS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648B2E17-9422-48EB-A2EF-99618EFD3AD0}"/>
              </a:ext>
            </a:extLst>
          </p:cNvPr>
          <p:cNvSpPr/>
          <p:nvPr/>
        </p:nvSpPr>
        <p:spPr>
          <a:xfrm>
            <a:off x="1610927" y="887518"/>
            <a:ext cx="2095986" cy="2071644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69D00889-30F3-455E-8B47-3568242B595C}"/>
              </a:ext>
            </a:extLst>
          </p:cNvPr>
          <p:cNvSpPr txBox="1"/>
          <p:nvPr/>
        </p:nvSpPr>
        <p:spPr>
          <a:xfrm>
            <a:off x="2664705" y="2654156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FF00"/>
                </a:solidFill>
              </a:rPr>
              <a:t>BSS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8335A586-A75E-403B-8AB0-CF88093622E2}"/>
              </a:ext>
            </a:extLst>
          </p:cNvPr>
          <p:cNvGrpSpPr/>
          <p:nvPr/>
        </p:nvGrpSpPr>
        <p:grpSpPr>
          <a:xfrm>
            <a:off x="4303751" y="2921877"/>
            <a:ext cx="461963" cy="517525"/>
            <a:chOff x="5384800" y="1933575"/>
            <a:chExt cx="461963" cy="517525"/>
          </a:xfrm>
          <a:solidFill>
            <a:schemeClr val="bg1"/>
          </a:solidFill>
        </p:grpSpPr>
        <p:sp>
          <p:nvSpPr>
            <p:cNvPr id="125" name="Freeform 65">
              <a:extLst>
                <a:ext uri="{FF2B5EF4-FFF2-40B4-BE49-F238E27FC236}">
                  <a16:creationId xmlns:a16="http://schemas.microsoft.com/office/drawing/2014/main" id="{2954CAC7-17EE-49CB-AC70-D5AE8E8D95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8480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6 w 867"/>
                <a:gd name="T11" fmla="*/ 2604 h 3265"/>
                <a:gd name="T12" fmla="*/ 264 w 867"/>
                <a:gd name="T13" fmla="*/ 2628 h 3265"/>
                <a:gd name="T14" fmla="*/ 247 w 867"/>
                <a:gd name="T15" fmla="*/ 2656 h 3265"/>
                <a:gd name="T16" fmla="*/ 234 w 867"/>
                <a:gd name="T17" fmla="*/ 2685 h 3265"/>
                <a:gd name="T18" fmla="*/ 227 w 867"/>
                <a:gd name="T19" fmla="*/ 2717 h 3265"/>
                <a:gd name="T20" fmla="*/ 224 w 867"/>
                <a:gd name="T21" fmla="*/ 2751 h 3265"/>
                <a:gd name="T22" fmla="*/ 227 w 867"/>
                <a:gd name="T23" fmla="*/ 2785 h 3265"/>
                <a:gd name="T24" fmla="*/ 234 w 867"/>
                <a:gd name="T25" fmla="*/ 2817 h 3265"/>
                <a:gd name="T26" fmla="*/ 247 w 867"/>
                <a:gd name="T27" fmla="*/ 2846 h 3265"/>
                <a:gd name="T28" fmla="*/ 264 w 867"/>
                <a:gd name="T29" fmla="*/ 2874 h 3265"/>
                <a:gd name="T30" fmla="*/ 286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2 w 867"/>
                <a:gd name="T51" fmla="*/ 2898 h 3265"/>
                <a:gd name="T52" fmla="*/ 604 w 867"/>
                <a:gd name="T53" fmla="*/ 2874 h 3265"/>
                <a:gd name="T54" fmla="*/ 621 w 867"/>
                <a:gd name="T55" fmla="*/ 2846 h 3265"/>
                <a:gd name="T56" fmla="*/ 634 w 867"/>
                <a:gd name="T57" fmla="*/ 2817 h 3265"/>
                <a:gd name="T58" fmla="*/ 641 w 867"/>
                <a:gd name="T59" fmla="*/ 2785 h 3265"/>
                <a:gd name="T60" fmla="*/ 645 w 867"/>
                <a:gd name="T61" fmla="*/ 2751 h 3265"/>
                <a:gd name="T62" fmla="*/ 641 w 867"/>
                <a:gd name="T63" fmla="*/ 2717 h 3265"/>
                <a:gd name="T64" fmla="*/ 634 w 867"/>
                <a:gd name="T65" fmla="*/ 2685 h 3265"/>
                <a:gd name="T66" fmla="*/ 621 w 867"/>
                <a:gd name="T67" fmla="*/ 2656 h 3265"/>
                <a:gd name="T68" fmla="*/ 604 w 867"/>
                <a:gd name="T69" fmla="*/ 2628 h 3265"/>
                <a:gd name="T70" fmla="*/ 582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4 w 867"/>
                <a:gd name="T83" fmla="*/ 1238 h 3265"/>
                <a:gd name="T84" fmla="*/ 224 w 867"/>
                <a:gd name="T85" fmla="*/ 1524 h 3265"/>
                <a:gd name="T86" fmla="*/ 645 w 867"/>
                <a:gd name="T87" fmla="*/ 1524 h 3265"/>
                <a:gd name="T88" fmla="*/ 645 w 867"/>
                <a:gd name="T89" fmla="*/ 1238 h 3265"/>
                <a:gd name="T90" fmla="*/ 224 w 867"/>
                <a:gd name="T91" fmla="*/ 1238 h 3265"/>
                <a:gd name="T92" fmla="*/ 224 w 867"/>
                <a:gd name="T93" fmla="*/ 306 h 3265"/>
                <a:gd name="T94" fmla="*/ 224 w 867"/>
                <a:gd name="T95" fmla="*/ 998 h 3265"/>
                <a:gd name="T96" fmla="*/ 645 w 867"/>
                <a:gd name="T97" fmla="*/ 998 h 3265"/>
                <a:gd name="T98" fmla="*/ 645 w 867"/>
                <a:gd name="T99" fmla="*/ 306 h 3265"/>
                <a:gd name="T100" fmla="*/ 224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6" y="2604"/>
                  </a:lnTo>
                  <a:lnTo>
                    <a:pt x="264" y="2628"/>
                  </a:lnTo>
                  <a:lnTo>
                    <a:pt x="247" y="2656"/>
                  </a:lnTo>
                  <a:lnTo>
                    <a:pt x="234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4" y="2817"/>
                  </a:lnTo>
                  <a:lnTo>
                    <a:pt x="247" y="2846"/>
                  </a:lnTo>
                  <a:lnTo>
                    <a:pt x="264" y="2874"/>
                  </a:lnTo>
                  <a:lnTo>
                    <a:pt x="286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2" y="2898"/>
                  </a:lnTo>
                  <a:lnTo>
                    <a:pt x="604" y="2874"/>
                  </a:lnTo>
                  <a:lnTo>
                    <a:pt x="621" y="2846"/>
                  </a:lnTo>
                  <a:lnTo>
                    <a:pt x="634" y="2817"/>
                  </a:lnTo>
                  <a:lnTo>
                    <a:pt x="641" y="2785"/>
                  </a:lnTo>
                  <a:lnTo>
                    <a:pt x="645" y="2751"/>
                  </a:lnTo>
                  <a:lnTo>
                    <a:pt x="641" y="2717"/>
                  </a:lnTo>
                  <a:lnTo>
                    <a:pt x="634" y="2685"/>
                  </a:lnTo>
                  <a:lnTo>
                    <a:pt x="621" y="2656"/>
                  </a:lnTo>
                  <a:lnTo>
                    <a:pt x="604" y="2628"/>
                  </a:lnTo>
                  <a:lnTo>
                    <a:pt x="582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5" y="1524"/>
                  </a:lnTo>
                  <a:lnTo>
                    <a:pt x="645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5" y="998"/>
                  </a:lnTo>
                  <a:lnTo>
                    <a:pt x="645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66">
              <a:extLst>
                <a:ext uri="{FF2B5EF4-FFF2-40B4-BE49-F238E27FC236}">
                  <a16:creationId xmlns:a16="http://schemas.microsoft.com/office/drawing/2014/main" id="{B83058CF-E7F6-4E79-A527-C90A6DC788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46725" y="1933575"/>
              <a:ext cx="138113" cy="517525"/>
            </a:xfrm>
            <a:custGeom>
              <a:avLst/>
              <a:gdLst>
                <a:gd name="T0" fmla="*/ 434 w 868"/>
                <a:gd name="T1" fmla="*/ 2544 h 3265"/>
                <a:gd name="T2" fmla="*/ 400 w 868"/>
                <a:gd name="T3" fmla="*/ 2546 h 3265"/>
                <a:gd name="T4" fmla="*/ 368 w 868"/>
                <a:gd name="T5" fmla="*/ 2554 h 3265"/>
                <a:gd name="T6" fmla="*/ 338 w 868"/>
                <a:gd name="T7" fmla="*/ 2567 h 3265"/>
                <a:gd name="T8" fmla="*/ 310 w 868"/>
                <a:gd name="T9" fmla="*/ 2584 h 3265"/>
                <a:gd name="T10" fmla="*/ 285 w 868"/>
                <a:gd name="T11" fmla="*/ 2604 h 3265"/>
                <a:gd name="T12" fmla="*/ 265 w 868"/>
                <a:gd name="T13" fmla="*/ 2628 h 3265"/>
                <a:gd name="T14" fmla="*/ 248 w 868"/>
                <a:gd name="T15" fmla="*/ 2656 h 3265"/>
                <a:gd name="T16" fmla="*/ 235 w 868"/>
                <a:gd name="T17" fmla="*/ 2685 h 3265"/>
                <a:gd name="T18" fmla="*/ 227 w 868"/>
                <a:gd name="T19" fmla="*/ 2717 h 3265"/>
                <a:gd name="T20" fmla="*/ 224 w 868"/>
                <a:gd name="T21" fmla="*/ 2751 h 3265"/>
                <a:gd name="T22" fmla="*/ 227 w 868"/>
                <a:gd name="T23" fmla="*/ 2785 h 3265"/>
                <a:gd name="T24" fmla="*/ 235 w 868"/>
                <a:gd name="T25" fmla="*/ 2817 h 3265"/>
                <a:gd name="T26" fmla="*/ 248 w 868"/>
                <a:gd name="T27" fmla="*/ 2846 h 3265"/>
                <a:gd name="T28" fmla="*/ 265 w 868"/>
                <a:gd name="T29" fmla="*/ 2874 h 3265"/>
                <a:gd name="T30" fmla="*/ 285 w 868"/>
                <a:gd name="T31" fmla="*/ 2898 h 3265"/>
                <a:gd name="T32" fmla="*/ 310 w 868"/>
                <a:gd name="T33" fmla="*/ 2919 h 3265"/>
                <a:gd name="T34" fmla="*/ 338 w 868"/>
                <a:gd name="T35" fmla="*/ 2936 h 3265"/>
                <a:gd name="T36" fmla="*/ 368 w 868"/>
                <a:gd name="T37" fmla="*/ 2949 h 3265"/>
                <a:gd name="T38" fmla="*/ 400 w 868"/>
                <a:gd name="T39" fmla="*/ 2956 h 3265"/>
                <a:gd name="T40" fmla="*/ 434 w 868"/>
                <a:gd name="T41" fmla="*/ 2959 h 3265"/>
                <a:gd name="T42" fmla="*/ 468 w 868"/>
                <a:gd name="T43" fmla="*/ 2956 h 3265"/>
                <a:gd name="T44" fmla="*/ 501 w 868"/>
                <a:gd name="T45" fmla="*/ 2949 h 3265"/>
                <a:gd name="T46" fmla="*/ 531 w 868"/>
                <a:gd name="T47" fmla="*/ 2936 h 3265"/>
                <a:gd name="T48" fmla="*/ 558 w 868"/>
                <a:gd name="T49" fmla="*/ 2919 h 3265"/>
                <a:gd name="T50" fmla="*/ 583 w 868"/>
                <a:gd name="T51" fmla="*/ 2898 h 3265"/>
                <a:gd name="T52" fmla="*/ 604 w 868"/>
                <a:gd name="T53" fmla="*/ 2874 h 3265"/>
                <a:gd name="T54" fmla="*/ 622 w 868"/>
                <a:gd name="T55" fmla="*/ 2846 h 3265"/>
                <a:gd name="T56" fmla="*/ 633 w 868"/>
                <a:gd name="T57" fmla="*/ 2817 h 3265"/>
                <a:gd name="T58" fmla="*/ 642 w 868"/>
                <a:gd name="T59" fmla="*/ 2785 h 3265"/>
                <a:gd name="T60" fmla="*/ 644 w 868"/>
                <a:gd name="T61" fmla="*/ 2751 h 3265"/>
                <a:gd name="T62" fmla="*/ 642 w 868"/>
                <a:gd name="T63" fmla="*/ 2717 h 3265"/>
                <a:gd name="T64" fmla="*/ 633 w 868"/>
                <a:gd name="T65" fmla="*/ 2685 h 3265"/>
                <a:gd name="T66" fmla="*/ 622 w 868"/>
                <a:gd name="T67" fmla="*/ 2656 h 3265"/>
                <a:gd name="T68" fmla="*/ 604 w 868"/>
                <a:gd name="T69" fmla="*/ 2628 h 3265"/>
                <a:gd name="T70" fmla="*/ 583 w 868"/>
                <a:gd name="T71" fmla="*/ 2604 h 3265"/>
                <a:gd name="T72" fmla="*/ 558 w 868"/>
                <a:gd name="T73" fmla="*/ 2584 h 3265"/>
                <a:gd name="T74" fmla="*/ 531 w 868"/>
                <a:gd name="T75" fmla="*/ 2567 h 3265"/>
                <a:gd name="T76" fmla="*/ 501 w 868"/>
                <a:gd name="T77" fmla="*/ 2554 h 3265"/>
                <a:gd name="T78" fmla="*/ 468 w 868"/>
                <a:gd name="T79" fmla="*/ 2546 h 3265"/>
                <a:gd name="T80" fmla="*/ 434 w 868"/>
                <a:gd name="T81" fmla="*/ 2544 h 3265"/>
                <a:gd name="T82" fmla="*/ 224 w 868"/>
                <a:gd name="T83" fmla="*/ 1238 h 3265"/>
                <a:gd name="T84" fmla="*/ 224 w 868"/>
                <a:gd name="T85" fmla="*/ 1524 h 3265"/>
                <a:gd name="T86" fmla="*/ 644 w 868"/>
                <a:gd name="T87" fmla="*/ 1524 h 3265"/>
                <a:gd name="T88" fmla="*/ 644 w 868"/>
                <a:gd name="T89" fmla="*/ 1238 h 3265"/>
                <a:gd name="T90" fmla="*/ 224 w 868"/>
                <a:gd name="T91" fmla="*/ 1238 h 3265"/>
                <a:gd name="T92" fmla="*/ 224 w 868"/>
                <a:gd name="T93" fmla="*/ 306 h 3265"/>
                <a:gd name="T94" fmla="*/ 224 w 868"/>
                <a:gd name="T95" fmla="*/ 998 h 3265"/>
                <a:gd name="T96" fmla="*/ 644 w 868"/>
                <a:gd name="T97" fmla="*/ 998 h 3265"/>
                <a:gd name="T98" fmla="*/ 644 w 868"/>
                <a:gd name="T99" fmla="*/ 306 h 3265"/>
                <a:gd name="T100" fmla="*/ 224 w 868"/>
                <a:gd name="T101" fmla="*/ 306 h 3265"/>
                <a:gd name="T102" fmla="*/ 0 w 868"/>
                <a:gd name="T103" fmla="*/ 0 h 3265"/>
                <a:gd name="T104" fmla="*/ 868 w 868"/>
                <a:gd name="T105" fmla="*/ 0 h 3265"/>
                <a:gd name="T106" fmla="*/ 868 w 868"/>
                <a:gd name="T107" fmla="*/ 3265 h 3265"/>
                <a:gd name="T108" fmla="*/ 0 w 868"/>
                <a:gd name="T109" fmla="*/ 3265 h 3265"/>
                <a:gd name="T110" fmla="*/ 0 w 868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8" h="3265">
                  <a:moveTo>
                    <a:pt x="434" y="2544"/>
                  </a:moveTo>
                  <a:lnTo>
                    <a:pt x="400" y="2546"/>
                  </a:lnTo>
                  <a:lnTo>
                    <a:pt x="368" y="2554"/>
                  </a:lnTo>
                  <a:lnTo>
                    <a:pt x="338" y="2567"/>
                  </a:lnTo>
                  <a:lnTo>
                    <a:pt x="310" y="2584"/>
                  </a:lnTo>
                  <a:lnTo>
                    <a:pt x="285" y="2604"/>
                  </a:lnTo>
                  <a:lnTo>
                    <a:pt x="265" y="2628"/>
                  </a:lnTo>
                  <a:lnTo>
                    <a:pt x="248" y="2656"/>
                  </a:lnTo>
                  <a:lnTo>
                    <a:pt x="235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5" y="2817"/>
                  </a:lnTo>
                  <a:lnTo>
                    <a:pt x="248" y="2846"/>
                  </a:lnTo>
                  <a:lnTo>
                    <a:pt x="265" y="2874"/>
                  </a:lnTo>
                  <a:lnTo>
                    <a:pt x="285" y="2898"/>
                  </a:lnTo>
                  <a:lnTo>
                    <a:pt x="310" y="2919"/>
                  </a:lnTo>
                  <a:lnTo>
                    <a:pt x="338" y="2936"/>
                  </a:lnTo>
                  <a:lnTo>
                    <a:pt x="368" y="2949"/>
                  </a:lnTo>
                  <a:lnTo>
                    <a:pt x="400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1" y="2949"/>
                  </a:lnTo>
                  <a:lnTo>
                    <a:pt x="531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4" y="2874"/>
                  </a:lnTo>
                  <a:lnTo>
                    <a:pt x="622" y="2846"/>
                  </a:lnTo>
                  <a:lnTo>
                    <a:pt x="633" y="2817"/>
                  </a:lnTo>
                  <a:lnTo>
                    <a:pt x="642" y="2785"/>
                  </a:lnTo>
                  <a:lnTo>
                    <a:pt x="644" y="2751"/>
                  </a:lnTo>
                  <a:lnTo>
                    <a:pt x="642" y="2717"/>
                  </a:lnTo>
                  <a:lnTo>
                    <a:pt x="633" y="2685"/>
                  </a:lnTo>
                  <a:lnTo>
                    <a:pt x="622" y="2656"/>
                  </a:lnTo>
                  <a:lnTo>
                    <a:pt x="604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1" y="2567"/>
                  </a:lnTo>
                  <a:lnTo>
                    <a:pt x="501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4" y="998"/>
                  </a:lnTo>
                  <a:lnTo>
                    <a:pt x="644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8" y="0"/>
                  </a:lnTo>
                  <a:lnTo>
                    <a:pt x="868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67">
              <a:extLst>
                <a:ext uri="{FF2B5EF4-FFF2-40B4-BE49-F238E27FC236}">
                  <a16:creationId xmlns:a16="http://schemas.microsoft.com/office/drawing/2014/main" id="{F8E9C5D1-4054-44C5-996F-E8CEC2DDC3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0865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5 w 867"/>
                <a:gd name="T11" fmla="*/ 2604 h 3265"/>
                <a:gd name="T12" fmla="*/ 263 w 867"/>
                <a:gd name="T13" fmla="*/ 2628 h 3265"/>
                <a:gd name="T14" fmla="*/ 246 w 867"/>
                <a:gd name="T15" fmla="*/ 2656 h 3265"/>
                <a:gd name="T16" fmla="*/ 233 w 867"/>
                <a:gd name="T17" fmla="*/ 2685 h 3265"/>
                <a:gd name="T18" fmla="*/ 226 w 867"/>
                <a:gd name="T19" fmla="*/ 2717 h 3265"/>
                <a:gd name="T20" fmla="*/ 223 w 867"/>
                <a:gd name="T21" fmla="*/ 2751 h 3265"/>
                <a:gd name="T22" fmla="*/ 226 w 867"/>
                <a:gd name="T23" fmla="*/ 2785 h 3265"/>
                <a:gd name="T24" fmla="*/ 233 w 867"/>
                <a:gd name="T25" fmla="*/ 2817 h 3265"/>
                <a:gd name="T26" fmla="*/ 246 w 867"/>
                <a:gd name="T27" fmla="*/ 2846 h 3265"/>
                <a:gd name="T28" fmla="*/ 263 w 867"/>
                <a:gd name="T29" fmla="*/ 2874 h 3265"/>
                <a:gd name="T30" fmla="*/ 285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3 w 867"/>
                <a:gd name="T51" fmla="*/ 2898 h 3265"/>
                <a:gd name="T52" fmla="*/ 603 w 867"/>
                <a:gd name="T53" fmla="*/ 2874 h 3265"/>
                <a:gd name="T54" fmla="*/ 620 w 867"/>
                <a:gd name="T55" fmla="*/ 2846 h 3265"/>
                <a:gd name="T56" fmla="*/ 633 w 867"/>
                <a:gd name="T57" fmla="*/ 2817 h 3265"/>
                <a:gd name="T58" fmla="*/ 641 w 867"/>
                <a:gd name="T59" fmla="*/ 2785 h 3265"/>
                <a:gd name="T60" fmla="*/ 644 w 867"/>
                <a:gd name="T61" fmla="*/ 2751 h 3265"/>
                <a:gd name="T62" fmla="*/ 641 w 867"/>
                <a:gd name="T63" fmla="*/ 2717 h 3265"/>
                <a:gd name="T64" fmla="*/ 633 w 867"/>
                <a:gd name="T65" fmla="*/ 2685 h 3265"/>
                <a:gd name="T66" fmla="*/ 620 w 867"/>
                <a:gd name="T67" fmla="*/ 2656 h 3265"/>
                <a:gd name="T68" fmla="*/ 603 w 867"/>
                <a:gd name="T69" fmla="*/ 2628 h 3265"/>
                <a:gd name="T70" fmla="*/ 583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3 w 867"/>
                <a:gd name="T83" fmla="*/ 1238 h 3265"/>
                <a:gd name="T84" fmla="*/ 223 w 867"/>
                <a:gd name="T85" fmla="*/ 1524 h 3265"/>
                <a:gd name="T86" fmla="*/ 644 w 867"/>
                <a:gd name="T87" fmla="*/ 1524 h 3265"/>
                <a:gd name="T88" fmla="*/ 644 w 867"/>
                <a:gd name="T89" fmla="*/ 1238 h 3265"/>
                <a:gd name="T90" fmla="*/ 223 w 867"/>
                <a:gd name="T91" fmla="*/ 1238 h 3265"/>
                <a:gd name="T92" fmla="*/ 223 w 867"/>
                <a:gd name="T93" fmla="*/ 306 h 3265"/>
                <a:gd name="T94" fmla="*/ 223 w 867"/>
                <a:gd name="T95" fmla="*/ 999 h 3265"/>
                <a:gd name="T96" fmla="*/ 644 w 867"/>
                <a:gd name="T97" fmla="*/ 999 h 3265"/>
                <a:gd name="T98" fmla="*/ 644 w 867"/>
                <a:gd name="T99" fmla="*/ 306 h 3265"/>
                <a:gd name="T100" fmla="*/ 223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5" y="2604"/>
                  </a:lnTo>
                  <a:lnTo>
                    <a:pt x="263" y="2628"/>
                  </a:lnTo>
                  <a:lnTo>
                    <a:pt x="246" y="2656"/>
                  </a:lnTo>
                  <a:lnTo>
                    <a:pt x="233" y="2685"/>
                  </a:lnTo>
                  <a:lnTo>
                    <a:pt x="226" y="2717"/>
                  </a:lnTo>
                  <a:lnTo>
                    <a:pt x="223" y="2751"/>
                  </a:lnTo>
                  <a:lnTo>
                    <a:pt x="226" y="2785"/>
                  </a:lnTo>
                  <a:lnTo>
                    <a:pt x="233" y="2817"/>
                  </a:lnTo>
                  <a:lnTo>
                    <a:pt x="246" y="2846"/>
                  </a:lnTo>
                  <a:lnTo>
                    <a:pt x="263" y="2874"/>
                  </a:lnTo>
                  <a:lnTo>
                    <a:pt x="285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3" y="2874"/>
                  </a:lnTo>
                  <a:lnTo>
                    <a:pt x="620" y="2846"/>
                  </a:lnTo>
                  <a:lnTo>
                    <a:pt x="633" y="2817"/>
                  </a:lnTo>
                  <a:lnTo>
                    <a:pt x="641" y="2785"/>
                  </a:lnTo>
                  <a:lnTo>
                    <a:pt x="644" y="2751"/>
                  </a:lnTo>
                  <a:lnTo>
                    <a:pt x="641" y="2717"/>
                  </a:lnTo>
                  <a:lnTo>
                    <a:pt x="633" y="2685"/>
                  </a:lnTo>
                  <a:lnTo>
                    <a:pt x="620" y="2656"/>
                  </a:lnTo>
                  <a:lnTo>
                    <a:pt x="603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3" y="1238"/>
                  </a:moveTo>
                  <a:lnTo>
                    <a:pt x="223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3" y="1238"/>
                  </a:lnTo>
                  <a:close/>
                  <a:moveTo>
                    <a:pt x="223" y="306"/>
                  </a:moveTo>
                  <a:lnTo>
                    <a:pt x="223" y="999"/>
                  </a:lnTo>
                  <a:lnTo>
                    <a:pt x="644" y="999"/>
                  </a:lnTo>
                  <a:lnTo>
                    <a:pt x="644" y="306"/>
                  </a:lnTo>
                  <a:lnTo>
                    <a:pt x="223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9F0CEF44-60EE-4787-8E0D-4D54EB86D57A}"/>
              </a:ext>
            </a:extLst>
          </p:cNvPr>
          <p:cNvGrpSpPr/>
          <p:nvPr/>
        </p:nvGrpSpPr>
        <p:grpSpPr>
          <a:xfrm>
            <a:off x="5135387" y="2891226"/>
            <a:ext cx="461963" cy="517525"/>
            <a:chOff x="5384800" y="1933575"/>
            <a:chExt cx="461963" cy="517525"/>
          </a:xfrm>
          <a:solidFill>
            <a:schemeClr val="bg1"/>
          </a:solidFill>
        </p:grpSpPr>
        <p:sp>
          <p:nvSpPr>
            <p:cNvPr id="129" name="Freeform 65">
              <a:extLst>
                <a:ext uri="{FF2B5EF4-FFF2-40B4-BE49-F238E27FC236}">
                  <a16:creationId xmlns:a16="http://schemas.microsoft.com/office/drawing/2014/main" id="{FF84B2B9-B0CC-4FB7-91AF-6407824DCB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8480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6 w 867"/>
                <a:gd name="T11" fmla="*/ 2604 h 3265"/>
                <a:gd name="T12" fmla="*/ 264 w 867"/>
                <a:gd name="T13" fmla="*/ 2628 h 3265"/>
                <a:gd name="T14" fmla="*/ 247 w 867"/>
                <a:gd name="T15" fmla="*/ 2656 h 3265"/>
                <a:gd name="T16" fmla="*/ 234 w 867"/>
                <a:gd name="T17" fmla="*/ 2685 h 3265"/>
                <a:gd name="T18" fmla="*/ 227 w 867"/>
                <a:gd name="T19" fmla="*/ 2717 h 3265"/>
                <a:gd name="T20" fmla="*/ 224 w 867"/>
                <a:gd name="T21" fmla="*/ 2751 h 3265"/>
                <a:gd name="T22" fmla="*/ 227 w 867"/>
                <a:gd name="T23" fmla="*/ 2785 h 3265"/>
                <a:gd name="T24" fmla="*/ 234 w 867"/>
                <a:gd name="T25" fmla="*/ 2817 h 3265"/>
                <a:gd name="T26" fmla="*/ 247 w 867"/>
                <a:gd name="T27" fmla="*/ 2846 h 3265"/>
                <a:gd name="T28" fmla="*/ 264 w 867"/>
                <a:gd name="T29" fmla="*/ 2874 h 3265"/>
                <a:gd name="T30" fmla="*/ 286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2 w 867"/>
                <a:gd name="T51" fmla="*/ 2898 h 3265"/>
                <a:gd name="T52" fmla="*/ 604 w 867"/>
                <a:gd name="T53" fmla="*/ 2874 h 3265"/>
                <a:gd name="T54" fmla="*/ 621 w 867"/>
                <a:gd name="T55" fmla="*/ 2846 h 3265"/>
                <a:gd name="T56" fmla="*/ 634 w 867"/>
                <a:gd name="T57" fmla="*/ 2817 h 3265"/>
                <a:gd name="T58" fmla="*/ 641 w 867"/>
                <a:gd name="T59" fmla="*/ 2785 h 3265"/>
                <a:gd name="T60" fmla="*/ 645 w 867"/>
                <a:gd name="T61" fmla="*/ 2751 h 3265"/>
                <a:gd name="T62" fmla="*/ 641 w 867"/>
                <a:gd name="T63" fmla="*/ 2717 h 3265"/>
                <a:gd name="T64" fmla="*/ 634 w 867"/>
                <a:gd name="T65" fmla="*/ 2685 h 3265"/>
                <a:gd name="T66" fmla="*/ 621 w 867"/>
                <a:gd name="T67" fmla="*/ 2656 h 3265"/>
                <a:gd name="T68" fmla="*/ 604 w 867"/>
                <a:gd name="T69" fmla="*/ 2628 h 3265"/>
                <a:gd name="T70" fmla="*/ 582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4 w 867"/>
                <a:gd name="T83" fmla="*/ 1238 h 3265"/>
                <a:gd name="T84" fmla="*/ 224 w 867"/>
                <a:gd name="T85" fmla="*/ 1524 h 3265"/>
                <a:gd name="T86" fmla="*/ 645 w 867"/>
                <a:gd name="T87" fmla="*/ 1524 h 3265"/>
                <a:gd name="T88" fmla="*/ 645 w 867"/>
                <a:gd name="T89" fmla="*/ 1238 h 3265"/>
                <a:gd name="T90" fmla="*/ 224 w 867"/>
                <a:gd name="T91" fmla="*/ 1238 h 3265"/>
                <a:gd name="T92" fmla="*/ 224 w 867"/>
                <a:gd name="T93" fmla="*/ 306 h 3265"/>
                <a:gd name="T94" fmla="*/ 224 w 867"/>
                <a:gd name="T95" fmla="*/ 998 h 3265"/>
                <a:gd name="T96" fmla="*/ 645 w 867"/>
                <a:gd name="T97" fmla="*/ 998 h 3265"/>
                <a:gd name="T98" fmla="*/ 645 w 867"/>
                <a:gd name="T99" fmla="*/ 306 h 3265"/>
                <a:gd name="T100" fmla="*/ 224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6" y="2604"/>
                  </a:lnTo>
                  <a:lnTo>
                    <a:pt x="264" y="2628"/>
                  </a:lnTo>
                  <a:lnTo>
                    <a:pt x="247" y="2656"/>
                  </a:lnTo>
                  <a:lnTo>
                    <a:pt x="234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4" y="2817"/>
                  </a:lnTo>
                  <a:lnTo>
                    <a:pt x="247" y="2846"/>
                  </a:lnTo>
                  <a:lnTo>
                    <a:pt x="264" y="2874"/>
                  </a:lnTo>
                  <a:lnTo>
                    <a:pt x="286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2" y="2898"/>
                  </a:lnTo>
                  <a:lnTo>
                    <a:pt x="604" y="2874"/>
                  </a:lnTo>
                  <a:lnTo>
                    <a:pt x="621" y="2846"/>
                  </a:lnTo>
                  <a:lnTo>
                    <a:pt x="634" y="2817"/>
                  </a:lnTo>
                  <a:lnTo>
                    <a:pt x="641" y="2785"/>
                  </a:lnTo>
                  <a:lnTo>
                    <a:pt x="645" y="2751"/>
                  </a:lnTo>
                  <a:lnTo>
                    <a:pt x="641" y="2717"/>
                  </a:lnTo>
                  <a:lnTo>
                    <a:pt x="634" y="2685"/>
                  </a:lnTo>
                  <a:lnTo>
                    <a:pt x="621" y="2656"/>
                  </a:lnTo>
                  <a:lnTo>
                    <a:pt x="604" y="2628"/>
                  </a:lnTo>
                  <a:lnTo>
                    <a:pt x="582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5" y="1524"/>
                  </a:lnTo>
                  <a:lnTo>
                    <a:pt x="645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5" y="998"/>
                  </a:lnTo>
                  <a:lnTo>
                    <a:pt x="645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66">
              <a:extLst>
                <a:ext uri="{FF2B5EF4-FFF2-40B4-BE49-F238E27FC236}">
                  <a16:creationId xmlns:a16="http://schemas.microsoft.com/office/drawing/2014/main" id="{A3817D95-C976-4FA9-924E-45F1688091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46725" y="1933575"/>
              <a:ext cx="138113" cy="517525"/>
            </a:xfrm>
            <a:custGeom>
              <a:avLst/>
              <a:gdLst>
                <a:gd name="T0" fmla="*/ 434 w 868"/>
                <a:gd name="T1" fmla="*/ 2544 h 3265"/>
                <a:gd name="T2" fmla="*/ 400 w 868"/>
                <a:gd name="T3" fmla="*/ 2546 h 3265"/>
                <a:gd name="T4" fmla="*/ 368 w 868"/>
                <a:gd name="T5" fmla="*/ 2554 h 3265"/>
                <a:gd name="T6" fmla="*/ 338 w 868"/>
                <a:gd name="T7" fmla="*/ 2567 h 3265"/>
                <a:gd name="T8" fmla="*/ 310 w 868"/>
                <a:gd name="T9" fmla="*/ 2584 h 3265"/>
                <a:gd name="T10" fmla="*/ 285 w 868"/>
                <a:gd name="T11" fmla="*/ 2604 h 3265"/>
                <a:gd name="T12" fmla="*/ 265 w 868"/>
                <a:gd name="T13" fmla="*/ 2628 h 3265"/>
                <a:gd name="T14" fmla="*/ 248 w 868"/>
                <a:gd name="T15" fmla="*/ 2656 h 3265"/>
                <a:gd name="T16" fmla="*/ 235 w 868"/>
                <a:gd name="T17" fmla="*/ 2685 h 3265"/>
                <a:gd name="T18" fmla="*/ 227 w 868"/>
                <a:gd name="T19" fmla="*/ 2717 h 3265"/>
                <a:gd name="T20" fmla="*/ 224 w 868"/>
                <a:gd name="T21" fmla="*/ 2751 h 3265"/>
                <a:gd name="T22" fmla="*/ 227 w 868"/>
                <a:gd name="T23" fmla="*/ 2785 h 3265"/>
                <a:gd name="T24" fmla="*/ 235 w 868"/>
                <a:gd name="T25" fmla="*/ 2817 h 3265"/>
                <a:gd name="T26" fmla="*/ 248 w 868"/>
                <a:gd name="T27" fmla="*/ 2846 h 3265"/>
                <a:gd name="T28" fmla="*/ 265 w 868"/>
                <a:gd name="T29" fmla="*/ 2874 h 3265"/>
                <a:gd name="T30" fmla="*/ 285 w 868"/>
                <a:gd name="T31" fmla="*/ 2898 h 3265"/>
                <a:gd name="T32" fmla="*/ 310 w 868"/>
                <a:gd name="T33" fmla="*/ 2919 h 3265"/>
                <a:gd name="T34" fmla="*/ 338 w 868"/>
                <a:gd name="T35" fmla="*/ 2936 h 3265"/>
                <a:gd name="T36" fmla="*/ 368 w 868"/>
                <a:gd name="T37" fmla="*/ 2949 h 3265"/>
                <a:gd name="T38" fmla="*/ 400 w 868"/>
                <a:gd name="T39" fmla="*/ 2956 h 3265"/>
                <a:gd name="T40" fmla="*/ 434 w 868"/>
                <a:gd name="T41" fmla="*/ 2959 h 3265"/>
                <a:gd name="T42" fmla="*/ 468 w 868"/>
                <a:gd name="T43" fmla="*/ 2956 h 3265"/>
                <a:gd name="T44" fmla="*/ 501 w 868"/>
                <a:gd name="T45" fmla="*/ 2949 h 3265"/>
                <a:gd name="T46" fmla="*/ 531 w 868"/>
                <a:gd name="T47" fmla="*/ 2936 h 3265"/>
                <a:gd name="T48" fmla="*/ 558 w 868"/>
                <a:gd name="T49" fmla="*/ 2919 h 3265"/>
                <a:gd name="T50" fmla="*/ 583 w 868"/>
                <a:gd name="T51" fmla="*/ 2898 h 3265"/>
                <a:gd name="T52" fmla="*/ 604 w 868"/>
                <a:gd name="T53" fmla="*/ 2874 h 3265"/>
                <a:gd name="T54" fmla="*/ 622 w 868"/>
                <a:gd name="T55" fmla="*/ 2846 h 3265"/>
                <a:gd name="T56" fmla="*/ 633 w 868"/>
                <a:gd name="T57" fmla="*/ 2817 h 3265"/>
                <a:gd name="T58" fmla="*/ 642 w 868"/>
                <a:gd name="T59" fmla="*/ 2785 h 3265"/>
                <a:gd name="T60" fmla="*/ 644 w 868"/>
                <a:gd name="T61" fmla="*/ 2751 h 3265"/>
                <a:gd name="T62" fmla="*/ 642 w 868"/>
                <a:gd name="T63" fmla="*/ 2717 h 3265"/>
                <a:gd name="T64" fmla="*/ 633 w 868"/>
                <a:gd name="T65" fmla="*/ 2685 h 3265"/>
                <a:gd name="T66" fmla="*/ 622 w 868"/>
                <a:gd name="T67" fmla="*/ 2656 h 3265"/>
                <a:gd name="T68" fmla="*/ 604 w 868"/>
                <a:gd name="T69" fmla="*/ 2628 h 3265"/>
                <a:gd name="T70" fmla="*/ 583 w 868"/>
                <a:gd name="T71" fmla="*/ 2604 h 3265"/>
                <a:gd name="T72" fmla="*/ 558 w 868"/>
                <a:gd name="T73" fmla="*/ 2584 h 3265"/>
                <a:gd name="T74" fmla="*/ 531 w 868"/>
                <a:gd name="T75" fmla="*/ 2567 h 3265"/>
                <a:gd name="T76" fmla="*/ 501 w 868"/>
                <a:gd name="T77" fmla="*/ 2554 h 3265"/>
                <a:gd name="T78" fmla="*/ 468 w 868"/>
                <a:gd name="T79" fmla="*/ 2546 h 3265"/>
                <a:gd name="T80" fmla="*/ 434 w 868"/>
                <a:gd name="T81" fmla="*/ 2544 h 3265"/>
                <a:gd name="T82" fmla="*/ 224 w 868"/>
                <a:gd name="T83" fmla="*/ 1238 h 3265"/>
                <a:gd name="T84" fmla="*/ 224 w 868"/>
                <a:gd name="T85" fmla="*/ 1524 h 3265"/>
                <a:gd name="T86" fmla="*/ 644 w 868"/>
                <a:gd name="T87" fmla="*/ 1524 h 3265"/>
                <a:gd name="T88" fmla="*/ 644 w 868"/>
                <a:gd name="T89" fmla="*/ 1238 h 3265"/>
                <a:gd name="T90" fmla="*/ 224 w 868"/>
                <a:gd name="T91" fmla="*/ 1238 h 3265"/>
                <a:gd name="T92" fmla="*/ 224 w 868"/>
                <a:gd name="T93" fmla="*/ 306 h 3265"/>
                <a:gd name="T94" fmla="*/ 224 w 868"/>
                <a:gd name="T95" fmla="*/ 998 h 3265"/>
                <a:gd name="T96" fmla="*/ 644 w 868"/>
                <a:gd name="T97" fmla="*/ 998 h 3265"/>
                <a:gd name="T98" fmla="*/ 644 w 868"/>
                <a:gd name="T99" fmla="*/ 306 h 3265"/>
                <a:gd name="T100" fmla="*/ 224 w 868"/>
                <a:gd name="T101" fmla="*/ 306 h 3265"/>
                <a:gd name="T102" fmla="*/ 0 w 868"/>
                <a:gd name="T103" fmla="*/ 0 h 3265"/>
                <a:gd name="T104" fmla="*/ 868 w 868"/>
                <a:gd name="T105" fmla="*/ 0 h 3265"/>
                <a:gd name="T106" fmla="*/ 868 w 868"/>
                <a:gd name="T107" fmla="*/ 3265 h 3265"/>
                <a:gd name="T108" fmla="*/ 0 w 868"/>
                <a:gd name="T109" fmla="*/ 3265 h 3265"/>
                <a:gd name="T110" fmla="*/ 0 w 868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8" h="3265">
                  <a:moveTo>
                    <a:pt x="434" y="2544"/>
                  </a:moveTo>
                  <a:lnTo>
                    <a:pt x="400" y="2546"/>
                  </a:lnTo>
                  <a:lnTo>
                    <a:pt x="368" y="2554"/>
                  </a:lnTo>
                  <a:lnTo>
                    <a:pt x="338" y="2567"/>
                  </a:lnTo>
                  <a:lnTo>
                    <a:pt x="310" y="2584"/>
                  </a:lnTo>
                  <a:lnTo>
                    <a:pt x="285" y="2604"/>
                  </a:lnTo>
                  <a:lnTo>
                    <a:pt x="265" y="2628"/>
                  </a:lnTo>
                  <a:lnTo>
                    <a:pt x="248" y="2656"/>
                  </a:lnTo>
                  <a:lnTo>
                    <a:pt x="235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5" y="2817"/>
                  </a:lnTo>
                  <a:lnTo>
                    <a:pt x="248" y="2846"/>
                  </a:lnTo>
                  <a:lnTo>
                    <a:pt x="265" y="2874"/>
                  </a:lnTo>
                  <a:lnTo>
                    <a:pt x="285" y="2898"/>
                  </a:lnTo>
                  <a:lnTo>
                    <a:pt x="310" y="2919"/>
                  </a:lnTo>
                  <a:lnTo>
                    <a:pt x="338" y="2936"/>
                  </a:lnTo>
                  <a:lnTo>
                    <a:pt x="368" y="2949"/>
                  </a:lnTo>
                  <a:lnTo>
                    <a:pt x="400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1" y="2949"/>
                  </a:lnTo>
                  <a:lnTo>
                    <a:pt x="531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4" y="2874"/>
                  </a:lnTo>
                  <a:lnTo>
                    <a:pt x="622" y="2846"/>
                  </a:lnTo>
                  <a:lnTo>
                    <a:pt x="633" y="2817"/>
                  </a:lnTo>
                  <a:lnTo>
                    <a:pt x="642" y="2785"/>
                  </a:lnTo>
                  <a:lnTo>
                    <a:pt x="644" y="2751"/>
                  </a:lnTo>
                  <a:lnTo>
                    <a:pt x="642" y="2717"/>
                  </a:lnTo>
                  <a:lnTo>
                    <a:pt x="633" y="2685"/>
                  </a:lnTo>
                  <a:lnTo>
                    <a:pt x="622" y="2656"/>
                  </a:lnTo>
                  <a:lnTo>
                    <a:pt x="604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1" y="2567"/>
                  </a:lnTo>
                  <a:lnTo>
                    <a:pt x="501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4" y="998"/>
                  </a:lnTo>
                  <a:lnTo>
                    <a:pt x="644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8" y="0"/>
                  </a:lnTo>
                  <a:lnTo>
                    <a:pt x="868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67">
              <a:extLst>
                <a:ext uri="{FF2B5EF4-FFF2-40B4-BE49-F238E27FC236}">
                  <a16:creationId xmlns:a16="http://schemas.microsoft.com/office/drawing/2014/main" id="{3F5C6359-62B3-404A-A92E-37D2913267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0865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5 w 867"/>
                <a:gd name="T11" fmla="*/ 2604 h 3265"/>
                <a:gd name="T12" fmla="*/ 263 w 867"/>
                <a:gd name="T13" fmla="*/ 2628 h 3265"/>
                <a:gd name="T14" fmla="*/ 246 w 867"/>
                <a:gd name="T15" fmla="*/ 2656 h 3265"/>
                <a:gd name="T16" fmla="*/ 233 w 867"/>
                <a:gd name="T17" fmla="*/ 2685 h 3265"/>
                <a:gd name="T18" fmla="*/ 226 w 867"/>
                <a:gd name="T19" fmla="*/ 2717 h 3265"/>
                <a:gd name="T20" fmla="*/ 223 w 867"/>
                <a:gd name="T21" fmla="*/ 2751 h 3265"/>
                <a:gd name="T22" fmla="*/ 226 w 867"/>
                <a:gd name="T23" fmla="*/ 2785 h 3265"/>
                <a:gd name="T24" fmla="*/ 233 w 867"/>
                <a:gd name="T25" fmla="*/ 2817 h 3265"/>
                <a:gd name="T26" fmla="*/ 246 w 867"/>
                <a:gd name="T27" fmla="*/ 2846 h 3265"/>
                <a:gd name="T28" fmla="*/ 263 w 867"/>
                <a:gd name="T29" fmla="*/ 2874 h 3265"/>
                <a:gd name="T30" fmla="*/ 285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3 w 867"/>
                <a:gd name="T51" fmla="*/ 2898 h 3265"/>
                <a:gd name="T52" fmla="*/ 603 w 867"/>
                <a:gd name="T53" fmla="*/ 2874 h 3265"/>
                <a:gd name="T54" fmla="*/ 620 w 867"/>
                <a:gd name="T55" fmla="*/ 2846 h 3265"/>
                <a:gd name="T56" fmla="*/ 633 w 867"/>
                <a:gd name="T57" fmla="*/ 2817 h 3265"/>
                <a:gd name="T58" fmla="*/ 641 w 867"/>
                <a:gd name="T59" fmla="*/ 2785 h 3265"/>
                <a:gd name="T60" fmla="*/ 644 w 867"/>
                <a:gd name="T61" fmla="*/ 2751 h 3265"/>
                <a:gd name="T62" fmla="*/ 641 w 867"/>
                <a:gd name="T63" fmla="*/ 2717 h 3265"/>
                <a:gd name="T64" fmla="*/ 633 w 867"/>
                <a:gd name="T65" fmla="*/ 2685 h 3265"/>
                <a:gd name="T66" fmla="*/ 620 w 867"/>
                <a:gd name="T67" fmla="*/ 2656 h 3265"/>
                <a:gd name="T68" fmla="*/ 603 w 867"/>
                <a:gd name="T69" fmla="*/ 2628 h 3265"/>
                <a:gd name="T70" fmla="*/ 583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3 w 867"/>
                <a:gd name="T83" fmla="*/ 1238 h 3265"/>
                <a:gd name="T84" fmla="*/ 223 w 867"/>
                <a:gd name="T85" fmla="*/ 1524 h 3265"/>
                <a:gd name="T86" fmla="*/ 644 w 867"/>
                <a:gd name="T87" fmla="*/ 1524 h 3265"/>
                <a:gd name="T88" fmla="*/ 644 w 867"/>
                <a:gd name="T89" fmla="*/ 1238 h 3265"/>
                <a:gd name="T90" fmla="*/ 223 w 867"/>
                <a:gd name="T91" fmla="*/ 1238 h 3265"/>
                <a:gd name="T92" fmla="*/ 223 w 867"/>
                <a:gd name="T93" fmla="*/ 306 h 3265"/>
                <a:gd name="T94" fmla="*/ 223 w 867"/>
                <a:gd name="T95" fmla="*/ 999 h 3265"/>
                <a:gd name="T96" fmla="*/ 644 w 867"/>
                <a:gd name="T97" fmla="*/ 999 h 3265"/>
                <a:gd name="T98" fmla="*/ 644 w 867"/>
                <a:gd name="T99" fmla="*/ 306 h 3265"/>
                <a:gd name="T100" fmla="*/ 223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5" y="2604"/>
                  </a:lnTo>
                  <a:lnTo>
                    <a:pt x="263" y="2628"/>
                  </a:lnTo>
                  <a:lnTo>
                    <a:pt x="246" y="2656"/>
                  </a:lnTo>
                  <a:lnTo>
                    <a:pt x="233" y="2685"/>
                  </a:lnTo>
                  <a:lnTo>
                    <a:pt x="226" y="2717"/>
                  </a:lnTo>
                  <a:lnTo>
                    <a:pt x="223" y="2751"/>
                  </a:lnTo>
                  <a:lnTo>
                    <a:pt x="226" y="2785"/>
                  </a:lnTo>
                  <a:lnTo>
                    <a:pt x="233" y="2817"/>
                  </a:lnTo>
                  <a:lnTo>
                    <a:pt x="246" y="2846"/>
                  </a:lnTo>
                  <a:lnTo>
                    <a:pt x="263" y="2874"/>
                  </a:lnTo>
                  <a:lnTo>
                    <a:pt x="285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3" y="2874"/>
                  </a:lnTo>
                  <a:lnTo>
                    <a:pt x="620" y="2846"/>
                  </a:lnTo>
                  <a:lnTo>
                    <a:pt x="633" y="2817"/>
                  </a:lnTo>
                  <a:lnTo>
                    <a:pt x="641" y="2785"/>
                  </a:lnTo>
                  <a:lnTo>
                    <a:pt x="644" y="2751"/>
                  </a:lnTo>
                  <a:lnTo>
                    <a:pt x="641" y="2717"/>
                  </a:lnTo>
                  <a:lnTo>
                    <a:pt x="633" y="2685"/>
                  </a:lnTo>
                  <a:lnTo>
                    <a:pt x="620" y="2656"/>
                  </a:lnTo>
                  <a:lnTo>
                    <a:pt x="603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3" y="1238"/>
                  </a:moveTo>
                  <a:lnTo>
                    <a:pt x="223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3" y="1238"/>
                  </a:lnTo>
                  <a:close/>
                  <a:moveTo>
                    <a:pt x="223" y="306"/>
                  </a:moveTo>
                  <a:lnTo>
                    <a:pt x="223" y="999"/>
                  </a:lnTo>
                  <a:lnTo>
                    <a:pt x="644" y="999"/>
                  </a:lnTo>
                  <a:lnTo>
                    <a:pt x="644" y="306"/>
                  </a:lnTo>
                  <a:lnTo>
                    <a:pt x="223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2" name="Freeform 414">
            <a:extLst>
              <a:ext uri="{FF2B5EF4-FFF2-40B4-BE49-F238E27FC236}">
                <a16:creationId xmlns:a16="http://schemas.microsoft.com/office/drawing/2014/main" id="{54B28AC8-F11B-4001-A3B2-9EB69D772E50}"/>
              </a:ext>
            </a:extLst>
          </p:cNvPr>
          <p:cNvSpPr>
            <a:spLocks noEditPoints="1"/>
          </p:cNvSpPr>
          <p:nvPr/>
        </p:nvSpPr>
        <p:spPr bwMode="auto">
          <a:xfrm>
            <a:off x="6906395" y="3420736"/>
            <a:ext cx="1156774" cy="737557"/>
          </a:xfrm>
          <a:custGeom>
            <a:avLst/>
            <a:gdLst>
              <a:gd name="T0" fmla="*/ 1664 w 3390"/>
              <a:gd name="T1" fmla="*/ 158 h 2290"/>
              <a:gd name="T2" fmla="*/ 1371 w 3390"/>
              <a:gd name="T3" fmla="*/ 320 h 2290"/>
              <a:gd name="T4" fmla="*/ 1307 w 3390"/>
              <a:gd name="T5" fmla="*/ 544 h 2290"/>
              <a:gd name="T6" fmla="*/ 1409 w 3390"/>
              <a:gd name="T7" fmla="*/ 800 h 2290"/>
              <a:gd name="T8" fmla="*/ 1373 w 3390"/>
              <a:gd name="T9" fmla="*/ 913 h 2290"/>
              <a:gd name="T10" fmla="*/ 1303 w 3390"/>
              <a:gd name="T11" fmla="*/ 876 h 2290"/>
              <a:gd name="T12" fmla="*/ 1259 w 3390"/>
              <a:gd name="T13" fmla="*/ 684 h 2290"/>
              <a:gd name="T14" fmla="*/ 1118 w 3390"/>
              <a:gd name="T15" fmla="*/ 523 h 2290"/>
              <a:gd name="T16" fmla="*/ 1017 w 3390"/>
              <a:gd name="T17" fmla="*/ 475 h 2290"/>
              <a:gd name="T18" fmla="*/ 956 w 3390"/>
              <a:gd name="T19" fmla="*/ 462 h 2290"/>
              <a:gd name="T20" fmla="*/ 761 w 3390"/>
              <a:gd name="T21" fmla="*/ 485 h 2290"/>
              <a:gd name="T22" fmla="*/ 579 w 3390"/>
              <a:gd name="T23" fmla="*/ 630 h 2290"/>
              <a:gd name="T24" fmla="*/ 509 w 3390"/>
              <a:gd name="T25" fmla="*/ 859 h 2290"/>
              <a:gd name="T26" fmla="*/ 509 w 3390"/>
              <a:gd name="T27" fmla="*/ 916 h 2290"/>
              <a:gd name="T28" fmla="*/ 341 w 3390"/>
              <a:gd name="T29" fmla="*/ 1060 h 2290"/>
              <a:gd name="T30" fmla="*/ 176 w 3390"/>
              <a:gd name="T31" fmla="*/ 1284 h 2290"/>
              <a:gd name="T32" fmla="*/ 113 w 3390"/>
              <a:gd name="T33" fmla="*/ 1554 h 2290"/>
              <a:gd name="T34" fmla="*/ 187 w 3390"/>
              <a:gd name="T35" fmla="*/ 1851 h 2290"/>
              <a:gd name="T36" fmla="*/ 383 w 3390"/>
              <a:gd name="T37" fmla="*/ 2069 h 2290"/>
              <a:gd name="T38" fmla="*/ 664 w 3390"/>
              <a:gd name="T39" fmla="*/ 2172 h 2290"/>
              <a:gd name="T40" fmla="*/ 2132 w 3390"/>
              <a:gd name="T41" fmla="*/ 2174 h 2290"/>
              <a:gd name="T42" fmla="*/ 2825 w 3390"/>
              <a:gd name="T43" fmla="*/ 2164 h 2290"/>
              <a:gd name="T44" fmla="*/ 3071 w 3390"/>
              <a:gd name="T45" fmla="*/ 2044 h 2290"/>
              <a:gd name="T46" fmla="*/ 3232 w 3390"/>
              <a:gd name="T47" fmla="*/ 1825 h 2290"/>
              <a:gd name="T48" fmla="*/ 3274 w 3390"/>
              <a:gd name="T49" fmla="*/ 1543 h 2290"/>
              <a:gd name="T50" fmla="*/ 3178 w 3390"/>
              <a:gd name="T51" fmla="*/ 1277 h 2290"/>
              <a:gd name="T52" fmla="*/ 2975 w 3390"/>
              <a:gd name="T53" fmla="*/ 1088 h 2290"/>
              <a:gd name="T54" fmla="*/ 2800 w 3390"/>
              <a:gd name="T55" fmla="*/ 1027 h 2290"/>
              <a:gd name="T56" fmla="*/ 2684 w 3390"/>
              <a:gd name="T57" fmla="*/ 1021 h 2290"/>
              <a:gd name="T58" fmla="*/ 2547 w 3390"/>
              <a:gd name="T59" fmla="*/ 1031 h 2290"/>
              <a:gd name="T60" fmla="*/ 2491 w 3390"/>
              <a:gd name="T61" fmla="*/ 998 h 2290"/>
              <a:gd name="T62" fmla="*/ 2507 w 3390"/>
              <a:gd name="T63" fmla="*/ 928 h 2290"/>
              <a:gd name="T64" fmla="*/ 2683 w 3390"/>
              <a:gd name="T65" fmla="*/ 907 h 2290"/>
              <a:gd name="T66" fmla="*/ 2720 w 3390"/>
              <a:gd name="T67" fmla="*/ 696 h 2290"/>
              <a:gd name="T68" fmla="*/ 2544 w 3390"/>
              <a:gd name="T69" fmla="*/ 396 h 2290"/>
              <a:gd name="T70" fmla="*/ 2268 w 3390"/>
              <a:gd name="T71" fmla="*/ 190 h 2290"/>
              <a:gd name="T72" fmla="*/ 1926 w 3390"/>
              <a:gd name="T73" fmla="*/ 115 h 2290"/>
              <a:gd name="T74" fmla="*/ 2230 w 3390"/>
              <a:gd name="T75" fmla="*/ 52 h 2290"/>
              <a:gd name="T76" fmla="*/ 2554 w 3390"/>
              <a:gd name="T77" fmla="*/ 245 h 2290"/>
              <a:gd name="T78" fmla="*/ 2781 w 3390"/>
              <a:gd name="T79" fmla="*/ 548 h 2290"/>
              <a:gd name="T80" fmla="*/ 2880 w 3390"/>
              <a:gd name="T81" fmla="*/ 927 h 2290"/>
              <a:gd name="T82" fmla="*/ 3142 w 3390"/>
              <a:gd name="T83" fmla="*/ 1067 h 2290"/>
              <a:gd name="T84" fmla="*/ 3323 w 3390"/>
              <a:gd name="T85" fmla="*/ 1304 h 2290"/>
              <a:gd name="T86" fmla="*/ 3390 w 3390"/>
              <a:gd name="T87" fmla="*/ 1602 h 2290"/>
              <a:gd name="T88" fmla="*/ 3317 w 3390"/>
              <a:gd name="T89" fmla="*/ 1912 h 2290"/>
              <a:gd name="T90" fmla="*/ 3122 w 3390"/>
              <a:gd name="T91" fmla="*/ 2149 h 2290"/>
              <a:gd name="T92" fmla="*/ 2839 w 3390"/>
              <a:gd name="T93" fmla="*/ 2278 h 2290"/>
              <a:gd name="T94" fmla="*/ 2132 w 3390"/>
              <a:gd name="T95" fmla="*/ 2289 h 2290"/>
              <a:gd name="T96" fmla="*/ 596 w 3390"/>
              <a:gd name="T97" fmla="*/ 2279 h 2290"/>
              <a:gd name="T98" fmla="*/ 307 w 3390"/>
              <a:gd name="T99" fmla="*/ 2156 h 2290"/>
              <a:gd name="T100" fmla="*/ 100 w 3390"/>
              <a:gd name="T101" fmla="*/ 1926 h 2290"/>
              <a:gd name="T102" fmla="*/ 3 w 3390"/>
              <a:gd name="T103" fmla="*/ 1622 h 2290"/>
              <a:gd name="T104" fmla="*/ 43 w 3390"/>
              <a:gd name="T105" fmla="*/ 1307 h 2290"/>
              <a:gd name="T106" fmla="*/ 203 w 3390"/>
              <a:gd name="T107" fmla="*/ 1037 h 2290"/>
              <a:gd name="T108" fmla="*/ 397 w 3390"/>
              <a:gd name="T109" fmla="*/ 881 h 2290"/>
              <a:gd name="T110" fmla="*/ 441 w 3390"/>
              <a:gd name="T111" fmla="*/ 646 h 2290"/>
              <a:gd name="T112" fmla="*/ 604 w 3390"/>
              <a:gd name="T113" fmla="*/ 443 h 2290"/>
              <a:gd name="T114" fmla="*/ 849 w 3390"/>
              <a:gd name="T115" fmla="*/ 347 h 2290"/>
              <a:gd name="T116" fmla="*/ 1017 w 3390"/>
              <a:gd name="T117" fmla="*/ 357 h 2290"/>
              <a:gd name="T118" fmla="*/ 1131 w 3390"/>
              <a:gd name="T119" fmla="*/ 399 h 2290"/>
              <a:gd name="T120" fmla="*/ 1336 w 3390"/>
              <a:gd name="T121" fmla="*/ 201 h 2290"/>
              <a:gd name="T122" fmla="*/ 1649 w 3390"/>
              <a:gd name="T123" fmla="*/ 42 h 2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390" h="2290">
                <a:moveTo>
                  <a:pt x="1926" y="115"/>
                </a:moveTo>
                <a:lnTo>
                  <a:pt x="1859" y="118"/>
                </a:lnTo>
                <a:lnTo>
                  <a:pt x="1794" y="126"/>
                </a:lnTo>
                <a:lnTo>
                  <a:pt x="1728" y="139"/>
                </a:lnTo>
                <a:lnTo>
                  <a:pt x="1664" y="158"/>
                </a:lnTo>
                <a:lnTo>
                  <a:pt x="1602" y="181"/>
                </a:lnTo>
                <a:lnTo>
                  <a:pt x="1540" y="209"/>
                </a:lnTo>
                <a:lnTo>
                  <a:pt x="1481" y="243"/>
                </a:lnTo>
                <a:lnTo>
                  <a:pt x="1425" y="279"/>
                </a:lnTo>
                <a:lnTo>
                  <a:pt x="1371" y="320"/>
                </a:lnTo>
                <a:lnTo>
                  <a:pt x="1321" y="365"/>
                </a:lnTo>
                <a:lnTo>
                  <a:pt x="1275" y="413"/>
                </a:lnTo>
                <a:lnTo>
                  <a:pt x="1232" y="465"/>
                </a:lnTo>
                <a:lnTo>
                  <a:pt x="1271" y="503"/>
                </a:lnTo>
                <a:lnTo>
                  <a:pt x="1307" y="544"/>
                </a:lnTo>
                <a:lnTo>
                  <a:pt x="1338" y="590"/>
                </a:lnTo>
                <a:lnTo>
                  <a:pt x="1363" y="638"/>
                </a:lnTo>
                <a:lnTo>
                  <a:pt x="1385" y="690"/>
                </a:lnTo>
                <a:lnTo>
                  <a:pt x="1400" y="744"/>
                </a:lnTo>
                <a:lnTo>
                  <a:pt x="1409" y="800"/>
                </a:lnTo>
                <a:lnTo>
                  <a:pt x="1413" y="859"/>
                </a:lnTo>
                <a:lnTo>
                  <a:pt x="1409" y="876"/>
                </a:lnTo>
                <a:lnTo>
                  <a:pt x="1401" y="892"/>
                </a:lnTo>
                <a:lnTo>
                  <a:pt x="1389" y="905"/>
                </a:lnTo>
                <a:lnTo>
                  <a:pt x="1373" y="913"/>
                </a:lnTo>
                <a:lnTo>
                  <a:pt x="1356" y="916"/>
                </a:lnTo>
                <a:lnTo>
                  <a:pt x="1339" y="913"/>
                </a:lnTo>
                <a:lnTo>
                  <a:pt x="1322" y="905"/>
                </a:lnTo>
                <a:lnTo>
                  <a:pt x="1311" y="892"/>
                </a:lnTo>
                <a:lnTo>
                  <a:pt x="1303" y="876"/>
                </a:lnTo>
                <a:lnTo>
                  <a:pt x="1300" y="859"/>
                </a:lnTo>
                <a:lnTo>
                  <a:pt x="1296" y="813"/>
                </a:lnTo>
                <a:lnTo>
                  <a:pt x="1289" y="768"/>
                </a:lnTo>
                <a:lnTo>
                  <a:pt x="1277" y="724"/>
                </a:lnTo>
                <a:lnTo>
                  <a:pt x="1259" y="684"/>
                </a:lnTo>
                <a:lnTo>
                  <a:pt x="1239" y="645"/>
                </a:lnTo>
                <a:lnTo>
                  <a:pt x="1213" y="610"/>
                </a:lnTo>
                <a:lnTo>
                  <a:pt x="1184" y="578"/>
                </a:lnTo>
                <a:lnTo>
                  <a:pt x="1153" y="549"/>
                </a:lnTo>
                <a:lnTo>
                  <a:pt x="1118" y="523"/>
                </a:lnTo>
                <a:lnTo>
                  <a:pt x="1079" y="500"/>
                </a:lnTo>
                <a:lnTo>
                  <a:pt x="1066" y="494"/>
                </a:lnTo>
                <a:lnTo>
                  <a:pt x="1044" y="484"/>
                </a:lnTo>
                <a:lnTo>
                  <a:pt x="1020" y="476"/>
                </a:lnTo>
                <a:lnTo>
                  <a:pt x="1017" y="475"/>
                </a:lnTo>
                <a:lnTo>
                  <a:pt x="1014" y="474"/>
                </a:lnTo>
                <a:lnTo>
                  <a:pt x="991" y="468"/>
                </a:lnTo>
                <a:lnTo>
                  <a:pt x="969" y="464"/>
                </a:lnTo>
                <a:lnTo>
                  <a:pt x="963" y="463"/>
                </a:lnTo>
                <a:lnTo>
                  <a:pt x="956" y="462"/>
                </a:lnTo>
                <a:lnTo>
                  <a:pt x="930" y="459"/>
                </a:lnTo>
                <a:lnTo>
                  <a:pt x="904" y="458"/>
                </a:lnTo>
                <a:lnTo>
                  <a:pt x="855" y="461"/>
                </a:lnTo>
                <a:lnTo>
                  <a:pt x="806" y="470"/>
                </a:lnTo>
                <a:lnTo>
                  <a:pt x="761" y="485"/>
                </a:lnTo>
                <a:lnTo>
                  <a:pt x="718" y="505"/>
                </a:lnTo>
                <a:lnTo>
                  <a:pt x="678" y="530"/>
                </a:lnTo>
                <a:lnTo>
                  <a:pt x="641" y="559"/>
                </a:lnTo>
                <a:lnTo>
                  <a:pt x="608" y="592"/>
                </a:lnTo>
                <a:lnTo>
                  <a:pt x="579" y="630"/>
                </a:lnTo>
                <a:lnTo>
                  <a:pt x="555" y="670"/>
                </a:lnTo>
                <a:lnTo>
                  <a:pt x="535" y="714"/>
                </a:lnTo>
                <a:lnTo>
                  <a:pt x="521" y="760"/>
                </a:lnTo>
                <a:lnTo>
                  <a:pt x="512" y="809"/>
                </a:lnTo>
                <a:lnTo>
                  <a:pt x="509" y="859"/>
                </a:lnTo>
                <a:lnTo>
                  <a:pt x="509" y="866"/>
                </a:lnTo>
                <a:lnTo>
                  <a:pt x="510" y="872"/>
                </a:lnTo>
                <a:lnTo>
                  <a:pt x="510" y="885"/>
                </a:lnTo>
                <a:lnTo>
                  <a:pt x="510" y="894"/>
                </a:lnTo>
                <a:lnTo>
                  <a:pt x="509" y="916"/>
                </a:lnTo>
                <a:lnTo>
                  <a:pt x="509" y="952"/>
                </a:lnTo>
                <a:lnTo>
                  <a:pt x="477" y="968"/>
                </a:lnTo>
                <a:lnTo>
                  <a:pt x="429" y="994"/>
                </a:lnTo>
                <a:lnTo>
                  <a:pt x="384" y="1024"/>
                </a:lnTo>
                <a:lnTo>
                  <a:pt x="341" y="1060"/>
                </a:lnTo>
                <a:lnTo>
                  <a:pt x="301" y="1098"/>
                </a:lnTo>
                <a:lnTo>
                  <a:pt x="265" y="1141"/>
                </a:lnTo>
                <a:lnTo>
                  <a:pt x="231" y="1187"/>
                </a:lnTo>
                <a:lnTo>
                  <a:pt x="201" y="1235"/>
                </a:lnTo>
                <a:lnTo>
                  <a:pt x="176" y="1284"/>
                </a:lnTo>
                <a:lnTo>
                  <a:pt x="154" y="1337"/>
                </a:lnTo>
                <a:lnTo>
                  <a:pt x="137" y="1391"/>
                </a:lnTo>
                <a:lnTo>
                  <a:pt x="123" y="1445"/>
                </a:lnTo>
                <a:lnTo>
                  <a:pt x="116" y="1500"/>
                </a:lnTo>
                <a:lnTo>
                  <a:pt x="113" y="1554"/>
                </a:lnTo>
                <a:lnTo>
                  <a:pt x="116" y="1618"/>
                </a:lnTo>
                <a:lnTo>
                  <a:pt x="125" y="1680"/>
                </a:lnTo>
                <a:lnTo>
                  <a:pt x="141" y="1739"/>
                </a:lnTo>
                <a:lnTo>
                  <a:pt x="161" y="1796"/>
                </a:lnTo>
                <a:lnTo>
                  <a:pt x="187" y="1851"/>
                </a:lnTo>
                <a:lnTo>
                  <a:pt x="218" y="1902"/>
                </a:lnTo>
                <a:lnTo>
                  <a:pt x="253" y="1950"/>
                </a:lnTo>
                <a:lnTo>
                  <a:pt x="293" y="1993"/>
                </a:lnTo>
                <a:lnTo>
                  <a:pt x="336" y="2034"/>
                </a:lnTo>
                <a:lnTo>
                  <a:pt x="383" y="2069"/>
                </a:lnTo>
                <a:lnTo>
                  <a:pt x="434" y="2101"/>
                </a:lnTo>
                <a:lnTo>
                  <a:pt x="488" y="2127"/>
                </a:lnTo>
                <a:lnTo>
                  <a:pt x="543" y="2147"/>
                </a:lnTo>
                <a:lnTo>
                  <a:pt x="602" y="2163"/>
                </a:lnTo>
                <a:lnTo>
                  <a:pt x="664" y="2172"/>
                </a:lnTo>
                <a:lnTo>
                  <a:pt x="726" y="2176"/>
                </a:lnTo>
                <a:lnTo>
                  <a:pt x="2110" y="2176"/>
                </a:lnTo>
                <a:lnTo>
                  <a:pt x="2115" y="2176"/>
                </a:lnTo>
                <a:lnTo>
                  <a:pt x="2120" y="2176"/>
                </a:lnTo>
                <a:lnTo>
                  <a:pt x="2132" y="2174"/>
                </a:lnTo>
                <a:lnTo>
                  <a:pt x="2147" y="2176"/>
                </a:lnTo>
                <a:lnTo>
                  <a:pt x="2156" y="2176"/>
                </a:lnTo>
                <a:lnTo>
                  <a:pt x="2711" y="2176"/>
                </a:lnTo>
                <a:lnTo>
                  <a:pt x="2769" y="2172"/>
                </a:lnTo>
                <a:lnTo>
                  <a:pt x="2825" y="2164"/>
                </a:lnTo>
                <a:lnTo>
                  <a:pt x="2878" y="2149"/>
                </a:lnTo>
                <a:lnTo>
                  <a:pt x="2931" y="2130"/>
                </a:lnTo>
                <a:lnTo>
                  <a:pt x="2980" y="2106"/>
                </a:lnTo>
                <a:lnTo>
                  <a:pt x="3027" y="2078"/>
                </a:lnTo>
                <a:lnTo>
                  <a:pt x="3071" y="2044"/>
                </a:lnTo>
                <a:lnTo>
                  <a:pt x="3111" y="2007"/>
                </a:lnTo>
                <a:lnTo>
                  <a:pt x="3148" y="1966"/>
                </a:lnTo>
                <a:lnTo>
                  <a:pt x="3180" y="1923"/>
                </a:lnTo>
                <a:lnTo>
                  <a:pt x="3208" y="1875"/>
                </a:lnTo>
                <a:lnTo>
                  <a:pt x="3232" y="1825"/>
                </a:lnTo>
                <a:lnTo>
                  <a:pt x="3251" y="1772"/>
                </a:lnTo>
                <a:lnTo>
                  <a:pt x="3266" y="1718"/>
                </a:lnTo>
                <a:lnTo>
                  <a:pt x="3274" y="1660"/>
                </a:lnTo>
                <a:lnTo>
                  <a:pt x="3277" y="1602"/>
                </a:lnTo>
                <a:lnTo>
                  <a:pt x="3274" y="1543"/>
                </a:lnTo>
                <a:lnTo>
                  <a:pt x="3265" y="1485"/>
                </a:lnTo>
                <a:lnTo>
                  <a:pt x="3251" y="1430"/>
                </a:lnTo>
                <a:lnTo>
                  <a:pt x="3232" y="1376"/>
                </a:lnTo>
                <a:lnTo>
                  <a:pt x="3207" y="1325"/>
                </a:lnTo>
                <a:lnTo>
                  <a:pt x="3178" y="1277"/>
                </a:lnTo>
                <a:lnTo>
                  <a:pt x="3144" y="1231"/>
                </a:lnTo>
                <a:lnTo>
                  <a:pt x="3108" y="1190"/>
                </a:lnTo>
                <a:lnTo>
                  <a:pt x="3066" y="1151"/>
                </a:lnTo>
                <a:lnTo>
                  <a:pt x="3022" y="1117"/>
                </a:lnTo>
                <a:lnTo>
                  <a:pt x="2975" y="1088"/>
                </a:lnTo>
                <a:lnTo>
                  <a:pt x="2924" y="1063"/>
                </a:lnTo>
                <a:lnTo>
                  <a:pt x="2871" y="1044"/>
                </a:lnTo>
                <a:lnTo>
                  <a:pt x="2816" y="1029"/>
                </a:lnTo>
                <a:lnTo>
                  <a:pt x="2811" y="1029"/>
                </a:lnTo>
                <a:lnTo>
                  <a:pt x="2800" y="1027"/>
                </a:lnTo>
                <a:lnTo>
                  <a:pt x="2784" y="1026"/>
                </a:lnTo>
                <a:lnTo>
                  <a:pt x="2764" y="1024"/>
                </a:lnTo>
                <a:lnTo>
                  <a:pt x="2741" y="1023"/>
                </a:lnTo>
                <a:lnTo>
                  <a:pt x="2714" y="1021"/>
                </a:lnTo>
                <a:lnTo>
                  <a:pt x="2684" y="1021"/>
                </a:lnTo>
                <a:lnTo>
                  <a:pt x="2652" y="1021"/>
                </a:lnTo>
                <a:lnTo>
                  <a:pt x="2620" y="1023"/>
                </a:lnTo>
                <a:lnTo>
                  <a:pt x="2586" y="1025"/>
                </a:lnTo>
                <a:lnTo>
                  <a:pt x="2551" y="1029"/>
                </a:lnTo>
                <a:lnTo>
                  <a:pt x="2547" y="1031"/>
                </a:lnTo>
                <a:lnTo>
                  <a:pt x="2543" y="1031"/>
                </a:lnTo>
                <a:lnTo>
                  <a:pt x="2526" y="1028"/>
                </a:lnTo>
                <a:lnTo>
                  <a:pt x="2512" y="1022"/>
                </a:lnTo>
                <a:lnTo>
                  <a:pt x="2500" y="1012"/>
                </a:lnTo>
                <a:lnTo>
                  <a:pt x="2491" y="998"/>
                </a:lnTo>
                <a:lnTo>
                  <a:pt x="2487" y="982"/>
                </a:lnTo>
                <a:lnTo>
                  <a:pt x="2486" y="967"/>
                </a:lnTo>
                <a:lnTo>
                  <a:pt x="2490" y="952"/>
                </a:lnTo>
                <a:lnTo>
                  <a:pt x="2497" y="939"/>
                </a:lnTo>
                <a:lnTo>
                  <a:pt x="2507" y="928"/>
                </a:lnTo>
                <a:lnTo>
                  <a:pt x="2520" y="921"/>
                </a:lnTo>
                <a:lnTo>
                  <a:pt x="2534" y="917"/>
                </a:lnTo>
                <a:lnTo>
                  <a:pt x="2586" y="911"/>
                </a:lnTo>
                <a:lnTo>
                  <a:pt x="2636" y="908"/>
                </a:lnTo>
                <a:lnTo>
                  <a:pt x="2683" y="907"/>
                </a:lnTo>
                <a:lnTo>
                  <a:pt x="2726" y="908"/>
                </a:lnTo>
                <a:lnTo>
                  <a:pt x="2764" y="910"/>
                </a:lnTo>
                <a:lnTo>
                  <a:pt x="2755" y="837"/>
                </a:lnTo>
                <a:lnTo>
                  <a:pt x="2741" y="765"/>
                </a:lnTo>
                <a:lnTo>
                  <a:pt x="2720" y="696"/>
                </a:lnTo>
                <a:lnTo>
                  <a:pt x="2694" y="631"/>
                </a:lnTo>
                <a:lnTo>
                  <a:pt x="2663" y="566"/>
                </a:lnTo>
                <a:lnTo>
                  <a:pt x="2628" y="506"/>
                </a:lnTo>
                <a:lnTo>
                  <a:pt x="2588" y="449"/>
                </a:lnTo>
                <a:lnTo>
                  <a:pt x="2544" y="396"/>
                </a:lnTo>
                <a:lnTo>
                  <a:pt x="2495" y="346"/>
                </a:lnTo>
                <a:lnTo>
                  <a:pt x="2443" y="300"/>
                </a:lnTo>
                <a:lnTo>
                  <a:pt x="2388" y="259"/>
                </a:lnTo>
                <a:lnTo>
                  <a:pt x="2330" y="222"/>
                </a:lnTo>
                <a:lnTo>
                  <a:pt x="2268" y="190"/>
                </a:lnTo>
                <a:lnTo>
                  <a:pt x="2204" y="163"/>
                </a:lnTo>
                <a:lnTo>
                  <a:pt x="2138" y="143"/>
                </a:lnTo>
                <a:lnTo>
                  <a:pt x="2069" y="127"/>
                </a:lnTo>
                <a:lnTo>
                  <a:pt x="1998" y="118"/>
                </a:lnTo>
                <a:lnTo>
                  <a:pt x="1926" y="115"/>
                </a:lnTo>
                <a:close/>
                <a:moveTo>
                  <a:pt x="1926" y="0"/>
                </a:moveTo>
                <a:lnTo>
                  <a:pt x="2005" y="3"/>
                </a:lnTo>
                <a:lnTo>
                  <a:pt x="2082" y="14"/>
                </a:lnTo>
                <a:lnTo>
                  <a:pt x="2157" y="29"/>
                </a:lnTo>
                <a:lnTo>
                  <a:pt x="2230" y="52"/>
                </a:lnTo>
                <a:lnTo>
                  <a:pt x="2301" y="80"/>
                </a:lnTo>
                <a:lnTo>
                  <a:pt x="2369" y="113"/>
                </a:lnTo>
                <a:lnTo>
                  <a:pt x="2434" y="152"/>
                </a:lnTo>
                <a:lnTo>
                  <a:pt x="2495" y="196"/>
                </a:lnTo>
                <a:lnTo>
                  <a:pt x="2554" y="245"/>
                </a:lnTo>
                <a:lnTo>
                  <a:pt x="2608" y="298"/>
                </a:lnTo>
                <a:lnTo>
                  <a:pt x="2658" y="354"/>
                </a:lnTo>
                <a:lnTo>
                  <a:pt x="2704" y="415"/>
                </a:lnTo>
                <a:lnTo>
                  <a:pt x="2745" y="480"/>
                </a:lnTo>
                <a:lnTo>
                  <a:pt x="2781" y="548"/>
                </a:lnTo>
                <a:lnTo>
                  <a:pt x="2813" y="618"/>
                </a:lnTo>
                <a:lnTo>
                  <a:pt x="2838" y="692"/>
                </a:lnTo>
                <a:lnTo>
                  <a:pt x="2858" y="768"/>
                </a:lnTo>
                <a:lnTo>
                  <a:pt x="2872" y="846"/>
                </a:lnTo>
                <a:lnTo>
                  <a:pt x="2880" y="927"/>
                </a:lnTo>
                <a:lnTo>
                  <a:pt x="2938" y="945"/>
                </a:lnTo>
                <a:lnTo>
                  <a:pt x="2993" y="969"/>
                </a:lnTo>
                <a:lnTo>
                  <a:pt x="3046" y="997"/>
                </a:lnTo>
                <a:lnTo>
                  <a:pt x="3096" y="1029"/>
                </a:lnTo>
                <a:lnTo>
                  <a:pt x="3142" y="1067"/>
                </a:lnTo>
                <a:lnTo>
                  <a:pt x="3187" y="1108"/>
                </a:lnTo>
                <a:lnTo>
                  <a:pt x="3227" y="1152"/>
                </a:lnTo>
                <a:lnTo>
                  <a:pt x="3263" y="1200"/>
                </a:lnTo>
                <a:lnTo>
                  <a:pt x="3295" y="1251"/>
                </a:lnTo>
                <a:lnTo>
                  <a:pt x="3323" y="1304"/>
                </a:lnTo>
                <a:lnTo>
                  <a:pt x="3347" y="1360"/>
                </a:lnTo>
                <a:lnTo>
                  <a:pt x="3365" y="1418"/>
                </a:lnTo>
                <a:lnTo>
                  <a:pt x="3379" y="1478"/>
                </a:lnTo>
                <a:lnTo>
                  <a:pt x="3387" y="1540"/>
                </a:lnTo>
                <a:lnTo>
                  <a:pt x="3390" y="1602"/>
                </a:lnTo>
                <a:lnTo>
                  <a:pt x="3387" y="1668"/>
                </a:lnTo>
                <a:lnTo>
                  <a:pt x="3378" y="1732"/>
                </a:lnTo>
                <a:lnTo>
                  <a:pt x="3363" y="1795"/>
                </a:lnTo>
                <a:lnTo>
                  <a:pt x="3343" y="1855"/>
                </a:lnTo>
                <a:lnTo>
                  <a:pt x="3317" y="1912"/>
                </a:lnTo>
                <a:lnTo>
                  <a:pt x="3286" y="1966"/>
                </a:lnTo>
                <a:lnTo>
                  <a:pt x="3251" y="2018"/>
                </a:lnTo>
                <a:lnTo>
                  <a:pt x="3212" y="2065"/>
                </a:lnTo>
                <a:lnTo>
                  <a:pt x="3168" y="2110"/>
                </a:lnTo>
                <a:lnTo>
                  <a:pt x="3122" y="2149"/>
                </a:lnTo>
                <a:lnTo>
                  <a:pt x="3071" y="2185"/>
                </a:lnTo>
                <a:lnTo>
                  <a:pt x="3017" y="2216"/>
                </a:lnTo>
                <a:lnTo>
                  <a:pt x="2961" y="2242"/>
                </a:lnTo>
                <a:lnTo>
                  <a:pt x="2901" y="2263"/>
                </a:lnTo>
                <a:lnTo>
                  <a:pt x="2839" y="2278"/>
                </a:lnTo>
                <a:lnTo>
                  <a:pt x="2776" y="2287"/>
                </a:lnTo>
                <a:lnTo>
                  <a:pt x="2711" y="2290"/>
                </a:lnTo>
                <a:lnTo>
                  <a:pt x="2156" y="2290"/>
                </a:lnTo>
                <a:lnTo>
                  <a:pt x="2139" y="2289"/>
                </a:lnTo>
                <a:lnTo>
                  <a:pt x="2132" y="2289"/>
                </a:lnTo>
                <a:lnTo>
                  <a:pt x="2129" y="2289"/>
                </a:lnTo>
                <a:lnTo>
                  <a:pt x="2110" y="2290"/>
                </a:lnTo>
                <a:lnTo>
                  <a:pt x="726" y="2290"/>
                </a:lnTo>
                <a:lnTo>
                  <a:pt x="660" y="2287"/>
                </a:lnTo>
                <a:lnTo>
                  <a:pt x="596" y="2279"/>
                </a:lnTo>
                <a:lnTo>
                  <a:pt x="533" y="2264"/>
                </a:lnTo>
                <a:lnTo>
                  <a:pt x="473" y="2244"/>
                </a:lnTo>
                <a:lnTo>
                  <a:pt x="415" y="2219"/>
                </a:lnTo>
                <a:lnTo>
                  <a:pt x="360" y="2189"/>
                </a:lnTo>
                <a:lnTo>
                  <a:pt x="307" y="2156"/>
                </a:lnTo>
                <a:lnTo>
                  <a:pt x="259" y="2117"/>
                </a:lnTo>
                <a:lnTo>
                  <a:pt x="213" y="2075"/>
                </a:lnTo>
                <a:lnTo>
                  <a:pt x="171" y="2028"/>
                </a:lnTo>
                <a:lnTo>
                  <a:pt x="133" y="1979"/>
                </a:lnTo>
                <a:lnTo>
                  <a:pt x="100" y="1926"/>
                </a:lnTo>
                <a:lnTo>
                  <a:pt x="70" y="1869"/>
                </a:lnTo>
                <a:lnTo>
                  <a:pt x="45" y="1811"/>
                </a:lnTo>
                <a:lnTo>
                  <a:pt x="26" y="1750"/>
                </a:lnTo>
                <a:lnTo>
                  <a:pt x="11" y="1686"/>
                </a:lnTo>
                <a:lnTo>
                  <a:pt x="3" y="1622"/>
                </a:lnTo>
                <a:lnTo>
                  <a:pt x="0" y="1554"/>
                </a:lnTo>
                <a:lnTo>
                  <a:pt x="3" y="1492"/>
                </a:lnTo>
                <a:lnTo>
                  <a:pt x="11" y="1429"/>
                </a:lnTo>
                <a:lnTo>
                  <a:pt x="25" y="1368"/>
                </a:lnTo>
                <a:lnTo>
                  <a:pt x="43" y="1307"/>
                </a:lnTo>
                <a:lnTo>
                  <a:pt x="67" y="1249"/>
                </a:lnTo>
                <a:lnTo>
                  <a:pt x="95" y="1192"/>
                </a:lnTo>
                <a:lnTo>
                  <a:pt x="126" y="1138"/>
                </a:lnTo>
                <a:lnTo>
                  <a:pt x="163" y="1086"/>
                </a:lnTo>
                <a:lnTo>
                  <a:pt x="203" y="1037"/>
                </a:lnTo>
                <a:lnTo>
                  <a:pt x="247" y="991"/>
                </a:lnTo>
                <a:lnTo>
                  <a:pt x="294" y="950"/>
                </a:lnTo>
                <a:lnTo>
                  <a:pt x="343" y="913"/>
                </a:lnTo>
                <a:lnTo>
                  <a:pt x="397" y="881"/>
                </a:lnTo>
                <a:lnTo>
                  <a:pt x="397" y="881"/>
                </a:lnTo>
                <a:lnTo>
                  <a:pt x="396" y="859"/>
                </a:lnTo>
                <a:lnTo>
                  <a:pt x="399" y="803"/>
                </a:lnTo>
                <a:lnTo>
                  <a:pt x="408" y="748"/>
                </a:lnTo>
                <a:lnTo>
                  <a:pt x="421" y="696"/>
                </a:lnTo>
                <a:lnTo>
                  <a:pt x="441" y="646"/>
                </a:lnTo>
                <a:lnTo>
                  <a:pt x="465" y="599"/>
                </a:lnTo>
                <a:lnTo>
                  <a:pt x="494" y="555"/>
                </a:lnTo>
                <a:lnTo>
                  <a:pt x="527" y="514"/>
                </a:lnTo>
                <a:lnTo>
                  <a:pt x="564" y="477"/>
                </a:lnTo>
                <a:lnTo>
                  <a:pt x="604" y="443"/>
                </a:lnTo>
                <a:lnTo>
                  <a:pt x="647" y="414"/>
                </a:lnTo>
                <a:lnTo>
                  <a:pt x="694" y="389"/>
                </a:lnTo>
                <a:lnTo>
                  <a:pt x="744" y="370"/>
                </a:lnTo>
                <a:lnTo>
                  <a:pt x="795" y="356"/>
                </a:lnTo>
                <a:lnTo>
                  <a:pt x="849" y="347"/>
                </a:lnTo>
                <a:lnTo>
                  <a:pt x="904" y="344"/>
                </a:lnTo>
                <a:lnTo>
                  <a:pt x="933" y="345"/>
                </a:lnTo>
                <a:lnTo>
                  <a:pt x="961" y="347"/>
                </a:lnTo>
                <a:lnTo>
                  <a:pt x="978" y="350"/>
                </a:lnTo>
                <a:lnTo>
                  <a:pt x="1017" y="357"/>
                </a:lnTo>
                <a:lnTo>
                  <a:pt x="1037" y="362"/>
                </a:lnTo>
                <a:lnTo>
                  <a:pt x="1071" y="373"/>
                </a:lnTo>
                <a:lnTo>
                  <a:pt x="1091" y="380"/>
                </a:lnTo>
                <a:lnTo>
                  <a:pt x="1125" y="396"/>
                </a:lnTo>
                <a:lnTo>
                  <a:pt x="1131" y="399"/>
                </a:lnTo>
                <a:lnTo>
                  <a:pt x="1137" y="401"/>
                </a:lnTo>
                <a:lnTo>
                  <a:pt x="1182" y="346"/>
                </a:lnTo>
                <a:lnTo>
                  <a:pt x="1231" y="294"/>
                </a:lnTo>
                <a:lnTo>
                  <a:pt x="1282" y="245"/>
                </a:lnTo>
                <a:lnTo>
                  <a:pt x="1336" y="201"/>
                </a:lnTo>
                <a:lnTo>
                  <a:pt x="1395" y="160"/>
                </a:lnTo>
                <a:lnTo>
                  <a:pt x="1455" y="124"/>
                </a:lnTo>
                <a:lnTo>
                  <a:pt x="1517" y="92"/>
                </a:lnTo>
                <a:lnTo>
                  <a:pt x="1582" y="65"/>
                </a:lnTo>
                <a:lnTo>
                  <a:pt x="1649" y="42"/>
                </a:lnTo>
                <a:lnTo>
                  <a:pt x="1717" y="24"/>
                </a:lnTo>
                <a:lnTo>
                  <a:pt x="1785" y="10"/>
                </a:lnTo>
                <a:lnTo>
                  <a:pt x="1855" y="3"/>
                </a:lnTo>
                <a:lnTo>
                  <a:pt x="1926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F590C8-6EB9-402F-B90B-E8F38D5F5E4B}"/>
              </a:ext>
            </a:extLst>
          </p:cNvPr>
          <p:cNvSpPr txBox="1"/>
          <p:nvPr/>
        </p:nvSpPr>
        <p:spPr>
          <a:xfrm>
            <a:off x="7152523" y="3588886"/>
            <a:ext cx="83227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IP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Network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D39BC242-2818-4D04-99DB-19ADB6B60790}"/>
              </a:ext>
            </a:extLst>
          </p:cNvPr>
          <p:cNvCxnSpPr>
            <a:cxnSpLocks/>
          </p:cNvCxnSpPr>
          <p:nvPr/>
        </p:nvCxnSpPr>
        <p:spPr>
          <a:xfrm>
            <a:off x="3024883" y="2268412"/>
            <a:ext cx="1278868" cy="915085"/>
          </a:xfrm>
          <a:prstGeom prst="bentConnector3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63F5D1BF-8292-46D9-8B37-23CF57406C10}"/>
              </a:ext>
            </a:extLst>
          </p:cNvPr>
          <p:cNvCxnSpPr>
            <a:cxnSpLocks/>
          </p:cNvCxnSpPr>
          <p:nvPr/>
        </p:nvCxnSpPr>
        <p:spPr>
          <a:xfrm>
            <a:off x="4757033" y="3165117"/>
            <a:ext cx="358882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70F7836-ECCA-4443-8169-B5347D576B8E}"/>
              </a:ext>
            </a:extLst>
          </p:cNvPr>
          <p:cNvCxnSpPr/>
          <p:nvPr/>
        </p:nvCxnSpPr>
        <p:spPr>
          <a:xfrm>
            <a:off x="5597350" y="3165117"/>
            <a:ext cx="1310154" cy="748907"/>
          </a:xfrm>
          <a:prstGeom prst="bentConnector3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1A4EAA53-2FB1-4C63-A4F2-67D41DA8D1F8}"/>
              </a:ext>
            </a:extLst>
          </p:cNvPr>
          <p:cNvSpPr txBox="1"/>
          <p:nvPr/>
        </p:nvSpPr>
        <p:spPr>
          <a:xfrm>
            <a:off x="4011366" y="2643345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SGSN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0307D49-E916-493D-9EB1-ADC8B4B7DF6B}"/>
              </a:ext>
            </a:extLst>
          </p:cNvPr>
          <p:cNvSpPr txBox="1"/>
          <p:nvPr/>
        </p:nvSpPr>
        <p:spPr>
          <a:xfrm>
            <a:off x="4851342" y="2624180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GGSN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750525E-4C18-4392-A2E3-64CB2D4D39EA}"/>
              </a:ext>
            </a:extLst>
          </p:cNvPr>
          <p:cNvSpPr txBox="1"/>
          <p:nvPr/>
        </p:nvSpPr>
        <p:spPr>
          <a:xfrm>
            <a:off x="5881393" y="4344525"/>
            <a:ext cx="28553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</a:rPr>
              <a:t>SGSN: Serving GPRS Support Node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</a:rPr>
              <a:t>GGSN: Gateway GPRS Support Node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4B21E84-EC58-4A66-98CB-B7E4274A8023}"/>
              </a:ext>
            </a:extLst>
          </p:cNvPr>
          <p:cNvSpPr txBox="1"/>
          <p:nvPr/>
        </p:nvSpPr>
        <p:spPr>
          <a:xfrm>
            <a:off x="3815437" y="3416793"/>
            <a:ext cx="2222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General Packet Radio Service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(GPRS)</a:t>
            </a:r>
          </a:p>
        </p:txBody>
      </p:sp>
    </p:spTree>
    <p:extLst>
      <p:ext uri="{BB962C8B-B14F-4D97-AF65-F5344CB8AC3E}">
        <p14:creationId xmlns:p14="http://schemas.microsoft.com/office/powerpoint/2010/main" val="23632799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BE3F57E-C924-452B-9634-269B03EE11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0" y="8172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7790" y="17948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3G Architecture</a:t>
            </a:r>
            <a:endParaRPr lang="en-US" sz="3200" b="1" dirty="0">
              <a:solidFill>
                <a:schemeClr val="accent5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91F59C2-6A1E-4747-B0BF-007E56044279}"/>
              </a:ext>
            </a:extLst>
          </p:cNvPr>
          <p:cNvGrpSpPr/>
          <p:nvPr/>
        </p:nvGrpSpPr>
        <p:grpSpPr>
          <a:xfrm>
            <a:off x="461265" y="858639"/>
            <a:ext cx="454687" cy="565150"/>
            <a:chOff x="4457700" y="2682875"/>
            <a:chExt cx="527051" cy="565150"/>
          </a:xfrm>
          <a:solidFill>
            <a:schemeClr val="bg1"/>
          </a:solidFill>
        </p:grpSpPr>
        <p:sp>
          <p:nvSpPr>
            <p:cNvPr id="13" name="Freeform 222">
              <a:extLst>
                <a:ext uri="{FF2B5EF4-FFF2-40B4-BE49-F238E27FC236}">
                  <a16:creationId xmlns:a16="http://schemas.microsoft.com/office/drawing/2014/main" id="{7D59A0BE-A6AB-4996-AC66-F7D74F54B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700" y="2682875"/>
              <a:ext cx="373063" cy="466725"/>
            </a:xfrm>
            <a:custGeom>
              <a:avLst/>
              <a:gdLst>
                <a:gd name="T0" fmla="*/ 1972 w 2353"/>
                <a:gd name="T1" fmla="*/ 0 h 2933"/>
                <a:gd name="T2" fmla="*/ 2065 w 2353"/>
                <a:gd name="T3" fmla="*/ 12 h 2933"/>
                <a:gd name="T4" fmla="*/ 2150 w 2353"/>
                <a:gd name="T5" fmla="*/ 46 h 2933"/>
                <a:gd name="T6" fmla="*/ 2225 w 2353"/>
                <a:gd name="T7" fmla="*/ 98 h 2933"/>
                <a:gd name="T8" fmla="*/ 2285 w 2353"/>
                <a:gd name="T9" fmla="*/ 165 h 2933"/>
                <a:gd name="T10" fmla="*/ 2327 w 2353"/>
                <a:gd name="T11" fmla="*/ 245 h 2933"/>
                <a:gd name="T12" fmla="*/ 2350 w 2353"/>
                <a:gd name="T13" fmla="*/ 336 h 2933"/>
                <a:gd name="T14" fmla="*/ 2353 w 2353"/>
                <a:gd name="T15" fmla="*/ 1972 h 2933"/>
                <a:gd name="T16" fmla="*/ 2343 w 2353"/>
                <a:gd name="T17" fmla="*/ 2017 h 2933"/>
                <a:gd name="T18" fmla="*/ 2315 w 2353"/>
                <a:gd name="T19" fmla="*/ 2051 h 2933"/>
                <a:gd name="T20" fmla="*/ 2275 w 2353"/>
                <a:gd name="T21" fmla="*/ 2071 h 2933"/>
                <a:gd name="T22" fmla="*/ 2229 w 2353"/>
                <a:gd name="T23" fmla="*/ 2071 h 2933"/>
                <a:gd name="T24" fmla="*/ 2189 w 2353"/>
                <a:gd name="T25" fmla="*/ 2051 h 2933"/>
                <a:gd name="T26" fmla="*/ 2161 w 2353"/>
                <a:gd name="T27" fmla="*/ 2017 h 2933"/>
                <a:gd name="T28" fmla="*/ 2152 w 2353"/>
                <a:gd name="T29" fmla="*/ 1972 h 2933"/>
                <a:gd name="T30" fmla="*/ 2148 w 2353"/>
                <a:gd name="T31" fmla="*/ 351 h 2933"/>
                <a:gd name="T32" fmla="*/ 2127 w 2353"/>
                <a:gd name="T33" fmla="*/ 292 h 2933"/>
                <a:gd name="T34" fmla="*/ 2088 w 2353"/>
                <a:gd name="T35" fmla="*/ 246 h 2933"/>
                <a:gd name="T36" fmla="*/ 2034 w 2353"/>
                <a:gd name="T37" fmla="*/ 215 h 2933"/>
                <a:gd name="T38" fmla="*/ 1972 w 2353"/>
                <a:gd name="T39" fmla="*/ 204 h 2933"/>
                <a:gd name="T40" fmla="*/ 349 w 2353"/>
                <a:gd name="T41" fmla="*/ 206 h 2933"/>
                <a:gd name="T42" fmla="*/ 291 w 2353"/>
                <a:gd name="T43" fmla="*/ 227 h 2933"/>
                <a:gd name="T44" fmla="*/ 244 w 2353"/>
                <a:gd name="T45" fmla="*/ 268 h 2933"/>
                <a:gd name="T46" fmla="*/ 213 w 2353"/>
                <a:gd name="T47" fmla="*/ 321 h 2933"/>
                <a:gd name="T48" fmla="*/ 202 w 2353"/>
                <a:gd name="T49" fmla="*/ 383 h 2933"/>
                <a:gd name="T50" fmla="*/ 199 w 2353"/>
                <a:gd name="T51" fmla="*/ 2855 h 2933"/>
                <a:gd name="T52" fmla="*/ 180 w 2353"/>
                <a:gd name="T53" fmla="*/ 2895 h 2933"/>
                <a:gd name="T54" fmla="*/ 145 w 2353"/>
                <a:gd name="T55" fmla="*/ 2923 h 2933"/>
                <a:gd name="T56" fmla="*/ 101 w 2353"/>
                <a:gd name="T57" fmla="*/ 2933 h 2933"/>
                <a:gd name="T58" fmla="*/ 57 w 2353"/>
                <a:gd name="T59" fmla="*/ 2923 h 2933"/>
                <a:gd name="T60" fmla="*/ 23 w 2353"/>
                <a:gd name="T61" fmla="*/ 2895 h 2933"/>
                <a:gd name="T62" fmla="*/ 3 w 2353"/>
                <a:gd name="T63" fmla="*/ 2855 h 2933"/>
                <a:gd name="T64" fmla="*/ 0 w 2353"/>
                <a:gd name="T65" fmla="*/ 383 h 2933"/>
                <a:gd name="T66" fmla="*/ 12 w 2353"/>
                <a:gd name="T67" fmla="*/ 289 h 2933"/>
                <a:gd name="T68" fmla="*/ 45 w 2353"/>
                <a:gd name="T69" fmla="*/ 204 h 2933"/>
                <a:gd name="T70" fmla="*/ 97 w 2353"/>
                <a:gd name="T71" fmla="*/ 129 h 2933"/>
                <a:gd name="T72" fmla="*/ 164 w 2353"/>
                <a:gd name="T73" fmla="*/ 70 h 2933"/>
                <a:gd name="T74" fmla="*/ 244 w 2353"/>
                <a:gd name="T75" fmla="*/ 26 h 2933"/>
                <a:gd name="T76" fmla="*/ 334 w 2353"/>
                <a:gd name="T77" fmla="*/ 3 h 2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53" h="2933">
                  <a:moveTo>
                    <a:pt x="381" y="0"/>
                  </a:moveTo>
                  <a:lnTo>
                    <a:pt x="1972" y="0"/>
                  </a:lnTo>
                  <a:lnTo>
                    <a:pt x="2020" y="3"/>
                  </a:lnTo>
                  <a:lnTo>
                    <a:pt x="2065" y="12"/>
                  </a:lnTo>
                  <a:lnTo>
                    <a:pt x="2110" y="26"/>
                  </a:lnTo>
                  <a:lnTo>
                    <a:pt x="2150" y="46"/>
                  </a:lnTo>
                  <a:lnTo>
                    <a:pt x="2189" y="70"/>
                  </a:lnTo>
                  <a:lnTo>
                    <a:pt x="2225" y="98"/>
                  </a:lnTo>
                  <a:lnTo>
                    <a:pt x="2257" y="129"/>
                  </a:lnTo>
                  <a:lnTo>
                    <a:pt x="2285" y="165"/>
                  </a:lnTo>
                  <a:lnTo>
                    <a:pt x="2309" y="204"/>
                  </a:lnTo>
                  <a:lnTo>
                    <a:pt x="2327" y="245"/>
                  </a:lnTo>
                  <a:lnTo>
                    <a:pt x="2341" y="289"/>
                  </a:lnTo>
                  <a:lnTo>
                    <a:pt x="2350" y="336"/>
                  </a:lnTo>
                  <a:lnTo>
                    <a:pt x="2353" y="383"/>
                  </a:lnTo>
                  <a:lnTo>
                    <a:pt x="2353" y="1972"/>
                  </a:lnTo>
                  <a:lnTo>
                    <a:pt x="2351" y="1996"/>
                  </a:lnTo>
                  <a:lnTo>
                    <a:pt x="2343" y="2017"/>
                  </a:lnTo>
                  <a:lnTo>
                    <a:pt x="2331" y="2036"/>
                  </a:lnTo>
                  <a:lnTo>
                    <a:pt x="2315" y="2051"/>
                  </a:lnTo>
                  <a:lnTo>
                    <a:pt x="2297" y="2064"/>
                  </a:lnTo>
                  <a:lnTo>
                    <a:pt x="2275" y="2071"/>
                  </a:lnTo>
                  <a:lnTo>
                    <a:pt x="2253" y="2074"/>
                  </a:lnTo>
                  <a:lnTo>
                    <a:pt x="2229" y="2071"/>
                  </a:lnTo>
                  <a:lnTo>
                    <a:pt x="2208" y="2064"/>
                  </a:lnTo>
                  <a:lnTo>
                    <a:pt x="2189" y="2051"/>
                  </a:lnTo>
                  <a:lnTo>
                    <a:pt x="2173" y="2036"/>
                  </a:lnTo>
                  <a:lnTo>
                    <a:pt x="2161" y="2017"/>
                  </a:lnTo>
                  <a:lnTo>
                    <a:pt x="2154" y="1996"/>
                  </a:lnTo>
                  <a:lnTo>
                    <a:pt x="2152" y="1972"/>
                  </a:lnTo>
                  <a:lnTo>
                    <a:pt x="2152" y="383"/>
                  </a:lnTo>
                  <a:lnTo>
                    <a:pt x="2148" y="351"/>
                  </a:lnTo>
                  <a:lnTo>
                    <a:pt x="2140" y="321"/>
                  </a:lnTo>
                  <a:lnTo>
                    <a:pt x="2127" y="292"/>
                  </a:lnTo>
                  <a:lnTo>
                    <a:pt x="2110" y="268"/>
                  </a:lnTo>
                  <a:lnTo>
                    <a:pt x="2088" y="246"/>
                  </a:lnTo>
                  <a:lnTo>
                    <a:pt x="2062" y="227"/>
                  </a:lnTo>
                  <a:lnTo>
                    <a:pt x="2034" y="215"/>
                  </a:lnTo>
                  <a:lnTo>
                    <a:pt x="2004" y="206"/>
                  </a:lnTo>
                  <a:lnTo>
                    <a:pt x="1972" y="204"/>
                  </a:lnTo>
                  <a:lnTo>
                    <a:pt x="381" y="204"/>
                  </a:lnTo>
                  <a:lnTo>
                    <a:pt x="349" y="206"/>
                  </a:lnTo>
                  <a:lnTo>
                    <a:pt x="319" y="215"/>
                  </a:lnTo>
                  <a:lnTo>
                    <a:pt x="291" y="227"/>
                  </a:lnTo>
                  <a:lnTo>
                    <a:pt x="266" y="246"/>
                  </a:lnTo>
                  <a:lnTo>
                    <a:pt x="244" y="268"/>
                  </a:lnTo>
                  <a:lnTo>
                    <a:pt x="227" y="292"/>
                  </a:lnTo>
                  <a:lnTo>
                    <a:pt x="213" y="321"/>
                  </a:lnTo>
                  <a:lnTo>
                    <a:pt x="205" y="351"/>
                  </a:lnTo>
                  <a:lnTo>
                    <a:pt x="202" y="383"/>
                  </a:lnTo>
                  <a:lnTo>
                    <a:pt x="202" y="2832"/>
                  </a:lnTo>
                  <a:lnTo>
                    <a:pt x="199" y="2855"/>
                  </a:lnTo>
                  <a:lnTo>
                    <a:pt x="192" y="2877"/>
                  </a:lnTo>
                  <a:lnTo>
                    <a:pt x="180" y="2895"/>
                  </a:lnTo>
                  <a:lnTo>
                    <a:pt x="165" y="2911"/>
                  </a:lnTo>
                  <a:lnTo>
                    <a:pt x="145" y="2923"/>
                  </a:lnTo>
                  <a:lnTo>
                    <a:pt x="125" y="2931"/>
                  </a:lnTo>
                  <a:lnTo>
                    <a:pt x="101" y="2933"/>
                  </a:lnTo>
                  <a:lnTo>
                    <a:pt x="79" y="2931"/>
                  </a:lnTo>
                  <a:lnTo>
                    <a:pt x="57" y="2923"/>
                  </a:lnTo>
                  <a:lnTo>
                    <a:pt x="38" y="2911"/>
                  </a:lnTo>
                  <a:lnTo>
                    <a:pt x="23" y="2895"/>
                  </a:lnTo>
                  <a:lnTo>
                    <a:pt x="11" y="2877"/>
                  </a:lnTo>
                  <a:lnTo>
                    <a:pt x="3" y="2855"/>
                  </a:lnTo>
                  <a:lnTo>
                    <a:pt x="0" y="2832"/>
                  </a:lnTo>
                  <a:lnTo>
                    <a:pt x="0" y="383"/>
                  </a:lnTo>
                  <a:lnTo>
                    <a:pt x="3" y="336"/>
                  </a:lnTo>
                  <a:lnTo>
                    <a:pt x="12" y="289"/>
                  </a:lnTo>
                  <a:lnTo>
                    <a:pt x="26" y="245"/>
                  </a:lnTo>
                  <a:lnTo>
                    <a:pt x="45" y="204"/>
                  </a:lnTo>
                  <a:lnTo>
                    <a:pt x="69" y="165"/>
                  </a:lnTo>
                  <a:lnTo>
                    <a:pt x="97" y="129"/>
                  </a:lnTo>
                  <a:lnTo>
                    <a:pt x="128" y="98"/>
                  </a:lnTo>
                  <a:lnTo>
                    <a:pt x="164" y="70"/>
                  </a:lnTo>
                  <a:lnTo>
                    <a:pt x="202" y="46"/>
                  </a:lnTo>
                  <a:lnTo>
                    <a:pt x="244" y="26"/>
                  </a:lnTo>
                  <a:lnTo>
                    <a:pt x="287" y="12"/>
                  </a:lnTo>
                  <a:lnTo>
                    <a:pt x="334" y="3"/>
                  </a:lnTo>
                  <a:lnTo>
                    <a:pt x="38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24">
              <a:extLst>
                <a:ext uri="{FF2B5EF4-FFF2-40B4-BE49-F238E27FC236}">
                  <a16:creationId xmlns:a16="http://schemas.microsoft.com/office/drawing/2014/main" id="{FC211E5D-A81B-49CD-973C-79A7F1AF06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57700" y="3111500"/>
              <a:ext cx="373063" cy="136525"/>
            </a:xfrm>
            <a:custGeom>
              <a:avLst/>
              <a:gdLst>
                <a:gd name="T0" fmla="*/ 202 w 2353"/>
                <a:gd name="T1" fmla="*/ 479 h 862"/>
                <a:gd name="T2" fmla="*/ 213 w 2353"/>
                <a:gd name="T3" fmla="*/ 542 h 862"/>
                <a:gd name="T4" fmla="*/ 244 w 2353"/>
                <a:gd name="T5" fmla="*/ 595 h 862"/>
                <a:gd name="T6" fmla="*/ 291 w 2353"/>
                <a:gd name="T7" fmla="*/ 635 h 862"/>
                <a:gd name="T8" fmla="*/ 349 w 2353"/>
                <a:gd name="T9" fmla="*/ 657 h 862"/>
                <a:gd name="T10" fmla="*/ 1972 w 2353"/>
                <a:gd name="T11" fmla="*/ 660 h 862"/>
                <a:gd name="T12" fmla="*/ 2034 w 2353"/>
                <a:gd name="T13" fmla="*/ 648 h 862"/>
                <a:gd name="T14" fmla="*/ 2088 w 2353"/>
                <a:gd name="T15" fmla="*/ 617 h 862"/>
                <a:gd name="T16" fmla="*/ 2127 w 2353"/>
                <a:gd name="T17" fmla="*/ 570 h 862"/>
                <a:gd name="T18" fmla="*/ 2148 w 2353"/>
                <a:gd name="T19" fmla="*/ 512 h 862"/>
                <a:gd name="T20" fmla="*/ 2152 w 2353"/>
                <a:gd name="T21" fmla="*/ 203 h 862"/>
                <a:gd name="T22" fmla="*/ 101 w 2353"/>
                <a:gd name="T23" fmla="*/ 0 h 862"/>
                <a:gd name="T24" fmla="*/ 2275 w 2353"/>
                <a:gd name="T25" fmla="*/ 3 h 862"/>
                <a:gd name="T26" fmla="*/ 2315 w 2353"/>
                <a:gd name="T27" fmla="*/ 23 h 862"/>
                <a:gd name="T28" fmla="*/ 2343 w 2353"/>
                <a:gd name="T29" fmla="*/ 57 h 862"/>
                <a:gd name="T30" fmla="*/ 2353 w 2353"/>
                <a:gd name="T31" fmla="*/ 102 h 862"/>
                <a:gd name="T32" fmla="*/ 2350 w 2353"/>
                <a:gd name="T33" fmla="*/ 527 h 862"/>
                <a:gd name="T34" fmla="*/ 2327 w 2353"/>
                <a:gd name="T35" fmla="*/ 618 h 862"/>
                <a:gd name="T36" fmla="*/ 2285 w 2353"/>
                <a:gd name="T37" fmla="*/ 698 h 862"/>
                <a:gd name="T38" fmla="*/ 2225 w 2353"/>
                <a:gd name="T39" fmla="*/ 766 h 862"/>
                <a:gd name="T40" fmla="*/ 2150 w 2353"/>
                <a:gd name="T41" fmla="*/ 817 h 862"/>
                <a:gd name="T42" fmla="*/ 2065 w 2353"/>
                <a:gd name="T43" fmla="*/ 851 h 862"/>
                <a:gd name="T44" fmla="*/ 1972 w 2353"/>
                <a:gd name="T45" fmla="*/ 862 h 862"/>
                <a:gd name="T46" fmla="*/ 334 w 2353"/>
                <a:gd name="T47" fmla="*/ 859 h 862"/>
                <a:gd name="T48" fmla="*/ 244 w 2353"/>
                <a:gd name="T49" fmla="*/ 836 h 862"/>
                <a:gd name="T50" fmla="*/ 164 w 2353"/>
                <a:gd name="T51" fmla="*/ 793 h 862"/>
                <a:gd name="T52" fmla="*/ 97 w 2353"/>
                <a:gd name="T53" fmla="*/ 734 h 862"/>
                <a:gd name="T54" fmla="*/ 45 w 2353"/>
                <a:gd name="T55" fmla="*/ 659 h 862"/>
                <a:gd name="T56" fmla="*/ 12 w 2353"/>
                <a:gd name="T57" fmla="*/ 573 h 862"/>
                <a:gd name="T58" fmla="*/ 0 w 2353"/>
                <a:gd name="T59" fmla="*/ 479 h 862"/>
                <a:gd name="T60" fmla="*/ 3 w 2353"/>
                <a:gd name="T61" fmla="*/ 79 h 862"/>
                <a:gd name="T62" fmla="*/ 23 w 2353"/>
                <a:gd name="T63" fmla="*/ 39 h 862"/>
                <a:gd name="T64" fmla="*/ 57 w 2353"/>
                <a:gd name="T65" fmla="*/ 11 h 862"/>
                <a:gd name="T66" fmla="*/ 101 w 2353"/>
                <a:gd name="T67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53" h="862">
                  <a:moveTo>
                    <a:pt x="202" y="203"/>
                  </a:moveTo>
                  <a:lnTo>
                    <a:pt x="202" y="479"/>
                  </a:lnTo>
                  <a:lnTo>
                    <a:pt x="205" y="512"/>
                  </a:lnTo>
                  <a:lnTo>
                    <a:pt x="213" y="542"/>
                  </a:lnTo>
                  <a:lnTo>
                    <a:pt x="227" y="570"/>
                  </a:lnTo>
                  <a:lnTo>
                    <a:pt x="244" y="595"/>
                  </a:lnTo>
                  <a:lnTo>
                    <a:pt x="266" y="617"/>
                  </a:lnTo>
                  <a:lnTo>
                    <a:pt x="291" y="635"/>
                  </a:lnTo>
                  <a:lnTo>
                    <a:pt x="319" y="648"/>
                  </a:lnTo>
                  <a:lnTo>
                    <a:pt x="349" y="657"/>
                  </a:lnTo>
                  <a:lnTo>
                    <a:pt x="381" y="660"/>
                  </a:lnTo>
                  <a:lnTo>
                    <a:pt x="1972" y="660"/>
                  </a:lnTo>
                  <a:lnTo>
                    <a:pt x="2004" y="657"/>
                  </a:lnTo>
                  <a:lnTo>
                    <a:pt x="2034" y="648"/>
                  </a:lnTo>
                  <a:lnTo>
                    <a:pt x="2062" y="635"/>
                  </a:lnTo>
                  <a:lnTo>
                    <a:pt x="2088" y="617"/>
                  </a:lnTo>
                  <a:lnTo>
                    <a:pt x="2110" y="595"/>
                  </a:lnTo>
                  <a:lnTo>
                    <a:pt x="2127" y="570"/>
                  </a:lnTo>
                  <a:lnTo>
                    <a:pt x="2140" y="542"/>
                  </a:lnTo>
                  <a:lnTo>
                    <a:pt x="2148" y="512"/>
                  </a:lnTo>
                  <a:lnTo>
                    <a:pt x="2152" y="479"/>
                  </a:lnTo>
                  <a:lnTo>
                    <a:pt x="2152" y="203"/>
                  </a:lnTo>
                  <a:lnTo>
                    <a:pt x="202" y="203"/>
                  </a:lnTo>
                  <a:close/>
                  <a:moveTo>
                    <a:pt x="101" y="0"/>
                  </a:moveTo>
                  <a:lnTo>
                    <a:pt x="2253" y="0"/>
                  </a:lnTo>
                  <a:lnTo>
                    <a:pt x="2275" y="3"/>
                  </a:lnTo>
                  <a:lnTo>
                    <a:pt x="2297" y="11"/>
                  </a:lnTo>
                  <a:lnTo>
                    <a:pt x="2315" y="23"/>
                  </a:lnTo>
                  <a:lnTo>
                    <a:pt x="2331" y="39"/>
                  </a:lnTo>
                  <a:lnTo>
                    <a:pt x="2343" y="57"/>
                  </a:lnTo>
                  <a:lnTo>
                    <a:pt x="2351" y="79"/>
                  </a:lnTo>
                  <a:lnTo>
                    <a:pt x="2353" y="102"/>
                  </a:lnTo>
                  <a:lnTo>
                    <a:pt x="2353" y="479"/>
                  </a:lnTo>
                  <a:lnTo>
                    <a:pt x="2350" y="527"/>
                  </a:lnTo>
                  <a:lnTo>
                    <a:pt x="2341" y="573"/>
                  </a:lnTo>
                  <a:lnTo>
                    <a:pt x="2327" y="618"/>
                  </a:lnTo>
                  <a:lnTo>
                    <a:pt x="2309" y="659"/>
                  </a:lnTo>
                  <a:lnTo>
                    <a:pt x="2285" y="698"/>
                  </a:lnTo>
                  <a:lnTo>
                    <a:pt x="2257" y="734"/>
                  </a:lnTo>
                  <a:lnTo>
                    <a:pt x="2225" y="766"/>
                  </a:lnTo>
                  <a:lnTo>
                    <a:pt x="2189" y="793"/>
                  </a:lnTo>
                  <a:lnTo>
                    <a:pt x="2150" y="817"/>
                  </a:lnTo>
                  <a:lnTo>
                    <a:pt x="2110" y="836"/>
                  </a:lnTo>
                  <a:lnTo>
                    <a:pt x="2065" y="851"/>
                  </a:lnTo>
                  <a:lnTo>
                    <a:pt x="2020" y="859"/>
                  </a:lnTo>
                  <a:lnTo>
                    <a:pt x="1972" y="862"/>
                  </a:lnTo>
                  <a:lnTo>
                    <a:pt x="381" y="862"/>
                  </a:lnTo>
                  <a:lnTo>
                    <a:pt x="334" y="859"/>
                  </a:lnTo>
                  <a:lnTo>
                    <a:pt x="287" y="851"/>
                  </a:lnTo>
                  <a:lnTo>
                    <a:pt x="244" y="836"/>
                  </a:lnTo>
                  <a:lnTo>
                    <a:pt x="202" y="817"/>
                  </a:lnTo>
                  <a:lnTo>
                    <a:pt x="164" y="793"/>
                  </a:lnTo>
                  <a:lnTo>
                    <a:pt x="128" y="766"/>
                  </a:lnTo>
                  <a:lnTo>
                    <a:pt x="97" y="734"/>
                  </a:lnTo>
                  <a:lnTo>
                    <a:pt x="69" y="698"/>
                  </a:lnTo>
                  <a:lnTo>
                    <a:pt x="45" y="659"/>
                  </a:lnTo>
                  <a:lnTo>
                    <a:pt x="26" y="618"/>
                  </a:lnTo>
                  <a:lnTo>
                    <a:pt x="12" y="573"/>
                  </a:lnTo>
                  <a:lnTo>
                    <a:pt x="3" y="527"/>
                  </a:lnTo>
                  <a:lnTo>
                    <a:pt x="0" y="479"/>
                  </a:lnTo>
                  <a:lnTo>
                    <a:pt x="0" y="102"/>
                  </a:lnTo>
                  <a:lnTo>
                    <a:pt x="3" y="79"/>
                  </a:lnTo>
                  <a:lnTo>
                    <a:pt x="11" y="57"/>
                  </a:lnTo>
                  <a:lnTo>
                    <a:pt x="23" y="39"/>
                  </a:lnTo>
                  <a:lnTo>
                    <a:pt x="38" y="23"/>
                  </a:lnTo>
                  <a:lnTo>
                    <a:pt x="57" y="11"/>
                  </a:lnTo>
                  <a:lnTo>
                    <a:pt x="79" y="3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25">
              <a:extLst>
                <a:ext uri="{FF2B5EF4-FFF2-40B4-BE49-F238E27FC236}">
                  <a16:creationId xmlns:a16="http://schemas.microsoft.com/office/drawing/2014/main" id="{CA37998C-DF81-457E-9DE4-ED5C2F39A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3750" y="3163888"/>
              <a:ext cx="82550" cy="31750"/>
            </a:xfrm>
            <a:custGeom>
              <a:avLst/>
              <a:gdLst>
                <a:gd name="T0" fmla="*/ 101 w 526"/>
                <a:gd name="T1" fmla="*/ 0 h 202"/>
                <a:gd name="T2" fmla="*/ 425 w 526"/>
                <a:gd name="T3" fmla="*/ 0 h 202"/>
                <a:gd name="T4" fmla="*/ 448 w 526"/>
                <a:gd name="T5" fmla="*/ 2 h 202"/>
                <a:gd name="T6" fmla="*/ 469 w 526"/>
                <a:gd name="T7" fmla="*/ 10 h 202"/>
                <a:gd name="T8" fmla="*/ 488 w 526"/>
                <a:gd name="T9" fmla="*/ 22 h 202"/>
                <a:gd name="T10" fmla="*/ 503 w 526"/>
                <a:gd name="T11" fmla="*/ 38 h 202"/>
                <a:gd name="T12" fmla="*/ 515 w 526"/>
                <a:gd name="T13" fmla="*/ 56 h 202"/>
                <a:gd name="T14" fmla="*/ 523 w 526"/>
                <a:gd name="T15" fmla="*/ 78 h 202"/>
                <a:gd name="T16" fmla="*/ 526 w 526"/>
                <a:gd name="T17" fmla="*/ 101 h 202"/>
                <a:gd name="T18" fmla="*/ 523 w 526"/>
                <a:gd name="T19" fmla="*/ 124 h 202"/>
                <a:gd name="T20" fmla="*/ 515 w 526"/>
                <a:gd name="T21" fmla="*/ 145 h 202"/>
                <a:gd name="T22" fmla="*/ 503 w 526"/>
                <a:gd name="T23" fmla="*/ 164 h 202"/>
                <a:gd name="T24" fmla="*/ 488 w 526"/>
                <a:gd name="T25" fmla="*/ 180 h 202"/>
                <a:gd name="T26" fmla="*/ 469 w 526"/>
                <a:gd name="T27" fmla="*/ 191 h 202"/>
                <a:gd name="T28" fmla="*/ 448 w 526"/>
                <a:gd name="T29" fmla="*/ 199 h 202"/>
                <a:gd name="T30" fmla="*/ 425 w 526"/>
                <a:gd name="T31" fmla="*/ 202 h 202"/>
                <a:gd name="T32" fmla="*/ 101 w 526"/>
                <a:gd name="T33" fmla="*/ 202 h 202"/>
                <a:gd name="T34" fmla="*/ 78 w 526"/>
                <a:gd name="T35" fmla="*/ 199 h 202"/>
                <a:gd name="T36" fmla="*/ 56 w 526"/>
                <a:gd name="T37" fmla="*/ 191 h 202"/>
                <a:gd name="T38" fmla="*/ 38 w 526"/>
                <a:gd name="T39" fmla="*/ 180 h 202"/>
                <a:gd name="T40" fmla="*/ 22 w 526"/>
                <a:gd name="T41" fmla="*/ 164 h 202"/>
                <a:gd name="T42" fmla="*/ 10 w 526"/>
                <a:gd name="T43" fmla="*/ 145 h 202"/>
                <a:gd name="T44" fmla="*/ 3 w 526"/>
                <a:gd name="T45" fmla="*/ 124 h 202"/>
                <a:gd name="T46" fmla="*/ 0 w 526"/>
                <a:gd name="T47" fmla="*/ 101 h 202"/>
                <a:gd name="T48" fmla="*/ 3 w 526"/>
                <a:gd name="T49" fmla="*/ 78 h 202"/>
                <a:gd name="T50" fmla="*/ 10 w 526"/>
                <a:gd name="T51" fmla="*/ 56 h 202"/>
                <a:gd name="T52" fmla="*/ 22 w 526"/>
                <a:gd name="T53" fmla="*/ 38 h 202"/>
                <a:gd name="T54" fmla="*/ 38 w 526"/>
                <a:gd name="T55" fmla="*/ 22 h 202"/>
                <a:gd name="T56" fmla="*/ 56 w 526"/>
                <a:gd name="T57" fmla="*/ 10 h 202"/>
                <a:gd name="T58" fmla="*/ 78 w 526"/>
                <a:gd name="T59" fmla="*/ 2 h 202"/>
                <a:gd name="T60" fmla="*/ 101 w 526"/>
                <a:gd name="T6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26" h="202">
                  <a:moveTo>
                    <a:pt x="101" y="0"/>
                  </a:moveTo>
                  <a:lnTo>
                    <a:pt x="425" y="0"/>
                  </a:lnTo>
                  <a:lnTo>
                    <a:pt x="448" y="2"/>
                  </a:lnTo>
                  <a:lnTo>
                    <a:pt x="469" y="10"/>
                  </a:lnTo>
                  <a:lnTo>
                    <a:pt x="488" y="22"/>
                  </a:lnTo>
                  <a:lnTo>
                    <a:pt x="503" y="38"/>
                  </a:lnTo>
                  <a:lnTo>
                    <a:pt x="515" y="56"/>
                  </a:lnTo>
                  <a:lnTo>
                    <a:pt x="523" y="78"/>
                  </a:lnTo>
                  <a:lnTo>
                    <a:pt x="526" y="101"/>
                  </a:lnTo>
                  <a:lnTo>
                    <a:pt x="523" y="124"/>
                  </a:lnTo>
                  <a:lnTo>
                    <a:pt x="515" y="145"/>
                  </a:lnTo>
                  <a:lnTo>
                    <a:pt x="503" y="164"/>
                  </a:lnTo>
                  <a:lnTo>
                    <a:pt x="488" y="180"/>
                  </a:lnTo>
                  <a:lnTo>
                    <a:pt x="469" y="191"/>
                  </a:lnTo>
                  <a:lnTo>
                    <a:pt x="448" y="199"/>
                  </a:lnTo>
                  <a:lnTo>
                    <a:pt x="425" y="202"/>
                  </a:lnTo>
                  <a:lnTo>
                    <a:pt x="101" y="202"/>
                  </a:lnTo>
                  <a:lnTo>
                    <a:pt x="78" y="199"/>
                  </a:lnTo>
                  <a:lnTo>
                    <a:pt x="56" y="191"/>
                  </a:lnTo>
                  <a:lnTo>
                    <a:pt x="38" y="180"/>
                  </a:lnTo>
                  <a:lnTo>
                    <a:pt x="22" y="164"/>
                  </a:lnTo>
                  <a:lnTo>
                    <a:pt x="10" y="145"/>
                  </a:lnTo>
                  <a:lnTo>
                    <a:pt x="3" y="124"/>
                  </a:lnTo>
                  <a:lnTo>
                    <a:pt x="0" y="101"/>
                  </a:lnTo>
                  <a:lnTo>
                    <a:pt x="3" y="78"/>
                  </a:lnTo>
                  <a:lnTo>
                    <a:pt x="10" y="56"/>
                  </a:lnTo>
                  <a:lnTo>
                    <a:pt x="22" y="38"/>
                  </a:lnTo>
                  <a:lnTo>
                    <a:pt x="38" y="22"/>
                  </a:lnTo>
                  <a:lnTo>
                    <a:pt x="56" y="10"/>
                  </a:lnTo>
                  <a:lnTo>
                    <a:pt x="78" y="2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26">
              <a:extLst>
                <a:ext uri="{FF2B5EF4-FFF2-40B4-BE49-F238E27FC236}">
                  <a16:creationId xmlns:a16="http://schemas.microsoft.com/office/drawing/2014/main" id="{065F80B9-6734-47BD-8E64-CD4903FCB7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9013" y="3057525"/>
              <a:ext cx="31750" cy="106363"/>
            </a:xfrm>
            <a:custGeom>
              <a:avLst/>
              <a:gdLst>
                <a:gd name="T0" fmla="*/ 101 w 201"/>
                <a:gd name="T1" fmla="*/ 0 h 668"/>
                <a:gd name="T2" fmla="*/ 123 w 201"/>
                <a:gd name="T3" fmla="*/ 4 h 668"/>
                <a:gd name="T4" fmla="*/ 145 w 201"/>
                <a:gd name="T5" fmla="*/ 11 h 668"/>
                <a:gd name="T6" fmla="*/ 163 w 201"/>
                <a:gd name="T7" fmla="*/ 23 h 668"/>
                <a:gd name="T8" fmla="*/ 179 w 201"/>
                <a:gd name="T9" fmla="*/ 38 h 668"/>
                <a:gd name="T10" fmla="*/ 191 w 201"/>
                <a:gd name="T11" fmla="*/ 58 h 668"/>
                <a:gd name="T12" fmla="*/ 199 w 201"/>
                <a:gd name="T13" fmla="*/ 78 h 668"/>
                <a:gd name="T14" fmla="*/ 201 w 201"/>
                <a:gd name="T15" fmla="*/ 102 h 668"/>
                <a:gd name="T16" fmla="*/ 201 w 201"/>
                <a:gd name="T17" fmla="*/ 566 h 668"/>
                <a:gd name="T18" fmla="*/ 199 w 201"/>
                <a:gd name="T19" fmla="*/ 589 h 668"/>
                <a:gd name="T20" fmla="*/ 191 w 201"/>
                <a:gd name="T21" fmla="*/ 611 h 668"/>
                <a:gd name="T22" fmla="*/ 179 w 201"/>
                <a:gd name="T23" fmla="*/ 629 h 668"/>
                <a:gd name="T24" fmla="*/ 163 w 201"/>
                <a:gd name="T25" fmla="*/ 645 h 668"/>
                <a:gd name="T26" fmla="*/ 145 w 201"/>
                <a:gd name="T27" fmla="*/ 657 h 668"/>
                <a:gd name="T28" fmla="*/ 123 w 201"/>
                <a:gd name="T29" fmla="*/ 665 h 668"/>
                <a:gd name="T30" fmla="*/ 101 w 201"/>
                <a:gd name="T31" fmla="*/ 668 h 668"/>
                <a:gd name="T32" fmla="*/ 77 w 201"/>
                <a:gd name="T33" fmla="*/ 665 h 668"/>
                <a:gd name="T34" fmla="*/ 56 w 201"/>
                <a:gd name="T35" fmla="*/ 657 h 668"/>
                <a:gd name="T36" fmla="*/ 37 w 201"/>
                <a:gd name="T37" fmla="*/ 645 h 668"/>
                <a:gd name="T38" fmla="*/ 21 w 201"/>
                <a:gd name="T39" fmla="*/ 629 h 668"/>
                <a:gd name="T40" fmla="*/ 9 w 201"/>
                <a:gd name="T41" fmla="*/ 611 h 668"/>
                <a:gd name="T42" fmla="*/ 2 w 201"/>
                <a:gd name="T43" fmla="*/ 589 h 668"/>
                <a:gd name="T44" fmla="*/ 0 w 201"/>
                <a:gd name="T45" fmla="*/ 566 h 668"/>
                <a:gd name="T46" fmla="*/ 0 w 201"/>
                <a:gd name="T47" fmla="*/ 102 h 668"/>
                <a:gd name="T48" fmla="*/ 2 w 201"/>
                <a:gd name="T49" fmla="*/ 78 h 668"/>
                <a:gd name="T50" fmla="*/ 9 w 201"/>
                <a:gd name="T51" fmla="*/ 58 h 668"/>
                <a:gd name="T52" fmla="*/ 21 w 201"/>
                <a:gd name="T53" fmla="*/ 38 h 668"/>
                <a:gd name="T54" fmla="*/ 37 w 201"/>
                <a:gd name="T55" fmla="*/ 23 h 668"/>
                <a:gd name="T56" fmla="*/ 56 w 201"/>
                <a:gd name="T57" fmla="*/ 11 h 668"/>
                <a:gd name="T58" fmla="*/ 77 w 201"/>
                <a:gd name="T59" fmla="*/ 4 h 668"/>
                <a:gd name="T60" fmla="*/ 101 w 201"/>
                <a:gd name="T61" fmla="*/ 0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1" h="668">
                  <a:moveTo>
                    <a:pt x="101" y="0"/>
                  </a:moveTo>
                  <a:lnTo>
                    <a:pt x="123" y="4"/>
                  </a:lnTo>
                  <a:lnTo>
                    <a:pt x="145" y="11"/>
                  </a:lnTo>
                  <a:lnTo>
                    <a:pt x="163" y="23"/>
                  </a:lnTo>
                  <a:lnTo>
                    <a:pt x="179" y="38"/>
                  </a:lnTo>
                  <a:lnTo>
                    <a:pt x="191" y="58"/>
                  </a:lnTo>
                  <a:lnTo>
                    <a:pt x="199" y="78"/>
                  </a:lnTo>
                  <a:lnTo>
                    <a:pt x="201" y="102"/>
                  </a:lnTo>
                  <a:lnTo>
                    <a:pt x="201" y="566"/>
                  </a:lnTo>
                  <a:lnTo>
                    <a:pt x="199" y="589"/>
                  </a:lnTo>
                  <a:lnTo>
                    <a:pt x="191" y="611"/>
                  </a:lnTo>
                  <a:lnTo>
                    <a:pt x="179" y="629"/>
                  </a:lnTo>
                  <a:lnTo>
                    <a:pt x="163" y="645"/>
                  </a:lnTo>
                  <a:lnTo>
                    <a:pt x="145" y="657"/>
                  </a:lnTo>
                  <a:lnTo>
                    <a:pt x="123" y="665"/>
                  </a:lnTo>
                  <a:lnTo>
                    <a:pt x="101" y="668"/>
                  </a:lnTo>
                  <a:lnTo>
                    <a:pt x="77" y="665"/>
                  </a:lnTo>
                  <a:lnTo>
                    <a:pt x="56" y="657"/>
                  </a:lnTo>
                  <a:lnTo>
                    <a:pt x="37" y="645"/>
                  </a:lnTo>
                  <a:lnTo>
                    <a:pt x="21" y="629"/>
                  </a:lnTo>
                  <a:lnTo>
                    <a:pt x="9" y="611"/>
                  </a:lnTo>
                  <a:lnTo>
                    <a:pt x="2" y="589"/>
                  </a:lnTo>
                  <a:lnTo>
                    <a:pt x="0" y="566"/>
                  </a:lnTo>
                  <a:lnTo>
                    <a:pt x="0" y="102"/>
                  </a:lnTo>
                  <a:lnTo>
                    <a:pt x="2" y="78"/>
                  </a:lnTo>
                  <a:lnTo>
                    <a:pt x="9" y="58"/>
                  </a:lnTo>
                  <a:lnTo>
                    <a:pt x="21" y="38"/>
                  </a:lnTo>
                  <a:lnTo>
                    <a:pt x="37" y="23"/>
                  </a:lnTo>
                  <a:lnTo>
                    <a:pt x="56" y="11"/>
                  </a:lnTo>
                  <a:lnTo>
                    <a:pt x="77" y="4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27">
              <a:extLst>
                <a:ext uri="{FF2B5EF4-FFF2-40B4-BE49-F238E27FC236}">
                  <a16:creationId xmlns:a16="http://schemas.microsoft.com/office/drawing/2014/main" id="{7818CEAA-229D-4E76-93D3-C23EE8C4E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0138" y="2863850"/>
              <a:ext cx="74613" cy="204788"/>
            </a:xfrm>
            <a:custGeom>
              <a:avLst/>
              <a:gdLst>
                <a:gd name="T0" fmla="*/ 158 w 463"/>
                <a:gd name="T1" fmla="*/ 0 h 1288"/>
                <a:gd name="T2" fmla="*/ 200 w 463"/>
                <a:gd name="T3" fmla="*/ 15 h 1288"/>
                <a:gd name="T4" fmla="*/ 265 w 463"/>
                <a:gd name="T5" fmla="*/ 81 h 1288"/>
                <a:gd name="T6" fmla="*/ 343 w 463"/>
                <a:gd name="T7" fmla="*/ 189 h 1288"/>
                <a:gd name="T8" fmla="*/ 401 w 463"/>
                <a:gd name="T9" fmla="*/ 307 h 1288"/>
                <a:gd name="T10" fmla="*/ 440 w 463"/>
                <a:gd name="T11" fmla="*/ 430 h 1288"/>
                <a:gd name="T12" fmla="*/ 459 w 463"/>
                <a:gd name="T13" fmla="*/ 558 h 1288"/>
                <a:gd name="T14" fmla="*/ 459 w 463"/>
                <a:gd name="T15" fmla="*/ 687 h 1288"/>
                <a:gd name="T16" fmla="*/ 440 w 463"/>
                <a:gd name="T17" fmla="*/ 814 h 1288"/>
                <a:gd name="T18" fmla="*/ 401 w 463"/>
                <a:gd name="T19" fmla="*/ 938 h 1288"/>
                <a:gd name="T20" fmla="*/ 343 w 463"/>
                <a:gd name="T21" fmla="*/ 1056 h 1288"/>
                <a:gd name="T22" fmla="*/ 265 w 463"/>
                <a:gd name="T23" fmla="*/ 1165 h 1288"/>
                <a:gd name="T24" fmla="*/ 192 w 463"/>
                <a:gd name="T25" fmla="*/ 1241 h 1288"/>
                <a:gd name="T26" fmla="*/ 145 w 463"/>
                <a:gd name="T27" fmla="*/ 1277 h 1288"/>
                <a:gd name="T28" fmla="*/ 101 w 463"/>
                <a:gd name="T29" fmla="*/ 1288 h 1288"/>
                <a:gd name="T30" fmla="*/ 59 w 463"/>
                <a:gd name="T31" fmla="*/ 1279 h 1288"/>
                <a:gd name="T32" fmla="*/ 23 w 463"/>
                <a:gd name="T33" fmla="*/ 1251 h 1288"/>
                <a:gd name="T34" fmla="*/ 3 w 463"/>
                <a:gd name="T35" fmla="*/ 1211 h 1288"/>
                <a:gd name="T36" fmla="*/ 2 w 463"/>
                <a:gd name="T37" fmla="*/ 1167 h 1288"/>
                <a:gd name="T38" fmla="*/ 19 w 463"/>
                <a:gd name="T39" fmla="*/ 1126 h 1288"/>
                <a:gd name="T40" fmla="*/ 76 w 463"/>
                <a:gd name="T41" fmla="*/ 1072 h 1288"/>
                <a:gd name="T42" fmla="*/ 153 w 463"/>
                <a:gd name="T43" fmla="*/ 979 h 1288"/>
                <a:gd name="T44" fmla="*/ 209 w 463"/>
                <a:gd name="T45" fmla="*/ 875 h 1288"/>
                <a:gd name="T46" fmla="*/ 245 w 463"/>
                <a:gd name="T47" fmla="*/ 766 h 1288"/>
                <a:gd name="T48" fmla="*/ 260 w 463"/>
                <a:gd name="T49" fmla="*/ 651 h 1288"/>
                <a:gd name="T50" fmla="*/ 255 w 463"/>
                <a:gd name="T51" fmla="*/ 536 h 1288"/>
                <a:gd name="T52" fmla="*/ 229 w 463"/>
                <a:gd name="T53" fmla="*/ 424 h 1288"/>
                <a:gd name="T54" fmla="*/ 183 w 463"/>
                <a:gd name="T55" fmla="*/ 316 h 1288"/>
                <a:gd name="T56" fmla="*/ 117 w 463"/>
                <a:gd name="T57" fmla="*/ 218 h 1288"/>
                <a:gd name="T58" fmla="*/ 61 w 463"/>
                <a:gd name="T59" fmla="*/ 154 h 1288"/>
                <a:gd name="T60" fmla="*/ 47 w 463"/>
                <a:gd name="T61" fmla="*/ 112 h 1288"/>
                <a:gd name="T62" fmla="*/ 51 w 463"/>
                <a:gd name="T63" fmla="*/ 69 h 1288"/>
                <a:gd name="T64" fmla="*/ 76 w 463"/>
                <a:gd name="T65" fmla="*/ 30 h 1288"/>
                <a:gd name="T66" fmla="*/ 114 w 463"/>
                <a:gd name="T67" fmla="*/ 6 h 1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63" h="1288">
                  <a:moveTo>
                    <a:pt x="136" y="0"/>
                  </a:moveTo>
                  <a:lnTo>
                    <a:pt x="158" y="0"/>
                  </a:lnTo>
                  <a:lnTo>
                    <a:pt x="179" y="6"/>
                  </a:lnTo>
                  <a:lnTo>
                    <a:pt x="200" y="15"/>
                  </a:lnTo>
                  <a:lnTo>
                    <a:pt x="218" y="30"/>
                  </a:lnTo>
                  <a:lnTo>
                    <a:pt x="265" y="81"/>
                  </a:lnTo>
                  <a:lnTo>
                    <a:pt x="307" y="134"/>
                  </a:lnTo>
                  <a:lnTo>
                    <a:pt x="343" y="189"/>
                  </a:lnTo>
                  <a:lnTo>
                    <a:pt x="374" y="247"/>
                  </a:lnTo>
                  <a:lnTo>
                    <a:pt x="401" y="307"/>
                  </a:lnTo>
                  <a:lnTo>
                    <a:pt x="423" y="368"/>
                  </a:lnTo>
                  <a:lnTo>
                    <a:pt x="440" y="430"/>
                  </a:lnTo>
                  <a:lnTo>
                    <a:pt x="453" y="494"/>
                  </a:lnTo>
                  <a:lnTo>
                    <a:pt x="459" y="558"/>
                  </a:lnTo>
                  <a:lnTo>
                    <a:pt x="463" y="623"/>
                  </a:lnTo>
                  <a:lnTo>
                    <a:pt x="459" y="687"/>
                  </a:lnTo>
                  <a:lnTo>
                    <a:pt x="453" y="750"/>
                  </a:lnTo>
                  <a:lnTo>
                    <a:pt x="440" y="814"/>
                  </a:lnTo>
                  <a:lnTo>
                    <a:pt x="423" y="877"/>
                  </a:lnTo>
                  <a:lnTo>
                    <a:pt x="401" y="938"/>
                  </a:lnTo>
                  <a:lnTo>
                    <a:pt x="374" y="998"/>
                  </a:lnTo>
                  <a:lnTo>
                    <a:pt x="343" y="1056"/>
                  </a:lnTo>
                  <a:lnTo>
                    <a:pt x="307" y="1112"/>
                  </a:lnTo>
                  <a:lnTo>
                    <a:pt x="265" y="1165"/>
                  </a:lnTo>
                  <a:lnTo>
                    <a:pt x="218" y="1216"/>
                  </a:lnTo>
                  <a:lnTo>
                    <a:pt x="192" y="1241"/>
                  </a:lnTo>
                  <a:lnTo>
                    <a:pt x="165" y="1264"/>
                  </a:lnTo>
                  <a:lnTo>
                    <a:pt x="145" y="1277"/>
                  </a:lnTo>
                  <a:lnTo>
                    <a:pt x="123" y="1285"/>
                  </a:lnTo>
                  <a:lnTo>
                    <a:pt x="101" y="1288"/>
                  </a:lnTo>
                  <a:lnTo>
                    <a:pt x="79" y="1286"/>
                  </a:lnTo>
                  <a:lnTo>
                    <a:pt x="59" y="1279"/>
                  </a:lnTo>
                  <a:lnTo>
                    <a:pt x="39" y="1268"/>
                  </a:lnTo>
                  <a:lnTo>
                    <a:pt x="23" y="1251"/>
                  </a:lnTo>
                  <a:lnTo>
                    <a:pt x="10" y="1232"/>
                  </a:lnTo>
                  <a:lnTo>
                    <a:pt x="3" y="1211"/>
                  </a:lnTo>
                  <a:lnTo>
                    <a:pt x="0" y="1189"/>
                  </a:lnTo>
                  <a:lnTo>
                    <a:pt x="2" y="1167"/>
                  </a:lnTo>
                  <a:lnTo>
                    <a:pt x="8" y="1145"/>
                  </a:lnTo>
                  <a:lnTo>
                    <a:pt x="19" y="1126"/>
                  </a:lnTo>
                  <a:lnTo>
                    <a:pt x="35" y="1109"/>
                  </a:lnTo>
                  <a:lnTo>
                    <a:pt x="76" y="1072"/>
                  </a:lnTo>
                  <a:lnTo>
                    <a:pt x="117" y="1026"/>
                  </a:lnTo>
                  <a:lnTo>
                    <a:pt x="153" y="979"/>
                  </a:lnTo>
                  <a:lnTo>
                    <a:pt x="183" y="928"/>
                  </a:lnTo>
                  <a:lnTo>
                    <a:pt x="209" y="875"/>
                  </a:lnTo>
                  <a:lnTo>
                    <a:pt x="229" y="821"/>
                  </a:lnTo>
                  <a:lnTo>
                    <a:pt x="245" y="766"/>
                  </a:lnTo>
                  <a:lnTo>
                    <a:pt x="255" y="708"/>
                  </a:lnTo>
                  <a:lnTo>
                    <a:pt x="260" y="651"/>
                  </a:lnTo>
                  <a:lnTo>
                    <a:pt x="260" y="594"/>
                  </a:lnTo>
                  <a:lnTo>
                    <a:pt x="255" y="536"/>
                  </a:lnTo>
                  <a:lnTo>
                    <a:pt x="245" y="480"/>
                  </a:lnTo>
                  <a:lnTo>
                    <a:pt x="229" y="424"/>
                  </a:lnTo>
                  <a:lnTo>
                    <a:pt x="209" y="370"/>
                  </a:lnTo>
                  <a:lnTo>
                    <a:pt x="183" y="316"/>
                  </a:lnTo>
                  <a:lnTo>
                    <a:pt x="153" y="267"/>
                  </a:lnTo>
                  <a:lnTo>
                    <a:pt x="117" y="218"/>
                  </a:lnTo>
                  <a:lnTo>
                    <a:pt x="76" y="173"/>
                  </a:lnTo>
                  <a:lnTo>
                    <a:pt x="61" y="154"/>
                  </a:lnTo>
                  <a:lnTo>
                    <a:pt x="51" y="135"/>
                  </a:lnTo>
                  <a:lnTo>
                    <a:pt x="47" y="112"/>
                  </a:lnTo>
                  <a:lnTo>
                    <a:pt x="47" y="90"/>
                  </a:lnTo>
                  <a:lnTo>
                    <a:pt x="51" y="69"/>
                  </a:lnTo>
                  <a:lnTo>
                    <a:pt x="61" y="48"/>
                  </a:lnTo>
                  <a:lnTo>
                    <a:pt x="76" y="30"/>
                  </a:lnTo>
                  <a:lnTo>
                    <a:pt x="94" y="15"/>
                  </a:lnTo>
                  <a:lnTo>
                    <a:pt x="114" y="6"/>
                  </a:lnTo>
                  <a:lnTo>
                    <a:pt x="136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8">
              <a:extLst>
                <a:ext uri="{FF2B5EF4-FFF2-40B4-BE49-F238E27FC236}">
                  <a16:creationId xmlns:a16="http://schemas.microsoft.com/office/drawing/2014/main" id="{7800230E-BFDE-46D5-BC0B-01B2EC2F4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7275" y="2886075"/>
              <a:ext cx="63500" cy="158750"/>
            </a:xfrm>
            <a:custGeom>
              <a:avLst/>
              <a:gdLst>
                <a:gd name="T0" fmla="*/ 159 w 405"/>
                <a:gd name="T1" fmla="*/ 0 h 1003"/>
                <a:gd name="T2" fmla="*/ 201 w 405"/>
                <a:gd name="T3" fmla="*/ 14 h 1003"/>
                <a:gd name="T4" fmla="*/ 260 w 405"/>
                <a:gd name="T5" fmla="*/ 75 h 1003"/>
                <a:gd name="T6" fmla="*/ 327 w 405"/>
                <a:gd name="T7" fmla="*/ 173 h 1003"/>
                <a:gd name="T8" fmla="*/ 374 w 405"/>
                <a:gd name="T9" fmla="*/ 282 h 1003"/>
                <a:gd name="T10" fmla="*/ 399 w 405"/>
                <a:gd name="T11" fmla="*/ 394 h 1003"/>
                <a:gd name="T12" fmla="*/ 405 w 405"/>
                <a:gd name="T13" fmla="*/ 509 h 1003"/>
                <a:gd name="T14" fmla="*/ 389 w 405"/>
                <a:gd name="T15" fmla="*/ 624 h 1003"/>
                <a:gd name="T16" fmla="*/ 353 w 405"/>
                <a:gd name="T17" fmla="*/ 734 h 1003"/>
                <a:gd name="T18" fmla="*/ 297 w 405"/>
                <a:gd name="T19" fmla="*/ 838 h 1003"/>
                <a:gd name="T20" fmla="*/ 220 w 405"/>
                <a:gd name="T21" fmla="*/ 932 h 1003"/>
                <a:gd name="T22" fmla="*/ 164 w 405"/>
                <a:gd name="T23" fmla="*/ 982 h 1003"/>
                <a:gd name="T24" fmla="*/ 123 w 405"/>
                <a:gd name="T25" fmla="*/ 1001 h 1003"/>
                <a:gd name="T26" fmla="*/ 78 w 405"/>
                <a:gd name="T27" fmla="*/ 1001 h 1003"/>
                <a:gd name="T28" fmla="*/ 39 w 405"/>
                <a:gd name="T29" fmla="*/ 982 h 1003"/>
                <a:gd name="T30" fmla="*/ 10 w 405"/>
                <a:gd name="T31" fmla="*/ 945 h 1003"/>
                <a:gd name="T32" fmla="*/ 0 w 405"/>
                <a:gd name="T33" fmla="*/ 902 h 1003"/>
                <a:gd name="T34" fmla="*/ 10 w 405"/>
                <a:gd name="T35" fmla="*/ 858 h 1003"/>
                <a:gd name="T36" fmla="*/ 39 w 405"/>
                <a:gd name="T37" fmla="*/ 823 h 1003"/>
                <a:gd name="T38" fmla="*/ 76 w 405"/>
                <a:gd name="T39" fmla="*/ 788 h 1003"/>
                <a:gd name="T40" fmla="*/ 139 w 405"/>
                <a:gd name="T41" fmla="*/ 710 h 1003"/>
                <a:gd name="T42" fmla="*/ 181 w 405"/>
                <a:gd name="T43" fmla="*/ 621 h 1003"/>
                <a:gd name="T44" fmla="*/ 201 w 405"/>
                <a:gd name="T45" fmla="*/ 528 h 1003"/>
                <a:gd name="T46" fmla="*/ 201 w 405"/>
                <a:gd name="T47" fmla="*/ 433 h 1003"/>
                <a:gd name="T48" fmla="*/ 181 w 405"/>
                <a:gd name="T49" fmla="*/ 339 h 1003"/>
                <a:gd name="T50" fmla="*/ 139 w 405"/>
                <a:gd name="T51" fmla="*/ 251 h 1003"/>
                <a:gd name="T52" fmla="*/ 76 w 405"/>
                <a:gd name="T53" fmla="*/ 172 h 1003"/>
                <a:gd name="T54" fmla="*/ 53 w 405"/>
                <a:gd name="T55" fmla="*/ 133 h 1003"/>
                <a:gd name="T56" fmla="*/ 48 w 405"/>
                <a:gd name="T57" fmla="*/ 90 h 1003"/>
                <a:gd name="T58" fmla="*/ 62 w 405"/>
                <a:gd name="T59" fmla="*/ 48 h 1003"/>
                <a:gd name="T60" fmla="*/ 95 w 405"/>
                <a:gd name="T61" fmla="*/ 14 h 1003"/>
                <a:gd name="T62" fmla="*/ 137 w 405"/>
                <a:gd name="T63" fmla="*/ 0 h 1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5" h="1003">
                  <a:moveTo>
                    <a:pt x="137" y="0"/>
                  </a:moveTo>
                  <a:lnTo>
                    <a:pt x="159" y="0"/>
                  </a:lnTo>
                  <a:lnTo>
                    <a:pt x="181" y="5"/>
                  </a:lnTo>
                  <a:lnTo>
                    <a:pt x="201" y="14"/>
                  </a:lnTo>
                  <a:lnTo>
                    <a:pt x="220" y="29"/>
                  </a:lnTo>
                  <a:lnTo>
                    <a:pt x="260" y="75"/>
                  </a:lnTo>
                  <a:lnTo>
                    <a:pt x="297" y="123"/>
                  </a:lnTo>
                  <a:lnTo>
                    <a:pt x="327" y="173"/>
                  </a:lnTo>
                  <a:lnTo>
                    <a:pt x="353" y="226"/>
                  </a:lnTo>
                  <a:lnTo>
                    <a:pt x="374" y="282"/>
                  </a:lnTo>
                  <a:lnTo>
                    <a:pt x="389" y="337"/>
                  </a:lnTo>
                  <a:lnTo>
                    <a:pt x="399" y="394"/>
                  </a:lnTo>
                  <a:lnTo>
                    <a:pt x="405" y="452"/>
                  </a:lnTo>
                  <a:lnTo>
                    <a:pt x="405" y="509"/>
                  </a:lnTo>
                  <a:lnTo>
                    <a:pt x="399" y="567"/>
                  </a:lnTo>
                  <a:lnTo>
                    <a:pt x="389" y="624"/>
                  </a:lnTo>
                  <a:lnTo>
                    <a:pt x="374" y="680"/>
                  </a:lnTo>
                  <a:lnTo>
                    <a:pt x="353" y="734"/>
                  </a:lnTo>
                  <a:lnTo>
                    <a:pt x="327" y="787"/>
                  </a:lnTo>
                  <a:lnTo>
                    <a:pt x="297" y="838"/>
                  </a:lnTo>
                  <a:lnTo>
                    <a:pt x="260" y="887"/>
                  </a:lnTo>
                  <a:lnTo>
                    <a:pt x="220" y="932"/>
                  </a:lnTo>
                  <a:lnTo>
                    <a:pt x="193" y="958"/>
                  </a:lnTo>
                  <a:lnTo>
                    <a:pt x="164" y="982"/>
                  </a:lnTo>
                  <a:lnTo>
                    <a:pt x="144" y="994"/>
                  </a:lnTo>
                  <a:lnTo>
                    <a:pt x="123" y="1001"/>
                  </a:lnTo>
                  <a:lnTo>
                    <a:pt x="101" y="1003"/>
                  </a:lnTo>
                  <a:lnTo>
                    <a:pt x="78" y="1001"/>
                  </a:lnTo>
                  <a:lnTo>
                    <a:pt x="58" y="994"/>
                  </a:lnTo>
                  <a:lnTo>
                    <a:pt x="39" y="982"/>
                  </a:lnTo>
                  <a:lnTo>
                    <a:pt x="21" y="966"/>
                  </a:lnTo>
                  <a:lnTo>
                    <a:pt x="10" y="945"/>
                  </a:lnTo>
                  <a:lnTo>
                    <a:pt x="2" y="923"/>
                  </a:lnTo>
                  <a:lnTo>
                    <a:pt x="0" y="902"/>
                  </a:lnTo>
                  <a:lnTo>
                    <a:pt x="3" y="879"/>
                  </a:lnTo>
                  <a:lnTo>
                    <a:pt x="10" y="858"/>
                  </a:lnTo>
                  <a:lnTo>
                    <a:pt x="21" y="839"/>
                  </a:lnTo>
                  <a:lnTo>
                    <a:pt x="39" y="823"/>
                  </a:lnTo>
                  <a:lnTo>
                    <a:pt x="58" y="806"/>
                  </a:lnTo>
                  <a:lnTo>
                    <a:pt x="76" y="788"/>
                  </a:lnTo>
                  <a:lnTo>
                    <a:pt x="111" y="750"/>
                  </a:lnTo>
                  <a:lnTo>
                    <a:pt x="139" y="710"/>
                  </a:lnTo>
                  <a:lnTo>
                    <a:pt x="162" y="667"/>
                  </a:lnTo>
                  <a:lnTo>
                    <a:pt x="181" y="621"/>
                  </a:lnTo>
                  <a:lnTo>
                    <a:pt x="194" y="576"/>
                  </a:lnTo>
                  <a:lnTo>
                    <a:pt x="201" y="528"/>
                  </a:lnTo>
                  <a:lnTo>
                    <a:pt x="203" y="481"/>
                  </a:lnTo>
                  <a:lnTo>
                    <a:pt x="201" y="433"/>
                  </a:lnTo>
                  <a:lnTo>
                    <a:pt x="194" y="386"/>
                  </a:lnTo>
                  <a:lnTo>
                    <a:pt x="181" y="339"/>
                  </a:lnTo>
                  <a:lnTo>
                    <a:pt x="162" y="295"/>
                  </a:lnTo>
                  <a:lnTo>
                    <a:pt x="139" y="251"/>
                  </a:lnTo>
                  <a:lnTo>
                    <a:pt x="111" y="210"/>
                  </a:lnTo>
                  <a:lnTo>
                    <a:pt x="76" y="172"/>
                  </a:lnTo>
                  <a:lnTo>
                    <a:pt x="62" y="154"/>
                  </a:lnTo>
                  <a:lnTo>
                    <a:pt x="53" y="133"/>
                  </a:lnTo>
                  <a:lnTo>
                    <a:pt x="48" y="112"/>
                  </a:lnTo>
                  <a:lnTo>
                    <a:pt x="48" y="90"/>
                  </a:lnTo>
                  <a:lnTo>
                    <a:pt x="53" y="68"/>
                  </a:lnTo>
                  <a:lnTo>
                    <a:pt x="62" y="48"/>
                  </a:lnTo>
                  <a:lnTo>
                    <a:pt x="76" y="29"/>
                  </a:lnTo>
                  <a:lnTo>
                    <a:pt x="95" y="14"/>
                  </a:lnTo>
                  <a:lnTo>
                    <a:pt x="115" y="5"/>
                  </a:lnTo>
                  <a:lnTo>
                    <a:pt x="137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AC1F426-4D47-4F45-BCDF-FD6C3DD9219D}"/>
              </a:ext>
            </a:extLst>
          </p:cNvPr>
          <p:cNvGrpSpPr/>
          <p:nvPr/>
        </p:nvGrpSpPr>
        <p:grpSpPr>
          <a:xfrm>
            <a:off x="1327846" y="1901093"/>
            <a:ext cx="562105" cy="754603"/>
            <a:chOff x="1836895" y="1836970"/>
            <a:chExt cx="897528" cy="125233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1F5ADCA-0A93-4609-9973-8144772F3607}"/>
                </a:ext>
              </a:extLst>
            </p:cNvPr>
            <p:cNvGrpSpPr/>
            <p:nvPr/>
          </p:nvGrpSpPr>
          <p:grpSpPr>
            <a:xfrm rot="16200000">
              <a:off x="1830742" y="1881210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20" name="Freeform 62">
                <a:extLst>
                  <a:ext uri="{FF2B5EF4-FFF2-40B4-BE49-F238E27FC236}">
                    <a16:creationId xmlns:a16="http://schemas.microsoft.com/office/drawing/2014/main" id="{991575CB-C9BC-41A3-B72D-B04803D5F5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3">
                <a:extLst>
                  <a:ext uri="{FF2B5EF4-FFF2-40B4-BE49-F238E27FC236}">
                    <a16:creationId xmlns:a16="http://schemas.microsoft.com/office/drawing/2014/main" id="{595C8F45-A8EC-4A9C-A6E9-CD290CF12C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64">
                <a:extLst>
                  <a:ext uri="{FF2B5EF4-FFF2-40B4-BE49-F238E27FC236}">
                    <a16:creationId xmlns:a16="http://schemas.microsoft.com/office/drawing/2014/main" id="{ADD951CD-A84B-48ED-94DD-1D1E2D22A0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65">
                <a:extLst>
                  <a:ext uri="{FF2B5EF4-FFF2-40B4-BE49-F238E27FC236}">
                    <a16:creationId xmlns:a16="http://schemas.microsoft.com/office/drawing/2014/main" id="{62F6EB45-5449-4DCA-9276-7B4404AE52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66">
                <a:extLst>
                  <a:ext uri="{FF2B5EF4-FFF2-40B4-BE49-F238E27FC236}">
                    <a16:creationId xmlns:a16="http://schemas.microsoft.com/office/drawing/2014/main" id="{C78C40A4-2EE6-4EB1-BB97-C08C8C379F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6" name="Freeform 344">
              <a:extLst>
                <a:ext uri="{FF2B5EF4-FFF2-40B4-BE49-F238E27FC236}">
                  <a16:creationId xmlns:a16="http://schemas.microsoft.com/office/drawing/2014/main" id="{DD6FF3E4-0A99-49B7-AE3B-322D3B0BFA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6895" y="2054198"/>
              <a:ext cx="897528" cy="1035104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D8180AA-8D25-4112-B1B5-CD141BD83864}"/>
                </a:ext>
              </a:extLst>
            </p:cNvPr>
            <p:cNvGrpSpPr/>
            <p:nvPr/>
          </p:nvGrpSpPr>
          <p:grpSpPr>
            <a:xfrm rot="5400000">
              <a:off x="2167390" y="1876658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30" name="Freeform 62">
                <a:extLst>
                  <a:ext uri="{FF2B5EF4-FFF2-40B4-BE49-F238E27FC236}">
                    <a16:creationId xmlns:a16="http://schemas.microsoft.com/office/drawing/2014/main" id="{4033D2A7-0AA7-4575-B158-C6E7B143B58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63">
                <a:extLst>
                  <a:ext uri="{FF2B5EF4-FFF2-40B4-BE49-F238E27FC236}">
                    <a16:creationId xmlns:a16="http://schemas.microsoft.com/office/drawing/2014/main" id="{41119CE6-3565-448C-BB5B-4D7BD96E2D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64">
                <a:extLst>
                  <a:ext uri="{FF2B5EF4-FFF2-40B4-BE49-F238E27FC236}">
                    <a16:creationId xmlns:a16="http://schemas.microsoft.com/office/drawing/2014/main" id="{A1ABE9D5-CE2D-4FB8-982C-684D938398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65">
                <a:extLst>
                  <a:ext uri="{FF2B5EF4-FFF2-40B4-BE49-F238E27FC236}">
                    <a16:creationId xmlns:a16="http://schemas.microsoft.com/office/drawing/2014/main" id="{0372FFB1-87AA-41EE-A513-F583BA00AD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66">
                <a:extLst>
                  <a:ext uri="{FF2B5EF4-FFF2-40B4-BE49-F238E27FC236}">
                    <a16:creationId xmlns:a16="http://schemas.microsoft.com/office/drawing/2014/main" id="{1B9FCA06-9122-43DC-91D8-25E4B9B1FA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A11A91A2-052E-4239-9AC3-17C93F2DE08F}"/>
              </a:ext>
            </a:extLst>
          </p:cNvPr>
          <p:cNvGrpSpPr/>
          <p:nvPr/>
        </p:nvGrpSpPr>
        <p:grpSpPr>
          <a:xfrm>
            <a:off x="2611964" y="1529812"/>
            <a:ext cx="750566" cy="800688"/>
            <a:chOff x="3512951" y="1415041"/>
            <a:chExt cx="750566" cy="800688"/>
          </a:xfrm>
        </p:grpSpPr>
        <p:sp>
          <p:nvSpPr>
            <p:cNvPr id="36" name="Freeform 239">
              <a:extLst>
                <a:ext uri="{FF2B5EF4-FFF2-40B4-BE49-F238E27FC236}">
                  <a16:creationId xmlns:a16="http://schemas.microsoft.com/office/drawing/2014/main" id="{A82087AC-41FE-4021-A8D4-726B3B259D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88222" y="1497709"/>
              <a:ext cx="111832" cy="125182"/>
            </a:xfrm>
            <a:custGeom>
              <a:avLst/>
              <a:gdLst>
                <a:gd name="T0" fmla="*/ 233 w 524"/>
                <a:gd name="T1" fmla="*/ 120 h 525"/>
                <a:gd name="T2" fmla="*/ 181 w 524"/>
                <a:gd name="T3" fmla="*/ 143 h 525"/>
                <a:gd name="T4" fmla="*/ 141 w 524"/>
                <a:gd name="T5" fmla="*/ 182 h 525"/>
                <a:gd name="T6" fmla="*/ 120 w 524"/>
                <a:gd name="T7" fmla="*/ 234 h 525"/>
                <a:gd name="T8" fmla="*/ 120 w 524"/>
                <a:gd name="T9" fmla="*/ 292 h 525"/>
                <a:gd name="T10" fmla="*/ 141 w 524"/>
                <a:gd name="T11" fmla="*/ 345 h 525"/>
                <a:gd name="T12" fmla="*/ 181 w 524"/>
                <a:gd name="T13" fmla="*/ 384 h 525"/>
                <a:gd name="T14" fmla="*/ 233 w 524"/>
                <a:gd name="T15" fmla="*/ 406 h 525"/>
                <a:gd name="T16" fmla="*/ 291 w 524"/>
                <a:gd name="T17" fmla="*/ 406 h 525"/>
                <a:gd name="T18" fmla="*/ 343 w 524"/>
                <a:gd name="T19" fmla="*/ 384 h 525"/>
                <a:gd name="T20" fmla="*/ 382 w 524"/>
                <a:gd name="T21" fmla="*/ 345 h 525"/>
                <a:gd name="T22" fmla="*/ 404 w 524"/>
                <a:gd name="T23" fmla="*/ 292 h 525"/>
                <a:gd name="T24" fmla="*/ 404 w 524"/>
                <a:gd name="T25" fmla="*/ 234 h 525"/>
                <a:gd name="T26" fmla="*/ 382 w 524"/>
                <a:gd name="T27" fmla="*/ 182 h 525"/>
                <a:gd name="T28" fmla="*/ 343 w 524"/>
                <a:gd name="T29" fmla="*/ 143 h 525"/>
                <a:gd name="T30" fmla="*/ 291 w 524"/>
                <a:gd name="T31" fmla="*/ 120 h 525"/>
                <a:gd name="T32" fmla="*/ 261 w 524"/>
                <a:gd name="T33" fmla="*/ 0 h 525"/>
                <a:gd name="T34" fmla="*/ 337 w 524"/>
                <a:gd name="T35" fmla="*/ 12 h 525"/>
                <a:gd name="T36" fmla="*/ 404 w 524"/>
                <a:gd name="T37" fmla="*/ 43 h 525"/>
                <a:gd name="T38" fmla="*/ 459 w 524"/>
                <a:gd name="T39" fmla="*/ 91 h 525"/>
                <a:gd name="T40" fmla="*/ 499 w 524"/>
                <a:gd name="T41" fmla="*/ 152 h 525"/>
                <a:gd name="T42" fmla="*/ 520 w 524"/>
                <a:gd name="T43" fmla="*/ 224 h 525"/>
                <a:gd name="T44" fmla="*/ 520 w 524"/>
                <a:gd name="T45" fmla="*/ 302 h 525"/>
                <a:gd name="T46" fmla="*/ 499 w 524"/>
                <a:gd name="T47" fmla="*/ 374 h 525"/>
                <a:gd name="T48" fmla="*/ 459 w 524"/>
                <a:gd name="T49" fmla="*/ 435 h 525"/>
                <a:gd name="T50" fmla="*/ 404 w 524"/>
                <a:gd name="T51" fmla="*/ 483 h 525"/>
                <a:gd name="T52" fmla="*/ 337 w 524"/>
                <a:gd name="T53" fmla="*/ 515 h 525"/>
                <a:gd name="T54" fmla="*/ 261 w 524"/>
                <a:gd name="T55" fmla="*/ 525 h 525"/>
                <a:gd name="T56" fmla="*/ 186 w 524"/>
                <a:gd name="T57" fmla="*/ 515 h 525"/>
                <a:gd name="T58" fmla="*/ 120 w 524"/>
                <a:gd name="T59" fmla="*/ 483 h 525"/>
                <a:gd name="T60" fmla="*/ 65 w 524"/>
                <a:gd name="T61" fmla="*/ 435 h 525"/>
                <a:gd name="T62" fmla="*/ 24 w 524"/>
                <a:gd name="T63" fmla="*/ 374 h 525"/>
                <a:gd name="T64" fmla="*/ 3 w 524"/>
                <a:gd name="T65" fmla="*/ 302 h 525"/>
                <a:gd name="T66" fmla="*/ 3 w 524"/>
                <a:gd name="T67" fmla="*/ 224 h 525"/>
                <a:gd name="T68" fmla="*/ 24 w 524"/>
                <a:gd name="T69" fmla="*/ 152 h 525"/>
                <a:gd name="T70" fmla="*/ 65 w 524"/>
                <a:gd name="T71" fmla="*/ 91 h 525"/>
                <a:gd name="T72" fmla="*/ 120 w 524"/>
                <a:gd name="T73" fmla="*/ 43 h 525"/>
                <a:gd name="T74" fmla="*/ 186 w 524"/>
                <a:gd name="T75" fmla="*/ 12 h 525"/>
                <a:gd name="T76" fmla="*/ 261 w 524"/>
                <a:gd name="T77" fmla="*/ 0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4" h="525">
                  <a:moveTo>
                    <a:pt x="261" y="117"/>
                  </a:moveTo>
                  <a:lnTo>
                    <a:pt x="233" y="120"/>
                  </a:lnTo>
                  <a:lnTo>
                    <a:pt x="205" y="129"/>
                  </a:lnTo>
                  <a:lnTo>
                    <a:pt x="181" y="143"/>
                  </a:lnTo>
                  <a:lnTo>
                    <a:pt x="159" y="160"/>
                  </a:lnTo>
                  <a:lnTo>
                    <a:pt x="141" y="182"/>
                  </a:lnTo>
                  <a:lnTo>
                    <a:pt x="128" y="206"/>
                  </a:lnTo>
                  <a:lnTo>
                    <a:pt x="120" y="234"/>
                  </a:lnTo>
                  <a:lnTo>
                    <a:pt x="116" y="264"/>
                  </a:lnTo>
                  <a:lnTo>
                    <a:pt x="120" y="292"/>
                  </a:lnTo>
                  <a:lnTo>
                    <a:pt x="128" y="320"/>
                  </a:lnTo>
                  <a:lnTo>
                    <a:pt x="141" y="345"/>
                  </a:lnTo>
                  <a:lnTo>
                    <a:pt x="159" y="366"/>
                  </a:lnTo>
                  <a:lnTo>
                    <a:pt x="181" y="384"/>
                  </a:lnTo>
                  <a:lnTo>
                    <a:pt x="205" y="397"/>
                  </a:lnTo>
                  <a:lnTo>
                    <a:pt x="233" y="406"/>
                  </a:lnTo>
                  <a:lnTo>
                    <a:pt x="261" y="409"/>
                  </a:lnTo>
                  <a:lnTo>
                    <a:pt x="291" y="406"/>
                  </a:lnTo>
                  <a:lnTo>
                    <a:pt x="318" y="397"/>
                  </a:lnTo>
                  <a:lnTo>
                    <a:pt x="343" y="384"/>
                  </a:lnTo>
                  <a:lnTo>
                    <a:pt x="365" y="366"/>
                  </a:lnTo>
                  <a:lnTo>
                    <a:pt x="382" y="345"/>
                  </a:lnTo>
                  <a:lnTo>
                    <a:pt x="396" y="320"/>
                  </a:lnTo>
                  <a:lnTo>
                    <a:pt x="404" y="292"/>
                  </a:lnTo>
                  <a:lnTo>
                    <a:pt x="407" y="264"/>
                  </a:lnTo>
                  <a:lnTo>
                    <a:pt x="404" y="234"/>
                  </a:lnTo>
                  <a:lnTo>
                    <a:pt x="396" y="206"/>
                  </a:lnTo>
                  <a:lnTo>
                    <a:pt x="382" y="182"/>
                  </a:lnTo>
                  <a:lnTo>
                    <a:pt x="365" y="160"/>
                  </a:lnTo>
                  <a:lnTo>
                    <a:pt x="343" y="143"/>
                  </a:lnTo>
                  <a:lnTo>
                    <a:pt x="318" y="129"/>
                  </a:lnTo>
                  <a:lnTo>
                    <a:pt x="291" y="120"/>
                  </a:lnTo>
                  <a:lnTo>
                    <a:pt x="261" y="117"/>
                  </a:lnTo>
                  <a:close/>
                  <a:moveTo>
                    <a:pt x="261" y="0"/>
                  </a:moveTo>
                  <a:lnTo>
                    <a:pt x="300" y="4"/>
                  </a:lnTo>
                  <a:lnTo>
                    <a:pt x="337" y="12"/>
                  </a:lnTo>
                  <a:lnTo>
                    <a:pt x="372" y="25"/>
                  </a:lnTo>
                  <a:lnTo>
                    <a:pt x="404" y="43"/>
                  </a:lnTo>
                  <a:lnTo>
                    <a:pt x="434" y="65"/>
                  </a:lnTo>
                  <a:lnTo>
                    <a:pt x="459" y="91"/>
                  </a:lnTo>
                  <a:lnTo>
                    <a:pt x="481" y="120"/>
                  </a:lnTo>
                  <a:lnTo>
                    <a:pt x="499" y="152"/>
                  </a:lnTo>
                  <a:lnTo>
                    <a:pt x="513" y="187"/>
                  </a:lnTo>
                  <a:lnTo>
                    <a:pt x="520" y="224"/>
                  </a:lnTo>
                  <a:lnTo>
                    <a:pt x="524" y="264"/>
                  </a:lnTo>
                  <a:lnTo>
                    <a:pt x="520" y="302"/>
                  </a:lnTo>
                  <a:lnTo>
                    <a:pt x="513" y="339"/>
                  </a:lnTo>
                  <a:lnTo>
                    <a:pt x="499" y="374"/>
                  </a:lnTo>
                  <a:lnTo>
                    <a:pt x="481" y="406"/>
                  </a:lnTo>
                  <a:lnTo>
                    <a:pt x="459" y="435"/>
                  </a:lnTo>
                  <a:lnTo>
                    <a:pt x="434" y="462"/>
                  </a:lnTo>
                  <a:lnTo>
                    <a:pt x="404" y="483"/>
                  </a:lnTo>
                  <a:lnTo>
                    <a:pt x="372" y="501"/>
                  </a:lnTo>
                  <a:lnTo>
                    <a:pt x="337" y="515"/>
                  </a:lnTo>
                  <a:lnTo>
                    <a:pt x="300" y="523"/>
                  </a:lnTo>
                  <a:lnTo>
                    <a:pt x="261" y="525"/>
                  </a:lnTo>
                  <a:lnTo>
                    <a:pt x="223" y="523"/>
                  </a:lnTo>
                  <a:lnTo>
                    <a:pt x="186" y="515"/>
                  </a:lnTo>
                  <a:lnTo>
                    <a:pt x="151" y="501"/>
                  </a:lnTo>
                  <a:lnTo>
                    <a:pt x="120" y="483"/>
                  </a:lnTo>
                  <a:lnTo>
                    <a:pt x="90" y="462"/>
                  </a:lnTo>
                  <a:lnTo>
                    <a:pt x="65" y="435"/>
                  </a:lnTo>
                  <a:lnTo>
                    <a:pt x="42" y="406"/>
                  </a:lnTo>
                  <a:lnTo>
                    <a:pt x="24" y="374"/>
                  </a:lnTo>
                  <a:lnTo>
                    <a:pt x="12" y="339"/>
                  </a:lnTo>
                  <a:lnTo>
                    <a:pt x="3" y="302"/>
                  </a:lnTo>
                  <a:lnTo>
                    <a:pt x="0" y="264"/>
                  </a:lnTo>
                  <a:lnTo>
                    <a:pt x="3" y="224"/>
                  </a:lnTo>
                  <a:lnTo>
                    <a:pt x="12" y="187"/>
                  </a:lnTo>
                  <a:lnTo>
                    <a:pt x="24" y="152"/>
                  </a:lnTo>
                  <a:lnTo>
                    <a:pt x="42" y="120"/>
                  </a:lnTo>
                  <a:lnTo>
                    <a:pt x="65" y="91"/>
                  </a:lnTo>
                  <a:lnTo>
                    <a:pt x="90" y="65"/>
                  </a:lnTo>
                  <a:lnTo>
                    <a:pt x="120" y="43"/>
                  </a:lnTo>
                  <a:lnTo>
                    <a:pt x="151" y="25"/>
                  </a:lnTo>
                  <a:lnTo>
                    <a:pt x="186" y="12"/>
                  </a:lnTo>
                  <a:lnTo>
                    <a:pt x="223" y="4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40">
              <a:extLst>
                <a:ext uri="{FF2B5EF4-FFF2-40B4-BE49-F238E27FC236}">
                  <a16:creationId xmlns:a16="http://schemas.microsoft.com/office/drawing/2014/main" id="{64719104-7271-4641-9C6D-099E531972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5877" y="1526051"/>
              <a:ext cx="25807" cy="28343"/>
            </a:xfrm>
            <a:custGeom>
              <a:avLst/>
              <a:gdLst>
                <a:gd name="T0" fmla="*/ 58 w 117"/>
                <a:gd name="T1" fmla="*/ 0 h 117"/>
                <a:gd name="T2" fmla="*/ 76 w 117"/>
                <a:gd name="T3" fmla="*/ 3 h 117"/>
                <a:gd name="T4" fmla="*/ 92 w 117"/>
                <a:gd name="T5" fmla="*/ 12 h 117"/>
                <a:gd name="T6" fmla="*/ 105 w 117"/>
                <a:gd name="T7" fmla="*/ 25 h 117"/>
                <a:gd name="T8" fmla="*/ 113 w 117"/>
                <a:gd name="T9" fmla="*/ 40 h 117"/>
                <a:gd name="T10" fmla="*/ 117 w 117"/>
                <a:gd name="T11" fmla="*/ 58 h 117"/>
                <a:gd name="T12" fmla="*/ 113 w 117"/>
                <a:gd name="T13" fmla="*/ 78 h 117"/>
                <a:gd name="T14" fmla="*/ 105 w 117"/>
                <a:gd name="T15" fmla="*/ 93 h 117"/>
                <a:gd name="T16" fmla="*/ 92 w 117"/>
                <a:gd name="T17" fmla="*/ 106 h 117"/>
                <a:gd name="T18" fmla="*/ 76 w 117"/>
                <a:gd name="T19" fmla="*/ 114 h 117"/>
                <a:gd name="T20" fmla="*/ 58 w 117"/>
                <a:gd name="T21" fmla="*/ 117 h 117"/>
                <a:gd name="T22" fmla="*/ 40 w 117"/>
                <a:gd name="T23" fmla="*/ 114 h 117"/>
                <a:gd name="T24" fmla="*/ 24 w 117"/>
                <a:gd name="T25" fmla="*/ 106 h 117"/>
                <a:gd name="T26" fmla="*/ 12 w 117"/>
                <a:gd name="T27" fmla="*/ 93 h 117"/>
                <a:gd name="T28" fmla="*/ 3 w 117"/>
                <a:gd name="T29" fmla="*/ 78 h 117"/>
                <a:gd name="T30" fmla="*/ 0 w 117"/>
                <a:gd name="T31" fmla="*/ 58 h 117"/>
                <a:gd name="T32" fmla="*/ 3 w 117"/>
                <a:gd name="T33" fmla="*/ 40 h 117"/>
                <a:gd name="T34" fmla="*/ 12 w 117"/>
                <a:gd name="T35" fmla="*/ 25 h 117"/>
                <a:gd name="T36" fmla="*/ 24 w 117"/>
                <a:gd name="T37" fmla="*/ 12 h 117"/>
                <a:gd name="T38" fmla="*/ 40 w 117"/>
                <a:gd name="T39" fmla="*/ 3 h 117"/>
                <a:gd name="T40" fmla="*/ 58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8" y="0"/>
                  </a:moveTo>
                  <a:lnTo>
                    <a:pt x="76" y="3"/>
                  </a:lnTo>
                  <a:lnTo>
                    <a:pt x="92" y="12"/>
                  </a:lnTo>
                  <a:lnTo>
                    <a:pt x="105" y="25"/>
                  </a:lnTo>
                  <a:lnTo>
                    <a:pt x="113" y="40"/>
                  </a:lnTo>
                  <a:lnTo>
                    <a:pt x="117" y="58"/>
                  </a:lnTo>
                  <a:lnTo>
                    <a:pt x="113" y="78"/>
                  </a:lnTo>
                  <a:lnTo>
                    <a:pt x="105" y="93"/>
                  </a:lnTo>
                  <a:lnTo>
                    <a:pt x="92" y="106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2" y="93"/>
                  </a:lnTo>
                  <a:lnTo>
                    <a:pt x="3" y="78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2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41">
              <a:extLst>
                <a:ext uri="{FF2B5EF4-FFF2-40B4-BE49-F238E27FC236}">
                  <a16:creationId xmlns:a16="http://schemas.microsoft.com/office/drawing/2014/main" id="{8DF03FC0-7408-4584-B576-FC343FA195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6414" y="1526051"/>
              <a:ext cx="23656" cy="28343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3 h 117"/>
                <a:gd name="T4" fmla="*/ 93 w 116"/>
                <a:gd name="T5" fmla="*/ 12 h 117"/>
                <a:gd name="T6" fmla="*/ 104 w 116"/>
                <a:gd name="T7" fmla="*/ 25 h 117"/>
                <a:gd name="T8" fmla="*/ 113 w 116"/>
                <a:gd name="T9" fmla="*/ 40 h 117"/>
                <a:gd name="T10" fmla="*/ 116 w 116"/>
                <a:gd name="T11" fmla="*/ 58 h 117"/>
                <a:gd name="T12" fmla="*/ 113 w 116"/>
                <a:gd name="T13" fmla="*/ 78 h 117"/>
                <a:gd name="T14" fmla="*/ 104 w 116"/>
                <a:gd name="T15" fmla="*/ 93 h 117"/>
                <a:gd name="T16" fmla="*/ 93 w 116"/>
                <a:gd name="T17" fmla="*/ 106 h 117"/>
                <a:gd name="T18" fmla="*/ 76 w 116"/>
                <a:gd name="T19" fmla="*/ 114 h 117"/>
                <a:gd name="T20" fmla="*/ 58 w 116"/>
                <a:gd name="T21" fmla="*/ 117 h 117"/>
                <a:gd name="T22" fmla="*/ 40 w 116"/>
                <a:gd name="T23" fmla="*/ 114 h 117"/>
                <a:gd name="T24" fmla="*/ 24 w 116"/>
                <a:gd name="T25" fmla="*/ 106 h 117"/>
                <a:gd name="T26" fmla="*/ 11 w 116"/>
                <a:gd name="T27" fmla="*/ 93 h 117"/>
                <a:gd name="T28" fmla="*/ 3 w 116"/>
                <a:gd name="T29" fmla="*/ 78 h 117"/>
                <a:gd name="T30" fmla="*/ 0 w 116"/>
                <a:gd name="T31" fmla="*/ 58 h 117"/>
                <a:gd name="T32" fmla="*/ 3 w 116"/>
                <a:gd name="T33" fmla="*/ 40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3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3"/>
                  </a:lnTo>
                  <a:lnTo>
                    <a:pt x="93" y="12"/>
                  </a:lnTo>
                  <a:lnTo>
                    <a:pt x="104" y="25"/>
                  </a:lnTo>
                  <a:lnTo>
                    <a:pt x="113" y="40"/>
                  </a:lnTo>
                  <a:lnTo>
                    <a:pt x="116" y="58"/>
                  </a:lnTo>
                  <a:lnTo>
                    <a:pt x="113" y="78"/>
                  </a:lnTo>
                  <a:lnTo>
                    <a:pt x="104" y="93"/>
                  </a:lnTo>
                  <a:lnTo>
                    <a:pt x="93" y="106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8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42">
              <a:extLst>
                <a:ext uri="{FF2B5EF4-FFF2-40B4-BE49-F238E27FC236}">
                  <a16:creationId xmlns:a16="http://schemas.microsoft.com/office/drawing/2014/main" id="{DC70D2FE-6E4E-49A5-9566-1BEB9D20E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1685" y="1568566"/>
              <a:ext cx="23656" cy="25982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3 h 117"/>
                <a:gd name="T4" fmla="*/ 92 w 116"/>
                <a:gd name="T5" fmla="*/ 12 h 117"/>
                <a:gd name="T6" fmla="*/ 104 w 116"/>
                <a:gd name="T7" fmla="*/ 25 h 117"/>
                <a:gd name="T8" fmla="*/ 113 w 116"/>
                <a:gd name="T9" fmla="*/ 40 h 117"/>
                <a:gd name="T10" fmla="*/ 116 w 116"/>
                <a:gd name="T11" fmla="*/ 58 h 117"/>
                <a:gd name="T12" fmla="*/ 113 w 116"/>
                <a:gd name="T13" fmla="*/ 78 h 117"/>
                <a:gd name="T14" fmla="*/ 104 w 116"/>
                <a:gd name="T15" fmla="*/ 93 h 117"/>
                <a:gd name="T16" fmla="*/ 92 w 116"/>
                <a:gd name="T17" fmla="*/ 106 h 117"/>
                <a:gd name="T18" fmla="*/ 76 w 116"/>
                <a:gd name="T19" fmla="*/ 114 h 117"/>
                <a:gd name="T20" fmla="*/ 58 w 116"/>
                <a:gd name="T21" fmla="*/ 117 h 117"/>
                <a:gd name="T22" fmla="*/ 40 w 116"/>
                <a:gd name="T23" fmla="*/ 114 h 117"/>
                <a:gd name="T24" fmla="*/ 24 w 116"/>
                <a:gd name="T25" fmla="*/ 106 h 117"/>
                <a:gd name="T26" fmla="*/ 11 w 116"/>
                <a:gd name="T27" fmla="*/ 93 h 117"/>
                <a:gd name="T28" fmla="*/ 3 w 116"/>
                <a:gd name="T29" fmla="*/ 78 h 117"/>
                <a:gd name="T30" fmla="*/ 0 w 116"/>
                <a:gd name="T31" fmla="*/ 58 h 117"/>
                <a:gd name="T32" fmla="*/ 3 w 116"/>
                <a:gd name="T33" fmla="*/ 40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3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3"/>
                  </a:lnTo>
                  <a:lnTo>
                    <a:pt x="92" y="12"/>
                  </a:lnTo>
                  <a:lnTo>
                    <a:pt x="104" y="25"/>
                  </a:lnTo>
                  <a:lnTo>
                    <a:pt x="113" y="40"/>
                  </a:lnTo>
                  <a:lnTo>
                    <a:pt x="116" y="58"/>
                  </a:lnTo>
                  <a:lnTo>
                    <a:pt x="113" y="78"/>
                  </a:lnTo>
                  <a:lnTo>
                    <a:pt x="104" y="93"/>
                  </a:lnTo>
                  <a:lnTo>
                    <a:pt x="92" y="106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8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43">
              <a:extLst>
                <a:ext uri="{FF2B5EF4-FFF2-40B4-BE49-F238E27FC236}">
                  <a16:creationId xmlns:a16="http://schemas.microsoft.com/office/drawing/2014/main" id="{FA970B85-FAC7-4F72-8629-1C4C76A4981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0070" y="1568566"/>
              <a:ext cx="25807" cy="25982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3 h 117"/>
                <a:gd name="T4" fmla="*/ 92 w 116"/>
                <a:gd name="T5" fmla="*/ 12 h 117"/>
                <a:gd name="T6" fmla="*/ 105 w 116"/>
                <a:gd name="T7" fmla="*/ 25 h 117"/>
                <a:gd name="T8" fmla="*/ 113 w 116"/>
                <a:gd name="T9" fmla="*/ 40 h 117"/>
                <a:gd name="T10" fmla="*/ 116 w 116"/>
                <a:gd name="T11" fmla="*/ 58 h 117"/>
                <a:gd name="T12" fmla="*/ 113 w 116"/>
                <a:gd name="T13" fmla="*/ 78 h 117"/>
                <a:gd name="T14" fmla="*/ 105 w 116"/>
                <a:gd name="T15" fmla="*/ 93 h 117"/>
                <a:gd name="T16" fmla="*/ 92 w 116"/>
                <a:gd name="T17" fmla="*/ 106 h 117"/>
                <a:gd name="T18" fmla="*/ 76 w 116"/>
                <a:gd name="T19" fmla="*/ 114 h 117"/>
                <a:gd name="T20" fmla="*/ 58 w 116"/>
                <a:gd name="T21" fmla="*/ 117 h 117"/>
                <a:gd name="T22" fmla="*/ 40 w 116"/>
                <a:gd name="T23" fmla="*/ 114 h 117"/>
                <a:gd name="T24" fmla="*/ 24 w 116"/>
                <a:gd name="T25" fmla="*/ 106 h 117"/>
                <a:gd name="T26" fmla="*/ 11 w 116"/>
                <a:gd name="T27" fmla="*/ 93 h 117"/>
                <a:gd name="T28" fmla="*/ 3 w 116"/>
                <a:gd name="T29" fmla="*/ 78 h 117"/>
                <a:gd name="T30" fmla="*/ 0 w 116"/>
                <a:gd name="T31" fmla="*/ 58 h 117"/>
                <a:gd name="T32" fmla="*/ 3 w 116"/>
                <a:gd name="T33" fmla="*/ 40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3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3"/>
                  </a:lnTo>
                  <a:lnTo>
                    <a:pt x="92" y="12"/>
                  </a:lnTo>
                  <a:lnTo>
                    <a:pt x="105" y="25"/>
                  </a:lnTo>
                  <a:lnTo>
                    <a:pt x="113" y="40"/>
                  </a:lnTo>
                  <a:lnTo>
                    <a:pt x="116" y="58"/>
                  </a:lnTo>
                  <a:lnTo>
                    <a:pt x="113" y="78"/>
                  </a:lnTo>
                  <a:lnTo>
                    <a:pt x="105" y="93"/>
                  </a:lnTo>
                  <a:lnTo>
                    <a:pt x="92" y="106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8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44">
              <a:extLst>
                <a:ext uri="{FF2B5EF4-FFF2-40B4-BE49-F238E27FC236}">
                  <a16:creationId xmlns:a16="http://schemas.microsoft.com/office/drawing/2014/main" id="{F7E5A649-9842-48BF-9FDA-59789F348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799" y="1526051"/>
              <a:ext cx="25807" cy="28343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3 h 117"/>
                <a:gd name="T4" fmla="*/ 92 w 116"/>
                <a:gd name="T5" fmla="*/ 12 h 117"/>
                <a:gd name="T6" fmla="*/ 105 w 116"/>
                <a:gd name="T7" fmla="*/ 25 h 117"/>
                <a:gd name="T8" fmla="*/ 113 w 116"/>
                <a:gd name="T9" fmla="*/ 40 h 117"/>
                <a:gd name="T10" fmla="*/ 116 w 116"/>
                <a:gd name="T11" fmla="*/ 58 h 117"/>
                <a:gd name="T12" fmla="*/ 113 w 116"/>
                <a:gd name="T13" fmla="*/ 78 h 117"/>
                <a:gd name="T14" fmla="*/ 105 w 116"/>
                <a:gd name="T15" fmla="*/ 93 h 117"/>
                <a:gd name="T16" fmla="*/ 92 w 116"/>
                <a:gd name="T17" fmla="*/ 106 h 117"/>
                <a:gd name="T18" fmla="*/ 76 w 116"/>
                <a:gd name="T19" fmla="*/ 114 h 117"/>
                <a:gd name="T20" fmla="*/ 58 w 116"/>
                <a:gd name="T21" fmla="*/ 117 h 117"/>
                <a:gd name="T22" fmla="*/ 40 w 116"/>
                <a:gd name="T23" fmla="*/ 114 h 117"/>
                <a:gd name="T24" fmla="*/ 24 w 116"/>
                <a:gd name="T25" fmla="*/ 106 h 117"/>
                <a:gd name="T26" fmla="*/ 11 w 116"/>
                <a:gd name="T27" fmla="*/ 93 h 117"/>
                <a:gd name="T28" fmla="*/ 3 w 116"/>
                <a:gd name="T29" fmla="*/ 78 h 117"/>
                <a:gd name="T30" fmla="*/ 0 w 116"/>
                <a:gd name="T31" fmla="*/ 58 h 117"/>
                <a:gd name="T32" fmla="*/ 3 w 116"/>
                <a:gd name="T33" fmla="*/ 40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3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3"/>
                  </a:lnTo>
                  <a:lnTo>
                    <a:pt x="92" y="12"/>
                  </a:lnTo>
                  <a:lnTo>
                    <a:pt x="105" y="25"/>
                  </a:lnTo>
                  <a:lnTo>
                    <a:pt x="113" y="40"/>
                  </a:lnTo>
                  <a:lnTo>
                    <a:pt x="116" y="58"/>
                  </a:lnTo>
                  <a:lnTo>
                    <a:pt x="113" y="78"/>
                  </a:lnTo>
                  <a:lnTo>
                    <a:pt x="105" y="93"/>
                  </a:lnTo>
                  <a:lnTo>
                    <a:pt x="92" y="106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8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45">
              <a:extLst>
                <a:ext uri="{FF2B5EF4-FFF2-40B4-BE49-F238E27FC236}">
                  <a16:creationId xmlns:a16="http://schemas.microsoft.com/office/drawing/2014/main" id="{98853E36-240F-47A0-8581-771B48349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0606" y="1568566"/>
              <a:ext cx="25807" cy="25982"/>
            </a:xfrm>
            <a:custGeom>
              <a:avLst/>
              <a:gdLst>
                <a:gd name="T0" fmla="*/ 58 w 117"/>
                <a:gd name="T1" fmla="*/ 0 h 117"/>
                <a:gd name="T2" fmla="*/ 76 w 117"/>
                <a:gd name="T3" fmla="*/ 3 h 117"/>
                <a:gd name="T4" fmla="*/ 92 w 117"/>
                <a:gd name="T5" fmla="*/ 12 h 117"/>
                <a:gd name="T6" fmla="*/ 105 w 117"/>
                <a:gd name="T7" fmla="*/ 25 h 117"/>
                <a:gd name="T8" fmla="*/ 113 w 117"/>
                <a:gd name="T9" fmla="*/ 40 h 117"/>
                <a:gd name="T10" fmla="*/ 117 w 117"/>
                <a:gd name="T11" fmla="*/ 58 h 117"/>
                <a:gd name="T12" fmla="*/ 113 w 117"/>
                <a:gd name="T13" fmla="*/ 78 h 117"/>
                <a:gd name="T14" fmla="*/ 105 w 117"/>
                <a:gd name="T15" fmla="*/ 93 h 117"/>
                <a:gd name="T16" fmla="*/ 92 w 117"/>
                <a:gd name="T17" fmla="*/ 106 h 117"/>
                <a:gd name="T18" fmla="*/ 76 w 117"/>
                <a:gd name="T19" fmla="*/ 114 h 117"/>
                <a:gd name="T20" fmla="*/ 58 w 117"/>
                <a:gd name="T21" fmla="*/ 117 h 117"/>
                <a:gd name="T22" fmla="*/ 40 w 117"/>
                <a:gd name="T23" fmla="*/ 114 h 117"/>
                <a:gd name="T24" fmla="*/ 23 w 117"/>
                <a:gd name="T25" fmla="*/ 106 h 117"/>
                <a:gd name="T26" fmla="*/ 12 w 117"/>
                <a:gd name="T27" fmla="*/ 93 h 117"/>
                <a:gd name="T28" fmla="*/ 3 w 117"/>
                <a:gd name="T29" fmla="*/ 78 h 117"/>
                <a:gd name="T30" fmla="*/ 0 w 117"/>
                <a:gd name="T31" fmla="*/ 58 h 117"/>
                <a:gd name="T32" fmla="*/ 3 w 117"/>
                <a:gd name="T33" fmla="*/ 40 h 117"/>
                <a:gd name="T34" fmla="*/ 12 w 117"/>
                <a:gd name="T35" fmla="*/ 25 h 117"/>
                <a:gd name="T36" fmla="*/ 23 w 117"/>
                <a:gd name="T37" fmla="*/ 12 h 117"/>
                <a:gd name="T38" fmla="*/ 40 w 117"/>
                <a:gd name="T39" fmla="*/ 3 h 117"/>
                <a:gd name="T40" fmla="*/ 58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8" y="0"/>
                  </a:moveTo>
                  <a:lnTo>
                    <a:pt x="76" y="3"/>
                  </a:lnTo>
                  <a:lnTo>
                    <a:pt x="92" y="12"/>
                  </a:lnTo>
                  <a:lnTo>
                    <a:pt x="105" y="25"/>
                  </a:lnTo>
                  <a:lnTo>
                    <a:pt x="113" y="40"/>
                  </a:lnTo>
                  <a:lnTo>
                    <a:pt x="117" y="58"/>
                  </a:lnTo>
                  <a:lnTo>
                    <a:pt x="113" y="78"/>
                  </a:lnTo>
                  <a:lnTo>
                    <a:pt x="105" y="93"/>
                  </a:lnTo>
                  <a:lnTo>
                    <a:pt x="92" y="106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3" y="106"/>
                  </a:lnTo>
                  <a:lnTo>
                    <a:pt x="12" y="93"/>
                  </a:lnTo>
                  <a:lnTo>
                    <a:pt x="3" y="78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2" y="25"/>
                  </a:lnTo>
                  <a:lnTo>
                    <a:pt x="23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46">
              <a:extLst>
                <a:ext uri="{FF2B5EF4-FFF2-40B4-BE49-F238E27FC236}">
                  <a16:creationId xmlns:a16="http://schemas.microsoft.com/office/drawing/2014/main" id="{AB78E524-53E8-4AF0-9AAF-A5D30F9B00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5334" y="1526051"/>
              <a:ext cx="25807" cy="28343"/>
            </a:xfrm>
            <a:custGeom>
              <a:avLst/>
              <a:gdLst>
                <a:gd name="T0" fmla="*/ 58 w 117"/>
                <a:gd name="T1" fmla="*/ 0 h 117"/>
                <a:gd name="T2" fmla="*/ 76 w 117"/>
                <a:gd name="T3" fmla="*/ 3 h 117"/>
                <a:gd name="T4" fmla="*/ 92 w 117"/>
                <a:gd name="T5" fmla="*/ 12 h 117"/>
                <a:gd name="T6" fmla="*/ 105 w 117"/>
                <a:gd name="T7" fmla="*/ 25 h 117"/>
                <a:gd name="T8" fmla="*/ 113 w 117"/>
                <a:gd name="T9" fmla="*/ 40 h 117"/>
                <a:gd name="T10" fmla="*/ 117 w 117"/>
                <a:gd name="T11" fmla="*/ 58 h 117"/>
                <a:gd name="T12" fmla="*/ 113 w 117"/>
                <a:gd name="T13" fmla="*/ 78 h 117"/>
                <a:gd name="T14" fmla="*/ 105 w 117"/>
                <a:gd name="T15" fmla="*/ 93 h 117"/>
                <a:gd name="T16" fmla="*/ 92 w 117"/>
                <a:gd name="T17" fmla="*/ 106 h 117"/>
                <a:gd name="T18" fmla="*/ 76 w 117"/>
                <a:gd name="T19" fmla="*/ 114 h 117"/>
                <a:gd name="T20" fmla="*/ 58 w 117"/>
                <a:gd name="T21" fmla="*/ 117 h 117"/>
                <a:gd name="T22" fmla="*/ 40 w 117"/>
                <a:gd name="T23" fmla="*/ 114 h 117"/>
                <a:gd name="T24" fmla="*/ 24 w 117"/>
                <a:gd name="T25" fmla="*/ 106 h 117"/>
                <a:gd name="T26" fmla="*/ 12 w 117"/>
                <a:gd name="T27" fmla="*/ 93 h 117"/>
                <a:gd name="T28" fmla="*/ 3 w 117"/>
                <a:gd name="T29" fmla="*/ 78 h 117"/>
                <a:gd name="T30" fmla="*/ 0 w 117"/>
                <a:gd name="T31" fmla="*/ 58 h 117"/>
                <a:gd name="T32" fmla="*/ 3 w 117"/>
                <a:gd name="T33" fmla="*/ 40 h 117"/>
                <a:gd name="T34" fmla="*/ 12 w 117"/>
                <a:gd name="T35" fmla="*/ 25 h 117"/>
                <a:gd name="T36" fmla="*/ 24 w 117"/>
                <a:gd name="T37" fmla="*/ 12 h 117"/>
                <a:gd name="T38" fmla="*/ 40 w 117"/>
                <a:gd name="T39" fmla="*/ 3 h 117"/>
                <a:gd name="T40" fmla="*/ 58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8" y="0"/>
                  </a:moveTo>
                  <a:lnTo>
                    <a:pt x="76" y="3"/>
                  </a:lnTo>
                  <a:lnTo>
                    <a:pt x="92" y="12"/>
                  </a:lnTo>
                  <a:lnTo>
                    <a:pt x="105" y="25"/>
                  </a:lnTo>
                  <a:lnTo>
                    <a:pt x="113" y="40"/>
                  </a:lnTo>
                  <a:lnTo>
                    <a:pt x="117" y="58"/>
                  </a:lnTo>
                  <a:lnTo>
                    <a:pt x="113" y="78"/>
                  </a:lnTo>
                  <a:lnTo>
                    <a:pt x="105" y="93"/>
                  </a:lnTo>
                  <a:lnTo>
                    <a:pt x="92" y="106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2" y="93"/>
                  </a:lnTo>
                  <a:lnTo>
                    <a:pt x="3" y="78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2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47">
              <a:extLst>
                <a:ext uri="{FF2B5EF4-FFF2-40B4-BE49-F238E27FC236}">
                  <a16:creationId xmlns:a16="http://schemas.microsoft.com/office/drawing/2014/main" id="{FD196E3C-1423-480D-A01A-B95C436773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1141" y="1568566"/>
              <a:ext cx="23656" cy="25982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3 h 117"/>
                <a:gd name="T4" fmla="*/ 92 w 116"/>
                <a:gd name="T5" fmla="*/ 12 h 117"/>
                <a:gd name="T6" fmla="*/ 104 w 116"/>
                <a:gd name="T7" fmla="*/ 25 h 117"/>
                <a:gd name="T8" fmla="*/ 113 w 116"/>
                <a:gd name="T9" fmla="*/ 40 h 117"/>
                <a:gd name="T10" fmla="*/ 116 w 116"/>
                <a:gd name="T11" fmla="*/ 58 h 117"/>
                <a:gd name="T12" fmla="*/ 113 w 116"/>
                <a:gd name="T13" fmla="*/ 78 h 117"/>
                <a:gd name="T14" fmla="*/ 104 w 116"/>
                <a:gd name="T15" fmla="*/ 93 h 117"/>
                <a:gd name="T16" fmla="*/ 92 w 116"/>
                <a:gd name="T17" fmla="*/ 106 h 117"/>
                <a:gd name="T18" fmla="*/ 76 w 116"/>
                <a:gd name="T19" fmla="*/ 114 h 117"/>
                <a:gd name="T20" fmla="*/ 58 w 116"/>
                <a:gd name="T21" fmla="*/ 117 h 117"/>
                <a:gd name="T22" fmla="*/ 40 w 116"/>
                <a:gd name="T23" fmla="*/ 114 h 117"/>
                <a:gd name="T24" fmla="*/ 24 w 116"/>
                <a:gd name="T25" fmla="*/ 106 h 117"/>
                <a:gd name="T26" fmla="*/ 11 w 116"/>
                <a:gd name="T27" fmla="*/ 93 h 117"/>
                <a:gd name="T28" fmla="*/ 3 w 116"/>
                <a:gd name="T29" fmla="*/ 78 h 117"/>
                <a:gd name="T30" fmla="*/ 0 w 116"/>
                <a:gd name="T31" fmla="*/ 58 h 117"/>
                <a:gd name="T32" fmla="*/ 3 w 116"/>
                <a:gd name="T33" fmla="*/ 40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3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3"/>
                  </a:lnTo>
                  <a:lnTo>
                    <a:pt x="92" y="12"/>
                  </a:lnTo>
                  <a:lnTo>
                    <a:pt x="104" y="25"/>
                  </a:lnTo>
                  <a:lnTo>
                    <a:pt x="113" y="40"/>
                  </a:lnTo>
                  <a:lnTo>
                    <a:pt x="116" y="58"/>
                  </a:lnTo>
                  <a:lnTo>
                    <a:pt x="113" y="78"/>
                  </a:lnTo>
                  <a:lnTo>
                    <a:pt x="104" y="93"/>
                  </a:lnTo>
                  <a:lnTo>
                    <a:pt x="92" y="106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8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48">
              <a:extLst>
                <a:ext uri="{FF2B5EF4-FFF2-40B4-BE49-F238E27FC236}">
                  <a16:creationId xmlns:a16="http://schemas.microsoft.com/office/drawing/2014/main" id="{ECF3097A-5DBF-4AF2-9181-E77B359D2D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5870" y="1526051"/>
              <a:ext cx="25807" cy="28343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3 h 117"/>
                <a:gd name="T4" fmla="*/ 92 w 116"/>
                <a:gd name="T5" fmla="*/ 12 h 117"/>
                <a:gd name="T6" fmla="*/ 104 w 116"/>
                <a:gd name="T7" fmla="*/ 25 h 117"/>
                <a:gd name="T8" fmla="*/ 113 w 116"/>
                <a:gd name="T9" fmla="*/ 40 h 117"/>
                <a:gd name="T10" fmla="*/ 116 w 116"/>
                <a:gd name="T11" fmla="*/ 58 h 117"/>
                <a:gd name="T12" fmla="*/ 113 w 116"/>
                <a:gd name="T13" fmla="*/ 78 h 117"/>
                <a:gd name="T14" fmla="*/ 104 w 116"/>
                <a:gd name="T15" fmla="*/ 93 h 117"/>
                <a:gd name="T16" fmla="*/ 92 w 116"/>
                <a:gd name="T17" fmla="*/ 106 h 117"/>
                <a:gd name="T18" fmla="*/ 76 w 116"/>
                <a:gd name="T19" fmla="*/ 114 h 117"/>
                <a:gd name="T20" fmla="*/ 58 w 116"/>
                <a:gd name="T21" fmla="*/ 117 h 117"/>
                <a:gd name="T22" fmla="*/ 40 w 116"/>
                <a:gd name="T23" fmla="*/ 114 h 117"/>
                <a:gd name="T24" fmla="*/ 23 w 116"/>
                <a:gd name="T25" fmla="*/ 106 h 117"/>
                <a:gd name="T26" fmla="*/ 11 w 116"/>
                <a:gd name="T27" fmla="*/ 93 h 117"/>
                <a:gd name="T28" fmla="*/ 3 w 116"/>
                <a:gd name="T29" fmla="*/ 78 h 117"/>
                <a:gd name="T30" fmla="*/ 0 w 116"/>
                <a:gd name="T31" fmla="*/ 58 h 117"/>
                <a:gd name="T32" fmla="*/ 3 w 116"/>
                <a:gd name="T33" fmla="*/ 40 h 117"/>
                <a:gd name="T34" fmla="*/ 11 w 116"/>
                <a:gd name="T35" fmla="*/ 25 h 117"/>
                <a:gd name="T36" fmla="*/ 23 w 116"/>
                <a:gd name="T37" fmla="*/ 12 h 117"/>
                <a:gd name="T38" fmla="*/ 40 w 116"/>
                <a:gd name="T39" fmla="*/ 3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3"/>
                  </a:lnTo>
                  <a:lnTo>
                    <a:pt x="92" y="12"/>
                  </a:lnTo>
                  <a:lnTo>
                    <a:pt x="104" y="25"/>
                  </a:lnTo>
                  <a:lnTo>
                    <a:pt x="113" y="40"/>
                  </a:lnTo>
                  <a:lnTo>
                    <a:pt x="116" y="58"/>
                  </a:lnTo>
                  <a:lnTo>
                    <a:pt x="113" y="78"/>
                  </a:lnTo>
                  <a:lnTo>
                    <a:pt x="104" y="93"/>
                  </a:lnTo>
                  <a:lnTo>
                    <a:pt x="92" y="106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3" y="106"/>
                  </a:lnTo>
                  <a:lnTo>
                    <a:pt x="11" y="93"/>
                  </a:lnTo>
                  <a:lnTo>
                    <a:pt x="3" y="78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5"/>
                  </a:lnTo>
                  <a:lnTo>
                    <a:pt x="23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49">
              <a:extLst>
                <a:ext uri="{FF2B5EF4-FFF2-40B4-BE49-F238E27FC236}">
                  <a16:creationId xmlns:a16="http://schemas.microsoft.com/office/drawing/2014/main" id="{767E85B0-B3E3-4BEF-9F4A-1BB452C81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678" y="1568566"/>
              <a:ext cx="23656" cy="25982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3 h 117"/>
                <a:gd name="T4" fmla="*/ 93 w 116"/>
                <a:gd name="T5" fmla="*/ 12 h 117"/>
                <a:gd name="T6" fmla="*/ 105 w 116"/>
                <a:gd name="T7" fmla="*/ 25 h 117"/>
                <a:gd name="T8" fmla="*/ 113 w 116"/>
                <a:gd name="T9" fmla="*/ 40 h 117"/>
                <a:gd name="T10" fmla="*/ 116 w 116"/>
                <a:gd name="T11" fmla="*/ 58 h 117"/>
                <a:gd name="T12" fmla="*/ 113 w 116"/>
                <a:gd name="T13" fmla="*/ 78 h 117"/>
                <a:gd name="T14" fmla="*/ 105 w 116"/>
                <a:gd name="T15" fmla="*/ 93 h 117"/>
                <a:gd name="T16" fmla="*/ 93 w 116"/>
                <a:gd name="T17" fmla="*/ 106 h 117"/>
                <a:gd name="T18" fmla="*/ 76 w 116"/>
                <a:gd name="T19" fmla="*/ 114 h 117"/>
                <a:gd name="T20" fmla="*/ 58 w 116"/>
                <a:gd name="T21" fmla="*/ 117 h 117"/>
                <a:gd name="T22" fmla="*/ 40 w 116"/>
                <a:gd name="T23" fmla="*/ 114 h 117"/>
                <a:gd name="T24" fmla="*/ 24 w 116"/>
                <a:gd name="T25" fmla="*/ 106 h 117"/>
                <a:gd name="T26" fmla="*/ 11 w 116"/>
                <a:gd name="T27" fmla="*/ 93 h 117"/>
                <a:gd name="T28" fmla="*/ 3 w 116"/>
                <a:gd name="T29" fmla="*/ 78 h 117"/>
                <a:gd name="T30" fmla="*/ 0 w 116"/>
                <a:gd name="T31" fmla="*/ 58 h 117"/>
                <a:gd name="T32" fmla="*/ 3 w 116"/>
                <a:gd name="T33" fmla="*/ 40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3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3"/>
                  </a:lnTo>
                  <a:lnTo>
                    <a:pt x="93" y="12"/>
                  </a:lnTo>
                  <a:lnTo>
                    <a:pt x="105" y="25"/>
                  </a:lnTo>
                  <a:lnTo>
                    <a:pt x="113" y="40"/>
                  </a:lnTo>
                  <a:lnTo>
                    <a:pt x="116" y="58"/>
                  </a:lnTo>
                  <a:lnTo>
                    <a:pt x="113" y="78"/>
                  </a:lnTo>
                  <a:lnTo>
                    <a:pt x="105" y="93"/>
                  </a:lnTo>
                  <a:lnTo>
                    <a:pt x="93" y="106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8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50">
              <a:extLst>
                <a:ext uri="{FF2B5EF4-FFF2-40B4-BE49-F238E27FC236}">
                  <a16:creationId xmlns:a16="http://schemas.microsoft.com/office/drawing/2014/main" id="{55075FD2-E417-40EB-B1EA-D7318870F1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2951" y="1415041"/>
              <a:ext cx="750566" cy="800688"/>
            </a:xfrm>
            <a:custGeom>
              <a:avLst/>
              <a:gdLst>
                <a:gd name="T0" fmla="*/ 1657 w 3490"/>
                <a:gd name="T1" fmla="*/ 2942 h 3384"/>
                <a:gd name="T2" fmla="*/ 1581 w 3490"/>
                <a:gd name="T3" fmla="*/ 3032 h 3384"/>
                <a:gd name="T4" fmla="*/ 1581 w 3490"/>
                <a:gd name="T5" fmla="*/ 3154 h 3384"/>
                <a:gd name="T6" fmla="*/ 1657 w 3490"/>
                <a:gd name="T7" fmla="*/ 3244 h 3384"/>
                <a:gd name="T8" fmla="*/ 1777 w 3490"/>
                <a:gd name="T9" fmla="*/ 3265 h 3384"/>
                <a:gd name="T10" fmla="*/ 1878 w 3490"/>
                <a:gd name="T11" fmla="*/ 3205 h 3384"/>
                <a:gd name="T12" fmla="*/ 1920 w 3490"/>
                <a:gd name="T13" fmla="*/ 3092 h 3384"/>
                <a:gd name="T14" fmla="*/ 1878 w 3490"/>
                <a:gd name="T15" fmla="*/ 2980 h 3384"/>
                <a:gd name="T16" fmla="*/ 1777 w 3490"/>
                <a:gd name="T17" fmla="*/ 2920 h 3384"/>
                <a:gd name="T18" fmla="*/ 209 w 3490"/>
                <a:gd name="T19" fmla="*/ 1238 h 3384"/>
                <a:gd name="T20" fmla="*/ 128 w 3490"/>
                <a:gd name="T21" fmla="*/ 1319 h 3384"/>
                <a:gd name="T22" fmla="*/ 120 w 3490"/>
                <a:gd name="T23" fmla="*/ 2096 h 3384"/>
                <a:gd name="T24" fmla="*/ 183 w 3490"/>
                <a:gd name="T25" fmla="*/ 2192 h 3384"/>
                <a:gd name="T26" fmla="*/ 3221 w 3490"/>
                <a:gd name="T27" fmla="*/ 2217 h 3384"/>
                <a:gd name="T28" fmla="*/ 3329 w 3490"/>
                <a:gd name="T29" fmla="*/ 2173 h 3384"/>
                <a:gd name="T30" fmla="*/ 3374 w 3490"/>
                <a:gd name="T31" fmla="*/ 2065 h 3384"/>
                <a:gd name="T32" fmla="*/ 3347 w 3490"/>
                <a:gd name="T33" fmla="*/ 1293 h 3384"/>
                <a:gd name="T34" fmla="*/ 3252 w 3490"/>
                <a:gd name="T35" fmla="*/ 1229 h 3384"/>
                <a:gd name="T36" fmla="*/ 238 w 3490"/>
                <a:gd name="T37" fmla="*/ 120 h 3384"/>
                <a:gd name="T38" fmla="*/ 143 w 3490"/>
                <a:gd name="T39" fmla="*/ 185 h 3384"/>
                <a:gd name="T40" fmla="*/ 116 w 3490"/>
                <a:gd name="T41" fmla="*/ 957 h 3384"/>
                <a:gd name="T42" fmla="*/ 161 w 3490"/>
                <a:gd name="T43" fmla="*/ 1064 h 3384"/>
                <a:gd name="T44" fmla="*/ 269 w 3490"/>
                <a:gd name="T45" fmla="*/ 1109 h 3384"/>
                <a:gd name="T46" fmla="*/ 3307 w 3490"/>
                <a:gd name="T47" fmla="*/ 1083 h 3384"/>
                <a:gd name="T48" fmla="*/ 3370 w 3490"/>
                <a:gd name="T49" fmla="*/ 988 h 3384"/>
                <a:gd name="T50" fmla="*/ 3362 w 3490"/>
                <a:gd name="T51" fmla="*/ 210 h 3384"/>
                <a:gd name="T52" fmla="*/ 3281 w 3490"/>
                <a:gd name="T53" fmla="*/ 130 h 3384"/>
                <a:gd name="T54" fmla="*/ 269 w 3490"/>
                <a:gd name="T55" fmla="*/ 0 h 3384"/>
                <a:gd name="T56" fmla="*/ 3335 w 3490"/>
                <a:gd name="T57" fmla="*/ 26 h 3384"/>
                <a:gd name="T58" fmla="*/ 3447 w 3490"/>
                <a:gd name="T59" fmla="*/ 124 h 3384"/>
                <a:gd name="T60" fmla="*/ 3490 w 3490"/>
                <a:gd name="T61" fmla="*/ 270 h 3384"/>
                <a:gd name="T62" fmla="*/ 3469 w 3490"/>
                <a:gd name="T63" fmla="*/ 1060 h 3384"/>
                <a:gd name="T64" fmla="*/ 3386 w 3490"/>
                <a:gd name="T65" fmla="*/ 1167 h 3384"/>
                <a:gd name="T66" fmla="*/ 3469 w 3490"/>
                <a:gd name="T67" fmla="*/ 1274 h 3384"/>
                <a:gd name="T68" fmla="*/ 3490 w 3490"/>
                <a:gd name="T69" fmla="*/ 2065 h 3384"/>
                <a:gd name="T70" fmla="*/ 3447 w 3490"/>
                <a:gd name="T71" fmla="*/ 2212 h 3384"/>
                <a:gd name="T72" fmla="*/ 3335 w 3490"/>
                <a:gd name="T73" fmla="*/ 2309 h 3384"/>
                <a:gd name="T74" fmla="*/ 1803 w 3490"/>
                <a:gd name="T75" fmla="*/ 2334 h 3384"/>
                <a:gd name="T76" fmla="*/ 1908 w 3490"/>
                <a:gd name="T77" fmla="*/ 2850 h 3384"/>
                <a:gd name="T78" fmla="*/ 2005 w 3490"/>
                <a:gd name="T79" fmla="*/ 2962 h 3384"/>
                <a:gd name="T80" fmla="*/ 3450 w 3490"/>
                <a:gd name="T81" fmla="*/ 3037 h 3384"/>
                <a:gd name="T82" fmla="*/ 3490 w 3490"/>
                <a:gd name="T83" fmla="*/ 3092 h 3384"/>
                <a:gd name="T84" fmla="*/ 3450 w 3490"/>
                <a:gd name="T85" fmla="*/ 3147 h 3384"/>
                <a:gd name="T86" fmla="*/ 2003 w 3490"/>
                <a:gd name="T87" fmla="*/ 3226 h 3384"/>
                <a:gd name="T88" fmla="*/ 1898 w 3490"/>
                <a:gd name="T89" fmla="*/ 3340 h 3384"/>
                <a:gd name="T90" fmla="*/ 1745 w 3490"/>
                <a:gd name="T91" fmla="*/ 3384 h 3384"/>
                <a:gd name="T92" fmla="*/ 1592 w 3490"/>
                <a:gd name="T93" fmla="*/ 3340 h 3384"/>
                <a:gd name="T94" fmla="*/ 1487 w 3490"/>
                <a:gd name="T95" fmla="*/ 3226 h 3384"/>
                <a:gd name="T96" fmla="*/ 40 w 3490"/>
                <a:gd name="T97" fmla="*/ 3147 h 3384"/>
                <a:gd name="T98" fmla="*/ 0 w 3490"/>
                <a:gd name="T99" fmla="*/ 3092 h 3384"/>
                <a:gd name="T100" fmla="*/ 40 w 3490"/>
                <a:gd name="T101" fmla="*/ 3037 h 3384"/>
                <a:gd name="T102" fmla="*/ 1485 w 3490"/>
                <a:gd name="T103" fmla="*/ 2962 h 3384"/>
                <a:gd name="T104" fmla="*/ 1582 w 3490"/>
                <a:gd name="T105" fmla="*/ 2850 h 3384"/>
                <a:gd name="T106" fmla="*/ 1687 w 3490"/>
                <a:gd name="T107" fmla="*/ 2334 h 3384"/>
                <a:gd name="T108" fmla="*/ 155 w 3490"/>
                <a:gd name="T109" fmla="*/ 2309 h 3384"/>
                <a:gd name="T110" fmla="*/ 43 w 3490"/>
                <a:gd name="T111" fmla="*/ 2212 h 3384"/>
                <a:gd name="T112" fmla="*/ 0 w 3490"/>
                <a:gd name="T113" fmla="*/ 2065 h 3384"/>
                <a:gd name="T114" fmla="*/ 21 w 3490"/>
                <a:gd name="T115" fmla="*/ 1274 h 3384"/>
                <a:gd name="T116" fmla="*/ 104 w 3490"/>
                <a:gd name="T117" fmla="*/ 1167 h 3384"/>
                <a:gd name="T118" fmla="*/ 21 w 3490"/>
                <a:gd name="T119" fmla="*/ 1060 h 3384"/>
                <a:gd name="T120" fmla="*/ 0 w 3490"/>
                <a:gd name="T121" fmla="*/ 270 h 3384"/>
                <a:gd name="T122" fmla="*/ 43 w 3490"/>
                <a:gd name="T123" fmla="*/ 124 h 3384"/>
                <a:gd name="T124" fmla="*/ 155 w 3490"/>
                <a:gd name="T125" fmla="*/ 26 h 3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90" h="3384">
                  <a:moveTo>
                    <a:pt x="1745" y="2917"/>
                  </a:moveTo>
                  <a:lnTo>
                    <a:pt x="1713" y="2920"/>
                  </a:lnTo>
                  <a:lnTo>
                    <a:pt x="1684" y="2929"/>
                  </a:lnTo>
                  <a:lnTo>
                    <a:pt x="1657" y="2942"/>
                  </a:lnTo>
                  <a:lnTo>
                    <a:pt x="1633" y="2959"/>
                  </a:lnTo>
                  <a:lnTo>
                    <a:pt x="1612" y="2980"/>
                  </a:lnTo>
                  <a:lnTo>
                    <a:pt x="1595" y="3004"/>
                  </a:lnTo>
                  <a:lnTo>
                    <a:pt x="1581" y="3032"/>
                  </a:lnTo>
                  <a:lnTo>
                    <a:pt x="1574" y="3061"/>
                  </a:lnTo>
                  <a:lnTo>
                    <a:pt x="1571" y="3092"/>
                  </a:lnTo>
                  <a:lnTo>
                    <a:pt x="1574" y="3124"/>
                  </a:lnTo>
                  <a:lnTo>
                    <a:pt x="1581" y="3154"/>
                  </a:lnTo>
                  <a:lnTo>
                    <a:pt x="1595" y="3180"/>
                  </a:lnTo>
                  <a:lnTo>
                    <a:pt x="1612" y="3205"/>
                  </a:lnTo>
                  <a:lnTo>
                    <a:pt x="1633" y="3226"/>
                  </a:lnTo>
                  <a:lnTo>
                    <a:pt x="1657" y="3244"/>
                  </a:lnTo>
                  <a:lnTo>
                    <a:pt x="1684" y="3257"/>
                  </a:lnTo>
                  <a:lnTo>
                    <a:pt x="1713" y="3265"/>
                  </a:lnTo>
                  <a:lnTo>
                    <a:pt x="1745" y="3267"/>
                  </a:lnTo>
                  <a:lnTo>
                    <a:pt x="1777" y="3265"/>
                  </a:lnTo>
                  <a:lnTo>
                    <a:pt x="1806" y="3257"/>
                  </a:lnTo>
                  <a:lnTo>
                    <a:pt x="1833" y="3244"/>
                  </a:lnTo>
                  <a:lnTo>
                    <a:pt x="1857" y="3226"/>
                  </a:lnTo>
                  <a:lnTo>
                    <a:pt x="1878" y="3205"/>
                  </a:lnTo>
                  <a:lnTo>
                    <a:pt x="1895" y="3180"/>
                  </a:lnTo>
                  <a:lnTo>
                    <a:pt x="1909" y="3154"/>
                  </a:lnTo>
                  <a:lnTo>
                    <a:pt x="1916" y="3124"/>
                  </a:lnTo>
                  <a:lnTo>
                    <a:pt x="1920" y="3092"/>
                  </a:lnTo>
                  <a:lnTo>
                    <a:pt x="1916" y="3061"/>
                  </a:lnTo>
                  <a:lnTo>
                    <a:pt x="1909" y="3032"/>
                  </a:lnTo>
                  <a:lnTo>
                    <a:pt x="1895" y="3004"/>
                  </a:lnTo>
                  <a:lnTo>
                    <a:pt x="1878" y="2980"/>
                  </a:lnTo>
                  <a:lnTo>
                    <a:pt x="1857" y="2959"/>
                  </a:lnTo>
                  <a:lnTo>
                    <a:pt x="1833" y="2942"/>
                  </a:lnTo>
                  <a:lnTo>
                    <a:pt x="1806" y="2929"/>
                  </a:lnTo>
                  <a:lnTo>
                    <a:pt x="1777" y="2920"/>
                  </a:lnTo>
                  <a:lnTo>
                    <a:pt x="1745" y="2917"/>
                  </a:lnTo>
                  <a:close/>
                  <a:moveTo>
                    <a:pt x="269" y="1225"/>
                  </a:moveTo>
                  <a:lnTo>
                    <a:pt x="238" y="1229"/>
                  </a:lnTo>
                  <a:lnTo>
                    <a:pt x="209" y="1238"/>
                  </a:lnTo>
                  <a:lnTo>
                    <a:pt x="183" y="1252"/>
                  </a:lnTo>
                  <a:lnTo>
                    <a:pt x="161" y="1270"/>
                  </a:lnTo>
                  <a:lnTo>
                    <a:pt x="143" y="1293"/>
                  </a:lnTo>
                  <a:lnTo>
                    <a:pt x="128" y="1319"/>
                  </a:lnTo>
                  <a:lnTo>
                    <a:pt x="120" y="1347"/>
                  </a:lnTo>
                  <a:lnTo>
                    <a:pt x="116" y="1378"/>
                  </a:lnTo>
                  <a:lnTo>
                    <a:pt x="116" y="2065"/>
                  </a:lnTo>
                  <a:lnTo>
                    <a:pt x="120" y="2096"/>
                  </a:lnTo>
                  <a:lnTo>
                    <a:pt x="128" y="2125"/>
                  </a:lnTo>
                  <a:lnTo>
                    <a:pt x="143" y="2150"/>
                  </a:lnTo>
                  <a:lnTo>
                    <a:pt x="161" y="2173"/>
                  </a:lnTo>
                  <a:lnTo>
                    <a:pt x="183" y="2192"/>
                  </a:lnTo>
                  <a:lnTo>
                    <a:pt x="209" y="2205"/>
                  </a:lnTo>
                  <a:lnTo>
                    <a:pt x="238" y="2214"/>
                  </a:lnTo>
                  <a:lnTo>
                    <a:pt x="269" y="2217"/>
                  </a:lnTo>
                  <a:lnTo>
                    <a:pt x="3221" y="2217"/>
                  </a:lnTo>
                  <a:lnTo>
                    <a:pt x="3252" y="2214"/>
                  </a:lnTo>
                  <a:lnTo>
                    <a:pt x="3281" y="2205"/>
                  </a:lnTo>
                  <a:lnTo>
                    <a:pt x="3307" y="2192"/>
                  </a:lnTo>
                  <a:lnTo>
                    <a:pt x="3329" y="2173"/>
                  </a:lnTo>
                  <a:lnTo>
                    <a:pt x="3347" y="2150"/>
                  </a:lnTo>
                  <a:lnTo>
                    <a:pt x="3362" y="2125"/>
                  </a:lnTo>
                  <a:lnTo>
                    <a:pt x="3370" y="2096"/>
                  </a:lnTo>
                  <a:lnTo>
                    <a:pt x="3374" y="2065"/>
                  </a:lnTo>
                  <a:lnTo>
                    <a:pt x="3374" y="1378"/>
                  </a:lnTo>
                  <a:lnTo>
                    <a:pt x="3370" y="1347"/>
                  </a:lnTo>
                  <a:lnTo>
                    <a:pt x="3362" y="1319"/>
                  </a:lnTo>
                  <a:lnTo>
                    <a:pt x="3347" y="1293"/>
                  </a:lnTo>
                  <a:lnTo>
                    <a:pt x="3329" y="1270"/>
                  </a:lnTo>
                  <a:lnTo>
                    <a:pt x="3307" y="1252"/>
                  </a:lnTo>
                  <a:lnTo>
                    <a:pt x="3281" y="1238"/>
                  </a:lnTo>
                  <a:lnTo>
                    <a:pt x="3252" y="1229"/>
                  </a:lnTo>
                  <a:lnTo>
                    <a:pt x="3221" y="1225"/>
                  </a:lnTo>
                  <a:lnTo>
                    <a:pt x="269" y="1225"/>
                  </a:lnTo>
                  <a:close/>
                  <a:moveTo>
                    <a:pt x="269" y="117"/>
                  </a:moveTo>
                  <a:lnTo>
                    <a:pt x="238" y="120"/>
                  </a:lnTo>
                  <a:lnTo>
                    <a:pt x="209" y="130"/>
                  </a:lnTo>
                  <a:lnTo>
                    <a:pt x="183" y="144"/>
                  </a:lnTo>
                  <a:lnTo>
                    <a:pt x="161" y="162"/>
                  </a:lnTo>
                  <a:lnTo>
                    <a:pt x="143" y="185"/>
                  </a:lnTo>
                  <a:lnTo>
                    <a:pt x="128" y="210"/>
                  </a:lnTo>
                  <a:lnTo>
                    <a:pt x="120" y="239"/>
                  </a:lnTo>
                  <a:lnTo>
                    <a:pt x="116" y="270"/>
                  </a:lnTo>
                  <a:lnTo>
                    <a:pt x="116" y="957"/>
                  </a:lnTo>
                  <a:lnTo>
                    <a:pt x="120" y="988"/>
                  </a:lnTo>
                  <a:lnTo>
                    <a:pt x="128" y="1017"/>
                  </a:lnTo>
                  <a:lnTo>
                    <a:pt x="143" y="1042"/>
                  </a:lnTo>
                  <a:lnTo>
                    <a:pt x="161" y="1064"/>
                  </a:lnTo>
                  <a:lnTo>
                    <a:pt x="183" y="1083"/>
                  </a:lnTo>
                  <a:lnTo>
                    <a:pt x="209" y="1097"/>
                  </a:lnTo>
                  <a:lnTo>
                    <a:pt x="238" y="1106"/>
                  </a:lnTo>
                  <a:lnTo>
                    <a:pt x="269" y="1109"/>
                  </a:lnTo>
                  <a:lnTo>
                    <a:pt x="3221" y="1109"/>
                  </a:lnTo>
                  <a:lnTo>
                    <a:pt x="3252" y="1106"/>
                  </a:lnTo>
                  <a:lnTo>
                    <a:pt x="3281" y="1097"/>
                  </a:lnTo>
                  <a:lnTo>
                    <a:pt x="3307" y="1083"/>
                  </a:lnTo>
                  <a:lnTo>
                    <a:pt x="3329" y="1064"/>
                  </a:lnTo>
                  <a:lnTo>
                    <a:pt x="3347" y="1042"/>
                  </a:lnTo>
                  <a:lnTo>
                    <a:pt x="3362" y="1017"/>
                  </a:lnTo>
                  <a:lnTo>
                    <a:pt x="3370" y="988"/>
                  </a:lnTo>
                  <a:lnTo>
                    <a:pt x="3374" y="957"/>
                  </a:lnTo>
                  <a:lnTo>
                    <a:pt x="3374" y="270"/>
                  </a:lnTo>
                  <a:lnTo>
                    <a:pt x="3370" y="239"/>
                  </a:lnTo>
                  <a:lnTo>
                    <a:pt x="3362" y="210"/>
                  </a:lnTo>
                  <a:lnTo>
                    <a:pt x="3347" y="185"/>
                  </a:lnTo>
                  <a:lnTo>
                    <a:pt x="3329" y="162"/>
                  </a:lnTo>
                  <a:lnTo>
                    <a:pt x="3307" y="144"/>
                  </a:lnTo>
                  <a:lnTo>
                    <a:pt x="3281" y="130"/>
                  </a:lnTo>
                  <a:lnTo>
                    <a:pt x="3252" y="120"/>
                  </a:lnTo>
                  <a:lnTo>
                    <a:pt x="3221" y="117"/>
                  </a:lnTo>
                  <a:lnTo>
                    <a:pt x="269" y="117"/>
                  </a:lnTo>
                  <a:close/>
                  <a:moveTo>
                    <a:pt x="269" y="0"/>
                  </a:moveTo>
                  <a:lnTo>
                    <a:pt x="3221" y="0"/>
                  </a:lnTo>
                  <a:lnTo>
                    <a:pt x="3262" y="4"/>
                  </a:lnTo>
                  <a:lnTo>
                    <a:pt x="3300" y="12"/>
                  </a:lnTo>
                  <a:lnTo>
                    <a:pt x="3335" y="26"/>
                  </a:lnTo>
                  <a:lnTo>
                    <a:pt x="3367" y="44"/>
                  </a:lnTo>
                  <a:lnTo>
                    <a:pt x="3398" y="66"/>
                  </a:lnTo>
                  <a:lnTo>
                    <a:pt x="3424" y="93"/>
                  </a:lnTo>
                  <a:lnTo>
                    <a:pt x="3447" y="124"/>
                  </a:lnTo>
                  <a:lnTo>
                    <a:pt x="3465" y="156"/>
                  </a:lnTo>
                  <a:lnTo>
                    <a:pt x="3478" y="192"/>
                  </a:lnTo>
                  <a:lnTo>
                    <a:pt x="3487" y="230"/>
                  </a:lnTo>
                  <a:lnTo>
                    <a:pt x="3490" y="270"/>
                  </a:lnTo>
                  <a:lnTo>
                    <a:pt x="3490" y="957"/>
                  </a:lnTo>
                  <a:lnTo>
                    <a:pt x="3488" y="993"/>
                  </a:lnTo>
                  <a:lnTo>
                    <a:pt x="3480" y="1027"/>
                  </a:lnTo>
                  <a:lnTo>
                    <a:pt x="3469" y="1060"/>
                  </a:lnTo>
                  <a:lnTo>
                    <a:pt x="3454" y="1091"/>
                  </a:lnTo>
                  <a:lnTo>
                    <a:pt x="3434" y="1119"/>
                  </a:lnTo>
                  <a:lnTo>
                    <a:pt x="3412" y="1145"/>
                  </a:lnTo>
                  <a:lnTo>
                    <a:pt x="3386" y="1167"/>
                  </a:lnTo>
                  <a:lnTo>
                    <a:pt x="3412" y="1190"/>
                  </a:lnTo>
                  <a:lnTo>
                    <a:pt x="3434" y="1216"/>
                  </a:lnTo>
                  <a:lnTo>
                    <a:pt x="3454" y="1244"/>
                  </a:lnTo>
                  <a:lnTo>
                    <a:pt x="3469" y="1274"/>
                  </a:lnTo>
                  <a:lnTo>
                    <a:pt x="3480" y="1307"/>
                  </a:lnTo>
                  <a:lnTo>
                    <a:pt x="3488" y="1342"/>
                  </a:lnTo>
                  <a:lnTo>
                    <a:pt x="3490" y="1378"/>
                  </a:lnTo>
                  <a:lnTo>
                    <a:pt x="3490" y="2065"/>
                  </a:lnTo>
                  <a:lnTo>
                    <a:pt x="3487" y="2105"/>
                  </a:lnTo>
                  <a:lnTo>
                    <a:pt x="3478" y="2143"/>
                  </a:lnTo>
                  <a:lnTo>
                    <a:pt x="3465" y="2179"/>
                  </a:lnTo>
                  <a:lnTo>
                    <a:pt x="3447" y="2212"/>
                  </a:lnTo>
                  <a:lnTo>
                    <a:pt x="3424" y="2242"/>
                  </a:lnTo>
                  <a:lnTo>
                    <a:pt x="3398" y="2268"/>
                  </a:lnTo>
                  <a:lnTo>
                    <a:pt x="3367" y="2290"/>
                  </a:lnTo>
                  <a:lnTo>
                    <a:pt x="3335" y="2309"/>
                  </a:lnTo>
                  <a:lnTo>
                    <a:pt x="3300" y="2323"/>
                  </a:lnTo>
                  <a:lnTo>
                    <a:pt x="3262" y="2331"/>
                  </a:lnTo>
                  <a:lnTo>
                    <a:pt x="3221" y="2334"/>
                  </a:lnTo>
                  <a:lnTo>
                    <a:pt x="1803" y="2334"/>
                  </a:lnTo>
                  <a:lnTo>
                    <a:pt x="1803" y="2807"/>
                  </a:lnTo>
                  <a:lnTo>
                    <a:pt x="1840" y="2816"/>
                  </a:lnTo>
                  <a:lnTo>
                    <a:pt x="1875" y="2831"/>
                  </a:lnTo>
                  <a:lnTo>
                    <a:pt x="1908" y="2850"/>
                  </a:lnTo>
                  <a:lnTo>
                    <a:pt x="1936" y="2874"/>
                  </a:lnTo>
                  <a:lnTo>
                    <a:pt x="1963" y="2900"/>
                  </a:lnTo>
                  <a:lnTo>
                    <a:pt x="1986" y="2930"/>
                  </a:lnTo>
                  <a:lnTo>
                    <a:pt x="2005" y="2962"/>
                  </a:lnTo>
                  <a:lnTo>
                    <a:pt x="2020" y="2997"/>
                  </a:lnTo>
                  <a:lnTo>
                    <a:pt x="2029" y="3034"/>
                  </a:lnTo>
                  <a:lnTo>
                    <a:pt x="3432" y="3034"/>
                  </a:lnTo>
                  <a:lnTo>
                    <a:pt x="3450" y="3037"/>
                  </a:lnTo>
                  <a:lnTo>
                    <a:pt x="3466" y="3045"/>
                  </a:lnTo>
                  <a:lnTo>
                    <a:pt x="3478" y="3058"/>
                  </a:lnTo>
                  <a:lnTo>
                    <a:pt x="3487" y="3074"/>
                  </a:lnTo>
                  <a:lnTo>
                    <a:pt x="3490" y="3092"/>
                  </a:lnTo>
                  <a:lnTo>
                    <a:pt x="3487" y="3111"/>
                  </a:lnTo>
                  <a:lnTo>
                    <a:pt x="3478" y="3127"/>
                  </a:lnTo>
                  <a:lnTo>
                    <a:pt x="3466" y="3140"/>
                  </a:lnTo>
                  <a:lnTo>
                    <a:pt x="3450" y="3147"/>
                  </a:lnTo>
                  <a:lnTo>
                    <a:pt x="3432" y="3150"/>
                  </a:lnTo>
                  <a:lnTo>
                    <a:pt x="2029" y="3150"/>
                  </a:lnTo>
                  <a:lnTo>
                    <a:pt x="2019" y="3190"/>
                  </a:lnTo>
                  <a:lnTo>
                    <a:pt x="2003" y="3226"/>
                  </a:lnTo>
                  <a:lnTo>
                    <a:pt x="1983" y="3260"/>
                  </a:lnTo>
                  <a:lnTo>
                    <a:pt x="1959" y="3290"/>
                  </a:lnTo>
                  <a:lnTo>
                    <a:pt x="1930" y="3317"/>
                  </a:lnTo>
                  <a:lnTo>
                    <a:pt x="1898" y="3340"/>
                  </a:lnTo>
                  <a:lnTo>
                    <a:pt x="1863" y="3358"/>
                  </a:lnTo>
                  <a:lnTo>
                    <a:pt x="1826" y="3372"/>
                  </a:lnTo>
                  <a:lnTo>
                    <a:pt x="1786" y="3381"/>
                  </a:lnTo>
                  <a:lnTo>
                    <a:pt x="1745" y="3384"/>
                  </a:lnTo>
                  <a:lnTo>
                    <a:pt x="1704" y="3381"/>
                  </a:lnTo>
                  <a:lnTo>
                    <a:pt x="1664" y="3372"/>
                  </a:lnTo>
                  <a:lnTo>
                    <a:pt x="1627" y="3358"/>
                  </a:lnTo>
                  <a:lnTo>
                    <a:pt x="1592" y="3340"/>
                  </a:lnTo>
                  <a:lnTo>
                    <a:pt x="1560" y="3317"/>
                  </a:lnTo>
                  <a:lnTo>
                    <a:pt x="1531" y="3290"/>
                  </a:lnTo>
                  <a:lnTo>
                    <a:pt x="1507" y="3260"/>
                  </a:lnTo>
                  <a:lnTo>
                    <a:pt x="1487" y="3226"/>
                  </a:lnTo>
                  <a:lnTo>
                    <a:pt x="1471" y="3190"/>
                  </a:lnTo>
                  <a:lnTo>
                    <a:pt x="1461" y="3150"/>
                  </a:lnTo>
                  <a:lnTo>
                    <a:pt x="58" y="3150"/>
                  </a:lnTo>
                  <a:lnTo>
                    <a:pt x="40" y="3147"/>
                  </a:lnTo>
                  <a:lnTo>
                    <a:pt x="24" y="3140"/>
                  </a:lnTo>
                  <a:lnTo>
                    <a:pt x="12" y="3127"/>
                  </a:lnTo>
                  <a:lnTo>
                    <a:pt x="3" y="3111"/>
                  </a:lnTo>
                  <a:lnTo>
                    <a:pt x="0" y="3092"/>
                  </a:lnTo>
                  <a:lnTo>
                    <a:pt x="3" y="3074"/>
                  </a:lnTo>
                  <a:lnTo>
                    <a:pt x="12" y="3058"/>
                  </a:lnTo>
                  <a:lnTo>
                    <a:pt x="24" y="3045"/>
                  </a:lnTo>
                  <a:lnTo>
                    <a:pt x="40" y="3037"/>
                  </a:lnTo>
                  <a:lnTo>
                    <a:pt x="58" y="3034"/>
                  </a:lnTo>
                  <a:lnTo>
                    <a:pt x="1461" y="3034"/>
                  </a:lnTo>
                  <a:lnTo>
                    <a:pt x="1470" y="2997"/>
                  </a:lnTo>
                  <a:lnTo>
                    <a:pt x="1485" y="2962"/>
                  </a:lnTo>
                  <a:lnTo>
                    <a:pt x="1504" y="2930"/>
                  </a:lnTo>
                  <a:lnTo>
                    <a:pt x="1527" y="2900"/>
                  </a:lnTo>
                  <a:lnTo>
                    <a:pt x="1554" y="2874"/>
                  </a:lnTo>
                  <a:lnTo>
                    <a:pt x="1582" y="2850"/>
                  </a:lnTo>
                  <a:lnTo>
                    <a:pt x="1615" y="2831"/>
                  </a:lnTo>
                  <a:lnTo>
                    <a:pt x="1650" y="2816"/>
                  </a:lnTo>
                  <a:lnTo>
                    <a:pt x="1687" y="2807"/>
                  </a:lnTo>
                  <a:lnTo>
                    <a:pt x="1687" y="2334"/>
                  </a:lnTo>
                  <a:lnTo>
                    <a:pt x="269" y="2334"/>
                  </a:lnTo>
                  <a:lnTo>
                    <a:pt x="228" y="2331"/>
                  </a:lnTo>
                  <a:lnTo>
                    <a:pt x="190" y="2323"/>
                  </a:lnTo>
                  <a:lnTo>
                    <a:pt x="155" y="2309"/>
                  </a:lnTo>
                  <a:lnTo>
                    <a:pt x="123" y="2290"/>
                  </a:lnTo>
                  <a:lnTo>
                    <a:pt x="92" y="2268"/>
                  </a:lnTo>
                  <a:lnTo>
                    <a:pt x="66" y="2242"/>
                  </a:lnTo>
                  <a:lnTo>
                    <a:pt x="43" y="2212"/>
                  </a:lnTo>
                  <a:lnTo>
                    <a:pt x="25" y="2179"/>
                  </a:lnTo>
                  <a:lnTo>
                    <a:pt x="12" y="2143"/>
                  </a:lnTo>
                  <a:lnTo>
                    <a:pt x="3" y="2105"/>
                  </a:lnTo>
                  <a:lnTo>
                    <a:pt x="0" y="2065"/>
                  </a:lnTo>
                  <a:lnTo>
                    <a:pt x="0" y="1378"/>
                  </a:lnTo>
                  <a:lnTo>
                    <a:pt x="2" y="1342"/>
                  </a:lnTo>
                  <a:lnTo>
                    <a:pt x="10" y="1307"/>
                  </a:lnTo>
                  <a:lnTo>
                    <a:pt x="21" y="1274"/>
                  </a:lnTo>
                  <a:lnTo>
                    <a:pt x="36" y="1244"/>
                  </a:lnTo>
                  <a:lnTo>
                    <a:pt x="56" y="1216"/>
                  </a:lnTo>
                  <a:lnTo>
                    <a:pt x="78" y="1190"/>
                  </a:lnTo>
                  <a:lnTo>
                    <a:pt x="104" y="1167"/>
                  </a:lnTo>
                  <a:lnTo>
                    <a:pt x="78" y="1145"/>
                  </a:lnTo>
                  <a:lnTo>
                    <a:pt x="56" y="1119"/>
                  </a:lnTo>
                  <a:lnTo>
                    <a:pt x="36" y="1091"/>
                  </a:lnTo>
                  <a:lnTo>
                    <a:pt x="21" y="1060"/>
                  </a:lnTo>
                  <a:lnTo>
                    <a:pt x="10" y="1027"/>
                  </a:lnTo>
                  <a:lnTo>
                    <a:pt x="2" y="993"/>
                  </a:lnTo>
                  <a:lnTo>
                    <a:pt x="0" y="957"/>
                  </a:lnTo>
                  <a:lnTo>
                    <a:pt x="0" y="270"/>
                  </a:lnTo>
                  <a:lnTo>
                    <a:pt x="3" y="230"/>
                  </a:lnTo>
                  <a:lnTo>
                    <a:pt x="12" y="192"/>
                  </a:lnTo>
                  <a:lnTo>
                    <a:pt x="25" y="156"/>
                  </a:lnTo>
                  <a:lnTo>
                    <a:pt x="43" y="124"/>
                  </a:lnTo>
                  <a:lnTo>
                    <a:pt x="66" y="93"/>
                  </a:lnTo>
                  <a:lnTo>
                    <a:pt x="92" y="66"/>
                  </a:lnTo>
                  <a:lnTo>
                    <a:pt x="123" y="44"/>
                  </a:lnTo>
                  <a:lnTo>
                    <a:pt x="155" y="26"/>
                  </a:lnTo>
                  <a:lnTo>
                    <a:pt x="190" y="12"/>
                  </a:lnTo>
                  <a:lnTo>
                    <a:pt x="228" y="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251">
              <a:extLst>
                <a:ext uri="{FF2B5EF4-FFF2-40B4-BE49-F238E27FC236}">
                  <a16:creationId xmlns:a16="http://schemas.microsoft.com/office/drawing/2014/main" id="{D03BB955-FCF0-4E85-8D19-B6121E84AC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88222" y="1759880"/>
              <a:ext cx="111832" cy="125182"/>
            </a:xfrm>
            <a:custGeom>
              <a:avLst/>
              <a:gdLst>
                <a:gd name="T0" fmla="*/ 233 w 524"/>
                <a:gd name="T1" fmla="*/ 120 h 525"/>
                <a:gd name="T2" fmla="*/ 181 w 524"/>
                <a:gd name="T3" fmla="*/ 142 h 525"/>
                <a:gd name="T4" fmla="*/ 141 w 524"/>
                <a:gd name="T5" fmla="*/ 181 h 525"/>
                <a:gd name="T6" fmla="*/ 120 w 524"/>
                <a:gd name="T7" fmla="*/ 233 h 525"/>
                <a:gd name="T8" fmla="*/ 120 w 524"/>
                <a:gd name="T9" fmla="*/ 293 h 525"/>
                <a:gd name="T10" fmla="*/ 141 w 524"/>
                <a:gd name="T11" fmla="*/ 345 h 525"/>
                <a:gd name="T12" fmla="*/ 181 w 524"/>
                <a:gd name="T13" fmla="*/ 384 h 525"/>
                <a:gd name="T14" fmla="*/ 233 w 524"/>
                <a:gd name="T15" fmla="*/ 406 h 525"/>
                <a:gd name="T16" fmla="*/ 291 w 524"/>
                <a:gd name="T17" fmla="*/ 406 h 525"/>
                <a:gd name="T18" fmla="*/ 343 w 524"/>
                <a:gd name="T19" fmla="*/ 384 h 525"/>
                <a:gd name="T20" fmla="*/ 382 w 524"/>
                <a:gd name="T21" fmla="*/ 345 h 525"/>
                <a:gd name="T22" fmla="*/ 404 w 524"/>
                <a:gd name="T23" fmla="*/ 293 h 525"/>
                <a:gd name="T24" fmla="*/ 404 w 524"/>
                <a:gd name="T25" fmla="*/ 233 h 525"/>
                <a:gd name="T26" fmla="*/ 382 w 524"/>
                <a:gd name="T27" fmla="*/ 181 h 525"/>
                <a:gd name="T28" fmla="*/ 343 w 524"/>
                <a:gd name="T29" fmla="*/ 142 h 525"/>
                <a:gd name="T30" fmla="*/ 291 w 524"/>
                <a:gd name="T31" fmla="*/ 120 h 525"/>
                <a:gd name="T32" fmla="*/ 261 w 524"/>
                <a:gd name="T33" fmla="*/ 0 h 525"/>
                <a:gd name="T34" fmla="*/ 337 w 524"/>
                <a:gd name="T35" fmla="*/ 11 h 525"/>
                <a:gd name="T36" fmla="*/ 404 w 524"/>
                <a:gd name="T37" fmla="*/ 42 h 525"/>
                <a:gd name="T38" fmla="*/ 459 w 524"/>
                <a:gd name="T39" fmla="*/ 90 h 525"/>
                <a:gd name="T40" fmla="*/ 499 w 524"/>
                <a:gd name="T41" fmla="*/ 151 h 525"/>
                <a:gd name="T42" fmla="*/ 520 w 524"/>
                <a:gd name="T43" fmla="*/ 224 h 525"/>
                <a:gd name="T44" fmla="*/ 520 w 524"/>
                <a:gd name="T45" fmla="*/ 301 h 525"/>
                <a:gd name="T46" fmla="*/ 499 w 524"/>
                <a:gd name="T47" fmla="*/ 373 h 525"/>
                <a:gd name="T48" fmla="*/ 459 w 524"/>
                <a:gd name="T49" fmla="*/ 435 h 525"/>
                <a:gd name="T50" fmla="*/ 404 w 524"/>
                <a:gd name="T51" fmla="*/ 482 h 525"/>
                <a:gd name="T52" fmla="*/ 337 w 524"/>
                <a:gd name="T53" fmla="*/ 514 h 525"/>
                <a:gd name="T54" fmla="*/ 261 w 524"/>
                <a:gd name="T55" fmla="*/ 525 h 525"/>
                <a:gd name="T56" fmla="*/ 186 w 524"/>
                <a:gd name="T57" fmla="*/ 514 h 525"/>
                <a:gd name="T58" fmla="*/ 120 w 524"/>
                <a:gd name="T59" fmla="*/ 482 h 525"/>
                <a:gd name="T60" fmla="*/ 65 w 524"/>
                <a:gd name="T61" fmla="*/ 435 h 525"/>
                <a:gd name="T62" fmla="*/ 24 w 524"/>
                <a:gd name="T63" fmla="*/ 373 h 525"/>
                <a:gd name="T64" fmla="*/ 3 w 524"/>
                <a:gd name="T65" fmla="*/ 301 h 525"/>
                <a:gd name="T66" fmla="*/ 3 w 524"/>
                <a:gd name="T67" fmla="*/ 224 h 525"/>
                <a:gd name="T68" fmla="*/ 24 w 524"/>
                <a:gd name="T69" fmla="*/ 151 h 525"/>
                <a:gd name="T70" fmla="*/ 65 w 524"/>
                <a:gd name="T71" fmla="*/ 90 h 525"/>
                <a:gd name="T72" fmla="*/ 120 w 524"/>
                <a:gd name="T73" fmla="*/ 42 h 525"/>
                <a:gd name="T74" fmla="*/ 186 w 524"/>
                <a:gd name="T75" fmla="*/ 11 h 525"/>
                <a:gd name="T76" fmla="*/ 261 w 524"/>
                <a:gd name="T77" fmla="*/ 0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4" h="525">
                  <a:moveTo>
                    <a:pt x="261" y="116"/>
                  </a:moveTo>
                  <a:lnTo>
                    <a:pt x="233" y="120"/>
                  </a:lnTo>
                  <a:lnTo>
                    <a:pt x="205" y="128"/>
                  </a:lnTo>
                  <a:lnTo>
                    <a:pt x="181" y="142"/>
                  </a:lnTo>
                  <a:lnTo>
                    <a:pt x="159" y="160"/>
                  </a:lnTo>
                  <a:lnTo>
                    <a:pt x="141" y="181"/>
                  </a:lnTo>
                  <a:lnTo>
                    <a:pt x="128" y="206"/>
                  </a:lnTo>
                  <a:lnTo>
                    <a:pt x="120" y="233"/>
                  </a:lnTo>
                  <a:lnTo>
                    <a:pt x="116" y="263"/>
                  </a:lnTo>
                  <a:lnTo>
                    <a:pt x="120" y="293"/>
                  </a:lnTo>
                  <a:lnTo>
                    <a:pt x="128" y="319"/>
                  </a:lnTo>
                  <a:lnTo>
                    <a:pt x="141" y="345"/>
                  </a:lnTo>
                  <a:lnTo>
                    <a:pt x="159" y="366"/>
                  </a:lnTo>
                  <a:lnTo>
                    <a:pt x="181" y="384"/>
                  </a:lnTo>
                  <a:lnTo>
                    <a:pt x="205" y="398"/>
                  </a:lnTo>
                  <a:lnTo>
                    <a:pt x="233" y="406"/>
                  </a:lnTo>
                  <a:lnTo>
                    <a:pt x="261" y="408"/>
                  </a:lnTo>
                  <a:lnTo>
                    <a:pt x="291" y="406"/>
                  </a:lnTo>
                  <a:lnTo>
                    <a:pt x="318" y="398"/>
                  </a:lnTo>
                  <a:lnTo>
                    <a:pt x="343" y="384"/>
                  </a:lnTo>
                  <a:lnTo>
                    <a:pt x="365" y="366"/>
                  </a:lnTo>
                  <a:lnTo>
                    <a:pt x="382" y="345"/>
                  </a:lnTo>
                  <a:lnTo>
                    <a:pt x="396" y="319"/>
                  </a:lnTo>
                  <a:lnTo>
                    <a:pt x="404" y="293"/>
                  </a:lnTo>
                  <a:lnTo>
                    <a:pt x="407" y="263"/>
                  </a:lnTo>
                  <a:lnTo>
                    <a:pt x="404" y="233"/>
                  </a:lnTo>
                  <a:lnTo>
                    <a:pt x="396" y="206"/>
                  </a:lnTo>
                  <a:lnTo>
                    <a:pt x="382" y="181"/>
                  </a:lnTo>
                  <a:lnTo>
                    <a:pt x="365" y="160"/>
                  </a:lnTo>
                  <a:lnTo>
                    <a:pt x="343" y="142"/>
                  </a:lnTo>
                  <a:lnTo>
                    <a:pt x="318" y="128"/>
                  </a:lnTo>
                  <a:lnTo>
                    <a:pt x="291" y="120"/>
                  </a:lnTo>
                  <a:lnTo>
                    <a:pt x="261" y="116"/>
                  </a:lnTo>
                  <a:close/>
                  <a:moveTo>
                    <a:pt x="261" y="0"/>
                  </a:moveTo>
                  <a:lnTo>
                    <a:pt x="300" y="3"/>
                  </a:lnTo>
                  <a:lnTo>
                    <a:pt x="337" y="11"/>
                  </a:lnTo>
                  <a:lnTo>
                    <a:pt x="372" y="24"/>
                  </a:lnTo>
                  <a:lnTo>
                    <a:pt x="404" y="42"/>
                  </a:lnTo>
                  <a:lnTo>
                    <a:pt x="434" y="65"/>
                  </a:lnTo>
                  <a:lnTo>
                    <a:pt x="459" y="90"/>
                  </a:lnTo>
                  <a:lnTo>
                    <a:pt x="481" y="120"/>
                  </a:lnTo>
                  <a:lnTo>
                    <a:pt x="499" y="151"/>
                  </a:lnTo>
                  <a:lnTo>
                    <a:pt x="513" y="186"/>
                  </a:lnTo>
                  <a:lnTo>
                    <a:pt x="520" y="224"/>
                  </a:lnTo>
                  <a:lnTo>
                    <a:pt x="524" y="263"/>
                  </a:lnTo>
                  <a:lnTo>
                    <a:pt x="520" y="301"/>
                  </a:lnTo>
                  <a:lnTo>
                    <a:pt x="513" y="338"/>
                  </a:lnTo>
                  <a:lnTo>
                    <a:pt x="499" y="373"/>
                  </a:lnTo>
                  <a:lnTo>
                    <a:pt x="481" y="405"/>
                  </a:lnTo>
                  <a:lnTo>
                    <a:pt x="459" y="435"/>
                  </a:lnTo>
                  <a:lnTo>
                    <a:pt x="434" y="460"/>
                  </a:lnTo>
                  <a:lnTo>
                    <a:pt x="404" y="482"/>
                  </a:lnTo>
                  <a:lnTo>
                    <a:pt x="372" y="500"/>
                  </a:lnTo>
                  <a:lnTo>
                    <a:pt x="337" y="514"/>
                  </a:lnTo>
                  <a:lnTo>
                    <a:pt x="300" y="522"/>
                  </a:lnTo>
                  <a:lnTo>
                    <a:pt x="261" y="525"/>
                  </a:lnTo>
                  <a:lnTo>
                    <a:pt x="223" y="522"/>
                  </a:lnTo>
                  <a:lnTo>
                    <a:pt x="186" y="514"/>
                  </a:lnTo>
                  <a:lnTo>
                    <a:pt x="151" y="500"/>
                  </a:lnTo>
                  <a:lnTo>
                    <a:pt x="120" y="482"/>
                  </a:lnTo>
                  <a:lnTo>
                    <a:pt x="90" y="460"/>
                  </a:lnTo>
                  <a:lnTo>
                    <a:pt x="65" y="435"/>
                  </a:lnTo>
                  <a:lnTo>
                    <a:pt x="42" y="405"/>
                  </a:lnTo>
                  <a:lnTo>
                    <a:pt x="24" y="373"/>
                  </a:lnTo>
                  <a:lnTo>
                    <a:pt x="12" y="338"/>
                  </a:lnTo>
                  <a:lnTo>
                    <a:pt x="3" y="301"/>
                  </a:lnTo>
                  <a:lnTo>
                    <a:pt x="0" y="263"/>
                  </a:lnTo>
                  <a:lnTo>
                    <a:pt x="3" y="224"/>
                  </a:lnTo>
                  <a:lnTo>
                    <a:pt x="12" y="186"/>
                  </a:lnTo>
                  <a:lnTo>
                    <a:pt x="24" y="151"/>
                  </a:lnTo>
                  <a:lnTo>
                    <a:pt x="42" y="120"/>
                  </a:lnTo>
                  <a:lnTo>
                    <a:pt x="65" y="90"/>
                  </a:lnTo>
                  <a:lnTo>
                    <a:pt x="90" y="65"/>
                  </a:lnTo>
                  <a:lnTo>
                    <a:pt x="120" y="42"/>
                  </a:lnTo>
                  <a:lnTo>
                    <a:pt x="151" y="24"/>
                  </a:lnTo>
                  <a:lnTo>
                    <a:pt x="186" y="11"/>
                  </a:lnTo>
                  <a:lnTo>
                    <a:pt x="223" y="3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52">
              <a:extLst>
                <a:ext uri="{FF2B5EF4-FFF2-40B4-BE49-F238E27FC236}">
                  <a16:creationId xmlns:a16="http://schemas.microsoft.com/office/drawing/2014/main" id="{6E67FC9A-1012-4915-8A0B-3A24ED3F00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5877" y="1788223"/>
              <a:ext cx="25807" cy="28343"/>
            </a:xfrm>
            <a:custGeom>
              <a:avLst/>
              <a:gdLst>
                <a:gd name="T0" fmla="*/ 58 w 117"/>
                <a:gd name="T1" fmla="*/ 0 h 117"/>
                <a:gd name="T2" fmla="*/ 76 w 117"/>
                <a:gd name="T3" fmla="*/ 4 h 117"/>
                <a:gd name="T4" fmla="*/ 92 w 117"/>
                <a:gd name="T5" fmla="*/ 12 h 117"/>
                <a:gd name="T6" fmla="*/ 105 w 117"/>
                <a:gd name="T7" fmla="*/ 25 h 117"/>
                <a:gd name="T8" fmla="*/ 113 w 117"/>
                <a:gd name="T9" fmla="*/ 41 h 117"/>
                <a:gd name="T10" fmla="*/ 117 w 117"/>
                <a:gd name="T11" fmla="*/ 59 h 117"/>
                <a:gd name="T12" fmla="*/ 113 w 117"/>
                <a:gd name="T13" fmla="*/ 78 h 117"/>
                <a:gd name="T14" fmla="*/ 105 w 117"/>
                <a:gd name="T15" fmla="*/ 94 h 117"/>
                <a:gd name="T16" fmla="*/ 92 w 117"/>
                <a:gd name="T17" fmla="*/ 107 h 117"/>
                <a:gd name="T18" fmla="*/ 76 w 117"/>
                <a:gd name="T19" fmla="*/ 114 h 117"/>
                <a:gd name="T20" fmla="*/ 58 w 117"/>
                <a:gd name="T21" fmla="*/ 117 h 117"/>
                <a:gd name="T22" fmla="*/ 40 w 117"/>
                <a:gd name="T23" fmla="*/ 114 h 117"/>
                <a:gd name="T24" fmla="*/ 24 w 117"/>
                <a:gd name="T25" fmla="*/ 107 h 117"/>
                <a:gd name="T26" fmla="*/ 12 w 117"/>
                <a:gd name="T27" fmla="*/ 94 h 117"/>
                <a:gd name="T28" fmla="*/ 3 w 117"/>
                <a:gd name="T29" fmla="*/ 78 h 117"/>
                <a:gd name="T30" fmla="*/ 0 w 117"/>
                <a:gd name="T31" fmla="*/ 59 h 117"/>
                <a:gd name="T32" fmla="*/ 3 w 117"/>
                <a:gd name="T33" fmla="*/ 41 h 117"/>
                <a:gd name="T34" fmla="*/ 12 w 117"/>
                <a:gd name="T35" fmla="*/ 25 h 117"/>
                <a:gd name="T36" fmla="*/ 24 w 117"/>
                <a:gd name="T37" fmla="*/ 12 h 117"/>
                <a:gd name="T38" fmla="*/ 40 w 117"/>
                <a:gd name="T39" fmla="*/ 4 h 117"/>
                <a:gd name="T40" fmla="*/ 58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8" y="0"/>
                  </a:moveTo>
                  <a:lnTo>
                    <a:pt x="76" y="4"/>
                  </a:lnTo>
                  <a:lnTo>
                    <a:pt x="92" y="12"/>
                  </a:lnTo>
                  <a:lnTo>
                    <a:pt x="105" y="25"/>
                  </a:lnTo>
                  <a:lnTo>
                    <a:pt x="113" y="41"/>
                  </a:lnTo>
                  <a:lnTo>
                    <a:pt x="117" y="59"/>
                  </a:lnTo>
                  <a:lnTo>
                    <a:pt x="113" y="78"/>
                  </a:lnTo>
                  <a:lnTo>
                    <a:pt x="105" y="94"/>
                  </a:lnTo>
                  <a:lnTo>
                    <a:pt x="92" y="107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7"/>
                  </a:lnTo>
                  <a:lnTo>
                    <a:pt x="12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2" y="25"/>
                  </a:lnTo>
                  <a:lnTo>
                    <a:pt x="24" y="12"/>
                  </a:lnTo>
                  <a:lnTo>
                    <a:pt x="40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53">
              <a:extLst>
                <a:ext uri="{FF2B5EF4-FFF2-40B4-BE49-F238E27FC236}">
                  <a16:creationId xmlns:a16="http://schemas.microsoft.com/office/drawing/2014/main" id="{C5CF0674-A677-4D52-8953-BBA7A6FEB1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6414" y="1788223"/>
              <a:ext cx="23656" cy="28343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4 h 117"/>
                <a:gd name="T4" fmla="*/ 93 w 116"/>
                <a:gd name="T5" fmla="*/ 12 h 117"/>
                <a:gd name="T6" fmla="*/ 104 w 116"/>
                <a:gd name="T7" fmla="*/ 25 h 117"/>
                <a:gd name="T8" fmla="*/ 113 w 116"/>
                <a:gd name="T9" fmla="*/ 41 h 117"/>
                <a:gd name="T10" fmla="*/ 116 w 116"/>
                <a:gd name="T11" fmla="*/ 59 h 117"/>
                <a:gd name="T12" fmla="*/ 113 w 116"/>
                <a:gd name="T13" fmla="*/ 78 h 117"/>
                <a:gd name="T14" fmla="*/ 104 w 116"/>
                <a:gd name="T15" fmla="*/ 94 h 117"/>
                <a:gd name="T16" fmla="*/ 93 w 116"/>
                <a:gd name="T17" fmla="*/ 107 h 117"/>
                <a:gd name="T18" fmla="*/ 76 w 116"/>
                <a:gd name="T19" fmla="*/ 114 h 117"/>
                <a:gd name="T20" fmla="*/ 58 w 116"/>
                <a:gd name="T21" fmla="*/ 117 h 117"/>
                <a:gd name="T22" fmla="*/ 40 w 116"/>
                <a:gd name="T23" fmla="*/ 114 h 117"/>
                <a:gd name="T24" fmla="*/ 24 w 116"/>
                <a:gd name="T25" fmla="*/ 107 h 117"/>
                <a:gd name="T26" fmla="*/ 11 w 116"/>
                <a:gd name="T27" fmla="*/ 94 h 117"/>
                <a:gd name="T28" fmla="*/ 3 w 116"/>
                <a:gd name="T29" fmla="*/ 78 h 117"/>
                <a:gd name="T30" fmla="*/ 0 w 116"/>
                <a:gd name="T31" fmla="*/ 59 h 117"/>
                <a:gd name="T32" fmla="*/ 3 w 116"/>
                <a:gd name="T33" fmla="*/ 41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4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4"/>
                  </a:lnTo>
                  <a:lnTo>
                    <a:pt x="93" y="12"/>
                  </a:lnTo>
                  <a:lnTo>
                    <a:pt x="104" y="25"/>
                  </a:lnTo>
                  <a:lnTo>
                    <a:pt x="113" y="41"/>
                  </a:lnTo>
                  <a:lnTo>
                    <a:pt x="116" y="59"/>
                  </a:lnTo>
                  <a:lnTo>
                    <a:pt x="113" y="78"/>
                  </a:lnTo>
                  <a:lnTo>
                    <a:pt x="104" y="94"/>
                  </a:lnTo>
                  <a:lnTo>
                    <a:pt x="93" y="107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7"/>
                  </a:lnTo>
                  <a:lnTo>
                    <a:pt x="11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54">
              <a:extLst>
                <a:ext uri="{FF2B5EF4-FFF2-40B4-BE49-F238E27FC236}">
                  <a16:creationId xmlns:a16="http://schemas.microsoft.com/office/drawing/2014/main" id="{44745319-288D-44DF-8A18-8DB031459E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1685" y="1828376"/>
              <a:ext cx="23656" cy="28343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4 h 117"/>
                <a:gd name="T4" fmla="*/ 92 w 116"/>
                <a:gd name="T5" fmla="*/ 12 h 117"/>
                <a:gd name="T6" fmla="*/ 104 w 116"/>
                <a:gd name="T7" fmla="*/ 25 h 117"/>
                <a:gd name="T8" fmla="*/ 113 w 116"/>
                <a:gd name="T9" fmla="*/ 41 h 117"/>
                <a:gd name="T10" fmla="*/ 116 w 116"/>
                <a:gd name="T11" fmla="*/ 59 h 117"/>
                <a:gd name="T12" fmla="*/ 113 w 116"/>
                <a:gd name="T13" fmla="*/ 78 h 117"/>
                <a:gd name="T14" fmla="*/ 104 w 116"/>
                <a:gd name="T15" fmla="*/ 94 h 117"/>
                <a:gd name="T16" fmla="*/ 92 w 116"/>
                <a:gd name="T17" fmla="*/ 107 h 117"/>
                <a:gd name="T18" fmla="*/ 76 w 116"/>
                <a:gd name="T19" fmla="*/ 115 h 117"/>
                <a:gd name="T20" fmla="*/ 58 w 116"/>
                <a:gd name="T21" fmla="*/ 117 h 117"/>
                <a:gd name="T22" fmla="*/ 40 w 116"/>
                <a:gd name="T23" fmla="*/ 115 h 117"/>
                <a:gd name="T24" fmla="*/ 24 w 116"/>
                <a:gd name="T25" fmla="*/ 107 h 117"/>
                <a:gd name="T26" fmla="*/ 11 w 116"/>
                <a:gd name="T27" fmla="*/ 94 h 117"/>
                <a:gd name="T28" fmla="*/ 3 w 116"/>
                <a:gd name="T29" fmla="*/ 78 h 117"/>
                <a:gd name="T30" fmla="*/ 0 w 116"/>
                <a:gd name="T31" fmla="*/ 59 h 117"/>
                <a:gd name="T32" fmla="*/ 3 w 116"/>
                <a:gd name="T33" fmla="*/ 41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4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4"/>
                  </a:lnTo>
                  <a:lnTo>
                    <a:pt x="92" y="12"/>
                  </a:lnTo>
                  <a:lnTo>
                    <a:pt x="104" y="25"/>
                  </a:lnTo>
                  <a:lnTo>
                    <a:pt x="113" y="41"/>
                  </a:lnTo>
                  <a:lnTo>
                    <a:pt x="116" y="59"/>
                  </a:lnTo>
                  <a:lnTo>
                    <a:pt x="113" y="78"/>
                  </a:lnTo>
                  <a:lnTo>
                    <a:pt x="104" y="94"/>
                  </a:lnTo>
                  <a:lnTo>
                    <a:pt x="92" y="107"/>
                  </a:lnTo>
                  <a:lnTo>
                    <a:pt x="76" y="115"/>
                  </a:lnTo>
                  <a:lnTo>
                    <a:pt x="58" y="117"/>
                  </a:lnTo>
                  <a:lnTo>
                    <a:pt x="40" y="115"/>
                  </a:lnTo>
                  <a:lnTo>
                    <a:pt x="24" y="107"/>
                  </a:lnTo>
                  <a:lnTo>
                    <a:pt x="11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55">
              <a:extLst>
                <a:ext uri="{FF2B5EF4-FFF2-40B4-BE49-F238E27FC236}">
                  <a16:creationId xmlns:a16="http://schemas.microsoft.com/office/drawing/2014/main" id="{73B4419C-E52A-4497-940B-BB02C7E26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0070" y="1828376"/>
              <a:ext cx="25807" cy="28343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4 h 117"/>
                <a:gd name="T4" fmla="*/ 92 w 116"/>
                <a:gd name="T5" fmla="*/ 12 h 117"/>
                <a:gd name="T6" fmla="*/ 105 w 116"/>
                <a:gd name="T7" fmla="*/ 25 h 117"/>
                <a:gd name="T8" fmla="*/ 113 w 116"/>
                <a:gd name="T9" fmla="*/ 41 h 117"/>
                <a:gd name="T10" fmla="*/ 116 w 116"/>
                <a:gd name="T11" fmla="*/ 59 h 117"/>
                <a:gd name="T12" fmla="*/ 113 w 116"/>
                <a:gd name="T13" fmla="*/ 78 h 117"/>
                <a:gd name="T14" fmla="*/ 105 w 116"/>
                <a:gd name="T15" fmla="*/ 94 h 117"/>
                <a:gd name="T16" fmla="*/ 92 w 116"/>
                <a:gd name="T17" fmla="*/ 107 h 117"/>
                <a:gd name="T18" fmla="*/ 76 w 116"/>
                <a:gd name="T19" fmla="*/ 115 h 117"/>
                <a:gd name="T20" fmla="*/ 58 w 116"/>
                <a:gd name="T21" fmla="*/ 117 h 117"/>
                <a:gd name="T22" fmla="*/ 40 w 116"/>
                <a:gd name="T23" fmla="*/ 115 h 117"/>
                <a:gd name="T24" fmla="*/ 24 w 116"/>
                <a:gd name="T25" fmla="*/ 107 h 117"/>
                <a:gd name="T26" fmla="*/ 11 w 116"/>
                <a:gd name="T27" fmla="*/ 94 h 117"/>
                <a:gd name="T28" fmla="*/ 3 w 116"/>
                <a:gd name="T29" fmla="*/ 78 h 117"/>
                <a:gd name="T30" fmla="*/ 0 w 116"/>
                <a:gd name="T31" fmla="*/ 59 h 117"/>
                <a:gd name="T32" fmla="*/ 3 w 116"/>
                <a:gd name="T33" fmla="*/ 41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4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4"/>
                  </a:lnTo>
                  <a:lnTo>
                    <a:pt x="92" y="12"/>
                  </a:lnTo>
                  <a:lnTo>
                    <a:pt x="105" y="25"/>
                  </a:lnTo>
                  <a:lnTo>
                    <a:pt x="113" y="41"/>
                  </a:lnTo>
                  <a:lnTo>
                    <a:pt x="116" y="59"/>
                  </a:lnTo>
                  <a:lnTo>
                    <a:pt x="113" y="78"/>
                  </a:lnTo>
                  <a:lnTo>
                    <a:pt x="105" y="94"/>
                  </a:lnTo>
                  <a:lnTo>
                    <a:pt x="92" y="107"/>
                  </a:lnTo>
                  <a:lnTo>
                    <a:pt x="76" y="115"/>
                  </a:lnTo>
                  <a:lnTo>
                    <a:pt x="58" y="117"/>
                  </a:lnTo>
                  <a:lnTo>
                    <a:pt x="40" y="115"/>
                  </a:lnTo>
                  <a:lnTo>
                    <a:pt x="24" y="107"/>
                  </a:lnTo>
                  <a:lnTo>
                    <a:pt x="11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56">
              <a:extLst>
                <a:ext uri="{FF2B5EF4-FFF2-40B4-BE49-F238E27FC236}">
                  <a16:creationId xmlns:a16="http://schemas.microsoft.com/office/drawing/2014/main" id="{F79566D6-07F7-40B5-AEFA-11DCEEE8FCE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799" y="1788223"/>
              <a:ext cx="25807" cy="28343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4 h 117"/>
                <a:gd name="T4" fmla="*/ 92 w 116"/>
                <a:gd name="T5" fmla="*/ 12 h 117"/>
                <a:gd name="T6" fmla="*/ 105 w 116"/>
                <a:gd name="T7" fmla="*/ 25 h 117"/>
                <a:gd name="T8" fmla="*/ 113 w 116"/>
                <a:gd name="T9" fmla="*/ 41 h 117"/>
                <a:gd name="T10" fmla="*/ 116 w 116"/>
                <a:gd name="T11" fmla="*/ 59 h 117"/>
                <a:gd name="T12" fmla="*/ 113 w 116"/>
                <a:gd name="T13" fmla="*/ 78 h 117"/>
                <a:gd name="T14" fmla="*/ 105 w 116"/>
                <a:gd name="T15" fmla="*/ 94 h 117"/>
                <a:gd name="T16" fmla="*/ 92 w 116"/>
                <a:gd name="T17" fmla="*/ 107 h 117"/>
                <a:gd name="T18" fmla="*/ 76 w 116"/>
                <a:gd name="T19" fmla="*/ 114 h 117"/>
                <a:gd name="T20" fmla="*/ 58 w 116"/>
                <a:gd name="T21" fmla="*/ 117 h 117"/>
                <a:gd name="T22" fmla="*/ 40 w 116"/>
                <a:gd name="T23" fmla="*/ 114 h 117"/>
                <a:gd name="T24" fmla="*/ 24 w 116"/>
                <a:gd name="T25" fmla="*/ 107 h 117"/>
                <a:gd name="T26" fmla="*/ 11 w 116"/>
                <a:gd name="T27" fmla="*/ 94 h 117"/>
                <a:gd name="T28" fmla="*/ 3 w 116"/>
                <a:gd name="T29" fmla="*/ 78 h 117"/>
                <a:gd name="T30" fmla="*/ 0 w 116"/>
                <a:gd name="T31" fmla="*/ 59 h 117"/>
                <a:gd name="T32" fmla="*/ 3 w 116"/>
                <a:gd name="T33" fmla="*/ 41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4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4"/>
                  </a:lnTo>
                  <a:lnTo>
                    <a:pt x="92" y="12"/>
                  </a:lnTo>
                  <a:lnTo>
                    <a:pt x="105" y="25"/>
                  </a:lnTo>
                  <a:lnTo>
                    <a:pt x="113" y="41"/>
                  </a:lnTo>
                  <a:lnTo>
                    <a:pt x="116" y="59"/>
                  </a:lnTo>
                  <a:lnTo>
                    <a:pt x="113" y="78"/>
                  </a:lnTo>
                  <a:lnTo>
                    <a:pt x="105" y="94"/>
                  </a:lnTo>
                  <a:lnTo>
                    <a:pt x="92" y="107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7"/>
                  </a:lnTo>
                  <a:lnTo>
                    <a:pt x="11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57">
              <a:extLst>
                <a:ext uri="{FF2B5EF4-FFF2-40B4-BE49-F238E27FC236}">
                  <a16:creationId xmlns:a16="http://schemas.microsoft.com/office/drawing/2014/main" id="{50D0286B-EC4C-40C2-889D-D422FD9A0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0606" y="1828376"/>
              <a:ext cx="25807" cy="28343"/>
            </a:xfrm>
            <a:custGeom>
              <a:avLst/>
              <a:gdLst>
                <a:gd name="T0" fmla="*/ 58 w 117"/>
                <a:gd name="T1" fmla="*/ 0 h 117"/>
                <a:gd name="T2" fmla="*/ 76 w 117"/>
                <a:gd name="T3" fmla="*/ 4 h 117"/>
                <a:gd name="T4" fmla="*/ 92 w 117"/>
                <a:gd name="T5" fmla="*/ 12 h 117"/>
                <a:gd name="T6" fmla="*/ 105 w 117"/>
                <a:gd name="T7" fmla="*/ 25 h 117"/>
                <a:gd name="T8" fmla="*/ 113 w 117"/>
                <a:gd name="T9" fmla="*/ 41 h 117"/>
                <a:gd name="T10" fmla="*/ 117 w 117"/>
                <a:gd name="T11" fmla="*/ 59 h 117"/>
                <a:gd name="T12" fmla="*/ 113 w 117"/>
                <a:gd name="T13" fmla="*/ 78 h 117"/>
                <a:gd name="T14" fmla="*/ 105 w 117"/>
                <a:gd name="T15" fmla="*/ 94 h 117"/>
                <a:gd name="T16" fmla="*/ 92 w 117"/>
                <a:gd name="T17" fmla="*/ 107 h 117"/>
                <a:gd name="T18" fmla="*/ 76 w 117"/>
                <a:gd name="T19" fmla="*/ 115 h 117"/>
                <a:gd name="T20" fmla="*/ 58 w 117"/>
                <a:gd name="T21" fmla="*/ 117 h 117"/>
                <a:gd name="T22" fmla="*/ 40 w 117"/>
                <a:gd name="T23" fmla="*/ 115 h 117"/>
                <a:gd name="T24" fmla="*/ 23 w 117"/>
                <a:gd name="T25" fmla="*/ 107 h 117"/>
                <a:gd name="T26" fmla="*/ 12 w 117"/>
                <a:gd name="T27" fmla="*/ 94 h 117"/>
                <a:gd name="T28" fmla="*/ 3 w 117"/>
                <a:gd name="T29" fmla="*/ 78 h 117"/>
                <a:gd name="T30" fmla="*/ 0 w 117"/>
                <a:gd name="T31" fmla="*/ 59 h 117"/>
                <a:gd name="T32" fmla="*/ 3 w 117"/>
                <a:gd name="T33" fmla="*/ 41 h 117"/>
                <a:gd name="T34" fmla="*/ 12 w 117"/>
                <a:gd name="T35" fmla="*/ 25 h 117"/>
                <a:gd name="T36" fmla="*/ 23 w 117"/>
                <a:gd name="T37" fmla="*/ 12 h 117"/>
                <a:gd name="T38" fmla="*/ 40 w 117"/>
                <a:gd name="T39" fmla="*/ 4 h 117"/>
                <a:gd name="T40" fmla="*/ 58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8" y="0"/>
                  </a:moveTo>
                  <a:lnTo>
                    <a:pt x="76" y="4"/>
                  </a:lnTo>
                  <a:lnTo>
                    <a:pt x="92" y="12"/>
                  </a:lnTo>
                  <a:lnTo>
                    <a:pt x="105" y="25"/>
                  </a:lnTo>
                  <a:lnTo>
                    <a:pt x="113" y="41"/>
                  </a:lnTo>
                  <a:lnTo>
                    <a:pt x="117" y="59"/>
                  </a:lnTo>
                  <a:lnTo>
                    <a:pt x="113" y="78"/>
                  </a:lnTo>
                  <a:lnTo>
                    <a:pt x="105" y="94"/>
                  </a:lnTo>
                  <a:lnTo>
                    <a:pt x="92" y="107"/>
                  </a:lnTo>
                  <a:lnTo>
                    <a:pt x="76" y="115"/>
                  </a:lnTo>
                  <a:lnTo>
                    <a:pt x="58" y="117"/>
                  </a:lnTo>
                  <a:lnTo>
                    <a:pt x="40" y="115"/>
                  </a:lnTo>
                  <a:lnTo>
                    <a:pt x="23" y="107"/>
                  </a:lnTo>
                  <a:lnTo>
                    <a:pt x="12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2" y="25"/>
                  </a:lnTo>
                  <a:lnTo>
                    <a:pt x="23" y="12"/>
                  </a:lnTo>
                  <a:lnTo>
                    <a:pt x="40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58">
              <a:extLst>
                <a:ext uri="{FF2B5EF4-FFF2-40B4-BE49-F238E27FC236}">
                  <a16:creationId xmlns:a16="http://schemas.microsoft.com/office/drawing/2014/main" id="{937493FA-792D-4B05-AFB5-59B81D6DB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5334" y="1788223"/>
              <a:ext cx="25807" cy="28343"/>
            </a:xfrm>
            <a:custGeom>
              <a:avLst/>
              <a:gdLst>
                <a:gd name="T0" fmla="*/ 58 w 117"/>
                <a:gd name="T1" fmla="*/ 0 h 117"/>
                <a:gd name="T2" fmla="*/ 76 w 117"/>
                <a:gd name="T3" fmla="*/ 4 h 117"/>
                <a:gd name="T4" fmla="*/ 92 w 117"/>
                <a:gd name="T5" fmla="*/ 12 h 117"/>
                <a:gd name="T6" fmla="*/ 105 w 117"/>
                <a:gd name="T7" fmla="*/ 25 h 117"/>
                <a:gd name="T8" fmla="*/ 113 w 117"/>
                <a:gd name="T9" fmla="*/ 41 h 117"/>
                <a:gd name="T10" fmla="*/ 117 w 117"/>
                <a:gd name="T11" fmla="*/ 59 h 117"/>
                <a:gd name="T12" fmla="*/ 113 w 117"/>
                <a:gd name="T13" fmla="*/ 78 h 117"/>
                <a:gd name="T14" fmla="*/ 105 w 117"/>
                <a:gd name="T15" fmla="*/ 94 h 117"/>
                <a:gd name="T16" fmla="*/ 92 w 117"/>
                <a:gd name="T17" fmla="*/ 107 h 117"/>
                <a:gd name="T18" fmla="*/ 76 w 117"/>
                <a:gd name="T19" fmla="*/ 114 h 117"/>
                <a:gd name="T20" fmla="*/ 58 w 117"/>
                <a:gd name="T21" fmla="*/ 117 h 117"/>
                <a:gd name="T22" fmla="*/ 40 w 117"/>
                <a:gd name="T23" fmla="*/ 114 h 117"/>
                <a:gd name="T24" fmla="*/ 24 w 117"/>
                <a:gd name="T25" fmla="*/ 107 h 117"/>
                <a:gd name="T26" fmla="*/ 12 w 117"/>
                <a:gd name="T27" fmla="*/ 94 h 117"/>
                <a:gd name="T28" fmla="*/ 3 w 117"/>
                <a:gd name="T29" fmla="*/ 78 h 117"/>
                <a:gd name="T30" fmla="*/ 0 w 117"/>
                <a:gd name="T31" fmla="*/ 59 h 117"/>
                <a:gd name="T32" fmla="*/ 3 w 117"/>
                <a:gd name="T33" fmla="*/ 41 h 117"/>
                <a:gd name="T34" fmla="*/ 12 w 117"/>
                <a:gd name="T35" fmla="*/ 25 h 117"/>
                <a:gd name="T36" fmla="*/ 24 w 117"/>
                <a:gd name="T37" fmla="*/ 12 h 117"/>
                <a:gd name="T38" fmla="*/ 40 w 117"/>
                <a:gd name="T39" fmla="*/ 4 h 117"/>
                <a:gd name="T40" fmla="*/ 58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8" y="0"/>
                  </a:moveTo>
                  <a:lnTo>
                    <a:pt x="76" y="4"/>
                  </a:lnTo>
                  <a:lnTo>
                    <a:pt x="92" y="12"/>
                  </a:lnTo>
                  <a:lnTo>
                    <a:pt x="105" y="25"/>
                  </a:lnTo>
                  <a:lnTo>
                    <a:pt x="113" y="41"/>
                  </a:lnTo>
                  <a:lnTo>
                    <a:pt x="117" y="59"/>
                  </a:lnTo>
                  <a:lnTo>
                    <a:pt x="113" y="78"/>
                  </a:lnTo>
                  <a:lnTo>
                    <a:pt x="105" y="94"/>
                  </a:lnTo>
                  <a:lnTo>
                    <a:pt x="92" y="107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7"/>
                  </a:lnTo>
                  <a:lnTo>
                    <a:pt x="12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2" y="25"/>
                  </a:lnTo>
                  <a:lnTo>
                    <a:pt x="24" y="12"/>
                  </a:lnTo>
                  <a:lnTo>
                    <a:pt x="40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59">
              <a:extLst>
                <a:ext uri="{FF2B5EF4-FFF2-40B4-BE49-F238E27FC236}">
                  <a16:creationId xmlns:a16="http://schemas.microsoft.com/office/drawing/2014/main" id="{A5842A77-DB11-4C7B-BD83-7A24262ED8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1141" y="1828376"/>
              <a:ext cx="23656" cy="28343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4 h 117"/>
                <a:gd name="T4" fmla="*/ 92 w 116"/>
                <a:gd name="T5" fmla="*/ 12 h 117"/>
                <a:gd name="T6" fmla="*/ 104 w 116"/>
                <a:gd name="T7" fmla="*/ 25 h 117"/>
                <a:gd name="T8" fmla="*/ 113 w 116"/>
                <a:gd name="T9" fmla="*/ 41 h 117"/>
                <a:gd name="T10" fmla="*/ 116 w 116"/>
                <a:gd name="T11" fmla="*/ 59 h 117"/>
                <a:gd name="T12" fmla="*/ 113 w 116"/>
                <a:gd name="T13" fmla="*/ 78 h 117"/>
                <a:gd name="T14" fmla="*/ 104 w 116"/>
                <a:gd name="T15" fmla="*/ 94 h 117"/>
                <a:gd name="T16" fmla="*/ 92 w 116"/>
                <a:gd name="T17" fmla="*/ 107 h 117"/>
                <a:gd name="T18" fmla="*/ 76 w 116"/>
                <a:gd name="T19" fmla="*/ 115 h 117"/>
                <a:gd name="T20" fmla="*/ 58 w 116"/>
                <a:gd name="T21" fmla="*/ 117 h 117"/>
                <a:gd name="T22" fmla="*/ 40 w 116"/>
                <a:gd name="T23" fmla="*/ 115 h 117"/>
                <a:gd name="T24" fmla="*/ 24 w 116"/>
                <a:gd name="T25" fmla="*/ 107 h 117"/>
                <a:gd name="T26" fmla="*/ 11 w 116"/>
                <a:gd name="T27" fmla="*/ 94 h 117"/>
                <a:gd name="T28" fmla="*/ 3 w 116"/>
                <a:gd name="T29" fmla="*/ 78 h 117"/>
                <a:gd name="T30" fmla="*/ 0 w 116"/>
                <a:gd name="T31" fmla="*/ 59 h 117"/>
                <a:gd name="T32" fmla="*/ 3 w 116"/>
                <a:gd name="T33" fmla="*/ 41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4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4"/>
                  </a:lnTo>
                  <a:lnTo>
                    <a:pt x="92" y="12"/>
                  </a:lnTo>
                  <a:lnTo>
                    <a:pt x="104" y="25"/>
                  </a:lnTo>
                  <a:lnTo>
                    <a:pt x="113" y="41"/>
                  </a:lnTo>
                  <a:lnTo>
                    <a:pt x="116" y="59"/>
                  </a:lnTo>
                  <a:lnTo>
                    <a:pt x="113" y="78"/>
                  </a:lnTo>
                  <a:lnTo>
                    <a:pt x="104" y="94"/>
                  </a:lnTo>
                  <a:lnTo>
                    <a:pt x="92" y="107"/>
                  </a:lnTo>
                  <a:lnTo>
                    <a:pt x="76" y="115"/>
                  </a:lnTo>
                  <a:lnTo>
                    <a:pt x="58" y="117"/>
                  </a:lnTo>
                  <a:lnTo>
                    <a:pt x="40" y="115"/>
                  </a:lnTo>
                  <a:lnTo>
                    <a:pt x="24" y="107"/>
                  </a:lnTo>
                  <a:lnTo>
                    <a:pt x="11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60">
              <a:extLst>
                <a:ext uri="{FF2B5EF4-FFF2-40B4-BE49-F238E27FC236}">
                  <a16:creationId xmlns:a16="http://schemas.microsoft.com/office/drawing/2014/main" id="{7C3A2BFE-62C9-4AB0-AA2B-1B8D98B36D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5870" y="1788223"/>
              <a:ext cx="25807" cy="28343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4 h 117"/>
                <a:gd name="T4" fmla="*/ 92 w 116"/>
                <a:gd name="T5" fmla="*/ 12 h 117"/>
                <a:gd name="T6" fmla="*/ 104 w 116"/>
                <a:gd name="T7" fmla="*/ 25 h 117"/>
                <a:gd name="T8" fmla="*/ 113 w 116"/>
                <a:gd name="T9" fmla="*/ 41 h 117"/>
                <a:gd name="T10" fmla="*/ 116 w 116"/>
                <a:gd name="T11" fmla="*/ 59 h 117"/>
                <a:gd name="T12" fmla="*/ 113 w 116"/>
                <a:gd name="T13" fmla="*/ 78 h 117"/>
                <a:gd name="T14" fmla="*/ 104 w 116"/>
                <a:gd name="T15" fmla="*/ 94 h 117"/>
                <a:gd name="T16" fmla="*/ 92 w 116"/>
                <a:gd name="T17" fmla="*/ 107 h 117"/>
                <a:gd name="T18" fmla="*/ 76 w 116"/>
                <a:gd name="T19" fmla="*/ 114 h 117"/>
                <a:gd name="T20" fmla="*/ 58 w 116"/>
                <a:gd name="T21" fmla="*/ 117 h 117"/>
                <a:gd name="T22" fmla="*/ 40 w 116"/>
                <a:gd name="T23" fmla="*/ 114 h 117"/>
                <a:gd name="T24" fmla="*/ 23 w 116"/>
                <a:gd name="T25" fmla="*/ 107 h 117"/>
                <a:gd name="T26" fmla="*/ 11 w 116"/>
                <a:gd name="T27" fmla="*/ 94 h 117"/>
                <a:gd name="T28" fmla="*/ 3 w 116"/>
                <a:gd name="T29" fmla="*/ 78 h 117"/>
                <a:gd name="T30" fmla="*/ 0 w 116"/>
                <a:gd name="T31" fmla="*/ 59 h 117"/>
                <a:gd name="T32" fmla="*/ 3 w 116"/>
                <a:gd name="T33" fmla="*/ 41 h 117"/>
                <a:gd name="T34" fmla="*/ 11 w 116"/>
                <a:gd name="T35" fmla="*/ 25 h 117"/>
                <a:gd name="T36" fmla="*/ 23 w 116"/>
                <a:gd name="T37" fmla="*/ 12 h 117"/>
                <a:gd name="T38" fmla="*/ 40 w 116"/>
                <a:gd name="T39" fmla="*/ 4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4"/>
                  </a:lnTo>
                  <a:lnTo>
                    <a:pt x="92" y="12"/>
                  </a:lnTo>
                  <a:lnTo>
                    <a:pt x="104" y="25"/>
                  </a:lnTo>
                  <a:lnTo>
                    <a:pt x="113" y="41"/>
                  </a:lnTo>
                  <a:lnTo>
                    <a:pt x="116" y="59"/>
                  </a:lnTo>
                  <a:lnTo>
                    <a:pt x="113" y="78"/>
                  </a:lnTo>
                  <a:lnTo>
                    <a:pt x="104" y="94"/>
                  </a:lnTo>
                  <a:lnTo>
                    <a:pt x="92" y="107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3" y="107"/>
                  </a:lnTo>
                  <a:lnTo>
                    <a:pt x="11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5"/>
                  </a:lnTo>
                  <a:lnTo>
                    <a:pt x="23" y="12"/>
                  </a:lnTo>
                  <a:lnTo>
                    <a:pt x="40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61">
              <a:extLst>
                <a:ext uri="{FF2B5EF4-FFF2-40B4-BE49-F238E27FC236}">
                  <a16:creationId xmlns:a16="http://schemas.microsoft.com/office/drawing/2014/main" id="{BC4B75DB-EC6C-4815-BA3E-7F9999F6C5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678" y="1828376"/>
              <a:ext cx="23656" cy="28343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4 h 117"/>
                <a:gd name="T4" fmla="*/ 93 w 116"/>
                <a:gd name="T5" fmla="*/ 12 h 117"/>
                <a:gd name="T6" fmla="*/ 105 w 116"/>
                <a:gd name="T7" fmla="*/ 25 h 117"/>
                <a:gd name="T8" fmla="*/ 113 w 116"/>
                <a:gd name="T9" fmla="*/ 41 h 117"/>
                <a:gd name="T10" fmla="*/ 116 w 116"/>
                <a:gd name="T11" fmla="*/ 59 h 117"/>
                <a:gd name="T12" fmla="*/ 113 w 116"/>
                <a:gd name="T13" fmla="*/ 78 h 117"/>
                <a:gd name="T14" fmla="*/ 105 w 116"/>
                <a:gd name="T15" fmla="*/ 94 h 117"/>
                <a:gd name="T16" fmla="*/ 93 w 116"/>
                <a:gd name="T17" fmla="*/ 107 h 117"/>
                <a:gd name="T18" fmla="*/ 76 w 116"/>
                <a:gd name="T19" fmla="*/ 115 h 117"/>
                <a:gd name="T20" fmla="*/ 58 w 116"/>
                <a:gd name="T21" fmla="*/ 117 h 117"/>
                <a:gd name="T22" fmla="*/ 40 w 116"/>
                <a:gd name="T23" fmla="*/ 115 h 117"/>
                <a:gd name="T24" fmla="*/ 24 w 116"/>
                <a:gd name="T25" fmla="*/ 107 h 117"/>
                <a:gd name="T26" fmla="*/ 11 w 116"/>
                <a:gd name="T27" fmla="*/ 94 h 117"/>
                <a:gd name="T28" fmla="*/ 3 w 116"/>
                <a:gd name="T29" fmla="*/ 78 h 117"/>
                <a:gd name="T30" fmla="*/ 0 w 116"/>
                <a:gd name="T31" fmla="*/ 59 h 117"/>
                <a:gd name="T32" fmla="*/ 3 w 116"/>
                <a:gd name="T33" fmla="*/ 41 h 117"/>
                <a:gd name="T34" fmla="*/ 11 w 116"/>
                <a:gd name="T35" fmla="*/ 25 h 117"/>
                <a:gd name="T36" fmla="*/ 24 w 116"/>
                <a:gd name="T37" fmla="*/ 12 h 117"/>
                <a:gd name="T38" fmla="*/ 40 w 116"/>
                <a:gd name="T39" fmla="*/ 4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4"/>
                  </a:lnTo>
                  <a:lnTo>
                    <a:pt x="93" y="12"/>
                  </a:lnTo>
                  <a:lnTo>
                    <a:pt x="105" y="25"/>
                  </a:lnTo>
                  <a:lnTo>
                    <a:pt x="113" y="41"/>
                  </a:lnTo>
                  <a:lnTo>
                    <a:pt x="116" y="59"/>
                  </a:lnTo>
                  <a:lnTo>
                    <a:pt x="113" y="78"/>
                  </a:lnTo>
                  <a:lnTo>
                    <a:pt x="105" y="94"/>
                  </a:lnTo>
                  <a:lnTo>
                    <a:pt x="93" y="107"/>
                  </a:lnTo>
                  <a:lnTo>
                    <a:pt x="76" y="115"/>
                  </a:lnTo>
                  <a:lnTo>
                    <a:pt x="58" y="117"/>
                  </a:lnTo>
                  <a:lnTo>
                    <a:pt x="40" y="115"/>
                  </a:lnTo>
                  <a:lnTo>
                    <a:pt x="24" y="107"/>
                  </a:lnTo>
                  <a:lnTo>
                    <a:pt x="11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0" name="Freeform 475">
            <a:extLst>
              <a:ext uri="{FF2B5EF4-FFF2-40B4-BE49-F238E27FC236}">
                <a16:creationId xmlns:a16="http://schemas.microsoft.com/office/drawing/2014/main" id="{212EA96A-CBF5-48D4-987B-FC095C665491}"/>
              </a:ext>
            </a:extLst>
          </p:cNvPr>
          <p:cNvSpPr>
            <a:spLocks noEditPoints="1"/>
          </p:cNvSpPr>
          <p:nvPr/>
        </p:nvSpPr>
        <p:spPr bwMode="auto">
          <a:xfrm>
            <a:off x="4609817" y="1396723"/>
            <a:ext cx="125475" cy="121742"/>
          </a:xfrm>
          <a:custGeom>
            <a:avLst/>
            <a:gdLst>
              <a:gd name="T0" fmla="*/ 233 w 525"/>
              <a:gd name="T1" fmla="*/ 119 h 521"/>
              <a:gd name="T2" fmla="*/ 181 w 525"/>
              <a:gd name="T3" fmla="*/ 140 h 521"/>
              <a:gd name="T4" fmla="*/ 142 w 525"/>
              <a:gd name="T5" fmla="*/ 179 h 521"/>
              <a:gd name="T6" fmla="*/ 119 w 525"/>
              <a:gd name="T7" fmla="*/ 231 h 521"/>
              <a:gd name="T8" fmla="*/ 119 w 525"/>
              <a:gd name="T9" fmla="*/ 290 h 521"/>
              <a:gd name="T10" fmla="*/ 142 w 525"/>
              <a:gd name="T11" fmla="*/ 342 h 521"/>
              <a:gd name="T12" fmla="*/ 181 w 525"/>
              <a:gd name="T13" fmla="*/ 380 h 521"/>
              <a:gd name="T14" fmla="*/ 233 w 525"/>
              <a:gd name="T15" fmla="*/ 402 h 521"/>
              <a:gd name="T16" fmla="*/ 291 w 525"/>
              <a:gd name="T17" fmla="*/ 402 h 521"/>
              <a:gd name="T18" fmla="*/ 344 w 525"/>
              <a:gd name="T19" fmla="*/ 380 h 521"/>
              <a:gd name="T20" fmla="*/ 383 w 525"/>
              <a:gd name="T21" fmla="*/ 342 h 521"/>
              <a:gd name="T22" fmla="*/ 405 w 525"/>
              <a:gd name="T23" fmla="*/ 290 h 521"/>
              <a:gd name="T24" fmla="*/ 405 w 525"/>
              <a:gd name="T25" fmla="*/ 231 h 521"/>
              <a:gd name="T26" fmla="*/ 383 w 525"/>
              <a:gd name="T27" fmla="*/ 179 h 521"/>
              <a:gd name="T28" fmla="*/ 344 w 525"/>
              <a:gd name="T29" fmla="*/ 140 h 521"/>
              <a:gd name="T30" fmla="*/ 291 w 525"/>
              <a:gd name="T31" fmla="*/ 119 h 521"/>
              <a:gd name="T32" fmla="*/ 262 w 525"/>
              <a:gd name="T33" fmla="*/ 0 h 521"/>
              <a:gd name="T34" fmla="*/ 338 w 525"/>
              <a:gd name="T35" fmla="*/ 10 h 521"/>
              <a:gd name="T36" fmla="*/ 405 w 525"/>
              <a:gd name="T37" fmla="*/ 42 h 521"/>
              <a:gd name="T38" fmla="*/ 460 w 525"/>
              <a:gd name="T39" fmla="*/ 90 h 521"/>
              <a:gd name="T40" fmla="*/ 500 w 525"/>
              <a:gd name="T41" fmla="*/ 150 h 521"/>
              <a:gd name="T42" fmla="*/ 522 w 525"/>
              <a:gd name="T43" fmla="*/ 222 h 521"/>
              <a:gd name="T44" fmla="*/ 522 w 525"/>
              <a:gd name="T45" fmla="*/ 299 h 521"/>
              <a:gd name="T46" fmla="*/ 500 w 525"/>
              <a:gd name="T47" fmla="*/ 371 h 521"/>
              <a:gd name="T48" fmla="*/ 460 w 525"/>
              <a:gd name="T49" fmla="*/ 432 h 521"/>
              <a:gd name="T50" fmla="*/ 405 w 525"/>
              <a:gd name="T51" fmla="*/ 479 h 521"/>
              <a:gd name="T52" fmla="*/ 338 w 525"/>
              <a:gd name="T53" fmla="*/ 511 h 521"/>
              <a:gd name="T54" fmla="*/ 262 w 525"/>
              <a:gd name="T55" fmla="*/ 521 h 521"/>
              <a:gd name="T56" fmla="*/ 186 w 525"/>
              <a:gd name="T57" fmla="*/ 511 h 521"/>
              <a:gd name="T58" fmla="*/ 119 w 525"/>
              <a:gd name="T59" fmla="*/ 479 h 521"/>
              <a:gd name="T60" fmla="*/ 64 w 525"/>
              <a:gd name="T61" fmla="*/ 432 h 521"/>
              <a:gd name="T62" fmla="*/ 25 w 525"/>
              <a:gd name="T63" fmla="*/ 371 h 521"/>
              <a:gd name="T64" fmla="*/ 3 w 525"/>
              <a:gd name="T65" fmla="*/ 299 h 521"/>
              <a:gd name="T66" fmla="*/ 3 w 525"/>
              <a:gd name="T67" fmla="*/ 222 h 521"/>
              <a:gd name="T68" fmla="*/ 25 w 525"/>
              <a:gd name="T69" fmla="*/ 150 h 521"/>
              <a:gd name="T70" fmla="*/ 64 w 525"/>
              <a:gd name="T71" fmla="*/ 90 h 521"/>
              <a:gd name="T72" fmla="*/ 119 w 525"/>
              <a:gd name="T73" fmla="*/ 42 h 521"/>
              <a:gd name="T74" fmla="*/ 186 w 525"/>
              <a:gd name="T75" fmla="*/ 10 h 521"/>
              <a:gd name="T76" fmla="*/ 262 w 525"/>
              <a:gd name="T77" fmla="*/ 0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25" h="521">
                <a:moveTo>
                  <a:pt x="262" y="116"/>
                </a:moveTo>
                <a:lnTo>
                  <a:pt x="233" y="119"/>
                </a:lnTo>
                <a:lnTo>
                  <a:pt x="206" y="127"/>
                </a:lnTo>
                <a:lnTo>
                  <a:pt x="181" y="140"/>
                </a:lnTo>
                <a:lnTo>
                  <a:pt x="159" y="158"/>
                </a:lnTo>
                <a:lnTo>
                  <a:pt x="142" y="179"/>
                </a:lnTo>
                <a:lnTo>
                  <a:pt x="128" y="204"/>
                </a:lnTo>
                <a:lnTo>
                  <a:pt x="119" y="231"/>
                </a:lnTo>
                <a:lnTo>
                  <a:pt x="117" y="260"/>
                </a:lnTo>
                <a:lnTo>
                  <a:pt x="119" y="290"/>
                </a:lnTo>
                <a:lnTo>
                  <a:pt x="128" y="317"/>
                </a:lnTo>
                <a:lnTo>
                  <a:pt x="142" y="342"/>
                </a:lnTo>
                <a:lnTo>
                  <a:pt x="159" y="363"/>
                </a:lnTo>
                <a:lnTo>
                  <a:pt x="181" y="380"/>
                </a:lnTo>
                <a:lnTo>
                  <a:pt x="206" y="394"/>
                </a:lnTo>
                <a:lnTo>
                  <a:pt x="233" y="402"/>
                </a:lnTo>
                <a:lnTo>
                  <a:pt x="262" y="405"/>
                </a:lnTo>
                <a:lnTo>
                  <a:pt x="291" y="402"/>
                </a:lnTo>
                <a:lnTo>
                  <a:pt x="319" y="394"/>
                </a:lnTo>
                <a:lnTo>
                  <a:pt x="344" y="380"/>
                </a:lnTo>
                <a:lnTo>
                  <a:pt x="366" y="363"/>
                </a:lnTo>
                <a:lnTo>
                  <a:pt x="383" y="342"/>
                </a:lnTo>
                <a:lnTo>
                  <a:pt x="396" y="317"/>
                </a:lnTo>
                <a:lnTo>
                  <a:pt x="405" y="290"/>
                </a:lnTo>
                <a:lnTo>
                  <a:pt x="408" y="260"/>
                </a:lnTo>
                <a:lnTo>
                  <a:pt x="405" y="231"/>
                </a:lnTo>
                <a:lnTo>
                  <a:pt x="396" y="204"/>
                </a:lnTo>
                <a:lnTo>
                  <a:pt x="383" y="179"/>
                </a:lnTo>
                <a:lnTo>
                  <a:pt x="366" y="158"/>
                </a:lnTo>
                <a:lnTo>
                  <a:pt x="344" y="140"/>
                </a:lnTo>
                <a:lnTo>
                  <a:pt x="319" y="127"/>
                </a:lnTo>
                <a:lnTo>
                  <a:pt x="291" y="119"/>
                </a:lnTo>
                <a:lnTo>
                  <a:pt x="262" y="116"/>
                </a:lnTo>
                <a:close/>
                <a:moveTo>
                  <a:pt x="262" y="0"/>
                </a:moveTo>
                <a:lnTo>
                  <a:pt x="301" y="3"/>
                </a:lnTo>
                <a:lnTo>
                  <a:pt x="338" y="10"/>
                </a:lnTo>
                <a:lnTo>
                  <a:pt x="373" y="24"/>
                </a:lnTo>
                <a:lnTo>
                  <a:pt x="405" y="42"/>
                </a:lnTo>
                <a:lnTo>
                  <a:pt x="434" y="64"/>
                </a:lnTo>
                <a:lnTo>
                  <a:pt x="460" y="90"/>
                </a:lnTo>
                <a:lnTo>
                  <a:pt x="483" y="119"/>
                </a:lnTo>
                <a:lnTo>
                  <a:pt x="500" y="150"/>
                </a:lnTo>
                <a:lnTo>
                  <a:pt x="514" y="186"/>
                </a:lnTo>
                <a:lnTo>
                  <a:pt x="522" y="222"/>
                </a:lnTo>
                <a:lnTo>
                  <a:pt x="525" y="260"/>
                </a:lnTo>
                <a:lnTo>
                  <a:pt x="522" y="299"/>
                </a:lnTo>
                <a:lnTo>
                  <a:pt x="514" y="336"/>
                </a:lnTo>
                <a:lnTo>
                  <a:pt x="500" y="371"/>
                </a:lnTo>
                <a:lnTo>
                  <a:pt x="483" y="403"/>
                </a:lnTo>
                <a:lnTo>
                  <a:pt x="460" y="432"/>
                </a:lnTo>
                <a:lnTo>
                  <a:pt x="434" y="458"/>
                </a:lnTo>
                <a:lnTo>
                  <a:pt x="405" y="479"/>
                </a:lnTo>
                <a:lnTo>
                  <a:pt x="373" y="497"/>
                </a:lnTo>
                <a:lnTo>
                  <a:pt x="338" y="511"/>
                </a:lnTo>
                <a:lnTo>
                  <a:pt x="301" y="518"/>
                </a:lnTo>
                <a:lnTo>
                  <a:pt x="262" y="521"/>
                </a:lnTo>
                <a:lnTo>
                  <a:pt x="223" y="518"/>
                </a:lnTo>
                <a:lnTo>
                  <a:pt x="186" y="511"/>
                </a:lnTo>
                <a:lnTo>
                  <a:pt x="151" y="497"/>
                </a:lnTo>
                <a:lnTo>
                  <a:pt x="119" y="479"/>
                </a:lnTo>
                <a:lnTo>
                  <a:pt x="90" y="458"/>
                </a:lnTo>
                <a:lnTo>
                  <a:pt x="64" y="432"/>
                </a:lnTo>
                <a:lnTo>
                  <a:pt x="42" y="403"/>
                </a:lnTo>
                <a:lnTo>
                  <a:pt x="25" y="371"/>
                </a:lnTo>
                <a:lnTo>
                  <a:pt x="11" y="336"/>
                </a:lnTo>
                <a:lnTo>
                  <a:pt x="3" y="299"/>
                </a:lnTo>
                <a:lnTo>
                  <a:pt x="0" y="260"/>
                </a:lnTo>
                <a:lnTo>
                  <a:pt x="3" y="222"/>
                </a:lnTo>
                <a:lnTo>
                  <a:pt x="11" y="186"/>
                </a:lnTo>
                <a:lnTo>
                  <a:pt x="25" y="150"/>
                </a:lnTo>
                <a:lnTo>
                  <a:pt x="42" y="119"/>
                </a:lnTo>
                <a:lnTo>
                  <a:pt x="64" y="90"/>
                </a:lnTo>
                <a:lnTo>
                  <a:pt x="90" y="64"/>
                </a:lnTo>
                <a:lnTo>
                  <a:pt x="119" y="42"/>
                </a:lnTo>
                <a:lnTo>
                  <a:pt x="151" y="24"/>
                </a:lnTo>
                <a:lnTo>
                  <a:pt x="186" y="10"/>
                </a:lnTo>
                <a:lnTo>
                  <a:pt x="223" y="3"/>
                </a:lnTo>
                <a:lnTo>
                  <a:pt x="262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Freeform 476">
            <a:extLst>
              <a:ext uri="{FF2B5EF4-FFF2-40B4-BE49-F238E27FC236}">
                <a16:creationId xmlns:a16="http://schemas.microsoft.com/office/drawing/2014/main" id="{8F52655D-A87D-4C50-AAA9-53FB0EB25056}"/>
              </a:ext>
            </a:extLst>
          </p:cNvPr>
          <p:cNvSpPr>
            <a:spLocks/>
          </p:cNvSpPr>
          <p:nvPr/>
        </p:nvSpPr>
        <p:spPr bwMode="auto">
          <a:xfrm>
            <a:off x="5204042" y="1422476"/>
            <a:ext cx="26043" cy="28094"/>
          </a:xfrm>
          <a:custGeom>
            <a:avLst/>
            <a:gdLst>
              <a:gd name="T0" fmla="*/ 58 w 116"/>
              <a:gd name="T1" fmla="*/ 0 h 116"/>
              <a:gd name="T2" fmla="*/ 77 w 116"/>
              <a:gd name="T3" fmla="*/ 3 h 116"/>
              <a:gd name="T4" fmla="*/ 92 w 116"/>
              <a:gd name="T5" fmla="*/ 11 h 116"/>
              <a:gd name="T6" fmla="*/ 105 w 116"/>
              <a:gd name="T7" fmla="*/ 23 h 116"/>
              <a:gd name="T8" fmla="*/ 114 w 116"/>
              <a:gd name="T9" fmla="*/ 40 h 116"/>
              <a:gd name="T10" fmla="*/ 116 w 116"/>
              <a:gd name="T11" fmla="*/ 58 h 116"/>
              <a:gd name="T12" fmla="*/ 114 w 116"/>
              <a:gd name="T13" fmla="*/ 76 h 116"/>
              <a:gd name="T14" fmla="*/ 105 w 116"/>
              <a:gd name="T15" fmla="*/ 92 h 116"/>
              <a:gd name="T16" fmla="*/ 92 w 116"/>
              <a:gd name="T17" fmla="*/ 104 h 116"/>
              <a:gd name="T18" fmla="*/ 77 w 116"/>
              <a:gd name="T19" fmla="*/ 113 h 116"/>
              <a:gd name="T20" fmla="*/ 58 w 116"/>
              <a:gd name="T21" fmla="*/ 116 h 116"/>
              <a:gd name="T22" fmla="*/ 40 w 116"/>
              <a:gd name="T23" fmla="*/ 113 h 116"/>
              <a:gd name="T24" fmla="*/ 24 w 116"/>
              <a:gd name="T25" fmla="*/ 104 h 116"/>
              <a:gd name="T26" fmla="*/ 11 w 116"/>
              <a:gd name="T27" fmla="*/ 92 h 116"/>
              <a:gd name="T28" fmla="*/ 2 w 116"/>
              <a:gd name="T29" fmla="*/ 76 h 116"/>
              <a:gd name="T30" fmla="*/ 0 w 116"/>
              <a:gd name="T31" fmla="*/ 58 h 116"/>
              <a:gd name="T32" fmla="*/ 2 w 116"/>
              <a:gd name="T33" fmla="*/ 40 h 116"/>
              <a:gd name="T34" fmla="*/ 11 w 116"/>
              <a:gd name="T35" fmla="*/ 23 h 116"/>
              <a:gd name="T36" fmla="*/ 24 w 116"/>
              <a:gd name="T37" fmla="*/ 11 h 116"/>
              <a:gd name="T38" fmla="*/ 40 w 116"/>
              <a:gd name="T39" fmla="*/ 3 h 116"/>
              <a:gd name="T40" fmla="*/ 58 w 116"/>
              <a:gd name="T4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6" h="116">
                <a:moveTo>
                  <a:pt x="58" y="0"/>
                </a:moveTo>
                <a:lnTo>
                  <a:pt x="77" y="3"/>
                </a:lnTo>
                <a:lnTo>
                  <a:pt x="92" y="11"/>
                </a:lnTo>
                <a:lnTo>
                  <a:pt x="105" y="23"/>
                </a:lnTo>
                <a:lnTo>
                  <a:pt x="114" y="40"/>
                </a:lnTo>
                <a:lnTo>
                  <a:pt x="116" y="58"/>
                </a:lnTo>
                <a:lnTo>
                  <a:pt x="114" y="76"/>
                </a:lnTo>
                <a:lnTo>
                  <a:pt x="105" y="92"/>
                </a:lnTo>
                <a:lnTo>
                  <a:pt x="92" y="104"/>
                </a:lnTo>
                <a:lnTo>
                  <a:pt x="77" y="113"/>
                </a:lnTo>
                <a:lnTo>
                  <a:pt x="58" y="116"/>
                </a:lnTo>
                <a:lnTo>
                  <a:pt x="40" y="113"/>
                </a:lnTo>
                <a:lnTo>
                  <a:pt x="24" y="104"/>
                </a:lnTo>
                <a:lnTo>
                  <a:pt x="11" y="92"/>
                </a:lnTo>
                <a:lnTo>
                  <a:pt x="2" y="76"/>
                </a:lnTo>
                <a:lnTo>
                  <a:pt x="0" y="58"/>
                </a:lnTo>
                <a:lnTo>
                  <a:pt x="2" y="40"/>
                </a:lnTo>
                <a:lnTo>
                  <a:pt x="11" y="23"/>
                </a:lnTo>
                <a:lnTo>
                  <a:pt x="24" y="11"/>
                </a:lnTo>
                <a:lnTo>
                  <a:pt x="40" y="3"/>
                </a:lnTo>
                <a:lnTo>
                  <a:pt x="58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Freeform 477">
            <a:extLst>
              <a:ext uri="{FF2B5EF4-FFF2-40B4-BE49-F238E27FC236}">
                <a16:creationId xmlns:a16="http://schemas.microsoft.com/office/drawing/2014/main" id="{9436B7BD-9711-409B-8C8C-FD0C336D19D0}"/>
              </a:ext>
            </a:extLst>
          </p:cNvPr>
          <p:cNvSpPr>
            <a:spLocks/>
          </p:cNvSpPr>
          <p:nvPr/>
        </p:nvSpPr>
        <p:spPr bwMode="auto">
          <a:xfrm>
            <a:off x="5149592" y="1422476"/>
            <a:ext cx="26043" cy="28094"/>
          </a:xfrm>
          <a:custGeom>
            <a:avLst/>
            <a:gdLst>
              <a:gd name="T0" fmla="*/ 58 w 117"/>
              <a:gd name="T1" fmla="*/ 0 h 116"/>
              <a:gd name="T2" fmla="*/ 77 w 117"/>
              <a:gd name="T3" fmla="*/ 3 h 116"/>
              <a:gd name="T4" fmla="*/ 93 w 117"/>
              <a:gd name="T5" fmla="*/ 11 h 116"/>
              <a:gd name="T6" fmla="*/ 106 w 117"/>
              <a:gd name="T7" fmla="*/ 23 h 116"/>
              <a:gd name="T8" fmla="*/ 114 w 117"/>
              <a:gd name="T9" fmla="*/ 40 h 116"/>
              <a:gd name="T10" fmla="*/ 117 w 117"/>
              <a:gd name="T11" fmla="*/ 58 h 116"/>
              <a:gd name="T12" fmla="*/ 114 w 117"/>
              <a:gd name="T13" fmla="*/ 76 h 116"/>
              <a:gd name="T14" fmla="*/ 106 w 117"/>
              <a:gd name="T15" fmla="*/ 92 h 116"/>
              <a:gd name="T16" fmla="*/ 93 w 117"/>
              <a:gd name="T17" fmla="*/ 104 h 116"/>
              <a:gd name="T18" fmla="*/ 77 w 117"/>
              <a:gd name="T19" fmla="*/ 113 h 116"/>
              <a:gd name="T20" fmla="*/ 58 w 117"/>
              <a:gd name="T21" fmla="*/ 116 h 116"/>
              <a:gd name="T22" fmla="*/ 40 w 117"/>
              <a:gd name="T23" fmla="*/ 113 h 116"/>
              <a:gd name="T24" fmla="*/ 24 w 117"/>
              <a:gd name="T25" fmla="*/ 104 h 116"/>
              <a:gd name="T26" fmla="*/ 12 w 117"/>
              <a:gd name="T27" fmla="*/ 92 h 116"/>
              <a:gd name="T28" fmla="*/ 3 w 117"/>
              <a:gd name="T29" fmla="*/ 76 h 116"/>
              <a:gd name="T30" fmla="*/ 0 w 117"/>
              <a:gd name="T31" fmla="*/ 58 h 116"/>
              <a:gd name="T32" fmla="*/ 3 w 117"/>
              <a:gd name="T33" fmla="*/ 40 h 116"/>
              <a:gd name="T34" fmla="*/ 12 w 117"/>
              <a:gd name="T35" fmla="*/ 23 h 116"/>
              <a:gd name="T36" fmla="*/ 24 w 117"/>
              <a:gd name="T37" fmla="*/ 11 h 116"/>
              <a:gd name="T38" fmla="*/ 40 w 117"/>
              <a:gd name="T39" fmla="*/ 3 h 116"/>
              <a:gd name="T40" fmla="*/ 58 w 117"/>
              <a:gd name="T4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7" h="116">
                <a:moveTo>
                  <a:pt x="58" y="0"/>
                </a:moveTo>
                <a:lnTo>
                  <a:pt x="77" y="3"/>
                </a:lnTo>
                <a:lnTo>
                  <a:pt x="93" y="11"/>
                </a:lnTo>
                <a:lnTo>
                  <a:pt x="106" y="23"/>
                </a:lnTo>
                <a:lnTo>
                  <a:pt x="114" y="40"/>
                </a:lnTo>
                <a:lnTo>
                  <a:pt x="117" y="58"/>
                </a:lnTo>
                <a:lnTo>
                  <a:pt x="114" y="76"/>
                </a:lnTo>
                <a:lnTo>
                  <a:pt x="106" y="92"/>
                </a:lnTo>
                <a:lnTo>
                  <a:pt x="93" y="104"/>
                </a:lnTo>
                <a:lnTo>
                  <a:pt x="77" y="113"/>
                </a:lnTo>
                <a:lnTo>
                  <a:pt x="58" y="116"/>
                </a:lnTo>
                <a:lnTo>
                  <a:pt x="40" y="113"/>
                </a:lnTo>
                <a:lnTo>
                  <a:pt x="24" y="104"/>
                </a:lnTo>
                <a:lnTo>
                  <a:pt x="12" y="92"/>
                </a:lnTo>
                <a:lnTo>
                  <a:pt x="3" y="76"/>
                </a:lnTo>
                <a:lnTo>
                  <a:pt x="0" y="58"/>
                </a:lnTo>
                <a:lnTo>
                  <a:pt x="3" y="40"/>
                </a:lnTo>
                <a:lnTo>
                  <a:pt x="12" y="23"/>
                </a:lnTo>
                <a:lnTo>
                  <a:pt x="24" y="11"/>
                </a:lnTo>
                <a:lnTo>
                  <a:pt x="40" y="3"/>
                </a:lnTo>
                <a:lnTo>
                  <a:pt x="58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Freeform 478">
            <a:extLst>
              <a:ext uri="{FF2B5EF4-FFF2-40B4-BE49-F238E27FC236}">
                <a16:creationId xmlns:a16="http://schemas.microsoft.com/office/drawing/2014/main" id="{A5CFE820-60DC-4FF3-91A5-DAD48748788D}"/>
              </a:ext>
            </a:extLst>
          </p:cNvPr>
          <p:cNvSpPr>
            <a:spLocks/>
          </p:cNvSpPr>
          <p:nvPr/>
        </p:nvSpPr>
        <p:spPr bwMode="auto">
          <a:xfrm>
            <a:off x="5230085" y="1464617"/>
            <a:ext cx="28409" cy="25754"/>
          </a:xfrm>
          <a:custGeom>
            <a:avLst/>
            <a:gdLst>
              <a:gd name="T0" fmla="*/ 58 w 117"/>
              <a:gd name="T1" fmla="*/ 0 h 115"/>
              <a:gd name="T2" fmla="*/ 77 w 117"/>
              <a:gd name="T3" fmla="*/ 2 h 115"/>
              <a:gd name="T4" fmla="*/ 93 w 117"/>
              <a:gd name="T5" fmla="*/ 11 h 115"/>
              <a:gd name="T6" fmla="*/ 106 w 117"/>
              <a:gd name="T7" fmla="*/ 24 h 115"/>
              <a:gd name="T8" fmla="*/ 113 w 117"/>
              <a:gd name="T9" fmla="*/ 39 h 115"/>
              <a:gd name="T10" fmla="*/ 117 w 117"/>
              <a:gd name="T11" fmla="*/ 58 h 115"/>
              <a:gd name="T12" fmla="*/ 113 w 117"/>
              <a:gd name="T13" fmla="*/ 76 h 115"/>
              <a:gd name="T14" fmla="*/ 106 w 117"/>
              <a:gd name="T15" fmla="*/ 91 h 115"/>
              <a:gd name="T16" fmla="*/ 93 w 117"/>
              <a:gd name="T17" fmla="*/ 104 h 115"/>
              <a:gd name="T18" fmla="*/ 77 w 117"/>
              <a:gd name="T19" fmla="*/ 112 h 115"/>
              <a:gd name="T20" fmla="*/ 58 w 117"/>
              <a:gd name="T21" fmla="*/ 115 h 115"/>
              <a:gd name="T22" fmla="*/ 40 w 117"/>
              <a:gd name="T23" fmla="*/ 112 h 115"/>
              <a:gd name="T24" fmla="*/ 24 w 117"/>
              <a:gd name="T25" fmla="*/ 104 h 115"/>
              <a:gd name="T26" fmla="*/ 12 w 117"/>
              <a:gd name="T27" fmla="*/ 91 h 115"/>
              <a:gd name="T28" fmla="*/ 3 w 117"/>
              <a:gd name="T29" fmla="*/ 76 h 115"/>
              <a:gd name="T30" fmla="*/ 0 w 117"/>
              <a:gd name="T31" fmla="*/ 58 h 115"/>
              <a:gd name="T32" fmla="*/ 3 w 117"/>
              <a:gd name="T33" fmla="*/ 39 h 115"/>
              <a:gd name="T34" fmla="*/ 12 w 117"/>
              <a:gd name="T35" fmla="*/ 24 h 115"/>
              <a:gd name="T36" fmla="*/ 24 w 117"/>
              <a:gd name="T37" fmla="*/ 11 h 115"/>
              <a:gd name="T38" fmla="*/ 40 w 117"/>
              <a:gd name="T39" fmla="*/ 2 h 115"/>
              <a:gd name="T40" fmla="*/ 58 w 117"/>
              <a:gd name="T41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7" h="115">
                <a:moveTo>
                  <a:pt x="58" y="0"/>
                </a:moveTo>
                <a:lnTo>
                  <a:pt x="77" y="2"/>
                </a:lnTo>
                <a:lnTo>
                  <a:pt x="93" y="11"/>
                </a:lnTo>
                <a:lnTo>
                  <a:pt x="106" y="24"/>
                </a:lnTo>
                <a:lnTo>
                  <a:pt x="113" y="39"/>
                </a:lnTo>
                <a:lnTo>
                  <a:pt x="117" y="58"/>
                </a:lnTo>
                <a:lnTo>
                  <a:pt x="113" y="76"/>
                </a:lnTo>
                <a:lnTo>
                  <a:pt x="106" y="91"/>
                </a:lnTo>
                <a:lnTo>
                  <a:pt x="93" y="104"/>
                </a:lnTo>
                <a:lnTo>
                  <a:pt x="77" y="112"/>
                </a:lnTo>
                <a:lnTo>
                  <a:pt x="58" y="115"/>
                </a:lnTo>
                <a:lnTo>
                  <a:pt x="40" y="112"/>
                </a:lnTo>
                <a:lnTo>
                  <a:pt x="24" y="104"/>
                </a:lnTo>
                <a:lnTo>
                  <a:pt x="12" y="91"/>
                </a:lnTo>
                <a:lnTo>
                  <a:pt x="3" y="76"/>
                </a:lnTo>
                <a:lnTo>
                  <a:pt x="0" y="58"/>
                </a:lnTo>
                <a:lnTo>
                  <a:pt x="3" y="39"/>
                </a:lnTo>
                <a:lnTo>
                  <a:pt x="12" y="24"/>
                </a:lnTo>
                <a:lnTo>
                  <a:pt x="24" y="11"/>
                </a:lnTo>
                <a:lnTo>
                  <a:pt x="40" y="2"/>
                </a:lnTo>
                <a:lnTo>
                  <a:pt x="58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Freeform 479">
            <a:extLst>
              <a:ext uri="{FF2B5EF4-FFF2-40B4-BE49-F238E27FC236}">
                <a16:creationId xmlns:a16="http://schemas.microsoft.com/office/drawing/2014/main" id="{67B8F2FC-B375-4325-B7BA-FC3BADEFE641}"/>
              </a:ext>
            </a:extLst>
          </p:cNvPr>
          <p:cNvSpPr>
            <a:spLocks/>
          </p:cNvSpPr>
          <p:nvPr/>
        </p:nvSpPr>
        <p:spPr bwMode="auto">
          <a:xfrm>
            <a:off x="5175633" y="1464617"/>
            <a:ext cx="28409" cy="25754"/>
          </a:xfrm>
          <a:custGeom>
            <a:avLst/>
            <a:gdLst>
              <a:gd name="T0" fmla="*/ 58 w 117"/>
              <a:gd name="T1" fmla="*/ 0 h 115"/>
              <a:gd name="T2" fmla="*/ 77 w 117"/>
              <a:gd name="T3" fmla="*/ 2 h 115"/>
              <a:gd name="T4" fmla="*/ 93 w 117"/>
              <a:gd name="T5" fmla="*/ 11 h 115"/>
              <a:gd name="T6" fmla="*/ 105 w 117"/>
              <a:gd name="T7" fmla="*/ 24 h 115"/>
              <a:gd name="T8" fmla="*/ 114 w 117"/>
              <a:gd name="T9" fmla="*/ 39 h 115"/>
              <a:gd name="T10" fmla="*/ 117 w 117"/>
              <a:gd name="T11" fmla="*/ 58 h 115"/>
              <a:gd name="T12" fmla="*/ 114 w 117"/>
              <a:gd name="T13" fmla="*/ 76 h 115"/>
              <a:gd name="T14" fmla="*/ 105 w 117"/>
              <a:gd name="T15" fmla="*/ 91 h 115"/>
              <a:gd name="T16" fmla="*/ 93 w 117"/>
              <a:gd name="T17" fmla="*/ 104 h 115"/>
              <a:gd name="T18" fmla="*/ 77 w 117"/>
              <a:gd name="T19" fmla="*/ 112 h 115"/>
              <a:gd name="T20" fmla="*/ 58 w 117"/>
              <a:gd name="T21" fmla="*/ 115 h 115"/>
              <a:gd name="T22" fmla="*/ 40 w 117"/>
              <a:gd name="T23" fmla="*/ 112 h 115"/>
              <a:gd name="T24" fmla="*/ 24 w 117"/>
              <a:gd name="T25" fmla="*/ 104 h 115"/>
              <a:gd name="T26" fmla="*/ 11 w 117"/>
              <a:gd name="T27" fmla="*/ 91 h 115"/>
              <a:gd name="T28" fmla="*/ 3 w 117"/>
              <a:gd name="T29" fmla="*/ 76 h 115"/>
              <a:gd name="T30" fmla="*/ 0 w 117"/>
              <a:gd name="T31" fmla="*/ 58 h 115"/>
              <a:gd name="T32" fmla="*/ 3 w 117"/>
              <a:gd name="T33" fmla="*/ 39 h 115"/>
              <a:gd name="T34" fmla="*/ 11 w 117"/>
              <a:gd name="T35" fmla="*/ 24 h 115"/>
              <a:gd name="T36" fmla="*/ 24 w 117"/>
              <a:gd name="T37" fmla="*/ 11 h 115"/>
              <a:gd name="T38" fmla="*/ 40 w 117"/>
              <a:gd name="T39" fmla="*/ 2 h 115"/>
              <a:gd name="T40" fmla="*/ 58 w 117"/>
              <a:gd name="T41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7" h="115">
                <a:moveTo>
                  <a:pt x="58" y="0"/>
                </a:moveTo>
                <a:lnTo>
                  <a:pt x="77" y="2"/>
                </a:lnTo>
                <a:lnTo>
                  <a:pt x="93" y="11"/>
                </a:lnTo>
                <a:lnTo>
                  <a:pt x="105" y="24"/>
                </a:lnTo>
                <a:lnTo>
                  <a:pt x="114" y="39"/>
                </a:lnTo>
                <a:lnTo>
                  <a:pt x="117" y="58"/>
                </a:lnTo>
                <a:lnTo>
                  <a:pt x="114" y="76"/>
                </a:lnTo>
                <a:lnTo>
                  <a:pt x="105" y="91"/>
                </a:lnTo>
                <a:lnTo>
                  <a:pt x="93" y="104"/>
                </a:lnTo>
                <a:lnTo>
                  <a:pt x="77" y="112"/>
                </a:lnTo>
                <a:lnTo>
                  <a:pt x="58" y="115"/>
                </a:lnTo>
                <a:lnTo>
                  <a:pt x="40" y="112"/>
                </a:lnTo>
                <a:lnTo>
                  <a:pt x="24" y="104"/>
                </a:lnTo>
                <a:lnTo>
                  <a:pt x="11" y="91"/>
                </a:lnTo>
                <a:lnTo>
                  <a:pt x="3" y="76"/>
                </a:lnTo>
                <a:lnTo>
                  <a:pt x="0" y="58"/>
                </a:lnTo>
                <a:lnTo>
                  <a:pt x="3" y="39"/>
                </a:lnTo>
                <a:lnTo>
                  <a:pt x="11" y="24"/>
                </a:lnTo>
                <a:lnTo>
                  <a:pt x="24" y="11"/>
                </a:lnTo>
                <a:lnTo>
                  <a:pt x="40" y="2"/>
                </a:lnTo>
                <a:lnTo>
                  <a:pt x="58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Freeform 480">
            <a:extLst>
              <a:ext uri="{FF2B5EF4-FFF2-40B4-BE49-F238E27FC236}">
                <a16:creationId xmlns:a16="http://schemas.microsoft.com/office/drawing/2014/main" id="{7D529908-3FB3-47C1-9817-10A30BAC7037}"/>
              </a:ext>
            </a:extLst>
          </p:cNvPr>
          <p:cNvSpPr>
            <a:spLocks/>
          </p:cNvSpPr>
          <p:nvPr/>
        </p:nvSpPr>
        <p:spPr bwMode="auto">
          <a:xfrm>
            <a:off x="5092774" y="1422476"/>
            <a:ext cx="28409" cy="28094"/>
          </a:xfrm>
          <a:custGeom>
            <a:avLst/>
            <a:gdLst>
              <a:gd name="T0" fmla="*/ 59 w 116"/>
              <a:gd name="T1" fmla="*/ 0 h 116"/>
              <a:gd name="T2" fmla="*/ 77 w 116"/>
              <a:gd name="T3" fmla="*/ 3 h 116"/>
              <a:gd name="T4" fmla="*/ 92 w 116"/>
              <a:gd name="T5" fmla="*/ 11 h 116"/>
              <a:gd name="T6" fmla="*/ 105 w 116"/>
              <a:gd name="T7" fmla="*/ 23 h 116"/>
              <a:gd name="T8" fmla="*/ 114 w 116"/>
              <a:gd name="T9" fmla="*/ 40 h 116"/>
              <a:gd name="T10" fmla="*/ 116 w 116"/>
              <a:gd name="T11" fmla="*/ 58 h 116"/>
              <a:gd name="T12" fmla="*/ 114 w 116"/>
              <a:gd name="T13" fmla="*/ 76 h 116"/>
              <a:gd name="T14" fmla="*/ 105 w 116"/>
              <a:gd name="T15" fmla="*/ 92 h 116"/>
              <a:gd name="T16" fmla="*/ 92 w 116"/>
              <a:gd name="T17" fmla="*/ 104 h 116"/>
              <a:gd name="T18" fmla="*/ 77 w 116"/>
              <a:gd name="T19" fmla="*/ 113 h 116"/>
              <a:gd name="T20" fmla="*/ 59 w 116"/>
              <a:gd name="T21" fmla="*/ 116 h 116"/>
              <a:gd name="T22" fmla="*/ 40 w 116"/>
              <a:gd name="T23" fmla="*/ 113 h 116"/>
              <a:gd name="T24" fmla="*/ 24 w 116"/>
              <a:gd name="T25" fmla="*/ 104 h 116"/>
              <a:gd name="T26" fmla="*/ 11 w 116"/>
              <a:gd name="T27" fmla="*/ 92 h 116"/>
              <a:gd name="T28" fmla="*/ 2 w 116"/>
              <a:gd name="T29" fmla="*/ 76 h 116"/>
              <a:gd name="T30" fmla="*/ 0 w 116"/>
              <a:gd name="T31" fmla="*/ 58 h 116"/>
              <a:gd name="T32" fmla="*/ 2 w 116"/>
              <a:gd name="T33" fmla="*/ 40 h 116"/>
              <a:gd name="T34" fmla="*/ 11 w 116"/>
              <a:gd name="T35" fmla="*/ 23 h 116"/>
              <a:gd name="T36" fmla="*/ 24 w 116"/>
              <a:gd name="T37" fmla="*/ 11 h 116"/>
              <a:gd name="T38" fmla="*/ 40 w 116"/>
              <a:gd name="T39" fmla="*/ 3 h 116"/>
              <a:gd name="T40" fmla="*/ 59 w 116"/>
              <a:gd name="T4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6" h="116">
                <a:moveTo>
                  <a:pt x="59" y="0"/>
                </a:moveTo>
                <a:lnTo>
                  <a:pt x="77" y="3"/>
                </a:lnTo>
                <a:lnTo>
                  <a:pt x="92" y="11"/>
                </a:lnTo>
                <a:lnTo>
                  <a:pt x="105" y="23"/>
                </a:lnTo>
                <a:lnTo>
                  <a:pt x="114" y="40"/>
                </a:lnTo>
                <a:lnTo>
                  <a:pt x="116" y="58"/>
                </a:lnTo>
                <a:lnTo>
                  <a:pt x="114" y="76"/>
                </a:lnTo>
                <a:lnTo>
                  <a:pt x="105" y="92"/>
                </a:lnTo>
                <a:lnTo>
                  <a:pt x="92" y="104"/>
                </a:lnTo>
                <a:lnTo>
                  <a:pt x="77" y="113"/>
                </a:lnTo>
                <a:lnTo>
                  <a:pt x="59" y="116"/>
                </a:lnTo>
                <a:lnTo>
                  <a:pt x="40" y="113"/>
                </a:lnTo>
                <a:lnTo>
                  <a:pt x="24" y="104"/>
                </a:lnTo>
                <a:lnTo>
                  <a:pt x="11" y="92"/>
                </a:lnTo>
                <a:lnTo>
                  <a:pt x="2" y="76"/>
                </a:lnTo>
                <a:lnTo>
                  <a:pt x="0" y="58"/>
                </a:lnTo>
                <a:lnTo>
                  <a:pt x="2" y="40"/>
                </a:lnTo>
                <a:lnTo>
                  <a:pt x="11" y="23"/>
                </a:lnTo>
                <a:lnTo>
                  <a:pt x="24" y="11"/>
                </a:lnTo>
                <a:lnTo>
                  <a:pt x="40" y="3"/>
                </a:lnTo>
                <a:lnTo>
                  <a:pt x="59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Freeform 481">
            <a:extLst>
              <a:ext uri="{FF2B5EF4-FFF2-40B4-BE49-F238E27FC236}">
                <a16:creationId xmlns:a16="http://schemas.microsoft.com/office/drawing/2014/main" id="{08649671-CFA7-4DFD-8493-F02DB4CBECFB}"/>
              </a:ext>
            </a:extLst>
          </p:cNvPr>
          <p:cNvSpPr>
            <a:spLocks/>
          </p:cNvSpPr>
          <p:nvPr/>
        </p:nvSpPr>
        <p:spPr bwMode="auto">
          <a:xfrm>
            <a:off x="5121183" y="1464617"/>
            <a:ext cx="28409" cy="25754"/>
          </a:xfrm>
          <a:custGeom>
            <a:avLst/>
            <a:gdLst>
              <a:gd name="T0" fmla="*/ 59 w 117"/>
              <a:gd name="T1" fmla="*/ 0 h 115"/>
              <a:gd name="T2" fmla="*/ 77 w 117"/>
              <a:gd name="T3" fmla="*/ 2 h 115"/>
              <a:gd name="T4" fmla="*/ 93 w 117"/>
              <a:gd name="T5" fmla="*/ 11 h 115"/>
              <a:gd name="T6" fmla="*/ 106 w 117"/>
              <a:gd name="T7" fmla="*/ 24 h 115"/>
              <a:gd name="T8" fmla="*/ 114 w 117"/>
              <a:gd name="T9" fmla="*/ 39 h 115"/>
              <a:gd name="T10" fmla="*/ 117 w 117"/>
              <a:gd name="T11" fmla="*/ 58 h 115"/>
              <a:gd name="T12" fmla="*/ 114 w 117"/>
              <a:gd name="T13" fmla="*/ 76 h 115"/>
              <a:gd name="T14" fmla="*/ 106 w 117"/>
              <a:gd name="T15" fmla="*/ 91 h 115"/>
              <a:gd name="T16" fmla="*/ 93 w 117"/>
              <a:gd name="T17" fmla="*/ 104 h 115"/>
              <a:gd name="T18" fmla="*/ 77 w 117"/>
              <a:gd name="T19" fmla="*/ 112 h 115"/>
              <a:gd name="T20" fmla="*/ 59 w 117"/>
              <a:gd name="T21" fmla="*/ 115 h 115"/>
              <a:gd name="T22" fmla="*/ 40 w 117"/>
              <a:gd name="T23" fmla="*/ 112 h 115"/>
              <a:gd name="T24" fmla="*/ 24 w 117"/>
              <a:gd name="T25" fmla="*/ 104 h 115"/>
              <a:gd name="T26" fmla="*/ 12 w 117"/>
              <a:gd name="T27" fmla="*/ 91 h 115"/>
              <a:gd name="T28" fmla="*/ 3 w 117"/>
              <a:gd name="T29" fmla="*/ 76 h 115"/>
              <a:gd name="T30" fmla="*/ 0 w 117"/>
              <a:gd name="T31" fmla="*/ 58 h 115"/>
              <a:gd name="T32" fmla="*/ 3 w 117"/>
              <a:gd name="T33" fmla="*/ 39 h 115"/>
              <a:gd name="T34" fmla="*/ 12 w 117"/>
              <a:gd name="T35" fmla="*/ 24 h 115"/>
              <a:gd name="T36" fmla="*/ 24 w 117"/>
              <a:gd name="T37" fmla="*/ 11 h 115"/>
              <a:gd name="T38" fmla="*/ 40 w 117"/>
              <a:gd name="T39" fmla="*/ 2 h 115"/>
              <a:gd name="T40" fmla="*/ 59 w 117"/>
              <a:gd name="T41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7" h="115">
                <a:moveTo>
                  <a:pt x="59" y="0"/>
                </a:moveTo>
                <a:lnTo>
                  <a:pt x="77" y="2"/>
                </a:lnTo>
                <a:lnTo>
                  <a:pt x="93" y="11"/>
                </a:lnTo>
                <a:lnTo>
                  <a:pt x="106" y="24"/>
                </a:lnTo>
                <a:lnTo>
                  <a:pt x="114" y="39"/>
                </a:lnTo>
                <a:lnTo>
                  <a:pt x="117" y="58"/>
                </a:lnTo>
                <a:lnTo>
                  <a:pt x="114" y="76"/>
                </a:lnTo>
                <a:lnTo>
                  <a:pt x="106" y="91"/>
                </a:lnTo>
                <a:lnTo>
                  <a:pt x="93" y="104"/>
                </a:lnTo>
                <a:lnTo>
                  <a:pt x="77" y="112"/>
                </a:lnTo>
                <a:lnTo>
                  <a:pt x="59" y="115"/>
                </a:lnTo>
                <a:lnTo>
                  <a:pt x="40" y="112"/>
                </a:lnTo>
                <a:lnTo>
                  <a:pt x="24" y="104"/>
                </a:lnTo>
                <a:lnTo>
                  <a:pt x="12" y="91"/>
                </a:lnTo>
                <a:lnTo>
                  <a:pt x="3" y="76"/>
                </a:lnTo>
                <a:lnTo>
                  <a:pt x="0" y="58"/>
                </a:lnTo>
                <a:lnTo>
                  <a:pt x="3" y="39"/>
                </a:lnTo>
                <a:lnTo>
                  <a:pt x="12" y="24"/>
                </a:lnTo>
                <a:lnTo>
                  <a:pt x="24" y="11"/>
                </a:lnTo>
                <a:lnTo>
                  <a:pt x="40" y="2"/>
                </a:lnTo>
                <a:lnTo>
                  <a:pt x="59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Freeform 482">
            <a:extLst>
              <a:ext uri="{FF2B5EF4-FFF2-40B4-BE49-F238E27FC236}">
                <a16:creationId xmlns:a16="http://schemas.microsoft.com/office/drawing/2014/main" id="{BF13F8DD-2372-4AC7-B30A-08126D7E32D7}"/>
              </a:ext>
            </a:extLst>
          </p:cNvPr>
          <p:cNvSpPr>
            <a:spLocks/>
          </p:cNvSpPr>
          <p:nvPr/>
        </p:nvSpPr>
        <p:spPr bwMode="auto">
          <a:xfrm>
            <a:off x="5038322" y="1422476"/>
            <a:ext cx="28409" cy="28094"/>
          </a:xfrm>
          <a:custGeom>
            <a:avLst/>
            <a:gdLst>
              <a:gd name="T0" fmla="*/ 59 w 117"/>
              <a:gd name="T1" fmla="*/ 0 h 116"/>
              <a:gd name="T2" fmla="*/ 77 w 117"/>
              <a:gd name="T3" fmla="*/ 3 h 116"/>
              <a:gd name="T4" fmla="*/ 93 w 117"/>
              <a:gd name="T5" fmla="*/ 11 h 116"/>
              <a:gd name="T6" fmla="*/ 105 w 117"/>
              <a:gd name="T7" fmla="*/ 23 h 116"/>
              <a:gd name="T8" fmla="*/ 114 w 117"/>
              <a:gd name="T9" fmla="*/ 40 h 116"/>
              <a:gd name="T10" fmla="*/ 117 w 117"/>
              <a:gd name="T11" fmla="*/ 58 h 116"/>
              <a:gd name="T12" fmla="*/ 114 w 117"/>
              <a:gd name="T13" fmla="*/ 76 h 116"/>
              <a:gd name="T14" fmla="*/ 105 w 117"/>
              <a:gd name="T15" fmla="*/ 92 h 116"/>
              <a:gd name="T16" fmla="*/ 93 w 117"/>
              <a:gd name="T17" fmla="*/ 104 h 116"/>
              <a:gd name="T18" fmla="*/ 77 w 117"/>
              <a:gd name="T19" fmla="*/ 113 h 116"/>
              <a:gd name="T20" fmla="*/ 59 w 117"/>
              <a:gd name="T21" fmla="*/ 116 h 116"/>
              <a:gd name="T22" fmla="*/ 40 w 117"/>
              <a:gd name="T23" fmla="*/ 113 h 116"/>
              <a:gd name="T24" fmla="*/ 24 w 117"/>
              <a:gd name="T25" fmla="*/ 104 h 116"/>
              <a:gd name="T26" fmla="*/ 12 w 117"/>
              <a:gd name="T27" fmla="*/ 92 h 116"/>
              <a:gd name="T28" fmla="*/ 4 w 117"/>
              <a:gd name="T29" fmla="*/ 76 h 116"/>
              <a:gd name="T30" fmla="*/ 0 w 117"/>
              <a:gd name="T31" fmla="*/ 58 h 116"/>
              <a:gd name="T32" fmla="*/ 4 w 117"/>
              <a:gd name="T33" fmla="*/ 40 h 116"/>
              <a:gd name="T34" fmla="*/ 12 w 117"/>
              <a:gd name="T35" fmla="*/ 23 h 116"/>
              <a:gd name="T36" fmla="*/ 24 w 117"/>
              <a:gd name="T37" fmla="*/ 11 h 116"/>
              <a:gd name="T38" fmla="*/ 40 w 117"/>
              <a:gd name="T39" fmla="*/ 3 h 116"/>
              <a:gd name="T40" fmla="*/ 59 w 117"/>
              <a:gd name="T4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7" h="116">
                <a:moveTo>
                  <a:pt x="59" y="0"/>
                </a:moveTo>
                <a:lnTo>
                  <a:pt x="77" y="3"/>
                </a:lnTo>
                <a:lnTo>
                  <a:pt x="93" y="11"/>
                </a:lnTo>
                <a:lnTo>
                  <a:pt x="105" y="23"/>
                </a:lnTo>
                <a:lnTo>
                  <a:pt x="114" y="40"/>
                </a:lnTo>
                <a:lnTo>
                  <a:pt x="117" y="58"/>
                </a:lnTo>
                <a:lnTo>
                  <a:pt x="114" y="76"/>
                </a:lnTo>
                <a:lnTo>
                  <a:pt x="105" y="92"/>
                </a:lnTo>
                <a:lnTo>
                  <a:pt x="93" y="104"/>
                </a:lnTo>
                <a:lnTo>
                  <a:pt x="77" y="113"/>
                </a:lnTo>
                <a:lnTo>
                  <a:pt x="59" y="116"/>
                </a:lnTo>
                <a:lnTo>
                  <a:pt x="40" y="113"/>
                </a:lnTo>
                <a:lnTo>
                  <a:pt x="24" y="104"/>
                </a:lnTo>
                <a:lnTo>
                  <a:pt x="12" y="92"/>
                </a:lnTo>
                <a:lnTo>
                  <a:pt x="4" y="76"/>
                </a:lnTo>
                <a:lnTo>
                  <a:pt x="0" y="58"/>
                </a:lnTo>
                <a:lnTo>
                  <a:pt x="4" y="40"/>
                </a:lnTo>
                <a:lnTo>
                  <a:pt x="12" y="23"/>
                </a:lnTo>
                <a:lnTo>
                  <a:pt x="24" y="11"/>
                </a:lnTo>
                <a:lnTo>
                  <a:pt x="40" y="3"/>
                </a:lnTo>
                <a:lnTo>
                  <a:pt x="59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Freeform 483">
            <a:extLst>
              <a:ext uri="{FF2B5EF4-FFF2-40B4-BE49-F238E27FC236}">
                <a16:creationId xmlns:a16="http://schemas.microsoft.com/office/drawing/2014/main" id="{9AF42E23-7129-4676-A2CF-80CCD54C4F02}"/>
              </a:ext>
            </a:extLst>
          </p:cNvPr>
          <p:cNvSpPr>
            <a:spLocks/>
          </p:cNvSpPr>
          <p:nvPr/>
        </p:nvSpPr>
        <p:spPr bwMode="auto">
          <a:xfrm>
            <a:off x="5066731" y="1464617"/>
            <a:ext cx="26043" cy="25754"/>
          </a:xfrm>
          <a:custGeom>
            <a:avLst/>
            <a:gdLst>
              <a:gd name="T0" fmla="*/ 59 w 117"/>
              <a:gd name="T1" fmla="*/ 0 h 115"/>
              <a:gd name="T2" fmla="*/ 77 w 117"/>
              <a:gd name="T3" fmla="*/ 2 h 115"/>
              <a:gd name="T4" fmla="*/ 93 w 117"/>
              <a:gd name="T5" fmla="*/ 11 h 115"/>
              <a:gd name="T6" fmla="*/ 105 w 117"/>
              <a:gd name="T7" fmla="*/ 24 h 115"/>
              <a:gd name="T8" fmla="*/ 114 w 117"/>
              <a:gd name="T9" fmla="*/ 39 h 115"/>
              <a:gd name="T10" fmla="*/ 117 w 117"/>
              <a:gd name="T11" fmla="*/ 58 h 115"/>
              <a:gd name="T12" fmla="*/ 114 w 117"/>
              <a:gd name="T13" fmla="*/ 76 h 115"/>
              <a:gd name="T14" fmla="*/ 105 w 117"/>
              <a:gd name="T15" fmla="*/ 91 h 115"/>
              <a:gd name="T16" fmla="*/ 93 w 117"/>
              <a:gd name="T17" fmla="*/ 104 h 115"/>
              <a:gd name="T18" fmla="*/ 77 w 117"/>
              <a:gd name="T19" fmla="*/ 112 h 115"/>
              <a:gd name="T20" fmla="*/ 59 w 117"/>
              <a:gd name="T21" fmla="*/ 115 h 115"/>
              <a:gd name="T22" fmla="*/ 40 w 117"/>
              <a:gd name="T23" fmla="*/ 112 h 115"/>
              <a:gd name="T24" fmla="*/ 24 w 117"/>
              <a:gd name="T25" fmla="*/ 104 h 115"/>
              <a:gd name="T26" fmla="*/ 11 w 117"/>
              <a:gd name="T27" fmla="*/ 91 h 115"/>
              <a:gd name="T28" fmla="*/ 3 w 117"/>
              <a:gd name="T29" fmla="*/ 76 h 115"/>
              <a:gd name="T30" fmla="*/ 0 w 117"/>
              <a:gd name="T31" fmla="*/ 58 h 115"/>
              <a:gd name="T32" fmla="*/ 3 w 117"/>
              <a:gd name="T33" fmla="*/ 39 h 115"/>
              <a:gd name="T34" fmla="*/ 11 w 117"/>
              <a:gd name="T35" fmla="*/ 24 h 115"/>
              <a:gd name="T36" fmla="*/ 24 w 117"/>
              <a:gd name="T37" fmla="*/ 11 h 115"/>
              <a:gd name="T38" fmla="*/ 40 w 117"/>
              <a:gd name="T39" fmla="*/ 2 h 115"/>
              <a:gd name="T40" fmla="*/ 59 w 117"/>
              <a:gd name="T41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7" h="115">
                <a:moveTo>
                  <a:pt x="59" y="0"/>
                </a:moveTo>
                <a:lnTo>
                  <a:pt x="77" y="2"/>
                </a:lnTo>
                <a:lnTo>
                  <a:pt x="93" y="11"/>
                </a:lnTo>
                <a:lnTo>
                  <a:pt x="105" y="24"/>
                </a:lnTo>
                <a:lnTo>
                  <a:pt x="114" y="39"/>
                </a:lnTo>
                <a:lnTo>
                  <a:pt x="117" y="58"/>
                </a:lnTo>
                <a:lnTo>
                  <a:pt x="114" y="76"/>
                </a:lnTo>
                <a:lnTo>
                  <a:pt x="105" y="91"/>
                </a:lnTo>
                <a:lnTo>
                  <a:pt x="93" y="104"/>
                </a:lnTo>
                <a:lnTo>
                  <a:pt x="77" y="112"/>
                </a:lnTo>
                <a:lnTo>
                  <a:pt x="59" y="115"/>
                </a:lnTo>
                <a:lnTo>
                  <a:pt x="40" y="112"/>
                </a:lnTo>
                <a:lnTo>
                  <a:pt x="24" y="104"/>
                </a:lnTo>
                <a:lnTo>
                  <a:pt x="11" y="91"/>
                </a:lnTo>
                <a:lnTo>
                  <a:pt x="3" y="76"/>
                </a:lnTo>
                <a:lnTo>
                  <a:pt x="0" y="58"/>
                </a:lnTo>
                <a:lnTo>
                  <a:pt x="3" y="39"/>
                </a:lnTo>
                <a:lnTo>
                  <a:pt x="11" y="24"/>
                </a:lnTo>
                <a:lnTo>
                  <a:pt x="24" y="11"/>
                </a:lnTo>
                <a:lnTo>
                  <a:pt x="40" y="2"/>
                </a:lnTo>
                <a:lnTo>
                  <a:pt x="59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Freeform 484">
            <a:extLst>
              <a:ext uri="{FF2B5EF4-FFF2-40B4-BE49-F238E27FC236}">
                <a16:creationId xmlns:a16="http://schemas.microsoft.com/office/drawing/2014/main" id="{D02A3380-7316-4D96-9E04-FB63364B5F72}"/>
              </a:ext>
            </a:extLst>
          </p:cNvPr>
          <p:cNvSpPr>
            <a:spLocks/>
          </p:cNvSpPr>
          <p:nvPr/>
        </p:nvSpPr>
        <p:spPr bwMode="auto">
          <a:xfrm>
            <a:off x="4981503" y="1422476"/>
            <a:ext cx="28409" cy="28094"/>
          </a:xfrm>
          <a:custGeom>
            <a:avLst/>
            <a:gdLst>
              <a:gd name="T0" fmla="*/ 59 w 117"/>
              <a:gd name="T1" fmla="*/ 0 h 116"/>
              <a:gd name="T2" fmla="*/ 77 w 117"/>
              <a:gd name="T3" fmla="*/ 3 h 116"/>
              <a:gd name="T4" fmla="*/ 93 w 117"/>
              <a:gd name="T5" fmla="*/ 11 h 116"/>
              <a:gd name="T6" fmla="*/ 106 w 117"/>
              <a:gd name="T7" fmla="*/ 23 h 116"/>
              <a:gd name="T8" fmla="*/ 115 w 117"/>
              <a:gd name="T9" fmla="*/ 40 h 116"/>
              <a:gd name="T10" fmla="*/ 117 w 117"/>
              <a:gd name="T11" fmla="*/ 58 h 116"/>
              <a:gd name="T12" fmla="*/ 115 w 117"/>
              <a:gd name="T13" fmla="*/ 76 h 116"/>
              <a:gd name="T14" fmla="*/ 106 w 117"/>
              <a:gd name="T15" fmla="*/ 92 h 116"/>
              <a:gd name="T16" fmla="*/ 93 w 117"/>
              <a:gd name="T17" fmla="*/ 104 h 116"/>
              <a:gd name="T18" fmla="*/ 77 w 117"/>
              <a:gd name="T19" fmla="*/ 113 h 116"/>
              <a:gd name="T20" fmla="*/ 59 w 117"/>
              <a:gd name="T21" fmla="*/ 116 h 116"/>
              <a:gd name="T22" fmla="*/ 40 w 117"/>
              <a:gd name="T23" fmla="*/ 113 h 116"/>
              <a:gd name="T24" fmla="*/ 25 w 117"/>
              <a:gd name="T25" fmla="*/ 104 h 116"/>
              <a:gd name="T26" fmla="*/ 12 w 117"/>
              <a:gd name="T27" fmla="*/ 92 h 116"/>
              <a:gd name="T28" fmla="*/ 4 w 117"/>
              <a:gd name="T29" fmla="*/ 76 h 116"/>
              <a:gd name="T30" fmla="*/ 0 w 117"/>
              <a:gd name="T31" fmla="*/ 58 h 116"/>
              <a:gd name="T32" fmla="*/ 4 w 117"/>
              <a:gd name="T33" fmla="*/ 40 h 116"/>
              <a:gd name="T34" fmla="*/ 12 w 117"/>
              <a:gd name="T35" fmla="*/ 23 h 116"/>
              <a:gd name="T36" fmla="*/ 25 w 117"/>
              <a:gd name="T37" fmla="*/ 11 h 116"/>
              <a:gd name="T38" fmla="*/ 40 w 117"/>
              <a:gd name="T39" fmla="*/ 3 h 116"/>
              <a:gd name="T40" fmla="*/ 59 w 117"/>
              <a:gd name="T4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7" h="116">
                <a:moveTo>
                  <a:pt x="59" y="0"/>
                </a:moveTo>
                <a:lnTo>
                  <a:pt x="77" y="3"/>
                </a:lnTo>
                <a:lnTo>
                  <a:pt x="93" y="11"/>
                </a:lnTo>
                <a:lnTo>
                  <a:pt x="106" y="23"/>
                </a:lnTo>
                <a:lnTo>
                  <a:pt x="115" y="40"/>
                </a:lnTo>
                <a:lnTo>
                  <a:pt x="117" y="58"/>
                </a:lnTo>
                <a:lnTo>
                  <a:pt x="115" y="76"/>
                </a:lnTo>
                <a:lnTo>
                  <a:pt x="106" y="92"/>
                </a:lnTo>
                <a:lnTo>
                  <a:pt x="93" y="104"/>
                </a:lnTo>
                <a:lnTo>
                  <a:pt x="77" y="113"/>
                </a:lnTo>
                <a:lnTo>
                  <a:pt x="59" y="116"/>
                </a:lnTo>
                <a:lnTo>
                  <a:pt x="40" y="113"/>
                </a:lnTo>
                <a:lnTo>
                  <a:pt x="25" y="104"/>
                </a:lnTo>
                <a:lnTo>
                  <a:pt x="12" y="92"/>
                </a:lnTo>
                <a:lnTo>
                  <a:pt x="4" y="76"/>
                </a:lnTo>
                <a:lnTo>
                  <a:pt x="0" y="58"/>
                </a:lnTo>
                <a:lnTo>
                  <a:pt x="4" y="40"/>
                </a:lnTo>
                <a:lnTo>
                  <a:pt x="12" y="23"/>
                </a:lnTo>
                <a:lnTo>
                  <a:pt x="25" y="11"/>
                </a:lnTo>
                <a:lnTo>
                  <a:pt x="40" y="3"/>
                </a:lnTo>
                <a:lnTo>
                  <a:pt x="59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Freeform 485">
            <a:extLst>
              <a:ext uri="{FF2B5EF4-FFF2-40B4-BE49-F238E27FC236}">
                <a16:creationId xmlns:a16="http://schemas.microsoft.com/office/drawing/2014/main" id="{483E5A16-D700-450A-8687-6505E18A79AF}"/>
              </a:ext>
            </a:extLst>
          </p:cNvPr>
          <p:cNvSpPr>
            <a:spLocks/>
          </p:cNvSpPr>
          <p:nvPr/>
        </p:nvSpPr>
        <p:spPr bwMode="auto">
          <a:xfrm>
            <a:off x="5009913" y="1464617"/>
            <a:ext cx="28409" cy="25754"/>
          </a:xfrm>
          <a:custGeom>
            <a:avLst/>
            <a:gdLst>
              <a:gd name="T0" fmla="*/ 59 w 117"/>
              <a:gd name="T1" fmla="*/ 0 h 115"/>
              <a:gd name="T2" fmla="*/ 77 w 117"/>
              <a:gd name="T3" fmla="*/ 2 h 115"/>
              <a:gd name="T4" fmla="*/ 93 w 117"/>
              <a:gd name="T5" fmla="*/ 11 h 115"/>
              <a:gd name="T6" fmla="*/ 106 w 117"/>
              <a:gd name="T7" fmla="*/ 24 h 115"/>
              <a:gd name="T8" fmla="*/ 115 w 117"/>
              <a:gd name="T9" fmla="*/ 39 h 115"/>
              <a:gd name="T10" fmla="*/ 117 w 117"/>
              <a:gd name="T11" fmla="*/ 58 h 115"/>
              <a:gd name="T12" fmla="*/ 115 w 117"/>
              <a:gd name="T13" fmla="*/ 76 h 115"/>
              <a:gd name="T14" fmla="*/ 106 w 117"/>
              <a:gd name="T15" fmla="*/ 91 h 115"/>
              <a:gd name="T16" fmla="*/ 93 w 117"/>
              <a:gd name="T17" fmla="*/ 104 h 115"/>
              <a:gd name="T18" fmla="*/ 77 w 117"/>
              <a:gd name="T19" fmla="*/ 112 h 115"/>
              <a:gd name="T20" fmla="*/ 59 w 117"/>
              <a:gd name="T21" fmla="*/ 115 h 115"/>
              <a:gd name="T22" fmla="*/ 40 w 117"/>
              <a:gd name="T23" fmla="*/ 112 h 115"/>
              <a:gd name="T24" fmla="*/ 24 w 117"/>
              <a:gd name="T25" fmla="*/ 104 h 115"/>
              <a:gd name="T26" fmla="*/ 12 w 117"/>
              <a:gd name="T27" fmla="*/ 91 h 115"/>
              <a:gd name="T28" fmla="*/ 4 w 117"/>
              <a:gd name="T29" fmla="*/ 76 h 115"/>
              <a:gd name="T30" fmla="*/ 0 w 117"/>
              <a:gd name="T31" fmla="*/ 58 h 115"/>
              <a:gd name="T32" fmla="*/ 4 w 117"/>
              <a:gd name="T33" fmla="*/ 39 h 115"/>
              <a:gd name="T34" fmla="*/ 12 w 117"/>
              <a:gd name="T35" fmla="*/ 24 h 115"/>
              <a:gd name="T36" fmla="*/ 24 w 117"/>
              <a:gd name="T37" fmla="*/ 11 h 115"/>
              <a:gd name="T38" fmla="*/ 40 w 117"/>
              <a:gd name="T39" fmla="*/ 2 h 115"/>
              <a:gd name="T40" fmla="*/ 59 w 117"/>
              <a:gd name="T41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7" h="115">
                <a:moveTo>
                  <a:pt x="59" y="0"/>
                </a:moveTo>
                <a:lnTo>
                  <a:pt x="77" y="2"/>
                </a:lnTo>
                <a:lnTo>
                  <a:pt x="93" y="11"/>
                </a:lnTo>
                <a:lnTo>
                  <a:pt x="106" y="24"/>
                </a:lnTo>
                <a:lnTo>
                  <a:pt x="115" y="39"/>
                </a:lnTo>
                <a:lnTo>
                  <a:pt x="117" y="58"/>
                </a:lnTo>
                <a:lnTo>
                  <a:pt x="115" y="76"/>
                </a:lnTo>
                <a:lnTo>
                  <a:pt x="106" y="91"/>
                </a:lnTo>
                <a:lnTo>
                  <a:pt x="93" y="104"/>
                </a:lnTo>
                <a:lnTo>
                  <a:pt x="77" y="112"/>
                </a:lnTo>
                <a:lnTo>
                  <a:pt x="59" y="115"/>
                </a:lnTo>
                <a:lnTo>
                  <a:pt x="40" y="112"/>
                </a:lnTo>
                <a:lnTo>
                  <a:pt x="24" y="104"/>
                </a:lnTo>
                <a:lnTo>
                  <a:pt x="12" y="91"/>
                </a:lnTo>
                <a:lnTo>
                  <a:pt x="4" y="76"/>
                </a:lnTo>
                <a:lnTo>
                  <a:pt x="0" y="58"/>
                </a:lnTo>
                <a:lnTo>
                  <a:pt x="4" y="39"/>
                </a:lnTo>
                <a:lnTo>
                  <a:pt x="12" y="24"/>
                </a:lnTo>
                <a:lnTo>
                  <a:pt x="24" y="11"/>
                </a:lnTo>
                <a:lnTo>
                  <a:pt x="40" y="2"/>
                </a:lnTo>
                <a:lnTo>
                  <a:pt x="59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Freeform 486">
            <a:extLst>
              <a:ext uri="{FF2B5EF4-FFF2-40B4-BE49-F238E27FC236}">
                <a16:creationId xmlns:a16="http://schemas.microsoft.com/office/drawing/2014/main" id="{1E245202-72D9-411F-AD3D-27B3486D146B}"/>
              </a:ext>
            </a:extLst>
          </p:cNvPr>
          <p:cNvSpPr>
            <a:spLocks noEditPoints="1"/>
          </p:cNvSpPr>
          <p:nvPr/>
        </p:nvSpPr>
        <p:spPr bwMode="auto">
          <a:xfrm>
            <a:off x="4526956" y="1314781"/>
            <a:ext cx="828602" cy="800688"/>
          </a:xfrm>
          <a:custGeom>
            <a:avLst/>
            <a:gdLst>
              <a:gd name="T0" fmla="*/ 183 w 3500"/>
              <a:gd name="T1" fmla="*/ 2344 h 3420"/>
              <a:gd name="T2" fmla="*/ 119 w 3500"/>
              <a:gd name="T3" fmla="*/ 2439 h 3420"/>
              <a:gd name="T4" fmla="*/ 129 w 3500"/>
              <a:gd name="T5" fmla="*/ 3211 h 3420"/>
              <a:gd name="T6" fmla="*/ 209 w 3500"/>
              <a:gd name="T7" fmla="*/ 3292 h 3420"/>
              <a:gd name="T8" fmla="*/ 3262 w 3500"/>
              <a:gd name="T9" fmla="*/ 3301 h 3420"/>
              <a:gd name="T10" fmla="*/ 3357 w 3500"/>
              <a:gd name="T11" fmla="*/ 3237 h 3420"/>
              <a:gd name="T12" fmla="*/ 3383 w 3500"/>
              <a:gd name="T13" fmla="*/ 2469 h 3420"/>
              <a:gd name="T14" fmla="*/ 3339 w 3500"/>
              <a:gd name="T15" fmla="*/ 2362 h 3420"/>
              <a:gd name="T16" fmla="*/ 3231 w 3500"/>
              <a:gd name="T17" fmla="*/ 2318 h 3420"/>
              <a:gd name="T18" fmla="*/ 209 w 3500"/>
              <a:gd name="T19" fmla="*/ 1229 h 3420"/>
              <a:gd name="T20" fmla="*/ 129 w 3500"/>
              <a:gd name="T21" fmla="*/ 1309 h 3420"/>
              <a:gd name="T22" fmla="*/ 119 w 3500"/>
              <a:gd name="T23" fmla="*/ 2082 h 3420"/>
              <a:gd name="T24" fmla="*/ 183 w 3500"/>
              <a:gd name="T25" fmla="*/ 2176 h 3420"/>
              <a:gd name="T26" fmla="*/ 3231 w 3500"/>
              <a:gd name="T27" fmla="*/ 2202 h 3420"/>
              <a:gd name="T28" fmla="*/ 3339 w 3500"/>
              <a:gd name="T29" fmla="*/ 2158 h 3420"/>
              <a:gd name="T30" fmla="*/ 3383 w 3500"/>
              <a:gd name="T31" fmla="*/ 2052 h 3420"/>
              <a:gd name="T32" fmla="*/ 3357 w 3500"/>
              <a:gd name="T33" fmla="*/ 1283 h 3420"/>
              <a:gd name="T34" fmla="*/ 3262 w 3500"/>
              <a:gd name="T35" fmla="*/ 1220 h 3420"/>
              <a:gd name="T36" fmla="*/ 238 w 3500"/>
              <a:gd name="T37" fmla="*/ 120 h 3420"/>
              <a:gd name="T38" fmla="*/ 143 w 3500"/>
              <a:gd name="T39" fmla="*/ 183 h 3420"/>
              <a:gd name="T40" fmla="*/ 117 w 3500"/>
              <a:gd name="T41" fmla="*/ 950 h 3420"/>
              <a:gd name="T42" fmla="*/ 161 w 3500"/>
              <a:gd name="T43" fmla="*/ 1056 h 3420"/>
              <a:gd name="T44" fmla="*/ 269 w 3500"/>
              <a:gd name="T45" fmla="*/ 1101 h 3420"/>
              <a:gd name="T46" fmla="*/ 3317 w 3500"/>
              <a:gd name="T47" fmla="*/ 1075 h 3420"/>
              <a:gd name="T48" fmla="*/ 3381 w 3500"/>
              <a:gd name="T49" fmla="*/ 980 h 3420"/>
              <a:gd name="T50" fmla="*/ 3371 w 3500"/>
              <a:gd name="T51" fmla="*/ 209 h 3420"/>
              <a:gd name="T52" fmla="*/ 3291 w 3500"/>
              <a:gd name="T53" fmla="*/ 128 h 3420"/>
              <a:gd name="T54" fmla="*/ 269 w 3500"/>
              <a:gd name="T55" fmla="*/ 0 h 3420"/>
              <a:gd name="T56" fmla="*/ 3345 w 3500"/>
              <a:gd name="T57" fmla="*/ 25 h 3420"/>
              <a:gd name="T58" fmla="*/ 3457 w 3500"/>
              <a:gd name="T59" fmla="*/ 122 h 3420"/>
              <a:gd name="T60" fmla="*/ 3500 w 3500"/>
              <a:gd name="T61" fmla="*/ 267 h 3420"/>
              <a:gd name="T62" fmla="*/ 3472 w 3500"/>
              <a:gd name="T63" fmla="*/ 1068 h 3420"/>
              <a:gd name="T64" fmla="*/ 3426 w 3500"/>
              <a:gd name="T65" fmla="*/ 1186 h 3420"/>
              <a:gd name="T66" fmla="*/ 3497 w 3500"/>
              <a:gd name="T67" fmla="*/ 1327 h 3420"/>
              <a:gd name="T68" fmla="*/ 3487 w 3500"/>
              <a:gd name="T69" fmla="*/ 2132 h 3420"/>
              <a:gd name="T70" fmla="*/ 3397 w 3500"/>
              <a:gd name="T71" fmla="*/ 2260 h 3420"/>
              <a:gd name="T72" fmla="*/ 3487 w 3500"/>
              <a:gd name="T73" fmla="*/ 2388 h 3420"/>
              <a:gd name="T74" fmla="*/ 3498 w 3500"/>
              <a:gd name="T75" fmla="*/ 3192 h 3420"/>
              <a:gd name="T76" fmla="*/ 3434 w 3500"/>
              <a:gd name="T77" fmla="*/ 3327 h 3420"/>
              <a:gd name="T78" fmla="*/ 3309 w 3500"/>
              <a:gd name="T79" fmla="*/ 3408 h 3420"/>
              <a:gd name="T80" fmla="*/ 228 w 3500"/>
              <a:gd name="T81" fmla="*/ 3417 h 3420"/>
              <a:gd name="T82" fmla="*/ 92 w 3500"/>
              <a:gd name="T83" fmla="*/ 3354 h 3420"/>
              <a:gd name="T84" fmla="*/ 11 w 3500"/>
              <a:gd name="T85" fmla="*/ 3230 h 3420"/>
              <a:gd name="T86" fmla="*/ 3 w 3500"/>
              <a:gd name="T87" fmla="*/ 2428 h 3420"/>
              <a:gd name="T88" fmla="*/ 74 w 3500"/>
              <a:gd name="T89" fmla="*/ 2287 h 3420"/>
              <a:gd name="T90" fmla="*/ 28 w 3500"/>
              <a:gd name="T91" fmla="*/ 2169 h 3420"/>
              <a:gd name="T92" fmla="*/ 0 w 3500"/>
              <a:gd name="T93" fmla="*/ 1368 h 3420"/>
              <a:gd name="T94" fmla="*/ 49 w 3500"/>
              <a:gd name="T95" fmla="*/ 1216 h 3420"/>
              <a:gd name="T96" fmla="*/ 49 w 3500"/>
              <a:gd name="T97" fmla="*/ 1102 h 3420"/>
              <a:gd name="T98" fmla="*/ 0 w 3500"/>
              <a:gd name="T99" fmla="*/ 950 h 3420"/>
              <a:gd name="T100" fmla="*/ 25 w 3500"/>
              <a:gd name="T101" fmla="*/ 155 h 3420"/>
              <a:gd name="T102" fmla="*/ 122 w 3500"/>
              <a:gd name="T103" fmla="*/ 43 h 3420"/>
              <a:gd name="T104" fmla="*/ 269 w 3500"/>
              <a:gd name="T105" fmla="*/ 0 h 3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500" h="3420">
                <a:moveTo>
                  <a:pt x="269" y="2318"/>
                </a:moveTo>
                <a:lnTo>
                  <a:pt x="238" y="2322"/>
                </a:lnTo>
                <a:lnTo>
                  <a:pt x="209" y="2330"/>
                </a:lnTo>
                <a:lnTo>
                  <a:pt x="183" y="2344"/>
                </a:lnTo>
                <a:lnTo>
                  <a:pt x="161" y="2362"/>
                </a:lnTo>
                <a:lnTo>
                  <a:pt x="143" y="2385"/>
                </a:lnTo>
                <a:lnTo>
                  <a:pt x="129" y="2411"/>
                </a:lnTo>
                <a:lnTo>
                  <a:pt x="119" y="2439"/>
                </a:lnTo>
                <a:lnTo>
                  <a:pt x="117" y="2469"/>
                </a:lnTo>
                <a:lnTo>
                  <a:pt x="117" y="3152"/>
                </a:lnTo>
                <a:lnTo>
                  <a:pt x="119" y="3183"/>
                </a:lnTo>
                <a:lnTo>
                  <a:pt x="129" y="3211"/>
                </a:lnTo>
                <a:lnTo>
                  <a:pt x="143" y="3237"/>
                </a:lnTo>
                <a:lnTo>
                  <a:pt x="161" y="3260"/>
                </a:lnTo>
                <a:lnTo>
                  <a:pt x="183" y="3278"/>
                </a:lnTo>
                <a:lnTo>
                  <a:pt x="209" y="3292"/>
                </a:lnTo>
                <a:lnTo>
                  <a:pt x="238" y="3301"/>
                </a:lnTo>
                <a:lnTo>
                  <a:pt x="269" y="3304"/>
                </a:lnTo>
                <a:lnTo>
                  <a:pt x="3231" y="3304"/>
                </a:lnTo>
                <a:lnTo>
                  <a:pt x="3262" y="3301"/>
                </a:lnTo>
                <a:lnTo>
                  <a:pt x="3291" y="3292"/>
                </a:lnTo>
                <a:lnTo>
                  <a:pt x="3317" y="3278"/>
                </a:lnTo>
                <a:lnTo>
                  <a:pt x="3339" y="3260"/>
                </a:lnTo>
                <a:lnTo>
                  <a:pt x="3357" y="3237"/>
                </a:lnTo>
                <a:lnTo>
                  <a:pt x="3371" y="3211"/>
                </a:lnTo>
                <a:lnTo>
                  <a:pt x="3381" y="3183"/>
                </a:lnTo>
                <a:lnTo>
                  <a:pt x="3383" y="3152"/>
                </a:lnTo>
                <a:lnTo>
                  <a:pt x="3383" y="2469"/>
                </a:lnTo>
                <a:lnTo>
                  <a:pt x="3381" y="2439"/>
                </a:lnTo>
                <a:lnTo>
                  <a:pt x="3371" y="2411"/>
                </a:lnTo>
                <a:lnTo>
                  <a:pt x="3357" y="2385"/>
                </a:lnTo>
                <a:lnTo>
                  <a:pt x="3339" y="2362"/>
                </a:lnTo>
                <a:lnTo>
                  <a:pt x="3317" y="2344"/>
                </a:lnTo>
                <a:lnTo>
                  <a:pt x="3291" y="2330"/>
                </a:lnTo>
                <a:lnTo>
                  <a:pt x="3262" y="2322"/>
                </a:lnTo>
                <a:lnTo>
                  <a:pt x="3231" y="2318"/>
                </a:lnTo>
                <a:lnTo>
                  <a:pt x="269" y="2318"/>
                </a:lnTo>
                <a:close/>
                <a:moveTo>
                  <a:pt x="269" y="1217"/>
                </a:moveTo>
                <a:lnTo>
                  <a:pt x="238" y="1220"/>
                </a:lnTo>
                <a:lnTo>
                  <a:pt x="209" y="1229"/>
                </a:lnTo>
                <a:lnTo>
                  <a:pt x="183" y="1243"/>
                </a:lnTo>
                <a:lnTo>
                  <a:pt x="161" y="1261"/>
                </a:lnTo>
                <a:lnTo>
                  <a:pt x="143" y="1283"/>
                </a:lnTo>
                <a:lnTo>
                  <a:pt x="129" y="1309"/>
                </a:lnTo>
                <a:lnTo>
                  <a:pt x="119" y="1338"/>
                </a:lnTo>
                <a:lnTo>
                  <a:pt x="117" y="1368"/>
                </a:lnTo>
                <a:lnTo>
                  <a:pt x="117" y="2052"/>
                </a:lnTo>
                <a:lnTo>
                  <a:pt x="119" y="2082"/>
                </a:lnTo>
                <a:lnTo>
                  <a:pt x="129" y="2110"/>
                </a:lnTo>
                <a:lnTo>
                  <a:pt x="143" y="2135"/>
                </a:lnTo>
                <a:lnTo>
                  <a:pt x="161" y="2158"/>
                </a:lnTo>
                <a:lnTo>
                  <a:pt x="183" y="2176"/>
                </a:lnTo>
                <a:lnTo>
                  <a:pt x="209" y="2190"/>
                </a:lnTo>
                <a:lnTo>
                  <a:pt x="238" y="2199"/>
                </a:lnTo>
                <a:lnTo>
                  <a:pt x="269" y="2202"/>
                </a:lnTo>
                <a:lnTo>
                  <a:pt x="3231" y="2202"/>
                </a:lnTo>
                <a:lnTo>
                  <a:pt x="3262" y="2199"/>
                </a:lnTo>
                <a:lnTo>
                  <a:pt x="3291" y="2190"/>
                </a:lnTo>
                <a:lnTo>
                  <a:pt x="3317" y="2176"/>
                </a:lnTo>
                <a:lnTo>
                  <a:pt x="3339" y="2158"/>
                </a:lnTo>
                <a:lnTo>
                  <a:pt x="3357" y="2135"/>
                </a:lnTo>
                <a:lnTo>
                  <a:pt x="3371" y="2110"/>
                </a:lnTo>
                <a:lnTo>
                  <a:pt x="3381" y="2082"/>
                </a:lnTo>
                <a:lnTo>
                  <a:pt x="3383" y="2052"/>
                </a:lnTo>
                <a:lnTo>
                  <a:pt x="3383" y="1368"/>
                </a:lnTo>
                <a:lnTo>
                  <a:pt x="3381" y="1338"/>
                </a:lnTo>
                <a:lnTo>
                  <a:pt x="3371" y="1309"/>
                </a:lnTo>
                <a:lnTo>
                  <a:pt x="3357" y="1283"/>
                </a:lnTo>
                <a:lnTo>
                  <a:pt x="3339" y="1261"/>
                </a:lnTo>
                <a:lnTo>
                  <a:pt x="3317" y="1243"/>
                </a:lnTo>
                <a:lnTo>
                  <a:pt x="3291" y="1229"/>
                </a:lnTo>
                <a:lnTo>
                  <a:pt x="3262" y="1220"/>
                </a:lnTo>
                <a:lnTo>
                  <a:pt x="3231" y="1217"/>
                </a:lnTo>
                <a:lnTo>
                  <a:pt x="269" y="1217"/>
                </a:lnTo>
                <a:close/>
                <a:moveTo>
                  <a:pt x="269" y="116"/>
                </a:moveTo>
                <a:lnTo>
                  <a:pt x="238" y="120"/>
                </a:lnTo>
                <a:lnTo>
                  <a:pt x="209" y="128"/>
                </a:lnTo>
                <a:lnTo>
                  <a:pt x="183" y="142"/>
                </a:lnTo>
                <a:lnTo>
                  <a:pt x="161" y="160"/>
                </a:lnTo>
                <a:lnTo>
                  <a:pt x="143" y="183"/>
                </a:lnTo>
                <a:lnTo>
                  <a:pt x="129" y="209"/>
                </a:lnTo>
                <a:lnTo>
                  <a:pt x="119" y="237"/>
                </a:lnTo>
                <a:lnTo>
                  <a:pt x="117" y="267"/>
                </a:lnTo>
                <a:lnTo>
                  <a:pt x="117" y="950"/>
                </a:lnTo>
                <a:lnTo>
                  <a:pt x="119" y="980"/>
                </a:lnTo>
                <a:lnTo>
                  <a:pt x="129" y="1009"/>
                </a:lnTo>
                <a:lnTo>
                  <a:pt x="143" y="1035"/>
                </a:lnTo>
                <a:lnTo>
                  <a:pt x="161" y="1056"/>
                </a:lnTo>
                <a:lnTo>
                  <a:pt x="183" y="1076"/>
                </a:lnTo>
                <a:lnTo>
                  <a:pt x="209" y="1089"/>
                </a:lnTo>
                <a:lnTo>
                  <a:pt x="238" y="1098"/>
                </a:lnTo>
                <a:lnTo>
                  <a:pt x="269" y="1101"/>
                </a:lnTo>
                <a:lnTo>
                  <a:pt x="3231" y="1101"/>
                </a:lnTo>
                <a:lnTo>
                  <a:pt x="3262" y="1098"/>
                </a:lnTo>
                <a:lnTo>
                  <a:pt x="3291" y="1089"/>
                </a:lnTo>
                <a:lnTo>
                  <a:pt x="3317" y="1075"/>
                </a:lnTo>
                <a:lnTo>
                  <a:pt x="3339" y="1056"/>
                </a:lnTo>
                <a:lnTo>
                  <a:pt x="3357" y="1034"/>
                </a:lnTo>
                <a:lnTo>
                  <a:pt x="3371" y="1009"/>
                </a:lnTo>
                <a:lnTo>
                  <a:pt x="3381" y="980"/>
                </a:lnTo>
                <a:lnTo>
                  <a:pt x="3383" y="950"/>
                </a:lnTo>
                <a:lnTo>
                  <a:pt x="3383" y="267"/>
                </a:lnTo>
                <a:lnTo>
                  <a:pt x="3381" y="237"/>
                </a:lnTo>
                <a:lnTo>
                  <a:pt x="3371" y="209"/>
                </a:lnTo>
                <a:lnTo>
                  <a:pt x="3357" y="183"/>
                </a:lnTo>
                <a:lnTo>
                  <a:pt x="3339" y="160"/>
                </a:lnTo>
                <a:lnTo>
                  <a:pt x="3317" y="142"/>
                </a:lnTo>
                <a:lnTo>
                  <a:pt x="3291" y="128"/>
                </a:lnTo>
                <a:lnTo>
                  <a:pt x="3262" y="120"/>
                </a:lnTo>
                <a:lnTo>
                  <a:pt x="3231" y="116"/>
                </a:lnTo>
                <a:lnTo>
                  <a:pt x="269" y="116"/>
                </a:lnTo>
                <a:close/>
                <a:moveTo>
                  <a:pt x="269" y="0"/>
                </a:moveTo>
                <a:lnTo>
                  <a:pt x="3231" y="0"/>
                </a:lnTo>
                <a:lnTo>
                  <a:pt x="3272" y="3"/>
                </a:lnTo>
                <a:lnTo>
                  <a:pt x="3309" y="11"/>
                </a:lnTo>
                <a:lnTo>
                  <a:pt x="3345" y="25"/>
                </a:lnTo>
                <a:lnTo>
                  <a:pt x="3378" y="43"/>
                </a:lnTo>
                <a:lnTo>
                  <a:pt x="3408" y="66"/>
                </a:lnTo>
                <a:lnTo>
                  <a:pt x="3434" y="92"/>
                </a:lnTo>
                <a:lnTo>
                  <a:pt x="3457" y="122"/>
                </a:lnTo>
                <a:lnTo>
                  <a:pt x="3475" y="155"/>
                </a:lnTo>
                <a:lnTo>
                  <a:pt x="3489" y="191"/>
                </a:lnTo>
                <a:lnTo>
                  <a:pt x="3498" y="228"/>
                </a:lnTo>
                <a:lnTo>
                  <a:pt x="3500" y="267"/>
                </a:lnTo>
                <a:lnTo>
                  <a:pt x="3500" y="950"/>
                </a:lnTo>
                <a:lnTo>
                  <a:pt x="3497" y="992"/>
                </a:lnTo>
                <a:lnTo>
                  <a:pt x="3487" y="1031"/>
                </a:lnTo>
                <a:lnTo>
                  <a:pt x="3472" y="1068"/>
                </a:lnTo>
                <a:lnTo>
                  <a:pt x="3451" y="1102"/>
                </a:lnTo>
                <a:lnTo>
                  <a:pt x="3426" y="1133"/>
                </a:lnTo>
                <a:lnTo>
                  <a:pt x="3397" y="1159"/>
                </a:lnTo>
                <a:lnTo>
                  <a:pt x="3426" y="1186"/>
                </a:lnTo>
                <a:lnTo>
                  <a:pt x="3451" y="1216"/>
                </a:lnTo>
                <a:lnTo>
                  <a:pt x="3472" y="1250"/>
                </a:lnTo>
                <a:lnTo>
                  <a:pt x="3487" y="1287"/>
                </a:lnTo>
                <a:lnTo>
                  <a:pt x="3497" y="1327"/>
                </a:lnTo>
                <a:lnTo>
                  <a:pt x="3500" y="1368"/>
                </a:lnTo>
                <a:lnTo>
                  <a:pt x="3500" y="2052"/>
                </a:lnTo>
                <a:lnTo>
                  <a:pt x="3497" y="2092"/>
                </a:lnTo>
                <a:lnTo>
                  <a:pt x="3487" y="2132"/>
                </a:lnTo>
                <a:lnTo>
                  <a:pt x="3472" y="2169"/>
                </a:lnTo>
                <a:lnTo>
                  <a:pt x="3451" y="2203"/>
                </a:lnTo>
                <a:lnTo>
                  <a:pt x="3426" y="2233"/>
                </a:lnTo>
                <a:lnTo>
                  <a:pt x="3397" y="2260"/>
                </a:lnTo>
                <a:lnTo>
                  <a:pt x="3426" y="2287"/>
                </a:lnTo>
                <a:lnTo>
                  <a:pt x="3451" y="2317"/>
                </a:lnTo>
                <a:lnTo>
                  <a:pt x="3472" y="2352"/>
                </a:lnTo>
                <a:lnTo>
                  <a:pt x="3487" y="2388"/>
                </a:lnTo>
                <a:lnTo>
                  <a:pt x="3497" y="2428"/>
                </a:lnTo>
                <a:lnTo>
                  <a:pt x="3500" y="2469"/>
                </a:lnTo>
                <a:lnTo>
                  <a:pt x="3500" y="3152"/>
                </a:lnTo>
                <a:lnTo>
                  <a:pt x="3498" y="3192"/>
                </a:lnTo>
                <a:lnTo>
                  <a:pt x="3489" y="3230"/>
                </a:lnTo>
                <a:lnTo>
                  <a:pt x="3475" y="3265"/>
                </a:lnTo>
                <a:lnTo>
                  <a:pt x="3457" y="3297"/>
                </a:lnTo>
                <a:lnTo>
                  <a:pt x="3434" y="3327"/>
                </a:lnTo>
                <a:lnTo>
                  <a:pt x="3408" y="3354"/>
                </a:lnTo>
                <a:lnTo>
                  <a:pt x="3378" y="3377"/>
                </a:lnTo>
                <a:lnTo>
                  <a:pt x="3345" y="3394"/>
                </a:lnTo>
                <a:lnTo>
                  <a:pt x="3309" y="3408"/>
                </a:lnTo>
                <a:lnTo>
                  <a:pt x="3272" y="3417"/>
                </a:lnTo>
                <a:lnTo>
                  <a:pt x="3231" y="3420"/>
                </a:lnTo>
                <a:lnTo>
                  <a:pt x="269" y="3420"/>
                </a:lnTo>
                <a:lnTo>
                  <a:pt x="228" y="3417"/>
                </a:lnTo>
                <a:lnTo>
                  <a:pt x="191" y="3408"/>
                </a:lnTo>
                <a:lnTo>
                  <a:pt x="155" y="3394"/>
                </a:lnTo>
                <a:lnTo>
                  <a:pt x="122" y="3377"/>
                </a:lnTo>
                <a:lnTo>
                  <a:pt x="92" y="3354"/>
                </a:lnTo>
                <a:lnTo>
                  <a:pt x="66" y="3327"/>
                </a:lnTo>
                <a:lnTo>
                  <a:pt x="43" y="3297"/>
                </a:lnTo>
                <a:lnTo>
                  <a:pt x="25" y="3265"/>
                </a:lnTo>
                <a:lnTo>
                  <a:pt x="11" y="3230"/>
                </a:lnTo>
                <a:lnTo>
                  <a:pt x="2" y="3192"/>
                </a:lnTo>
                <a:lnTo>
                  <a:pt x="0" y="3152"/>
                </a:lnTo>
                <a:lnTo>
                  <a:pt x="0" y="2469"/>
                </a:lnTo>
                <a:lnTo>
                  <a:pt x="3" y="2428"/>
                </a:lnTo>
                <a:lnTo>
                  <a:pt x="13" y="2388"/>
                </a:lnTo>
                <a:lnTo>
                  <a:pt x="28" y="2352"/>
                </a:lnTo>
                <a:lnTo>
                  <a:pt x="49" y="2317"/>
                </a:lnTo>
                <a:lnTo>
                  <a:pt x="74" y="2287"/>
                </a:lnTo>
                <a:lnTo>
                  <a:pt x="103" y="2260"/>
                </a:lnTo>
                <a:lnTo>
                  <a:pt x="74" y="2233"/>
                </a:lnTo>
                <a:lnTo>
                  <a:pt x="49" y="2203"/>
                </a:lnTo>
                <a:lnTo>
                  <a:pt x="28" y="2169"/>
                </a:lnTo>
                <a:lnTo>
                  <a:pt x="13" y="2132"/>
                </a:lnTo>
                <a:lnTo>
                  <a:pt x="3" y="2092"/>
                </a:lnTo>
                <a:lnTo>
                  <a:pt x="0" y="2052"/>
                </a:lnTo>
                <a:lnTo>
                  <a:pt x="0" y="1368"/>
                </a:lnTo>
                <a:lnTo>
                  <a:pt x="3" y="1327"/>
                </a:lnTo>
                <a:lnTo>
                  <a:pt x="13" y="1287"/>
                </a:lnTo>
                <a:lnTo>
                  <a:pt x="28" y="1250"/>
                </a:lnTo>
                <a:lnTo>
                  <a:pt x="49" y="1216"/>
                </a:lnTo>
                <a:lnTo>
                  <a:pt x="74" y="1186"/>
                </a:lnTo>
                <a:lnTo>
                  <a:pt x="103" y="1159"/>
                </a:lnTo>
                <a:lnTo>
                  <a:pt x="74" y="1133"/>
                </a:lnTo>
                <a:lnTo>
                  <a:pt x="49" y="1102"/>
                </a:lnTo>
                <a:lnTo>
                  <a:pt x="28" y="1068"/>
                </a:lnTo>
                <a:lnTo>
                  <a:pt x="13" y="1031"/>
                </a:lnTo>
                <a:lnTo>
                  <a:pt x="3" y="992"/>
                </a:lnTo>
                <a:lnTo>
                  <a:pt x="0" y="950"/>
                </a:lnTo>
                <a:lnTo>
                  <a:pt x="0" y="267"/>
                </a:lnTo>
                <a:lnTo>
                  <a:pt x="2" y="228"/>
                </a:lnTo>
                <a:lnTo>
                  <a:pt x="11" y="191"/>
                </a:lnTo>
                <a:lnTo>
                  <a:pt x="25" y="155"/>
                </a:lnTo>
                <a:lnTo>
                  <a:pt x="43" y="122"/>
                </a:lnTo>
                <a:lnTo>
                  <a:pt x="66" y="92"/>
                </a:lnTo>
                <a:lnTo>
                  <a:pt x="92" y="66"/>
                </a:lnTo>
                <a:lnTo>
                  <a:pt x="122" y="43"/>
                </a:lnTo>
                <a:lnTo>
                  <a:pt x="155" y="25"/>
                </a:lnTo>
                <a:lnTo>
                  <a:pt x="191" y="11"/>
                </a:lnTo>
                <a:lnTo>
                  <a:pt x="228" y="3"/>
                </a:lnTo>
                <a:lnTo>
                  <a:pt x="269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2" name="Freeform 487">
            <a:extLst>
              <a:ext uri="{FF2B5EF4-FFF2-40B4-BE49-F238E27FC236}">
                <a16:creationId xmlns:a16="http://schemas.microsoft.com/office/drawing/2014/main" id="{59D06D5C-5B58-481F-AF35-B60EF99CBA77}"/>
              </a:ext>
            </a:extLst>
          </p:cNvPr>
          <p:cNvSpPr>
            <a:spLocks noEditPoints="1"/>
          </p:cNvSpPr>
          <p:nvPr/>
        </p:nvSpPr>
        <p:spPr bwMode="auto">
          <a:xfrm>
            <a:off x="4609817" y="1654255"/>
            <a:ext cx="125475" cy="121742"/>
          </a:xfrm>
          <a:custGeom>
            <a:avLst/>
            <a:gdLst>
              <a:gd name="T0" fmla="*/ 233 w 525"/>
              <a:gd name="T1" fmla="*/ 118 h 522"/>
              <a:gd name="T2" fmla="*/ 181 w 525"/>
              <a:gd name="T3" fmla="*/ 141 h 522"/>
              <a:gd name="T4" fmla="*/ 142 w 525"/>
              <a:gd name="T5" fmla="*/ 180 h 522"/>
              <a:gd name="T6" fmla="*/ 119 w 525"/>
              <a:gd name="T7" fmla="*/ 231 h 522"/>
              <a:gd name="T8" fmla="*/ 119 w 525"/>
              <a:gd name="T9" fmla="*/ 290 h 522"/>
              <a:gd name="T10" fmla="*/ 142 w 525"/>
              <a:gd name="T11" fmla="*/ 342 h 522"/>
              <a:gd name="T12" fmla="*/ 181 w 525"/>
              <a:gd name="T13" fmla="*/ 381 h 522"/>
              <a:gd name="T14" fmla="*/ 233 w 525"/>
              <a:gd name="T15" fmla="*/ 402 h 522"/>
              <a:gd name="T16" fmla="*/ 291 w 525"/>
              <a:gd name="T17" fmla="*/ 402 h 522"/>
              <a:gd name="T18" fmla="*/ 344 w 525"/>
              <a:gd name="T19" fmla="*/ 381 h 522"/>
              <a:gd name="T20" fmla="*/ 383 w 525"/>
              <a:gd name="T21" fmla="*/ 342 h 522"/>
              <a:gd name="T22" fmla="*/ 405 w 525"/>
              <a:gd name="T23" fmla="*/ 290 h 522"/>
              <a:gd name="T24" fmla="*/ 405 w 525"/>
              <a:gd name="T25" fmla="*/ 231 h 522"/>
              <a:gd name="T26" fmla="*/ 383 w 525"/>
              <a:gd name="T27" fmla="*/ 180 h 522"/>
              <a:gd name="T28" fmla="*/ 344 w 525"/>
              <a:gd name="T29" fmla="*/ 141 h 522"/>
              <a:gd name="T30" fmla="*/ 291 w 525"/>
              <a:gd name="T31" fmla="*/ 118 h 522"/>
              <a:gd name="T32" fmla="*/ 262 w 525"/>
              <a:gd name="T33" fmla="*/ 0 h 522"/>
              <a:gd name="T34" fmla="*/ 338 w 525"/>
              <a:gd name="T35" fmla="*/ 11 h 522"/>
              <a:gd name="T36" fmla="*/ 405 w 525"/>
              <a:gd name="T37" fmla="*/ 42 h 522"/>
              <a:gd name="T38" fmla="*/ 460 w 525"/>
              <a:gd name="T39" fmla="*/ 89 h 522"/>
              <a:gd name="T40" fmla="*/ 500 w 525"/>
              <a:gd name="T41" fmla="*/ 151 h 522"/>
              <a:gd name="T42" fmla="*/ 522 w 525"/>
              <a:gd name="T43" fmla="*/ 223 h 522"/>
              <a:gd name="T44" fmla="*/ 522 w 525"/>
              <a:gd name="T45" fmla="*/ 299 h 522"/>
              <a:gd name="T46" fmla="*/ 500 w 525"/>
              <a:gd name="T47" fmla="*/ 370 h 522"/>
              <a:gd name="T48" fmla="*/ 460 w 525"/>
              <a:gd name="T49" fmla="*/ 432 h 522"/>
              <a:gd name="T50" fmla="*/ 405 w 525"/>
              <a:gd name="T51" fmla="*/ 480 h 522"/>
              <a:gd name="T52" fmla="*/ 338 w 525"/>
              <a:gd name="T53" fmla="*/ 510 h 522"/>
              <a:gd name="T54" fmla="*/ 262 w 525"/>
              <a:gd name="T55" fmla="*/ 522 h 522"/>
              <a:gd name="T56" fmla="*/ 186 w 525"/>
              <a:gd name="T57" fmla="*/ 510 h 522"/>
              <a:gd name="T58" fmla="*/ 119 w 525"/>
              <a:gd name="T59" fmla="*/ 480 h 522"/>
              <a:gd name="T60" fmla="*/ 64 w 525"/>
              <a:gd name="T61" fmla="*/ 432 h 522"/>
              <a:gd name="T62" fmla="*/ 25 w 525"/>
              <a:gd name="T63" fmla="*/ 370 h 522"/>
              <a:gd name="T64" fmla="*/ 3 w 525"/>
              <a:gd name="T65" fmla="*/ 299 h 522"/>
              <a:gd name="T66" fmla="*/ 3 w 525"/>
              <a:gd name="T67" fmla="*/ 223 h 522"/>
              <a:gd name="T68" fmla="*/ 25 w 525"/>
              <a:gd name="T69" fmla="*/ 151 h 522"/>
              <a:gd name="T70" fmla="*/ 64 w 525"/>
              <a:gd name="T71" fmla="*/ 89 h 522"/>
              <a:gd name="T72" fmla="*/ 119 w 525"/>
              <a:gd name="T73" fmla="*/ 42 h 522"/>
              <a:gd name="T74" fmla="*/ 186 w 525"/>
              <a:gd name="T75" fmla="*/ 11 h 522"/>
              <a:gd name="T76" fmla="*/ 262 w 525"/>
              <a:gd name="T77" fmla="*/ 0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25" h="522">
                <a:moveTo>
                  <a:pt x="262" y="116"/>
                </a:moveTo>
                <a:lnTo>
                  <a:pt x="233" y="118"/>
                </a:lnTo>
                <a:lnTo>
                  <a:pt x="206" y="127"/>
                </a:lnTo>
                <a:lnTo>
                  <a:pt x="181" y="141"/>
                </a:lnTo>
                <a:lnTo>
                  <a:pt x="159" y="158"/>
                </a:lnTo>
                <a:lnTo>
                  <a:pt x="142" y="180"/>
                </a:lnTo>
                <a:lnTo>
                  <a:pt x="128" y="205"/>
                </a:lnTo>
                <a:lnTo>
                  <a:pt x="119" y="231"/>
                </a:lnTo>
                <a:lnTo>
                  <a:pt x="117" y="260"/>
                </a:lnTo>
                <a:lnTo>
                  <a:pt x="119" y="290"/>
                </a:lnTo>
                <a:lnTo>
                  <a:pt x="128" y="317"/>
                </a:lnTo>
                <a:lnTo>
                  <a:pt x="142" y="342"/>
                </a:lnTo>
                <a:lnTo>
                  <a:pt x="159" y="364"/>
                </a:lnTo>
                <a:lnTo>
                  <a:pt x="181" y="381"/>
                </a:lnTo>
                <a:lnTo>
                  <a:pt x="206" y="394"/>
                </a:lnTo>
                <a:lnTo>
                  <a:pt x="233" y="402"/>
                </a:lnTo>
                <a:lnTo>
                  <a:pt x="262" y="406"/>
                </a:lnTo>
                <a:lnTo>
                  <a:pt x="291" y="402"/>
                </a:lnTo>
                <a:lnTo>
                  <a:pt x="319" y="394"/>
                </a:lnTo>
                <a:lnTo>
                  <a:pt x="344" y="381"/>
                </a:lnTo>
                <a:lnTo>
                  <a:pt x="366" y="364"/>
                </a:lnTo>
                <a:lnTo>
                  <a:pt x="383" y="342"/>
                </a:lnTo>
                <a:lnTo>
                  <a:pt x="396" y="317"/>
                </a:lnTo>
                <a:lnTo>
                  <a:pt x="405" y="290"/>
                </a:lnTo>
                <a:lnTo>
                  <a:pt x="408" y="260"/>
                </a:lnTo>
                <a:lnTo>
                  <a:pt x="405" y="231"/>
                </a:lnTo>
                <a:lnTo>
                  <a:pt x="396" y="205"/>
                </a:lnTo>
                <a:lnTo>
                  <a:pt x="383" y="180"/>
                </a:lnTo>
                <a:lnTo>
                  <a:pt x="366" y="158"/>
                </a:lnTo>
                <a:lnTo>
                  <a:pt x="344" y="141"/>
                </a:lnTo>
                <a:lnTo>
                  <a:pt x="319" y="127"/>
                </a:lnTo>
                <a:lnTo>
                  <a:pt x="291" y="118"/>
                </a:lnTo>
                <a:lnTo>
                  <a:pt x="262" y="116"/>
                </a:lnTo>
                <a:close/>
                <a:moveTo>
                  <a:pt x="262" y="0"/>
                </a:moveTo>
                <a:lnTo>
                  <a:pt x="301" y="2"/>
                </a:lnTo>
                <a:lnTo>
                  <a:pt x="338" y="11"/>
                </a:lnTo>
                <a:lnTo>
                  <a:pt x="373" y="24"/>
                </a:lnTo>
                <a:lnTo>
                  <a:pt x="405" y="42"/>
                </a:lnTo>
                <a:lnTo>
                  <a:pt x="434" y="64"/>
                </a:lnTo>
                <a:lnTo>
                  <a:pt x="460" y="89"/>
                </a:lnTo>
                <a:lnTo>
                  <a:pt x="483" y="118"/>
                </a:lnTo>
                <a:lnTo>
                  <a:pt x="500" y="151"/>
                </a:lnTo>
                <a:lnTo>
                  <a:pt x="514" y="185"/>
                </a:lnTo>
                <a:lnTo>
                  <a:pt x="522" y="223"/>
                </a:lnTo>
                <a:lnTo>
                  <a:pt x="525" y="260"/>
                </a:lnTo>
                <a:lnTo>
                  <a:pt x="522" y="299"/>
                </a:lnTo>
                <a:lnTo>
                  <a:pt x="514" y="336"/>
                </a:lnTo>
                <a:lnTo>
                  <a:pt x="500" y="370"/>
                </a:lnTo>
                <a:lnTo>
                  <a:pt x="483" y="402"/>
                </a:lnTo>
                <a:lnTo>
                  <a:pt x="460" y="432"/>
                </a:lnTo>
                <a:lnTo>
                  <a:pt x="434" y="457"/>
                </a:lnTo>
                <a:lnTo>
                  <a:pt x="405" y="480"/>
                </a:lnTo>
                <a:lnTo>
                  <a:pt x="373" y="497"/>
                </a:lnTo>
                <a:lnTo>
                  <a:pt x="338" y="510"/>
                </a:lnTo>
                <a:lnTo>
                  <a:pt x="301" y="519"/>
                </a:lnTo>
                <a:lnTo>
                  <a:pt x="262" y="522"/>
                </a:lnTo>
                <a:lnTo>
                  <a:pt x="223" y="519"/>
                </a:lnTo>
                <a:lnTo>
                  <a:pt x="186" y="510"/>
                </a:lnTo>
                <a:lnTo>
                  <a:pt x="151" y="497"/>
                </a:lnTo>
                <a:lnTo>
                  <a:pt x="119" y="480"/>
                </a:lnTo>
                <a:lnTo>
                  <a:pt x="90" y="457"/>
                </a:lnTo>
                <a:lnTo>
                  <a:pt x="64" y="432"/>
                </a:lnTo>
                <a:lnTo>
                  <a:pt x="42" y="402"/>
                </a:lnTo>
                <a:lnTo>
                  <a:pt x="25" y="370"/>
                </a:lnTo>
                <a:lnTo>
                  <a:pt x="11" y="336"/>
                </a:lnTo>
                <a:lnTo>
                  <a:pt x="3" y="299"/>
                </a:lnTo>
                <a:lnTo>
                  <a:pt x="0" y="260"/>
                </a:lnTo>
                <a:lnTo>
                  <a:pt x="3" y="223"/>
                </a:lnTo>
                <a:lnTo>
                  <a:pt x="11" y="185"/>
                </a:lnTo>
                <a:lnTo>
                  <a:pt x="25" y="151"/>
                </a:lnTo>
                <a:lnTo>
                  <a:pt x="42" y="118"/>
                </a:lnTo>
                <a:lnTo>
                  <a:pt x="64" y="89"/>
                </a:lnTo>
                <a:lnTo>
                  <a:pt x="90" y="64"/>
                </a:lnTo>
                <a:lnTo>
                  <a:pt x="119" y="42"/>
                </a:lnTo>
                <a:lnTo>
                  <a:pt x="151" y="24"/>
                </a:lnTo>
                <a:lnTo>
                  <a:pt x="186" y="11"/>
                </a:lnTo>
                <a:lnTo>
                  <a:pt x="223" y="2"/>
                </a:lnTo>
                <a:lnTo>
                  <a:pt x="262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488">
            <a:extLst>
              <a:ext uri="{FF2B5EF4-FFF2-40B4-BE49-F238E27FC236}">
                <a16:creationId xmlns:a16="http://schemas.microsoft.com/office/drawing/2014/main" id="{E35D0D85-1DC6-4917-957E-6AA19154B5B8}"/>
              </a:ext>
            </a:extLst>
          </p:cNvPr>
          <p:cNvSpPr>
            <a:spLocks/>
          </p:cNvSpPr>
          <p:nvPr/>
        </p:nvSpPr>
        <p:spPr bwMode="auto">
          <a:xfrm>
            <a:off x="5204042" y="1680007"/>
            <a:ext cx="26043" cy="28094"/>
          </a:xfrm>
          <a:custGeom>
            <a:avLst/>
            <a:gdLst>
              <a:gd name="T0" fmla="*/ 58 w 116"/>
              <a:gd name="T1" fmla="*/ 0 h 115"/>
              <a:gd name="T2" fmla="*/ 77 w 116"/>
              <a:gd name="T3" fmla="*/ 2 h 115"/>
              <a:gd name="T4" fmla="*/ 92 w 116"/>
              <a:gd name="T5" fmla="*/ 11 h 115"/>
              <a:gd name="T6" fmla="*/ 105 w 116"/>
              <a:gd name="T7" fmla="*/ 24 h 115"/>
              <a:gd name="T8" fmla="*/ 114 w 116"/>
              <a:gd name="T9" fmla="*/ 39 h 115"/>
              <a:gd name="T10" fmla="*/ 116 w 116"/>
              <a:gd name="T11" fmla="*/ 57 h 115"/>
              <a:gd name="T12" fmla="*/ 114 w 116"/>
              <a:gd name="T13" fmla="*/ 76 h 115"/>
              <a:gd name="T14" fmla="*/ 105 w 116"/>
              <a:gd name="T15" fmla="*/ 92 h 115"/>
              <a:gd name="T16" fmla="*/ 92 w 116"/>
              <a:gd name="T17" fmla="*/ 105 h 115"/>
              <a:gd name="T18" fmla="*/ 77 w 116"/>
              <a:gd name="T19" fmla="*/ 113 h 115"/>
              <a:gd name="T20" fmla="*/ 58 w 116"/>
              <a:gd name="T21" fmla="*/ 115 h 115"/>
              <a:gd name="T22" fmla="*/ 40 w 116"/>
              <a:gd name="T23" fmla="*/ 113 h 115"/>
              <a:gd name="T24" fmla="*/ 24 w 116"/>
              <a:gd name="T25" fmla="*/ 105 h 115"/>
              <a:gd name="T26" fmla="*/ 11 w 116"/>
              <a:gd name="T27" fmla="*/ 92 h 115"/>
              <a:gd name="T28" fmla="*/ 2 w 116"/>
              <a:gd name="T29" fmla="*/ 76 h 115"/>
              <a:gd name="T30" fmla="*/ 0 w 116"/>
              <a:gd name="T31" fmla="*/ 57 h 115"/>
              <a:gd name="T32" fmla="*/ 2 w 116"/>
              <a:gd name="T33" fmla="*/ 39 h 115"/>
              <a:gd name="T34" fmla="*/ 11 w 116"/>
              <a:gd name="T35" fmla="*/ 24 h 115"/>
              <a:gd name="T36" fmla="*/ 24 w 116"/>
              <a:gd name="T37" fmla="*/ 11 h 115"/>
              <a:gd name="T38" fmla="*/ 40 w 116"/>
              <a:gd name="T39" fmla="*/ 2 h 115"/>
              <a:gd name="T40" fmla="*/ 58 w 116"/>
              <a:gd name="T41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6" h="115">
                <a:moveTo>
                  <a:pt x="58" y="0"/>
                </a:moveTo>
                <a:lnTo>
                  <a:pt x="77" y="2"/>
                </a:lnTo>
                <a:lnTo>
                  <a:pt x="92" y="11"/>
                </a:lnTo>
                <a:lnTo>
                  <a:pt x="105" y="24"/>
                </a:lnTo>
                <a:lnTo>
                  <a:pt x="114" y="39"/>
                </a:lnTo>
                <a:lnTo>
                  <a:pt x="116" y="57"/>
                </a:lnTo>
                <a:lnTo>
                  <a:pt x="114" y="76"/>
                </a:lnTo>
                <a:lnTo>
                  <a:pt x="105" y="92"/>
                </a:lnTo>
                <a:lnTo>
                  <a:pt x="92" y="105"/>
                </a:lnTo>
                <a:lnTo>
                  <a:pt x="77" y="113"/>
                </a:lnTo>
                <a:lnTo>
                  <a:pt x="58" y="115"/>
                </a:lnTo>
                <a:lnTo>
                  <a:pt x="40" y="113"/>
                </a:lnTo>
                <a:lnTo>
                  <a:pt x="24" y="105"/>
                </a:lnTo>
                <a:lnTo>
                  <a:pt x="11" y="92"/>
                </a:lnTo>
                <a:lnTo>
                  <a:pt x="2" y="76"/>
                </a:lnTo>
                <a:lnTo>
                  <a:pt x="0" y="57"/>
                </a:lnTo>
                <a:lnTo>
                  <a:pt x="2" y="39"/>
                </a:lnTo>
                <a:lnTo>
                  <a:pt x="11" y="24"/>
                </a:lnTo>
                <a:lnTo>
                  <a:pt x="24" y="11"/>
                </a:lnTo>
                <a:lnTo>
                  <a:pt x="40" y="2"/>
                </a:lnTo>
                <a:lnTo>
                  <a:pt x="58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489">
            <a:extLst>
              <a:ext uri="{FF2B5EF4-FFF2-40B4-BE49-F238E27FC236}">
                <a16:creationId xmlns:a16="http://schemas.microsoft.com/office/drawing/2014/main" id="{EBF6D4D9-28B2-409E-A65C-D183023A3566}"/>
              </a:ext>
            </a:extLst>
          </p:cNvPr>
          <p:cNvSpPr>
            <a:spLocks/>
          </p:cNvSpPr>
          <p:nvPr/>
        </p:nvSpPr>
        <p:spPr bwMode="auto">
          <a:xfrm>
            <a:off x="5149592" y="1680007"/>
            <a:ext cx="26043" cy="28094"/>
          </a:xfrm>
          <a:custGeom>
            <a:avLst/>
            <a:gdLst>
              <a:gd name="T0" fmla="*/ 58 w 117"/>
              <a:gd name="T1" fmla="*/ 0 h 115"/>
              <a:gd name="T2" fmla="*/ 77 w 117"/>
              <a:gd name="T3" fmla="*/ 2 h 115"/>
              <a:gd name="T4" fmla="*/ 93 w 117"/>
              <a:gd name="T5" fmla="*/ 11 h 115"/>
              <a:gd name="T6" fmla="*/ 106 w 117"/>
              <a:gd name="T7" fmla="*/ 24 h 115"/>
              <a:gd name="T8" fmla="*/ 114 w 117"/>
              <a:gd name="T9" fmla="*/ 39 h 115"/>
              <a:gd name="T10" fmla="*/ 117 w 117"/>
              <a:gd name="T11" fmla="*/ 57 h 115"/>
              <a:gd name="T12" fmla="*/ 114 w 117"/>
              <a:gd name="T13" fmla="*/ 76 h 115"/>
              <a:gd name="T14" fmla="*/ 106 w 117"/>
              <a:gd name="T15" fmla="*/ 92 h 115"/>
              <a:gd name="T16" fmla="*/ 93 w 117"/>
              <a:gd name="T17" fmla="*/ 105 h 115"/>
              <a:gd name="T18" fmla="*/ 77 w 117"/>
              <a:gd name="T19" fmla="*/ 113 h 115"/>
              <a:gd name="T20" fmla="*/ 58 w 117"/>
              <a:gd name="T21" fmla="*/ 115 h 115"/>
              <a:gd name="T22" fmla="*/ 40 w 117"/>
              <a:gd name="T23" fmla="*/ 113 h 115"/>
              <a:gd name="T24" fmla="*/ 24 w 117"/>
              <a:gd name="T25" fmla="*/ 105 h 115"/>
              <a:gd name="T26" fmla="*/ 12 w 117"/>
              <a:gd name="T27" fmla="*/ 92 h 115"/>
              <a:gd name="T28" fmla="*/ 3 w 117"/>
              <a:gd name="T29" fmla="*/ 76 h 115"/>
              <a:gd name="T30" fmla="*/ 0 w 117"/>
              <a:gd name="T31" fmla="*/ 57 h 115"/>
              <a:gd name="T32" fmla="*/ 3 w 117"/>
              <a:gd name="T33" fmla="*/ 39 h 115"/>
              <a:gd name="T34" fmla="*/ 12 w 117"/>
              <a:gd name="T35" fmla="*/ 24 h 115"/>
              <a:gd name="T36" fmla="*/ 24 w 117"/>
              <a:gd name="T37" fmla="*/ 11 h 115"/>
              <a:gd name="T38" fmla="*/ 40 w 117"/>
              <a:gd name="T39" fmla="*/ 2 h 115"/>
              <a:gd name="T40" fmla="*/ 58 w 117"/>
              <a:gd name="T41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7" h="115">
                <a:moveTo>
                  <a:pt x="58" y="0"/>
                </a:moveTo>
                <a:lnTo>
                  <a:pt x="77" y="2"/>
                </a:lnTo>
                <a:lnTo>
                  <a:pt x="93" y="11"/>
                </a:lnTo>
                <a:lnTo>
                  <a:pt x="106" y="24"/>
                </a:lnTo>
                <a:lnTo>
                  <a:pt x="114" y="39"/>
                </a:lnTo>
                <a:lnTo>
                  <a:pt x="117" y="57"/>
                </a:lnTo>
                <a:lnTo>
                  <a:pt x="114" y="76"/>
                </a:lnTo>
                <a:lnTo>
                  <a:pt x="106" y="92"/>
                </a:lnTo>
                <a:lnTo>
                  <a:pt x="93" y="105"/>
                </a:lnTo>
                <a:lnTo>
                  <a:pt x="77" y="113"/>
                </a:lnTo>
                <a:lnTo>
                  <a:pt x="58" y="115"/>
                </a:lnTo>
                <a:lnTo>
                  <a:pt x="40" y="113"/>
                </a:lnTo>
                <a:lnTo>
                  <a:pt x="24" y="105"/>
                </a:lnTo>
                <a:lnTo>
                  <a:pt x="12" y="92"/>
                </a:lnTo>
                <a:lnTo>
                  <a:pt x="3" y="76"/>
                </a:lnTo>
                <a:lnTo>
                  <a:pt x="0" y="57"/>
                </a:lnTo>
                <a:lnTo>
                  <a:pt x="3" y="39"/>
                </a:lnTo>
                <a:lnTo>
                  <a:pt x="12" y="24"/>
                </a:lnTo>
                <a:lnTo>
                  <a:pt x="24" y="11"/>
                </a:lnTo>
                <a:lnTo>
                  <a:pt x="40" y="2"/>
                </a:lnTo>
                <a:lnTo>
                  <a:pt x="58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Freeform 490">
            <a:extLst>
              <a:ext uri="{FF2B5EF4-FFF2-40B4-BE49-F238E27FC236}">
                <a16:creationId xmlns:a16="http://schemas.microsoft.com/office/drawing/2014/main" id="{F887ED84-D79C-472C-9A5A-5A978AF342F6}"/>
              </a:ext>
            </a:extLst>
          </p:cNvPr>
          <p:cNvSpPr>
            <a:spLocks/>
          </p:cNvSpPr>
          <p:nvPr/>
        </p:nvSpPr>
        <p:spPr bwMode="auto">
          <a:xfrm>
            <a:off x="5230085" y="1722149"/>
            <a:ext cx="28409" cy="25754"/>
          </a:xfrm>
          <a:custGeom>
            <a:avLst/>
            <a:gdLst>
              <a:gd name="T0" fmla="*/ 58 w 117"/>
              <a:gd name="T1" fmla="*/ 0 h 116"/>
              <a:gd name="T2" fmla="*/ 77 w 117"/>
              <a:gd name="T3" fmla="*/ 3 h 116"/>
              <a:gd name="T4" fmla="*/ 93 w 117"/>
              <a:gd name="T5" fmla="*/ 11 h 116"/>
              <a:gd name="T6" fmla="*/ 106 w 117"/>
              <a:gd name="T7" fmla="*/ 23 h 116"/>
              <a:gd name="T8" fmla="*/ 113 w 117"/>
              <a:gd name="T9" fmla="*/ 39 h 116"/>
              <a:gd name="T10" fmla="*/ 117 w 117"/>
              <a:gd name="T11" fmla="*/ 58 h 116"/>
              <a:gd name="T12" fmla="*/ 113 w 117"/>
              <a:gd name="T13" fmla="*/ 76 h 116"/>
              <a:gd name="T14" fmla="*/ 106 w 117"/>
              <a:gd name="T15" fmla="*/ 92 h 116"/>
              <a:gd name="T16" fmla="*/ 93 w 117"/>
              <a:gd name="T17" fmla="*/ 105 h 116"/>
              <a:gd name="T18" fmla="*/ 77 w 117"/>
              <a:gd name="T19" fmla="*/ 112 h 116"/>
              <a:gd name="T20" fmla="*/ 58 w 117"/>
              <a:gd name="T21" fmla="*/ 116 h 116"/>
              <a:gd name="T22" fmla="*/ 40 w 117"/>
              <a:gd name="T23" fmla="*/ 112 h 116"/>
              <a:gd name="T24" fmla="*/ 24 w 117"/>
              <a:gd name="T25" fmla="*/ 105 h 116"/>
              <a:gd name="T26" fmla="*/ 12 w 117"/>
              <a:gd name="T27" fmla="*/ 92 h 116"/>
              <a:gd name="T28" fmla="*/ 3 w 117"/>
              <a:gd name="T29" fmla="*/ 76 h 116"/>
              <a:gd name="T30" fmla="*/ 0 w 117"/>
              <a:gd name="T31" fmla="*/ 58 h 116"/>
              <a:gd name="T32" fmla="*/ 3 w 117"/>
              <a:gd name="T33" fmla="*/ 39 h 116"/>
              <a:gd name="T34" fmla="*/ 12 w 117"/>
              <a:gd name="T35" fmla="*/ 23 h 116"/>
              <a:gd name="T36" fmla="*/ 24 w 117"/>
              <a:gd name="T37" fmla="*/ 11 h 116"/>
              <a:gd name="T38" fmla="*/ 40 w 117"/>
              <a:gd name="T39" fmla="*/ 3 h 116"/>
              <a:gd name="T40" fmla="*/ 58 w 117"/>
              <a:gd name="T4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7" h="116">
                <a:moveTo>
                  <a:pt x="58" y="0"/>
                </a:moveTo>
                <a:lnTo>
                  <a:pt x="77" y="3"/>
                </a:lnTo>
                <a:lnTo>
                  <a:pt x="93" y="11"/>
                </a:lnTo>
                <a:lnTo>
                  <a:pt x="106" y="23"/>
                </a:lnTo>
                <a:lnTo>
                  <a:pt x="113" y="39"/>
                </a:lnTo>
                <a:lnTo>
                  <a:pt x="117" y="58"/>
                </a:lnTo>
                <a:lnTo>
                  <a:pt x="113" y="76"/>
                </a:lnTo>
                <a:lnTo>
                  <a:pt x="106" y="92"/>
                </a:lnTo>
                <a:lnTo>
                  <a:pt x="93" y="105"/>
                </a:lnTo>
                <a:lnTo>
                  <a:pt x="77" y="112"/>
                </a:lnTo>
                <a:lnTo>
                  <a:pt x="58" y="116"/>
                </a:lnTo>
                <a:lnTo>
                  <a:pt x="40" y="112"/>
                </a:lnTo>
                <a:lnTo>
                  <a:pt x="24" y="105"/>
                </a:lnTo>
                <a:lnTo>
                  <a:pt x="12" y="92"/>
                </a:lnTo>
                <a:lnTo>
                  <a:pt x="3" y="76"/>
                </a:lnTo>
                <a:lnTo>
                  <a:pt x="0" y="58"/>
                </a:lnTo>
                <a:lnTo>
                  <a:pt x="3" y="39"/>
                </a:lnTo>
                <a:lnTo>
                  <a:pt x="12" y="23"/>
                </a:lnTo>
                <a:lnTo>
                  <a:pt x="24" y="11"/>
                </a:lnTo>
                <a:lnTo>
                  <a:pt x="40" y="3"/>
                </a:lnTo>
                <a:lnTo>
                  <a:pt x="58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Freeform 491">
            <a:extLst>
              <a:ext uri="{FF2B5EF4-FFF2-40B4-BE49-F238E27FC236}">
                <a16:creationId xmlns:a16="http://schemas.microsoft.com/office/drawing/2014/main" id="{F783B838-E833-4B99-A175-993EB6989C37}"/>
              </a:ext>
            </a:extLst>
          </p:cNvPr>
          <p:cNvSpPr>
            <a:spLocks/>
          </p:cNvSpPr>
          <p:nvPr/>
        </p:nvSpPr>
        <p:spPr bwMode="auto">
          <a:xfrm>
            <a:off x="5175633" y="1722149"/>
            <a:ext cx="28409" cy="25754"/>
          </a:xfrm>
          <a:custGeom>
            <a:avLst/>
            <a:gdLst>
              <a:gd name="T0" fmla="*/ 58 w 117"/>
              <a:gd name="T1" fmla="*/ 0 h 116"/>
              <a:gd name="T2" fmla="*/ 77 w 117"/>
              <a:gd name="T3" fmla="*/ 3 h 116"/>
              <a:gd name="T4" fmla="*/ 93 w 117"/>
              <a:gd name="T5" fmla="*/ 11 h 116"/>
              <a:gd name="T6" fmla="*/ 105 w 117"/>
              <a:gd name="T7" fmla="*/ 23 h 116"/>
              <a:gd name="T8" fmla="*/ 114 w 117"/>
              <a:gd name="T9" fmla="*/ 39 h 116"/>
              <a:gd name="T10" fmla="*/ 117 w 117"/>
              <a:gd name="T11" fmla="*/ 58 h 116"/>
              <a:gd name="T12" fmla="*/ 114 w 117"/>
              <a:gd name="T13" fmla="*/ 76 h 116"/>
              <a:gd name="T14" fmla="*/ 105 w 117"/>
              <a:gd name="T15" fmla="*/ 92 h 116"/>
              <a:gd name="T16" fmla="*/ 93 w 117"/>
              <a:gd name="T17" fmla="*/ 105 h 116"/>
              <a:gd name="T18" fmla="*/ 77 w 117"/>
              <a:gd name="T19" fmla="*/ 112 h 116"/>
              <a:gd name="T20" fmla="*/ 58 w 117"/>
              <a:gd name="T21" fmla="*/ 116 h 116"/>
              <a:gd name="T22" fmla="*/ 40 w 117"/>
              <a:gd name="T23" fmla="*/ 112 h 116"/>
              <a:gd name="T24" fmla="*/ 24 w 117"/>
              <a:gd name="T25" fmla="*/ 105 h 116"/>
              <a:gd name="T26" fmla="*/ 11 w 117"/>
              <a:gd name="T27" fmla="*/ 92 h 116"/>
              <a:gd name="T28" fmla="*/ 3 w 117"/>
              <a:gd name="T29" fmla="*/ 76 h 116"/>
              <a:gd name="T30" fmla="*/ 0 w 117"/>
              <a:gd name="T31" fmla="*/ 58 h 116"/>
              <a:gd name="T32" fmla="*/ 3 w 117"/>
              <a:gd name="T33" fmla="*/ 39 h 116"/>
              <a:gd name="T34" fmla="*/ 11 w 117"/>
              <a:gd name="T35" fmla="*/ 23 h 116"/>
              <a:gd name="T36" fmla="*/ 24 w 117"/>
              <a:gd name="T37" fmla="*/ 11 h 116"/>
              <a:gd name="T38" fmla="*/ 40 w 117"/>
              <a:gd name="T39" fmla="*/ 3 h 116"/>
              <a:gd name="T40" fmla="*/ 58 w 117"/>
              <a:gd name="T4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7" h="116">
                <a:moveTo>
                  <a:pt x="58" y="0"/>
                </a:moveTo>
                <a:lnTo>
                  <a:pt x="77" y="3"/>
                </a:lnTo>
                <a:lnTo>
                  <a:pt x="93" y="11"/>
                </a:lnTo>
                <a:lnTo>
                  <a:pt x="105" y="23"/>
                </a:lnTo>
                <a:lnTo>
                  <a:pt x="114" y="39"/>
                </a:lnTo>
                <a:lnTo>
                  <a:pt x="117" y="58"/>
                </a:lnTo>
                <a:lnTo>
                  <a:pt x="114" y="76"/>
                </a:lnTo>
                <a:lnTo>
                  <a:pt x="105" y="92"/>
                </a:lnTo>
                <a:lnTo>
                  <a:pt x="93" y="105"/>
                </a:lnTo>
                <a:lnTo>
                  <a:pt x="77" y="112"/>
                </a:lnTo>
                <a:lnTo>
                  <a:pt x="58" y="116"/>
                </a:lnTo>
                <a:lnTo>
                  <a:pt x="40" y="112"/>
                </a:lnTo>
                <a:lnTo>
                  <a:pt x="24" y="105"/>
                </a:lnTo>
                <a:lnTo>
                  <a:pt x="11" y="92"/>
                </a:lnTo>
                <a:lnTo>
                  <a:pt x="3" y="76"/>
                </a:lnTo>
                <a:lnTo>
                  <a:pt x="0" y="58"/>
                </a:lnTo>
                <a:lnTo>
                  <a:pt x="3" y="39"/>
                </a:lnTo>
                <a:lnTo>
                  <a:pt x="11" y="23"/>
                </a:lnTo>
                <a:lnTo>
                  <a:pt x="24" y="11"/>
                </a:lnTo>
                <a:lnTo>
                  <a:pt x="40" y="3"/>
                </a:lnTo>
                <a:lnTo>
                  <a:pt x="58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Freeform 492">
            <a:extLst>
              <a:ext uri="{FF2B5EF4-FFF2-40B4-BE49-F238E27FC236}">
                <a16:creationId xmlns:a16="http://schemas.microsoft.com/office/drawing/2014/main" id="{339C2C4D-A1F1-4665-83B5-5D0CCDD3E7BF}"/>
              </a:ext>
            </a:extLst>
          </p:cNvPr>
          <p:cNvSpPr>
            <a:spLocks/>
          </p:cNvSpPr>
          <p:nvPr/>
        </p:nvSpPr>
        <p:spPr bwMode="auto">
          <a:xfrm>
            <a:off x="5092774" y="1680007"/>
            <a:ext cx="28409" cy="28094"/>
          </a:xfrm>
          <a:custGeom>
            <a:avLst/>
            <a:gdLst>
              <a:gd name="T0" fmla="*/ 59 w 116"/>
              <a:gd name="T1" fmla="*/ 0 h 115"/>
              <a:gd name="T2" fmla="*/ 77 w 116"/>
              <a:gd name="T3" fmla="*/ 2 h 115"/>
              <a:gd name="T4" fmla="*/ 92 w 116"/>
              <a:gd name="T5" fmla="*/ 11 h 115"/>
              <a:gd name="T6" fmla="*/ 105 w 116"/>
              <a:gd name="T7" fmla="*/ 24 h 115"/>
              <a:gd name="T8" fmla="*/ 114 w 116"/>
              <a:gd name="T9" fmla="*/ 39 h 115"/>
              <a:gd name="T10" fmla="*/ 116 w 116"/>
              <a:gd name="T11" fmla="*/ 57 h 115"/>
              <a:gd name="T12" fmla="*/ 114 w 116"/>
              <a:gd name="T13" fmla="*/ 76 h 115"/>
              <a:gd name="T14" fmla="*/ 105 w 116"/>
              <a:gd name="T15" fmla="*/ 92 h 115"/>
              <a:gd name="T16" fmla="*/ 92 w 116"/>
              <a:gd name="T17" fmla="*/ 105 h 115"/>
              <a:gd name="T18" fmla="*/ 77 w 116"/>
              <a:gd name="T19" fmla="*/ 113 h 115"/>
              <a:gd name="T20" fmla="*/ 59 w 116"/>
              <a:gd name="T21" fmla="*/ 115 h 115"/>
              <a:gd name="T22" fmla="*/ 40 w 116"/>
              <a:gd name="T23" fmla="*/ 113 h 115"/>
              <a:gd name="T24" fmla="*/ 24 w 116"/>
              <a:gd name="T25" fmla="*/ 105 h 115"/>
              <a:gd name="T26" fmla="*/ 11 w 116"/>
              <a:gd name="T27" fmla="*/ 92 h 115"/>
              <a:gd name="T28" fmla="*/ 2 w 116"/>
              <a:gd name="T29" fmla="*/ 76 h 115"/>
              <a:gd name="T30" fmla="*/ 0 w 116"/>
              <a:gd name="T31" fmla="*/ 57 h 115"/>
              <a:gd name="T32" fmla="*/ 2 w 116"/>
              <a:gd name="T33" fmla="*/ 39 h 115"/>
              <a:gd name="T34" fmla="*/ 11 w 116"/>
              <a:gd name="T35" fmla="*/ 24 h 115"/>
              <a:gd name="T36" fmla="*/ 24 w 116"/>
              <a:gd name="T37" fmla="*/ 11 h 115"/>
              <a:gd name="T38" fmla="*/ 40 w 116"/>
              <a:gd name="T39" fmla="*/ 2 h 115"/>
              <a:gd name="T40" fmla="*/ 59 w 116"/>
              <a:gd name="T41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6" h="115">
                <a:moveTo>
                  <a:pt x="59" y="0"/>
                </a:moveTo>
                <a:lnTo>
                  <a:pt x="77" y="2"/>
                </a:lnTo>
                <a:lnTo>
                  <a:pt x="92" y="11"/>
                </a:lnTo>
                <a:lnTo>
                  <a:pt x="105" y="24"/>
                </a:lnTo>
                <a:lnTo>
                  <a:pt x="114" y="39"/>
                </a:lnTo>
                <a:lnTo>
                  <a:pt x="116" y="57"/>
                </a:lnTo>
                <a:lnTo>
                  <a:pt x="114" y="76"/>
                </a:lnTo>
                <a:lnTo>
                  <a:pt x="105" y="92"/>
                </a:lnTo>
                <a:lnTo>
                  <a:pt x="92" y="105"/>
                </a:lnTo>
                <a:lnTo>
                  <a:pt x="77" y="113"/>
                </a:lnTo>
                <a:lnTo>
                  <a:pt x="59" y="115"/>
                </a:lnTo>
                <a:lnTo>
                  <a:pt x="40" y="113"/>
                </a:lnTo>
                <a:lnTo>
                  <a:pt x="24" y="105"/>
                </a:lnTo>
                <a:lnTo>
                  <a:pt x="11" y="92"/>
                </a:lnTo>
                <a:lnTo>
                  <a:pt x="2" y="76"/>
                </a:lnTo>
                <a:lnTo>
                  <a:pt x="0" y="57"/>
                </a:lnTo>
                <a:lnTo>
                  <a:pt x="2" y="39"/>
                </a:lnTo>
                <a:lnTo>
                  <a:pt x="11" y="24"/>
                </a:lnTo>
                <a:lnTo>
                  <a:pt x="24" y="11"/>
                </a:lnTo>
                <a:lnTo>
                  <a:pt x="40" y="2"/>
                </a:lnTo>
                <a:lnTo>
                  <a:pt x="59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493">
            <a:extLst>
              <a:ext uri="{FF2B5EF4-FFF2-40B4-BE49-F238E27FC236}">
                <a16:creationId xmlns:a16="http://schemas.microsoft.com/office/drawing/2014/main" id="{AE3CCE1B-0103-453F-B87E-55B9AADFD1F5}"/>
              </a:ext>
            </a:extLst>
          </p:cNvPr>
          <p:cNvSpPr>
            <a:spLocks/>
          </p:cNvSpPr>
          <p:nvPr/>
        </p:nvSpPr>
        <p:spPr bwMode="auto">
          <a:xfrm>
            <a:off x="5121183" y="1722149"/>
            <a:ext cx="28409" cy="25754"/>
          </a:xfrm>
          <a:custGeom>
            <a:avLst/>
            <a:gdLst>
              <a:gd name="T0" fmla="*/ 59 w 117"/>
              <a:gd name="T1" fmla="*/ 0 h 116"/>
              <a:gd name="T2" fmla="*/ 77 w 117"/>
              <a:gd name="T3" fmla="*/ 3 h 116"/>
              <a:gd name="T4" fmla="*/ 93 w 117"/>
              <a:gd name="T5" fmla="*/ 11 h 116"/>
              <a:gd name="T6" fmla="*/ 106 w 117"/>
              <a:gd name="T7" fmla="*/ 23 h 116"/>
              <a:gd name="T8" fmla="*/ 114 w 117"/>
              <a:gd name="T9" fmla="*/ 39 h 116"/>
              <a:gd name="T10" fmla="*/ 117 w 117"/>
              <a:gd name="T11" fmla="*/ 58 h 116"/>
              <a:gd name="T12" fmla="*/ 114 w 117"/>
              <a:gd name="T13" fmla="*/ 76 h 116"/>
              <a:gd name="T14" fmla="*/ 106 w 117"/>
              <a:gd name="T15" fmla="*/ 92 h 116"/>
              <a:gd name="T16" fmla="*/ 93 w 117"/>
              <a:gd name="T17" fmla="*/ 105 h 116"/>
              <a:gd name="T18" fmla="*/ 77 w 117"/>
              <a:gd name="T19" fmla="*/ 112 h 116"/>
              <a:gd name="T20" fmla="*/ 59 w 117"/>
              <a:gd name="T21" fmla="*/ 116 h 116"/>
              <a:gd name="T22" fmla="*/ 40 w 117"/>
              <a:gd name="T23" fmla="*/ 112 h 116"/>
              <a:gd name="T24" fmla="*/ 24 w 117"/>
              <a:gd name="T25" fmla="*/ 105 h 116"/>
              <a:gd name="T26" fmla="*/ 12 w 117"/>
              <a:gd name="T27" fmla="*/ 92 h 116"/>
              <a:gd name="T28" fmla="*/ 3 w 117"/>
              <a:gd name="T29" fmla="*/ 76 h 116"/>
              <a:gd name="T30" fmla="*/ 0 w 117"/>
              <a:gd name="T31" fmla="*/ 58 h 116"/>
              <a:gd name="T32" fmla="*/ 3 w 117"/>
              <a:gd name="T33" fmla="*/ 39 h 116"/>
              <a:gd name="T34" fmla="*/ 12 w 117"/>
              <a:gd name="T35" fmla="*/ 23 h 116"/>
              <a:gd name="T36" fmla="*/ 24 w 117"/>
              <a:gd name="T37" fmla="*/ 11 h 116"/>
              <a:gd name="T38" fmla="*/ 40 w 117"/>
              <a:gd name="T39" fmla="*/ 3 h 116"/>
              <a:gd name="T40" fmla="*/ 59 w 117"/>
              <a:gd name="T4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7" h="116">
                <a:moveTo>
                  <a:pt x="59" y="0"/>
                </a:moveTo>
                <a:lnTo>
                  <a:pt x="77" y="3"/>
                </a:lnTo>
                <a:lnTo>
                  <a:pt x="93" y="11"/>
                </a:lnTo>
                <a:lnTo>
                  <a:pt x="106" y="23"/>
                </a:lnTo>
                <a:lnTo>
                  <a:pt x="114" y="39"/>
                </a:lnTo>
                <a:lnTo>
                  <a:pt x="117" y="58"/>
                </a:lnTo>
                <a:lnTo>
                  <a:pt x="114" y="76"/>
                </a:lnTo>
                <a:lnTo>
                  <a:pt x="106" y="92"/>
                </a:lnTo>
                <a:lnTo>
                  <a:pt x="93" y="105"/>
                </a:lnTo>
                <a:lnTo>
                  <a:pt x="77" y="112"/>
                </a:lnTo>
                <a:lnTo>
                  <a:pt x="59" y="116"/>
                </a:lnTo>
                <a:lnTo>
                  <a:pt x="40" y="112"/>
                </a:lnTo>
                <a:lnTo>
                  <a:pt x="24" y="105"/>
                </a:lnTo>
                <a:lnTo>
                  <a:pt x="12" y="92"/>
                </a:lnTo>
                <a:lnTo>
                  <a:pt x="3" y="76"/>
                </a:lnTo>
                <a:lnTo>
                  <a:pt x="0" y="58"/>
                </a:lnTo>
                <a:lnTo>
                  <a:pt x="3" y="39"/>
                </a:lnTo>
                <a:lnTo>
                  <a:pt x="12" y="23"/>
                </a:lnTo>
                <a:lnTo>
                  <a:pt x="24" y="11"/>
                </a:lnTo>
                <a:lnTo>
                  <a:pt x="40" y="3"/>
                </a:lnTo>
                <a:lnTo>
                  <a:pt x="59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494">
            <a:extLst>
              <a:ext uri="{FF2B5EF4-FFF2-40B4-BE49-F238E27FC236}">
                <a16:creationId xmlns:a16="http://schemas.microsoft.com/office/drawing/2014/main" id="{A4EA0ED0-2C21-4E5D-B3E0-71283E1E160D}"/>
              </a:ext>
            </a:extLst>
          </p:cNvPr>
          <p:cNvSpPr>
            <a:spLocks/>
          </p:cNvSpPr>
          <p:nvPr/>
        </p:nvSpPr>
        <p:spPr bwMode="auto">
          <a:xfrm>
            <a:off x="5038322" y="1680007"/>
            <a:ext cx="28409" cy="28094"/>
          </a:xfrm>
          <a:custGeom>
            <a:avLst/>
            <a:gdLst>
              <a:gd name="T0" fmla="*/ 59 w 117"/>
              <a:gd name="T1" fmla="*/ 0 h 115"/>
              <a:gd name="T2" fmla="*/ 77 w 117"/>
              <a:gd name="T3" fmla="*/ 2 h 115"/>
              <a:gd name="T4" fmla="*/ 93 w 117"/>
              <a:gd name="T5" fmla="*/ 11 h 115"/>
              <a:gd name="T6" fmla="*/ 105 w 117"/>
              <a:gd name="T7" fmla="*/ 24 h 115"/>
              <a:gd name="T8" fmla="*/ 114 w 117"/>
              <a:gd name="T9" fmla="*/ 39 h 115"/>
              <a:gd name="T10" fmla="*/ 117 w 117"/>
              <a:gd name="T11" fmla="*/ 57 h 115"/>
              <a:gd name="T12" fmla="*/ 114 w 117"/>
              <a:gd name="T13" fmla="*/ 76 h 115"/>
              <a:gd name="T14" fmla="*/ 105 w 117"/>
              <a:gd name="T15" fmla="*/ 92 h 115"/>
              <a:gd name="T16" fmla="*/ 93 w 117"/>
              <a:gd name="T17" fmla="*/ 105 h 115"/>
              <a:gd name="T18" fmla="*/ 77 w 117"/>
              <a:gd name="T19" fmla="*/ 113 h 115"/>
              <a:gd name="T20" fmla="*/ 59 w 117"/>
              <a:gd name="T21" fmla="*/ 115 h 115"/>
              <a:gd name="T22" fmla="*/ 40 w 117"/>
              <a:gd name="T23" fmla="*/ 113 h 115"/>
              <a:gd name="T24" fmla="*/ 24 w 117"/>
              <a:gd name="T25" fmla="*/ 105 h 115"/>
              <a:gd name="T26" fmla="*/ 12 w 117"/>
              <a:gd name="T27" fmla="*/ 92 h 115"/>
              <a:gd name="T28" fmla="*/ 4 w 117"/>
              <a:gd name="T29" fmla="*/ 76 h 115"/>
              <a:gd name="T30" fmla="*/ 0 w 117"/>
              <a:gd name="T31" fmla="*/ 57 h 115"/>
              <a:gd name="T32" fmla="*/ 4 w 117"/>
              <a:gd name="T33" fmla="*/ 39 h 115"/>
              <a:gd name="T34" fmla="*/ 12 w 117"/>
              <a:gd name="T35" fmla="*/ 24 h 115"/>
              <a:gd name="T36" fmla="*/ 24 w 117"/>
              <a:gd name="T37" fmla="*/ 11 h 115"/>
              <a:gd name="T38" fmla="*/ 40 w 117"/>
              <a:gd name="T39" fmla="*/ 2 h 115"/>
              <a:gd name="T40" fmla="*/ 59 w 117"/>
              <a:gd name="T41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7" h="115">
                <a:moveTo>
                  <a:pt x="59" y="0"/>
                </a:moveTo>
                <a:lnTo>
                  <a:pt x="77" y="2"/>
                </a:lnTo>
                <a:lnTo>
                  <a:pt x="93" y="11"/>
                </a:lnTo>
                <a:lnTo>
                  <a:pt x="105" y="24"/>
                </a:lnTo>
                <a:lnTo>
                  <a:pt x="114" y="39"/>
                </a:lnTo>
                <a:lnTo>
                  <a:pt x="117" y="57"/>
                </a:lnTo>
                <a:lnTo>
                  <a:pt x="114" y="76"/>
                </a:lnTo>
                <a:lnTo>
                  <a:pt x="105" y="92"/>
                </a:lnTo>
                <a:lnTo>
                  <a:pt x="93" y="105"/>
                </a:lnTo>
                <a:lnTo>
                  <a:pt x="77" y="113"/>
                </a:lnTo>
                <a:lnTo>
                  <a:pt x="59" y="115"/>
                </a:lnTo>
                <a:lnTo>
                  <a:pt x="40" y="113"/>
                </a:lnTo>
                <a:lnTo>
                  <a:pt x="24" y="105"/>
                </a:lnTo>
                <a:lnTo>
                  <a:pt x="12" y="92"/>
                </a:lnTo>
                <a:lnTo>
                  <a:pt x="4" y="76"/>
                </a:lnTo>
                <a:lnTo>
                  <a:pt x="0" y="57"/>
                </a:lnTo>
                <a:lnTo>
                  <a:pt x="4" y="39"/>
                </a:lnTo>
                <a:lnTo>
                  <a:pt x="12" y="24"/>
                </a:lnTo>
                <a:lnTo>
                  <a:pt x="24" y="11"/>
                </a:lnTo>
                <a:lnTo>
                  <a:pt x="40" y="2"/>
                </a:lnTo>
                <a:lnTo>
                  <a:pt x="59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Freeform 495">
            <a:extLst>
              <a:ext uri="{FF2B5EF4-FFF2-40B4-BE49-F238E27FC236}">
                <a16:creationId xmlns:a16="http://schemas.microsoft.com/office/drawing/2014/main" id="{8A0AA70E-9A1B-46ED-828F-61E3E1AA70E8}"/>
              </a:ext>
            </a:extLst>
          </p:cNvPr>
          <p:cNvSpPr>
            <a:spLocks/>
          </p:cNvSpPr>
          <p:nvPr/>
        </p:nvSpPr>
        <p:spPr bwMode="auto">
          <a:xfrm>
            <a:off x="5066731" y="1722149"/>
            <a:ext cx="26043" cy="25754"/>
          </a:xfrm>
          <a:custGeom>
            <a:avLst/>
            <a:gdLst>
              <a:gd name="T0" fmla="*/ 59 w 117"/>
              <a:gd name="T1" fmla="*/ 0 h 116"/>
              <a:gd name="T2" fmla="*/ 77 w 117"/>
              <a:gd name="T3" fmla="*/ 3 h 116"/>
              <a:gd name="T4" fmla="*/ 93 w 117"/>
              <a:gd name="T5" fmla="*/ 11 h 116"/>
              <a:gd name="T6" fmla="*/ 105 w 117"/>
              <a:gd name="T7" fmla="*/ 23 h 116"/>
              <a:gd name="T8" fmla="*/ 114 w 117"/>
              <a:gd name="T9" fmla="*/ 39 h 116"/>
              <a:gd name="T10" fmla="*/ 117 w 117"/>
              <a:gd name="T11" fmla="*/ 58 h 116"/>
              <a:gd name="T12" fmla="*/ 114 w 117"/>
              <a:gd name="T13" fmla="*/ 76 h 116"/>
              <a:gd name="T14" fmla="*/ 105 w 117"/>
              <a:gd name="T15" fmla="*/ 92 h 116"/>
              <a:gd name="T16" fmla="*/ 93 w 117"/>
              <a:gd name="T17" fmla="*/ 105 h 116"/>
              <a:gd name="T18" fmla="*/ 77 w 117"/>
              <a:gd name="T19" fmla="*/ 112 h 116"/>
              <a:gd name="T20" fmla="*/ 59 w 117"/>
              <a:gd name="T21" fmla="*/ 116 h 116"/>
              <a:gd name="T22" fmla="*/ 40 w 117"/>
              <a:gd name="T23" fmla="*/ 112 h 116"/>
              <a:gd name="T24" fmla="*/ 24 w 117"/>
              <a:gd name="T25" fmla="*/ 105 h 116"/>
              <a:gd name="T26" fmla="*/ 11 w 117"/>
              <a:gd name="T27" fmla="*/ 92 h 116"/>
              <a:gd name="T28" fmla="*/ 3 w 117"/>
              <a:gd name="T29" fmla="*/ 76 h 116"/>
              <a:gd name="T30" fmla="*/ 0 w 117"/>
              <a:gd name="T31" fmla="*/ 58 h 116"/>
              <a:gd name="T32" fmla="*/ 3 w 117"/>
              <a:gd name="T33" fmla="*/ 39 h 116"/>
              <a:gd name="T34" fmla="*/ 11 w 117"/>
              <a:gd name="T35" fmla="*/ 23 h 116"/>
              <a:gd name="T36" fmla="*/ 24 w 117"/>
              <a:gd name="T37" fmla="*/ 11 h 116"/>
              <a:gd name="T38" fmla="*/ 40 w 117"/>
              <a:gd name="T39" fmla="*/ 3 h 116"/>
              <a:gd name="T40" fmla="*/ 59 w 117"/>
              <a:gd name="T4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7" h="116">
                <a:moveTo>
                  <a:pt x="59" y="0"/>
                </a:moveTo>
                <a:lnTo>
                  <a:pt x="77" y="3"/>
                </a:lnTo>
                <a:lnTo>
                  <a:pt x="93" y="11"/>
                </a:lnTo>
                <a:lnTo>
                  <a:pt x="105" y="23"/>
                </a:lnTo>
                <a:lnTo>
                  <a:pt x="114" y="39"/>
                </a:lnTo>
                <a:lnTo>
                  <a:pt x="117" y="58"/>
                </a:lnTo>
                <a:lnTo>
                  <a:pt x="114" y="76"/>
                </a:lnTo>
                <a:lnTo>
                  <a:pt x="105" y="92"/>
                </a:lnTo>
                <a:lnTo>
                  <a:pt x="93" y="105"/>
                </a:lnTo>
                <a:lnTo>
                  <a:pt x="77" y="112"/>
                </a:lnTo>
                <a:lnTo>
                  <a:pt x="59" y="116"/>
                </a:lnTo>
                <a:lnTo>
                  <a:pt x="40" y="112"/>
                </a:lnTo>
                <a:lnTo>
                  <a:pt x="24" y="105"/>
                </a:lnTo>
                <a:lnTo>
                  <a:pt x="11" y="92"/>
                </a:lnTo>
                <a:lnTo>
                  <a:pt x="3" y="76"/>
                </a:lnTo>
                <a:lnTo>
                  <a:pt x="0" y="58"/>
                </a:lnTo>
                <a:lnTo>
                  <a:pt x="3" y="39"/>
                </a:lnTo>
                <a:lnTo>
                  <a:pt x="11" y="23"/>
                </a:lnTo>
                <a:lnTo>
                  <a:pt x="24" y="11"/>
                </a:lnTo>
                <a:lnTo>
                  <a:pt x="40" y="3"/>
                </a:lnTo>
                <a:lnTo>
                  <a:pt x="59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496">
            <a:extLst>
              <a:ext uri="{FF2B5EF4-FFF2-40B4-BE49-F238E27FC236}">
                <a16:creationId xmlns:a16="http://schemas.microsoft.com/office/drawing/2014/main" id="{39A21444-A19A-4312-AD08-C211B3AA2635}"/>
              </a:ext>
            </a:extLst>
          </p:cNvPr>
          <p:cNvSpPr>
            <a:spLocks/>
          </p:cNvSpPr>
          <p:nvPr/>
        </p:nvSpPr>
        <p:spPr bwMode="auto">
          <a:xfrm>
            <a:off x="4981503" y="1680007"/>
            <a:ext cx="28409" cy="28094"/>
          </a:xfrm>
          <a:custGeom>
            <a:avLst/>
            <a:gdLst>
              <a:gd name="T0" fmla="*/ 59 w 117"/>
              <a:gd name="T1" fmla="*/ 0 h 115"/>
              <a:gd name="T2" fmla="*/ 77 w 117"/>
              <a:gd name="T3" fmla="*/ 2 h 115"/>
              <a:gd name="T4" fmla="*/ 93 w 117"/>
              <a:gd name="T5" fmla="*/ 11 h 115"/>
              <a:gd name="T6" fmla="*/ 106 w 117"/>
              <a:gd name="T7" fmla="*/ 24 h 115"/>
              <a:gd name="T8" fmla="*/ 115 w 117"/>
              <a:gd name="T9" fmla="*/ 39 h 115"/>
              <a:gd name="T10" fmla="*/ 117 w 117"/>
              <a:gd name="T11" fmla="*/ 57 h 115"/>
              <a:gd name="T12" fmla="*/ 115 w 117"/>
              <a:gd name="T13" fmla="*/ 76 h 115"/>
              <a:gd name="T14" fmla="*/ 106 w 117"/>
              <a:gd name="T15" fmla="*/ 92 h 115"/>
              <a:gd name="T16" fmla="*/ 93 w 117"/>
              <a:gd name="T17" fmla="*/ 105 h 115"/>
              <a:gd name="T18" fmla="*/ 77 w 117"/>
              <a:gd name="T19" fmla="*/ 113 h 115"/>
              <a:gd name="T20" fmla="*/ 59 w 117"/>
              <a:gd name="T21" fmla="*/ 115 h 115"/>
              <a:gd name="T22" fmla="*/ 40 w 117"/>
              <a:gd name="T23" fmla="*/ 113 h 115"/>
              <a:gd name="T24" fmla="*/ 25 w 117"/>
              <a:gd name="T25" fmla="*/ 105 h 115"/>
              <a:gd name="T26" fmla="*/ 12 w 117"/>
              <a:gd name="T27" fmla="*/ 92 h 115"/>
              <a:gd name="T28" fmla="*/ 4 w 117"/>
              <a:gd name="T29" fmla="*/ 76 h 115"/>
              <a:gd name="T30" fmla="*/ 0 w 117"/>
              <a:gd name="T31" fmla="*/ 57 h 115"/>
              <a:gd name="T32" fmla="*/ 4 w 117"/>
              <a:gd name="T33" fmla="*/ 39 h 115"/>
              <a:gd name="T34" fmla="*/ 12 w 117"/>
              <a:gd name="T35" fmla="*/ 24 h 115"/>
              <a:gd name="T36" fmla="*/ 25 w 117"/>
              <a:gd name="T37" fmla="*/ 11 h 115"/>
              <a:gd name="T38" fmla="*/ 40 w 117"/>
              <a:gd name="T39" fmla="*/ 2 h 115"/>
              <a:gd name="T40" fmla="*/ 59 w 117"/>
              <a:gd name="T41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7" h="115">
                <a:moveTo>
                  <a:pt x="59" y="0"/>
                </a:moveTo>
                <a:lnTo>
                  <a:pt x="77" y="2"/>
                </a:lnTo>
                <a:lnTo>
                  <a:pt x="93" y="11"/>
                </a:lnTo>
                <a:lnTo>
                  <a:pt x="106" y="24"/>
                </a:lnTo>
                <a:lnTo>
                  <a:pt x="115" y="39"/>
                </a:lnTo>
                <a:lnTo>
                  <a:pt x="117" y="57"/>
                </a:lnTo>
                <a:lnTo>
                  <a:pt x="115" y="76"/>
                </a:lnTo>
                <a:lnTo>
                  <a:pt x="106" y="92"/>
                </a:lnTo>
                <a:lnTo>
                  <a:pt x="93" y="105"/>
                </a:lnTo>
                <a:lnTo>
                  <a:pt x="77" y="113"/>
                </a:lnTo>
                <a:lnTo>
                  <a:pt x="59" y="115"/>
                </a:lnTo>
                <a:lnTo>
                  <a:pt x="40" y="113"/>
                </a:lnTo>
                <a:lnTo>
                  <a:pt x="25" y="105"/>
                </a:lnTo>
                <a:lnTo>
                  <a:pt x="12" y="92"/>
                </a:lnTo>
                <a:lnTo>
                  <a:pt x="4" y="76"/>
                </a:lnTo>
                <a:lnTo>
                  <a:pt x="0" y="57"/>
                </a:lnTo>
                <a:lnTo>
                  <a:pt x="4" y="39"/>
                </a:lnTo>
                <a:lnTo>
                  <a:pt x="12" y="24"/>
                </a:lnTo>
                <a:lnTo>
                  <a:pt x="25" y="11"/>
                </a:lnTo>
                <a:lnTo>
                  <a:pt x="40" y="2"/>
                </a:lnTo>
                <a:lnTo>
                  <a:pt x="59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Freeform 497">
            <a:extLst>
              <a:ext uri="{FF2B5EF4-FFF2-40B4-BE49-F238E27FC236}">
                <a16:creationId xmlns:a16="http://schemas.microsoft.com/office/drawing/2014/main" id="{9F5D14B2-495B-48C4-92CC-3D9E2928099B}"/>
              </a:ext>
            </a:extLst>
          </p:cNvPr>
          <p:cNvSpPr>
            <a:spLocks/>
          </p:cNvSpPr>
          <p:nvPr/>
        </p:nvSpPr>
        <p:spPr bwMode="auto">
          <a:xfrm>
            <a:off x="5009913" y="1722149"/>
            <a:ext cx="28409" cy="25754"/>
          </a:xfrm>
          <a:custGeom>
            <a:avLst/>
            <a:gdLst>
              <a:gd name="T0" fmla="*/ 59 w 117"/>
              <a:gd name="T1" fmla="*/ 0 h 116"/>
              <a:gd name="T2" fmla="*/ 77 w 117"/>
              <a:gd name="T3" fmla="*/ 3 h 116"/>
              <a:gd name="T4" fmla="*/ 93 w 117"/>
              <a:gd name="T5" fmla="*/ 11 h 116"/>
              <a:gd name="T6" fmla="*/ 106 w 117"/>
              <a:gd name="T7" fmla="*/ 23 h 116"/>
              <a:gd name="T8" fmla="*/ 115 w 117"/>
              <a:gd name="T9" fmla="*/ 39 h 116"/>
              <a:gd name="T10" fmla="*/ 117 w 117"/>
              <a:gd name="T11" fmla="*/ 58 h 116"/>
              <a:gd name="T12" fmla="*/ 115 w 117"/>
              <a:gd name="T13" fmla="*/ 76 h 116"/>
              <a:gd name="T14" fmla="*/ 106 w 117"/>
              <a:gd name="T15" fmla="*/ 92 h 116"/>
              <a:gd name="T16" fmla="*/ 93 w 117"/>
              <a:gd name="T17" fmla="*/ 105 h 116"/>
              <a:gd name="T18" fmla="*/ 77 w 117"/>
              <a:gd name="T19" fmla="*/ 112 h 116"/>
              <a:gd name="T20" fmla="*/ 59 w 117"/>
              <a:gd name="T21" fmla="*/ 116 h 116"/>
              <a:gd name="T22" fmla="*/ 40 w 117"/>
              <a:gd name="T23" fmla="*/ 112 h 116"/>
              <a:gd name="T24" fmla="*/ 24 w 117"/>
              <a:gd name="T25" fmla="*/ 105 h 116"/>
              <a:gd name="T26" fmla="*/ 12 w 117"/>
              <a:gd name="T27" fmla="*/ 92 h 116"/>
              <a:gd name="T28" fmla="*/ 4 w 117"/>
              <a:gd name="T29" fmla="*/ 76 h 116"/>
              <a:gd name="T30" fmla="*/ 0 w 117"/>
              <a:gd name="T31" fmla="*/ 58 h 116"/>
              <a:gd name="T32" fmla="*/ 4 w 117"/>
              <a:gd name="T33" fmla="*/ 39 h 116"/>
              <a:gd name="T34" fmla="*/ 12 w 117"/>
              <a:gd name="T35" fmla="*/ 23 h 116"/>
              <a:gd name="T36" fmla="*/ 24 w 117"/>
              <a:gd name="T37" fmla="*/ 11 h 116"/>
              <a:gd name="T38" fmla="*/ 40 w 117"/>
              <a:gd name="T39" fmla="*/ 3 h 116"/>
              <a:gd name="T40" fmla="*/ 59 w 117"/>
              <a:gd name="T4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7" h="116">
                <a:moveTo>
                  <a:pt x="59" y="0"/>
                </a:moveTo>
                <a:lnTo>
                  <a:pt x="77" y="3"/>
                </a:lnTo>
                <a:lnTo>
                  <a:pt x="93" y="11"/>
                </a:lnTo>
                <a:lnTo>
                  <a:pt x="106" y="23"/>
                </a:lnTo>
                <a:lnTo>
                  <a:pt x="115" y="39"/>
                </a:lnTo>
                <a:lnTo>
                  <a:pt x="117" y="58"/>
                </a:lnTo>
                <a:lnTo>
                  <a:pt x="115" y="76"/>
                </a:lnTo>
                <a:lnTo>
                  <a:pt x="106" y="92"/>
                </a:lnTo>
                <a:lnTo>
                  <a:pt x="93" y="105"/>
                </a:lnTo>
                <a:lnTo>
                  <a:pt x="77" y="112"/>
                </a:lnTo>
                <a:lnTo>
                  <a:pt x="59" y="116"/>
                </a:lnTo>
                <a:lnTo>
                  <a:pt x="40" y="112"/>
                </a:lnTo>
                <a:lnTo>
                  <a:pt x="24" y="105"/>
                </a:lnTo>
                <a:lnTo>
                  <a:pt x="12" y="92"/>
                </a:lnTo>
                <a:lnTo>
                  <a:pt x="4" y="76"/>
                </a:lnTo>
                <a:lnTo>
                  <a:pt x="0" y="58"/>
                </a:lnTo>
                <a:lnTo>
                  <a:pt x="4" y="39"/>
                </a:lnTo>
                <a:lnTo>
                  <a:pt x="12" y="23"/>
                </a:lnTo>
                <a:lnTo>
                  <a:pt x="24" y="11"/>
                </a:lnTo>
                <a:lnTo>
                  <a:pt x="40" y="3"/>
                </a:lnTo>
                <a:lnTo>
                  <a:pt x="59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498">
            <a:extLst>
              <a:ext uri="{FF2B5EF4-FFF2-40B4-BE49-F238E27FC236}">
                <a16:creationId xmlns:a16="http://schemas.microsoft.com/office/drawing/2014/main" id="{E8353466-9B23-4FB6-9BC6-1D9A8D8E11F0}"/>
              </a:ext>
            </a:extLst>
          </p:cNvPr>
          <p:cNvSpPr>
            <a:spLocks noEditPoints="1"/>
          </p:cNvSpPr>
          <p:nvPr/>
        </p:nvSpPr>
        <p:spPr bwMode="auto">
          <a:xfrm>
            <a:off x="4609817" y="1911786"/>
            <a:ext cx="125475" cy="121742"/>
          </a:xfrm>
          <a:custGeom>
            <a:avLst/>
            <a:gdLst>
              <a:gd name="T0" fmla="*/ 233 w 525"/>
              <a:gd name="T1" fmla="*/ 119 h 521"/>
              <a:gd name="T2" fmla="*/ 181 w 525"/>
              <a:gd name="T3" fmla="*/ 141 h 521"/>
              <a:gd name="T4" fmla="*/ 142 w 525"/>
              <a:gd name="T5" fmla="*/ 180 h 521"/>
              <a:gd name="T6" fmla="*/ 119 w 525"/>
              <a:gd name="T7" fmla="*/ 232 h 521"/>
              <a:gd name="T8" fmla="*/ 119 w 525"/>
              <a:gd name="T9" fmla="*/ 290 h 521"/>
              <a:gd name="T10" fmla="*/ 142 w 525"/>
              <a:gd name="T11" fmla="*/ 342 h 521"/>
              <a:gd name="T12" fmla="*/ 181 w 525"/>
              <a:gd name="T13" fmla="*/ 382 h 521"/>
              <a:gd name="T14" fmla="*/ 233 w 525"/>
              <a:gd name="T15" fmla="*/ 403 h 521"/>
              <a:gd name="T16" fmla="*/ 291 w 525"/>
              <a:gd name="T17" fmla="*/ 403 h 521"/>
              <a:gd name="T18" fmla="*/ 344 w 525"/>
              <a:gd name="T19" fmla="*/ 382 h 521"/>
              <a:gd name="T20" fmla="*/ 383 w 525"/>
              <a:gd name="T21" fmla="*/ 342 h 521"/>
              <a:gd name="T22" fmla="*/ 405 w 525"/>
              <a:gd name="T23" fmla="*/ 290 h 521"/>
              <a:gd name="T24" fmla="*/ 405 w 525"/>
              <a:gd name="T25" fmla="*/ 232 h 521"/>
              <a:gd name="T26" fmla="*/ 383 w 525"/>
              <a:gd name="T27" fmla="*/ 180 h 521"/>
              <a:gd name="T28" fmla="*/ 344 w 525"/>
              <a:gd name="T29" fmla="*/ 141 h 521"/>
              <a:gd name="T30" fmla="*/ 291 w 525"/>
              <a:gd name="T31" fmla="*/ 119 h 521"/>
              <a:gd name="T32" fmla="*/ 262 w 525"/>
              <a:gd name="T33" fmla="*/ 0 h 521"/>
              <a:gd name="T34" fmla="*/ 338 w 525"/>
              <a:gd name="T35" fmla="*/ 11 h 521"/>
              <a:gd name="T36" fmla="*/ 405 w 525"/>
              <a:gd name="T37" fmla="*/ 43 h 521"/>
              <a:gd name="T38" fmla="*/ 460 w 525"/>
              <a:gd name="T39" fmla="*/ 90 h 521"/>
              <a:gd name="T40" fmla="*/ 500 w 525"/>
              <a:gd name="T41" fmla="*/ 151 h 521"/>
              <a:gd name="T42" fmla="*/ 522 w 525"/>
              <a:gd name="T43" fmla="*/ 222 h 521"/>
              <a:gd name="T44" fmla="*/ 522 w 525"/>
              <a:gd name="T45" fmla="*/ 300 h 521"/>
              <a:gd name="T46" fmla="*/ 500 w 525"/>
              <a:gd name="T47" fmla="*/ 371 h 521"/>
              <a:gd name="T48" fmla="*/ 460 w 525"/>
              <a:gd name="T49" fmla="*/ 432 h 521"/>
              <a:gd name="T50" fmla="*/ 405 w 525"/>
              <a:gd name="T51" fmla="*/ 479 h 521"/>
              <a:gd name="T52" fmla="*/ 338 w 525"/>
              <a:gd name="T53" fmla="*/ 511 h 521"/>
              <a:gd name="T54" fmla="*/ 262 w 525"/>
              <a:gd name="T55" fmla="*/ 521 h 521"/>
              <a:gd name="T56" fmla="*/ 186 w 525"/>
              <a:gd name="T57" fmla="*/ 511 h 521"/>
              <a:gd name="T58" fmla="*/ 119 w 525"/>
              <a:gd name="T59" fmla="*/ 479 h 521"/>
              <a:gd name="T60" fmla="*/ 64 w 525"/>
              <a:gd name="T61" fmla="*/ 432 h 521"/>
              <a:gd name="T62" fmla="*/ 25 w 525"/>
              <a:gd name="T63" fmla="*/ 371 h 521"/>
              <a:gd name="T64" fmla="*/ 3 w 525"/>
              <a:gd name="T65" fmla="*/ 300 h 521"/>
              <a:gd name="T66" fmla="*/ 3 w 525"/>
              <a:gd name="T67" fmla="*/ 222 h 521"/>
              <a:gd name="T68" fmla="*/ 25 w 525"/>
              <a:gd name="T69" fmla="*/ 151 h 521"/>
              <a:gd name="T70" fmla="*/ 64 w 525"/>
              <a:gd name="T71" fmla="*/ 90 h 521"/>
              <a:gd name="T72" fmla="*/ 119 w 525"/>
              <a:gd name="T73" fmla="*/ 43 h 521"/>
              <a:gd name="T74" fmla="*/ 186 w 525"/>
              <a:gd name="T75" fmla="*/ 11 h 521"/>
              <a:gd name="T76" fmla="*/ 262 w 525"/>
              <a:gd name="T77" fmla="*/ 0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25" h="521">
                <a:moveTo>
                  <a:pt x="262" y="116"/>
                </a:moveTo>
                <a:lnTo>
                  <a:pt x="233" y="119"/>
                </a:lnTo>
                <a:lnTo>
                  <a:pt x="206" y="128"/>
                </a:lnTo>
                <a:lnTo>
                  <a:pt x="181" y="141"/>
                </a:lnTo>
                <a:lnTo>
                  <a:pt x="159" y="159"/>
                </a:lnTo>
                <a:lnTo>
                  <a:pt x="142" y="180"/>
                </a:lnTo>
                <a:lnTo>
                  <a:pt x="128" y="205"/>
                </a:lnTo>
                <a:lnTo>
                  <a:pt x="119" y="232"/>
                </a:lnTo>
                <a:lnTo>
                  <a:pt x="117" y="261"/>
                </a:lnTo>
                <a:lnTo>
                  <a:pt x="119" y="290"/>
                </a:lnTo>
                <a:lnTo>
                  <a:pt x="128" y="317"/>
                </a:lnTo>
                <a:lnTo>
                  <a:pt x="142" y="342"/>
                </a:lnTo>
                <a:lnTo>
                  <a:pt x="159" y="363"/>
                </a:lnTo>
                <a:lnTo>
                  <a:pt x="181" y="382"/>
                </a:lnTo>
                <a:lnTo>
                  <a:pt x="206" y="394"/>
                </a:lnTo>
                <a:lnTo>
                  <a:pt x="233" y="403"/>
                </a:lnTo>
                <a:lnTo>
                  <a:pt x="262" y="406"/>
                </a:lnTo>
                <a:lnTo>
                  <a:pt x="291" y="403"/>
                </a:lnTo>
                <a:lnTo>
                  <a:pt x="319" y="394"/>
                </a:lnTo>
                <a:lnTo>
                  <a:pt x="344" y="382"/>
                </a:lnTo>
                <a:lnTo>
                  <a:pt x="366" y="363"/>
                </a:lnTo>
                <a:lnTo>
                  <a:pt x="383" y="342"/>
                </a:lnTo>
                <a:lnTo>
                  <a:pt x="396" y="317"/>
                </a:lnTo>
                <a:lnTo>
                  <a:pt x="405" y="290"/>
                </a:lnTo>
                <a:lnTo>
                  <a:pt x="408" y="261"/>
                </a:lnTo>
                <a:lnTo>
                  <a:pt x="405" y="232"/>
                </a:lnTo>
                <a:lnTo>
                  <a:pt x="396" y="205"/>
                </a:lnTo>
                <a:lnTo>
                  <a:pt x="383" y="180"/>
                </a:lnTo>
                <a:lnTo>
                  <a:pt x="366" y="159"/>
                </a:lnTo>
                <a:lnTo>
                  <a:pt x="344" y="141"/>
                </a:lnTo>
                <a:lnTo>
                  <a:pt x="319" y="128"/>
                </a:lnTo>
                <a:lnTo>
                  <a:pt x="291" y="119"/>
                </a:lnTo>
                <a:lnTo>
                  <a:pt x="262" y="116"/>
                </a:lnTo>
                <a:close/>
                <a:moveTo>
                  <a:pt x="262" y="0"/>
                </a:moveTo>
                <a:lnTo>
                  <a:pt x="301" y="3"/>
                </a:lnTo>
                <a:lnTo>
                  <a:pt x="338" y="11"/>
                </a:lnTo>
                <a:lnTo>
                  <a:pt x="373" y="24"/>
                </a:lnTo>
                <a:lnTo>
                  <a:pt x="405" y="43"/>
                </a:lnTo>
                <a:lnTo>
                  <a:pt x="434" y="64"/>
                </a:lnTo>
                <a:lnTo>
                  <a:pt x="460" y="90"/>
                </a:lnTo>
                <a:lnTo>
                  <a:pt x="483" y="119"/>
                </a:lnTo>
                <a:lnTo>
                  <a:pt x="500" y="151"/>
                </a:lnTo>
                <a:lnTo>
                  <a:pt x="514" y="186"/>
                </a:lnTo>
                <a:lnTo>
                  <a:pt x="522" y="222"/>
                </a:lnTo>
                <a:lnTo>
                  <a:pt x="525" y="261"/>
                </a:lnTo>
                <a:lnTo>
                  <a:pt x="522" y="300"/>
                </a:lnTo>
                <a:lnTo>
                  <a:pt x="514" y="336"/>
                </a:lnTo>
                <a:lnTo>
                  <a:pt x="500" y="371"/>
                </a:lnTo>
                <a:lnTo>
                  <a:pt x="483" y="403"/>
                </a:lnTo>
                <a:lnTo>
                  <a:pt x="460" y="432"/>
                </a:lnTo>
                <a:lnTo>
                  <a:pt x="434" y="458"/>
                </a:lnTo>
                <a:lnTo>
                  <a:pt x="405" y="479"/>
                </a:lnTo>
                <a:lnTo>
                  <a:pt x="373" y="498"/>
                </a:lnTo>
                <a:lnTo>
                  <a:pt x="338" y="511"/>
                </a:lnTo>
                <a:lnTo>
                  <a:pt x="301" y="519"/>
                </a:lnTo>
                <a:lnTo>
                  <a:pt x="262" y="521"/>
                </a:lnTo>
                <a:lnTo>
                  <a:pt x="223" y="519"/>
                </a:lnTo>
                <a:lnTo>
                  <a:pt x="186" y="511"/>
                </a:lnTo>
                <a:lnTo>
                  <a:pt x="151" y="498"/>
                </a:lnTo>
                <a:lnTo>
                  <a:pt x="119" y="479"/>
                </a:lnTo>
                <a:lnTo>
                  <a:pt x="90" y="458"/>
                </a:lnTo>
                <a:lnTo>
                  <a:pt x="64" y="432"/>
                </a:lnTo>
                <a:lnTo>
                  <a:pt x="42" y="403"/>
                </a:lnTo>
                <a:lnTo>
                  <a:pt x="25" y="371"/>
                </a:lnTo>
                <a:lnTo>
                  <a:pt x="11" y="336"/>
                </a:lnTo>
                <a:lnTo>
                  <a:pt x="3" y="300"/>
                </a:lnTo>
                <a:lnTo>
                  <a:pt x="0" y="261"/>
                </a:lnTo>
                <a:lnTo>
                  <a:pt x="3" y="222"/>
                </a:lnTo>
                <a:lnTo>
                  <a:pt x="11" y="186"/>
                </a:lnTo>
                <a:lnTo>
                  <a:pt x="25" y="151"/>
                </a:lnTo>
                <a:lnTo>
                  <a:pt x="42" y="119"/>
                </a:lnTo>
                <a:lnTo>
                  <a:pt x="64" y="90"/>
                </a:lnTo>
                <a:lnTo>
                  <a:pt x="90" y="64"/>
                </a:lnTo>
                <a:lnTo>
                  <a:pt x="119" y="43"/>
                </a:lnTo>
                <a:lnTo>
                  <a:pt x="151" y="24"/>
                </a:lnTo>
                <a:lnTo>
                  <a:pt x="186" y="11"/>
                </a:lnTo>
                <a:lnTo>
                  <a:pt x="223" y="3"/>
                </a:lnTo>
                <a:lnTo>
                  <a:pt x="262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499">
            <a:extLst>
              <a:ext uri="{FF2B5EF4-FFF2-40B4-BE49-F238E27FC236}">
                <a16:creationId xmlns:a16="http://schemas.microsoft.com/office/drawing/2014/main" id="{63A12CD7-1EA5-40D0-965D-9DB0D89F9FC4}"/>
              </a:ext>
            </a:extLst>
          </p:cNvPr>
          <p:cNvSpPr>
            <a:spLocks/>
          </p:cNvSpPr>
          <p:nvPr/>
        </p:nvSpPr>
        <p:spPr bwMode="auto">
          <a:xfrm>
            <a:off x="5204042" y="1937538"/>
            <a:ext cx="26043" cy="28094"/>
          </a:xfrm>
          <a:custGeom>
            <a:avLst/>
            <a:gdLst>
              <a:gd name="T0" fmla="*/ 58 w 116"/>
              <a:gd name="T1" fmla="*/ 0 h 116"/>
              <a:gd name="T2" fmla="*/ 77 w 116"/>
              <a:gd name="T3" fmla="*/ 3 h 116"/>
              <a:gd name="T4" fmla="*/ 92 w 116"/>
              <a:gd name="T5" fmla="*/ 12 h 116"/>
              <a:gd name="T6" fmla="*/ 105 w 116"/>
              <a:gd name="T7" fmla="*/ 23 h 116"/>
              <a:gd name="T8" fmla="*/ 114 w 116"/>
              <a:gd name="T9" fmla="*/ 40 h 116"/>
              <a:gd name="T10" fmla="*/ 116 w 116"/>
              <a:gd name="T11" fmla="*/ 58 h 116"/>
              <a:gd name="T12" fmla="*/ 114 w 116"/>
              <a:gd name="T13" fmla="*/ 76 h 116"/>
              <a:gd name="T14" fmla="*/ 105 w 116"/>
              <a:gd name="T15" fmla="*/ 92 h 116"/>
              <a:gd name="T16" fmla="*/ 92 w 116"/>
              <a:gd name="T17" fmla="*/ 105 h 116"/>
              <a:gd name="T18" fmla="*/ 77 w 116"/>
              <a:gd name="T19" fmla="*/ 113 h 116"/>
              <a:gd name="T20" fmla="*/ 58 w 116"/>
              <a:gd name="T21" fmla="*/ 116 h 116"/>
              <a:gd name="T22" fmla="*/ 40 w 116"/>
              <a:gd name="T23" fmla="*/ 113 h 116"/>
              <a:gd name="T24" fmla="*/ 24 w 116"/>
              <a:gd name="T25" fmla="*/ 105 h 116"/>
              <a:gd name="T26" fmla="*/ 11 w 116"/>
              <a:gd name="T27" fmla="*/ 92 h 116"/>
              <a:gd name="T28" fmla="*/ 2 w 116"/>
              <a:gd name="T29" fmla="*/ 76 h 116"/>
              <a:gd name="T30" fmla="*/ 0 w 116"/>
              <a:gd name="T31" fmla="*/ 58 h 116"/>
              <a:gd name="T32" fmla="*/ 2 w 116"/>
              <a:gd name="T33" fmla="*/ 40 h 116"/>
              <a:gd name="T34" fmla="*/ 11 w 116"/>
              <a:gd name="T35" fmla="*/ 23 h 116"/>
              <a:gd name="T36" fmla="*/ 24 w 116"/>
              <a:gd name="T37" fmla="*/ 12 h 116"/>
              <a:gd name="T38" fmla="*/ 40 w 116"/>
              <a:gd name="T39" fmla="*/ 3 h 116"/>
              <a:gd name="T40" fmla="*/ 58 w 116"/>
              <a:gd name="T4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6" h="116">
                <a:moveTo>
                  <a:pt x="58" y="0"/>
                </a:moveTo>
                <a:lnTo>
                  <a:pt x="77" y="3"/>
                </a:lnTo>
                <a:lnTo>
                  <a:pt x="92" y="12"/>
                </a:lnTo>
                <a:lnTo>
                  <a:pt x="105" y="23"/>
                </a:lnTo>
                <a:lnTo>
                  <a:pt x="114" y="40"/>
                </a:lnTo>
                <a:lnTo>
                  <a:pt x="116" y="58"/>
                </a:lnTo>
                <a:lnTo>
                  <a:pt x="114" y="76"/>
                </a:lnTo>
                <a:lnTo>
                  <a:pt x="105" y="92"/>
                </a:lnTo>
                <a:lnTo>
                  <a:pt x="92" y="105"/>
                </a:lnTo>
                <a:lnTo>
                  <a:pt x="77" y="113"/>
                </a:lnTo>
                <a:lnTo>
                  <a:pt x="58" y="116"/>
                </a:lnTo>
                <a:lnTo>
                  <a:pt x="40" y="113"/>
                </a:lnTo>
                <a:lnTo>
                  <a:pt x="24" y="105"/>
                </a:lnTo>
                <a:lnTo>
                  <a:pt x="11" y="92"/>
                </a:lnTo>
                <a:lnTo>
                  <a:pt x="2" y="76"/>
                </a:lnTo>
                <a:lnTo>
                  <a:pt x="0" y="58"/>
                </a:lnTo>
                <a:lnTo>
                  <a:pt x="2" y="40"/>
                </a:lnTo>
                <a:lnTo>
                  <a:pt x="11" y="23"/>
                </a:lnTo>
                <a:lnTo>
                  <a:pt x="24" y="12"/>
                </a:lnTo>
                <a:lnTo>
                  <a:pt x="40" y="3"/>
                </a:lnTo>
                <a:lnTo>
                  <a:pt x="58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Freeform 500">
            <a:extLst>
              <a:ext uri="{FF2B5EF4-FFF2-40B4-BE49-F238E27FC236}">
                <a16:creationId xmlns:a16="http://schemas.microsoft.com/office/drawing/2014/main" id="{C50A6C2B-2EA6-4842-A28C-367BA565DE40}"/>
              </a:ext>
            </a:extLst>
          </p:cNvPr>
          <p:cNvSpPr>
            <a:spLocks/>
          </p:cNvSpPr>
          <p:nvPr/>
        </p:nvSpPr>
        <p:spPr bwMode="auto">
          <a:xfrm>
            <a:off x="5149592" y="1937538"/>
            <a:ext cx="26043" cy="28094"/>
          </a:xfrm>
          <a:custGeom>
            <a:avLst/>
            <a:gdLst>
              <a:gd name="T0" fmla="*/ 58 w 117"/>
              <a:gd name="T1" fmla="*/ 0 h 116"/>
              <a:gd name="T2" fmla="*/ 77 w 117"/>
              <a:gd name="T3" fmla="*/ 3 h 116"/>
              <a:gd name="T4" fmla="*/ 93 w 117"/>
              <a:gd name="T5" fmla="*/ 12 h 116"/>
              <a:gd name="T6" fmla="*/ 106 w 117"/>
              <a:gd name="T7" fmla="*/ 23 h 116"/>
              <a:gd name="T8" fmla="*/ 114 w 117"/>
              <a:gd name="T9" fmla="*/ 40 h 116"/>
              <a:gd name="T10" fmla="*/ 117 w 117"/>
              <a:gd name="T11" fmla="*/ 58 h 116"/>
              <a:gd name="T12" fmla="*/ 114 w 117"/>
              <a:gd name="T13" fmla="*/ 76 h 116"/>
              <a:gd name="T14" fmla="*/ 106 w 117"/>
              <a:gd name="T15" fmla="*/ 92 h 116"/>
              <a:gd name="T16" fmla="*/ 93 w 117"/>
              <a:gd name="T17" fmla="*/ 105 h 116"/>
              <a:gd name="T18" fmla="*/ 77 w 117"/>
              <a:gd name="T19" fmla="*/ 113 h 116"/>
              <a:gd name="T20" fmla="*/ 58 w 117"/>
              <a:gd name="T21" fmla="*/ 116 h 116"/>
              <a:gd name="T22" fmla="*/ 40 w 117"/>
              <a:gd name="T23" fmla="*/ 113 h 116"/>
              <a:gd name="T24" fmla="*/ 24 w 117"/>
              <a:gd name="T25" fmla="*/ 105 h 116"/>
              <a:gd name="T26" fmla="*/ 12 w 117"/>
              <a:gd name="T27" fmla="*/ 92 h 116"/>
              <a:gd name="T28" fmla="*/ 3 w 117"/>
              <a:gd name="T29" fmla="*/ 76 h 116"/>
              <a:gd name="T30" fmla="*/ 0 w 117"/>
              <a:gd name="T31" fmla="*/ 58 h 116"/>
              <a:gd name="T32" fmla="*/ 3 w 117"/>
              <a:gd name="T33" fmla="*/ 40 h 116"/>
              <a:gd name="T34" fmla="*/ 12 w 117"/>
              <a:gd name="T35" fmla="*/ 23 h 116"/>
              <a:gd name="T36" fmla="*/ 24 w 117"/>
              <a:gd name="T37" fmla="*/ 12 h 116"/>
              <a:gd name="T38" fmla="*/ 40 w 117"/>
              <a:gd name="T39" fmla="*/ 3 h 116"/>
              <a:gd name="T40" fmla="*/ 58 w 117"/>
              <a:gd name="T4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7" h="116">
                <a:moveTo>
                  <a:pt x="58" y="0"/>
                </a:moveTo>
                <a:lnTo>
                  <a:pt x="77" y="3"/>
                </a:lnTo>
                <a:lnTo>
                  <a:pt x="93" y="12"/>
                </a:lnTo>
                <a:lnTo>
                  <a:pt x="106" y="23"/>
                </a:lnTo>
                <a:lnTo>
                  <a:pt x="114" y="40"/>
                </a:lnTo>
                <a:lnTo>
                  <a:pt x="117" y="58"/>
                </a:lnTo>
                <a:lnTo>
                  <a:pt x="114" y="76"/>
                </a:lnTo>
                <a:lnTo>
                  <a:pt x="106" y="92"/>
                </a:lnTo>
                <a:lnTo>
                  <a:pt x="93" y="105"/>
                </a:lnTo>
                <a:lnTo>
                  <a:pt x="77" y="113"/>
                </a:lnTo>
                <a:lnTo>
                  <a:pt x="58" y="116"/>
                </a:lnTo>
                <a:lnTo>
                  <a:pt x="40" y="113"/>
                </a:lnTo>
                <a:lnTo>
                  <a:pt x="24" y="105"/>
                </a:lnTo>
                <a:lnTo>
                  <a:pt x="12" y="92"/>
                </a:lnTo>
                <a:lnTo>
                  <a:pt x="3" y="76"/>
                </a:lnTo>
                <a:lnTo>
                  <a:pt x="0" y="58"/>
                </a:lnTo>
                <a:lnTo>
                  <a:pt x="3" y="40"/>
                </a:lnTo>
                <a:lnTo>
                  <a:pt x="12" y="23"/>
                </a:lnTo>
                <a:lnTo>
                  <a:pt x="24" y="12"/>
                </a:lnTo>
                <a:lnTo>
                  <a:pt x="40" y="3"/>
                </a:lnTo>
                <a:lnTo>
                  <a:pt x="58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Freeform 501">
            <a:extLst>
              <a:ext uri="{FF2B5EF4-FFF2-40B4-BE49-F238E27FC236}">
                <a16:creationId xmlns:a16="http://schemas.microsoft.com/office/drawing/2014/main" id="{A07D7133-7020-4780-BBE5-45595259EE60}"/>
              </a:ext>
            </a:extLst>
          </p:cNvPr>
          <p:cNvSpPr>
            <a:spLocks/>
          </p:cNvSpPr>
          <p:nvPr/>
        </p:nvSpPr>
        <p:spPr bwMode="auto">
          <a:xfrm>
            <a:off x="5230085" y="1979680"/>
            <a:ext cx="28409" cy="25754"/>
          </a:xfrm>
          <a:custGeom>
            <a:avLst/>
            <a:gdLst>
              <a:gd name="T0" fmla="*/ 58 w 117"/>
              <a:gd name="T1" fmla="*/ 0 h 116"/>
              <a:gd name="T2" fmla="*/ 77 w 117"/>
              <a:gd name="T3" fmla="*/ 3 h 116"/>
              <a:gd name="T4" fmla="*/ 93 w 117"/>
              <a:gd name="T5" fmla="*/ 11 h 116"/>
              <a:gd name="T6" fmla="*/ 106 w 117"/>
              <a:gd name="T7" fmla="*/ 24 h 116"/>
              <a:gd name="T8" fmla="*/ 113 w 117"/>
              <a:gd name="T9" fmla="*/ 40 h 116"/>
              <a:gd name="T10" fmla="*/ 117 w 117"/>
              <a:gd name="T11" fmla="*/ 58 h 116"/>
              <a:gd name="T12" fmla="*/ 113 w 117"/>
              <a:gd name="T13" fmla="*/ 76 h 116"/>
              <a:gd name="T14" fmla="*/ 106 w 117"/>
              <a:gd name="T15" fmla="*/ 93 h 116"/>
              <a:gd name="T16" fmla="*/ 93 w 117"/>
              <a:gd name="T17" fmla="*/ 104 h 116"/>
              <a:gd name="T18" fmla="*/ 77 w 117"/>
              <a:gd name="T19" fmla="*/ 113 h 116"/>
              <a:gd name="T20" fmla="*/ 58 w 117"/>
              <a:gd name="T21" fmla="*/ 116 h 116"/>
              <a:gd name="T22" fmla="*/ 40 w 117"/>
              <a:gd name="T23" fmla="*/ 113 h 116"/>
              <a:gd name="T24" fmla="*/ 24 w 117"/>
              <a:gd name="T25" fmla="*/ 104 h 116"/>
              <a:gd name="T26" fmla="*/ 12 w 117"/>
              <a:gd name="T27" fmla="*/ 93 h 116"/>
              <a:gd name="T28" fmla="*/ 3 w 117"/>
              <a:gd name="T29" fmla="*/ 76 h 116"/>
              <a:gd name="T30" fmla="*/ 0 w 117"/>
              <a:gd name="T31" fmla="*/ 58 h 116"/>
              <a:gd name="T32" fmla="*/ 3 w 117"/>
              <a:gd name="T33" fmla="*/ 40 h 116"/>
              <a:gd name="T34" fmla="*/ 12 w 117"/>
              <a:gd name="T35" fmla="*/ 24 h 116"/>
              <a:gd name="T36" fmla="*/ 24 w 117"/>
              <a:gd name="T37" fmla="*/ 11 h 116"/>
              <a:gd name="T38" fmla="*/ 40 w 117"/>
              <a:gd name="T39" fmla="*/ 3 h 116"/>
              <a:gd name="T40" fmla="*/ 58 w 117"/>
              <a:gd name="T4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7" h="116">
                <a:moveTo>
                  <a:pt x="58" y="0"/>
                </a:moveTo>
                <a:lnTo>
                  <a:pt x="77" y="3"/>
                </a:lnTo>
                <a:lnTo>
                  <a:pt x="93" y="11"/>
                </a:lnTo>
                <a:lnTo>
                  <a:pt x="106" y="24"/>
                </a:lnTo>
                <a:lnTo>
                  <a:pt x="113" y="40"/>
                </a:lnTo>
                <a:lnTo>
                  <a:pt x="117" y="58"/>
                </a:lnTo>
                <a:lnTo>
                  <a:pt x="113" y="76"/>
                </a:lnTo>
                <a:lnTo>
                  <a:pt x="106" y="93"/>
                </a:lnTo>
                <a:lnTo>
                  <a:pt x="93" y="104"/>
                </a:lnTo>
                <a:lnTo>
                  <a:pt x="77" y="113"/>
                </a:lnTo>
                <a:lnTo>
                  <a:pt x="58" y="116"/>
                </a:lnTo>
                <a:lnTo>
                  <a:pt x="40" y="113"/>
                </a:lnTo>
                <a:lnTo>
                  <a:pt x="24" y="104"/>
                </a:lnTo>
                <a:lnTo>
                  <a:pt x="12" y="93"/>
                </a:lnTo>
                <a:lnTo>
                  <a:pt x="3" y="76"/>
                </a:lnTo>
                <a:lnTo>
                  <a:pt x="0" y="58"/>
                </a:lnTo>
                <a:lnTo>
                  <a:pt x="3" y="40"/>
                </a:lnTo>
                <a:lnTo>
                  <a:pt x="12" y="24"/>
                </a:lnTo>
                <a:lnTo>
                  <a:pt x="24" y="11"/>
                </a:lnTo>
                <a:lnTo>
                  <a:pt x="40" y="3"/>
                </a:lnTo>
                <a:lnTo>
                  <a:pt x="58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Freeform 502">
            <a:extLst>
              <a:ext uri="{FF2B5EF4-FFF2-40B4-BE49-F238E27FC236}">
                <a16:creationId xmlns:a16="http://schemas.microsoft.com/office/drawing/2014/main" id="{42A31C0B-79E2-44A3-B8FD-13A1BFB96436}"/>
              </a:ext>
            </a:extLst>
          </p:cNvPr>
          <p:cNvSpPr>
            <a:spLocks/>
          </p:cNvSpPr>
          <p:nvPr/>
        </p:nvSpPr>
        <p:spPr bwMode="auto">
          <a:xfrm>
            <a:off x="5175633" y="1979680"/>
            <a:ext cx="28409" cy="25754"/>
          </a:xfrm>
          <a:custGeom>
            <a:avLst/>
            <a:gdLst>
              <a:gd name="T0" fmla="*/ 58 w 117"/>
              <a:gd name="T1" fmla="*/ 0 h 116"/>
              <a:gd name="T2" fmla="*/ 77 w 117"/>
              <a:gd name="T3" fmla="*/ 3 h 116"/>
              <a:gd name="T4" fmla="*/ 93 w 117"/>
              <a:gd name="T5" fmla="*/ 11 h 116"/>
              <a:gd name="T6" fmla="*/ 105 w 117"/>
              <a:gd name="T7" fmla="*/ 24 h 116"/>
              <a:gd name="T8" fmla="*/ 114 w 117"/>
              <a:gd name="T9" fmla="*/ 40 h 116"/>
              <a:gd name="T10" fmla="*/ 117 w 117"/>
              <a:gd name="T11" fmla="*/ 58 h 116"/>
              <a:gd name="T12" fmla="*/ 114 w 117"/>
              <a:gd name="T13" fmla="*/ 76 h 116"/>
              <a:gd name="T14" fmla="*/ 105 w 117"/>
              <a:gd name="T15" fmla="*/ 93 h 116"/>
              <a:gd name="T16" fmla="*/ 93 w 117"/>
              <a:gd name="T17" fmla="*/ 104 h 116"/>
              <a:gd name="T18" fmla="*/ 77 w 117"/>
              <a:gd name="T19" fmla="*/ 113 h 116"/>
              <a:gd name="T20" fmla="*/ 58 w 117"/>
              <a:gd name="T21" fmla="*/ 116 h 116"/>
              <a:gd name="T22" fmla="*/ 40 w 117"/>
              <a:gd name="T23" fmla="*/ 113 h 116"/>
              <a:gd name="T24" fmla="*/ 24 w 117"/>
              <a:gd name="T25" fmla="*/ 104 h 116"/>
              <a:gd name="T26" fmla="*/ 11 w 117"/>
              <a:gd name="T27" fmla="*/ 93 h 116"/>
              <a:gd name="T28" fmla="*/ 3 w 117"/>
              <a:gd name="T29" fmla="*/ 76 h 116"/>
              <a:gd name="T30" fmla="*/ 0 w 117"/>
              <a:gd name="T31" fmla="*/ 58 h 116"/>
              <a:gd name="T32" fmla="*/ 3 w 117"/>
              <a:gd name="T33" fmla="*/ 40 h 116"/>
              <a:gd name="T34" fmla="*/ 11 w 117"/>
              <a:gd name="T35" fmla="*/ 24 h 116"/>
              <a:gd name="T36" fmla="*/ 24 w 117"/>
              <a:gd name="T37" fmla="*/ 11 h 116"/>
              <a:gd name="T38" fmla="*/ 40 w 117"/>
              <a:gd name="T39" fmla="*/ 3 h 116"/>
              <a:gd name="T40" fmla="*/ 58 w 117"/>
              <a:gd name="T4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7" h="116">
                <a:moveTo>
                  <a:pt x="58" y="0"/>
                </a:moveTo>
                <a:lnTo>
                  <a:pt x="77" y="3"/>
                </a:lnTo>
                <a:lnTo>
                  <a:pt x="93" y="11"/>
                </a:lnTo>
                <a:lnTo>
                  <a:pt x="105" y="24"/>
                </a:lnTo>
                <a:lnTo>
                  <a:pt x="114" y="40"/>
                </a:lnTo>
                <a:lnTo>
                  <a:pt x="117" y="58"/>
                </a:lnTo>
                <a:lnTo>
                  <a:pt x="114" y="76"/>
                </a:lnTo>
                <a:lnTo>
                  <a:pt x="105" y="93"/>
                </a:lnTo>
                <a:lnTo>
                  <a:pt x="93" y="104"/>
                </a:lnTo>
                <a:lnTo>
                  <a:pt x="77" y="113"/>
                </a:lnTo>
                <a:lnTo>
                  <a:pt x="58" y="116"/>
                </a:lnTo>
                <a:lnTo>
                  <a:pt x="40" y="113"/>
                </a:lnTo>
                <a:lnTo>
                  <a:pt x="24" y="104"/>
                </a:lnTo>
                <a:lnTo>
                  <a:pt x="11" y="93"/>
                </a:lnTo>
                <a:lnTo>
                  <a:pt x="3" y="76"/>
                </a:lnTo>
                <a:lnTo>
                  <a:pt x="0" y="58"/>
                </a:lnTo>
                <a:lnTo>
                  <a:pt x="3" y="40"/>
                </a:lnTo>
                <a:lnTo>
                  <a:pt x="11" y="24"/>
                </a:lnTo>
                <a:lnTo>
                  <a:pt x="24" y="11"/>
                </a:lnTo>
                <a:lnTo>
                  <a:pt x="40" y="3"/>
                </a:lnTo>
                <a:lnTo>
                  <a:pt x="58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Freeform 503">
            <a:extLst>
              <a:ext uri="{FF2B5EF4-FFF2-40B4-BE49-F238E27FC236}">
                <a16:creationId xmlns:a16="http://schemas.microsoft.com/office/drawing/2014/main" id="{8723A72C-A737-400B-9AA4-0C88B1DBD554}"/>
              </a:ext>
            </a:extLst>
          </p:cNvPr>
          <p:cNvSpPr>
            <a:spLocks/>
          </p:cNvSpPr>
          <p:nvPr/>
        </p:nvSpPr>
        <p:spPr bwMode="auto">
          <a:xfrm>
            <a:off x="5092774" y="1937538"/>
            <a:ext cx="28409" cy="28094"/>
          </a:xfrm>
          <a:custGeom>
            <a:avLst/>
            <a:gdLst>
              <a:gd name="T0" fmla="*/ 59 w 116"/>
              <a:gd name="T1" fmla="*/ 0 h 116"/>
              <a:gd name="T2" fmla="*/ 77 w 116"/>
              <a:gd name="T3" fmla="*/ 3 h 116"/>
              <a:gd name="T4" fmla="*/ 92 w 116"/>
              <a:gd name="T5" fmla="*/ 12 h 116"/>
              <a:gd name="T6" fmla="*/ 105 w 116"/>
              <a:gd name="T7" fmla="*/ 23 h 116"/>
              <a:gd name="T8" fmla="*/ 114 w 116"/>
              <a:gd name="T9" fmla="*/ 40 h 116"/>
              <a:gd name="T10" fmla="*/ 116 w 116"/>
              <a:gd name="T11" fmla="*/ 58 h 116"/>
              <a:gd name="T12" fmla="*/ 114 w 116"/>
              <a:gd name="T13" fmla="*/ 76 h 116"/>
              <a:gd name="T14" fmla="*/ 105 w 116"/>
              <a:gd name="T15" fmla="*/ 92 h 116"/>
              <a:gd name="T16" fmla="*/ 92 w 116"/>
              <a:gd name="T17" fmla="*/ 105 h 116"/>
              <a:gd name="T18" fmla="*/ 77 w 116"/>
              <a:gd name="T19" fmla="*/ 113 h 116"/>
              <a:gd name="T20" fmla="*/ 59 w 116"/>
              <a:gd name="T21" fmla="*/ 116 h 116"/>
              <a:gd name="T22" fmla="*/ 40 w 116"/>
              <a:gd name="T23" fmla="*/ 113 h 116"/>
              <a:gd name="T24" fmla="*/ 24 w 116"/>
              <a:gd name="T25" fmla="*/ 105 h 116"/>
              <a:gd name="T26" fmla="*/ 11 w 116"/>
              <a:gd name="T27" fmla="*/ 92 h 116"/>
              <a:gd name="T28" fmla="*/ 2 w 116"/>
              <a:gd name="T29" fmla="*/ 76 h 116"/>
              <a:gd name="T30" fmla="*/ 0 w 116"/>
              <a:gd name="T31" fmla="*/ 58 h 116"/>
              <a:gd name="T32" fmla="*/ 2 w 116"/>
              <a:gd name="T33" fmla="*/ 40 h 116"/>
              <a:gd name="T34" fmla="*/ 11 w 116"/>
              <a:gd name="T35" fmla="*/ 23 h 116"/>
              <a:gd name="T36" fmla="*/ 24 w 116"/>
              <a:gd name="T37" fmla="*/ 12 h 116"/>
              <a:gd name="T38" fmla="*/ 40 w 116"/>
              <a:gd name="T39" fmla="*/ 3 h 116"/>
              <a:gd name="T40" fmla="*/ 59 w 116"/>
              <a:gd name="T4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6" h="116">
                <a:moveTo>
                  <a:pt x="59" y="0"/>
                </a:moveTo>
                <a:lnTo>
                  <a:pt x="77" y="3"/>
                </a:lnTo>
                <a:lnTo>
                  <a:pt x="92" y="12"/>
                </a:lnTo>
                <a:lnTo>
                  <a:pt x="105" y="23"/>
                </a:lnTo>
                <a:lnTo>
                  <a:pt x="114" y="40"/>
                </a:lnTo>
                <a:lnTo>
                  <a:pt x="116" y="58"/>
                </a:lnTo>
                <a:lnTo>
                  <a:pt x="114" y="76"/>
                </a:lnTo>
                <a:lnTo>
                  <a:pt x="105" y="92"/>
                </a:lnTo>
                <a:lnTo>
                  <a:pt x="92" y="105"/>
                </a:lnTo>
                <a:lnTo>
                  <a:pt x="77" y="113"/>
                </a:lnTo>
                <a:lnTo>
                  <a:pt x="59" y="116"/>
                </a:lnTo>
                <a:lnTo>
                  <a:pt x="40" y="113"/>
                </a:lnTo>
                <a:lnTo>
                  <a:pt x="24" y="105"/>
                </a:lnTo>
                <a:lnTo>
                  <a:pt x="11" y="92"/>
                </a:lnTo>
                <a:lnTo>
                  <a:pt x="2" y="76"/>
                </a:lnTo>
                <a:lnTo>
                  <a:pt x="0" y="58"/>
                </a:lnTo>
                <a:lnTo>
                  <a:pt x="2" y="40"/>
                </a:lnTo>
                <a:lnTo>
                  <a:pt x="11" y="23"/>
                </a:lnTo>
                <a:lnTo>
                  <a:pt x="24" y="12"/>
                </a:lnTo>
                <a:lnTo>
                  <a:pt x="40" y="3"/>
                </a:lnTo>
                <a:lnTo>
                  <a:pt x="59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Freeform 504">
            <a:extLst>
              <a:ext uri="{FF2B5EF4-FFF2-40B4-BE49-F238E27FC236}">
                <a16:creationId xmlns:a16="http://schemas.microsoft.com/office/drawing/2014/main" id="{28C2E7F3-4A62-430B-AB8E-FD3FE0B0C989}"/>
              </a:ext>
            </a:extLst>
          </p:cNvPr>
          <p:cNvSpPr>
            <a:spLocks/>
          </p:cNvSpPr>
          <p:nvPr/>
        </p:nvSpPr>
        <p:spPr bwMode="auto">
          <a:xfrm>
            <a:off x="5121183" y="1979680"/>
            <a:ext cx="28409" cy="25754"/>
          </a:xfrm>
          <a:custGeom>
            <a:avLst/>
            <a:gdLst>
              <a:gd name="T0" fmla="*/ 59 w 117"/>
              <a:gd name="T1" fmla="*/ 0 h 116"/>
              <a:gd name="T2" fmla="*/ 77 w 117"/>
              <a:gd name="T3" fmla="*/ 3 h 116"/>
              <a:gd name="T4" fmla="*/ 93 w 117"/>
              <a:gd name="T5" fmla="*/ 11 h 116"/>
              <a:gd name="T6" fmla="*/ 106 w 117"/>
              <a:gd name="T7" fmla="*/ 24 h 116"/>
              <a:gd name="T8" fmla="*/ 114 w 117"/>
              <a:gd name="T9" fmla="*/ 40 h 116"/>
              <a:gd name="T10" fmla="*/ 117 w 117"/>
              <a:gd name="T11" fmla="*/ 58 h 116"/>
              <a:gd name="T12" fmla="*/ 114 w 117"/>
              <a:gd name="T13" fmla="*/ 76 h 116"/>
              <a:gd name="T14" fmla="*/ 106 w 117"/>
              <a:gd name="T15" fmla="*/ 93 h 116"/>
              <a:gd name="T16" fmla="*/ 93 w 117"/>
              <a:gd name="T17" fmla="*/ 104 h 116"/>
              <a:gd name="T18" fmla="*/ 77 w 117"/>
              <a:gd name="T19" fmla="*/ 113 h 116"/>
              <a:gd name="T20" fmla="*/ 59 w 117"/>
              <a:gd name="T21" fmla="*/ 116 h 116"/>
              <a:gd name="T22" fmla="*/ 40 w 117"/>
              <a:gd name="T23" fmla="*/ 113 h 116"/>
              <a:gd name="T24" fmla="*/ 24 w 117"/>
              <a:gd name="T25" fmla="*/ 104 h 116"/>
              <a:gd name="T26" fmla="*/ 12 w 117"/>
              <a:gd name="T27" fmla="*/ 93 h 116"/>
              <a:gd name="T28" fmla="*/ 3 w 117"/>
              <a:gd name="T29" fmla="*/ 76 h 116"/>
              <a:gd name="T30" fmla="*/ 0 w 117"/>
              <a:gd name="T31" fmla="*/ 58 h 116"/>
              <a:gd name="T32" fmla="*/ 3 w 117"/>
              <a:gd name="T33" fmla="*/ 40 h 116"/>
              <a:gd name="T34" fmla="*/ 12 w 117"/>
              <a:gd name="T35" fmla="*/ 24 h 116"/>
              <a:gd name="T36" fmla="*/ 24 w 117"/>
              <a:gd name="T37" fmla="*/ 11 h 116"/>
              <a:gd name="T38" fmla="*/ 40 w 117"/>
              <a:gd name="T39" fmla="*/ 3 h 116"/>
              <a:gd name="T40" fmla="*/ 59 w 117"/>
              <a:gd name="T4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7" h="116">
                <a:moveTo>
                  <a:pt x="59" y="0"/>
                </a:moveTo>
                <a:lnTo>
                  <a:pt x="77" y="3"/>
                </a:lnTo>
                <a:lnTo>
                  <a:pt x="93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58"/>
                </a:lnTo>
                <a:lnTo>
                  <a:pt x="114" y="76"/>
                </a:lnTo>
                <a:lnTo>
                  <a:pt x="106" y="93"/>
                </a:lnTo>
                <a:lnTo>
                  <a:pt x="93" y="104"/>
                </a:lnTo>
                <a:lnTo>
                  <a:pt x="77" y="113"/>
                </a:lnTo>
                <a:lnTo>
                  <a:pt x="59" y="116"/>
                </a:lnTo>
                <a:lnTo>
                  <a:pt x="40" y="113"/>
                </a:lnTo>
                <a:lnTo>
                  <a:pt x="24" y="104"/>
                </a:lnTo>
                <a:lnTo>
                  <a:pt x="12" y="93"/>
                </a:lnTo>
                <a:lnTo>
                  <a:pt x="3" y="76"/>
                </a:lnTo>
                <a:lnTo>
                  <a:pt x="0" y="58"/>
                </a:lnTo>
                <a:lnTo>
                  <a:pt x="3" y="40"/>
                </a:lnTo>
                <a:lnTo>
                  <a:pt x="12" y="24"/>
                </a:lnTo>
                <a:lnTo>
                  <a:pt x="24" y="11"/>
                </a:lnTo>
                <a:lnTo>
                  <a:pt x="40" y="3"/>
                </a:lnTo>
                <a:lnTo>
                  <a:pt x="59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505">
            <a:extLst>
              <a:ext uri="{FF2B5EF4-FFF2-40B4-BE49-F238E27FC236}">
                <a16:creationId xmlns:a16="http://schemas.microsoft.com/office/drawing/2014/main" id="{AF71F215-CA4F-4E3D-8437-BFA8556A0BBE}"/>
              </a:ext>
            </a:extLst>
          </p:cNvPr>
          <p:cNvSpPr>
            <a:spLocks/>
          </p:cNvSpPr>
          <p:nvPr/>
        </p:nvSpPr>
        <p:spPr bwMode="auto">
          <a:xfrm>
            <a:off x="5038322" y="1937538"/>
            <a:ext cx="28409" cy="28094"/>
          </a:xfrm>
          <a:custGeom>
            <a:avLst/>
            <a:gdLst>
              <a:gd name="T0" fmla="*/ 59 w 117"/>
              <a:gd name="T1" fmla="*/ 0 h 116"/>
              <a:gd name="T2" fmla="*/ 77 w 117"/>
              <a:gd name="T3" fmla="*/ 3 h 116"/>
              <a:gd name="T4" fmla="*/ 93 w 117"/>
              <a:gd name="T5" fmla="*/ 12 h 116"/>
              <a:gd name="T6" fmla="*/ 105 w 117"/>
              <a:gd name="T7" fmla="*/ 23 h 116"/>
              <a:gd name="T8" fmla="*/ 114 w 117"/>
              <a:gd name="T9" fmla="*/ 40 h 116"/>
              <a:gd name="T10" fmla="*/ 117 w 117"/>
              <a:gd name="T11" fmla="*/ 58 h 116"/>
              <a:gd name="T12" fmla="*/ 114 w 117"/>
              <a:gd name="T13" fmla="*/ 76 h 116"/>
              <a:gd name="T14" fmla="*/ 105 w 117"/>
              <a:gd name="T15" fmla="*/ 92 h 116"/>
              <a:gd name="T16" fmla="*/ 93 w 117"/>
              <a:gd name="T17" fmla="*/ 105 h 116"/>
              <a:gd name="T18" fmla="*/ 77 w 117"/>
              <a:gd name="T19" fmla="*/ 113 h 116"/>
              <a:gd name="T20" fmla="*/ 59 w 117"/>
              <a:gd name="T21" fmla="*/ 116 h 116"/>
              <a:gd name="T22" fmla="*/ 40 w 117"/>
              <a:gd name="T23" fmla="*/ 113 h 116"/>
              <a:gd name="T24" fmla="*/ 24 w 117"/>
              <a:gd name="T25" fmla="*/ 105 h 116"/>
              <a:gd name="T26" fmla="*/ 12 w 117"/>
              <a:gd name="T27" fmla="*/ 92 h 116"/>
              <a:gd name="T28" fmla="*/ 4 w 117"/>
              <a:gd name="T29" fmla="*/ 76 h 116"/>
              <a:gd name="T30" fmla="*/ 0 w 117"/>
              <a:gd name="T31" fmla="*/ 58 h 116"/>
              <a:gd name="T32" fmla="*/ 4 w 117"/>
              <a:gd name="T33" fmla="*/ 40 h 116"/>
              <a:gd name="T34" fmla="*/ 12 w 117"/>
              <a:gd name="T35" fmla="*/ 23 h 116"/>
              <a:gd name="T36" fmla="*/ 24 w 117"/>
              <a:gd name="T37" fmla="*/ 12 h 116"/>
              <a:gd name="T38" fmla="*/ 40 w 117"/>
              <a:gd name="T39" fmla="*/ 3 h 116"/>
              <a:gd name="T40" fmla="*/ 59 w 117"/>
              <a:gd name="T4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7" h="116">
                <a:moveTo>
                  <a:pt x="59" y="0"/>
                </a:moveTo>
                <a:lnTo>
                  <a:pt x="77" y="3"/>
                </a:lnTo>
                <a:lnTo>
                  <a:pt x="93" y="12"/>
                </a:lnTo>
                <a:lnTo>
                  <a:pt x="105" y="23"/>
                </a:lnTo>
                <a:lnTo>
                  <a:pt x="114" y="40"/>
                </a:lnTo>
                <a:lnTo>
                  <a:pt x="117" y="58"/>
                </a:lnTo>
                <a:lnTo>
                  <a:pt x="114" y="76"/>
                </a:lnTo>
                <a:lnTo>
                  <a:pt x="105" y="92"/>
                </a:lnTo>
                <a:lnTo>
                  <a:pt x="93" y="105"/>
                </a:lnTo>
                <a:lnTo>
                  <a:pt x="77" y="113"/>
                </a:lnTo>
                <a:lnTo>
                  <a:pt x="59" y="116"/>
                </a:lnTo>
                <a:lnTo>
                  <a:pt x="40" y="113"/>
                </a:lnTo>
                <a:lnTo>
                  <a:pt x="24" y="105"/>
                </a:lnTo>
                <a:lnTo>
                  <a:pt x="12" y="92"/>
                </a:lnTo>
                <a:lnTo>
                  <a:pt x="4" y="76"/>
                </a:lnTo>
                <a:lnTo>
                  <a:pt x="0" y="58"/>
                </a:lnTo>
                <a:lnTo>
                  <a:pt x="4" y="40"/>
                </a:lnTo>
                <a:lnTo>
                  <a:pt x="12" y="23"/>
                </a:lnTo>
                <a:lnTo>
                  <a:pt x="24" y="12"/>
                </a:lnTo>
                <a:lnTo>
                  <a:pt x="40" y="3"/>
                </a:lnTo>
                <a:lnTo>
                  <a:pt x="59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506">
            <a:extLst>
              <a:ext uri="{FF2B5EF4-FFF2-40B4-BE49-F238E27FC236}">
                <a16:creationId xmlns:a16="http://schemas.microsoft.com/office/drawing/2014/main" id="{D2D8D1D0-61F6-407E-9F17-757E51B0CDE8}"/>
              </a:ext>
            </a:extLst>
          </p:cNvPr>
          <p:cNvSpPr>
            <a:spLocks/>
          </p:cNvSpPr>
          <p:nvPr/>
        </p:nvSpPr>
        <p:spPr bwMode="auto">
          <a:xfrm>
            <a:off x="5066731" y="1979680"/>
            <a:ext cx="26043" cy="25754"/>
          </a:xfrm>
          <a:custGeom>
            <a:avLst/>
            <a:gdLst>
              <a:gd name="T0" fmla="*/ 59 w 117"/>
              <a:gd name="T1" fmla="*/ 0 h 116"/>
              <a:gd name="T2" fmla="*/ 77 w 117"/>
              <a:gd name="T3" fmla="*/ 3 h 116"/>
              <a:gd name="T4" fmla="*/ 93 w 117"/>
              <a:gd name="T5" fmla="*/ 11 h 116"/>
              <a:gd name="T6" fmla="*/ 105 w 117"/>
              <a:gd name="T7" fmla="*/ 24 h 116"/>
              <a:gd name="T8" fmla="*/ 114 w 117"/>
              <a:gd name="T9" fmla="*/ 40 h 116"/>
              <a:gd name="T10" fmla="*/ 117 w 117"/>
              <a:gd name="T11" fmla="*/ 58 h 116"/>
              <a:gd name="T12" fmla="*/ 114 w 117"/>
              <a:gd name="T13" fmla="*/ 76 h 116"/>
              <a:gd name="T14" fmla="*/ 105 w 117"/>
              <a:gd name="T15" fmla="*/ 93 h 116"/>
              <a:gd name="T16" fmla="*/ 93 w 117"/>
              <a:gd name="T17" fmla="*/ 104 h 116"/>
              <a:gd name="T18" fmla="*/ 77 w 117"/>
              <a:gd name="T19" fmla="*/ 113 h 116"/>
              <a:gd name="T20" fmla="*/ 59 w 117"/>
              <a:gd name="T21" fmla="*/ 116 h 116"/>
              <a:gd name="T22" fmla="*/ 40 w 117"/>
              <a:gd name="T23" fmla="*/ 113 h 116"/>
              <a:gd name="T24" fmla="*/ 24 w 117"/>
              <a:gd name="T25" fmla="*/ 104 h 116"/>
              <a:gd name="T26" fmla="*/ 11 w 117"/>
              <a:gd name="T27" fmla="*/ 93 h 116"/>
              <a:gd name="T28" fmla="*/ 3 w 117"/>
              <a:gd name="T29" fmla="*/ 76 h 116"/>
              <a:gd name="T30" fmla="*/ 0 w 117"/>
              <a:gd name="T31" fmla="*/ 58 h 116"/>
              <a:gd name="T32" fmla="*/ 3 w 117"/>
              <a:gd name="T33" fmla="*/ 40 h 116"/>
              <a:gd name="T34" fmla="*/ 11 w 117"/>
              <a:gd name="T35" fmla="*/ 24 h 116"/>
              <a:gd name="T36" fmla="*/ 24 w 117"/>
              <a:gd name="T37" fmla="*/ 11 h 116"/>
              <a:gd name="T38" fmla="*/ 40 w 117"/>
              <a:gd name="T39" fmla="*/ 3 h 116"/>
              <a:gd name="T40" fmla="*/ 59 w 117"/>
              <a:gd name="T4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7" h="116">
                <a:moveTo>
                  <a:pt x="59" y="0"/>
                </a:moveTo>
                <a:lnTo>
                  <a:pt x="77" y="3"/>
                </a:lnTo>
                <a:lnTo>
                  <a:pt x="93" y="11"/>
                </a:lnTo>
                <a:lnTo>
                  <a:pt x="105" y="24"/>
                </a:lnTo>
                <a:lnTo>
                  <a:pt x="114" y="40"/>
                </a:lnTo>
                <a:lnTo>
                  <a:pt x="117" y="58"/>
                </a:lnTo>
                <a:lnTo>
                  <a:pt x="114" y="76"/>
                </a:lnTo>
                <a:lnTo>
                  <a:pt x="105" y="93"/>
                </a:lnTo>
                <a:lnTo>
                  <a:pt x="93" y="104"/>
                </a:lnTo>
                <a:lnTo>
                  <a:pt x="77" y="113"/>
                </a:lnTo>
                <a:lnTo>
                  <a:pt x="59" y="116"/>
                </a:lnTo>
                <a:lnTo>
                  <a:pt x="40" y="113"/>
                </a:lnTo>
                <a:lnTo>
                  <a:pt x="24" y="104"/>
                </a:lnTo>
                <a:lnTo>
                  <a:pt x="11" y="93"/>
                </a:lnTo>
                <a:lnTo>
                  <a:pt x="3" y="76"/>
                </a:lnTo>
                <a:lnTo>
                  <a:pt x="0" y="58"/>
                </a:lnTo>
                <a:lnTo>
                  <a:pt x="3" y="40"/>
                </a:lnTo>
                <a:lnTo>
                  <a:pt x="11" y="24"/>
                </a:lnTo>
                <a:lnTo>
                  <a:pt x="24" y="11"/>
                </a:lnTo>
                <a:lnTo>
                  <a:pt x="40" y="3"/>
                </a:lnTo>
                <a:lnTo>
                  <a:pt x="59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Freeform 507">
            <a:extLst>
              <a:ext uri="{FF2B5EF4-FFF2-40B4-BE49-F238E27FC236}">
                <a16:creationId xmlns:a16="http://schemas.microsoft.com/office/drawing/2014/main" id="{91EB762B-3CC2-4BFC-AD91-AB01EF7F429E}"/>
              </a:ext>
            </a:extLst>
          </p:cNvPr>
          <p:cNvSpPr>
            <a:spLocks/>
          </p:cNvSpPr>
          <p:nvPr/>
        </p:nvSpPr>
        <p:spPr bwMode="auto">
          <a:xfrm>
            <a:off x="4981503" y="1937538"/>
            <a:ext cx="28409" cy="28094"/>
          </a:xfrm>
          <a:custGeom>
            <a:avLst/>
            <a:gdLst>
              <a:gd name="T0" fmla="*/ 59 w 117"/>
              <a:gd name="T1" fmla="*/ 0 h 116"/>
              <a:gd name="T2" fmla="*/ 77 w 117"/>
              <a:gd name="T3" fmla="*/ 3 h 116"/>
              <a:gd name="T4" fmla="*/ 93 w 117"/>
              <a:gd name="T5" fmla="*/ 12 h 116"/>
              <a:gd name="T6" fmla="*/ 106 w 117"/>
              <a:gd name="T7" fmla="*/ 23 h 116"/>
              <a:gd name="T8" fmla="*/ 115 w 117"/>
              <a:gd name="T9" fmla="*/ 40 h 116"/>
              <a:gd name="T10" fmla="*/ 117 w 117"/>
              <a:gd name="T11" fmla="*/ 58 h 116"/>
              <a:gd name="T12" fmla="*/ 115 w 117"/>
              <a:gd name="T13" fmla="*/ 76 h 116"/>
              <a:gd name="T14" fmla="*/ 106 w 117"/>
              <a:gd name="T15" fmla="*/ 92 h 116"/>
              <a:gd name="T16" fmla="*/ 93 w 117"/>
              <a:gd name="T17" fmla="*/ 105 h 116"/>
              <a:gd name="T18" fmla="*/ 77 w 117"/>
              <a:gd name="T19" fmla="*/ 113 h 116"/>
              <a:gd name="T20" fmla="*/ 59 w 117"/>
              <a:gd name="T21" fmla="*/ 116 h 116"/>
              <a:gd name="T22" fmla="*/ 40 w 117"/>
              <a:gd name="T23" fmla="*/ 113 h 116"/>
              <a:gd name="T24" fmla="*/ 25 w 117"/>
              <a:gd name="T25" fmla="*/ 105 h 116"/>
              <a:gd name="T26" fmla="*/ 12 w 117"/>
              <a:gd name="T27" fmla="*/ 92 h 116"/>
              <a:gd name="T28" fmla="*/ 4 w 117"/>
              <a:gd name="T29" fmla="*/ 76 h 116"/>
              <a:gd name="T30" fmla="*/ 0 w 117"/>
              <a:gd name="T31" fmla="*/ 58 h 116"/>
              <a:gd name="T32" fmla="*/ 4 w 117"/>
              <a:gd name="T33" fmla="*/ 40 h 116"/>
              <a:gd name="T34" fmla="*/ 12 w 117"/>
              <a:gd name="T35" fmla="*/ 23 h 116"/>
              <a:gd name="T36" fmla="*/ 25 w 117"/>
              <a:gd name="T37" fmla="*/ 12 h 116"/>
              <a:gd name="T38" fmla="*/ 40 w 117"/>
              <a:gd name="T39" fmla="*/ 3 h 116"/>
              <a:gd name="T40" fmla="*/ 59 w 117"/>
              <a:gd name="T4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7" h="116">
                <a:moveTo>
                  <a:pt x="59" y="0"/>
                </a:moveTo>
                <a:lnTo>
                  <a:pt x="77" y="3"/>
                </a:lnTo>
                <a:lnTo>
                  <a:pt x="93" y="12"/>
                </a:lnTo>
                <a:lnTo>
                  <a:pt x="106" y="23"/>
                </a:lnTo>
                <a:lnTo>
                  <a:pt x="115" y="40"/>
                </a:lnTo>
                <a:lnTo>
                  <a:pt x="117" y="58"/>
                </a:lnTo>
                <a:lnTo>
                  <a:pt x="115" y="76"/>
                </a:lnTo>
                <a:lnTo>
                  <a:pt x="106" y="92"/>
                </a:lnTo>
                <a:lnTo>
                  <a:pt x="93" y="105"/>
                </a:lnTo>
                <a:lnTo>
                  <a:pt x="77" y="113"/>
                </a:lnTo>
                <a:lnTo>
                  <a:pt x="59" y="116"/>
                </a:lnTo>
                <a:lnTo>
                  <a:pt x="40" y="113"/>
                </a:lnTo>
                <a:lnTo>
                  <a:pt x="25" y="105"/>
                </a:lnTo>
                <a:lnTo>
                  <a:pt x="12" y="92"/>
                </a:lnTo>
                <a:lnTo>
                  <a:pt x="4" y="76"/>
                </a:lnTo>
                <a:lnTo>
                  <a:pt x="0" y="58"/>
                </a:lnTo>
                <a:lnTo>
                  <a:pt x="4" y="40"/>
                </a:lnTo>
                <a:lnTo>
                  <a:pt x="12" y="23"/>
                </a:lnTo>
                <a:lnTo>
                  <a:pt x="25" y="12"/>
                </a:lnTo>
                <a:lnTo>
                  <a:pt x="40" y="3"/>
                </a:lnTo>
                <a:lnTo>
                  <a:pt x="59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3" name="Freeform 508">
            <a:extLst>
              <a:ext uri="{FF2B5EF4-FFF2-40B4-BE49-F238E27FC236}">
                <a16:creationId xmlns:a16="http://schemas.microsoft.com/office/drawing/2014/main" id="{18FF2DC2-F5DB-421E-B740-C1891F1A9ACB}"/>
              </a:ext>
            </a:extLst>
          </p:cNvPr>
          <p:cNvSpPr>
            <a:spLocks/>
          </p:cNvSpPr>
          <p:nvPr/>
        </p:nvSpPr>
        <p:spPr bwMode="auto">
          <a:xfrm>
            <a:off x="5009913" y="1979680"/>
            <a:ext cx="28409" cy="25754"/>
          </a:xfrm>
          <a:custGeom>
            <a:avLst/>
            <a:gdLst>
              <a:gd name="T0" fmla="*/ 59 w 117"/>
              <a:gd name="T1" fmla="*/ 0 h 116"/>
              <a:gd name="T2" fmla="*/ 77 w 117"/>
              <a:gd name="T3" fmla="*/ 3 h 116"/>
              <a:gd name="T4" fmla="*/ 93 w 117"/>
              <a:gd name="T5" fmla="*/ 11 h 116"/>
              <a:gd name="T6" fmla="*/ 106 w 117"/>
              <a:gd name="T7" fmla="*/ 24 h 116"/>
              <a:gd name="T8" fmla="*/ 115 w 117"/>
              <a:gd name="T9" fmla="*/ 40 h 116"/>
              <a:gd name="T10" fmla="*/ 117 w 117"/>
              <a:gd name="T11" fmla="*/ 58 h 116"/>
              <a:gd name="T12" fmla="*/ 115 w 117"/>
              <a:gd name="T13" fmla="*/ 76 h 116"/>
              <a:gd name="T14" fmla="*/ 106 w 117"/>
              <a:gd name="T15" fmla="*/ 93 h 116"/>
              <a:gd name="T16" fmla="*/ 93 w 117"/>
              <a:gd name="T17" fmla="*/ 104 h 116"/>
              <a:gd name="T18" fmla="*/ 77 w 117"/>
              <a:gd name="T19" fmla="*/ 113 h 116"/>
              <a:gd name="T20" fmla="*/ 59 w 117"/>
              <a:gd name="T21" fmla="*/ 116 h 116"/>
              <a:gd name="T22" fmla="*/ 40 w 117"/>
              <a:gd name="T23" fmla="*/ 113 h 116"/>
              <a:gd name="T24" fmla="*/ 24 w 117"/>
              <a:gd name="T25" fmla="*/ 104 h 116"/>
              <a:gd name="T26" fmla="*/ 12 w 117"/>
              <a:gd name="T27" fmla="*/ 93 h 116"/>
              <a:gd name="T28" fmla="*/ 4 w 117"/>
              <a:gd name="T29" fmla="*/ 76 h 116"/>
              <a:gd name="T30" fmla="*/ 0 w 117"/>
              <a:gd name="T31" fmla="*/ 58 h 116"/>
              <a:gd name="T32" fmla="*/ 4 w 117"/>
              <a:gd name="T33" fmla="*/ 40 h 116"/>
              <a:gd name="T34" fmla="*/ 12 w 117"/>
              <a:gd name="T35" fmla="*/ 24 h 116"/>
              <a:gd name="T36" fmla="*/ 24 w 117"/>
              <a:gd name="T37" fmla="*/ 11 h 116"/>
              <a:gd name="T38" fmla="*/ 40 w 117"/>
              <a:gd name="T39" fmla="*/ 3 h 116"/>
              <a:gd name="T40" fmla="*/ 59 w 117"/>
              <a:gd name="T4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7" h="116">
                <a:moveTo>
                  <a:pt x="59" y="0"/>
                </a:moveTo>
                <a:lnTo>
                  <a:pt x="77" y="3"/>
                </a:lnTo>
                <a:lnTo>
                  <a:pt x="93" y="11"/>
                </a:lnTo>
                <a:lnTo>
                  <a:pt x="106" y="24"/>
                </a:lnTo>
                <a:lnTo>
                  <a:pt x="115" y="40"/>
                </a:lnTo>
                <a:lnTo>
                  <a:pt x="117" y="58"/>
                </a:lnTo>
                <a:lnTo>
                  <a:pt x="115" y="76"/>
                </a:lnTo>
                <a:lnTo>
                  <a:pt x="106" y="93"/>
                </a:lnTo>
                <a:lnTo>
                  <a:pt x="93" y="104"/>
                </a:lnTo>
                <a:lnTo>
                  <a:pt x="77" y="113"/>
                </a:lnTo>
                <a:lnTo>
                  <a:pt x="59" y="116"/>
                </a:lnTo>
                <a:lnTo>
                  <a:pt x="40" y="113"/>
                </a:lnTo>
                <a:lnTo>
                  <a:pt x="24" y="104"/>
                </a:lnTo>
                <a:lnTo>
                  <a:pt x="12" y="93"/>
                </a:lnTo>
                <a:lnTo>
                  <a:pt x="4" y="76"/>
                </a:lnTo>
                <a:lnTo>
                  <a:pt x="0" y="58"/>
                </a:lnTo>
                <a:lnTo>
                  <a:pt x="4" y="40"/>
                </a:lnTo>
                <a:lnTo>
                  <a:pt x="12" y="24"/>
                </a:lnTo>
                <a:lnTo>
                  <a:pt x="24" y="11"/>
                </a:lnTo>
                <a:lnTo>
                  <a:pt x="40" y="3"/>
                </a:lnTo>
                <a:lnTo>
                  <a:pt x="59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Freeform 251">
            <a:extLst>
              <a:ext uri="{FF2B5EF4-FFF2-40B4-BE49-F238E27FC236}">
                <a16:creationId xmlns:a16="http://schemas.microsoft.com/office/drawing/2014/main" id="{1F2822D3-D3EF-4689-A624-E62951C961F3}"/>
              </a:ext>
            </a:extLst>
          </p:cNvPr>
          <p:cNvSpPr>
            <a:spLocks noEditPoints="1"/>
          </p:cNvSpPr>
          <p:nvPr/>
        </p:nvSpPr>
        <p:spPr bwMode="auto">
          <a:xfrm>
            <a:off x="4897804" y="2205676"/>
            <a:ext cx="111832" cy="125182"/>
          </a:xfrm>
          <a:custGeom>
            <a:avLst/>
            <a:gdLst>
              <a:gd name="T0" fmla="*/ 233 w 524"/>
              <a:gd name="T1" fmla="*/ 120 h 525"/>
              <a:gd name="T2" fmla="*/ 181 w 524"/>
              <a:gd name="T3" fmla="*/ 142 h 525"/>
              <a:gd name="T4" fmla="*/ 141 w 524"/>
              <a:gd name="T5" fmla="*/ 181 h 525"/>
              <a:gd name="T6" fmla="*/ 120 w 524"/>
              <a:gd name="T7" fmla="*/ 233 h 525"/>
              <a:gd name="T8" fmla="*/ 120 w 524"/>
              <a:gd name="T9" fmla="*/ 293 h 525"/>
              <a:gd name="T10" fmla="*/ 141 w 524"/>
              <a:gd name="T11" fmla="*/ 345 h 525"/>
              <a:gd name="T12" fmla="*/ 181 w 524"/>
              <a:gd name="T13" fmla="*/ 384 h 525"/>
              <a:gd name="T14" fmla="*/ 233 w 524"/>
              <a:gd name="T15" fmla="*/ 406 h 525"/>
              <a:gd name="T16" fmla="*/ 291 w 524"/>
              <a:gd name="T17" fmla="*/ 406 h 525"/>
              <a:gd name="T18" fmla="*/ 343 w 524"/>
              <a:gd name="T19" fmla="*/ 384 h 525"/>
              <a:gd name="T20" fmla="*/ 382 w 524"/>
              <a:gd name="T21" fmla="*/ 345 h 525"/>
              <a:gd name="T22" fmla="*/ 404 w 524"/>
              <a:gd name="T23" fmla="*/ 293 h 525"/>
              <a:gd name="T24" fmla="*/ 404 w 524"/>
              <a:gd name="T25" fmla="*/ 233 h 525"/>
              <a:gd name="T26" fmla="*/ 382 w 524"/>
              <a:gd name="T27" fmla="*/ 181 h 525"/>
              <a:gd name="T28" fmla="*/ 343 w 524"/>
              <a:gd name="T29" fmla="*/ 142 h 525"/>
              <a:gd name="T30" fmla="*/ 291 w 524"/>
              <a:gd name="T31" fmla="*/ 120 h 525"/>
              <a:gd name="T32" fmla="*/ 261 w 524"/>
              <a:gd name="T33" fmla="*/ 0 h 525"/>
              <a:gd name="T34" fmla="*/ 337 w 524"/>
              <a:gd name="T35" fmla="*/ 11 h 525"/>
              <a:gd name="T36" fmla="*/ 404 w 524"/>
              <a:gd name="T37" fmla="*/ 42 h 525"/>
              <a:gd name="T38" fmla="*/ 459 w 524"/>
              <a:gd name="T39" fmla="*/ 90 h 525"/>
              <a:gd name="T40" fmla="*/ 499 w 524"/>
              <a:gd name="T41" fmla="*/ 151 h 525"/>
              <a:gd name="T42" fmla="*/ 520 w 524"/>
              <a:gd name="T43" fmla="*/ 224 h 525"/>
              <a:gd name="T44" fmla="*/ 520 w 524"/>
              <a:gd name="T45" fmla="*/ 301 h 525"/>
              <a:gd name="T46" fmla="*/ 499 w 524"/>
              <a:gd name="T47" fmla="*/ 373 h 525"/>
              <a:gd name="T48" fmla="*/ 459 w 524"/>
              <a:gd name="T49" fmla="*/ 435 h 525"/>
              <a:gd name="T50" fmla="*/ 404 w 524"/>
              <a:gd name="T51" fmla="*/ 482 h 525"/>
              <a:gd name="T52" fmla="*/ 337 w 524"/>
              <a:gd name="T53" fmla="*/ 514 h 525"/>
              <a:gd name="T54" fmla="*/ 261 w 524"/>
              <a:gd name="T55" fmla="*/ 525 h 525"/>
              <a:gd name="T56" fmla="*/ 186 w 524"/>
              <a:gd name="T57" fmla="*/ 514 h 525"/>
              <a:gd name="T58" fmla="*/ 120 w 524"/>
              <a:gd name="T59" fmla="*/ 482 h 525"/>
              <a:gd name="T60" fmla="*/ 65 w 524"/>
              <a:gd name="T61" fmla="*/ 435 h 525"/>
              <a:gd name="T62" fmla="*/ 24 w 524"/>
              <a:gd name="T63" fmla="*/ 373 h 525"/>
              <a:gd name="T64" fmla="*/ 3 w 524"/>
              <a:gd name="T65" fmla="*/ 301 h 525"/>
              <a:gd name="T66" fmla="*/ 3 w 524"/>
              <a:gd name="T67" fmla="*/ 224 h 525"/>
              <a:gd name="T68" fmla="*/ 24 w 524"/>
              <a:gd name="T69" fmla="*/ 151 h 525"/>
              <a:gd name="T70" fmla="*/ 65 w 524"/>
              <a:gd name="T71" fmla="*/ 90 h 525"/>
              <a:gd name="T72" fmla="*/ 120 w 524"/>
              <a:gd name="T73" fmla="*/ 42 h 525"/>
              <a:gd name="T74" fmla="*/ 186 w 524"/>
              <a:gd name="T75" fmla="*/ 11 h 525"/>
              <a:gd name="T76" fmla="*/ 261 w 524"/>
              <a:gd name="T77" fmla="*/ 0 h 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24" h="525">
                <a:moveTo>
                  <a:pt x="261" y="116"/>
                </a:moveTo>
                <a:lnTo>
                  <a:pt x="233" y="120"/>
                </a:lnTo>
                <a:lnTo>
                  <a:pt x="205" y="128"/>
                </a:lnTo>
                <a:lnTo>
                  <a:pt x="181" y="142"/>
                </a:lnTo>
                <a:lnTo>
                  <a:pt x="159" y="160"/>
                </a:lnTo>
                <a:lnTo>
                  <a:pt x="141" y="181"/>
                </a:lnTo>
                <a:lnTo>
                  <a:pt x="128" y="206"/>
                </a:lnTo>
                <a:lnTo>
                  <a:pt x="120" y="233"/>
                </a:lnTo>
                <a:lnTo>
                  <a:pt x="116" y="263"/>
                </a:lnTo>
                <a:lnTo>
                  <a:pt x="120" y="293"/>
                </a:lnTo>
                <a:lnTo>
                  <a:pt x="128" y="319"/>
                </a:lnTo>
                <a:lnTo>
                  <a:pt x="141" y="345"/>
                </a:lnTo>
                <a:lnTo>
                  <a:pt x="159" y="366"/>
                </a:lnTo>
                <a:lnTo>
                  <a:pt x="181" y="384"/>
                </a:lnTo>
                <a:lnTo>
                  <a:pt x="205" y="398"/>
                </a:lnTo>
                <a:lnTo>
                  <a:pt x="233" y="406"/>
                </a:lnTo>
                <a:lnTo>
                  <a:pt x="261" y="408"/>
                </a:lnTo>
                <a:lnTo>
                  <a:pt x="291" y="406"/>
                </a:lnTo>
                <a:lnTo>
                  <a:pt x="318" y="398"/>
                </a:lnTo>
                <a:lnTo>
                  <a:pt x="343" y="384"/>
                </a:lnTo>
                <a:lnTo>
                  <a:pt x="365" y="366"/>
                </a:lnTo>
                <a:lnTo>
                  <a:pt x="382" y="345"/>
                </a:lnTo>
                <a:lnTo>
                  <a:pt x="396" y="319"/>
                </a:lnTo>
                <a:lnTo>
                  <a:pt x="404" y="293"/>
                </a:lnTo>
                <a:lnTo>
                  <a:pt x="407" y="263"/>
                </a:lnTo>
                <a:lnTo>
                  <a:pt x="404" y="233"/>
                </a:lnTo>
                <a:lnTo>
                  <a:pt x="396" y="206"/>
                </a:lnTo>
                <a:lnTo>
                  <a:pt x="382" y="181"/>
                </a:lnTo>
                <a:lnTo>
                  <a:pt x="365" y="160"/>
                </a:lnTo>
                <a:lnTo>
                  <a:pt x="343" y="142"/>
                </a:lnTo>
                <a:lnTo>
                  <a:pt x="318" y="128"/>
                </a:lnTo>
                <a:lnTo>
                  <a:pt x="291" y="120"/>
                </a:lnTo>
                <a:lnTo>
                  <a:pt x="261" y="116"/>
                </a:lnTo>
                <a:close/>
                <a:moveTo>
                  <a:pt x="261" y="0"/>
                </a:moveTo>
                <a:lnTo>
                  <a:pt x="300" y="3"/>
                </a:lnTo>
                <a:lnTo>
                  <a:pt x="337" y="11"/>
                </a:lnTo>
                <a:lnTo>
                  <a:pt x="372" y="24"/>
                </a:lnTo>
                <a:lnTo>
                  <a:pt x="404" y="42"/>
                </a:lnTo>
                <a:lnTo>
                  <a:pt x="434" y="65"/>
                </a:lnTo>
                <a:lnTo>
                  <a:pt x="459" y="90"/>
                </a:lnTo>
                <a:lnTo>
                  <a:pt x="481" y="120"/>
                </a:lnTo>
                <a:lnTo>
                  <a:pt x="499" y="151"/>
                </a:lnTo>
                <a:lnTo>
                  <a:pt x="513" y="186"/>
                </a:lnTo>
                <a:lnTo>
                  <a:pt x="520" y="224"/>
                </a:lnTo>
                <a:lnTo>
                  <a:pt x="524" y="263"/>
                </a:lnTo>
                <a:lnTo>
                  <a:pt x="520" y="301"/>
                </a:lnTo>
                <a:lnTo>
                  <a:pt x="513" y="338"/>
                </a:lnTo>
                <a:lnTo>
                  <a:pt x="499" y="373"/>
                </a:lnTo>
                <a:lnTo>
                  <a:pt x="481" y="405"/>
                </a:lnTo>
                <a:lnTo>
                  <a:pt x="459" y="435"/>
                </a:lnTo>
                <a:lnTo>
                  <a:pt x="434" y="460"/>
                </a:lnTo>
                <a:lnTo>
                  <a:pt x="404" y="482"/>
                </a:lnTo>
                <a:lnTo>
                  <a:pt x="372" y="500"/>
                </a:lnTo>
                <a:lnTo>
                  <a:pt x="337" y="514"/>
                </a:lnTo>
                <a:lnTo>
                  <a:pt x="300" y="522"/>
                </a:lnTo>
                <a:lnTo>
                  <a:pt x="261" y="525"/>
                </a:lnTo>
                <a:lnTo>
                  <a:pt x="223" y="522"/>
                </a:lnTo>
                <a:lnTo>
                  <a:pt x="186" y="514"/>
                </a:lnTo>
                <a:lnTo>
                  <a:pt x="151" y="500"/>
                </a:lnTo>
                <a:lnTo>
                  <a:pt x="120" y="482"/>
                </a:lnTo>
                <a:lnTo>
                  <a:pt x="90" y="460"/>
                </a:lnTo>
                <a:lnTo>
                  <a:pt x="65" y="435"/>
                </a:lnTo>
                <a:lnTo>
                  <a:pt x="42" y="405"/>
                </a:lnTo>
                <a:lnTo>
                  <a:pt x="24" y="373"/>
                </a:lnTo>
                <a:lnTo>
                  <a:pt x="12" y="338"/>
                </a:lnTo>
                <a:lnTo>
                  <a:pt x="3" y="301"/>
                </a:lnTo>
                <a:lnTo>
                  <a:pt x="0" y="263"/>
                </a:lnTo>
                <a:lnTo>
                  <a:pt x="3" y="224"/>
                </a:lnTo>
                <a:lnTo>
                  <a:pt x="12" y="186"/>
                </a:lnTo>
                <a:lnTo>
                  <a:pt x="24" y="151"/>
                </a:lnTo>
                <a:lnTo>
                  <a:pt x="42" y="120"/>
                </a:lnTo>
                <a:lnTo>
                  <a:pt x="65" y="90"/>
                </a:lnTo>
                <a:lnTo>
                  <a:pt x="90" y="65"/>
                </a:lnTo>
                <a:lnTo>
                  <a:pt x="120" y="42"/>
                </a:lnTo>
                <a:lnTo>
                  <a:pt x="151" y="24"/>
                </a:lnTo>
                <a:lnTo>
                  <a:pt x="186" y="11"/>
                </a:lnTo>
                <a:lnTo>
                  <a:pt x="223" y="3"/>
                </a:lnTo>
                <a:lnTo>
                  <a:pt x="261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8355179-A86B-4CB1-8BDB-D762CEE31A31}"/>
              </a:ext>
            </a:extLst>
          </p:cNvPr>
          <p:cNvCxnSpPr>
            <a:cxnSpLocks/>
          </p:cNvCxnSpPr>
          <p:nvPr/>
        </p:nvCxnSpPr>
        <p:spPr>
          <a:xfrm flipV="1">
            <a:off x="3353928" y="2264978"/>
            <a:ext cx="1543876" cy="3068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9D66F24-FB92-44B7-95B0-D7604D579B6D}"/>
              </a:ext>
            </a:extLst>
          </p:cNvPr>
          <p:cNvCxnSpPr>
            <a:endCxn id="94" idx="16"/>
          </p:cNvCxnSpPr>
          <p:nvPr/>
        </p:nvCxnSpPr>
        <p:spPr>
          <a:xfrm flipH="1">
            <a:off x="4953507" y="2115469"/>
            <a:ext cx="1825" cy="90207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F277344E-A0C5-4080-B2A0-F8B926FED253}"/>
              </a:ext>
            </a:extLst>
          </p:cNvPr>
          <p:cNvSpPr/>
          <p:nvPr/>
        </p:nvSpPr>
        <p:spPr>
          <a:xfrm>
            <a:off x="6907504" y="1857112"/>
            <a:ext cx="1230757" cy="800688"/>
          </a:xfrm>
          <a:prstGeom prst="round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PSTN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FC080A16-44BF-4197-8B53-9CA4D44AC9C9}"/>
              </a:ext>
            </a:extLst>
          </p:cNvPr>
          <p:cNvCxnSpPr>
            <a:cxnSpLocks/>
            <a:stCxn id="94" idx="21"/>
          </p:cNvCxnSpPr>
          <p:nvPr/>
        </p:nvCxnSpPr>
        <p:spPr>
          <a:xfrm>
            <a:off x="5008782" y="2259087"/>
            <a:ext cx="1898722" cy="6467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3B6FEF0E-B0AE-4FEA-B79D-342D0CCF9347}"/>
              </a:ext>
            </a:extLst>
          </p:cNvPr>
          <p:cNvSpPr txBox="1"/>
          <p:nvPr/>
        </p:nvSpPr>
        <p:spPr>
          <a:xfrm>
            <a:off x="207328" y="3296163"/>
            <a:ext cx="958917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User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Equipment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(UE)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5E59DDBA-53D4-4BE9-9AD3-4752277A33DF}"/>
              </a:ext>
            </a:extLst>
          </p:cNvPr>
          <p:cNvSpPr txBox="1"/>
          <p:nvPr/>
        </p:nvSpPr>
        <p:spPr>
          <a:xfrm>
            <a:off x="2164901" y="3267693"/>
            <a:ext cx="1326686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Radio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Access Network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(RAN)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1142575B-6831-430D-8D3F-C07CB34C17EA}"/>
              </a:ext>
            </a:extLst>
          </p:cNvPr>
          <p:cNvSpPr txBox="1"/>
          <p:nvPr/>
        </p:nvSpPr>
        <p:spPr>
          <a:xfrm>
            <a:off x="6247628" y="2742061"/>
            <a:ext cx="26420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Public Switched Telephone Network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52EEC9C-1EA7-4163-A553-E9EC44A60AE9}"/>
              </a:ext>
            </a:extLst>
          </p:cNvPr>
          <p:cNvSpPr txBox="1"/>
          <p:nvPr/>
        </p:nvSpPr>
        <p:spPr>
          <a:xfrm>
            <a:off x="4517879" y="3936627"/>
            <a:ext cx="797013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Core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Network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(CN)</a:t>
            </a: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CB42D665-E8EF-47F9-A992-820763B234BE}"/>
              </a:ext>
            </a:extLst>
          </p:cNvPr>
          <p:cNvGrpSpPr/>
          <p:nvPr/>
        </p:nvGrpSpPr>
        <p:grpSpPr>
          <a:xfrm>
            <a:off x="430786" y="2009845"/>
            <a:ext cx="454687" cy="565150"/>
            <a:chOff x="4457700" y="2682875"/>
            <a:chExt cx="527051" cy="565150"/>
          </a:xfrm>
          <a:solidFill>
            <a:schemeClr val="bg1"/>
          </a:solidFill>
        </p:grpSpPr>
        <p:sp>
          <p:nvSpPr>
            <p:cNvPr id="145" name="Freeform 222">
              <a:extLst>
                <a:ext uri="{FF2B5EF4-FFF2-40B4-BE49-F238E27FC236}">
                  <a16:creationId xmlns:a16="http://schemas.microsoft.com/office/drawing/2014/main" id="{0C38B3DD-C8ED-42F8-9061-67CB76370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700" y="2682875"/>
              <a:ext cx="373063" cy="466725"/>
            </a:xfrm>
            <a:custGeom>
              <a:avLst/>
              <a:gdLst>
                <a:gd name="T0" fmla="*/ 1972 w 2353"/>
                <a:gd name="T1" fmla="*/ 0 h 2933"/>
                <a:gd name="T2" fmla="*/ 2065 w 2353"/>
                <a:gd name="T3" fmla="*/ 12 h 2933"/>
                <a:gd name="T4" fmla="*/ 2150 w 2353"/>
                <a:gd name="T5" fmla="*/ 46 h 2933"/>
                <a:gd name="T6" fmla="*/ 2225 w 2353"/>
                <a:gd name="T7" fmla="*/ 98 h 2933"/>
                <a:gd name="T8" fmla="*/ 2285 w 2353"/>
                <a:gd name="T9" fmla="*/ 165 h 2933"/>
                <a:gd name="T10" fmla="*/ 2327 w 2353"/>
                <a:gd name="T11" fmla="*/ 245 h 2933"/>
                <a:gd name="T12" fmla="*/ 2350 w 2353"/>
                <a:gd name="T13" fmla="*/ 336 h 2933"/>
                <a:gd name="T14" fmla="*/ 2353 w 2353"/>
                <a:gd name="T15" fmla="*/ 1972 h 2933"/>
                <a:gd name="T16" fmla="*/ 2343 w 2353"/>
                <a:gd name="T17" fmla="*/ 2017 h 2933"/>
                <a:gd name="T18" fmla="*/ 2315 w 2353"/>
                <a:gd name="T19" fmla="*/ 2051 h 2933"/>
                <a:gd name="T20" fmla="*/ 2275 w 2353"/>
                <a:gd name="T21" fmla="*/ 2071 h 2933"/>
                <a:gd name="T22" fmla="*/ 2229 w 2353"/>
                <a:gd name="T23" fmla="*/ 2071 h 2933"/>
                <a:gd name="T24" fmla="*/ 2189 w 2353"/>
                <a:gd name="T25" fmla="*/ 2051 h 2933"/>
                <a:gd name="T26" fmla="*/ 2161 w 2353"/>
                <a:gd name="T27" fmla="*/ 2017 h 2933"/>
                <a:gd name="T28" fmla="*/ 2152 w 2353"/>
                <a:gd name="T29" fmla="*/ 1972 h 2933"/>
                <a:gd name="T30" fmla="*/ 2148 w 2353"/>
                <a:gd name="T31" fmla="*/ 351 h 2933"/>
                <a:gd name="T32" fmla="*/ 2127 w 2353"/>
                <a:gd name="T33" fmla="*/ 292 h 2933"/>
                <a:gd name="T34" fmla="*/ 2088 w 2353"/>
                <a:gd name="T35" fmla="*/ 246 h 2933"/>
                <a:gd name="T36" fmla="*/ 2034 w 2353"/>
                <a:gd name="T37" fmla="*/ 215 h 2933"/>
                <a:gd name="T38" fmla="*/ 1972 w 2353"/>
                <a:gd name="T39" fmla="*/ 204 h 2933"/>
                <a:gd name="T40" fmla="*/ 349 w 2353"/>
                <a:gd name="T41" fmla="*/ 206 h 2933"/>
                <a:gd name="T42" fmla="*/ 291 w 2353"/>
                <a:gd name="T43" fmla="*/ 227 h 2933"/>
                <a:gd name="T44" fmla="*/ 244 w 2353"/>
                <a:gd name="T45" fmla="*/ 268 h 2933"/>
                <a:gd name="T46" fmla="*/ 213 w 2353"/>
                <a:gd name="T47" fmla="*/ 321 h 2933"/>
                <a:gd name="T48" fmla="*/ 202 w 2353"/>
                <a:gd name="T49" fmla="*/ 383 h 2933"/>
                <a:gd name="T50" fmla="*/ 199 w 2353"/>
                <a:gd name="T51" fmla="*/ 2855 h 2933"/>
                <a:gd name="T52" fmla="*/ 180 w 2353"/>
                <a:gd name="T53" fmla="*/ 2895 h 2933"/>
                <a:gd name="T54" fmla="*/ 145 w 2353"/>
                <a:gd name="T55" fmla="*/ 2923 h 2933"/>
                <a:gd name="T56" fmla="*/ 101 w 2353"/>
                <a:gd name="T57" fmla="*/ 2933 h 2933"/>
                <a:gd name="T58" fmla="*/ 57 w 2353"/>
                <a:gd name="T59" fmla="*/ 2923 h 2933"/>
                <a:gd name="T60" fmla="*/ 23 w 2353"/>
                <a:gd name="T61" fmla="*/ 2895 h 2933"/>
                <a:gd name="T62" fmla="*/ 3 w 2353"/>
                <a:gd name="T63" fmla="*/ 2855 h 2933"/>
                <a:gd name="T64" fmla="*/ 0 w 2353"/>
                <a:gd name="T65" fmla="*/ 383 h 2933"/>
                <a:gd name="T66" fmla="*/ 12 w 2353"/>
                <a:gd name="T67" fmla="*/ 289 h 2933"/>
                <a:gd name="T68" fmla="*/ 45 w 2353"/>
                <a:gd name="T69" fmla="*/ 204 h 2933"/>
                <a:gd name="T70" fmla="*/ 97 w 2353"/>
                <a:gd name="T71" fmla="*/ 129 h 2933"/>
                <a:gd name="T72" fmla="*/ 164 w 2353"/>
                <a:gd name="T73" fmla="*/ 70 h 2933"/>
                <a:gd name="T74" fmla="*/ 244 w 2353"/>
                <a:gd name="T75" fmla="*/ 26 h 2933"/>
                <a:gd name="T76" fmla="*/ 334 w 2353"/>
                <a:gd name="T77" fmla="*/ 3 h 2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53" h="2933">
                  <a:moveTo>
                    <a:pt x="381" y="0"/>
                  </a:moveTo>
                  <a:lnTo>
                    <a:pt x="1972" y="0"/>
                  </a:lnTo>
                  <a:lnTo>
                    <a:pt x="2020" y="3"/>
                  </a:lnTo>
                  <a:lnTo>
                    <a:pt x="2065" y="12"/>
                  </a:lnTo>
                  <a:lnTo>
                    <a:pt x="2110" y="26"/>
                  </a:lnTo>
                  <a:lnTo>
                    <a:pt x="2150" y="46"/>
                  </a:lnTo>
                  <a:lnTo>
                    <a:pt x="2189" y="70"/>
                  </a:lnTo>
                  <a:lnTo>
                    <a:pt x="2225" y="98"/>
                  </a:lnTo>
                  <a:lnTo>
                    <a:pt x="2257" y="129"/>
                  </a:lnTo>
                  <a:lnTo>
                    <a:pt x="2285" y="165"/>
                  </a:lnTo>
                  <a:lnTo>
                    <a:pt x="2309" y="204"/>
                  </a:lnTo>
                  <a:lnTo>
                    <a:pt x="2327" y="245"/>
                  </a:lnTo>
                  <a:lnTo>
                    <a:pt x="2341" y="289"/>
                  </a:lnTo>
                  <a:lnTo>
                    <a:pt x="2350" y="336"/>
                  </a:lnTo>
                  <a:lnTo>
                    <a:pt x="2353" y="383"/>
                  </a:lnTo>
                  <a:lnTo>
                    <a:pt x="2353" y="1972"/>
                  </a:lnTo>
                  <a:lnTo>
                    <a:pt x="2351" y="1996"/>
                  </a:lnTo>
                  <a:lnTo>
                    <a:pt x="2343" y="2017"/>
                  </a:lnTo>
                  <a:lnTo>
                    <a:pt x="2331" y="2036"/>
                  </a:lnTo>
                  <a:lnTo>
                    <a:pt x="2315" y="2051"/>
                  </a:lnTo>
                  <a:lnTo>
                    <a:pt x="2297" y="2064"/>
                  </a:lnTo>
                  <a:lnTo>
                    <a:pt x="2275" y="2071"/>
                  </a:lnTo>
                  <a:lnTo>
                    <a:pt x="2253" y="2074"/>
                  </a:lnTo>
                  <a:lnTo>
                    <a:pt x="2229" y="2071"/>
                  </a:lnTo>
                  <a:lnTo>
                    <a:pt x="2208" y="2064"/>
                  </a:lnTo>
                  <a:lnTo>
                    <a:pt x="2189" y="2051"/>
                  </a:lnTo>
                  <a:lnTo>
                    <a:pt x="2173" y="2036"/>
                  </a:lnTo>
                  <a:lnTo>
                    <a:pt x="2161" y="2017"/>
                  </a:lnTo>
                  <a:lnTo>
                    <a:pt x="2154" y="1996"/>
                  </a:lnTo>
                  <a:lnTo>
                    <a:pt x="2152" y="1972"/>
                  </a:lnTo>
                  <a:lnTo>
                    <a:pt x="2152" y="383"/>
                  </a:lnTo>
                  <a:lnTo>
                    <a:pt x="2148" y="351"/>
                  </a:lnTo>
                  <a:lnTo>
                    <a:pt x="2140" y="321"/>
                  </a:lnTo>
                  <a:lnTo>
                    <a:pt x="2127" y="292"/>
                  </a:lnTo>
                  <a:lnTo>
                    <a:pt x="2110" y="268"/>
                  </a:lnTo>
                  <a:lnTo>
                    <a:pt x="2088" y="246"/>
                  </a:lnTo>
                  <a:lnTo>
                    <a:pt x="2062" y="227"/>
                  </a:lnTo>
                  <a:lnTo>
                    <a:pt x="2034" y="215"/>
                  </a:lnTo>
                  <a:lnTo>
                    <a:pt x="2004" y="206"/>
                  </a:lnTo>
                  <a:lnTo>
                    <a:pt x="1972" y="204"/>
                  </a:lnTo>
                  <a:lnTo>
                    <a:pt x="381" y="204"/>
                  </a:lnTo>
                  <a:lnTo>
                    <a:pt x="349" y="206"/>
                  </a:lnTo>
                  <a:lnTo>
                    <a:pt x="319" y="215"/>
                  </a:lnTo>
                  <a:lnTo>
                    <a:pt x="291" y="227"/>
                  </a:lnTo>
                  <a:lnTo>
                    <a:pt x="266" y="246"/>
                  </a:lnTo>
                  <a:lnTo>
                    <a:pt x="244" y="268"/>
                  </a:lnTo>
                  <a:lnTo>
                    <a:pt x="227" y="292"/>
                  </a:lnTo>
                  <a:lnTo>
                    <a:pt x="213" y="321"/>
                  </a:lnTo>
                  <a:lnTo>
                    <a:pt x="205" y="351"/>
                  </a:lnTo>
                  <a:lnTo>
                    <a:pt x="202" y="383"/>
                  </a:lnTo>
                  <a:lnTo>
                    <a:pt x="202" y="2832"/>
                  </a:lnTo>
                  <a:lnTo>
                    <a:pt x="199" y="2855"/>
                  </a:lnTo>
                  <a:lnTo>
                    <a:pt x="192" y="2877"/>
                  </a:lnTo>
                  <a:lnTo>
                    <a:pt x="180" y="2895"/>
                  </a:lnTo>
                  <a:lnTo>
                    <a:pt x="165" y="2911"/>
                  </a:lnTo>
                  <a:lnTo>
                    <a:pt x="145" y="2923"/>
                  </a:lnTo>
                  <a:lnTo>
                    <a:pt x="125" y="2931"/>
                  </a:lnTo>
                  <a:lnTo>
                    <a:pt x="101" y="2933"/>
                  </a:lnTo>
                  <a:lnTo>
                    <a:pt x="79" y="2931"/>
                  </a:lnTo>
                  <a:lnTo>
                    <a:pt x="57" y="2923"/>
                  </a:lnTo>
                  <a:lnTo>
                    <a:pt x="38" y="2911"/>
                  </a:lnTo>
                  <a:lnTo>
                    <a:pt x="23" y="2895"/>
                  </a:lnTo>
                  <a:lnTo>
                    <a:pt x="11" y="2877"/>
                  </a:lnTo>
                  <a:lnTo>
                    <a:pt x="3" y="2855"/>
                  </a:lnTo>
                  <a:lnTo>
                    <a:pt x="0" y="2832"/>
                  </a:lnTo>
                  <a:lnTo>
                    <a:pt x="0" y="383"/>
                  </a:lnTo>
                  <a:lnTo>
                    <a:pt x="3" y="336"/>
                  </a:lnTo>
                  <a:lnTo>
                    <a:pt x="12" y="289"/>
                  </a:lnTo>
                  <a:lnTo>
                    <a:pt x="26" y="245"/>
                  </a:lnTo>
                  <a:lnTo>
                    <a:pt x="45" y="204"/>
                  </a:lnTo>
                  <a:lnTo>
                    <a:pt x="69" y="165"/>
                  </a:lnTo>
                  <a:lnTo>
                    <a:pt x="97" y="129"/>
                  </a:lnTo>
                  <a:lnTo>
                    <a:pt x="128" y="98"/>
                  </a:lnTo>
                  <a:lnTo>
                    <a:pt x="164" y="70"/>
                  </a:lnTo>
                  <a:lnTo>
                    <a:pt x="202" y="46"/>
                  </a:lnTo>
                  <a:lnTo>
                    <a:pt x="244" y="26"/>
                  </a:lnTo>
                  <a:lnTo>
                    <a:pt x="287" y="12"/>
                  </a:lnTo>
                  <a:lnTo>
                    <a:pt x="334" y="3"/>
                  </a:lnTo>
                  <a:lnTo>
                    <a:pt x="38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224">
              <a:extLst>
                <a:ext uri="{FF2B5EF4-FFF2-40B4-BE49-F238E27FC236}">
                  <a16:creationId xmlns:a16="http://schemas.microsoft.com/office/drawing/2014/main" id="{8B0B7B7C-B68B-4BB4-BC50-7ECC6B940F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57700" y="3111500"/>
              <a:ext cx="373063" cy="136525"/>
            </a:xfrm>
            <a:custGeom>
              <a:avLst/>
              <a:gdLst>
                <a:gd name="T0" fmla="*/ 202 w 2353"/>
                <a:gd name="T1" fmla="*/ 479 h 862"/>
                <a:gd name="T2" fmla="*/ 213 w 2353"/>
                <a:gd name="T3" fmla="*/ 542 h 862"/>
                <a:gd name="T4" fmla="*/ 244 w 2353"/>
                <a:gd name="T5" fmla="*/ 595 h 862"/>
                <a:gd name="T6" fmla="*/ 291 w 2353"/>
                <a:gd name="T7" fmla="*/ 635 h 862"/>
                <a:gd name="T8" fmla="*/ 349 w 2353"/>
                <a:gd name="T9" fmla="*/ 657 h 862"/>
                <a:gd name="T10" fmla="*/ 1972 w 2353"/>
                <a:gd name="T11" fmla="*/ 660 h 862"/>
                <a:gd name="T12" fmla="*/ 2034 w 2353"/>
                <a:gd name="T13" fmla="*/ 648 h 862"/>
                <a:gd name="T14" fmla="*/ 2088 w 2353"/>
                <a:gd name="T15" fmla="*/ 617 h 862"/>
                <a:gd name="T16" fmla="*/ 2127 w 2353"/>
                <a:gd name="T17" fmla="*/ 570 h 862"/>
                <a:gd name="T18" fmla="*/ 2148 w 2353"/>
                <a:gd name="T19" fmla="*/ 512 h 862"/>
                <a:gd name="T20" fmla="*/ 2152 w 2353"/>
                <a:gd name="T21" fmla="*/ 203 h 862"/>
                <a:gd name="T22" fmla="*/ 101 w 2353"/>
                <a:gd name="T23" fmla="*/ 0 h 862"/>
                <a:gd name="T24" fmla="*/ 2275 w 2353"/>
                <a:gd name="T25" fmla="*/ 3 h 862"/>
                <a:gd name="T26" fmla="*/ 2315 w 2353"/>
                <a:gd name="T27" fmla="*/ 23 h 862"/>
                <a:gd name="T28" fmla="*/ 2343 w 2353"/>
                <a:gd name="T29" fmla="*/ 57 h 862"/>
                <a:gd name="T30" fmla="*/ 2353 w 2353"/>
                <a:gd name="T31" fmla="*/ 102 h 862"/>
                <a:gd name="T32" fmla="*/ 2350 w 2353"/>
                <a:gd name="T33" fmla="*/ 527 h 862"/>
                <a:gd name="T34" fmla="*/ 2327 w 2353"/>
                <a:gd name="T35" fmla="*/ 618 h 862"/>
                <a:gd name="T36" fmla="*/ 2285 w 2353"/>
                <a:gd name="T37" fmla="*/ 698 h 862"/>
                <a:gd name="T38" fmla="*/ 2225 w 2353"/>
                <a:gd name="T39" fmla="*/ 766 h 862"/>
                <a:gd name="T40" fmla="*/ 2150 w 2353"/>
                <a:gd name="T41" fmla="*/ 817 h 862"/>
                <a:gd name="T42" fmla="*/ 2065 w 2353"/>
                <a:gd name="T43" fmla="*/ 851 h 862"/>
                <a:gd name="T44" fmla="*/ 1972 w 2353"/>
                <a:gd name="T45" fmla="*/ 862 h 862"/>
                <a:gd name="T46" fmla="*/ 334 w 2353"/>
                <a:gd name="T47" fmla="*/ 859 h 862"/>
                <a:gd name="T48" fmla="*/ 244 w 2353"/>
                <a:gd name="T49" fmla="*/ 836 h 862"/>
                <a:gd name="T50" fmla="*/ 164 w 2353"/>
                <a:gd name="T51" fmla="*/ 793 h 862"/>
                <a:gd name="T52" fmla="*/ 97 w 2353"/>
                <a:gd name="T53" fmla="*/ 734 h 862"/>
                <a:gd name="T54" fmla="*/ 45 w 2353"/>
                <a:gd name="T55" fmla="*/ 659 h 862"/>
                <a:gd name="T56" fmla="*/ 12 w 2353"/>
                <a:gd name="T57" fmla="*/ 573 h 862"/>
                <a:gd name="T58" fmla="*/ 0 w 2353"/>
                <a:gd name="T59" fmla="*/ 479 h 862"/>
                <a:gd name="T60" fmla="*/ 3 w 2353"/>
                <a:gd name="T61" fmla="*/ 79 h 862"/>
                <a:gd name="T62" fmla="*/ 23 w 2353"/>
                <a:gd name="T63" fmla="*/ 39 h 862"/>
                <a:gd name="T64" fmla="*/ 57 w 2353"/>
                <a:gd name="T65" fmla="*/ 11 h 862"/>
                <a:gd name="T66" fmla="*/ 101 w 2353"/>
                <a:gd name="T67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53" h="862">
                  <a:moveTo>
                    <a:pt x="202" y="203"/>
                  </a:moveTo>
                  <a:lnTo>
                    <a:pt x="202" y="479"/>
                  </a:lnTo>
                  <a:lnTo>
                    <a:pt x="205" y="512"/>
                  </a:lnTo>
                  <a:lnTo>
                    <a:pt x="213" y="542"/>
                  </a:lnTo>
                  <a:lnTo>
                    <a:pt x="227" y="570"/>
                  </a:lnTo>
                  <a:lnTo>
                    <a:pt x="244" y="595"/>
                  </a:lnTo>
                  <a:lnTo>
                    <a:pt x="266" y="617"/>
                  </a:lnTo>
                  <a:lnTo>
                    <a:pt x="291" y="635"/>
                  </a:lnTo>
                  <a:lnTo>
                    <a:pt x="319" y="648"/>
                  </a:lnTo>
                  <a:lnTo>
                    <a:pt x="349" y="657"/>
                  </a:lnTo>
                  <a:lnTo>
                    <a:pt x="381" y="660"/>
                  </a:lnTo>
                  <a:lnTo>
                    <a:pt x="1972" y="660"/>
                  </a:lnTo>
                  <a:lnTo>
                    <a:pt x="2004" y="657"/>
                  </a:lnTo>
                  <a:lnTo>
                    <a:pt x="2034" y="648"/>
                  </a:lnTo>
                  <a:lnTo>
                    <a:pt x="2062" y="635"/>
                  </a:lnTo>
                  <a:lnTo>
                    <a:pt x="2088" y="617"/>
                  </a:lnTo>
                  <a:lnTo>
                    <a:pt x="2110" y="595"/>
                  </a:lnTo>
                  <a:lnTo>
                    <a:pt x="2127" y="570"/>
                  </a:lnTo>
                  <a:lnTo>
                    <a:pt x="2140" y="542"/>
                  </a:lnTo>
                  <a:lnTo>
                    <a:pt x="2148" y="512"/>
                  </a:lnTo>
                  <a:lnTo>
                    <a:pt x="2152" y="479"/>
                  </a:lnTo>
                  <a:lnTo>
                    <a:pt x="2152" y="203"/>
                  </a:lnTo>
                  <a:lnTo>
                    <a:pt x="202" y="203"/>
                  </a:lnTo>
                  <a:close/>
                  <a:moveTo>
                    <a:pt x="101" y="0"/>
                  </a:moveTo>
                  <a:lnTo>
                    <a:pt x="2253" y="0"/>
                  </a:lnTo>
                  <a:lnTo>
                    <a:pt x="2275" y="3"/>
                  </a:lnTo>
                  <a:lnTo>
                    <a:pt x="2297" y="11"/>
                  </a:lnTo>
                  <a:lnTo>
                    <a:pt x="2315" y="23"/>
                  </a:lnTo>
                  <a:lnTo>
                    <a:pt x="2331" y="39"/>
                  </a:lnTo>
                  <a:lnTo>
                    <a:pt x="2343" y="57"/>
                  </a:lnTo>
                  <a:lnTo>
                    <a:pt x="2351" y="79"/>
                  </a:lnTo>
                  <a:lnTo>
                    <a:pt x="2353" y="102"/>
                  </a:lnTo>
                  <a:lnTo>
                    <a:pt x="2353" y="479"/>
                  </a:lnTo>
                  <a:lnTo>
                    <a:pt x="2350" y="527"/>
                  </a:lnTo>
                  <a:lnTo>
                    <a:pt x="2341" y="573"/>
                  </a:lnTo>
                  <a:lnTo>
                    <a:pt x="2327" y="618"/>
                  </a:lnTo>
                  <a:lnTo>
                    <a:pt x="2309" y="659"/>
                  </a:lnTo>
                  <a:lnTo>
                    <a:pt x="2285" y="698"/>
                  </a:lnTo>
                  <a:lnTo>
                    <a:pt x="2257" y="734"/>
                  </a:lnTo>
                  <a:lnTo>
                    <a:pt x="2225" y="766"/>
                  </a:lnTo>
                  <a:lnTo>
                    <a:pt x="2189" y="793"/>
                  </a:lnTo>
                  <a:lnTo>
                    <a:pt x="2150" y="817"/>
                  </a:lnTo>
                  <a:lnTo>
                    <a:pt x="2110" y="836"/>
                  </a:lnTo>
                  <a:lnTo>
                    <a:pt x="2065" y="851"/>
                  </a:lnTo>
                  <a:lnTo>
                    <a:pt x="2020" y="859"/>
                  </a:lnTo>
                  <a:lnTo>
                    <a:pt x="1972" y="862"/>
                  </a:lnTo>
                  <a:lnTo>
                    <a:pt x="381" y="862"/>
                  </a:lnTo>
                  <a:lnTo>
                    <a:pt x="334" y="859"/>
                  </a:lnTo>
                  <a:lnTo>
                    <a:pt x="287" y="851"/>
                  </a:lnTo>
                  <a:lnTo>
                    <a:pt x="244" y="836"/>
                  </a:lnTo>
                  <a:lnTo>
                    <a:pt x="202" y="817"/>
                  </a:lnTo>
                  <a:lnTo>
                    <a:pt x="164" y="793"/>
                  </a:lnTo>
                  <a:lnTo>
                    <a:pt x="128" y="766"/>
                  </a:lnTo>
                  <a:lnTo>
                    <a:pt x="97" y="734"/>
                  </a:lnTo>
                  <a:lnTo>
                    <a:pt x="69" y="698"/>
                  </a:lnTo>
                  <a:lnTo>
                    <a:pt x="45" y="659"/>
                  </a:lnTo>
                  <a:lnTo>
                    <a:pt x="26" y="618"/>
                  </a:lnTo>
                  <a:lnTo>
                    <a:pt x="12" y="573"/>
                  </a:lnTo>
                  <a:lnTo>
                    <a:pt x="3" y="527"/>
                  </a:lnTo>
                  <a:lnTo>
                    <a:pt x="0" y="479"/>
                  </a:lnTo>
                  <a:lnTo>
                    <a:pt x="0" y="102"/>
                  </a:lnTo>
                  <a:lnTo>
                    <a:pt x="3" y="79"/>
                  </a:lnTo>
                  <a:lnTo>
                    <a:pt x="11" y="57"/>
                  </a:lnTo>
                  <a:lnTo>
                    <a:pt x="23" y="39"/>
                  </a:lnTo>
                  <a:lnTo>
                    <a:pt x="38" y="23"/>
                  </a:lnTo>
                  <a:lnTo>
                    <a:pt x="57" y="11"/>
                  </a:lnTo>
                  <a:lnTo>
                    <a:pt x="79" y="3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225">
              <a:extLst>
                <a:ext uri="{FF2B5EF4-FFF2-40B4-BE49-F238E27FC236}">
                  <a16:creationId xmlns:a16="http://schemas.microsoft.com/office/drawing/2014/main" id="{4B267EC9-21B9-4956-A12B-BCE6168260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3750" y="3163888"/>
              <a:ext cx="82550" cy="31750"/>
            </a:xfrm>
            <a:custGeom>
              <a:avLst/>
              <a:gdLst>
                <a:gd name="T0" fmla="*/ 101 w 526"/>
                <a:gd name="T1" fmla="*/ 0 h 202"/>
                <a:gd name="T2" fmla="*/ 425 w 526"/>
                <a:gd name="T3" fmla="*/ 0 h 202"/>
                <a:gd name="T4" fmla="*/ 448 w 526"/>
                <a:gd name="T5" fmla="*/ 2 h 202"/>
                <a:gd name="T6" fmla="*/ 469 w 526"/>
                <a:gd name="T7" fmla="*/ 10 h 202"/>
                <a:gd name="T8" fmla="*/ 488 w 526"/>
                <a:gd name="T9" fmla="*/ 22 h 202"/>
                <a:gd name="T10" fmla="*/ 503 w 526"/>
                <a:gd name="T11" fmla="*/ 38 h 202"/>
                <a:gd name="T12" fmla="*/ 515 w 526"/>
                <a:gd name="T13" fmla="*/ 56 h 202"/>
                <a:gd name="T14" fmla="*/ 523 w 526"/>
                <a:gd name="T15" fmla="*/ 78 h 202"/>
                <a:gd name="T16" fmla="*/ 526 w 526"/>
                <a:gd name="T17" fmla="*/ 101 h 202"/>
                <a:gd name="T18" fmla="*/ 523 w 526"/>
                <a:gd name="T19" fmla="*/ 124 h 202"/>
                <a:gd name="T20" fmla="*/ 515 w 526"/>
                <a:gd name="T21" fmla="*/ 145 h 202"/>
                <a:gd name="T22" fmla="*/ 503 w 526"/>
                <a:gd name="T23" fmla="*/ 164 h 202"/>
                <a:gd name="T24" fmla="*/ 488 w 526"/>
                <a:gd name="T25" fmla="*/ 180 h 202"/>
                <a:gd name="T26" fmla="*/ 469 w 526"/>
                <a:gd name="T27" fmla="*/ 191 h 202"/>
                <a:gd name="T28" fmla="*/ 448 w 526"/>
                <a:gd name="T29" fmla="*/ 199 h 202"/>
                <a:gd name="T30" fmla="*/ 425 w 526"/>
                <a:gd name="T31" fmla="*/ 202 h 202"/>
                <a:gd name="T32" fmla="*/ 101 w 526"/>
                <a:gd name="T33" fmla="*/ 202 h 202"/>
                <a:gd name="T34" fmla="*/ 78 w 526"/>
                <a:gd name="T35" fmla="*/ 199 h 202"/>
                <a:gd name="T36" fmla="*/ 56 w 526"/>
                <a:gd name="T37" fmla="*/ 191 h 202"/>
                <a:gd name="T38" fmla="*/ 38 w 526"/>
                <a:gd name="T39" fmla="*/ 180 h 202"/>
                <a:gd name="T40" fmla="*/ 22 w 526"/>
                <a:gd name="T41" fmla="*/ 164 h 202"/>
                <a:gd name="T42" fmla="*/ 10 w 526"/>
                <a:gd name="T43" fmla="*/ 145 h 202"/>
                <a:gd name="T44" fmla="*/ 3 w 526"/>
                <a:gd name="T45" fmla="*/ 124 h 202"/>
                <a:gd name="T46" fmla="*/ 0 w 526"/>
                <a:gd name="T47" fmla="*/ 101 h 202"/>
                <a:gd name="T48" fmla="*/ 3 w 526"/>
                <a:gd name="T49" fmla="*/ 78 h 202"/>
                <a:gd name="T50" fmla="*/ 10 w 526"/>
                <a:gd name="T51" fmla="*/ 56 h 202"/>
                <a:gd name="T52" fmla="*/ 22 w 526"/>
                <a:gd name="T53" fmla="*/ 38 h 202"/>
                <a:gd name="T54" fmla="*/ 38 w 526"/>
                <a:gd name="T55" fmla="*/ 22 h 202"/>
                <a:gd name="T56" fmla="*/ 56 w 526"/>
                <a:gd name="T57" fmla="*/ 10 h 202"/>
                <a:gd name="T58" fmla="*/ 78 w 526"/>
                <a:gd name="T59" fmla="*/ 2 h 202"/>
                <a:gd name="T60" fmla="*/ 101 w 526"/>
                <a:gd name="T6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26" h="202">
                  <a:moveTo>
                    <a:pt x="101" y="0"/>
                  </a:moveTo>
                  <a:lnTo>
                    <a:pt x="425" y="0"/>
                  </a:lnTo>
                  <a:lnTo>
                    <a:pt x="448" y="2"/>
                  </a:lnTo>
                  <a:lnTo>
                    <a:pt x="469" y="10"/>
                  </a:lnTo>
                  <a:lnTo>
                    <a:pt x="488" y="22"/>
                  </a:lnTo>
                  <a:lnTo>
                    <a:pt x="503" y="38"/>
                  </a:lnTo>
                  <a:lnTo>
                    <a:pt x="515" y="56"/>
                  </a:lnTo>
                  <a:lnTo>
                    <a:pt x="523" y="78"/>
                  </a:lnTo>
                  <a:lnTo>
                    <a:pt x="526" y="101"/>
                  </a:lnTo>
                  <a:lnTo>
                    <a:pt x="523" y="124"/>
                  </a:lnTo>
                  <a:lnTo>
                    <a:pt x="515" y="145"/>
                  </a:lnTo>
                  <a:lnTo>
                    <a:pt x="503" y="164"/>
                  </a:lnTo>
                  <a:lnTo>
                    <a:pt x="488" y="180"/>
                  </a:lnTo>
                  <a:lnTo>
                    <a:pt x="469" y="191"/>
                  </a:lnTo>
                  <a:lnTo>
                    <a:pt x="448" y="199"/>
                  </a:lnTo>
                  <a:lnTo>
                    <a:pt x="425" y="202"/>
                  </a:lnTo>
                  <a:lnTo>
                    <a:pt x="101" y="202"/>
                  </a:lnTo>
                  <a:lnTo>
                    <a:pt x="78" y="199"/>
                  </a:lnTo>
                  <a:lnTo>
                    <a:pt x="56" y="191"/>
                  </a:lnTo>
                  <a:lnTo>
                    <a:pt x="38" y="180"/>
                  </a:lnTo>
                  <a:lnTo>
                    <a:pt x="22" y="164"/>
                  </a:lnTo>
                  <a:lnTo>
                    <a:pt x="10" y="145"/>
                  </a:lnTo>
                  <a:lnTo>
                    <a:pt x="3" y="124"/>
                  </a:lnTo>
                  <a:lnTo>
                    <a:pt x="0" y="101"/>
                  </a:lnTo>
                  <a:lnTo>
                    <a:pt x="3" y="78"/>
                  </a:lnTo>
                  <a:lnTo>
                    <a:pt x="10" y="56"/>
                  </a:lnTo>
                  <a:lnTo>
                    <a:pt x="22" y="38"/>
                  </a:lnTo>
                  <a:lnTo>
                    <a:pt x="38" y="22"/>
                  </a:lnTo>
                  <a:lnTo>
                    <a:pt x="56" y="10"/>
                  </a:lnTo>
                  <a:lnTo>
                    <a:pt x="78" y="2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226">
              <a:extLst>
                <a:ext uri="{FF2B5EF4-FFF2-40B4-BE49-F238E27FC236}">
                  <a16:creationId xmlns:a16="http://schemas.microsoft.com/office/drawing/2014/main" id="{B083AA9F-2E6E-4690-B0D3-54E58751F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9013" y="3057525"/>
              <a:ext cx="31750" cy="106363"/>
            </a:xfrm>
            <a:custGeom>
              <a:avLst/>
              <a:gdLst>
                <a:gd name="T0" fmla="*/ 101 w 201"/>
                <a:gd name="T1" fmla="*/ 0 h 668"/>
                <a:gd name="T2" fmla="*/ 123 w 201"/>
                <a:gd name="T3" fmla="*/ 4 h 668"/>
                <a:gd name="T4" fmla="*/ 145 w 201"/>
                <a:gd name="T5" fmla="*/ 11 h 668"/>
                <a:gd name="T6" fmla="*/ 163 w 201"/>
                <a:gd name="T7" fmla="*/ 23 h 668"/>
                <a:gd name="T8" fmla="*/ 179 w 201"/>
                <a:gd name="T9" fmla="*/ 38 h 668"/>
                <a:gd name="T10" fmla="*/ 191 w 201"/>
                <a:gd name="T11" fmla="*/ 58 h 668"/>
                <a:gd name="T12" fmla="*/ 199 w 201"/>
                <a:gd name="T13" fmla="*/ 78 h 668"/>
                <a:gd name="T14" fmla="*/ 201 w 201"/>
                <a:gd name="T15" fmla="*/ 102 h 668"/>
                <a:gd name="T16" fmla="*/ 201 w 201"/>
                <a:gd name="T17" fmla="*/ 566 h 668"/>
                <a:gd name="T18" fmla="*/ 199 w 201"/>
                <a:gd name="T19" fmla="*/ 589 h 668"/>
                <a:gd name="T20" fmla="*/ 191 w 201"/>
                <a:gd name="T21" fmla="*/ 611 h 668"/>
                <a:gd name="T22" fmla="*/ 179 w 201"/>
                <a:gd name="T23" fmla="*/ 629 h 668"/>
                <a:gd name="T24" fmla="*/ 163 w 201"/>
                <a:gd name="T25" fmla="*/ 645 h 668"/>
                <a:gd name="T26" fmla="*/ 145 w 201"/>
                <a:gd name="T27" fmla="*/ 657 h 668"/>
                <a:gd name="T28" fmla="*/ 123 w 201"/>
                <a:gd name="T29" fmla="*/ 665 h 668"/>
                <a:gd name="T30" fmla="*/ 101 w 201"/>
                <a:gd name="T31" fmla="*/ 668 h 668"/>
                <a:gd name="T32" fmla="*/ 77 w 201"/>
                <a:gd name="T33" fmla="*/ 665 h 668"/>
                <a:gd name="T34" fmla="*/ 56 w 201"/>
                <a:gd name="T35" fmla="*/ 657 h 668"/>
                <a:gd name="T36" fmla="*/ 37 w 201"/>
                <a:gd name="T37" fmla="*/ 645 h 668"/>
                <a:gd name="T38" fmla="*/ 21 w 201"/>
                <a:gd name="T39" fmla="*/ 629 h 668"/>
                <a:gd name="T40" fmla="*/ 9 w 201"/>
                <a:gd name="T41" fmla="*/ 611 h 668"/>
                <a:gd name="T42" fmla="*/ 2 w 201"/>
                <a:gd name="T43" fmla="*/ 589 h 668"/>
                <a:gd name="T44" fmla="*/ 0 w 201"/>
                <a:gd name="T45" fmla="*/ 566 h 668"/>
                <a:gd name="T46" fmla="*/ 0 w 201"/>
                <a:gd name="T47" fmla="*/ 102 h 668"/>
                <a:gd name="T48" fmla="*/ 2 w 201"/>
                <a:gd name="T49" fmla="*/ 78 h 668"/>
                <a:gd name="T50" fmla="*/ 9 w 201"/>
                <a:gd name="T51" fmla="*/ 58 h 668"/>
                <a:gd name="T52" fmla="*/ 21 w 201"/>
                <a:gd name="T53" fmla="*/ 38 h 668"/>
                <a:gd name="T54" fmla="*/ 37 w 201"/>
                <a:gd name="T55" fmla="*/ 23 h 668"/>
                <a:gd name="T56" fmla="*/ 56 w 201"/>
                <a:gd name="T57" fmla="*/ 11 h 668"/>
                <a:gd name="T58" fmla="*/ 77 w 201"/>
                <a:gd name="T59" fmla="*/ 4 h 668"/>
                <a:gd name="T60" fmla="*/ 101 w 201"/>
                <a:gd name="T61" fmla="*/ 0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1" h="668">
                  <a:moveTo>
                    <a:pt x="101" y="0"/>
                  </a:moveTo>
                  <a:lnTo>
                    <a:pt x="123" y="4"/>
                  </a:lnTo>
                  <a:lnTo>
                    <a:pt x="145" y="11"/>
                  </a:lnTo>
                  <a:lnTo>
                    <a:pt x="163" y="23"/>
                  </a:lnTo>
                  <a:lnTo>
                    <a:pt x="179" y="38"/>
                  </a:lnTo>
                  <a:lnTo>
                    <a:pt x="191" y="58"/>
                  </a:lnTo>
                  <a:lnTo>
                    <a:pt x="199" y="78"/>
                  </a:lnTo>
                  <a:lnTo>
                    <a:pt x="201" y="102"/>
                  </a:lnTo>
                  <a:lnTo>
                    <a:pt x="201" y="566"/>
                  </a:lnTo>
                  <a:lnTo>
                    <a:pt x="199" y="589"/>
                  </a:lnTo>
                  <a:lnTo>
                    <a:pt x="191" y="611"/>
                  </a:lnTo>
                  <a:lnTo>
                    <a:pt x="179" y="629"/>
                  </a:lnTo>
                  <a:lnTo>
                    <a:pt x="163" y="645"/>
                  </a:lnTo>
                  <a:lnTo>
                    <a:pt x="145" y="657"/>
                  </a:lnTo>
                  <a:lnTo>
                    <a:pt x="123" y="665"/>
                  </a:lnTo>
                  <a:lnTo>
                    <a:pt x="101" y="668"/>
                  </a:lnTo>
                  <a:lnTo>
                    <a:pt x="77" y="665"/>
                  </a:lnTo>
                  <a:lnTo>
                    <a:pt x="56" y="657"/>
                  </a:lnTo>
                  <a:lnTo>
                    <a:pt x="37" y="645"/>
                  </a:lnTo>
                  <a:lnTo>
                    <a:pt x="21" y="629"/>
                  </a:lnTo>
                  <a:lnTo>
                    <a:pt x="9" y="611"/>
                  </a:lnTo>
                  <a:lnTo>
                    <a:pt x="2" y="589"/>
                  </a:lnTo>
                  <a:lnTo>
                    <a:pt x="0" y="566"/>
                  </a:lnTo>
                  <a:lnTo>
                    <a:pt x="0" y="102"/>
                  </a:lnTo>
                  <a:lnTo>
                    <a:pt x="2" y="78"/>
                  </a:lnTo>
                  <a:lnTo>
                    <a:pt x="9" y="58"/>
                  </a:lnTo>
                  <a:lnTo>
                    <a:pt x="21" y="38"/>
                  </a:lnTo>
                  <a:lnTo>
                    <a:pt x="37" y="23"/>
                  </a:lnTo>
                  <a:lnTo>
                    <a:pt x="56" y="11"/>
                  </a:lnTo>
                  <a:lnTo>
                    <a:pt x="77" y="4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227">
              <a:extLst>
                <a:ext uri="{FF2B5EF4-FFF2-40B4-BE49-F238E27FC236}">
                  <a16:creationId xmlns:a16="http://schemas.microsoft.com/office/drawing/2014/main" id="{D9943F09-5D91-4E37-8C3F-2058B4086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0138" y="2863850"/>
              <a:ext cx="74613" cy="204788"/>
            </a:xfrm>
            <a:custGeom>
              <a:avLst/>
              <a:gdLst>
                <a:gd name="T0" fmla="*/ 158 w 463"/>
                <a:gd name="T1" fmla="*/ 0 h 1288"/>
                <a:gd name="T2" fmla="*/ 200 w 463"/>
                <a:gd name="T3" fmla="*/ 15 h 1288"/>
                <a:gd name="T4" fmla="*/ 265 w 463"/>
                <a:gd name="T5" fmla="*/ 81 h 1288"/>
                <a:gd name="T6" fmla="*/ 343 w 463"/>
                <a:gd name="T7" fmla="*/ 189 h 1288"/>
                <a:gd name="T8" fmla="*/ 401 w 463"/>
                <a:gd name="T9" fmla="*/ 307 h 1288"/>
                <a:gd name="T10" fmla="*/ 440 w 463"/>
                <a:gd name="T11" fmla="*/ 430 h 1288"/>
                <a:gd name="T12" fmla="*/ 459 w 463"/>
                <a:gd name="T13" fmla="*/ 558 h 1288"/>
                <a:gd name="T14" fmla="*/ 459 w 463"/>
                <a:gd name="T15" fmla="*/ 687 h 1288"/>
                <a:gd name="T16" fmla="*/ 440 w 463"/>
                <a:gd name="T17" fmla="*/ 814 h 1288"/>
                <a:gd name="T18" fmla="*/ 401 w 463"/>
                <a:gd name="T19" fmla="*/ 938 h 1288"/>
                <a:gd name="T20" fmla="*/ 343 w 463"/>
                <a:gd name="T21" fmla="*/ 1056 h 1288"/>
                <a:gd name="T22" fmla="*/ 265 w 463"/>
                <a:gd name="T23" fmla="*/ 1165 h 1288"/>
                <a:gd name="T24" fmla="*/ 192 w 463"/>
                <a:gd name="T25" fmla="*/ 1241 h 1288"/>
                <a:gd name="T26" fmla="*/ 145 w 463"/>
                <a:gd name="T27" fmla="*/ 1277 h 1288"/>
                <a:gd name="T28" fmla="*/ 101 w 463"/>
                <a:gd name="T29" fmla="*/ 1288 h 1288"/>
                <a:gd name="T30" fmla="*/ 59 w 463"/>
                <a:gd name="T31" fmla="*/ 1279 h 1288"/>
                <a:gd name="T32" fmla="*/ 23 w 463"/>
                <a:gd name="T33" fmla="*/ 1251 h 1288"/>
                <a:gd name="T34" fmla="*/ 3 w 463"/>
                <a:gd name="T35" fmla="*/ 1211 h 1288"/>
                <a:gd name="T36" fmla="*/ 2 w 463"/>
                <a:gd name="T37" fmla="*/ 1167 h 1288"/>
                <a:gd name="T38" fmla="*/ 19 w 463"/>
                <a:gd name="T39" fmla="*/ 1126 h 1288"/>
                <a:gd name="T40" fmla="*/ 76 w 463"/>
                <a:gd name="T41" fmla="*/ 1072 h 1288"/>
                <a:gd name="T42" fmla="*/ 153 w 463"/>
                <a:gd name="T43" fmla="*/ 979 h 1288"/>
                <a:gd name="T44" fmla="*/ 209 w 463"/>
                <a:gd name="T45" fmla="*/ 875 h 1288"/>
                <a:gd name="T46" fmla="*/ 245 w 463"/>
                <a:gd name="T47" fmla="*/ 766 h 1288"/>
                <a:gd name="T48" fmla="*/ 260 w 463"/>
                <a:gd name="T49" fmla="*/ 651 h 1288"/>
                <a:gd name="T50" fmla="*/ 255 w 463"/>
                <a:gd name="T51" fmla="*/ 536 h 1288"/>
                <a:gd name="T52" fmla="*/ 229 w 463"/>
                <a:gd name="T53" fmla="*/ 424 h 1288"/>
                <a:gd name="T54" fmla="*/ 183 w 463"/>
                <a:gd name="T55" fmla="*/ 316 h 1288"/>
                <a:gd name="T56" fmla="*/ 117 w 463"/>
                <a:gd name="T57" fmla="*/ 218 h 1288"/>
                <a:gd name="T58" fmla="*/ 61 w 463"/>
                <a:gd name="T59" fmla="*/ 154 h 1288"/>
                <a:gd name="T60" fmla="*/ 47 w 463"/>
                <a:gd name="T61" fmla="*/ 112 h 1288"/>
                <a:gd name="T62" fmla="*/ 51 w 463"/>
                <a:gd name="T63" fmla="*/ 69 h 1288"/>
                <a:gd name="T64" fmla="*/ 76 w 463"/>
                <a:gd name="T65" fmla="*/ 30 h 1288"/>
                <a:gd name="T66" fmla="*/ 114 w 463"/>
                <a:gd name="T67" fmla="*/ 6 h 1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63" h="1288">
                  <a:moveTo>
                    <a:pt x="136" y="0"/>
                  </a:moveTo>
                  <a:lnTo>
                    <a:pt x="158" y="0"/>
                  </a:lnTo>
                  <a:lnTo>
                    <a:pt x="179" y="6"/>
                  </a:lnTo>
                  <a:lnTo>
                    <a:pt x="200" y="15"/>
                  </a:lnTo>
                  <a:lnTo>
                    <a:pt x="218" y="30"/>
                  </a:lnTo>
                  <a:lnTo>
                    <a:pt x="265" y="81"/>
                  </a:lnTo>
                  <a:lnTo>
                    <a:pt x="307" y="134"/>
                  </a:lnTo>
                  <a:lnTo>
                    <a:pt x="343" y="189"/>
                  </a:lnTo>
                  <a:lnTo>
                    <a:pt x="374" y="247"/>
                  </a:lnTo>
                  <a:lnTo>
                    <a:pt x="401" y="307"/>
                  </a:lnTo>
                  <a:lnTo>
                    <a:pt x="423" y="368"/>
                  </a:lnTo>
                  <a:lnTo>
                    <a:pt x="440" y="430"/>
                  </a:lnTo>
                  <a:lnTo>
                    <a:pt x="453" y="494"/>
                  </a:lnTo>
                  <a:lnTo>
                    <a:pt x="459" y="558"/>
                  </a:lnTo>
                  <a:lnTo>
                    <a:pt x="463" y="623"/>
                  </a:lnTo>
                  <a:lnTo>
                    <a:pt x="459" y="687"/>
                  </a:lnTo>
                  <a:lnTo>
                    <a:pt x="453" y="750"/>
                  </a:lnTo>
                  <a:lnTo>
                    <a:pt x="440" y="814"/>
                  </a:lnTo>
                  <a:lnTo>
                    <a:pt x="423" y="877"/>
                  </a:lnTo>
                  <a:lnTo>
                    <a:pt x="401" y="938"/>
                  </a:lnTo>
                  <a:lnTo>
                    <a:pt x="374" y="998"/>
                  </a:lnTo>
                  <a:lnTo>
                    <a:pt x="343" y="1056"/>
                  </a:lnTo>
                  <a:lnTo>
                    <a:pt x="307" y="1112"/>
                  </a:lnTo>
                  <a:lnTo>
                    <a:pt x="265" y="1165"/>
                  </a:lnTo>
                  <a:lnTo>
                    <a:pt x="218" y="1216"/>
                  </a:lnTo>
                  <a:lnTo>
                    <a:pt x="192" y="1241"/>
                  </a:lnTo>
                  <a:lnTo>
                    <a:pt x="165" y="1264"/>
                  </a:lnTo>
                  <a:lnTo>
                    <a:pt x="145" y="1277"/>
                  </a:lnTo>
                  <a:lnTo>
                    <a:pt x="123" y="1285"/>
                  </a:lnTo>
                  <a:lnTo>
                    <a:pt x="101" y="1288"/>
                  </a:lnTo>
                  <a:lnTo>
                    <a:pt x="79" y="1286"/>
                  </a:lnTo>
                  <a:lnTo>
                    <a:pt x="59" y="1279"/>
                  </a:lnTo>
                  <a:lnTo>
                    <a:pt x="39" y="1268"/>
                  </a:lnTo>
                  <a:lnTo>
                    <a:pt x="23" y="1251"/>
                  </a:lnTo>
                  <a:lnTo>
                    <a:pt x="10" y="1232"/>
                  </a:lnTo>
                  <a:lnTo>
                    <a:pt x="3" y="1211"/>
                  </a:lnTo>
                  <a:lnTo>
                    <a:pt x="0" y="1189"/>
                  </a:lnTo>
                  <a:lnTo>
                    <a:pt x="2" y="1167"/>
                  </a:lnTo>
                  <a:lnTo>
                    <a:pt x="8" y="1145"/>
                  </a:lnTo>
                  <a:lnTo>
                    <a:pt x="19" y="1126"/>
                  </a:lnTo>
                  <a:lnTo>
                    <a:pt x="35" y="1109"/>
                  </a:lnTo>
                  <a:lnTo>
                    <a:pt x="76" y="1072"/>
                  </a:lnTo>
                  <a:lnTo>
                    <a:pt x="117" y="1026"/>
                  </a:lnTo>
                  <a:lnTo>
                    <a:pt x="153" y="979"/>
                  </a:lnTo>
                  <a:lnTo>
                    <a:pt x="183" y="928"/>
                  </a:lnTo>
                  <a:lnTo>
                    <a:pt x="209" y="875"/>
                  </a:lnTo>
                  <a:lnTo>
                    <a:pt x="229" y="821"/>
                  </a:lnTo>
                  <a:lnTo>
                    <a:pt x="245" y="766"/>
                  </a:lnTo>
                  <a:lnTo>
                    <a:pt x="255" y="708"/>
                  </a:lnTo>
                  <a:lnTo>
                    <a:pt x="260" y="651"/>
                  </a:lnTo>
                  <a:lnTo>
                    <a:pt x="260" y="594"/>
                  </a:lnTo>
                  <a:lnTo>
                    <a:pt x="255" y="536"/>
                  </a:lnTo>
                  <a:lnTo>
                    <a:pt x="245" y="480"/>
                  </a:lnTo>
                  <a:lnTo>
                    <a:pt x="229" y="424"/>
                  </a:lnTo>
                  <a:lnTo>
                    <a:pt x="209" y="370"/>
                  </a:lnTo>
                  <a:lnTo>
                    <a:pt x="183" y="316"/>
                  </a:lnTo>
                  <a:lnTo>
                    <a:pt x="153" y="267"/>
                  </a:lnTo>
                  <a:lnTo>
                    <a:pt x="117" y="218"/>
                  </a:lnTo>
                  <a:lnTo>
                    <a:pt x="76" y="173"/>
                  </a:lnTo>
                  <a:lnTo>
                    <a:pt x="61" y="154"/>
                  </a:lnTo>
                  <a:lnTo>
                    <a:pt x="51" y="135"/>
                  </a:lnTo>
                  <a:lnTo>
                    <a:pt x="47" y="112"/>
                  </a:lnTo>
                  <a:lnTo>
                    <a:pt x="47" y="90"/>
                  </a:lnTo>
                  <a:lnTo>
                    <a:pt x="51" y="69"/>
                  </a:lnTo>
                  <a:lnTo>
                    <a:pt x="61" y="48"/>
                  </a:lnTo>
                  <a:lnTo>
                    <a:pt x="76" y="30"/>
                  </a:lnTo>
                  <a:lnTo>
                    <a:pt x="94" y="15"/>
                  </a:lnTo>
                  <a:lnTo>
                    <a:pt x="114" y="6"/>
                  </a:lnTo>
                  <a:lnTo>
                    <a:pt x="136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228">
              <a:extLst>
                <a:ext uri="{FF2B5EF4-FFF2-40B4-BE49-F238E27FC236}">
                  <a16:creationId xmlns:a16="http://schemas.microsoft.com/office/drawing/2014/main" id="{947D45C9-1537-47EF-9382-62A7E52B1A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7275" y="2886075"/>
              <a:ext cx="63500" cy="158750"/>
            </a:xfrm>
            <a:custGeom>
              <a:avLst/>
              <a:gdLst>
                <a:gd name="T0" fmla="*/ 159 w 405"/>
                <a:gd name="T1" fmla="*/ 0 h 1003"/>
                <a:gd name="T2" fmla="*/ 201 w 405"/>
                <a:gd name="T3" fmla="*/ 14 h 1003"/>
                <a:gd name="T4" fmla="*/ 260 w 405"/>
                <a:gd name="T5" fmla="*/ 75 h 1003"/>
                <a:gd name="T6" fmla="*/ 327 w 405"/>
                <a:gd name="T7" fmla="*/ 173 h 1003"/>
                <a:gd name="T8" fmla="*/ 374 w 405"/>
                <a:gd name="T9" fmla="*/ 282 h 1003"/>
                <a:gd name="T10" fmla="*/ 399 w 405"/>
                <a:gd name="T11" fmla="*/ 394 h 1003"/>
                <a:gd name="T12" fmla="*/ 405 w 405"/>
                <a:gd name="T13" fmla="*/ 509 h 1003"/>
                <a:gd name="T14" fmla="*/ 389 w 405"/>
                <a:gd name="T15" fmla="*/ 624 h 1003"/>
                <a:gd name="T16" fmla="*/ 353 w 405"/>
                <a:gd name="T17" fmla="*/ 734 h 1003"/>
                <a:gd name="T18" fmla="*/ 297 w 405"/>
                <a:gd name="T19" fmla="*/ 838 h 1003"/>
                <a:gd name="T20" fmla="*/ 220 w 405"/>
                <a:gd name="T21" fmla="*/ 932 h 1003"/>
                <a:gd name="T22" fmla="*/ 164 w 405"/>
                <a:gd name="T23" fmla="*/ 982 h 1003"/>
                <a:gd name="T24" fmla="*/ 123 w 405"/>
                <a:gd name="T25" fmla="*/ 1001 h 1003"/>
                <a:gd name="T26" fmla="*/ 78 w 405"/>
                <a:gd name="T27" fmla="*/ 1001 h 1003"/>
                <a:gd name="T28" fmla="*/ 39 w 405"/>
                <a:gd name="T29" fmla="*/ 982 h 1003"/>
                <a:gd name="T30" fmla="*/ 10 w 405"/>
                <a:gd name="T31" fmla="*/ 945 h 1003"/>
                <a:gd name="T32" fmla="*/ 0 w 405"/>
                <a:gd name="T33" fmla="*/ 902 h 1003"/>
                <a:gd name="T34" fmla="*/ 10 w 405"/>
                <a:gd name="T35" fmla="*/ 858 h 1003"/>
                <a:gd name="T36" fmla="*/ 39 w 405"/>
                <a:gd name="T37" fmla="*/ 823 h 1003"/>
                <a:gd name="T38" fmla="*/ 76 w 405"/>
                <a:gd name="T39" fmla="*/ 788 h 1003"/>
                <a:gd name="T40" fmla="*/ 139 w 405"/>
                <a:gd name="T41" fmla="*/ 710 h 1003"/>
                <a:gd name="T42" fmla="*/ 181 w 405"/>
                <a:gd name="T43" fmla="*/ 621 h 1003"/>
                <a:gd name="T44" fmla="*/ 201 w 405"/>
                <a:gd name="T45" fmla="*/ 528 h 1003"/>
                <a:gd name="T46" fmla="*/ 201 w 405"/>
                <a:gd name="T47" fmla="*/ 433 h 1003"/>
                <a:gd name="T48" fmla="*/ 181 w 405"/>
                <a:gd name="T49" fmla="*/ 339 h 1003"/>
                <a:gd name="T50" fmla="*/ 139 w 405"/>
                <a:gd name="T51" fmla="*/ 251 h 1003"/>
                <a:gd name="T52" fmla="*/ 76 w 405"/>
                <a:gd name="T53" fmla="*/ 172 h 1003"/>
                <a:gd name="T54" fmla="*/ 53 w 405"/>
                <a:gd name="T55" fmla="*/ 133 h 1003"/>
                <a:gd name="T56" fmla="*/ 48 w 405"/>
                <a:gd name="T57" fmla="*/ 90 h 1003"/>
                <a:gd name="T58" fmla="*/ 62 w 405"/>
                <a:gd name="T59" fmla="*/ 48 h 1003"/>
                <a:gd name="T60" fmla="*/ 95 w 405"/>
                <a:gd name="T61" fmla="*/ 14 h 1003"/>
                <a:gd name="T62" fmla="*/ 137 w 405"/>
                <a:gd name="T63" fmla="*/ 0 h 1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5" h="1003">
                  <a:moveTo>
                    <a:pt x="137" y="0"/>
                  </a:moveTo>
                  <a:lnTo>
                    <a:pt x="159" y="0"/>
                  </a:lnTo>
                  <a:lnTo>
                    <a:pt x="181" y="5"/>
                  </a:lnTo>
                  <a:lnTo>
                    <a:pt x="201" y="14"/>
                  </a:lnTo>
                  <a:lnTo>
                    <a:pt x="220" y="29"/>
                  </a:lnTo>
                  <a:lnTo>
                    <a:pt x="260" y="75"/>
                  </a:lnTo>
                  <a:lnTo>
                    <a:pt x="297" y="123"/>
                  </a:lnTo>
                  <a:lnTo>
                    <a:pt x="327" y="173"/>
                  </a:lnTo>
                  <a:lnTo>
                    <a:pt x="353" y="226"/>
                  </a:lnTo>
                  <a:lnTo>
                    <a:pt x="374" y="282"/>
                  </a:lnTo>
                  <a:lnTo>
                    <a:pt x="389" y="337"/>
                  </a:lnTo>
                  <a:lnTo>
                    <a:pt x="399" y="394"/>
                  </a:lnTo>
                  <a:lnTo>
                    <a:pt x="405" y="452"/>
                  </a:lnTo>
                  <a:lnTo>
                    <a:pt x="405" y="509"/>
                  </a:lnTo>
                  <a:lnTo>
                    <a:pt x="399" y="567"/>
                  </a:lnTo>
                  <a:lnTo>
                    <a:pt x="389" y="624"/>
                  </a:lnTo>
                  <a:lnTo>
                    <a:pt x="374" y="680"/>
                  </a:lnTo>
                  <a:lnTo>
                    <a:pt x="353" y="734"/>
                  </a:lnTo>
                  <a:lnTo>
                    <a:pt x="327" y="787"/>
                  </a:lnTo>
                  <a:lnTo>
                    <a:pt x="297" y="838"/>
                  </a:lnTo>
                  <a:lnTo>
                    <a:pt x="260" y="887"/>
                  </a:lnTo>
                  <a:lnTo>
                    <a:pt x="220" y="932"/>
                  </a:lnTo>
                  <a:lnTo>
                    <a:pt x="193" y="958"/>
                  </a:lnTo>
                  <a:lnTo>
                    <a:pt x="164" y="982"/>
                  </a:lnTo>
                  <a:lnTo>
                    <a:pt x="144" y="994"/>
                  </a:lnTo>
                  <a:lnTo>
                    <a:pt x="123" y="1001"/>
                  </a:lnTo>
                  <a:lnTo>
                    <a:pt x="101" y="1003"/>
                  </a:lnTo>
                  <a:lnTo>
                    <a:pt x="78" y="1001"/>
                  </a:lnTo>
                  <a:lnTo>
                    <a:pt x="58" y="994"/>
                  </a:lnTo>
                  <a:lnTo>
                    <a:pt x="39" y="982"/>
                  </a:lnTo>
                  <a:lnTo>
                    <a:pt x="21" y="966"/>
                  </a:lnTo>
                  <a:lnTo>
                    <a:pt x="10" y="945"/>
                  </a:lnTo>
                  <a:lnTo>
                    <a:pt x="2" y="923"/>
                  </a:lnTo>
                  <a:lnTo>
                    <a:pt x="0" y="902"/>
                  </a:lnTo>
                  <a:lnTo>
                    <a:pt x="3" y="879"/>
                  </a:lnTo>
                  <a:lnTo>
                    <a:pt x="10" y="858"/>
                  </a:lnTo>
                  <a:lnTo>
                    <a:pt x="21" y="839"/>
                  </a:lnTo>
                  <a:lnTo>
                    <a:pt x="39" y="823"/>
                  </a:lnTo>
                  <a:lnTo>
                    <a:pt x="58" y="806"/>
                  </a:lnTo>
                  <a:lnTo>
                    <a:pt x="76" y="788"/>
                  </a:lnTo>
                  <a:lnTo>
                    <a:pt x="111" y="750"/>
                  </a:lnTo>
                  <a:lnTo>
                    <a:pt x="139" y="710"/>
                  </a:lnTo>
                  <a:lnTo>
                    <a:pt x="162" y="667"/>
                  </a:lnTo>
                  <a:lnTo>
                    <a:pt x="181" y="621"/>
                  </a:lnTo>
                  <a:lnTo>
                    <a:pt x="194" y="576"/>
                  </a:lnTo>
                  <a:lnTo>
                    <a:pt x="201" y="528"/>
                  </a:lnTo>
                  <a:lnTo>
                    <a:pt x="203" y="481"/>
                  </a:lnTo>
                  <a:lnTo>
                    <a:pt x="201" y="433"/>
                  </a:lnTo>
                  <a:lnTo>
                    <a:pt x="194" y="386"/>
                  </a:lnTo>
                  <a:lnTo>
                    <a:pt x="181" y="339"/>
                  </a:lnTo>
                  <a:lnTo>
                    <a:pt x="162" y="295"/>
                  </a:lnTo>
                  <a:lnTo>
                    <a:pt x="139" y="251"/>
                  </a:lnTo>
                  <a:lnTo>
                    <a:pt x="111" y="210"/>
                  </a:lnTo>
                  <a:lnTo>
                    <a:pt x="76" y="172"/>
                  </a:lnTo>
                  <a:lnTo>
                    <a:pt x="62" y="154"/>
                  </a:lnTo>
                  <a:lnTo>
                    <a:pt x="53" y="133"/>
                  </a:lnTo>
                  <a:lnTo>
                    <a:pt x="48" y="112"/>
                  </a:lnTo>
                  <a:lnTo>
                    <a:pt x="48" y="90"/>
                  </a:lnTo>
                  <a:lnTo>
                    <a:pt x="53" y="68"/>
                  </a:lnTo>
                  <a:lnTo>
                    <a:pt x="62" y="48"/>
                  </a:lnTo>
                  <a:lnTo>
                    <a:pt x="76" y="29"/>
                  </a:lnTo>
                  <a:lnTo>
                    <a:pt x="95" y="14"/>
                  </a:lnTo>
                  <a:lnTo>
                    <a:pt x="115" y="5"/>
                  </a:lnTo>
                  <a:lnTo>
                    <a:pt x="137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751B9D83-E766-4412-BB4E-EEA6A6E38EE2}"/>
              </a:ext>
            </a:extLst>
          </p:cNvPr>
          <p:cNvGrpSpPr/>
          <p:nvPr/>
        </p:nvGrpSpPr>
        <p:grpSpPr>
          <a:xfrm>
            <a:off x="1323846" y="966397"/>
            <a:ext cx="562105" cy="754603"/>
            <a:chOff x="1836895" y="1836970"/>
            <a:chExt cx="897528" cy="1252332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0F5554B6-A97C-4BE0-9851-2768978A6324}"/>
                </a:ext>
              </a:extLst>
            </p:cNvPr>
            <p:cNvGrpSpPr/>
            <p:nvPr/>
          </p:nvGrpSpPr>
          <p:grpSpPr>
            <a:xfrm rot="16200000">
              <a:off x="1830742" y="1881210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187" name="Freeform 62">
                <a:extLst>
                  <a:ext uri="{FF2B5EF4-FFF2-40B4-BE49-F238E27FC236}">
                    <a16:creationId xmlns:a16="http://schemas.microsoft.com/office/drawing/2014/main" id="{6385DF08-7714-45B6-98C7-76CA4F49272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63">
                <a:extLst>
                  <a:ext uri="{FF2B5EF4-FFF2-40B4-BE49-F238E27FC236}">
                    <a16:creationId xmlns:a16="http://schemas.microsoft.com/office/drawing/2014/main" id="{C4061A16-A366-4345-A9D1-5765D5070F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64">
                <a:extLst>
                  <a:ext uri="{FF2B5EF4-FFF2-40B4-BE49-F238E27FC236}">
                    <a16:creationId xmlns:a16="http://schemas.microsoft.com/office/drawing/2014/main" id="{A29D183F-9EA8-45FE-937F-221CC75F1B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65">
                <a:extLst>
                  <a:ext uri="{FF2B5EF4-FFF2-40B4-BE49-F238E27FC236}">
                    <a16:creationId xmlns:a16="http://schemas.microsoft.com/office/drawing/2014/main" id="{18F25305-E8C6-4C7C-9D86-BC8DBAA90C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66">
                <a:extLst>
                  <a:ext uri="{FF2B5EF4-FFF2-40B4-BE49-F238E27FC236}">
                    <a16:creationId xmlns:a16="http://schemas.microsoft.com/office/drawing/2014/main" id="{79766AB1-535D-46E2-90E9-79A770499A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80" name="Freeform 344">
              <a:extLst>
                <a:ext uri="{FF2B5EF4-FFF2-40B4-BE49-F238E27FC236}">
                  <a16:creationId xmlns:a16="http://schemas.microsoft.com/office/drawing/2014/main" id="{A25FAA96-8E62-442A-A4BF-8F471D6AC8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6895" y="2054198"/>
              <a:ext cx="897528" cy="1035104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304629B3-7FA3-49FC-B4A9-BE16859F22D1}"/>
                </a:ext>
              </a:extLst>
            </p:cNvPr>
            <p:cNvGrpSpPr/>
            <p:nvPr/>
          </p:nvGrpSpPr>
          <p:grpSpPr>
            <a:xfrm rot="5400000">
              <a:off x="2167390" y="1876658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182" name="Freeform 62">
                <a:extLst>
                  <a:ext uri="{FF2B5EF4-FFF2-40B4-BE49-F238E27FC236}">
                    <a16:creationId xmlns:a16="http://schemas.microsoft.com/office/drawing/2014/main" id="{951295C0-DA39-437F-AE53-383F681900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63">
                <a:extLst>
                  <a:ext uri="{FF2B5EF4-FFF2-40B4-BE49-F238E27FC236}">
                    <a16:creationId xmlns:a16="http://schemas.microsoft.com/office/drawing/2014/main" id="{B689D20A-6C23-4CDB-81E8-E93F2BCD90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64">
                <a:extLst>
                  <a:ext uri="{FF2B5EF4-FFF2-40B4-BE49-F238E27FC236}">
                    <a16:creationId xmlns:a16="http://schemas.microsoft.com/office/drawing/2014/main" id="{5D3C4F5A-6CD1-4283-B432-B5B6332B7A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65">
                <a:extLst>
                  <a:ext uri="{FF2B5EF4-FFF2-40B4-BE49-F238E27FC236}">
                    <a16:creationId xmlns:a16="http://schemas.microsoft.com/office/drawing/2014/main" id="{98C7CBFA-EEE4-4E62-AFAF-3879CECE8E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66">
                <a:extLst>
                  <a:ext uri="{FF2B5EF4-FFF2-40B4-BE49-F238E27FC236}">
                    <a16:creationId xmlns:a16="http://schemas.microsoft.com/office/drawing/2014/main" id="{1A22B150-091A-4199-83F2-2DC697BE0B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58721AE-6B73-4B08-9E00-9209BE4C4296}"/>
              </a:ext>
            </a:extLst>
          </p:cNvPr>
          <p:cNvCxnSpPr>
            <a:cxnSpLocks/>
          </p:cNvCxnSpPr>
          <p:nvPr/>
        </p:nvCxnSpPr>
        <p:spPr>
          <a:xfrm>
            <a:off x="1805365" y="1464617"/>
            <a:ext cx="564264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182CB072-F26F-4A0E-B3B6-1EF9AE605739}"/>
              </a:ext>
            </a:extLst>
          </p:cNvPr>
          <p:cNvCxnSpPr>
            <a:cxnSpLocks/>
          </p:cNvCxnSpPr>
          <p:nvPr/>
        </p:nvCxnSpPr>
        <p:spPr>
          <a:xfrm>
            <a:off x="1820170" y="2384495"/>
            <a:ext cx="564264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7DBAFBC0-25DF-41F9-A568-BD61BCC3B8F8}"/>
              </a:ext>
            </a:extLst>
          </p:cNvPr>
          <p:cNvCxnSpPr>
            <a:cxnSpLocks/>
          </p:cNvCxnSpPr>
          <p:nvPr/>
        </p:nvCxnSpPr>
        <p:spPr>
          <a:xfrm>
            <a:off x="2355238" y="1456702"/>
            <a:ext cx="13962" cy="938906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6B79AE6B-4D94-4152-91CF-F1D92B08ACB5}"/>
              </a:ext>
            </a:extLst>
          </p:cNvPr>
          <p:cNvCxnSpPr>
            <a:cxnSpLocks/>
          </p:cNvCxnSpPr>
          <p:nvPr/>
        </p:nvCxnSpPr>
        <p:spPr>
          <a:xfrm flipV="1">
            <a:off x="2384434" y="2261305"/>
            <a:ext cx="443810" cy="2856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3D05D09F-CFD1-42C6-B777-8BA171442430}"/>
              </a:ext>
            </a:extLst>
          </p:cNvPr>
          <p:cNvSpPr txBox="1"/>
          <p:nvPr/>
        </p:nvSpPr>
        <p:spPr>
          <a:xfrm>
            <a:off x="4442394" y="1051829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MSC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BDBC5311-7E9D-47F5-83F3-B10017CB7D36}"/>
              </a:ext>
            </a:extLst>
          </p:cNvPr>
          <p:cNvSpPr txBox="1"/>
          <p:nvPr/>
        </p:nvSpPr>
        <p:spPr>
          <a:xfrm>
            <a:off x="2492233" y="1204722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RNC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9F0D0F8E-41F1-4FE0-813D-5D14C363D0B2}"/>
              </a:ext>
            </a:extLst>
          </p:cNvPr>
          <p:cNvSpPr txBox="1"/>
          <p:nvPr/>
        </p:nvSpPr>
        <p:spPr>
          <a:xfrm>
            <a:off x="1681777" y="2417359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Node B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D0E1D9EF-FB64-45AA-8B32-430847A141B2}"/>
              </a:ext>
            </a:extLst>
          </p:cNvPr>
          <p:cNvSpPr txBox="1"/>
          <p:nvPr/>
        </p:nvSpPr>
        <p:spPr>
          <a:xfrm>
            <a:off x="1608898" y="1176093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Node B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648B2E17-9422-48EB-A2EF-99618EFD3AD0}"/>
              </a:ext>
            </a:extLst>
          </p:cNvPr>
          <p:cNvSpPr/>
          <p:nvPr/>
        </p:nvSpPr>
        <p:spPr>
          <a:xfrm>
            <a:off x="1610927" y="887518"/>
            <a:ext cx="2095986" cy="2071644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69D00889-30F3-455E-8B47-3568242B595C}"/>
              </a:ext>
            </a:extLst>
          </p:cNvPr>
          <p:cNvSpPr txBox="1"/>
          <p:nvPr/>
        </p:nvSpPr>
        <p:spPr>
          <a:xfrm>
            <a:off x="2664705" y="2654156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FF00"/>
                </a:solidFill>
              </a:rPr>
              <a:t>RNS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8335A586-A75E-403B-8AB0-CF88093622E2}"/>
              </a:ext>
            </a:extLst>
          </p:cNvPr>
          <p:cNvGrpSpPr/>
          <p:nvPr/>
        </p:nvGrpSpPr>
        <p:grpSpPr>
          <a:xfrm>
            <a:off x="4303751" y="2921877"/>
            <a:ext cx="461963" cy="517525"/>
            <a:chOff x="5384800" y="1933575"/>
            <a:chExt cx="461963" cy="517525"/>
          </a:xfrm>
          <a:solidFill>
            <a:schemeClr val="bg1"/>
          </a:solidFill>
        </p:grpSpPr>
        <p:sp>
          <p:nvSpPr>
            <p:cNvPr id="125" name="Freeform 65">
              <a:extLst>
                <a:ext uri="{FF2B5EF4-FFF2-40B4-BE49-F238E27FC236}">
                  <a16:creationId xmlns:a16="http://schemas.microsoft.com/office/drawing/2014/main" id="{2954CAC7-17EE-49CB-AC70-D5AE8E8D95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8480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6 w 867"/>
                <a:gd name="T11" fmla="*/ 2604 h 3265"/>
                <a:gd name="T12" fmla="*/ 264 w 867"/>
                <a:gd name="T13" fmla="*/ 2628 h 3265"/>
                <a:gd name="T14" fmla="*/ 247 w 867"/>
                <a:gd name="T15" fmla="*/ 2656 h 3265"/>
                <a:gd name="T16" fmla="*/ 234 w 867"/>
                <a:gd name="T17" fmla="*/ 2685 h 3265"/>
                <a:gd name="T18" fmla="*/ 227 w 867"/>
                <a:gd name="T19" fmla="*/ 2717 h 3265"/>
                <a:gd name="T20" fmla="*/ 224 w 867"/>
                <a:gd name="T21" fmla="*/ 2751 h 3265"/>
                <a:gd name="T22" fmla="*/ 227 w 867"/>
                <a:gd name="T23" fmla="*/ 2785 h 3265"/>
                <a:gd name="T24" fmla="*/ 234 w 867"/>
                <a:gd name="T25" fmla="*/ 2817 h 3265"/>
                <a:gd name="T26" fmla="*/ 247 w 867"/>
                <a:gd name="T27" fmla="*/ 2846 h 3265"/>
                <a:gd name="T28" fmla="*/ 264 w 867"/>
                <a:gd name="T29" fmla="*/ 2874 h 3265"/>
                <a:gd name="T30" fmla="*/ 286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2 w 867"/>
                <a:gd name="T51" fmla="*/ 2898 h 3265"/>
                <a:gd name="T52" fmla="*/ 604 w 867"/>
                <a:gd name="T53" fmla="*/ 2874 h 3265"/>
                <a:gd name="T54" fmla="*/ 621 w 867"/>
                <a:gd name="T55" fmla="*/ 2846 h 3265"/>
                <a:gd name="T56" fmla="*/ 634 w 867"/>
                <a:gd name="T57" fmla="*/ 2817 h 3265"/>
                <a:gd name="T58" fmla="*/ 641 w 867"/>
                <a:gd name="T59" fmla="*/ 2785 h 3265"/>
                <a:gd name="T60" fmla="*/ 645 w 867"/>
                <a:gd name="T61" fmla="*/ 2751 h 3265"/>
                <a:gd name="T62" fmla="*/ 641 w 867"/>
                <a:gd name="T63" fmla="*/ 2717 h 3265"/>
                <a:gd name="T64" fmla="*/ 634 w 867"/>
                <a:gd name="T65" fmla="*/ 2685 h 3265"/>
                <a:gd name="T66" fmla="*/ 621 w 867"/>
                <a:gd name="T67" fmla="*/ 2656 h 3265"/>
                <a:gd name="T68" fmla="*/ 604 w 867"/>
                <a:gd name="T69" fmla="*/ 2628 h 3265"/>
                <a:gd name="T70" fmla="*/ 582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4 w 867"/>
                <a:gd name="T83" fmla="*/ 1238 h 3265"/>
                <a:gd name="T84" fmla="*/ 224 w 867"/>
                <a:gd name="T85" fmla="*/ 1524 h 3265"/>
                <a:gd name="T86" fmla="*/ 645 w 867"/>
                <a:gd name="T87" fmla="*/ 1524 h 3265"/>
                <a:gd name="T88" fmla="*/ 645 w 867"/>
                <a:gd name="T89" fmla="*/ 1238 h 3265"/>
                <a:gd name="T90" fmla="*/ 224 w 867"/>
                <a:gd name="T91" fmla="*/ 1238 h 3265"/>
                <a:gd name="T92" fmla="*/ 224 w 867"/>
                <a:gd name="T93" fmla="*/ 306 h 3265"/>
                <a:gd name="T94" fmla="*/ 224 w 867"/>
                <a:gd name="T95" fmla="*/ 998 h 3265"/>
                <a:gd name="T96" fmla="*/ 645 w 867"/>
                <a:gd name="T97" fmla="*/ 998 h 3265"/>
                <a:gd name="T98" fmla="*/ 645 w 867"/>
                <a:gd name="T99" fmla="*/ 306 h 3265"/>
                <a:gd name="T100" fmla="*/ 224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6" y="2604"/>
                  </a:lnTo>
                  <a:lnTo>
                    <a:pt x="264" y="2628"/>
                  </a:lnTo>
                  <a:lnTo>
                    <a:pt x="247" y="2656"/>
                  </a:lnTo>
                  <a:lnTo>
                    <a:pt x="234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4" y="2817"/>
                  </a:lnTo>
                  <a:lnTo>
                    <a:pt x="247" y="2846"/>
                  </a:lnTo>
                  <a:lnTo>
                    <a:pt x="264" y="2874"/>
                  </a:lnTo>
                  <a:lnTo>
                    <a:pt x="286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2" y="2898"/>
                  </a:lnTo>
                  <a:lnTo>
                    <a:pt x="604" y="2874"/>
                  </a:lnTo>
                  <a:lnTo>
                    <a:pt x="621" y="2846"/>
                  </a:lnTo>
                  <a:lnTo>
                    <a:pt x="634" y="2817"/>
                  </a:lnTo>
                  <a:lnTo>
                    <a:pt x="641" y="2785"/>
                  </a:lnTo>
                  <a:lnTo>
                    <a:pt x="645" y="2751"/>
                  </a:lnTo>
                  <a:lnTo>
                    <a:pt x="641" y="2717"/>
                  </a:lnTo>
                  <a:lnTo>
                    <a:pt x="634" y="2685"/>
                  </a:lnTo>
                  <a:lnTo>
                    <a:pt x="621" y="2656"/>
                  </a:lnTo>
                  <a:lnTo>
                    <a:pt x="604" y="2628"/>
                  </a:lnTo>
                  <a:lnTo>
                    <a:pt x="582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5" y="1524"/>
                  </a:lnTo>
                  <a:lnTo>
                    <a:pt x="645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5" y="998"/>
                  </a:lnTo>
                  <a:lnTo>
                    <a:pt x="645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66">
              <a:extLst>
                <a:ext uri="{FF2B5EF4-FFF2-40B4-BE49-F238E27FC236}">
                  <a16:creationId xmlns:a16="http://schemas.microsoft.com/office/drawing/2014/main" id="{B83058CF-E7F6-4E79-A527-C90A6DC788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46725" y="1933575"/>
              <a:ext cx="138113" cy="517525"/>
            </a:xfrm>
            <a:custGeom>
              <a:avLst/>
              <a:gdLst>
                <a:gd name="T0" fmla="*/ 434 w 868"/>
                <a:gd name="T1" fmla="*/ 2544 h 3265"/>
                <a:gd name="T2" fmla="*/ 400 w 868"/>
                <a:gd name="T3" fmla="*/ 2546 h 3265"/>
                <a:gd name="T4" fmla="*/ 368 w 868"/>
                <a:gd name="T5" fmla="*/ 2554 h 3265"/>
                <a:gd name="T6" fmla="*/ 338 w 868"/>
                <a:gd name="T7" fmla="*/ 2567 h 3265"/>
                <a:gd name="T8" fmla="*/ 310 w 868"/>
                <a:gd name="T9" fmla="*/ 2584 h 3265"/>
                <a:gd name="T10" fmla="*/ 285 w 868"/>
                <a:gd name="T11" fmla="*/ 2604 h 3265"/>
                <a:gd name="T12" fmla="*/ 265 w 868"/>
                <a:gd name="T13" fmla="*/ 2628 h 3265"/>
                <a:gd name="T14" fmla="*/ 248 w 868"/>
                <a:gd name="T15" fmla="*/ 2656 h 3265"/>
                <a:gd name="T16" fmla="*/ 235 w 868"/>
                <a:gd name="T17" fmla="*/ 2685 h 3265"/>
                <a:gd name="T18" fmla="*/ 227 w 868"/>
                <a:gd name="T19" fmla="*/ 2717 h 3265"/>
                <a:gd name="T20" fmla="*/ 224 w 868"/>
                <a:gd name="T21" fmla="*/ 2751 h 3265"/>
                <a:gd name="T22" fmla="*/ 227 w 868"/>
                <a:gd name="T23" fmla="*/ 2785 h 3265"/>
                <a:gd name="T24" fmla="*/ 235 w 868"/>
                <a:gd name="T25" fmla="*/ 2817 h 3265"/>
                <a:gd name="T26" fmla="*/ 248 w 868"/>
                <a:gd name="T27" fmla="*/ 2846 h 3265"/>
                <a:gd name="T28" fmla="*/ 265 w 868"/>
                <a:gd name="T29" fmla="*/ 2874 h 3265"/>
                <a:gd name="T30" fmla="*/ 285 w 868"/>
                <a:gd name="T31" fmla="*/ 2898 h 3265"/>
                <a:gd name="T32" fmla="*/ 310 w 868"/>
                <a:gd name="T33" fmla="*/ 2919 h 3265"/>
                <a:gd name="T34" fmla="*/ 338 w 868"/>
                <a:gd name="T35" fmla="*/ 2936 h 3265"/>
                <a:gd name="T36" fmla="*/ 368 w 868"/>
                <a:gd name="T37" fmla="*/ 2949 h 3265"/>
                <a:gd name="T38" fmla="*/ 400 w 868"/>
                <a:gd name="T39" fmla="*/ 2956 h 3265"/>
                <a:gd name="T40" fmla="*/ 434 w 868"/>
                <a:gd name="T41" fmla="*/ 2959 h 3265"/>
                <a:gd name="T42" fmla="*/ 468 w 868"/>
                <a:gd name="T43" fmla="*/ 2956 h 3265"/>
                <a:gd name="T44" fmla="*/ 501 w 868"/>
                <a:gd name="T45" fmla="*/ 2949 h 3265"/>
                <a:gd name="T46" fmla="*/ 531 w 868"/>
                <a:gd name="T47" fmla="*/ 2936 h 3265"/>
                <a:gd name="T48" fmla="*/ 558 w 868"/>
                <a:gd name="T49" fmla="*/ 2919 h 3265"/>
                <a:gd name="T50" fmla="*/ 583 w 868"/>
                <a:gd name="T51" fmla="*/ 2898 h 3265"/>
                <a:gd name="T52" fmla="*/ 604 w 868"/>
                <a:gd name="T53" fmla="*/ 2874 h 3265"/>
                <a:gd name="T54" fmla="*/ 622 w 868"/>
                <a:gd name="T55" fmla="*/ 2846 h 3265"/>
                <a:gd name="T56" fmla="*/ 633 w 868"/>
                <a:gd name="T57" fmla="*/ 2817 h 3265"/>
                <a:gd name="T58" fmla="*/ 642 w 868"/>
                <a:gd name="T59" fmla="*/ 2785 h 3265"/>
                <a:gd name="T60" fmla="*/ 644 w 868"/>
                <a:gd name="T61" fmla="*/ 2751 h 3265"/>
                <a:gd name="T62" fmla="*/ 642 w 868"/>
                <a:gd name="T63" fmla="*/ 2717 h 3265"/>
                <a:gd name="T64" fmla="*/ 633 w 868"/>
                <a:gd name="T65" fmla="*/ 2685 h 3265"/>
                <a:gd name="T66" fmla="*/ 622 w 868"/>
                <a:gd name="T67" fmla="*/ 2656 h 3265"/>
                <a:gd name="T68" fmla="*/ 604 w 868"/>
                <a:gd name="T69" fmla="*/ 2628 h 3265"/>
                <a:gd name="T70" fmla="*/ 583 w 868"/>
                <a:gd name="T71" fmla="*/ 2604 h 3265"/>
                <a:gd name="T72" fmla="*/ 558 w 868"/>
                <a:gd name="T73" fmla="*/ 2584 h 3265"/>
                <a:gd name="T74" fmla="*/ 531 w 868"/>
                <a:gd name="T75" fmla="*/ 2567 h 3265"/>
                <a:gd name="T76" fmla="*/ 501 w 868"/>
                <a:gd name="T77" fmla="*/ 2554 h 3265"/>
                <a:gd name="T78" fmla="*/ 468 w 868"/>
                <a:gd name="T79" fmla="*/ 2546 h 3265"/>
                <a:gd name="T80" fmla="*/ 434 w 868"/>
                <a:gd name="T81" fmla="*/ 2544 h 3265"/>
                <a:gd name="T82" fmla="*/ 224 w 868"/>
                <a:gd name="T83" fmla="*/ 1238 h 3265"/>
                <a:gd name="T84" fmla="*/ 224 w 868"/>
                <a:gd name="T85" fmla="*/ 1524 h 3265"/>
                <a:gd name="T86" fmla="*/ 644 w 868"/>
                <a:gd name="T87" fmla="*/ 1524 h 3265"/>
                <a:gd name="T88" fmla="*/ 644 w 868"/>
                <a:gd name="T89" fmla="*/ 1238 h 3265"/>
                <a:gd name="T90" fmla="*/ 224 w 868"/>
                <a:gd name="T91" fmla="*/ 1238 h 3265"/>
                <a:gd name="T92" fmla="*/ 224 w 868"/>
                <a:gd name="T93" fmla="*/ 306 h 3265"/>
                <a:gd name="T94" fmla="*/ 224 w 868"/>
                <a:gd name="T95" fmla="*/ 998 h 3265"/>
                <a:gd name="T96" fmla="*/ 644 w 868"/>
                <a:gd name="T97" fmla="*/ 998 h 3265"/>
                <a:gd name="T98" fmla="*/ 644 w 868"/>
                <a:gd name="T99" fmla="*/ 306 h 3265"/>
                <a:gd name="T100" fmla="*/ 224 w 868"/>
                <a:gd name="T101" fmla="*/ 306 h 3265"/>
                <a:gd name="T102" fmla="*/ 0 w 868"/>
                <a:gd name="T103" fmla="*/ 0 h 3265"/>
                <a:gd name="T104" fmla="*/ 868 w 868"/>
                <a:gd name="T105" fmla="*/ 0 h 3265"/>
                <a:gd name="T106" fmla="*/ 868 w 868"/>
                <a:gd name="T107" fmla="*/ 3265 h 3265"/>
                <a:gd name="T108" fmla="*/ 0 w 868"/>
                <a:gd name="T109" fmla="*/ 3265 h 3265"/>
                <a:gd name="T110" fmla="*/ 0 w 868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8" h="3265">
                  <a:moveTo>
                    <a:pt x="434" y="2544"/>
                  </a:moveTo>
                  <a:lnTo>
                    <a:pt x="400" y="2546"/>
                  </a:lnTo>
                  <a:lnTo>
                    <a:pt x="368" y="2554"/>
                  </a:lnTo>
                  <a:lnTo>
                    <a:pt x="338" y="2567"/>
                  </a:lnTo>
                  <a:lnTo>
                    <a:pt x="310" y="2584"/>
                  </a:lnTo>
                  <a:lnTo>
                    <a:pt x="285" y="2604"/>
                  </a:lnTo>
                  <a:lnTo>
                    <a:pt x="265" y="2628"/>
                  </a:lnTo>
                  <a:lnTo>
                    <a:pt x="248" y="2656"/>
                  </a:lnTo>
                  <a:lnTo>
                    <a:pt x="235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5" y="2817"/>
                  </a:lnTo>
                  <a:lnTo>
                    <a:pt x="248" y="2846"/>
                  </a:lnTo>
                  <a:lnTo>
                    <a:pt x="265" y="2874"/>
                  </a:lnTo>
                  <a:lnTo>
                    <a:pt x="285" y="2898"/>
                  </a:lnTo>
                  <a:lnTo>
                    <a:pt x="310" y="2919"/>
                  </a:lnTo>
                  <a:lnTo>
                    <a:pt x="338" y="2936"/>
                  </a:lnTo>
                  <a:lnTo>
                    <a:pt x="368" y="2949"/>
                  </a:lnTo>
                  <a:lnTo>
                    <a:pt x="400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1" y="2949"/>
                  </a:lnTo>
                  <a:lnTo>
                    <a:pt x="531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4" y="2874"/>
                  </a:lnTo>
                  <a:lnTo>
                    <a:pt x="622" y="2846"/>
                  </a:lnTo>
                  <a:lnTo>
                    <a:pt x="633" y="2817"/>
                  </a:lnTo>
                  <a:lnTo>
                    <a:pt x="642" y="2785"/>
                  </a:lnTo>
                  <a:lnTo>
                    <a:pt x="644" y="2751"/>
                  </a:lnTo>
                  <a:lnTo>
                    <a:pt x="642" y="2717"/>
                  </a:lnTo>
                  <a:lnTo>
                    <a:pt x="633" y="2685"/>
                  </a:lnTo>
                  <a:lnTo>
                    <a:pt x="622" y="2656"/>
                  </a:lnTo>
                  <a:lnTo>
                    <a:pt x="604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1" y="2567"/>
                  </a:lnTo>
                  <a:lnTo>
                    <a:pt x="501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4" y="998"/>
                  </a:lnTo>
                  <a:lnTo>
                    <a:pt x="644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8" y="0"/>
                  </a:lnTo>
                  <a:lnTo>
                    <a:pt x="868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67">
              <a:extLst>
                <a:ext uri="{FF2B5EF4-FFF2-40B4-BE49-F238E27FC236}">
                  <a16:creationId xmlns:a16="http://schemas.microsoft.com/office/drawing/2014/main" id="{F8E9C5D1-4054-44C5-996F-E8CEC2DDC3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0865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5 w 867"/>
                <a:gd name="T11" fmla="*/ 2604 h 3265"/>
                <a:gd name="T12" fmla="*/ 263 w 867"/>
                <a:gd name="T13" fmla="*/ 2628 h 3265"/>
                <a:gd name="T14" fmla="*/ 246 w 867"/>
                <a:gd name="T15" fmla="*/ 2656 h 3265"/>
                <a:gd name="T16" fmla="*/ 233 w 867"/>
                <a:gd name="T17" fmla="*/ 2685 h 3265"/>
                <a:gd name="T18" fmla="*/ 226 w 867"/>
                <a:gd name="T19" fmla="*/ 2717 h 3265"/>
                <a:gd name="T20" fmla="*/ 223 w 867"/>
                <a:gd name="T21" fmla="*/ 2751 h 3265"/>
                <a:gd name="T22" fmla="*/ 226 w 867"/>
                <a:gd name="T23" fmla="*/ 2785 h 3265"/>
                <a:gd name="T24" fmla="*/ 233 w 867"/>
                <a:gd name="T25" fmla="*/ 2817 h 3265"/>
                <a:gd name="T26" fmla="*/ 246 w 867"/>
                <a:gd name="T27" fmla="*/ 2846 h 3265"/>
                <a:gd name="T28" fmla="*/ 263 w 867"/>
                <a:gd name="T29" fmla="*/ 2874 h 3265"/>
                <a:gd name="T30" fmla="*/ 285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3 w 867"/>
                <a:gd name="T51" fmla="*/ 2898 h 3265"/>
                <a:gd name="T52" fmla="*/ 603 w 867"/>
                <a:gd name="T53" fmla="*/ 2874 h 3265"/>
                <a:gd name="T54" fmla="*/ 620 w 867"/>
                <a:gd name="T55" fmla="*/ 2846 h 3265"/>
                <a:gd name="T56" fmla="*/ 633 w 867"/>
                <a:gd name="T57" fmla="*/ 2817 h 3265"/>
                <a:gd name="T58" fmla="*/ 641 w 867"/>
                <a:gd name="T59" fmla="*/ 2785 h 3265"/>
                <a:gd name="T60" fmla="*/ 644 w 867"/>
                <a:gd name="T61" fmla="*/ 2751 h 3265"/>
                <a:gd name="T62" fmla="*/ 641 w 867"/>
                <a:gd name="T63" fmla="*/ 2717 h 3265"/>
                <a:gd name="T64" fmla="*/ 633 w 867"/>
                <a:gd name="T65" fmla="*/ 2685 h 3265"/>
                <a:gd name="T66" fmla="*/ 620 w 867"/>
                <a:gd name="T67" fmla="*/ 2656 h 3265"/>
                <a:gd name="T68" fmla="*/ 603 w 867"/>
                <a:gd name="T69" fmla="*/ 2628 h 3265"/>
                <a:gd name="T70" fmla="*/ 583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3 w 867"/>
                <a:gd name="T83" fmla="*/ 1238 h 3265"/>
                <a:gd name="T84" fmla="*/ 223 w 867"/>
                <a:gd name="T85" fmla="*/ 1524 h 3265"/>
                <a:gd name="T86" fmla="*/ 644 w 867"/>
                <a:gd name="T87" fmla="*/ 1524 h 3265"/>
                <a:gd name="T88" fmla="*/ 644 w 867"/>
                <a:gd name="T89" fmla="*/ 1238 h 3265"/>
                <a:gd name="T90" fmla="*/ 223 w 867"/>
                <a:gd name="T91" fmla="*/ 1238 h 3265"/>
                <a:gd name="T92" fmla="*/ 223 w 867"/>
                <a:gd name="T93" fmla="*/ 306 h 3265"/>
                <a:gd name="T94" fmla="*/ 223 w 867"/>
                <a:gd name="T95" fmla="*/ 999 h 3265"/>
                <a:gd name="T96" fmla="*/ 644 w 867"/>
                <a:gd name="T97" fmla="*/ 999 h 3265"/>
                <a:gd name="T98" fmla="*/ 644 w 867"/>
                <a:gd name="T99" fmla="*/ 306 h 3265"/>
                <a:gd name="T100" fmla="*/ 223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5" y="2604"/>
                  </a:lnTo>
                  <a:lnTo>
                    <a:pt x="263" y="2628"/>
                  </a:lnTo>
                  <a:lnTo>
                    <a:pt x="246" y="2656"/>
                  </a:lnTo>
                  <a:lnTo>
                    <a:pt x="233" y="2685"/>
                  </a:lnTo>
                  <a:lnTo>
                    <a:pt x="226" y="2717"/>
                  </a:lnTo>
                  <a:lnTo>
                    <a:pt x="223" y="2751"/>
                  </a:lnTo>
                  <a:lnTo>
                    <a:pt x="226" y="2785"/>
                  </a:lnTo>
                  <a:lnTo>
                    <a:pt x="233" y="2817"/>
                  </a:lnTo>
                  <a:lnTo>
                    <a:pt x="246" y="2846"/>
                  </a:lnTo>
                  <a:lnTo>
                    <a:pt x="263" y="2874"/>
                  </a:lnTo>
                  <a:lnTo>
                    <a:pt x="285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3" y="2874"/>
                  </a:lnTo>
                  <a:lnTo>
                    <a:pt x="620" y="2846"/>
                  </a:lnTo>
                  <a:lnTo>
                    <a:pt x="633" y="2817"/>
                  </a:lnTo>
                  <a:lnTo>
                    <a:pt x="641" y="2785"/>
                  </a:lnTo>
                  <a:lnTo>
                    <a:pt x="644" y="2751"/>
                  </a:lnTo>
                  <a:lnTo>
                    <a:pt x="641" y="2717"/>
                  </a:lnTo>
                  <a:lnTo>
                    <a:pt x="633" y="2685"/>
                  </a:lnTo>
                  <a:lnTo>
                    <a:pt x="620" y="2656"/>
                  </a:lnTo>
                  <a:lnTo>
                    <a:pt x="603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3" y="1238"/>
                  </a:moveTo>
                  <a:lnTo>
                    <a:pt x="223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3" y="1238"/>
                  </a:lnTo>
                  <a:close/>
                  <a:moveTo>
                    <a:pt x="223" y="306"/>
                  </a:moveTo>
                  <a:lnTo>
                    <a:pt x="223" y="999"/>
                  </a:lnTo>
                  <a:lnTo>
                    <a:pt x="644" y="999"/>
                  </a:lnTo>
                  <a:lnTo>
                    <a:pt x="644" y="306"/>
                  </a:lnTo>
                  <a:lnTo>
                    <a:pt x="223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9F0CEF44-60EE-4787-8E0D-4D54EB86D57A}"/>
              </a:ext>
            </a:extLst>
          </p:cNvPr>
          <p:cNvGrpSpPr/>
          <p:nvPr/>
        </p:nvGrpSpPr>
        <p:grpSpPr>
          <a:xfrm>
            <a:off x="5135387" y="2891226"/>
            <a:ext cx="461963" cy="517525"/>
            <a:chOff x="5384800" y="1933575"/>
            <a:chExt cx="461963" cy="517525"/>
          </a:xfrm>
          <a:solidFill>
            <a:schemeClr val="bg1"/>
          </a:solidFill>
        </p:grpSpPr>
        <p:sp>
          <p:nvSpPr>
            <p:cNvPr id="129" name="Freeform 65">
              <a:extLst>
                <a:ext uri="{FF2B5EF4-FFF2-40B4-BE49-F238E27FC236}">
                  <a16:creationId xmlns:a16="http://schemas.microsoft.com/office/drawing/2014/main" id="{FF84B2B9-B0CC-4FB7-91AF-6407824DCB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8480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6 w 867"/>
                <a:gd name="T11" fmla="*/ 2604 h 3265"/>
                <a:gd name="T12" fmla="*/ 264 w 867"/>
                <a:gd name="T13" fmla="*/ 2628 h 3265"/>
                <a:gd name="T14" fmla="*/ 247 w 867"/>
                <a:gd name="T15" fmla="*/ 2656 h 3265"/>
                <a:gd name="T16" fmla="*/ 234 w 867"/>
                <a:gd name="T17" fmla="*/ 2685 h 3265"/>
                <a:gd name="T18" fmla="*/ 227 w 867"/>
                <a:gd name="T19" fmla="*/ 2717 h 3265"/>
                <a:gd name="T20" fmla="*/ 224 w 867"/>
                <a:gd name="T21" fmla="*/ 2751 h 3265"/>
                <a:gd name="T22" fmla="*/ 227 w 867"/>
                <a:gd name="T23" fmla="*/ 2785 h 3265"/>
                <a:gd name="T24" fmla="*/ 234 w 867"/>
                <a:gd name="T25" fmla="*/ 2817 h 3265"/>
                <a:gd name="T26" fmla="*/ 247 w 867"/>
                <a:gd name="T27" fmla="*/ 2846 h 3265"/>
                <a:gd name="T28" fmla="*/ 264 w 867"/>
                <a:gd name="T29" fmla="*/ 2874 h 3265"/>
                <a:gd name="T30" fmla="*/ 286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2 w 867"/>
                <a:gd name="T51" fmla="*/ 2898 h 3265"/>
                <a:gd name="T52" fmla="*/ 604 w 867"/>
                <a:gd name="T53" fmla="*/ 2874 h 3265"/>
                <a:gd name="T54" fmla="*/ 621 w 867"/>
                <a:gd name="T55" fmla="*/ 2846 h 3265"/>
                <a:gd name="T56" fmla="*/ 634 w 867"/>
                <a:gd name="T57" fmla="*/ 2817 h 3265"/>
                <a:gd name="T58" fmla="*/ 641 w 867"/>
                <a:gd name="T59" fmla="*/ 2785 h 3265"/>
                <a:gd name="T60" fmla="*/ 645 w 867"/>
                <a:gd name="T61" fmla="*/ 2751 h 3265"/>
                <a:gd name="T62" fmla="*/ 641 w 867"/>
                <a:gd name="T63" fmla="*/ 2717 h 3265"/>
                <a:gd name="T64" fmla="*/ 634 w 867"/>
                <a:gd name="T65" fmla="*/ 2685 h 3265"/>
                <a:gd name="T66" fmla="*/ 621 w 867"/>
                <a:gd name="T67" fmla="*/ 2656 h 3265"/>
                <a:gd name="T68" fmla="*/ 604 w 867"/>
                <a:gd name="T69" fmla="*/ 2628 h 3265"/>
                <a:gd name="T70" fmla="*/ 582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4 w 867"/>
                <a:gd name="T83" fmla="*/ 1238 h 3265"/>
                <a:gd name="T84" fmla="*/ 224 w 867"/>
                <a:gd name="T85" fmla="*/ 1524 h 3265"/>
                <a:gd name="T86" fmla="*/ 645 w 867"/>
                <a:gd name="T87" fmla="*/ 1524 h 3265"/>
                <a:gd name="T88" fmla="*/ 645 w 867"/>
                <a:gd name="T89" fmla="*/ 1238 h 3265"/>
                <a:gd name="T90" fmla="*/ 224 w 867"/>
                <a:gd name="T91" fmla="*/ 1238 h 3265"/>
                <a:gd name="T92" fmla="*/ 224 w 867"/>
                <a:gd name="T93" fmla="*/ 306 h 3265"/>
                <a:gd name="T94" fmla="*/ 224 w 867"/>
                <a:gd name="T95" fmla="*/ 998 h 3265"/>
                <a:gd name="T96" fmla="*/ 645 w 867"/>
                <a:gd name="T97" fmla="*/ 998 h 3265"/>
                <a:gd name="T98" fmla="*/ 645 w 867"/>
                <a:gd name="T99" fmla="*/ 306 h 3265"/>
                <a:gd name="T100" fmla="*/ 224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6" y="2604"/>
                  </a:lnTo>
                  <a:lnTo>
                    <a:pt x="264" y="2628"/>
                  </a:lnTo>
                  <a:lnTo>
                    <a:pt x="247" y="2656"/>
                  </a:lnTo>
                  <a:lnTo>
                    <a:pt x="234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4" y="2817"/>
                  </a:lnTo>
                  <a:lnTo>
                    <a:pt x="247" y="2846"/>
                  </a:lnTo>
                  <a:lnTo>
                    <a:pt x="264" y="2874"/>
                  </a:lnTo>
                  <a:lnTo>
                    <a:pt x="286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2" y="2898"/>
                  </a:lnTo>
                  <a:lnTo>
                    <a:pt x="604" y="2874"/>
                  </a:lnTo>
                  <a:lnTo>
                    <a:pt x="621" y="2846"/>
                  </a:lnTo>
                  <a:lnTo>
                    <a:pt x="634" y="2817"/>
                  </a:lnTo>
                  <a:lnTo>
                    <a:pt x="641" y="2785"/>
                  </a:lnTo>
                  <a:lnTo>
                    <a:pt x="645" y="2751"/>
                  </a:lnTo>
                  <a:lnTo>
                    <a:pt x="641" y="2717"/>
                  </a:lnTo>
                  <a:lnTo>
                    <a:pt x="634" y="2685"/>
                  </a:lnTo>
                  <a:lnTo>
                    <a:pt x="621" y="2656"/>
                  </a:lnTo>
                  <a:lnTo>
                    <a:pt x="604" y="2628"/>
                  </a:lnTo>
                  <a:lnTo>
                    <a:pt x="582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5" y="1524"/>
                  </a:lnTo>
                  <a:lnTo>
                    <a:pt x="645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5" y="998"/>
                  </a:lnTo>
                  <a:lnTo>
                    <a:pt x="645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66">
              <a:extLst>
                <a:ext uri="{FF2B5EF4-FFF2-40B4-BE49-F238E27FC236}">
                  <a16:creationId xmlns:a16="http://schemas.microsoft.com/office/drawing/2014/main" id="{A3817D95-C976-4FA9-924E-45F1688091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46725" y="1933575"/>
              <a:ext cx="138113" cy="517525"/>
            </a:xfrm>
            <a:custGeom>
              <a:avLst/>
              <a:gdLst>
                <a:gd name="T0" fmla="*/ 434 w 868"/>
                <a:gd name="T1" fmla="*/ 2544 h 3265"/>
                <a:gd name="T2" fmla="*/ 400 w 868"/>
                <a:gd name="T3" fmla="*/ 2546 h 3265"/>
                <a:gd name="T4" fmla="*/ 368 w 868"/>
                <a:gd name="T5" fmla="*/ 2554 h 3265"/>
                <a:gd name="T6" fmla="*/ 338 w 868"/>
                <a:gd name="T7" fmla="*/ 2567 h 3265"/>
                <a:gd name="T8" fmla="*/ 310 w 868"/>
                <a:gd name="T9" fmla="*/ 2584 h 3265"/>
                <a:gd name="T10" fmla="*/ 285 w 868"/>
                <a:gd name="T11" fmla="*/ 2604 h 3265"/>
                <a:gd name="T12" fmla="*/ 265 w 868"/>
                <a:gd name="T13" fmla="*/ 2628 h 3265"/>
                <a:gd name="T14" fmla="*/ 248 w 868"/>
                <a:gd name="T15" fmla="*/ 2656 h 3265"/>
                <a:gd name="T16" fmla="*/ 235 w 868"/>
                <a:gd name="T17" fmla="*/ 2685 h 3265"/>
                <a:gd name="T18" fmla="*/ 227 w 868"/>
                <a:gd name="T19" fmla="*/ 2717 h 3265"/>
                <a:gd name="T20" fmla="*/ 224 w 868"/>
                <a:gd name="T21" fmla="*/ 2751 h 3265"/>
                <a:gd name="T22" fmla="*/ 227 w 868"/>
                <a:gd name="T23" fmla="*/ 2785 h 3265"/>
                <a:gd name="T24" fmla="*/ 235 w 868"/>
                <a:gd name="T25" fmla="*/ 2817 h 3265"/>
                <a:gd name="T26" fmla="*/ 248 w 868"/>
                <a:gd name="T27" fmla="*/ 2846 h 3265"/>
                <a:gd name="T28" fmla="*/ 265 w 868"/>
                <a:gd name="T29" fmla="*/ 2874 h 3265"/>
                <a:gd name="T30" fmla="*/ 285 w 868"/>
                <a:gd name="T31" fmla="*/ 2898 h 3265"/>
                <a:gd name="T32" fmla="*/ 310 w 868"/>
                <a:gd name="T33" fmla="*/ 2919 h 3265"/>
                <a:gd name="T34" fmla="*/ 338 w 868"/>
                <a:gd name="T35" fmla="*/ 2936 h 3265"/>
                <a:gd name="T36" fmla="*/ 368 w 868"/>
                <a:gd name="T37" fmla="*/ 2949 h 3265"/>
                <a:gd name="T38" fmla="*/ 400 w 868"/>
                <a:gd name="T39" fmla="*/ 2956 h 3265"/>
                <a:gd name="T40" fmla="*/ 434 w 868"/>
                <a:gd name="T41" fmla="*/ 2959 h 3265"/>
                <a:gd name="T42" fmla="*/ 468 w 868"/>
                <a:gd name="T43" fmla="*/ 2956 h 3265"/>
                <a:gd name="T44" fmla="*/ 501 w 868"/>
                <a:gd name="T45" fmla="*/ 2949 h 3265"/>
                <a:gd name="T46" fmla="*/ 531 w 868"/>
                <a:gd name="T47" fmla="*/ 2936 h 3265"/>
                <a:gd name="T48" fmla="*/ 558 w 868"/>
                <a:gd name="T49" fmla="*/ 2919 h 3265"/>
                <a:gd name="T50" fmla="*/ 583 w 868"/>
                <a:gd name="T51" fmla="*/ 2898 h 3265"/>
                <a:gd name="T52" fmla="*/ 604 w 868"/>
                <a:gd name="T53" fmla="*/ 2874 h 3265"/>
                <a:gd name="T54" fmla="*/ 622 w 868"/>
                <a:gd name="T55" fmla="*/ 2846 h 3265"/>
                <a:gd name="T56" fmla="*/ 633 w 868"/>
                <a:gd name="T57" fmla="*/ 2817 h 3265"/>
                <a:gd name="T58" fmla="*/ 642 w 868"/>
                <a:gd name="T59" fmla="*/ 2785 h 3265"/>
                <a:gd name="T60" fmla="*/ 644 w 868"/>
                <a:gd name="T61" fmla="*/ 2751 h 3265"/>
                <a:gd name="T62" fmla="*/ 642 w 868"/>
                <a:gd name="T63" fmla="*/ 2717 h 3265"/>
                <a:gd name="T64" fmla="*/ 633 w 868"/>
                <a:gd name="T65" fmla="*/ 2685 h 3265"/>
                <a:gd name="T66" fmla="*/ 622 w 868"/>
                <a:gd name="T67" fmla="*/ 2656 h 3265"/>
                <a:gd name="T68" fmla="*/ 604 w 868"/>
                <a:gd name="T69" fmla="*/ 2628 h 3265"/>
                <a:gd name="T70" fmla="*/ 583 w 868"/>
                <a:gd name="T71" fmla="*/ 2604 h 3265"/>
                <a:gd name="T72" fmla="*/ 558 w 868"/>
                <a:gd name="T73" fmla="*/ 2584 h 3265"/>
                <a:gd name="T74" fmla="*/ 531 w 868"/>
                <a:gd name="T75" fmla="*/ 2567 h 3265"/>
                <a:gd name="T76" fmla="*/ 501 w 868"/>
                <a:gd name="T77" fmla="*/ 2554 h 3265"/>
                <a:gd name="T78" fmla="*/ 468 w 868"/>
                <a:gd name="T79" fmla="*/ 2546 h 3265"/>
                <a:gd name="T80" fmla="*/ 434 w 868"/>
                <a:gd name="T81" fmla="*/ 2544 h 3265"/>
                <a:gd name="T82" fmla="*/ 224 w 868"/>
                <a:gd name="T83" fmla="*/ 1238 h 3265"/>
                <a:gd name="T84" fmla="*/ 224 w 868"/>
                <a:gd name="T85" fmla="*/ 1524 h 3265"/>
                <a:gd name="T86" fmla="*/ 644 w 868"/>
                <a:gd name="T87" fmla="*/ 1524 h 3265"/>
                <a:gd name="T88" fmla="*/ 644 w 868"/>
                <a:gd name="T89" fmla="*/ 1238 h 3265"/>
                <a:gd name="T90" fmla="*/ 224 w 868"/>
                <a:gd name="T91" fmla="*/ 1238 h 3265"/>
                <a:gd name="T92" fmla="*/ 224 w 868"/>
                <a:gd name="T93" fmla="*/ 306 h 3265"/>
                <a:gd name="T94" fmla="*/ 224 w 868"/>
                <a:gd name="T95" fmla="*/ 998 h 3265"/>
                <a:gd name="T96" fmla="*/ 644 w 868"/>
                <a:gd name="T97" fmla="*/ 998 h 3265"/>
                <a:gd name="T98" fmla="*/ 644 w 868"/>
                <a:gd name="T99" fmla="*/ 306 h 3265"/>
                <a:gd name="T100" fmla="*/ 224 w 868"/>
                <a:gd name="T101" fmla="*/ 306 h 3265"/>
                <a:gd name="T102" fmla="*/ 0 w 868"/>
                <a:gd name="T103" fmla="*/ 0 h 3265"/>
                <a:gd name="T104" fmla="*/ 868 w 868"/>
                <a:gd name="T105" fmla="*/ 0 h 3265"/>
                <a:gd name="T106" fmla="*/ 868 w 868"/>
                <a:gd name="T107" fmla="*/ 3265 h 3265"/>
                <a:gd name="T108" fmla="*/ 0 w 868"/>
                <a:gd name="T109" fmla="*/ 3265 h 3265"/>
                <a:gd name="T110" fmla="*/ 0 w 868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8" h="3265">
                  <a:moveTo>
                    <a:pt x="434" y="2544"/>
                  </a:moveTo>
                  <a:lnTo>
                    <a:pt x="400" y="2546"/>
                  </a:lnTo>
                  <a:lnTo>
                    <a:pt x="368" y="2554"/>
                  </a:lnTo>
                  <a:lnTo>
                    <a:pt x="338" y="2567"/>
                  </a:lnTo>
                  <a:lnTo>
                    <a:pt x="310" y="2584"/>
                  </a:lnTo>
                  <a:lnTo>
                    <a:pt x="285" y="2604"/>
                  </a:lnTo>
                  <a:lnTo>
                    <a:pt x="265" y="2628"/>
                  </a:lnTo>
                  <a:lnTo>
                    <a:pt x="248" y="2656"/>
                  </a:lnTo>
                  <a:lnTo>
                    <a:pt x="235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5" y="2817"/>
                  </a:lnTo>
                  <a:lnTo>
                    <a:pt x="248" y="2846"/>
                  </a:lnTo>
                  <a:lnTo>
                    <a:pt x="265" y="2874"/>
                  </a:lnTo>
                  <a:lnTo>
                    <a:pt x="285" y="2898"/>
                  </a:lnTo>
                  <a:lnTo>
                    <a:pt x="310" y="2919"/>
                  </a:lnTo>
                  <a:lnTo>
                    <a:pt x="338" y="2936"/>
                  </a:lnTo>
                  <a:lnTo>
                    <a:pt x="368" y="2949"/>
                  </a:lnTo>
                  <a:lnTo>
                    <a:pt x="400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1" y="2949"/>
                  </a:lnTo>
                  <a:lnTo>
                    <a:pt x="531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4" y="2874"/>
                  </a:lnTo>
                  <a:lnTo>
                    <a:pt x="622" y="2846"/>
                  </a:lnTo>
                  <a:lnTo>
                    <a:pt x="633" y="2817"/>
                  </a:lnTo>
                  <a:lnTo>
                    <a:pt x="642" y="2785"/>
                  </a:lnTo>
                  <a:lnTo>
                    <a:pt x="644" y="2751"/>
                  </a:lnTo>
                  <a:lnTo>
                    <a:pt x="642" y="2717"/>
                  </a:lnTo>
                  <a:lnTo>
                    <a:pt x="633" y="2685"/>
                  </a:lnTo>
                  <a:lnTo>
                    <a:pt x="622" y="2656"/>
                  </a:lnTo>
                  <a:lnTo>
                    <a:pt x="604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1" y="2567"/>
                  </a:lnTo>
                  <a:lnTo>
                    <a:pt x="501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4" y="998"/>
                  </a:lnTo>
                  <a:lnTo>
                    <a:pt x="644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8" y="0"/>
                  </a:lnTo>
                  <a:lnTo>
                    <a:pt x="868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67">
              <a:extLst>
                <a:ext uri="{FF2B5EF4-FFF2-40B4-BE49-F238E27FC236}">
                  <a16:creationId xmlns:a16="http://schemas.microsoft.com/office/drawing/2014/main" id="{3F5C6359-62B3-404A-A92E-37D2913267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0865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5 w 867"/>
                <a:gd name="T11" fmla="*/ 2604 h 3265"/>
                <a:gd name="T12" fmla="*/ 263 w 867"/>
                <a:gd name="T13" fmla="*/ 2628 h 3265"/>
                <a:gd name="T14" fmla="*/ 246 w 867"/>
                <a:gd name="T15" fmla="*/ 2656 h 3265"/>
                <a:gd name="T16" fmla="*/ 233 w 867"/>
                <a:gd name="T17" fmla="*/ 2685 h 3265"/>
                <a:gd name="T18" fmla="*/ 226 w 867"/>
                <a:gd name="T19" fmla="*/ 2717 h 3265"/>
                <a:gd name="T20" fmla="*/ 223 w 867"/>
                <a:gd name="T21" fmla="*/ 2751 h 3265"/>
                <a:gd name="T22" fmla="*/ 226 w 867"/>
                <a:gd name="T23" fmla="*/ 2785 h 3265"/>
                <a:gd name="T24" fmla="*/ 233 w 867"/>
                <a:gd name="T25" fmla="*/ 2817 h 3265"/>
                <a:gd name="T26" fmla="*/ 246 w 867"/>
                <a:gd name="T27" fmla="*/ 2846 h 3265"/>
                <a:gd name="T28" fmla="*/ 263 w 867"/>
                <a:gd name="T29" fmla="*/ 2874 h 3265"/>
                <a:gd name="T30" fmla="*/ 285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3 w 867"/>
                <a:gd name="T51" fmla="*/ 2898 h 3265"/>
                <a:gd name="T52" fmla="*/ 603 w 867"/>
                <a:gd name="T53" fmla="*/ 2874 h 3265"/>
                <a:gd name="T54" fmla="*/ 620 w 867"/>
                <a:gd name="T55" fmla="*/ 2846 h 3265"/>
                <a:gd name="T56" fmla="*/ 633 w 867"/>
                <a:gd name="T57" fmla="*/ 2817 h 3265"/>
                <a:gd name="T58" fmla="*/ 641 w 867"/>
                <a:gd name="T59" fmla="*/ 2785 h 3265"/>
                <a:gd name="T60" fmla="*/ 644 w 867"/>
                <a:gd name="T61" fmla="*/ 2751 h 3265"/>
                <a:gd name="T62" fmla="*/ 641 w 867"/>
                <a:gd name="T63" fmla="*/ 2717 h 3265"/>
                <a:gd name="T64" fmla="*/ 633 w 867"/>
                <a:gd name="T65" fmla="*/ 2685 h 3265"/>
                <a:gd name="T66" fmla="*/ 620 w 867"/>
                <a:gd name="T67" fmla="*/ 2656 h 3265"/>
                <a:gd name="T68" fmla="*/ 603 w 867"/>
                <a:gd name="T69" fmla="*/ 2628 h 3265"/>
                <a:gd name="T70" fmla="*/ 583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3 w 867"/>
                <a:gd name="T83" fmla="*/ 1238 h 3265"/>
                <a:gd name="T84" fmla="*/ 223 w 867"/>
                <a:gd name="T85" fmla="*/ 1524 h 3265"/>
                <a:gd name="T86" fmla="*/ 644 w 867"/>
                <a:gd name="T87" fmla="*/ 1524 h 3265"/>
                <a:gd name="T88" fmla="*/ 644 w 867"/>
                <a:gd name="T89" fmla="*/ 1238 h 3265"/>
                <a:gd name="T90" fmla="*/ 223 w 867"/>
                <a:gd name="T91" fmla="*/ 1238 h 3265"/>
                <a:gd name="T92" fmla="*/ 223 w 867"/>
                <a:gd name="T93" fmla="*/ 306 h 3265"/>
                <a:gd name="T94" fmla="*/ 223 w 867"/>
                <a:gd name="T95" fmla="*/ 999 h 3265"/>
                <a:gd name="T96" fmla="*/ 644 w 867"/>
                <a:gd name="T97" fmla="*/ 999 h 3265"/>
                <a:gd name="T98" fmla="*/ 644 w 867"/>
                <a:gd name="T99" fmla="*/ 306 h 3265"/>
                <a:gd name="T100" fmla="*/ 223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5" y="2604"/>
                  </a:lnTo>
                  <a:lnTo>
                    <a:pt x="263" y="2628"/>
                  </a:lnTo>
                  <a:lnTo>
                    <a:pt x="246" y="2656"/>
                  </a:lnTo>
                  <a:lnTo>
                    <a:pt x="233" y="2685"/>
                  </a:lnTo>
                  <a:lnTo>
                    <a:pt x="226" y="2717"/>
                  </a:lnTo>
                  <a:lnTo>
                    <a:pt x="223" y="2751"/>
                  </a:lnTo>
                  <a:lnTo>
                    <a:pt x="226" y="2785"/>
                  </a:lnTo>
                  <a:lnTo>
                    <a:pt x="233" y="2817"/>
                  </a:lnTo>
                  <a:lnTo>
                    <a:pt x="246" y="2846"/>
                  </a:lnTo>
                  <a:lnTo>
                    <a:pt x="263" y="2874"/>
                  </a:lnTo>
                  <a:lnTo>
                    <a:pt x="285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3" y="2874"/>
                  </a:lnTo>
                  <a:lnTo>
                    <a:pt x="620" y="2846"/>
                  </a:lnTo>
                  <a:lnTo>
                    <a:pt x="633" y="2817"/>
                  </a:lnTo>
                  <a:lnTo>
                    <a:pt x="641" y="2785"/>
                  </a:lnTo>
                  <a:lnTo>
                    <a:pt x="644" y="2751"/>
                  </a:lnTo>
                  <a:lnTo>
                    <a:pt x="641" y="2717"/>
                  </a:lnTo>
                  <a:lnTo>
                    <a:pt x="633" y="2685"/>
                  </a:lnTo>
                  <a:lnTo>
                    <a:pt x="620" y="2656"/>
                  </a:lnTo>
                  <a:lnTo>
                    <a:pt x="603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3" y="1238"/>
                  </a:moveTo>
                  <a:lnTo>
                    <a:pt x="223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3" y="1238"/>
                  </a:lnTo>
                  <a:close/>
                  <a:moveTo>
                    <a:pt x="223" y="306"/>
                  </a:moveTo>
                  <a:lnTo>
                    <a:pt x="223" y="999"/>
                  </a:lnTo>
                  <a:lnTo>
                    <a:pt x="644" y="999"/>
                  </a:lnTo>
                  <a:lnTo>
                    <a:pt x="644" y="306"/>
                  </a:lnTo>
                  <a:lnTo>
                    <a:pt x="223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2" name="Freeform 414">
            <a:extLst>
              <a:ext uri="{FF2B5EF4-FFF2-40B4-BE49-F238E27FC236}">
                <a16:creationId xmlns:a16="http://schemas.microsoft.com/office/drawing/2014/main" id="{54B28AC8-F11B-4001-A3B2-9EB69D772E50}"/>
              </a:ext>
            </a:extLst>
          </p:cNvPr>
          <p:cNvSpPr>
            <a:spLocks noEditPoints="1"/>
          </p:cNvSpPr>
          <p:nvPr/>
        </p:nvSpPr>
        <p:spPr bwMode="auto">
          <a:xfrm>
            <a:off x="6906395" y="3420736"/>
            <a:ext cx="1156774" cy="737557"/>
          </a:xfrm>
          <a:custGeom>
            <a:avLst/>
            <a:gdLst>
              <a:gd name="T0" fmla="*/ 1664 w 3390"/>
              <a:gd name="T1" fmla="*/ 158 h 2290"/>
              <a:gd name="T2" fmla="*/ 1371 w 3390"/>
              <a:gd name="T3" fmla="*/ 320 h 2290"/>
              <a:gd name="T4" fmla="*/ 1307 w 3390"/>
              <a:gd name="T5" fmla="*/ 544 h 2290"/>
              <a:gd name="T6" fmla="*/ 1409 w 3390"/>
              <a:gd name="T7" fmla="*/ 800 h 2290"/>
              <a:gd name="T8" fmla="*/ 1373 w 3390"/>
              <a:gd name="T9" fmla="*/ 913 h 2290"/>
              <a:gd name="T10" fmla="*/ 1303 w 3390"/>
              <a:gd name="T11" fmla="*/ 876 h 2290"/>
              <a:gd name="T12" fmla="*/ 1259 w 3390"/>
              <a:gd name="T13" fmla="*/ 684 h 2290"/>
              <a:gd name="T14" fmla="*/ 1118 w 3390"/>
              <a:gd name="T15" fmla="*/ 523 h 2290"/>
              <a:gd name="T16" fmla="*/ 1017 w 3390"/>
              <a:gd name="T17" fmla="*/ 475 h 2290"/>
              <a:gd name="T18" fmla="*/ 956 w 3390"/>
              <a:gd name="T19" fmla="*/ 462 h 2290"/>
              <a:gd name="T20" fmla="*/ 761 w 3390"/>
              <a:gd name="T21" fmla="*/ 485 h 2290"/>
              <a:gd name="T22" fmla="*/ 579 w 3390"/>
              <a:gd name="T23" fmla="*/ 630 h 2290"/>
              <a:gd name="T24" fmla="*/ 509 w 3390"/>
              <a:gd name="T25" fmla="*/ 859 h 2290"/>
              <a:gd name="T26" fmla="*/ 509 w 3390"/>
              <a:gd name="T27" fmla="*/ 916 h 2290"/>
              <a:gd name="T28" fmla="*/ 341 w 3390"/>
              <a:gd name="T29" fmla="*/ 1060 h 2290"/>
              <a:gd name="T30" fmla="*/ 176 w 3390"/>
              <a:gd name="T31" fmla="*/ 1284 h 2290"/>
              <a:gd name="T32" fmla="*/ 113 w 3390"/>
              <a:gd name="T33" fmla="*/ 1554 h 2290"/>
              <a:gd name="T34" fmla="*/ 187 w 3390"/>
              <a:gd name="T35" fmla="*/ 1851 h 2290"/>
              <a:gd name="T36" fmla="*/ 383 w 3390"/>
              <a:gd name="T37" fmla="*/ 2069 h 2290"/>
              <a:gd name="T38" fmla="*/ 664 w 3390"/>
              <a:gd name="T39" fmla="*/ 2172 h 2290"/>
              <a:gd name="T40" fmla="*/ 2132 w 3390"/>
              <a:gd name="T41" fmla="*/ 2174 h 2290"/>
              <a:gd name="T42" fmla="*/ 2825 w 3390"/>
              <a:gd name="T43" fmla="*/ 2164 h 2290"/>
              <a:gd name="T44" fmla="*/ 3071 w 3390"/>
              <a:gd name="T45" fmla="*/ 2044 h 2290"/>
              <a:gd name="T46" fmla="*/ 3232 w 3390"/>
              <a:gd name="T47" fmla="*/ 1825 h 2290"/>
              <a:gd name="T48" fmla="*/ 3274 w 3390"/>
              <a:gd name="T49" fmla="*/ 1543 h 2290"/>
              <a:gd name="T50" fmla="*/ 3178 w 3390"/>
              <a:gd name="T51" fmla="*/ 1277 h 2290"/>
              <a:gd name="T52" fmla="*/ 2975 w 3390"/>
              <a:gd name="T53" fmla="*/ 1088 h 2290"/>
              <a:gd name="T54" fmla="*/ 2800 w 3390"/>
              <a:gd name="T55" fmla="*/ 1027 h 2290"/>
              <a:gd name="T56" fmla="*/ 2684 w 3390"/>
              <a:gd name="T57" fmla="*/ 1021 h 2290"/>
              <a:gd name="T58" fmla="*/ 2547 w 3390"/>
              <a:gd name="T59" fmla="*/ 1031 h 2290"/>
              <a:gd name="T60" fmla="*/ 2491 w 3390"/>
              <a:gd name="T61" fmla="*/ 998 h 2290"/>
              <a:gd name="T62" fmla="*/ 2507 w 3390"/>
              <a:gd name="T63" fmla="*/ 928 h 2290"/>
              <a:gd name="T64" fmla="*/ 2683 w 3390"/>
              <a:gd name="T65" fmla="*/ 907 h 2290"/>
              <a:gd name="T66" fmla="*/ 2720 w 3390"/>
              <a:gd name="T67" fmla="*/ 696 h 2290"/>
              <a:gd name="T68" fmla="*/ 2544 w 3390"/>
              <a:gd name="T69" fmla="*/ 396 h 2290"/>
              <a:gd name="T70" fmla="*/ 2268 w 3390"/>
              <a:gd name="T71" fmla="*/ 190 h 2290"/>
              <a:gd name="T72" fmla="*/ 1926 w 3390"/>
              <a:gd name="T73" fmla="*/ 115 h 2290"/>
              <a:gd name="T74" fmla="*/ 2230 w 3390"/>
              <a:gd name="T75" fmla="*/ 52 h 2290"/>
              <a:gd name="T76" fmla="*/ 2554 w 3390"/>
              <a:gd name="T77" fmla="*/ 245 h 2290"/>
              <a:gd name="T78" fmla="*/ 2781 w 3390"/>
              <a:gd name="T79" fmla="*/ 548 h 2290"/>
              <a:gd name="T80" fmla="*/ 2880 w 3390"/>
              <a:gd name="T81" fmla="*/ 927 h 2290"/>
              <a:gd name="T82" fmla="*/ 3142 w 3390"/>
              <a:gd name="T83" fmla="*/ 1067 h 2290"/>
              <a:gd name="T84" fmla="*/ 3323 w 3390"/>
              <a:gd name="T85" fmla="*/ 1304 h 2290"/>
              <a:gd name="T86" fmla="*/ 3390 w 3390"/>
              <a:gd name="T87" fmla="*/ 1602 h 2290"/>
              <a:gd name="T88" fmla="*/ 3317 w 3390"/>
              <a:gd name="T89" fmla="*/ 1912 h 2290"/>
              <a:gd name="T90" fmla="*/ 3122 w 3390"/>
              <a:gd name="T91" fmla="*/ 2149 h 2290"/>
              <a:gd name="T92" fmla="*/ 2839 w 3390"/>
              <a:gd name="T93" fmla="*/ 2278 h 2290"/>
              <a:gd name="T94" fmla="*/ 2132 w 3390"/>
              <a:gd name="T95" fmla="*/ 2289 h 2290"/>
              <a:gd name="T96" fmla="*/ 596 w 3390"/>
              <a:gd name="T97" fmla="*/ 2279 h 2290"/>
              <a:gd name="T98" fmla="*/ 307 w 3390"/>
              <a:gd name="T99" fmla="*/ 2156 h 2290"/>
              <a:gd name="T100" fmla="*/ 100 w 3390"/>
              <a:gd name="T101" fmla="*/ 1926 h 2290"/>
              <a:gd name="T102" fmla="*/ 3 w 3390"/>
              <a:gd name="T103" fmla="*/ 1622 h 2290"/>
              <a:gd name="T104" fmla="*/ 43 w 3390"/>
              <a:gd name="T105" fmla="*/ 1307 h 2290"/>
              <a:gd name="T106" fmla="*/ 203 w 3390"/>
              <a:gd name="T107" fmla="*/ 1037 h 2290"/>
              <a:gd name="T108" fmla="*/ 397 w 3390"/>
              <a:gd name="T109" fmla="*/ 881 h 2290"/>
              <a:gd name="T110" fmla="*/ 441 w 3390"/>
              <a:gd name="T111" fmla="*/ 646 h 2290"/>
              <a:gd name="T112" fmla="*/ 604 w 3390"/>
              <a:gd name="T113" fmla="*/ 443 h 2290"/>
              <a:gd name="T114" fmla="*/ 849 w 3390"/>
              <a:gd name="T115" fmla="*/ 347 h 2290"/>
              <a:gd name="T116" fmla="*/ 1017 w 3390"/>
              <a:gd name="T117" fmla="*/ 357 h 2290"/>
              <a:gd name="T118" fmla="*/ 1131 w 3390"/>
              <a:gd name="T119" fmla="*/ 399 h 2290"/>
              <a:gd name="T120" fmla="*/ 1336 w 3390"/>
              <a:gd name="T121" fmla="*/ 201 h 2290"/>
              <a:gd name="T122" fmla="*/ 1649 w 3390"/>
              <a:gd name="T123" fmla="*/ 42 h 2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390" h="2290">
                <a:moveTo>
                  <a:pt x="1926" y="115"/>
                </a:moveTo>
                <a:lnTo>
                  <a:pt x="1859" y="118"/>
                </a:lnTo>
                <a:lnTo>
                  <a:pt x="1794" y="126"/>
                </a:lnTo>
                <a:lnTo>
                  <a:pt x="1728" y="139"/>
                </a:lnTo>
                <a:lnTo>
                  <a:pt x="1664" y="158"/>
                </a:lnTo>
                <a:lnTo>
                  <a:pt x="1602" y="181"/>
                </a:lnTo>
                <a:lnTo>
                  <a:pt x="1540" y="209"/>
                </a:lnTo>
                <a:lnTo>
                  <a:pt x="1481" y="243"/>
                </a:lnTo>
                <a:lnTo>
                  <a:pt x="1425" y="279"/>
                </a:lnTo>
                <a:lnTo>
                  <a:pt x="1371" y="320"/>
                </a:lnTo>
                <a:lnTo>
                  <a:pt x="1321" y="365"/>
                </a:lnTo>
                <a:lnTo>
                  <a:pt x="1275" y="413"/>
                </a:lnTo>
                <a:lnTo>
                  <a:pt x="1232" y="465"/>
                </a:lnTo>
                <a:lnTo>
                  <a:pt x="1271" y="503"/>
                </a:lnTo>
                <a:lnTo>
                  <a:pt x="1307" y="544"/>
                </a:lnTo>
                <a:lnTo>
                  <a:pt x="1338" y="590"/>
                </a:lnTo>
                <a:lnTo>
                  <a:pt x="1363" y="638"/>
                </a:lnTo>
                <a:lnTo>
                  <a:pt x="1385" y="690"/>
                </a:lnTo>
                <a:lnTo>
                  <a:pt x="1400" y="744"/>
                </a:lnTo>
                <a:lnTo>
                  <a:pt x="1409" y="800"/>
                </a:lnTo>
                <a:lnTo>
                  <a:pt x="1413" y="859"/>
                </a:lnTo>
                <a:lnTo>
                  <a:pt x="1409" y="876"/>
                </a:lnTo>
                <a:lnTo>
                  <a:pt x="1401" y="892"/>
                </a:lnTo>
                <a:lnTo>
                  <a:pt x="1389" y="905"/>
                </a:lnTo>
                <a:lnTo>
                  <a:pt x="1373" y="913"/>
                </a:lnTo>
                <a:lnTo>
                  <a:pt x="1356" y="916"/>
                </a:lnTo>
                <a:lnTo>
                  <a:pt x="1339" y="913"/>
                </a:lnTo>
                <a:lnTo>
                  <a:pt x="1322" y="905"/>
                </a:lnTo>
                <a:lnTo>
                  <a:pt x="1311" y="892"/>
                </a:lnTo>
                <a:lnTo>
                  <a:pt x="1303" y="876"/>
                </a:lnTo>
                <a:lnTo>
                  <a:pt x="1300" y="859"/>
                </a:lnTo>
                <a:lnTo>
                  <a:pt x="1296" y="813"/>
                </a:lnTo>
                <a:lnTo>
                  <a:pt x="1289" y="768"/>
                </a:lnTo>
                <a:lnTo>
                  <a:pt x="1277" y="724"/>
                </a:lnTo>
                <a:lnTo>
                  <a:pt x="1259" y="684"/>
                </a:lnTo>
                <a:lnTo>
                  <a:pt x="1239" y="645"/>
                </a:lnTo>
                <a:lnTo>
                  <a:pt x="1213" y="610"/>
                </a:lnTo>
                <a:lnTo>
                  <a:pt x="1184" y="578"/>
                </a:lnTo>
                <a:lnTo>
                  <a:pt x="1153" y="549"/>
                </a:lnTo>
                <a:lnTo>
                  <a:pt x="1118" y="523"/>
                </a:lnTo>
                <a:lnTo>
                  <a:pt x="1079" y="500"/>
                </a:lnTo>
                <a:lnTo>
                  <a:pt x="1066" y="494"/>
                </a:lnTo>
                <a:lnTo>
                  <a:pt x="1044" y="484"/>
                </a:lnTo>
                <a:lnTo>
                  <a:pt x="1020" y="476"/>
                </a:lnTo>
                <a:lnTo>
                  <a:pt x="1017" y="475"/>
                </a:lnTo>
                <a:lnTo>
                  <a:pt x="1014" y="474"/>
                </a:lnTo>
                <a:lnTo>
                  <a:pt x="991" y="468"/>
                </a:lnTo>
                <a:lnTo>
                  <a:pt x="969" y="464"/>
                </a:lnTo>
                <a:lnTo>
                  <a:pt x="963" y="463"/>
                </a:lnTo>
                <a:lnTo>
                  <a:pt x="956" y="462"/>
                </a:lnTo>
                <a:lnTo>
                  <a:pt x="930" y="459"/>
                </a:lnTo>
                <a:lnTo>
                  <a:pt x="904" y="458"/>
                </a:lnTo>
                <a:lnTo>
                  <a:pt x="855" y="461"/>
                </a:lnTo>
                <a:lnTo>
                  <a:pt x="806" y="470"/>
                </a:lnTo>
                <a:lnTo>
                  <a:pt x="761" y="485"/>
                </a:lnTo>
                <a:lnTo>
                  <a:pt x="718" y="505"/>
                </a:lnTo>
                <a:lnTo>
                  <a:pt x="678" y="530"/>
                </a:lnTo>
                <a:lnTo>
                  <a:pt x="641" y="559"/>
                </a:lnTo>
                <a:lnTo>
                  <a:pt x="608" y="592"/>
                </a:lnTo>
                <a:lnTo>
                  <a:pt x="579" y="630"/>
                </a:lnTo>
                <a:lnTo>
                  <a:pt x="555" y="670"/>
                </a:lnTo>
                <a:lnTo>
                  <a:pt x="535" y="714"/>
                </a:lnTo>
                <a:lnTo>
                  <a:pt x="521" y="760"/>
                </a:lnTo>
                <a:lnTo>
                  <a:pt x="512" y="809"/>
                </a:lnTo>
                <a:lnTo>
                  <a:pt x="509" y="859"/>
                </a:lnTo>
                <a:lnTo>
                  <a:pt x="509" y="866"/>
                </a:lnTo>
                <a:lnTo>
                  <a:pt x="510" y="872"/>
                </a:lnTo>
                <a:lnTo>
                  <a:pt x="510" y="885"/>
                </a:lnTo>
                <a:lnTo>
                  <a:pt x="510" y="894"/>
                </a:lnTo>
                <a:lnTo>
                  <a:pt x="509" y="916"/>
                </a:lnTo>
                <a:lnTo>
                  <a:pt x="509" y="952"/>
                </a:lnTo>
                <a:lnTo>
                  <a:pt x="477" y="968"/>
                </a:lnTo>
                <a:lnTo>
                  <a:pt x="429" y="994"/>
                </a:lnTo>
                <a:lnTo>
                  <a:pt x="384" y="1024"/>
                </a:lnTo>
                <a:lnTo>
                  <a:pt x="341" y="1060"/>
                </a:lnTo>
                <a:lnTo>
                  <a:pt x="301" y="1098"/>
                </a:lnTo>
                <a:lnTo>
                  <a:pt x="265" y="1141"/>
                </a:lnTo>
                <a:lnTo>
                  <a:pt x="231" y="1187"/>
                </a:lnTo>
                <a:lnTo>
                  <a:pt x="201" y="1235"/>
                </a:lnTo>
                <a:lnTo>
                  <a:pt x="176" y="1284"/>
                </a:lnTo>
                <a:lnTo>
                  <a:pt x="154" y="1337"/>
                </a:lnTo>
                <a:lnTo>
                  <a:pt x="137" y="1391"/>
                </a:lnTo>
                <a:lnTo>
                  <a:pt x="123" y="1445"/>
                </a:lnTo>
                <a:lnTo>
                  <a:pt x="116" y="1500"/>
                </a:lnTo>
                <a:lnTo>
                  <a:pt x="113" y="1554"/>
                </a:lnTo>
                <a:lnTo>
                  <a:pt x="116" y="1618"/>
                </a:lnTo>
                <a:lnTo>
                  <a:pt x="125" y="1680"/>
                </a:lnTo>
                <a:lnTo>
                  <a:pt x="141" y="1739"/>
                </a:lnTo>
                <a:lnTo>
                  <a:pt x="161" y="1796"/>
                </a:lnTo>
                <a:lnTo>
                  <a:pt x="187" y="1851"/>
                </a:lnTo>
                <a:lnTo>
                  <a:pt x="218" y="1902"/>
                </a:lnTo>
                <a:lnTo>
                  <a:pt x="253" y="1950"/>
                </a:lnTo>
                <a:lnTo>
                  <a:pt x="293" y="1993"/>
                </a:lnTo>
                <a:lnTo>
                  <a:pt x="336" y="2034"/>
                </a:lnTo>
                <a:lnTo>
                  <a:pt x="383" y="2069"/>
                </a:lnTo>
                <a:lnTo>
                  <a:pt x="434" y="2101"/>
                </a:lnTo>
                <a:lnTo>
                  <a:pt x="488" y="2127"/>
                </a:lnTo>
                <a:lnTo>
                  <a:pt x="543" y="2147"/>
                </a:lnTo>
                <a:lnTo>
                  <a:pt x="602" y="2163"/>
                </a:lnTo>
                <a:lnTo>
                  <a:pt x="664" y="2172"/>
                </a:lnTo>
                <a:lnTo>
                  <a:pt x="726" y="2176"/>
                </a:lnTo>
                <a:lnTo>
                  <a:pt x="2110" y="2176"/>
                </a:lnTo>
                <a:lnTo>
                  <a:pt x="2115" y="2176"/>
                </a:lnTo>
                <a:lnTo>
                  <a:pt x="2120" y="2176"/>
                </a:lnTo>
                <a:lnTo>
                  <a:pt x="2132" y="2174"/>
                </a:lnTo>
                <a:lnTo>
                  <a:pt x="2147" y="2176"/>
                </a:lnTo>
                <a:lnTo>
                  <a:pt x="2156" y="2176"/>
                </a:lnTo>
                <a:lnTo>
                  <a:pt x="2711" y="2176"/>
                </a:lnTo>
                <a:lnTo>
                  <a:pt x="2769" y="2172"/>
                </a:lnTo>
                <a:lnTo>
                  <a:pt x="2825" y="2164"/>
                </a:lnTo>
                <a:lnTo>
                  <a:pt x="2878" y="2149"/>
                </a:lnTo>
                <a:lnTo>
                  <a:pt x="2931" y="2130"/>
                </a:lnTo>
                <a:lnTo>
                  <a:pt x="2980" y="2106"/>
                </a:lnTo>
                <a:lnTo>
                  <a:pt x="3027" y="2078"/>
                </a:lnTo>
                <a:lnTo>
                  <a:pt x="3071" y="2044"/>
                </a:lnTo>
                <a:lnTo>
                  <a:pt x="3111" y="2007"/>
                </a:lnTo>
                <a:lnTo>
                  <a:pt x="3148" y="1966"/>
                </a:lnTo>
                <a:lnTo>
                  <a:pt x="3180" y="1923"/>
                </a:lnTo>
                <a:lnTo>
                  <a:pt x="3208" y="1875"/>
                </a:lnTo>
                <a:lnTo>
                  <a:pt x="3232" y="1825"/>
                </a:lnTo>
                <a:lnTo>
                  <a:pt x="3251" y="1772"/>
                </a:lnTo>
                <a:lnTo>
                  <a:pt x="3266" y="1718"/>
                </a:lnTo>
                <a:lnTo>
                  <a:pt x="3274" y="1660"/>
                </a:lnTo>
                <a:lnTo>
                  <a:pt x="3277" y="1602"/>
                </a:lnTo>
                <a:lnTo>
                  <a:pt x="3274" y="1543"/>
                </a:lnTo>
                <a:lnTo>
                  <a:pt x="3265" y="1485"/>
                </a:lnTo>
                <a:lnTo>
                  <a:pt x="3251" y="1430"/>
                </a:lnTo>
                <a:lnTo>
                  <a:pt x="3232" y="1376"/>
                </a:lnTo>
                <a:lnTo>
                  <a:pt x="3207" y="1325"/>
                </a:lnTo>
                <a:lnTo>
                  <a:pt x="3178" y="1277"/>
                </a:lnTo>
                <a:lnTo>
                  <a:pt x="3144" y="1231"/>
                </a:lnTo>
                <a:lnTo>
                  <a:pt x="3108" y="1190"/>
                </a:lnTo>
                <a:lnTo>
                  <a:pt x="3066" y="1151"/>
                </a:lnTo>
                <a:lnTo>
                  <a:pt x="3022" y="1117"/>
                </a:lnTo>
                <a:lnTo>
                  <a:pt x="2975" y="1088"/>
                </a:lnTo>
                <a:lnTo>
                  <a:pt x="2924" y="1063"/>
                </a:lnTo>
                <a:lnTo>
                  <a:pt x="2871" y="1044"/>
                </a:lnTo>
                <a:lnTo>
                  <a:pt x="2816" y="1029"/>
                </a:lnTo>
                <a:lnTo>
                  <a:pt x="2811" y="1029"/>
                </a:lnTo>
                <a:lnTo>
                  <a:pt x="2800" y="1027"/>
                </a:lnTo>
                <a:lnTo>
                  <a:pt x="2784" y="1026"/>
                </a:lnTo>
                <a:lnTo>
                  <a:pt x="2764" y="1024"/>
                </a:lnTo>
                <a:lnTo>
                  <a:pt x="2741" y="1023"/>
                </a:lnTo>
                <a:lnTo>
                  <a:pt x="2714" y="1021"/>
                </a:lnTo>
                <a:lnTo>
                  <a:pt x="2684" y="1021"/>
                </a:lnTo>
                <a:lnTo>
                  <a:pt x="2652" y="1021"/>
                </a:lnTo>
                <a:lnTo>
                  <a:pt x="2620" y="1023"/>
                </a:lnTo>
                <a:lnTo>
                  <a:pt x="2586" y="1025"/>
                </a:lnTo>
                <a:lnTo>
                  <a:pt x="2551" y="1029"/>
                </a:lnTo>
                <a:lnTo>
                  <a:pt x="2547" y="1031"/>
                </a:lnTo>
                <a:lnTo>
                  <a:pt x="2543" y="1031"/>
                </a:lnTo>
                <a:lnTo>
                  <a:pt x="2526" y="1028"/>
                </a:lnTo>
                <a:lnTo>
                  <a:pt x="2512" y="1022"/>
                </a:lnTo>
                <a:lnTo>
                  <a:pt x="2500" y="1012"/>
                </a:lnTo>
                <a:lnTo>
                  <a:pt x="2491" y="998"/>
                </a:lnTo>
                <a:lnTo>
                  <a:pt x="2487" y="982"/>
                </a:lnTo>
                <a:lnTo>
                  <a:pt x="2486" y="967"/>
                </a:lnTo>
                <a:lnTo>
                  <a:pt x="2490" y="952"/>
                </a:lnTo>
                <a:lnTo>
                  <a:pt x="2497" y="939"/>
                </a:lnTo>
                <a:lnTo>
                  <a:pt x="2507" y="928"/>
                </a:lnTo>
                <a:lnTo>
                  <a:pt x="2520" y="921"/>
                </a:lnTo>
                <a:lnTo>
                  <a:pt x="2534" y="917"/>
                </a:lnTo>
                <a:lnTo>
                  <a:pt x="2586" y="911"/>
                </a:lnTo>
                <a:lnTo>
                  <a:pt x="2636" y="908"/>
                </a:lnTo>
                <a:lnTo>
                  <a:pt x="2683" y="907"/>
                </a:lnTo>
                <a:lnTo>
                  <a:pt x="2726" y="908"/>
                </a:lnTo>
                <a:lnTo>
                  <a:pt x="2764" y="910"/>
                </a:lnTo>
                <a:lnTo>
                  <a:pt x="2755" y="837"/>
                </a:lnTo>
                <a:lnTo>
                  <a:pt x="2741" y="765"/>
                </a:lnTo>
                <a:lnTo>
                  <a:pt x="2720" y="696"/>
                </a:lnTo>
                <a:lnTo>
                  <a:pt x="2694" y="631"/>
                </a:lnTo>
                <a:lnTo>
                  <a:pt x="2663" y="566"/>
                </a:lnTo>
                <a:lnTo>
                  <a:pt x="2628" y="506"/>
                </a:lnTo>
                <a:lnTo>
                  <a:pt x="2588" y="449"/>
                </a:lnTo>
                <a:lnTo>
                  <a:pt x="2544" y="396"/>
                </a:lnTo>
                <a:lnTo>
                  <a:pt x="2495" y="346"/>
                </a:lnTo>
                <a:lnTo>
                  <a:pt x="2443" y="300"/>
                </a:lnTo>
                <a:lnTo>
                  <a:pt x="2388" y="259"/>
                </a:lnTo>
                <a:lnTo>
                  <a:pt x="2330" y="222"/>
                </a:lnTo>
                <a:lnTo>
                  <a:pt x="2268" y="190"/>
                </a:lnTo>
                <a:lnTo>
                  <a:pt x="2204" y="163"/>
                </a:lnTo>
                <a:lnTo>
                  <a:pt x="2138" y="143"/>
                </a:lnTo>
                <a:lnTo>
                  <a:pt x="2069" y="127"/>
                </a:lnTo>
                <a:lnTo>
                  <a:pt x="1998" y="118"/>
                </a:lnTo>
                <a:lnTo>
                  <a:pt x="1926" y="115"/>
                </a:lnTo>
                <a:close/>
                <a:moveTo>
                  <a:pt x="1926" y="0"/>
                </a:moveTo>
                <a:lnTo>
                  <a:pt x="2005" y="3"/>
                </a:lnTo>
                <a:lnTo>
                  <a:pt x="2082" y="14"/>
                </a:lnTo>
                <a:lnTo>
                  <a:pt x="2157" y="29"/>
                </a:lnTo>
                <a:lnTo>
                  <a:pt x="2230" y="52"/>
                </a:lnTo>
                <a:lnTo>
                  <a:pt x="2301" y="80"/>
                </a:lnTo>
                <a:lnTo>
                  <a:pt x="2369" y="113"/>
                </a:lnTo>
                <a:lnTo>
                  <a:pt x="2434" y="152"/>
                </a:lnTo>
                <a:lnTo>
                  <a:pt x="2495" y="196"/>
                </a:lnTo>
                <a:lnTo>
                  <a:pt x="2554" y="245"/>
                </a:lnTo>
                <a:lnTo>
                  <a:pt x="2608" y="298"/>
                </a:lnTo>
                <a:lnTo>
                  <a:pt x="2658" y="354"/>
                </a:lnTo>
                <a:lnTo>
                  <a:pt x="2704" y="415"/>
                </a:lnTo>
                <a:lnTo>
                  <a:pt x="2745" y="480"/>
                </a:lnTo>
                <a:lnTo>
                  <a:pt x="2781" y="548"/>
                </a:lnTo>
                <a:lnTo>
                  <a:pt x="2813" y="618"/>
                </a:lnTo>
                <a:lnTo>
                  <a:pt x="2838" y="692"/>
                </a:lnTo>
                <a:lnTo>
                  <a:pt x="2858" y="768"/>
                </a:lnTo>
                <a:lnTo>
                  <a:pt x="2872" y="846"/>
                </a:lnTo>
                <a:lnTo>
                  <a:pt x="2880" y="927"/>
                </a:lnTo>
                <a:lnTo>
                  <a:pt x="2938" y="945"/>
                </a:lnTo>
                <a:lnTo>
                  <a:pt x="2993" y="969"/>
                </a:lnTo>
                <a:lnTo>
                  <a:pt x="3046" y="997"/>
                </a:lnTo>
                <a:lnTo>
                  <a:pt x="3096" y="1029"/>
                </a:lnTo>
                <a:lnTo>
                  <a:pt x="3142" y="1067"/>
                </a:lnTo>
                <a:lnTo>
                  <a:pt x="3187" y="1108"/>
                </a:lnTo>
                <a:lnTo>
                  <a:pt x="3227" y="1152"/>
                </a:lnTo>
                <a:lnTo>
                  <a:pt x="3263" y="1200"/>
                </a:lnTo>
                <a:lnTo>
                  <a:pt x="3295" y="1251"/>
                </a:lnTo>
                <a:lnTo>
                  <a:pt x="3323" y="1304"/>
                </a:lnTo>
                <a:lnTo>
                  <a:pt x="3347" y="1360"/>
                </a:lnTo>
                <a:lnTo>
                  <a:pt x="3365" y="1418"/>
                </a:lnTo>
                <a:lnTo>
                  <a:pt x="3379" y="1478"/>
                </a:lnTo>
                <a:lnTo>
                  <a:pt x="3387" y="1540"/>
                </a:lnTo>
                <a:lnTo>
                  <a:pt x="3390" y="1602"/>
                </a:lnTo>
                <a:lnTo>
                  <a:pt x="3387" y="1668"/>
                </a:lnTo>
                <a:lnTo>
                  <a:pt x="3378" y="1732"/>
                </a:lnTo>
                <a:lnTo>
                  <a:pt x="3363" y="1795"/>
                </a:lnTo>
                <a:lnTo>
                  <a:pt x="3343" y="1855"/>
                </a:lnTo>
                <a:lnTo>
                  <a:pt x="3317" y="1912"/>
                </a:lnTo>
                <a:lnTo>
                  <a:pt x="3286" y="1966"/>
                </a:lnTo>
                <a:lnTo>
                  <a:pt x="3251" y="2018"/>
                </a:lnTo>
                <a:lnTo>
                  <a:pt x="3212" y="2065"/>
                </a:lnTo>
                <a:lnTo>
                  <a:pt x="3168" y="2110"/>
                </a:lnTo>
                <a:lnTo>
                  <a:pt x="3122" y="2149"/>
                </a:lnTo>
                <a:lnTo>
                  <a:pt x="3071" y="2185"/>
                </a:lnTo>
                <a:lnTo>
                  <a:pt x="3017" y="2216"/>
                </a:lnTo>
                <a:lnTo>
                  <a:pt x="2961" y="2242"/>
                </a:lnTo>
                <a:lnTo>
                  <a:pt x="2901" y="2263"/>
                </a:lnTo>
                <a:lnTo>
                  <a:pt x="2839" y="2278"/>
                </a:lnTo>
                <a:lnTo>
                  <a:pt x="2776" y="2287"/>
                </a:lnTo>
                <a:lnTo>
                  <a:pt x="2711" y="2290"/>
                </a:lnTo>
                <a:lnTo>
                  <a:pt x="2156" y="2290"/>
                </a:lnTo>
                <a:lnTo>
                  <a:pt x="2139" y="2289"/>
                </a:lnTo>
                <a:lnTo>
                  <a:pt x="2132" y="2289"/>
                </a:lnTo>
                <a:lnTo>
                  <a:pt x="2129" y="2289"/>
                </a:lnTo>
                <a:lnTo>
                  <a:pt x="2110" y="2290"/>
                </a:lnTo>
                <a:lnTo>
                  <a:pt x="726" y="2290"/>
                </a:lnTo>
                <a:lnTo>
                  <a:pt x="660" y="2287"/>
                </a:lnTo>
                <a:lnTo>
                  <a:pt x="596" y="2279"/>
                </a:lnTo>
                <a:lnTo>
                  <a:pt x="533" y="2264"/>
                </a:lnTo>
                <a:lnTo>
                  <a:pt x="473" y="2244"/>
                </a:lnTo>
                <a:lnTo>
                  <a:pt x="415" y="2219"/>
                </a:lnTo>
                <a:lnTo>
                  <a:pt x="360" y="2189"/>
                </a:lnTo>
                <a:lnTo>
                  <a:pt x="307" y="2156"/>
                </a:lnTo>
                <a:lnTo>
                  <a:pt x="259" y="2117"/>
                </a:lnTo>
                <a:lnTo>
                  <a:pt x="213" y="2075"/>
                </a:lnTo>
                <a:lnTo>
                  <a:pt x="171" y="2028"/>
                </a:lnTo>
                <a:lnTo>
                  <a:pt x="133" y="1979"/>
                </a:lnTo>
                <a:lnTo>
                  <a:pt x="100" y="1926"/>
                </a:lnTo>
                <a:lnTo>
                  <a:pt x="70" y="1869"/>
                </a:lnTo>
                <a:lnTo>
                  <a:pt x="45" y="1811"/>
                </a:lnTo>
                <a:lnTo>
                  <a:pt x="26" y="1750"/>
                </a:lnTo>
                <a:lnTo>
                  <a:pt x="11" y="1686"/>
                </a:lnTo>
                <a:lnTo>
                  <a:pt x="3" y="1622"/>
                </a:lnTo>
                <a:lnTo>
                  <a:pt x="0" y="1554"/>
                </a:lnTo>
                <a:lnTo>
                  <a:pt x="3" y="1492"/>
                </a:lnTo>
                <a:lnTo>
                  <a:pt x="11" y="1429"/>
                </a:lnTo>
                <a:lnTo>
                  <a:pt x="25" y="1368"/>
                </a:lnTo>
                <a:lnTo>
                  <a:pt x="43" y="1307"/>
                </a:lnTo>
                <a:lnTo>
                  <a:pt x="67" y="1249"/>
                </a:lnTo>
                <a:lnTo>
                  <a:pt x="95" y="1192"/>
                </a:lnTo>
                <a:lnTo>
                  <a:pt x="126" y="1138"/>
                </a:lnTo>
                <a:lnTo>
                  <a:pt x="163" y="1086"/>
                </a:lnTo>
                <a:lnTo>
                  <a:pt x="203" y="1037"/>
                </a:lnTo>
                <a:lnTo>
                  <a:pt x="247" y="991"/>
                </a:lnTo>
                <a:lnTo>
                  <a:pt x="294" y="950"/>
                </a:lnTo>
                <a:lnTo>
                  <a:pt x="343" y="913"/>
                </a:lnTo>
                <a:lnTo>
                  <a:pt x="397" y="881"/>
                </a:lnTo>
                <a:lnTo>
                  <a:pt x="397" y="881"/>
                </a:lnTo>
                <a:lnTo>
                  <a:pt x="396" y="859"/>
                </a:lnTo>
                <a:lnTo>
                  <a:pt x="399" y="803"/>
                </a:lnTo>
                <a:lnTo>
                  <a:pt x="408" y="748"/>
                </a:lnTo>
                <a:lnTo>
                  <a:pt x="421" y="696"/>
                </a:lnTo>
                <a:lnTo>
                  <a:pt x="441" y="646"/>
                </a:lnTo>
                <a:lnTo>
                  <a:pt x="465" y="599"/>
                </a:lnTo>
                <a:lnTo>
                  <a:pt x="494" y="555"/>
                </a:lnTo>
                <a:lnTo>
                  <a:pt x="527" y="514"/>
                </a:lnTo>
                <a:lnTo>
                  <a:pt x="564" y="477"/>
                </a:lnTo>
                <a:lnTo>
                  <a:pt x="604" y="443"/>
                </a:lnTo>
                <a:lnTo>
                  <a:pt x="647" y="414"/>
                </a:lnTo>
                <a:lnTo>
                  <a:pt x="694" y="389"/>
                </a:lnTo>
                <a:lnTo>
                  <a:pt x="744" y="370"/>
                </a:lnTo>
                <a:lnTo>
                  <a:pt x="795" y="356"/>
                </a:lnTo>
                <a:lnTo>
                  <a:pt x="849" y="347"/>
                </a:lnTo>
                <a:lnTo>
                  <a:pt x="904" y="344"/>
                </a:lnTo>
                <a:lnTo>
                  <a:pt x="933" y="345"/>
                </a:lnTo>
                <a:lnTo>
                  <a:pt x="961" y="347"/>
                </a:lnTo>
                <a:lnTo>
                  <a:pt x="978" y="350"/>
                </a:lnTo>
                <a:lnTo>
                  <a:pt x="1017" y="357"/>
                </a:lnTo>
                <a:lnTo>
                  <a:pt x="1037" y="362"/>
                </a:lnTo>
                <a:lnTo>
                  <a:pt x="1071" y="373"/>
                </a:lnTo>
                <a:lnTo>
                  <a:pt x="1091" y="380"/>
                </a:lnTo>
                <a:lnTo>
                  <a:pt x="1125" y="396"/>
                </a:lnTo>
                <a:lnTo>
                  <a:pt x="1131" y="399"/>
                </a:lnTo>
                <a:lnTo>
                  <a:pt x="1137" y="401"/>
                </a:lnTo>
                <a:lnTo>
                  <a:pt x="1182" y="346"/>
                </a:lnTo>
                <a:lnTo>
                  <a:pt x="1231" y="294"/>
                </a:lnTo>
                <a:lnTo>
                  <a:pt x="1282" y="245"/>
                </a:lnTo>
                <a:lnTo>
                  <a:pt x="1336" y="201"/>
                </a:lnTo>
                <a:lnTo>
                  <a:pt x="1395" y="160"/>
                </a:lnTo>
                <a:lnTo>
                  <a:pt x="1455" y="124"/>
                </a:lnTo>
                <a:lnTo>
                  <a:pt x="1517" y="92"/>
                </a:lnTo>
                <a:lnTo>
                  <a:pt x="1582" y="65"/>
                </a:lnTo>
                <a:lnTo>
                  <a:pt x="1649" y="42"/>
                </a:lnTo>
                <a:lnTo>
                  <a:pt x="1717" y="24"/>
                </a:lnTo>
                <a:lnTo>
                  <a:pt x="1785" y="10"/>
                </a:lnTo>
                <a:lnTo>
                  <a:pt x="1855" y="3"/>
                </a:lnTo>
                <a:lnTo>
                  <a:pt x="1926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F590C8-6EB9-402F-B90B-E8F38D5F5E4B}"/>
              </a:ext>
            </a:extLst>
          </p:cNvPr>
          <p:cNvSpPr txBox="1"/>
          <p:nvPr/>
        </p:nvSpPr>
        <p:spPr>
          <a:xfrm>
            <a:off x="7152523" y="3588886"/>
            <a:ext cx="83227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IP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Network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D39BC242-2818-4D04-99DB-19ADB6B60790}"/>
              </a:ext>
            </a:extLst>
          </p:cNvPr>
          <p:cNvCxnSpPr>
            <a:cxnSpLocks/>
          </p:cNvCxnSpPr>
          <p:nvPr/>
        </p:nvCxnSpPr>
        <p:spPr>
          <a:xfrm>
            <a:off x="2994129" y="2263923"/>
            <a:ext cx="1309622" cy="878296"/>
          </a:xfrm>
          <a:prstGeom prst="bentConnector3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63F5D1BF-8292-46D9-8B37-23CF57406C10}"/>
              </a:ext>
            </a:extLst>
          </p:cNvPr>
          <p:cNvCxnSpPr>
            <a:cxnSpLocks/>
          </p:cNvCxnSpPr>
          <p:nvPr/>
        </p:nvCxnSpPr>
        <p:spPr>
          <a:xfrm>
            <a:off x="4757033" y="3165117"/>
            <a:ext cx="358882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70F7836-ECCA-4443-8169-B5347D576B8E}"/>
              </a:ext>
            </a:extLst>
          </p:cNvPr>
          <p:cNvCxnSpPr/>
          <p:nvPr/>
        </p:nvCxnSpPr>
        <p:spPr>
          <a:xfrm>
            <a:off x="5597350" y="3165117"/>
            <a:ext cx="1310154" cy="748907"/>
          </a:xfrm>
          <a:prstGeom prst="bentConnector3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1A4EAA53-2FB1-4C63-A4F2-67D41DA8D1F8}"/>
              </a:ext>
            </a:extLst>
          </p:cNvPr>
          <p:cNvSpPr txBox="1"/>
          <p:nvPr/>
        </p:nvSpPr>
        <p:spPr>
          <a:xfrm>
            <a:off x="4011366" y="2643345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SGSN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0307D49-E916-493D-9EB1-ADC8B4B7DF6B}"/>
              </a:ext>
            </a:extLst>
          </p:cNvPr>
          <p:cNvSpPr txBox="1"/>
          <p:nvPr/>
        </p:nvSpPr>
        <p:spPr>
          <a:xfrm>
            <a:off x="4851342" y="2624180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GGSN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B6FDB82-A10D-4979-BBDE-675FD26377E5}"/>
              </a:ext>
            </a:extLst>
          </p:cNvPr>
          <p:cNvSpPr txBox="1"/>
          <p:nvPr/>
        </p:nvSpPr>
        <p:spPr>
          <a:xfrm>
            <a:off x="6157751" y="4326443"/>
            <a:ext cx="24022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</a:rPr>
              <a:t>RNC: Radio Network Controller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</a:rPr>
              <a:t>RNS: Radio Network Service</a:t>
            </a:r>
          </a:p>
        </p:txBody>
      </p:sp>
    </p:spTree>
    <p:extLst>
      <p:ext uri="{BB962C8B-B14F-4D97-AF65-F5344CB8AC3E}">
        <p14:creationId xmlns:p14="http://schemas.microsoft.com/office/powerpoint/2010/main" val="36465925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BE3F57E-C924-452B-9634-269B03EE11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0" y="8172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7790" y="17948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4G Architecture</a:t>
            </a:r>
            <a:endParaRPr lang="en-US" sz="3200" b="1" dirty="0">
              <a:solidFill>
                <a:schemeClr val="accent5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91F59C2-6A1E-4747-B0BF-007E56044279}"/>
              </a:ext>
            </a:extLst>
          </p:cNvPr>
          <p:cNvGrpSpPr/>
          <p:nvPr/>
        </p:nvGrpSpPr>
        <p:grpSpPr>
          <a:xfrm>
            <a:off x="461265" y="858639"/>
            <a:ext cx="454687" cy="565150"/>
            <a:chOff x="4457700" y="2682875"/>
            <a:chExt cx="527051" cy="565150"/>
          </a:xfrm>
          <a:solidFill>
            <a:schemeClr val="bg1"/>
          </a:solidFill>
        </p:grpSpPr>
        <p:sp>
          <p:nvSpPr>
            <p:cNvPr id="13" name="Freeform 222">
              <a:extLst>
                <a:ext uri="{FF2B5EF4-FFF2-40B4-BE49-F238E27FC236}">
                  <a16:creationId xmlns:a16="http://schemas.microsoft.com/office/drawing/2014/main" id="{7D59A0BE-A6AB-4996-AC66-F7D74F54B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700" y="2682875"/>
              <a:ext cx="373063" cy="466725"/>
            </a:xfrm>
            <a:custGeom>
              <a:avLst/>
              <a:gdLst>
                <a:gd name="T0" fmla="*/ 1972 w 2353"/>
                <a:gd name="T1" fmla="*/ 0 h 2933"/>
                <a:gd name="T2" fmla="*/ 2065 w 2353"/>
                <a:gd name="T3" fmla="*/ 12 h 2933"/>
                <a:gd name="T4" fmla="*/ 2150 w 2353"/>
                <a:gd name="T5" fmla="*/ 46 h 2933"/>
                <a:gd name="T6" fmla="*/ 2225 w 2353"/>
                <a:gd name="T7" fmla="*/ 98 h 2933"/>
                <a:gd name="T8" fmla="*/ 2285 w 2353"/>
                <a:gd name="T9" fmla="*/ 165 h 2933"/>
                <a:gd name="T10" fmla="*/ 2327 w 2353"/>
                <a:gd name="T11" fmla="*/ 245 h 2933"/>
                <a:gd name="T12" fmla="*/ 2350 w 2353"/>
                <a:gd name="T13" fmla="*/ 336 h 2933"/>
                <a:gd name="T14" fmla="*/ 2353 w 2353"/>
                <a:gd name="T15" fmla="*/ 1972 h 2933"/>
                <a:gd name="T16" fmla="*/ 2343 w 2353"/>
                <a:gd name="T17" fmla="*/ 2017 h 2933"/>
                <a:gd name="T18" fmla="*/ 2315 w 2353"/>
                <a:gd name="T19" fmla="*/ 2051 h 2933"/>
                <a:gd name="T20" fmla="*/ 2275 w 2353"/>
                <a:gd name="T21" fmla="*/ 2071 h 2933"/>
                <a:gd name="T22" fmla="*/ 2229 w 2353"/>
                <a:gd name="T23" fmla="*/ 2071 h 2933"/>
                <a:gd name="T24" fmla="*/ 2189 w 2353"/>
                <a:gd name="T25" fmla="*/ 2051 h 2933"/>
                <a:gd name="T26" fmla="*/ 2161 w 2353"/>
                <a:gd name="T27" fmla="*/ 2017 h 2933"/>
                <a:gd name="T28" fmla="*/ 2152 w 2353"/>
                <a:gd name="T29" fmla="*/ 1972 h 2933"/>
                <a:gd name="T30" fmla="*/ 2148 w 2353"/>
                <a:gd name="T31" fmla="*/ 351 h 2933"/>
                <a:gd name="T32" fmla="*/ 2127 w 2353"/>
                <a:gd name="T33" fmla="*/ 292 h 2933"/>
                <a:gd name="T34" fmla="*/ 2088 w 2353"/>
                <a:gd name="T35" fmla="*/ 246 h 2933"/>
                <a:gd name="T36" fmla="*/ 2034 w 2353"/>
                <a:gd name="T37" fmla="*/ 215 h 2933"/>
                <a:gd name="T38" fmla="*/ 1972 w 2353"/>
                <a:gd name="T39" fmla="*/ 204 h 2933"/>
                <a:gd name="T40" fmla="*/ 349 w 2353"/>
                <a:gd name="T41" fmla="*/ 206 h 2933"/>
                <a:gd name="T42" fmla="*/ 291 w 2353"/>
                <a:gd name="T43" fmla="*/ 227 h 2933"/>
                <a:gd name="T44" fmla="*/ 244 w 2353"/>
                <a:gd name="T45" fmla="*/ 268 h 2933"/>
                <a:gd name="T46" fmla="*/ 213 w 2353"/>
                <a:gd name="T47" fmla="*/ 321 h 2933"/>
                <a:gd name="T48" fmla="*/ 202 w 2353"/>
                <a:gd name="T49" fmla="*/ 383 h 2933"/>
                <a:gd name="T50" fmla="*/ 199 w 2353"/>
                <a:gd name="T51" fmla="*/ 2855 h 2933"/>
                <a:gd name="T52" fmla="*/ 180 w 2353"/>
                <a:gd name="T53" fmla="*/ 2895 h 2933"/>
                <a:gd name="T54" fmla="*/ 145 w 2353"/>
                <a:gd name="T55" fmla="*/ 2923 h 2933"/>
                <a:gd name="T56" fmla="*/ 101 w 2353"/>
                <a:gd name="T57" fmla="*/ 2933 h 2933"/>
                <a:gd name="T58" fmla="*/ 57 w 2353"/>
                <a:gd name="T59" fmla="*/ 2923 h 2933"/>
                <a:gd name="T60" fmla="*/ 23 w 2353"/>
                <a:gd name="T61" fmla="*/ 2895 h 2933"/>
                <a:gd name="T62" fmla="*/ 3 w 2353"/>
                <a:gd name="T63" fmla="*/ 2855 h 2933"/>
                <a:gd name="T64" fmla="*/ 0 w 2353"/>
                <a:gd name="T65" fmla="*/ 383 h 2933"/>
                <a:gd name="T66" fmla="*/ 12 w 2353"/>
                <a:gd name="T67" fmla="*/ 289 h 2933"/>
                <a:gd name="T68" fmla="*/ 45 w 2353"/>
                <a:gd name="T69" fmla="*/ 204 h 2933"/>
                <a:gd name="T70" fmla="*/ 97 w 2353"/>
                <a:gd name="T71" fmla="*/ 129 h 2933"/>
                <a:gd name="T72" fmla="*/ 164 w 2353"/>
                <a:gd name="T73" fmla="*/ 70 h 2933"/>
                <a:gd name="T74" fmla="*/ 244 w 2353"/>
                <a:gd name="T75" fmla="*/ 26 h 2933"/>
                <a:gd name="T76" fmla="*/ 334 w 2353"/>
                <a:gd name="T77" fmla="*/ 3 h 2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53" h="2933">
                  <a:moveTo>
                    <a:pt x="381" y="0"/>
                  </a:moveTo>
                  <a:lnTo>
                    <a:pt x="1972" y="0"/>
                  </a:lnTo>
                  <a:lnTo>
                    <a:pt x="2020" y="3"/>
                  </a:lnTo>
                  <a:lnTo>
                    <a:pt x="2065" y="12"/>
                  </a:lnTo>
                  <a:lnTo>
                    <a:pt x="2110" y="26"/>
                  </a:lnTo>
                  <a:lnTo>
                    <a:pt x="2150" y="46"/>
                  </a:lnTo>
                  <a:lnTo>
                    <a:pt x="2189" y="70"/>
                  </a:lnTo>
                  <a:lnTo>
                    <a:pt x="2225" y="98"/>
                  </a:lnTo>
                  <a:lnTo>
                    <a:pt x="2257" y="129"/>
                  </a:lnTo>
                  <a:lnTo>
                    <a:pt x="2285" y="165"/>
                  </a:lnTo>
                  <a:lnTo>
                    <a:pt x="2309" y="204"/>
                  </a:lnTo>
                  <a:lnTo>
                    <a:pt x="2327" y="245"/>
                  </a:lnTo>
                  <a:lnTo>
                    <a:pt x="2341" y="289"/>
                  </a:lnTo>
                  <a:lnTo>
                    <a:pt x="2350" y="336"/>
                  </a:lnTo>
                  <a:lnTo>
                    <a:pt x="2353" y="383"/>
                  </a:lnTo>
                  <a:lnTo>
                    <a:pt x="2353" y="1972"/>
                  </a:lnTo>
                  <a:lnTo>
                    <a:pt x="2351" y="1996"/>
                  </a:lnTo>
                  <a:lnTo>
                    <a:pt x="2343" y="2017"/>
                  </a:lnTo>
                  <a:lnTo>
                    <a:pt x="2331" y="2036"/>
                  </a:lnTo>
                  <a:lnTo>
                    <a:pt x="2315" y="2051"/>
                  </a:lnTo>
                  <a:lnTo>
                    <a:pt x="2297" y="2064"/>
                  </a:lnTo>
                  <a:lnTo>
                    <a:pt x="2275" y="2071"/>
                  </a:lnTo>
                  <a:lnTo>
                    <a:pt x="2253" y="2074"/>
                  </a:lnTo>
                  <a:lnTo>
                    <a:pt x="2229" y="2071"/>
                  </a:lnTo>
                  <a:lnTo>
                    <a:pt x="2208" y="2064"/>
                  </a:lnTo>
                  <a:lnTo>
                    <a:pt x="2189" y="2051"/>
                  </a:lnTo>
                  <a:lnTo>
                    <a:pt x="2173" y="2036"/>
                  </a:lnTo>
                  <a:lnTo>
                    <a:pt x="2161" y="2017"/>
                  </a:lnTo>
                  <a:lnTo>
                    <a:pt x="2154" y="1996"/>
                  </a:lnTo>
                  <a:lnTo>
                    <a:pt x="2152" y="1972"/>
                  </a:lnTo>
                  <a:lnTo>
                    <a:pt x="2152" y="383"/>
                  </a:lnTo>
                  <a:lnTo>
                    <a:pt x="2148" y="351"/>
                  </a:lnTo>
                  <a:lnTo>
                    <a:pt x="2140" y="321"/>
                  </a:lnTo>
                  <a:lnTo>
                    <a:pt x="2127" y="292"/>
                  </a:lnTo>
                  <a:lnTo>
                    <a:pt x="2110" y="268"/>
                  </a:lnTo>
                  <a:lnTo>
                    <a:pt x="2088" y="246"/>
                  </a:lnTo>
                  <a:lnTo>
                    <a:pt x="2062" y="227"/>
                  </a:lnTo>
                  <a:lnTo>
                    <a:pt x="2034" y="215"/>
                  </a:lnTo>
                  <a:lnTo>
                    <a:pt x="2004" y="206"/>
                  </a:lnTo>
                  <a:lnTo>
                    <a:pt x="1972" y="204"/>
                  </a:lnTo>
                  <a:lnTo>
                    <a:pt x="381" y="204"/>
                  </a:lnTo>
                  <a:lnTo>
                    <a:pt x="349" y="206"/>
                  </a:lnTo>
                  <a:lnTo>
                    <a:pt x="319" y="215"/>
                  </a:lnTo>
                  <a:lnTo>
                    <a:pt x="291" y="227"/>
                  </a:lnTo>
                  <a:lnTo>
                    <a:pt x="266" y="246"/>
                  </a:lnTo>
                  <a:lnTo>
                    <a:pt x="244" y="268"/>
                  </a:lnTo>
                  <a:lnTo>
                    <a:pt x="227" y="292"/>
                  </a:lnTo>
                  <a:lnTo>
                    <a:pt x="213" y="321"/>
                  </a:lnTo>
                  <a:lnTo>
                    <a:pt x="205" y="351"/>
                  </a:lnTo>
                  <a:lnTo>
                    <a:pt x="202" y="383"/>
                  </a:lnTo>
                  <a:lnTo>
                    <a:pt x="202" y="2832"/>
                  </a:lnTo>
                  <a:lnTo>
                    <a:pt x="199" y="2855"/>
                  </a:lnTo>
                  <a:lnTo>
                    <a:pt x="192" y="2877"/>
                  </a:lnTo>
                  <a:lnTo>
                    <a:pt x="180" y="2895"/>
                  </a:lnTo>
                  <a:lnTo>
                    <a:pt x="165" y="2911"/>
                  </a:lnTo>
                  <a:lnTo>
                    <a:pt x="145" y="2923"/>
                  </a:lnTo>
                  <a:lnTo>
                    <a:pt x="125" y="2931"/>
                  </a:lnTo>
                  <a:lnTo>
                    <a:pt x="101" y="2933"/>
                  </a:lnTo>
                  <a:lnTo>
                    <a:pt x="79" y="2931"/>
                  </a:lnTo>
                  <a:lnTo>
                    <a:pt x="57" y="2923"/>
                  </a:lnTo>
                  <a:lnTo>
                    <a:pt x="38" y="2911"/>
                  </a:lnTo>
                  <a:lnTo>
                    <a:pt x="23" y="2895"/>
                  </a:lnTo>
                  <a:lnTo>
                    <a:pt x="11" y="2877"/>
                  </a:lnTo>
                  <a:lnTo>
                    <a:pt x="3" y="2855"/>
                  </a:lnTo>
                  <a:lnTo>
                    <a:pt x="0" y="2832"/>
                  </a:lnTo>
                  <a:lnTo>
                    <a:pt x="0" y="383"/>
                  </a:lnTo>
                  <a:lnTo>
                    <a:pt x="3" y="336"/>
                  </a:lnTo>
                  <a:lnTo>
                    <a:pt x="12" y="289"/>
                  </a:lnTo>
                  <a:lnTo>
                    <a:pt x="26" y="245"/>
                  </a:lnTo>
                  <a:lnTo>
                    <a:pt x="45" y="204"/>
                  </a:lnTo>
                  <a:lnTo>
                    <a:pt x="69" y="165"/>
                  </a:lnTo>
                  <a:lnTo>
                    <a:pt x="97" y="129"/>
                  </a:lnTo>
                  <a:lnTo>
                    <a:pt x="128" y="98"/>
                  </a:lnTo>
                  <a:lnTo>
                    <a:pt x="164" y="70"/>
                  </a:lnTo>
                  <a:lnTo>
                    <a:pt x="202" y="46"/>
                  </a:lnTo>
                  <a:lnTo>
                    <a:pt x="244" y="26"/>
                  </a:lnTo>
                  <a:lnTo>
                    <a:pt x="287" y="12"/>
                  </a:lnTo>
                  <a:lnTo>
                    <a:pt x="334" y="3"/>
                  </a:lnTo>
                  <a:lnTo>
                    <a:pt x="38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24">
              <a:extLst>
                <a:ext uri="{FF2B5EF4-FFF2-40B4-BE49-F238E27FC236}">
                  <a16:creationId xmlns:a16="http://schemas.microsoft.com/office/drawing/2014/main" id="{FC211E5D-A81B-49CD-973C-79A7F1AF06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57700" y="3111500"/>
              <a:ext cx="373063" cy="136525"/>
            </a:xfrm>
            <a:custGeom>
              <a:avLst/>
              <a:gdLst>
                <a:gd name="T0" fmla="*/ 202 w 2353"/>
                <a:gd name="T1" fmla="*/ 479 h 862"/>
                <a:gd name="T2" fmla="*/ 213 w 2353"/>
                <a:gd name="T3" fmla="*/ 542 h 862"/>
                <a:gd name="T4" fmla="*/ 244 w 2353"/>
                <a:gd name="T5" fmla="*/ 595 h 862"/>
                <a:gd name="T6" fmla="*/ 291 w 2353"/>
                <a:gd name="T7" fmla="*/ 635 h 862"/>
                <a:gd name="T8" fmla="*/ 349 w 2353"/>
                <a:gd name="T9" fmla="*/ 657 h 862"/>
                <a:gd name="T10" fmla="*/ 1972 w 2353"/>
                <a:gd name="T11" fmla="*/ 660 h 862"/>
                <a:gd name="T12" fmla="*/ 2034 w 2353"/>
                <a:gd name="T13" fmla="*/ 648 h 862"/>
                <a:gd name="T14" fmla="*/ 2088 w 2353"/>
                <a:gd name="T15" fmla="*/ 617 h 862"/>
                <a:gd name="T16" fmla="*/ 2127 w 2353"/>
                <a:gd name="T17" fmla="*/ 570 h 862"/>
                <a:gd name="T18" fmla="*/ 2148 w 2353"/>
                <a:gd name="T19" fmla="*/ 512 h 862"/>
                <a:gd name="T20" fmla="*/ 2152 w 2353"/>
                <a:gd name="T21" fmla="*/ 203 h 862"/>
                <a:gd name="T22" fmla="*/ 101 w 2353"/>
                <a:gd name="T23" fmla="*/ 0 h 862"/>
                <a:gd name="T24" fmla="*/ 2275 w 2353"/>
                <a:gd name="T25" fmla="*/ 3 h 862"/>
                <a:gd name="T26" fmla="*/ 2315 w 2353"/>
                <a:gd name="T27" fmla="*/ 23 h 862"/>
                <a:gd name="T28" fmla="*/ 2343 w 2353"/>
                <a:gd name="T29" fmla="*/ 57 h 862"/>
                <a:gd name="T30" fmla="*/ 2353 w 2353"/>
                <a:gd name="T31" fmla="*/ 102 h 862"/>
                <a:gd name="T32" fmla="*/ 2350 w 2353"/>
                <a:gd name="T33" fmla="*/ 527 h 862"/>
                <a:gd name="T34" fmla="*/ 2327 w 2353"/>
                <a:gd name="T35" fmla="*/ 618 h 862"/>
                <a:gd name="T36" fmla="*/ 2285 w 2353"/>
                <a:gd name="T37" fmla="*/ 698 h 862"/>
                <a:gd name="T38" fmla="*/ 2225 w 2353"/>
                <a:gd name="T39" fmla="*/ 766 h 862"/>
                <a:gd name="T40" fmla="*/ 2150 w 2353"/>
                <a:gd name="T41" fmla="*/ 817 h 862"/>
                <a:gd name="T42" fmla="*/ 2065 w 2353"/>
                <a:gd name="T43" fmla="*/ 851 h 862"/>
                <a:gd name="T44" fmla="*/ 1972 w 2353"/>
                <a:gd name="T45" fmla="*/ 862 h 862"/>
                <a:gd name="T46" fmla="*/ 334 w 2353"/>
                <a:gd name="T47" fmla="*/ 859 h 862"/>
                <a:gd name="T48" fmla="*/ 244 w 2353"/>
                <a:gd name="T49" fmla="*/ 836 h 862"/>
                <a:gd name="T50" fmla="*/ 164 w 2353"/>
                <a:gd name="T51" fmla="*/ 793 h 862"/>
                <a:gd name="T52" fmla="*/ 97 w 2353"/>
                <a:gd name="T53" fmla="*/ 734 h 862"/>
                <a:gd name="T54" fmla="*/ 45 w 2353"/>
                <a:gd name="T55" fmla="*/ 659 h 862"/>
                <a:gd name="T56" fmla="*/ 12 w 2353"/>
                <a:gd name="T57" fmla="*/ 573 h 862"/>
                <a:gd name="T58" fmla="*/ 0 w 2353"/>
                <a:gd name="T59" fmla="*/ 479 h 862"/>
                <a:gd name="T60" fmla="*/ 3 w 2353"/>
                <a:gd name="T61" fmla="*/ 79 h 862"/>
                <a:gd name="T62" fmla="*/ 23 w 2353"/>
                <a:gd name="T63" fmla="*/ 39 h 862"/>
                <a:gd name="T64" fmla="*/ 57 w 2353"/>
                <a:gd name="T65" fmla="*/ 11 h 862"/>
                <a:gd name="T66" fmla="*/ 101 w 2353"/>
                <a:gd name="T67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53" h="862">
                  <a:moveTo>
                    <a:pt x="202" y="203"/>
                  </a:moveTo>
                  <a:lnTo>
                    <a:pt x="202" y="479"/>
                  </a:lnTo>
                  <a:lnTo>
                    <a:pt x="205" y="512"/>
                  </a:lnTo>
                  <a:lnTo>
                    <a:pt x="213" y="542"/>
                  </a:lnTo>
                  <a:lnTo>
                    <a:pt x="227" y="570"/>
                  </a:lnTo>
                  <a:lnTo>
                    <a:pt x="244" y="595"/>
                  </a:lnTo>
                  <a:lnTo>
                    <a:pt x="266" y="617"/>
                  </a:lnTo>
                  <a:lnTo>
                    <a:pt x="291" y="635"/>
                  </a:lnTo>
                  <a:lnTo>
                    <a:pt x="319" y="648"/>
                  </a:lnTo>
                  <a:lnTo>
                    <a:pt x="349" y="657"/>
                  </a:lnTo>
                  <a:lnTo>
                    <a:pt x="381" y="660"/>
                  </a:lnTo>
                  <a:lnTo>
                    <a:pt x="1972" y="660"/>
                  </a:lnTo>
                  <a:lnTo>
                    <a:pt x="2004" y="657"/>
                  </a:lnTo>
                  <a:lnTo>
                    <a:pt x="2034" y="648"/>
                  </a:lnTo>
                  <a:lnTo>
                    <a:pt x="2062" y="635"/>
                  </a:lnTo>
                  <a:lnTo>
                    <a:pt x="2088" y="617"/>
                  </a:lnTo>
                  <a:lnTo>
                    <a:pt x="2110" y="595"/>
                  </a:lnTo>
                  <a:lnTo>
                    <a:pt x="2127" y="570"/>
                  </a:lnTo>
                  <a:lnTo>
                    <a:pt x="2140" y="542"/>
                  </a:lnTo>
                  <a:lnTo>
                    <a:pt x="2148" y="512"/>
                  </a:lnTo>
                  <a:lnTo>
                    <a:pt x="2152" y="479"/>
                  </a:lnTo>
                  <a:lnTo>
                    <a:pt x="2152" y="203"/>
                  </a:lnTo>
                  <a:lnTo>
                    <a:pt x="202" y="203"/>
                  </a:lnTo>
                  <a:close/>
                  <a:moveTo>
                    <a:pt x="101" y="0"/>
                  </a:moveTo>
                  <a:lnTo>
                    <a:pt x="2253" y="0"/>
                  </a:lnTo>
                  <a:lnTo>
                    <a:pt x="2275" y="3"/>
                  </a:lnTo>
                  <a:lnTo>
                    <a:pt x="2297" y="11"/>
                  </a:lnTo>
                  <a:lnTo>
                    <a:pt x="2315" y="23"/>
                  </a:lnTo>
                  <a:lnTo>
                    <a:pt x="2331" y="39"/>
                  </a:lnTo>
                  <a:lnTo>
                    <a:pt x="2343" y="57"/>
                  </a:lnTo>
                  <a:lnTo>
                    <a:pt x="2351" y="79"/>
                  </a:lnTo>
                  <a:lnTo>
                    <a:pt x="2353" y="102"/>
                  </a:lnTo>
                  <a:lnTo>
                    <a:pt x="2353" y="479"/>
                  </a:lnTo>
                  <a:lnTo>
                    <a:pt x="2350" y="527"/>
                  </a:lnTo>
                  <a:lnTo>
                    <a:pt x="2341" y="573"/>
                  </a:lnTo>
                  <a:lnTo>
                    <a:pt x="2327" y="618"/>
                  </a:lnTo>
                  <a:lnTo>
                    <a:pt x="2309" y="659"/>
                  </a:lnTo>
                  <a:lnTo>
                    <a:pt x="2285" y="698"/>
                  </a:lnTo>
                  <a:lnTo>
                    <a:pt x="2257" y="734"/>
                  </a:lnTo>
                  <a:lnTo>
                    <a:pt x="2225" y="766"/>
                  </a:lnTo>
                  <a:lnTo>
                    <a:pt x="2189" y="793"/>
                  </a:lnTo>
                  <a:lnTo>
                    <a:pt x="2150" y="817"/>
                  </a:lnTo>
                  <a:lnTo>
                    <a:pt x="2110" y="836"/>
                  </a:lnTo>
                  <a:lnTo>
                    <a:pt x="2065" y="851"/>
                  </a:lnTo>
                  <a:lnTo>
                    <a:pt x="2020" y="859"/>
                  </a:lnTo>
                  <a:lnTo>
                    <a:pt x="1972" y="862"/>
                  </a:lnTo>
                  <a:lnTo>
                    <a:pt x="381" y="862"/>
                  </a:lnTo>
                  <a:lnTo>
                    <a:pt x="334" y="859"/>
                  </a:lnTo>
                  <a:lnTo>
                    <a:pt x="287" y="851"/>
                  </a:lnTo>
                  <a:lnTo>
                    <a:pt x="244" y="836"/>
                  </a:lnTo>
                  <a:lnTo>
                    <a:pt x="202" y="817"/>
                  </a:lnTo>
                  <a:lnTo>
                    <a:pt x="164" y="793"/>
                  </a:lnTo>
                  <a:lnTo>
                    <a:pt x="128" y="766"/>
                  </a:lnTo>
                  <a:lnTo>
                    <a:pt x="97" y="734"/>
                  </a:lnTo>
                  <a:lnTo>
                    <a:pt x="69" y="698"/>
                  </a:lnTo>
                  <a:lnTo>
                    <a:pt x="45" y="659"/>
                  </a:lnTo>
                  <a:lnTo>
                    <a:pt x="26" y="618"/>
                  </a:lnTo>
                  <a:lnTo>
                    <a:pt x="12" y="573"/>
                  </a:lnTo>
                  <a:lnTo>
                    <a:pt x="3" y="527"/>
                  </a:lnTo>
                  <a:lnTo>
                    <a:pt x="0" y="479"/>
                  </a:lnTo>
                  <a:lnTo>
                    <a:pt x="0" y="102"/>
                  </a:lnTo>
                  <a:lnTo>
                    <a:pt x="3" y="79"/>
                  </a:lnTo>
                  <a:lnTo>
                    <a:pt x="11" y="57"/>
                  </a:lnTo>
                  <a:lnTo>
                    <a:pt x="23" y="39"/>
                  </a:lnTo>
                  <a:lnTo>
                    <a:pt x="38" y="23"/>
                  </a:lnTo>
                  <a:lnTo>
                    <a:pt x="57" y="11"/>
                  </a:lnTo>
                  <a:lnTo>
                    <a:pt x="79" y="3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25">
              <a:extLst>
                <a:ext uri="{FF2B5EF4-FFF2-40B4-BE49-F238E27FC236}">
                  <a16:creationId xmlns:a16="http://schemas.microsoft.com/office/drawing/2014/main" id="{CA37998C-DF81-457E-9DE4-ED5C2F39A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3750" y="3163888"/>
              <a:ext cx="82550" cy="31750"/>
            </a:xfrm>
            <a:custGeom>
              <a:avLst/>
              <a:gdLst>
                <a:gd name="T0" fmla="*/ 101 w 526"/>
                <a:gd name="T1" fmla="*/ 0 h 202"/>
                <a:gd name="T2" fmla="*/ 425 w 526"/>
                <a:gd name="T3" fmla="*/ 0 h 202"/>
                <a:gd name="T4" fmla="*/ 448 w 526"/>
                <a:gd name="T5" fmla="*/ 2 h 202"/>
                <a:gd name="T6" fmla="*/ 469 w 526"/>
                <a:gd name="T7" fmla="*/ 10 h 202"/>
                <a:gd name="T8" fmla="*/ 488 w 526"/>
                <a:gd name="T9" fmla="*/ 22 h 202"/>
                <a:gd name="T10" fmla="*/ 503 w 526"/>
                <a:gd name="T11" fmla="*/ 38 h 202"/>
                <a:gd name="T12" fmla="*/ 515 w 526"/>
                <a:gd name="T13" fmla="*/ 56 h 202"/>
                <a:gd name="T14" fmla="*/ 523 w 526"/>
                <a:gd name="T15" fmla="*/ 78 h 202"/>
                <a:gd name="T16" fmla="*/ 526 w 526"/>
                <a:gd name="T17" fmla="*/ 101 h 202"/>
                <a:gd name="T18" fmla="*/ 523 w 526"/>
                <a:gd name="T19" fmla="*/ 124 h 202"/>
                <a:gd name="T20" fmla="*/ 515 w 526"/>
                <a:gd name="T21" fmla="*/ 145 h 202"/>
                <a:gd name="T22" fmla="*/ 503 w 526"/>
                <a:gd name="T23" fmla="*/ 164 h 202"/>
                <a:gd name="T24" fmla="*/ 488 w 526"/>
                <a:gd name="T25" fmla="*/ 180 h 202"/>
                <a:gd name="T26" fmla="*/ 469 w 526"/>
                <a:gd name="T27" fmla="*/ 191 h 202"/>
                <a:gd name="T28" fmla="*/ 448 w 526"/>
                <a:gd name="T29" fmla="*/ 199 h 202"/>
                <a:gd name="T30" fmla="*/ 425 w 526"/>
                <a:gd name="T31" fmla="*/ 202 h 202"/>
                <a:gd name="T32" fmla="*/ 101 w 526"/>
                <a:gd name="T33" fmla="*/ 202 h 202"/>
                <a:gd name="T34" fmla="*/ 78 w 526"/>
                <a:gd name="T35" fmla="*/ 199 h 202"/>
                <a:gd name="T36" fmla="*/ 56 w 526"/>
                <a:gd name="T37" fmla="*/ 191 h 202"/>
                <a:gd name="T38" fmla="*/ 38 w 526"/>
                <a:gd name="T39" fmla="*/ 180 h 202"/>
                <a:gd name="T40" fmla="*/ 22 w 526"/>
                <a:gd name="T41" fmla="*/ 164 h 202"/>
                <a:gd name="T42" fmla="*/ 10 w 526"/>
                <a:gd name="T43" fmla="*/ 145 h 202"/>
                <a:gd name="T44" fmla="*/ 3 w 526"/>
                <a:gd name="T45" fmla="*/ 124 h 202"/>
                <a:gd name="T46" fmla="*/ 0 w 526"/>
                <a:gd name="T47" fmla="*/ 101 h 202"/>
                <a:gd name="T48" fmla="*/ 3 w 526"/>
                <a:gd name="T49" fmla="*/ 78 h 202"/>
                <a:gd name="T50" fmla="*/ 10 w 526"/>
                <a:gd name="T51" fmla="*/ 56 h 202"/>
                <a:gd name="T52" fmla="*/ 22 w 526"/>
                <a:gd name="T53" fmla="*/ 38 h 202"/>
                <a:gd name="T54" fmla="*/ 38 w 526"/>
                <a:gd name="T55" fmla="*/ 22 h 202"/>
                <a:gd name="T56" fmla="*/ 56 w 526"/>
                <a:gd name="T57" fmla="*/ 10 h 202"/>
                <a:gd name="T58" fmla="*/ 78 w 526"/>
                <a:gd name="T59" fmla="*/ 2 h 202"/>
                <a:gd name="T60" fmla="*/ 101 w 526"/>
                <a:gd name="T6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26" h="202">
                  <a:moveTo>
                    <a:pt x="101" y="0"/>
                  </a:moveTo>
                  <a:lnTo>
                    <a:pt x="425" y="0"/>
                  </a:lnTo>
                  <a:lnTo>
                    <a:pt x="448" y="2"/>
                  </a:lnTo>
                  <a:lnTo>
                    <a:pt x="469" y="10"/>
                  </a:lnTo>
                  <a:lnTo>
                    <a:pt x="488" y="22"/>
                  </a:lnTo>
                  <a:lnTo>
                    <a:pt x="503" y="38"/>
                  </a:lnTo>
                  <a:lnTo>
                    <a:pt x="515" y="56"/>
                  </a:lnTo>
                  <a:lnTo>
                    <a:pt x="523" y="78"/>
                  </a:lnTo>
                  <a:lnTo>
                    <a:pt x="526" y="101"/>
                  </a:lnTo>
                  <a:lnTo>
                    <a:pt x="523" y="124"/>
                  </a:lnTo>
                  <a:lnTo>
                    <a:pt x="515" y="145"/>
                  </a:lnTo>
                  <a:lnTo>
                    <a:pt x="503" y="164"/>
                  </a:lnTo>
                  <a:lnTo>
                    <a:pt x="488" y="180"/>
                  </a:lnTo>
                  <a:lnTo>
                    <a:pt x="469" y="191"/>
                  </a:lnTo>
                  <a:lnTo>
                    <a:pt x="448" y="199"/>
                  </a:lnTo>
                  <a:lnTo>
                    <a:pt x="425" y="202"/>
                  </a:lnTo>
                  <a:lnTo>
                    <a:pt x="101" y="202"/>
                  </a:lnTo>
                  <a:lnTo>
                    <a:pt x="78" y="199"/>
                  </a:lnTo>
                  <a:lnTo>
                    <a:pt x="56" y="191"/>
                  </a:lnTo>
                  <a:lnTo>
                    <a:pt x="38" y="180"/>
                  </a:lnTo>
                  <a:lnTo>
                    <a:pt x="22" y="164"/>
                  </a:lnTo>
                  <a:lnTo>
                    <a:pt x="10" y="145"/>
                  </a:lnTo>
                  <a:lnTo>
                    <a:pt x="3" y="124"/>
                  </a:lnTo>
                  <a:lnTo>
                    <a:pt x="0" y="101"/>
                  </a:lnTo>
                  <a:lnTo>
                    <a:pt x="3" y="78"/>
                  </a:lnTo>
                  <a:lnTo>
                    <a:pt x="10" y="56"/>
                  </a:lnTo>
                  <a:lnTo>
                    <a:pt x="22" y="38"/>
                  </a:lnTo>
                  <a:lnTo>
                    <a:pt x="38" y="22"/>
                  </a:lnTo>
                  <a:lnTo>
                    <a:pt x="56" y="10"/>
                  </a:lnTo>
                  <a:lnTo>
                    <a:pt x="78" y="2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26">
              <a:extLst>
                <a:ext uri="{FF2B5EF4-FFF2-40B4-BE49-F238E27FC236}">
                  <a16:creationId xmlns:a16="http://schemas.microsoft.com/office/drawing/2014/main" id="{065F80B9-6734-47BD-8E64-CD4903FCB7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9013" y="3057525"/>
              <a:ext cx="31750" cy="106363"/>
            </a:xfrm>
            <a:custGeom>
              <a:avLst/>
              <a:gdLst>
                <a:gd name="T0" fmla="*/ 101 w 201"/>
                <a:gd name="T1" fmla="*/ 0 h 668"/>
                <a:gd name="T2" fmla="*/ 123 w 201"/>
                <a:gd name="T3" fmla="*/ 4 h 668"/>
                <a:gd name="T4" fmla="*/ 145 w 201"/>
                <a:gd name="T5" fmla="*/ 11 h 668"/>
                <a:gd name="T6" fmla="*/ 163 w 201"/>
                <a:gd name="T7" fmla="*/ 23 h 668"/>
                <a:gd name="T8" fmla="*/ 179 w 201"/>
                <a:gd name="T9" fmla="*/ 38 h 668"/>
                <a:gd name="T10" fmla="*/ 191 w 201"/>
                <a:gd name="T11" fmla="*/ 58 h 668"/>
                <a:gd name="T12" fmla="*/ 199 w 201"/>
                <a:gd name="T13" fmla="*/ 78 h 668"/>
                <a:gd name="T14" fmla="*/ 201 w 201"/>
                <a:gd name="T15" fmla="*/ 102 h 668"/>
                <a:gd name="T16" fmla="*/ 201 w 201"/>
                <a:gd name="T17" fmla="*/ 566 h 668"/>
                <a:gd name="T18" fmla="*/ 199 w 201"/>
                <a:gd name="T19" fmla="*/ 589 h 668"/>
                <a:gd name="T20" fmla="*/ 191 w 201"/>
                <a:gd name="T21" fmla="*/ 611 h 668"/>
                <a:gd name="T22" fmla="*/ 179 w 201"/>
                <a:gd name="T23" fmla="*/ 629 h 668"/>
                <a:gd name="T24" fmla="*/ 163 w 201"/>
                <a:gd name="T25" fmla="*/ 645 h 668"/>
                <a:gd name="T26" fmla="*/ 145 w 201"/>
                <a:gd name="T27" fmla="*/ 657 h 668"/>
                <a:gd name="T28" fmla="*/ 123 w 201"/>
                <a:gd name="T29" fmla="*/ 665 h 668"/>
                <a:gd name="T30" fmla="*/ 101 w 201"/>
                <a:gd name="T31" fmla="*/ 668 h 668"/>
                <a:gd name="T32" fmla="*/ 77 w 201"/>
                <a:gd name="T33" fmla="*/ 665 h 668"/>
                <a:gd name="T34" fmla="*/ 56 w 201"/>
                <a:gd name="T35" fmla="*/ 657 h 668"/>
                <a:gd name="T36" fmla="*/ 37 w 201"/>
                <a:gd name="T37" fmla="*/ 645 h 668"/>
                <a:gd name="T38" fmla="*/ 21 w 201"/>
                <a:gd name="T39" fmla="*/ 629 h 668"/>
                <a:gd name="T40" fmla="*/ 9 w 201"/>
                <a:gd name="T41" fmla="*/ 611 h 668"/>
                <a:gd name="T42" fmla="*/ 2 w 201"/>
                <a:gd name="T43" fmla="*/ 589 h 668"/>
                <a:gd name="T44" fmla="*/ 0 w 201"/>
                <a:gd name="T45" fmla="*/ 566 h 668"/>
                <a:gd name="T46" fmla="*/ 0 w 201"/>
                <a:gd name="T47" fmla="*/ 102 h 668"/>
                <a:gd name="T48" fmla="*/ 2 w 201"/>
                <a:gd name="T49" fmla="*/ 78 h 668"/>
                <a:gd name="T50" fmla="*/ 9 w 201"/>
                <a:gd name="T51" fmla="*/ 58 h 668"/>
                <a:gd name="T52" fmla="*/ 21 w 201"/>
                <a:gd name="T53" fmla="*/ 38 h 668"/>
                <a:gd name="T54" fmla="*/ 37 w 201"/>
                <a:gd name="T55" fmla="*/ 23 h 668"/>
                <a:gd name="T56" fmla="*/ 56 w 201"/>
                <a:gd name="T57" fmla="*/ 11 h 668"/>
                <a:gd name="T58" fmla="*/ 77 w 201"/>
                <a:gd name="T59" fmla="*/ 4 h 668"/>
                <a:gd name="T60" fmla="*/ 101 w 201"/>
                <a:gd name="T61" fmla="*/ 0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1" h="668">
                  <a:moveTo>
                    <a:pt x="101" y="0"/>
                  </a:moveTo>
                  <a:lnTo>
                    <a:pt x="123" y="4"/>
                  </a:lnTo>
                  <a:lnTo>
                    <a:pt x="145" y="11"/>
                  </a:lnTo>
                  <a:lnTo>
                    <a:pt x="163" y="23"/>
                  </a:lnTo>
                  <a:lnTo>
                    <a:pt x="179" y="38"/>
                  </a:lnTo>
                  <a:lnTo>
                    <a:pt x="191" y="58"/>
                  </a:lnTo>
                  <a:lnTo>
                    <a:pt x="199" y="78"/>
                  </a:lnTo>
                  <a:lnTo>
                    <a:pt x="201" y="102"/>
                  </a:lnTo>
                  <a:lnTo>
                    <a:pt x="201" y="566"/>
                  </a:lnTo>
                  <a:lnTo>
                    <a:pt x="199" y="589"/>
                  </a:lnTo>
                  <a:lnTo>
                    <a:pt x="191" y="611"/>
                  </a:lnTo>
                  <a:lnTo>
                    <a:pt x="179" y="629"/>
                  </a:lnTo>
                  <a:lnTo>
                    <a:pt x="163" y="645"/>
                  </a:lnTo>
                  <a:lnTo>
                    <a:pt x="145" y="657"/>
                  </a:lnTo>
                  <a:lnTo>
                    <a:pt x="123" y="665"/>
                  </a:lnTo>
                  <a:lnTo>
                    <a:pt x="101" y="668"/>
                  </a:lnTo>
                  <a:lnTo>
                    <a:pt x="77" y="665"/>
                  </a:lnTo>
                  <a:lnTo>
                    <a:pt x="56" y="657"/>
                  </a:lnTo>
                  <a:lnTo>
                    <a:pt x="37" y="645"/>
                  </a:lnTo>
                  <a:lnTo>
                    <a:pt x="21" y="629"/>
                  </a:lnTo>
                  <a:lnTo>
                    <a:pt x="9" y="611"/>
                  </a:lnTo>
                  <a:lnTo>
                    <a:pt x="2" y="589"/>
                  </a:lnTo>
                  <a:lnTo>
                    <a:pt x="0" y="566"/>
                  </a:lnTo>
                  <a:lnTo>
                    <a:pt x="0" y="102"/>
                  </a:lnTo>
                  <a:lnTo>
                    <a:pt x="2" y="78"/>
                  </a:lnTo>
                  <a:lnTo>
                    <a:pt x="9" y="58"/>
                  </a:lnTo>
                  <a:lnTo>
                    <a:pt x="21" y="38"/>
                  </a:lnTo>
                  <a:lnTo>
                    <a:pt x="37" y="23"/>
                  </a:lnTo>
                  <a:lnTo>
                    <a:pt x="56" y="11"/>
                  </a:lnTo>
                  <a:lnTo>
                    <a:pt x="77" y="4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27">
              <a:extLst>
                <a:ext uri="{FF2B5EF4-FFF2-40B4-BE49-F238E27FC236}">
                  <a16:creationId xmlns:a16="http://schemas.microsoft.com/office/drawing/2014/main" id="{7818CEAA-229D-4E76-93D3-C23EE8C4E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0138" y="2863850"/>
              <a:ext cx="74613" cy="204788"/>
            </a:xfrm>
            <a:custGeom>
              <a:avLst/>
              <a:gdLst>
                <a:gd name="T0" fmla="*/ 158 w 463"/>
                <a:gd name="T1" fmla="*/ 0 h 1288"/>
                <a:gd name="T2" fmla="*/ 200 w 463"/>
                <a:gd name="T3" fmla="*/ 15 h 1288"/>
                <a:gd name="T4" fmla="*/ 265 w 463"/>
                <a:gd name="T5" fmla="*/ 81 h 1288"/>
                <a:gd name="T6" fmla="*/ 343 w 463"/>
                <a:gd name="T7" fmla="*/ 189 h 1288"/>
                <a:gd name="T8" fmla="*/ 401 w 463"/>
                <a:gd name="T9" fmla="*/ 307 h 1288"/>
                <a:gd name="T10" fmla="*/ 440 w 463"/>
                <a:gd name="T11" fmla="*/ 430 h 1288"/>
                <a:gd name="T12" fmla="*/ 459 w 463"/>
                <a:gd name="T13" fmla="*/ 558 h 1288"/>
                <a:gd name="T14" fmla="*/ 459 w 463"/>
                <a:gd name="T15" fmla="*/ 687 h 1288"/>
                <a:gd name="T16" fmla="*/ 440 w 463"/>
                <a:gd name="T17" fmla="*/ 814 h 1288"/>
                <a:gd name="T18" fmla="*/ 401 w 463"/>
                <a:gd name="T19" fmla="*/ 938 h 1288"/>
                <a:gd name="T20" fmla="*/ 343 w 463"/>
                <a:gd name="T21" fmla="*/ 1056 h 1288"/>
                <a:gd name="T22" fmla="*/ 265 w 463"/>
                <a:gd name="T23" fmla="*/ 1165 h 1288"/>
                <a:gd name="T24" fmla="*/ 192 w 463"/>
                <a:gd name="T25" fmla="*/ 1241 h 1288"/>
                <a:gd name="T26" fmla="*/ 145 w 463"/>
                <a:gd name="T27" fmla="*/ 1277 h 1288"/>
                <a:gd name="T28" fmla="*/ 101 w 463"/>
                <a:gd name="T29" fmla="*/ 1288 h 1288"/>
                <a:gd name="T30" fmla="*/ 59 w 463"/>
                <a:gd name="T31" fmla="*/ 1279 h 1288"/>
                <a:gd name="T32" fmla="*/ 23 w 463"/>
                <a:gd name="T33" fmla="*/ 1251 h 1288"/>
                <a:gd name="T34" fmla="*/ 3 w 463"/>
                <a:gd name="T35" fmla="*/ 1211 h 1288"/>
                <a:gd name="T36" fmla="*/ 2 w 463"/>
                <a:gd name="T37" fmla="*/ 1167 h 1288"/>
                <a:gd name="T38" fmla="*/ 19 w 463"/>
                <a:gd name="T39" fmla="*/ 1126 h 1288"/>
                <a:gd name="T40" fmla="*/ 76 w 463"/>
                <a:gd name="T41" fmla="*/ 1072 h 1288"/>
                <a:gd name="T42" fmla="*/ 153 w 463"/>
                <a:gd name="T43" fmla="*/ 979 h 1288"/>
                <a:gd name="T44" fmla="*/ 209 w 463"/>
                <a:gd name="T45" fmla="*/ 875 h 1288"/>
                <a:gd name="T46" fmla="*/ 245 w 463"/>
                <a:gd name="T47" fmla="*/ 766 h 1288"/>
                <a:gd name="T48" fmla="*/ 260 w 463"/>
                <a:gd name="T49" fmla="*/ 651 h 1288"/>
                <a:gd name="T50" fmla="*/ 255 w 463"/>
                <a:gd name="T51" fmla="*/ 536 h 1288"/>
                <a:gd name="T52" fmla="*/ 229 w 463"/>
                <a:gd name="T53" fmla="*/ 424 h 1288"/>
                <a:gd name="T54" fmla="*/ 183 w 463"/>
                <a:gd name="T55" fmla="*/ 316 h 1288"/>
                <a:gd name="T56" fmla="*/ 117 w 463"/>
                <a:gd name="T57" fmla="*/ 218 h 1288"/>
                <a:gd name="T58" fmla="*/ 61 w 463"/>
                <a:gd name="T59" fmla="*/ 154 h 1288"/>
                <a:gd name="T60" fmla="*/ 47 w 463"/>
                <a:gd name="T61" fmla="*/ 112 h 1288"/>
                <a:gd name="T62" fmla="*/ 51 w 463"/>
                <a:gd name="T63" fmla="*/ 69 h 1288"/>
                <a:gd name="T64" fmla="*/ 76 w 463"/>
                <a:gd name="T65" fmla="*/ 30 h 1288"/>
                <a:gd name="T66" fmla="*/ 114 w 463"/>
                <a:gd name="T67" fmla="*/ 6 h 1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63" h="1288">
                  <a:moveTo>
                    <a:pt x="136" y="0"/>
                  </a:moveTo>
                  <a:lnTo>
                    <a:pt x="158" y="0"/>
                  </a:lnTo>
                  <a:lnTo>
                    <a:pt x="179" y="6"/>
                  </a:lnTo>
                  <a:lnTo>
                    <a:pt x="200" y="15"/>
                  </a:lnTo>
                  <a:lnTo>
                    <a:pt x="218" y="30"/>
                  </a:lnTo>
                  <a:lnTo>
                    <a:pt x="265" y="81"/>
                  </a:lnTo>
                  <a:lnTo>
                    <a:pt x="307" y="134"/>
                  </a:lnTo>
                  <a:lnTo>
                    <a:pt x="343" y="189"/>
                  </a:lnTo>
                  <a:lnTo>
                    <a:pt x="374" y="247"/>
                  </a:lnTo>
                  <a:lnTo>
                    <a:pt x="401" y="307"/>
                  </a:lnTo>
                  <a:lnTo>
                    <a:pt x="423" y="368"/>
                  </a:lnTo>
                  <a:lnTo>
                    <a:pt x="440" y="430"/>
                  </a:lnTo>
                  <a:lnTo>
                    <a:pt x="453" y="494"/>
                  </a:lnTo>
                  <a:lnTo>
                    <a:pt x="459" y="558"/>
                  </a:lnTo>
                  <a:lnTo>
                    <a:pt x="463" y="623"/>
                  </a:lnTo>
                  <a:lnTo>
                    <a:pt x="459" y="687"/>
                  </a:lnTo>
                  <a:lnTo>
                    <a:pt x="453" y="750"/>
                  </a:lnTo>
                  <a:lnTo>
                    <a:pt x="440" y="814"/>
                  </a:lnTo>
                  <a:lnTo>
                    <a:pt x="423" y="877"/>
                  </a:lnTo>
                  <a:lnTo>
                    <a:pt x="401" y="938"/>
                  </a:lnTo>
                  <a:lnTo>
                    <a:pt x="374" y="998"/>
                  </a:lnTo>
                  <a:lnTo>
                    <a:pt x="343" y="1056"/>
                  </a:lnTo>
                  <a:lnTo>
                    <a:pt x="307" y="1112"/>
                  </a:lnTo>
                  <a:lnTo>
                    <a:pt x="265" y="1165"/>
                  </a:lnTo>
                  <a:lnTo>
                    <a:pt x="218" y="1216"/>
                  </a:lnTo>
                  <a:lnTo>
                    <a:pt x="192" y="1241"/>
                  </a:lnTo>
                  <a:lnTo>
                    <a:pt x="165" y="1264"/>
                  </a:lnTo>
                  <a:lnTo>
                    <a:pt x="145" y="1277"/>
                  </a:lnTo>
                  <a:lnTo>
                    <a:pt x="123" y="1285"/>
                  </a:lnTo>
                  <a:lnTo>
                    <a:pt x="101" y="1288"/>
                  </a:lnTo>
                  <a:lnTo>
                    <a:pt x="79" y="1286"/>
                  </a:lnTo>
                  <a:lnTo>
                    <a:pt x="59" y="1279"/>
                  </a:lnTo>
                  <a:lnTo>
                    <a:pt x="39" y="1268"/>
                  </a:lnTo>
                  <a:lnTo>
                    <a:pt x="23" y="1251"/>
                  </a:lnTo>
                  <a:lnTo>
                    <a:pt x="10" y="1232"/>
                  </a:lnTo>
                  <a:lnTo>
                    <a:pt x="3" y="1211"/>
                  </a:lnTo>
                  <a:lnTo>
                    <a:pt x="0" y="1189"/>
                  </a:lnTo>
                  <a:lnTo>
                    <a:pt x="2" y="1167"/>
                  </a:lnTo>
                  <a:lnTo>
                    <a:pt x="8" y="1145"/>
                  </a:lnTo>
                  <a:lnTo>
                    <a:pt x="19" y="1126"/>
                  </a:lnTo>
                  <a:lnTo>
                    <a:pt x="35" y="1109"/>
                  </a:lnTo>
                  <a:lnTo>
                    <a:pt x="76" y="1072"/>
                  </a:lnTo>
                  <a:lnTo>
                    <a:pt x="117" y="1026"/>
                  </a:lnTo>
                  <a:lnTo>
                    <a:pt x="153" y="979"/>
                  </a:lnTo>
                  <a:lnTo>
                    <a:pt x="183" y="928"/>
                  </a:lnTo>
                  <a:lnTo>
                    <a:pt x="209" y="875"/>
                  </a:lnTo>
                  <a:lnTo>
                    <a:pt x="229" y="821"/>
                  </a:lnTo>
                  <a:lnTo>
                    <a:pt x="245" y="766"/>
                  </a:lnTo>
                  <a:lnTo>
                    <a:pt x="255" y="708"/>
                  </a:lnTo>
                  <a:lnTo>
                    <a:pt x="260" y="651"/>
                  </a:lnTo>
                  <a:lnTo>
                    <a:pt x="260" y="594"/>
                  </a:lnTo>
                  <a:lnTo>
                    <a:pt x="255" y="536"/>
                  </a:lnTo>
                  <a:lnTo>
                    <a:pt x="245" y="480"/>
                  </a:lnTo>
                  <a:lnTo>
                    <a:pt x="229" y="424"/>
                  </a:lnTo>
                  <a:lnTo>
                    <a:pt x="209" y="370"/>
                  </a:lnTo>
                  <a:lnTo>
                    <a:pt x="183" y="316"/>
                  </a:lnTo>
                  <a:lnTo>
                    <a:pt x="153" y="267"/>
                  </a:lnTo>
                  <a:lnTo>
                    <a:pt x="117" y="218"/>
                  </a:lnTo>
                  <a:lnTo>
                    <a:pt x="76" y="173"/>
                  </a:lnTo>
                  <a:lnTo>
                    <a:pt x="61" y="154"/>
                  </a:lnTo>
                  <a:lnTo>
                    <a:pt x="51" y="135"/>
                  </a:lnTo>
                  <a:lnTo>
                    <a:pt x="47" y="112"/>
                  </a:lnTo>
                  <a:lnTo>
                    <a:pt x="47" y="90"/>
                  </a:lnTo>
                  <a:lnTo>
                    <a:pt x="51" y="69"/>
                  </a:lnTo>
                  <a:lnTo>
                    <a:pt x="61" y="48"/>
                  </a:lnTo>
                  <a:lnTo>
                    <a:pt x="76" y="30"/>
                  </a:lnTo>
                  <a:lnTo>
                    <a:pt x="94" y="15"/>
                  </a:lnTo>
                  <a:lnTo>
                    <a:pt x="114" y="6"/>
                  </a:lnTo>
                  <a:lnTo>
                    <a:pt x="136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8">
              <a:extLst>
                <a:ext uri="{FF2B5EF4-FFF2-40B4-BE49-F238E27FC236}">
                  <a16:creationId xmlns:a16="http://schemas.microsoft.com/office/drawing/2014/main" id="{7800230E-BFDE-46D5-BC0B-01B2EC2F4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7275" y="2886075"/>
              <a:ext cx="63500" cy="158750"/>
            </a:xfrm>
            <a:custGeom>
              <a:avLst/>
              <a:gdLst>
                <a:gd name="T0" fmla="*/ 159 w 405"/>
                <a:gd name="T1" fmla="*/ 0 h 1003"/>
                <a:gd name="T2" fmla="*/ 201 w 405"/>
                <a:gd name="T3" fmla="*/ 14 h 1003"/>
                <a:gd name="T4" fmla="*/ 260 w 405"/>
                <a:gd name="T5" fmla="*/ 75 h 1003"/>
                <a:gd name="T6" fmla="*/ 327 w 405"/>
                <a:gd name="T7" fmla="*/ 173 h 1003"/>
                <a:gd name="T8" fmla="*/ 374 w 405"/>
                <a:gd name="T9" fmla="*/ 282 h 1003"/>
                <a:gd name="T10" fmla="*/ 399 w 405"/>
                <a:gd name="T11" fmla="*/ 394 h 1003"/>
                <a:gd name="T12" fmla="*/ 405 w 405"/>
                <a:gd name="T13" fmla="*/ 509 h 1003"/>
                <a:gd name="T14" fmla="*/ 389 w 405"/>
                <a:gd name="T15" fmla="*/ 624 h 1003"/>
                <a:gd name="T16" fmla="*/ 353 w 405"/>
                <a:gd name="T17" fmla="*/ 734 h 1003"/>
                <a:gd name="T18" fmla="*/ 297 w 405"/>
                <a:gd name="T19" fmla="*/ 838 h 1003"/>
                <a:gd name="T20" fmla="*/ 220 w 405"/>
                <a:gd name="T21" fmla="*/ 932 h 1003"/>
                <a:gd name="T22" fmla="*/ 164 w 405"/>
                <a:gd name="T23" fmla="*/ 982 h 1003"/>
                <a:gd name="T24" fmla="*/ 123 w 405"/>
                <a:gd name="T25" fmla="*/ 1001 h 1003"/>
                <a:gd name="T26" fmla="*/ 78 w 405"/>
                <a:gd name="T27" fmla="*/ 1001 h 1003"/>
                <a:gd name="T28" fmla="*/ 39 w 405"/>
                <a:gd name="T29" fmla="*/ 982 h 1003"/>
                <a:gd name="T30" fmla="*/ 10 w 405"/>
                <a:gd name="T31" fmla="*/ 945 h 1003"/>
                <a:gd name="T32" fmla="*/ 0 w 405"/>
                <a:gd name="T33" fmla="*/ 902 h 1003"/>
                <a:gd name="T34" fmla="*/ 10 w 405"/>
                <a:gd name="T35" fmla="*/ 858 h 1003"/>
                <a:gd name="T36" fmla="*/ 39 w 405"/>
                <a:gd name="T37" fmla="*/ 823 h 1003"/>
                <a:gd name="T38" fmla="*/ 76 w 405"/>
                <a:gd name="T39" fmla="*/ 788 h 1003"/>
                <a:gd name="T40" fmla="*/ 139 w 405"/>
                <a:gd name="T41" fmla="*/ 710 h 1003"/>
                <a:gd name="T42" fmla="*/ 181 w 405"/>
                <a:gd name="T43" fmla="*/ 621 h 1003"/>
                <a:gd name="T44" fmla="*/ 201 w 405"/>
                <a:gd name="T45" fmla="*/ 528 h 1003"/>
                <a:gd name="T46" fmla="*/ 201 w 405"/>
                <a:gd name="T47" fmla="*/ 433 h 1003"/>
                <a:gd name="T48" fmla="*/ 181 w 405"/>
                <a:gd name="T49" fmla="*/ 339 h 1003"/>
                <a:gd name="T50" fmla="*/ 139 w 405"/>
                <a:gd name="T51" fmla="*/ 251 h 1003"/>
                <a:gd name="T52" fmla="*/ 76 w 405"/>
                <a:gd name="T53" fmla="*/ 172 h 1003"/>
                <a:gd name="T54" fmla="*/ 53 w 405"/>
                <a:gd name="T55" fmla="*/ 133 h 1003"/>
                <a:gd name="T56" fmla="*/ 48 w 405"/>
                <a:gd name="T57" fmla="*/ 90 h 1003"/>
                <a:gd name="T58" fmla="*/ 62 w 405"/>
                <a:gd name="T59" fmla="*/ 48 h 1003"/>
                <a:gd name="T60" fmla="*/ 95 w 405"/>
                <a:gd name="T61" fmla="*/ 14 h 1003"/>
                <a:gd name="T62" fmla="*/ 137 w 405"/>
                <a:gd name="T63" fmla="*/ 0 h 1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5" h="1003">
                  <a:moveTo>
                    <a:pt x="137" y="0"/>
                  </a:moveTo>
                  <a:lnTo>
                    <a:pt x="159" y="0"/>
                  </a:lnTo>
                  <a:lnTo>
                    <a:pt x="181" y="5"/>
                  </a:lnTo>
                  <a:lnTo>
                    <a:pt x="201" y="14"/>
                  </a:lnTo>
                  <a:lnTo>
                    <a:pt x="220" y="29"/>
                  </a:lnTo>
                  <a:lnTo>
                    <a:pt x="260" y="75"/>
                  </a:lnTo>
                  <a:lnTo>
                    <a:pt x="297" y="123"/>
                  </a:lnTo>
                  <a:lnTo>
                    <a:pt x="327" y="173"/>
                  </a:lnTo>
                  <a:lnTo>
                    <a:pt x="353" y="226"/>
                  </a:lnTo>
                  <a:lnTo>
                    <a:pt x="374" y="282"/>
                  </a:lnTo>
                  <a:lnTo>
                    <a:pt x="389" y="337"/>
                  </a:lnTo>
                  <a:lnTo>
                    <a:pt x="399" y="394"/>
                  </a:lnTo>
                  <a:lnTo>
                    <a:pt x="405" y="452"/>
                  </a:lnTo>
                  <a:lnTo>
                    <a:pt x="405" y="509"/>
                  </a:lnTo>
                  <a:lnTo>
                    <a:pt x="399" y="567"/>
                  </a:lnTo>
                  <a:lnTo>
                    <a:pt x="389" y="624"/>
                  </a:lnTo>
                  <a:lnTo>
                    <a:pt x="374" y="680"/>
                  </a:lnTo>
                  <a:lnTo>
                    <a:pt x="353" y="734"/>
                  </a:lnTo>
                  <a:lnTo>
                    <a:pt x="327" y="787"/>
                  </a:lnTo>
                  <a:lnTo>
                    <a:pt x="297" y="838"/>
                  </a:lnTo>
                  <a:lnTo>
                    <a:pt x="260" y="887"/>
                  </a:lnTo>
                  <a:lnTo>
                    <a:pt x="220" y="932"/>
                  </a:lnTo>
                  <a:lnTo>
                    <a:pt x="193" y="958"/>
                  </a:lnTo>
                  <a:lnTo>
                    <a:pt x="164" y="982"/>
                  </a:lnTo>
                  <a:lnTo>
                    <a:pt x="144" y="994"/>
                  </a:lnTo>
                  <a:lnTo>
                    <a:pt x="123" y="1001"/>
                  </a:lnTo>
                  <a:lnTo>
                    <a:pt x="101" y="1003"/>
                  </a:lnTo>
                  <a:lnTo>
                    <a:pt x="78" y="1001"/>
                  </a:lnTo>
                  <a:lnTo>
                    <a:pt x="58" y="994"/>
                  </a:lnTo>
                  <a:lnTo>
                    <a:pt x="39" y="982"/>
                  </a:lnTo>
                  <a:lnTo>
                    <a:pt x="21" y="966"/>
                  </a:lnTo>
                  <a:lnTo>
                    <a:pt x="10" y="945"/>
                  </a:lnTo>
                  <a:lnTo>
                    <a:pt x="2" y="923"/>
                  </a:lnTo>
                  <a:lnTo>
                    <a:pt x="0" y="902"/>
                  </a:lnTo>
                  <a:lnTo>
                    <a:pt x="3" y="879"/>
                  </a:lnTo>
                  <a:lnTo>
                    <a:pt x="10" y="858"/>
                  </a:lnTo>
                  <a:lnTo>
                    <a:pt x="21" y="839"/>
                  </a:lnTo>
                  <a:lnTo>
                    <a:pt x="39" y="823"/>
                  </a:lnTo>
                  <a:lnTo>
                    <a:pt x="58" y="806"/>
                  </a:lnTo>
                  <a:lnTo>
                    <a:pt x="76" y="788"/>
                  </a:lnTo>
                  <a:lnTo>
                    <a:pt x="111" y="750"/>
                  </a:lnTo>
                  <a:lnTo>
                    <a:pt x="139" y="710"/>
                  </a:lnTo>
                  <a:lnTo>
                    <a:pt x="162" y="667"/>
                  </a:lnTo>
                  <a:lnTo>
                    <a:pt x="181" y="621"/>
                  </a:lnTo>
                  <a:lnTo>
                    <a:pt x="194" y="576"/>
                  </a:lnTo>
                  <a:lnTo>
                    <a:pt x="201" y="528"/>
                  </a:lnTo>
                  <a:lnTo>
                    <a:pt x="203" y="481"/>
                  </a:lnTo>
                  <a:lnTo>
                    <a:pt x="201" y="433"/>
                  </a:lnTo>
                  <a:lnTo>
                    <a:pt x="194" y="386"/>
                  </a:lnTo>
                  <a:lnTo>
                    <a:pt x="181" y="339"/>
                  </a:lnTo>
                  <a:lnTo>
                    <a:pt x="162" y="295"/>
                  </a:lnTo>
                  <a:lnTo>
                    <a:pt x="139" y="251"/>
                  </a:lnTo>
                  <a:lnTo>
                    <a:pt x="111" y="210"/>
                  </a:lnTo>
                  <a:lnTo>
                    <a:pt x="76" y="172"/>
                  </a:lnTo>
                  <a:lnTo>
                    <a:pt x="62" y="154"/>
                  </a:lnTo>
                  <a:lnTo>
                    <a:pt x="53" y="133"/>
                  </a:lnTo>
                  <a:lnTo>
                    <a:pt x="48" y="112"/>
                  </a:lnTo>
                  <a:lnTo>
                    <a:pt x="48" y="90"/>
                  </a:lnTo>
                  <a:lnTo>
                    <a:pt x="53" y="68"/>
                  </a:lnTo>
                  <a:lnTo>
                    <a:pt x="62" y="48"/>
                  </a:lnTo>
                  <a:lnTo>
                    <a:pt x="76" y="29"/>
                  </a:lnTo>
                  <a:lnTo>
                    <a:pt x="95" y="14"/>
                  </a:lnTo>
                  <a:lnTo>
                    <a:pt x="115" y="5"/>
                  </a:lnTo>
                  <a:lnTo>
                    <a:pt x="137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AC1F426-4D47-4F45-BCDF-FD6C3DD9219D}"/>
              </a:ext>
            </a:extLst>
          </p:cNvPr>
          <p:cNvGrpSpPr/>
          <p:nvPr/>
        </p:nvGrpSpPr>
        <p:grpSpPr>
          <a:xfrm>
            <a:off x="1327846" y="1901093"/>
            <a:ext cx="562105" cy="754603"/>
            <a:chOff x="1836895" y="1836970"/>
            <a:chExt cx="897528" cy="125233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1F5ADCA-0A93-4609-9973-8144772F3607}"/>
                </a:ext>
              </a:extLst>
            </p:cNvPr>
            <p:cNvGrpSpPr/>
            <p:nvPr/>
          </p:nvGrpSpPr>
          <p:grpSpPr>
            <a:xfrm rot="16200000">
              <a:off x="1830742" y="1881210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20" name="Freeform 62">
                <a:extLst>
                  <a:ext uri="{FF2B5EF4-FFF2-40B4-BE49-F238E27FC236}">
                    <a16:creationId xmlns:a16="http://schemas.microsoft.com/office/drawing/2014/main" id="{991575CB-C9BC-41A3-B72D-B04803D5F5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3">
                <a:extLst>
                  <a:ext uri="{FF2B5EF4-FFF2-40B4-BE49-F238E27FC236}">
                    <a16:creationId xmlns:a16="http://schemas.microsoft.com/office/drawing/2014/main" id="{595C8F45-A8EC-4A9C-A6E9-CD290CF12C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64">
                <a:extLst>
                  <a:ext uri="{FF2B5EF4-FFF2-40B4-BE49-F238E27FC236}">
                    <a16:creationId xmlns:a16="http://schemas.microsoft.com/office/drawing/2014/main" id="{ADD951CD-A84B-48ED-94DD-1D1E2D22A0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65">
                <a:extLst>
                  <a:ext uri="{FF2B5EF4-FFF2-40B4-BE49-F238E27FC236}">
                    <a16:creationId xmlns:a16="http://schemas.microsoft.com/office/drawing/2014/main" id="{62F6EB45-5449-4DCA-9276-7B4404AE52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66">
                <a:extLst>
                  <a:ext uri="{FF2B5EF4-FFF2-40B4-BE49-F238E27FC236}">
                    <a16:creationId xmlns:a16="http://schemas.microsoft.com/office/drawing/2014/main" id="{C78C40A4-2EE6-4EB1-BB97-C08C8C379F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6" name="Freeform 344">
              <a:extLst>
                <a:ext uri="{FF2B5EF4-FFF2-40B4-BE49-F238E27FC236}">
                  <a16:creationId xmlns:a16="http://schemas.microsoft.com/office/drawing/2014/main" id="{DD6FF3E4-0A99-49B7-AE3B-322D3B0BFA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6895" y="2054198"/>
              <a:ext cx="897528" cy="1035104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D8180AA-8D25-4112-B1B5-CD141BD83864}"/>
                </a:ext>
              </a:extLst>
            </p:cNvPr>
            <p:cNvGrpSpPr/>
            <p:nvPr/>
          </p:nvGrpSpPr>
          <p:grpSpPr>
            <a:xfrm rot="5400000">
              <a:off x="2167390" y="1876658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30" name="Freeform 62">
                <a:extLst>
                  <a:ext uri="{FF2B5EF4-FFF2-40B4-BE49-F238E27FC236}">
                    <a16:creationId xmlns:a16="http://schemas.microsoft.com/office/drawing/2014/main" id="{4033D2A7-0AA7-4575-B158-C6E7B143B58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63">
                <a:extLst>
                  <a:ext uri="{FF2B5EF4-FFF2-40B4-BE49-F238E27FC236}">
                    <a16:creationId xmlns:a16="http://schemas.microsoft.com/office/drawing/2014/main" id="{41119CE6-3565-448C-BB5B-4D7BD96E2D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64">
                <a:extLst>
                  <a:ext uri="{FF2B5EF4-FFF2-40B4-BE49-F238E27FC236}">
                    <a16:creationId xmlns:a16="http://schemas.microsoft.com/office/drawing/2014/main" id="{A1ABE9D5-CE2D-4FB8-982C-684D938398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65">
                <a:extLst>
                  <a:ext uri="{FF2B5EF4-FFF2-40B4-BE49-F238E27FC236}">
                    <a16:creationId xmlns:a16="http://schemas.microsoft.com/office/drawing/2014/main" id="{0372FFB1-87AA-41EE-A513-F583BA00AD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66">
                <a:extLst>
                  <a:ext uri="{FF2B5EF4-FFF2-40B4-BE49-F238E27FC236}">
                    <a16:creationId xmlns:a16="http://schemas.microsoft.com/office/drawing/2014/main" id="{1B9FCA06-9122-43DC-91D8-25E4B9B1FA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3B6FEF0E-B0AE-4FEA-B79D-342D0CCF9347}"/>
              </a:ext>
            </a:extLst>
          </p:cNvPr>
          <p:cNvSpPr txBox="1"/>
          <p:nvPr/>
        </p:nvSpPr>
        <p:spPr>
          <a:xfrm>
            <a:off x="207328" y="3296163"/>
            <a:ext cx="958917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User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Equipment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(UE)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5E59DDBA-53D4-4BE9-9AD3-4752277A33DF}"/>
              </a:ext>
            </a:extLst>
          </p:cNvPr>
          <p:cNvSpPr txBox="1"/>
          <p:nvPr/>
        </p:nvSpPr>
        <p:spPr>
          <a:xfrm>
            <a:off x="2054958" y="3268988"/>
            <a:ext cx="1326686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Radio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Access Network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(RAN)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52EEC9C-1EA7-4163-A553-E9EC44A60AE9}"/>
              </a:ext>
            </a:extLst>
          </p:cNvPr>
          <p:cNvSpPr txBox="1"/>
          <p:nvPr/>
        </p:nvSpPr>
        <p:spPr>
          <a:xfrm>
            <a:off x="3527502" y="3268987"/>
            <a:ext cx="1688321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Core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Network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(CN)</a:t>
            </a: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CB42D665-E8EF-47F9-A992-820763B234BE}"/>
              </a:ext>
            </a:extLst>
          </p:cNvPr>
          <p:cNvGrpSpPr/>
          <p:nvPr/>
        </p:nvGrpSpPr>
        <p:grpSpPr>
          <a:xfrm>
            <a:off x="430786" y="2009845"/>
            <a:ext cx="454687" cy="565150"/>
            <a:chOff x="4457700" y="2682875"/>
            <a:chExt cx="527051" cy="565150"/>
          </a:xfrm>
          <a:solidFill>
            <a:schemeClr val="bg1"/>
          </a:solidFill>
        </p:grpSpPr>
        <p:sp>
          <p:nvSpPr>
            <p:cNvPr id="145" name="Freeform 222">
              <a:extLst>
                <a:ext uri="{FF2B5EF4-FFF2-40B4-BE49-F238E27FC236}">
                  <a16:creationId xmlns:a16="http://schemas.microsoft.com/office/drawing/2014/main" id="{0C38B3DD-C8ED-42F8-9061-67CB76370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700" y="2682875"/>
              <a:ext cx="373063" cy="466725"/>
            </a:xfrm>
            <a:custGeom>
              <a:avLst/>
              <a:gdLst>
                <a:gd name="T0" fmla="*/ 1972 w 2353"/>
                <a:gd name="T1" fmla="*/ 0 h 2933"/>
                <a:gd name="T2" fmla="*/ 2065 w 2353"/>
                <a:gd name="T3" fmla="*/ 12 h 2933"/>
                <a:gd name="T4" fmla="*/ 2150 w 2353"/>
                <a:gd name="T5" fmla="*/ 46 h 2933"/>
                <a:gd name="T6" fmla="*/ 2225 w 2353"/>
                <a:gd name="T7" fmla="*/ 98 h 2933"/>
                <a:gd name="T8" fmla="*/ 2285 w 2353"/>
                <a:gd name="T9" fmla="*/ 165 h 2933"/>
                <a:gd name="T10" fmla="*/ 2327 w 2353"/>
                <a:gd name="T11" fmla="*/ 245 h 2933"/>
                <a:gd name="T12" fmla="*/ 2350 w 2353"/>
                <a:gd name="T13" fmla="*/ 336 h 2933"/>
                <a:gd name="T14" fmla="*/ 2353 w 2353"/>
                <a:gd name="T15" fmla="*/ 1972 h 2933"/>
                <a:gd name="T16" fmla="*/ 2343 w 2353"/>
                <a:gd name="T17" fmla="*/ 2017 h 2933"/>
                <a:gd name="T18" fmla="*/ 2315 w 2353"/>
                <a:gd name="T19" fmla="*/ 2051 h 2933"/>
                <a:gd name="T20" fmla="*/ 2275 w 2353"/>
                <a:gd name="T21" fmla="*/ 2071 h 2933"/>
                <a:gd name="T22" fmla="*/ 2229 w 2353"/>
                <a:gd name="T23" fmla="*/ 2071 h 2933"/>
                <a:gd name="T24" fmla="*/ 2189 w 2353"/>
                <a:gd name="T25" fmla="*/ 2051 h 2933"/>
                <a:gd name="T26" fmla="*/ 2161 w 2353"/>
                <a:gd name="T27" fmla="*/ 2017 h 2933"/>
                <a:gd name="T28" fmla="*/ 2152 w 2353"/>
                <a:gd name="T29" fmla="*/ 1972 h 2933"/>
                <a:gd name="T30" fmla="*/ 2148 w 2353"/>
                <a:gd name="T31" fmla="*/ 351 h 2933"/>
                <a:gd name="T32" fmla="*/ 2127 w 2353"/>
                <a:gd name="T33" fmla="*/ 292 h 2933"/>
                <a:gd name="T34" fmla="*/ 2088 w 2353"/>
                <a:gd name="T35" fmla="*/ 246 h 2933"/>
                <a:gd name="T36" fmla="*/ 2034 w 2353"/>
                <a:gd name="T37" fmla="*/ 215 h 2933"/>
                <a:gd name="T38" fmla="*/ 1972 w 2353"/>
                <a:gd name="T39" fmla="*/ 204 h 2933"/>
                <a:gd name="T40" fmla="*/ 349 w 2353"/>
                <a:gd name="T41" fmla="*/ 206 h 2933"/>
                <a:gd name="T42" fmla="*/ 291 w 2353"/>
                <a:gd name="T43" fmla="*/ 227 h 2933"/>
                <a:gd name="T44" fmla="*/ 244 w 2353"/>
                <a:gd name="T45" fmla="*/ 268 h 2933"/>
                <a:gd name="T46" fmla="*/ 213 w 2353"/>
                <a:gd name="T47" fmla="*/ 321 h 2933"/>
                <a:gd name="T48" fmla="*/ 202 w 2353"/>
                <a:gd name="T49" fmla="*/ 383 h 2933"/>
                <a:gd name="T50" fmla="*/ 199 w 2353"/>
                <a:gd name="T51" fmla="*/ 2855 h 2933"/>
                <a:gd name="T52" fmla="*/ 180 w 2353"/>
                <a:gd name="T53" fmla="*/ 2895 h 2933"/>
                <a:gd name="T54" fmla="*/ 145 w 2353"/>
                <a:gd name="T55" fmla="*/ 2923 h 2933"/>
                <a:gd name="T56" fmla="*/ 101 w 2353"/>
                <a:gd name="T57" fmla="*/ 2933 h 2933"/>
                <a:gd name="T58" fmla="*/ 57 w 2353"/>
                <a:gd name="T59" fmla="*/ 2923 h 2933"/>
                <a:gd name="T60" fmla="*/ 23 w 2353"/>
                <a:gd name="T61" fmla="*/ 2895 h 2933"/>
                <a:gd name="T62" fmla="*/ 3 w 2353"/>
                <a:gd name="T63" fmla="*/ 2855 h 2933"/>
                <a:gd name="T64" fmla="*/ 0 w 2353"/>
                <a:gd name="T65" fmla="*/ 383 h 2933"/>
                <a:gd name="T66" fmla="*/ 12 w 2353"/>
                <a:gd name="T67" fmla="*/ 289 h 2933"/>
                <a:gd name="T68" fmla="*/ 45 w 2353"/>
                <a:gd name="T69" fmla="*/ 204 h 2933"/>
                <a:gd name="T70" fmla="*/ 97 w 2353"/>
                <a:gd name="T71" fmla="*/ 129 h 2933"/>
                <a:gd name="T72" fmla="*/ 164 w 2353"/>
                <a:gd name="T73" fmla="*/ 70 h 2933"/>
                <a:gd name="T74" fmla="*/ 244 w 2353"/>
                <a:gd name="T75" fmla="*/ 26 h 2933"/>
                <a:gd name="T76" fmla="*/ 334 w 2353"/>
                <a:gd name="T77" fmla="*/ 3 h 2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53" h="2933">
                  <a:moveTo>
                    <a:pt x="381" y="0"/>
                  </a:moveTo>
                  <a:lnTo>
                    <a:pt x="1972" y="0"/>
                  </a:lnTo>
                  <a:lnTo>
                    <a:pt x="2020" y="3"/>
                  </a:lnTo>
                  <a:lnTo>
                    <a:pt x="2065" y="12"/>
                  </a:lnTo>
                  <a:lnTo>
                    <a:pt x="2110" y="26"/>
                  </a:lnTo>
                  <a:lnTo>
                    <a:pt x="2150" y="46"/>
                  </a:lnTo>
                  <a:lnTo>
                    <a:pt x="2189" y="70"/>
                  </a:lnTo>
                  <a:lnTo>
                    <a:pt x="2225" y="98"/>
                  </a:lnTo>
                  <a:lnTo>
                    <a:pt x="2257" y="129"/>
                  </a:lnTo>
                  <a:lnTo>
                    <a:pt x="2285" y="165"/>
                  </a:lnTo>
                  <a:lnTo>
                    <a:pt x="2309" y="204"/>
                  </a:lnTo>
                  <a:lnTo>
                    <a:pt x="2327" y="245"/>
                  </a:lnTo>
                  <a:lnTo>
                    <a:pt x="2341" y="289"/>
                  </a:lnTo>
                  <a:lnTo>
                    <a:pt x="2350" y="336"/>
                  </a:lnTo>
                  <a:lnTo>
                    <a:pt x="2353" y="383"/>
                  </a:lnTo>
                  <a:lnTo>
                    <a:pt x="2353" y="1972"/>
                  </a:lnTo>
                  <a:lnTo>
                    <a:pt x="2351" y="1996"/>
                  </a:lnTo>
                  <a:lnTo>
                    <a:pt x="2343" y="2017"/>
                  </a:lnTo>
                  <a:lnTo>
                    <a:pt x="2331" y="2036"/>
                  </a:lnTo>
                  <a:lnTo>
                    <a:pt x="2315" y="2051"/>
                  </a:lnTo>
                  <a:lnTo>
                    <a:pt x="2297" y="2064"/>
                  </a:lnTo>
                  <a:lnTo>
                    <a:pt x="2275" y="2071"/>
                  </a:lnTo>
                  <a:lnTo>
                    <a:pt x="2253" y="2074"/>
                  </a:lnTo>
                  <a:lnTo>
                    <a:pt x="2229" y="2071"/>
                  </a:lnTo>
                  <a:lnTo>
                    <a:pt x="2208" y="2064"/>
                  </a:lnTo>
                  <a:lnTo>
                    <a:pt x="2189" y="2051"/>
                  </a:lnTo>
                  <a:lnTo>
                    <a:pt x="2173" y="2036"/>
                  </a:lnTo>
                  <a:lnTo>
                    <a:pt x="2161" y="2017"/>
                  </a:lnTo>
                  <a:lnTo>
                    <a:pt x="2154" y="1996"/>
                  </a:lnTo>
                  <a:lnTo>
                    <a:pt x="2152" y="1972"/>
                  </a:lnTo>
                  <a:lnTo>
                    <a:pt x="2152" y="383"/>
                  </a:lnTo>
                  <a:lnTo>
                    <a:pt x="2148" y="351"/>
                  </a:lnTo>
                  <a:lnTo>
                    <a:pt x="2140" y="321"/>
                  </a:lnTo>
                  <a:lnTo>
                    <a:pt x="2127" y="292"/>
                  </a:lnTo>
                  <a:lnTo>
                    <a:pt x="2110" y="268"/>
                  </a:lnTo>
                  <a:lnTo>
                    <a:pt x="2088" y="246"/>
                  </a:lnTo>
                  <a:lnTo>
                    <a:pt x="2062" y="227"/>
                  </a:lnTo>
                  <a:lnTo>
                    <a:pt x="2034" y="215"/>
                  </a:lnTo>
                  <a:lnTo>
                    <a:pt x="2004" y="206"/>
                  </a:lnTo>
                  <a:lnTo>
                    <a:pt x="1972" y="204"/>
                  </a:lnTo>
                  <a:lnTo>
                    <a:pt x="381" y="204"/>
                  </a:lnTo>
                  <a:lnTo>
                    <a:pt x="349" y="206"/>
                  </a:lnTo>
                  <a:lnTo>
                    <a:pt x="319" y="215"/>
                  </a:lnTo>
                  <a:lnTo>
                    <a:pt x="291" y="227"/>
                  </a:lnTo>
                  <a:lnTo>
                    <a:pt x="266" y="246"/>
                  </a:lnTo>
                  <a:lnTo>
                    <a:pt x="244" y="268"/>
                  </a:lnTo>
                  <a:lnTo>
                    <a:pt x="227" y="292"/>
                  </a:lnTo>
                  <a:lnTo>
                    <a:pt x="213" y="321"/>
                  </a:lnTo>
                  <a:lnTo>
                    <a:pt x="205" y="351"/>
                  </a:lnTo>
                  <a:lnTo>
                    <a:pt x="202" y="383"/>
                  </a:lnTo>
                  <a:lnTo>
                    <a:pt x="202" y="2832"/>
                  </a:lnTo>
                  <a:lnTo>
                    <a:pt x="199" y="2855"/>
                  </a:lnTo>
                  <a:lnTo>
                    <a:pt x="192" y="2877"/>
                  </a:lnTo>
                  <a:lnTo>
                    <a:pt x="180" y="2895"/>
                  </a:lnTo>
                  <a:lnTo>
                    <a:pt x="165" y="2911"/>
                  </a:lnTo>
                  <a:lnTo>
                    <a:pt x="145" y="2923"/>
                  </a:lnTo>
                  <a:lnTo>
                    <a:pt x="125" y="2931"/>
                  </a:lnTo>
                  <a:lnTo>
                    <a:pt x="101" y="2933"/>
                  </a:lnTo>
                  <a:lnTo>
                    <a:pt x="79" y="2931"/>
                  </a:lnTo>
                  <a:lnTo>
                    <a:pt x="57" y="2923"/>
                  </a:lnTo>
                  <a:lnTo>
                    <a:pt x="38" y="2911"/>
                  </a:lnTo>
                  <a:lnTo>
                    <a:pt x="23" y="2895"/>
                  </a:lnTo>
                  <a:lnTo>
                    <a:pt x="11" y="2877"/>
                  </a:lnTo>
                  <a:lnTo>
                    <a:pt x="3" y="2855"/>
                  </a:lnTo>
                  <a:lnTo>
                    <a:pt x="0" y="2832"/>
                  </a:lnTo>
                  <a:lnTo>
                    <a:pt x="0" y="383"/>
                  </a:lnTo>
                  <a:lnTo>
                    <a:pt x="3" y="336"/>
                  </a:lnTo>
                  <a:lnTo>
                    <a:pt x="12" y="289"/>
                  </a:lnTo>
                  <a:lnTo>
                    <a:pt x="26" y="245"/>
                  </a:lnTo>
                  <a:lnTo>
                    <a:pt x="45" y="204"/>
                  </a:lnTo>
                  <a:lnTo>
                    <a:pt x="69" y="165"/>
                  </a:lnTo>
                  <a:lnTo>
                    <a:pt x="97" y="129"/>
                  </a:lnTo>
                  <a:lnTo>
                    <a:pt x="128" y="98"/>
                  </a:lnTo>
                  <a:lnTo>
                    <a:pt x="164" y="70"/>
                  </a:lnTo>
                  <a:lnTo>
                    <a:pt x="202" y="46"/>
                  </a:lnTo>
                  <a:lnTo>
                    <a:pt x="244" y="26"/>
                  </a:lnTo>
                  <a:lnTo>
                    <a:pt x="287" y="12"/>
                  </a:lnTo>
                  <a:lnTo>
                    <a:pt x="334" y="3"/>
                  </a:lnTo>
                  <a:lnTo>
                    <a:pt x="38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224">
              <a:extLst>
                <a:ext uri="{FF2B5EF4-FFF2-40B4-BE49-F238E27FC236}">
                  <a16:creationId xmlns:a16="http://schemas.microsoft.com/office/drawing/2014/main" id="{8B0B7B7C-B68B-4BB4-BC50-7ECC6B940F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57700" y="3111500"/>
              <a:ext cx="373063" cy="136525"/>
            </a:xfrm>
            <a:custGeom>
              <a:avLst/>
              <a:gdLst>
                <a:gd name="T0" fmla="*/ 202 w 2353"/>
                <a:gd name="T1" fmla="*/ 479 h 862"/>
                <a:gd name="T2" fmla="*/ 213 w 2353"/>
                <a:gd name="T3" fmla="*/ 542 h 862"/>
                <a:gd name="T4" fmla="*/ 244 w 2353"/>
                <a:gd name="T5" fmla="*/ 595 h 862"/>
                <a:gd name="T6" fmla="*/ 291 w 2353"/>
                <a:gd name="T7" fmla="*/ 635 h 862"/>
                <a:gd name="T8" fmla="*/ 349 w 2353"/>
                <a:gd name="T9" fmla="*/ 657 h 862"/>
                <a:gd name="T10" fmla="*/ 1972 w 2353"/>
                <a:gd name="T11" fmla="*/ 660 h 862"/>
                <a:gd name="T12" fmla="*/ 2034 w 2353"/>
                <a:gd name="T13" fmla="*/ 648 h 862"/>
                <a:gd name="T14" fmla="*/ 2088 w 2353"/>
                <a:gd name="T15" fmla="*/ 617 h 862"/>
                <a:gd name="T16" fmla="*/ 2127 w 2353"/>
                <a:gd name="T17" fmla="*/ 570 h 862"/>
                <a:gd name="T18" fmla="*/ 2148 w 2353"/>
                <a:gd name="T19" fmla="*/ 512 h 862"/>
                <a:gd name="T20" fmla="*/ 2152 w 2353"/>
                <a:gd name="T21" fmla="*/ 203 h 862"/>
                <a:gd name="T22" fmla="*/ 101 w 2353"/>
                <a:gd name="T23" fmla="*/ 0 h 862"/>
                <a:gd name="T24" fmla="*/ 2275 w 2353"/>
                <a:gd name="T25" fmla="*/ 3 h 862"/>
                <a:gd name="T26" fmla="*/ 2315 w 2353"/>
                <a:gd name="T27" fmla="*/ 23 h 862"/>
                <a:gd name="T28" fmla="*/ 2343 w 2353"/>
                <a:gd name="T29" fmla="*/ 57 h 862"/>
                <a:gd name="T30" fmla="*/ 2353 w 2353"/>
                <a:gd name="T31" fmla="*/ 102 h 862"/>
                <a:gd name="T32" fmla="*/ 2350 w 2353"/>
                <a:gd name="T33" fmla="*/ 527 h 862"/>
                <a:gd name="T34" fmla="*/ 2327 w 2353"/>
                <a:gd name="T35" fmla="*/ 618 h 862"/>
                <a:gd name="T36" fmla="*/ 2285 w 2353"/>
                <a:gd name="T37" fmla="*/ 698 h 862"/>
                <a:gd name="T38" fmla="*/ 2225 w 2353"/>
                <a:gd name="T39" fmla="*/ 766 h 862"/>
                <a:gd name="T40" fmla="*/ 2150 w 2353"/>
                <a:gd name="T41" fmla="*/ 817 h 862"/>
                <a:gd name="T42" fmla="*/ 2065 w 2353"/>
                <a:gd name="T43" fmla="*/ 851 h 862"/>
                <a:gd name="T44" fmla="*/ 1972 w 2353"/>
                <a:gd name="T45" fmla="*/ 862 h 862"/>
                <a:gd name="T46" fmla="*/ 334 w 2353"/>
                <a:gd name="T47" fmla="*/ 859 h 862"/>
                <a:gd name="T48" fmla="*/ 244 w 2353"/>
                <a:gd name="T49" fmla="*/ 836 h 862"/>
                <a:gd name="T50" fmla="*/ 164 w 2353"/>
                <a:gd name="T51" fmla="*/ 793 h 862"/>
                <a:gd name="T52" fmla="*/ 97 w 2353"/>
                <a:gd name="T53" fmla="*/ 734 h 862"/>
                <a:gd name="T54" fmla="*/ 45 w 2353"/>
                <a:gd name="T55" fmla="*/ 659 h 862"/>
                <a:gd name="T56" fmla="*/ 12 w 2353"/>
                <a:gd name="T57" fmla="*/ 573 h 862"/>
                <a:gd name="T58" fmla="*/ 0 w 2353"/>
                <a:gd name="T59" fmla="*/ 479 h 862"/>
                <a:gd name="T60" fmla="*/ 3 w 2353"/>
                <a:gd name="T61" fmla="*/ 79 h 862"/>
                <a:gd name="T62" fmla="*/ 23 w 2353"/>
                <a:gd name="T63" fmla="*/ 39 h 862"/>
                <a:gd name="T64" fmla="*/ 57 w 2353"/>
                <a:gd name="T65" fmla="*/ 11 h 862"/>
                <a:gd name="T66" fmla="*/ 101 w 2353"/>
                <a:gd name="T67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53" h="862">
                  <a:moveTo>
                    <a:pt x="202" y="203"/>
                  </a:moveTo>
                  <a:lnTo>
                    <a:pt x="202" y="479"/>
                  </a:lnTo>
                  <a:lnTo>
                    <a:pt x="205" y="512"/>
                  </a:lnTo>
                  <a:lnTo>
                    <a:pt x="213" y="542"/>
                  </a:lnTo>
                  <a:lnTo>
                    <a:pt x="227" y="570"/>
                  </a:lnTo>
                  <a:lnTo>
                    <a:pt x="244" y="595"/>
                  </a:lnTo>
                  <a:lnTo>
                    <a:pt x="266" y="617"/>
                  </a:lnTo>
                  <a:lnTo>
                    <a:pt x="291" y="635"/>
                  </a:lnTo>
                  <a:lnTo>
                    <a:pt x="319" y="648"/>
                  </a:lnTo>
                  <a:lnTo>
                    <a:pt x="349" y="657"/>
                  </a:lnTo>
                  <a:lnTo>
                    <a:pt x="381" y="660"/>
                  </a:lnTo>
                  <a:lnTo>
                    <a:pt x="1972" y="660"/>
                  </a:lnTo>
                  <a:lnTo>
                    <a:pt x="2004" y="657"/>
                  </a:lnTo>
                  <a:lnTo>
                    <a:pt x="2034" y="648"/>
                  </a:lnTo>
                  <a:lnTo>
                    <a:pt x="2062" y="635"/>
                  </a:lnTo>
                  <a:lnTo>
                    <a:pt x="2088" y="617"/>
                  </a:lnTo>
                  <a:lnTo>
                    <a:pt x="2110" y="595"/>
                  </a:lnTo>
                  <a:lnTo>
                    <a:pt x="2127" y="570"/>
                  </a:lnTo>
                  <a:lnTo>
                    <a:pt x="2140" y="542"/>
                  </a:lnTo>
                  <a:lnTo>
                    <a:pt x="2148" y="512"/>
                  </a:lnTo>
                  <a:lnTo>
                    <a:pt x="2152" y="479"/>
                  </a:lnTo>
                  <a:lnTo>
                    <a:pt x="2152" y="203"/>
                  </a:lnTo>
                  <a:lnTo>
                    <a:pt x="202" y="203"/>
                  </a:lnTo>
                  <a:close/>
                  <a:moveTo>
                    <a:pt x="101" y="0"/>
                  </a:moveTo>
                  <a:lnTo>
                    <a:pt x="2253" y="0"/>
                  </a:lnTo>
                  <a:lnTo>
                    <a:pt x="2275" y="3"/>
                  </a:lnTo>
                  <a:lnTo>
                    <a:pt x="2297" y="11"/>
                  </a:lnTo>
                  <a:lnTo>
                    <a:pt x="2315" y="23"/>
                  </a:lnTo>
                  <a:lnTo>
                    <a:pt x="2331" y="39"/>
                  </a:lnTo>
                  <a:lnTo>
                    <a:pt x="2343" y="57"/>
                  </a:lnTo>
                  <a:lnTo>
                    <a:pt x="2351" y="79"/>
                  </a:lnTo>
                  <a:lnTo>
                    <a:pt x="2353" y="102"/>
                  </a:lnTo>
                  <a:lnTo>
                    <a:pt x="2353" y="479"/>
                  </a:lnTo>
                  <a:lnTo>
                    <a:pt x="2350" y="527"/>
                  </a:lnTo>
                  <a:lnTo>
                    <a:pt x="2341" y="573"/>
                  </a:lnTo>
                  <a:lnTo>
                    <a:pt x="2327" y="618"/>
                  </a:lnTo>
                  <a:lnTo>
                    <a:pt x="2309" y="659"/>
                  </a:lnTo>
                  <a:lnTo>
                    <a:pt x="2285" y="698"/>
                  </a:lnTo>
                  <a:lnTo>
                    <a:pt x="2257" y="734"/>
                  </a:lnTo>
                  <a:lnTo>
                    <a:pt x="2225" y="766"/>
                  </a:lnTo>
                  <a:lnTo>
                    <a:pt x="2189" y="793"/>
                  </a:lnTo>
                  <a:lnTo>
                    <a:pt x="2150" y="817"/>
                  </a:lnTo>
                  <a:lnTo>
                    <a:pt x="2110" y="836"/>
                  </a:lnTo>
                  <a:lnTo>
                    <a:pt x="2065" y="851"/>
                  </a:lnTo>
                  <a:lnTo>
                    <a:pt x="2020" y="859"/>
                  </a:lnTo>
                  <a:lnTo>
                    <a:pt x="1972" y="862"/>
                  </a:lnTo>
                  <a:lnTo>
                    <a:pt x="381" y="862"/>
                  </a:lnTo>
                  <a:lnTo>
                    <a:pt x="334" y="859"/>
                  </a:lnTo>
                  <a:lnTo>
                    <a:pt x="287" y="851"/>
                  </a:lnTo>
                  <a:lnTo>
                    <a:pt x="244" y="836"/>
                  </a:lnTo>
                  <a:lnTo>
                    <a:pt x="202" y="817"/>
                  </a:lnTo>
                  <a:lnTo>
                    <a:pt x="164" y="793"/>
                  </a:lnTo>
                  <a:lnTo>
                    <a:pt x="128" y="766"/>
                  </a:lnTo>
                  <a:lnTo>
                    <a:pt x="97" y="734"/>
                  </a:lnTo>
                  <a:lnTo>
                    <a:pt x="69" y="698"/>
                  </a:lnTo>
                  <a:lnTo>
                    <a:pt x="45" y="659"/>
                  </a:lnTo>
                  <a:lnTo>
                    <a:pt x="26" y="618"/>
                  </a:lnTo>
                  <a:lnTo>
                    <a:pt x="12" y="573"/>
                  </a:lnTo>
                  <a:lnTo>
                    <a:pt x="3" y="527"/>
                  </a:lnTo>
                  <a:lnTo>
                    <a:pt x="0" y="479"/>
                  </a:lnTo>
                  <a:lnTo>
                    <a:pt x="0" y="102"/>
                  </a:lnTo>
                  <a:lnTo>
                    <a:pt x="3" y="79"/>
                  </a:lnTo>
                  <a:lnTo>
                    <a:pt x="11" y="57"/>
                  </a:lnTo>
                  <a:lnTo>
                    <a:pt x="23" y="39"/>
                  </a:lnTo>
                  <a:lnTo>
                    <a:pt x="38" y="23"/>
                  </a:lnTo>
                  <a:lnTo>
                    <a:pt x="57" y="11"/>
                  </a:lnTo>
                  <a:lnTo>
                    <a:pt x="79" y="3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225">
              <a:extLst>
                <a:ext uri="{FF2B5EF4-FFF2-40B4-BE49-F238E27FC236}">
                  <a16:creationId xmlns:a16="http://schemas.microsoft.com/office/drawing/2014/main" id="{4B267EC9-21B9-4956-A12B-BCE6168260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3750" y="3163888"/>
              <a:ext cx="82550" cy="31750"/>
            </a:xfrm>
            <a:custGeom>
              <a:avLst/>
              <a:gdLst>
                <a:gd name="T0" fmla="*/ 101 w 526"/>
                <a:gd name="T1" fmla="*/ 0 h 202"/>
                <a:gd name="T2" fmla="*/ 425 w 526"/>
                <a:gd name="T3" fmla="*/ 0 h 202"/>
                <a:gd name="T4" fmla="*/ 448 w 526"/>
                <a:gd name="T5" fmla="*/ 2 h 202"/>
                <a:gd name="T6" fmla="*/ 469 w 526"/>
                <a:gd name="T7" fmla="*/ 10 h 202"/>
                <a:gd name="T8" fmla="*/ 488 w 526"/>
                <a:gd name="T9" fmla="*/ 22 h 202"/>
                <a:gd name="T10" fmla="*/ 503 w 526"/>
                <a:gd name="T11" fmla="*/ 38 h 202"/>
                <a:gd name="T12" fmla="*/ 515 w 526"/>
                <a:gd name="T13" fmla="*/ 56 h 202"/>
                <a:gd name="T14" fmla="*/ 523 w 526"/>
                <a:gd name="T15" fmla="*/ 78 h 202"/>
                <a:gd name="T16" fmla="*/ 526 w 526"/>
                <a:gd name="T17" fmla="*/ 101 h 202"/>
                <a:gd name="T18" fmla="*/ 523 w 526"/>
                <a:gd name="T19" fmla="*/ 124 h 202"/>
                <a:gd name="T20" fmla="*/ 515 w 526"/>
                <a:gd name="T21" fmla="*/ 145 h 202"/>
                <a:gd name="T22" fmla="*/ 503 w 526"/>
                <a:gd name="T23" fmla="*/ 164 h 202"/>
                <a:gd name="T24" fmla="*/ 488 w 526"/>
                <a:gd name="T25" fmla="*/ 180 h 202"/>
                <a:gd name="T26" fmla="*/ 469 w 526"/>
                <a:gd name="T27" fmla="*/ 191 h 202"/>
                <a:gd name="T28" fmla="*/ 448 w 526"/>
                <a:gd name="T29" fmla="*/ 199 h 202"/>
                <a:gd name="T30" fmla="*/ 425 w 526"/>
                <a:gd name="T31" fmla="*/ 202 h 202"/>
                <a:gd name="T32" fmla="*/ 101 w 526"/>
                <a:gd name="T33" fmla="*/ 202 h 202"/>
                <a:gd name="T34" fmla="*/ 78 w 526"/>
                <a:gd name="T35" fmla="*/ 199 h 202"/>
                <a:gd name="T36" fmla="*/ 56 w 526"/>
                <a:gd name="T37" fmla="*/ 191 h 202"/>
                <a:gd name="T38" fmla="*/ 38 w 526"/>
                <a:gd name="T39" fmla="*/ 180 h 202"/>
                <a:gd name="T40" fmla="*/ 22 w 526"/>
                <a:gd name="T41" fmla="*/ 164 h 202"/>
                <a:gd name="T42" fmla="*/ 10 w 526"/>
                <a:gd name="T43" fmla="*/ 145 h 202"/>
                <a:gd name="T44" fmla="*/ 3 w 526"/>
                <a:gd name="T45" fmla="*/ 124 h 202"/>
                <a:gd name="T46" fmla="*/ 0 w 526"/>
                <a:gd name="T47" fmla="*/ 101 h 202"/>
                <a:gd name="T48" fmla="*/ 3 w 526"/>
                <a:gd name="T49" fmla="*/ 78 h 202"/>
                <a:gd name="T50" fmla="*/ 10 w 526"/>
                <a:gd name="T51" fmla="*/ 56 h 202"/>
                <a:gd name="T52" fmla="*/ 22 w 526"/>
                <a:gd name="T53" fmla="*/ 38 h 202"/>
                <a:gd name="T54" fmla="*/ 38 w 526"/>
                <a:gd name="T55" fmla="*/ 22 h 202"/>
                <a:gd name="T56" fmla="*/ 56 w 526"/>
                <a:gd name="T57" fmla="*/ 10 h 202"/>
                <a:gd name="T58" fmla="*/ 78 w 526"/>
                <a:gd name="T59" fmla="*/ 2 h 202"/>
                <a:gd name="T60" fmla="*/ 101 w 526"/>
                <a:gd name="T6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26" h="202">
                  <a:moveTo>
                    <a:pt x="101" y="0"/>
                  </a:moveTo>
                  <a:lnTo>
                    <a:pt x="425" y="0"/>
                  </a:lnTo>
                  <a:lnTo>
                    <a:pt x="448" y="2"/>
                  </a:lnTo>
                  <a:lnTo>
                    <a:pt x="469" y="10"/>
                  </a:lnTo>
                  <a:lnTo>
                    <a:pt x="488" y="22"/>
                  </a:lnTo>
                  <a:lnTo>
                    <a:pt x="503" y="38"/>
                  </a:lnTo>
                  <a:lnTo>
                    <a:pt x="515" y="56"/>
                  </a:lnTo>
                  <a:lnTo>
                    <a:pt x="523" y="78"/>
                  </a:lnTo>
                  <a:lnTo>
                    <a:pt x="526" y="101"/>
                  </a:lnTo>
                  <a:lnTo>
                    <a:pt x="523" y="124"/>
                  </a:lnTo>
                  <a:lnTo>
                    <a:pt x="515" y="145"/>
                  </a:lnTo>
                  <a:lnTo>
                    <a:pt x="503" y="164"/>
                  </a:lnTo>
                  <a:lnTo>
                    <a:pt x="488" y="180"/>
                  </a:lnTo>
                  <a:lnTo>
                    <a:pt x="469" y="191"/>
                  </a:lnTo>
                  <a:lnTo>
                    <a:pt x="448" y="199"/>
                  </a:lnTo>
                  <a:lnTo>
                    <a:pt x="425" y="202"/>
                  </a:lnTo>
                  <a:lnTo>
                    <a:pt x="101" y="202"/>
                  </a:lnTo>
                  <a:lnTo>
                    <a:pt x="78" y="199"/>
                  </a:lnTo>
                  <a:lnTo>
                    <a:pt x="56" y="191"/>
                  </a:lnTo>
                  <a:lnTo>
                    <a:pt x="38" y="180"/>
                  </a:lnTo>
                  <a:lnTo>
                    <a:pt x="22" y="164"/>
                  </a:lnTo>
                  <a:lnTo>
                    <a:pt x="10" y="145"/>
                  </a:lnTo>
                  <a:lnTo>
                    <a:pt x="3" y="124"/>
                  </a:lnTo>
                  <a:lnTo>
                    <a:pt x="0" y="101"/>
                  </a:lnTo>
                  <a:lnTo>
                    <a:pt x="3" y="78"/>
                  </a:lnTo>
                  <a:lnTo>
                    <a:pt x="10" y="56"/>
                  </a:lnTo>
                  <a:lnTo>
                    <a:pt x="22" y="38"/>
                  </a:lnTo>
                  <a:lnTo>
                    <a:pt x="38" y="22"/>
                  </a:lnTo>
                  <a:lnTo>
                    <a:pt x="56" y="10"/>
                  </a:lnTo>
                  <a:lnTo>
                    <a:pt x="78" y="2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226">
              <a:extLst>
                <a:ext uri="{FF2B5EF4-FFF2-40B4-BE49-F238E27FC236}">
                  <a16:creationId xmlns:a16="http://schemas.microsoft.com/office/drawing/2014/main" id="{B083AA9F-2E6E-4690-B0D3-54E58751F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9013" y="3057525"/>
              <a:ext cx="31750" cy="106363"/>
            </a:xfrm>
            <a:custGeom>
              <a:avLst/>
              <a:gdLst>
                <a:gd name="T0" fmla="*/ 101 w 201"/>
                <a:gd name="T1" fmla="*/ 0 h 668"/>
                <a:gd name="T2" fmla="*/ 123 w 201"/>
                <a:gd name="T3" fmla="*/ 4 h 668"/>
                <a:gd name="T4" fmla="*/ 145 w 201"/>
                <a:gd name="T5" fmla="*/ 11 h 668"/>
                <a:gd name="T6" fmla="*/ 163 w 201"/>
                <a:gd name="T7" fmla="*/ 23 h 668"/>
                <a:gd name="T8" fmla="*/ 179 w 201"/>
                <a:gd name="T9" fmla="*/ 38 h 668"/>
                <a:gd name="T10" fmla="*/ 191 w 201"/>
                <a:gd name="T11" fmla="*/ 58 h 668"/>
                <a:gd name="T12" fmla="*/ 199 w 201"/>
                <a:gd name="T13" fmla="*/ 78 h 668"/>
                <a:gd name="T14" fmla="*/ 201 w 201"/>
                <a:gd name="T15" fmla="*/ 102 h 668"/>
                <a:gd name="T16" fmla="*/ 201 w 201"/>
                <a:gd name="T17" fmla="*/ 566 h 668"/>
                <a:gd name="T18" fmla="*/ 199 w 201"/>
                <a:gd name="T19" fmla="*/ 589 h 668"/>
                <a:gd name="T20" fmla="*/ 191 w 201"/>
                <a:gd name="T21" fmla="*/ 611 h 668"/>
                <a:gd name="T22" fmla="*/ 179 w 201"/>
                <a:gd name="T23" fmla="*/ 629 h 668"/>
                <a:gd name="T24" fmla="*/ 163 w 201"/>
                <a:gd name="T25" fmla="*/ 645 h 668"/>
                <a:gd name="T26" fmla="*/ 145 w 201"/>
                <a:gd name="T27" fmla="*/ 657 h 668"/>
                <a:gd name="T28" fmla="*/ 123 w 201"/>
                <a:gd name="T29" fmla="*/ 665 h 668"/>
                <a:gd name="T30" fmla="*/ 101 w 201"/>
                <a:gd name="T31" fmla="*/ 668 h 668"/>
                <a:gd name="T32" fmla="*/ 77 w 201"/>
                <a:gd name="T33" fmla="*/ 665 h 668"/>
                <a:gd name="T34" fmla="*/ 56 w 201"/>
                <a:gd name="T35" fmla="*/ 657 h 668"/>
                <a:gd name="T36" fmla="*/ 37 w 201"/>
                <a:gd name="T37" fmla="*/ 645 h 668"/>
                <a:gd name="T38" fmla="*/ 21 w 201"/>
                <a:gd name="T39" fmla="*/ 629 h 668"/>
                <a:gd name="T40" fmla="*/ 9 w 201"/>
                <a:gd name="T41" fmla="*/ 611 h 668"/>
                <a:gd name="T42" fmla="*/ 2 w 201"/>
                <a:gd name="T43" fmla="*/ 589 h 668"/>
                <a:gd name="T44" fmla="*/ 0 w 201"/>
                <a:gd name="T45" fmla="*/ 566 h 668"/>
                <a:gd name="T46" fmla="*/ 0 w 201"/>
                <a:gd name="T47" fmla="*/ 102 h 668"/>
                <a:gd name="T48" fmla="*/ 2 w 201"/>
                <a:gd name="T49" fmla="*/ 78 h 668"/>
                <a:gd name="T50" fmla="*/ 9 w 201"/>
                <a:gd name="T51" fmla="*/ 58 h 668"/>
                <a:gd name="T52" fmla="*/ 21 w 201"/>
                <a:gd name="T53" fmla="*/ 38 h 668"/>
                <a:gd name="T54" fmla="*/ 37 w 201"/>
                <a:gd name="T55" fmla="*/ 23 h 668"/>
                <a:gd name="T56" fmla="*/ 56 w 201"/>
                <a:gd name="T57" fmla="*/ 11 h 668"/>
                <a:gd name="T58" fmla="*/ 77 w 201"/>
                <a:gd name="T59" fmla="*/ 4 h 668"/>
                <a:gd name="T60" fmla="*/ 101 w 201"/>
                <a:gd name="T61" fmla="*/ 0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1" h="668">
                  <a:moveTo>
                    <a:pt x="101" y="0"/>
                  </a:moveTo>
                  <a:lnTo>
                    <a:pt x="123" y="4"/>
                  </a:lnTo>
                  <a:lnTo>
                    <a:pt x="145" y="11"/>
                  </a:lnTo>
                  <a:lnTo>
                    <a:pt x="163" y="23"/>
                  </a:lnTo>
                  <a:lnTo>
                    <a:pt x="179" y="38"/>
                  </a:lnTo>
                  <a:lnTo>
                    <a:pt x="191" y="58"/>
                  </a:lnTo>
                  <a:lnTo>
                    <a:pt x="199" y="78"/>
                  </a:lnTo>
                  <a:lnTo>
                    <a:pt x="201" y="102"/>
                  </a:lnTo>
                  <a:lnTo>
                    <a:pt x="201" y="566"/>
                  </a:lnTo>
                  <a:lnTo>
                    <a:pt x="199" y="589"/>
                  </a:lnTo>
                  <a:lnTo>
                    <a:pt x="191" y="611"/>
                  </a:lnTo>
                  <a:lnTo>
                    <a:pt x="179" y="629"/>
                  </a:lnTo>
                  <a:lnTo>
                    <a:pt x="163" y="645"/>
                  </a:lnTo>
                  <a:lnTo>
                    <a:pt x="145" y="657"/>
                  </a:lnTo>
                  <a:lnTo>
                    <a:pt x="123" y="665"/>
                  </a:lnTo>
                  <a:lnTo>
                    <a:pt x="101" y="668"/>
                  </a:lnTo>
                  <a:lnTo>
                    <a:pt x="77" y="665"/>
                  </a:lnTo>
                  <a:lnTo>
                    <a:pt x="56" y="657"/>
                  </a:lnTo>
                  <a:lnTo>
                    <a:pt x="37" y="645"/>
                  </a:lnTo>
                  <a:lnTo>
                    <a:pt x="21" y="629"/>
                  </a:lnTo>
                  <a:lnTo>
                    <a:pt x="9" y="611"/>
                  </a:lnTo>
                  <a:lnTo>
                    <a:pt x="2" y="589"/>
                  </a:lnTo>
                  <a:lnTo>
                    <a:pt x="0" y="566"/>
                  </a:lnTo>
                  <a:lnTo>
                    <a:pt x="0" y="102"/>
                  </a:lnTo>
                  <a:lnTo>
                    <a:pt x="2" y="78"/>
                  </a:lnTo>
                  <a:lnTo>
                    <a:pt x="9" y="58"/>
                  </a:lnTo>
                  <a:lnTo>
                    <a:pt x="21" y="38"/>
                  </a:lnTo>
                  <a:lnTo>
                    <a:pt x="37" y="23"/>
                  </a:lnTo>
                  <a:lnTo>
                    <a:pt x="56" y="11"/>
                  </a:lnTo>
                  <a:lnTo>
                    <a:pt x="77" y="4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227">
              <a:extLst>
                <a:ext uri="{FF2B5EF4-FFF2-40B4-BE49-F238E27FC236}">
                  <a16:creationId xmlns:a16="http://schemas.microsoft.com/office/drawing/2014/main" id="{D9943F09-5D91-4E37-8C3F-2058B4086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0138" y="2863850"/>
              <a:ext cx="74613" cy="204788"/>
            </a:xfrm>
            <a:custGeom>
              <a:avLst/>
              <a:gdLst>
                <a:gd name="T0" fmla="*/ 158 w 463"/>
                <a:gd name="T1" fmla="*/ 0 h 1288"/>
                <a:gd name="T2" fmla="*/ 200 w 463"/>
                <a:gd name="T3" fmla="*/ 15 h 1288"/>
                <a:gd name="T4" fmla="*/ 265 w 463"/>
                <a:gd name="T5" fmla="*/ 81 h 1288"/>
                <a:gd name="T6" fmla="*/ 343 w 463"/>
                <a:gd name="T7" fmla="*/ 189 h 1288"/>
                <a:gd name="T8" fmla="*/ 401 w 463"/>
                <a:gd name="T9" fmla="*/ 307 h 1288"/>
                <a:gd name="T10" fmla="*/ 440 w 463"/>
                <a:gd name="T11" fmla="*/ 430 h 1288"/>
                <a:gd name="T12" fmla="*/ 459 w 463"/>
                <a:gd name="T13" fmla="*/ 558 h 1288"/>
                <a:gd name="T14" fmla="*/ 459 w 463"/>
                <a:gd name="T15" fmla="*/ 687 h 1288"/>
                <a:gd name="T16" fmla="*/ 440 w 463"/>
                <a:gd name="T17" fmla="*/ 814 h 1288"/>
                <a:gd name="T18" fmla="*/ 401 w 463"/>
                <a:gd name="T19" fmla="*/ 938 h 1288"/>
                <a:gd name="T20" fmla="*/ 343 w 463"/>
                <a:gd name="T21" fmla="*/ 1056 h 1288"/>
                <a:gd name="T22" fmla="*/ 265 w 463"/>
                <a:gd name="T23" fmla="*/ 1165 h 1288"/>
                <a:gd name="T24" fmla="*/ 192 w 463"/>
                <a:gd name="T25" fmla="*/ 1241 h 1288"/>
                <a:gd name="T26" fmla="*/ 145 w 463"/>
                <a:gd name="T27" fmla="*/ 1277 h 1288"/>
                <a:gd name="T28" fmla="*/ 101 w 463"/>
                <a:gd name="T29" fmla="*/ 1288 h 1288"/>
                <a:gd name="T30" fmla="*/ 59 w 463"/>
                <a:gd name="T31" fmla="*/ 1279 h 1288"/>
                <a:gd name="T32" fmla="*/ 23 w 463"/>
                <a:gd name="T33" fmla="*/ 1251 h 1288"/>
                <a:gd name="T34" fmla="*/ 3 w 463"/>
                <a:gd name="T35" fmla="*/ 1211 h 1288"/>
                <a:gd name="T36" fmla="*/ 2 w 463"/>
                <a:gd name="T37" fmla="*/ 1167 h 1288"/>
                <a:gd name="T38" fmla="*/ 19 w 463"/>
                <a:gd name="T39" fmla="*/ 1126 h 1288"/>
                <a:gd name="T40" fmla="*/ 76 w 463"/>
                <a:gd name="T41" fmla="*/ 1072 h 1288"/>
                <a:gd name="T42" fmla="*/ 153 w 463"/>
                <a:gd name="T43" fmla="*/ 979 h 1288"/>
                <a:gd name="T44" fmla="*/ 209 w 463"/>
                <a:gd name="T45" fmla="*/ 875 h 1288"/>
                <a:gd name="T46" fmla="*/ 245 w 463"/>
                <a:gd name="T47" fmla="*/ 766 h 1288"/>
                <a:gd name="T48" fmla="*/ 260 w 463"/>
                <a:gd name="T49" fmla="*/ 651 h 1288"/>
                <a:gd name="T50" fmla="*/ 255 w 463"/>
                <a:gd name="T51" fmla="*/ 536 h 1288"/>
                <a:gd name="T52" fmla="*/ 229 w 463"/>
                <a:gd name="T53" fmla="*/ 424 h 1288"/>
                <a:gd name="T54" fmla="*/ 183 w 463"/>
                <a:gd name="T55" fmla="*/ 316 h 1288"/>
                <a:gd name="T56" fmla="*/ 117 w 463"/>
                <a:gd name="T57" fmla="*/ 218 h 1288"/>
                <a:gd name="T58" fmla="*/ 61 w 463"/>
                <a:gd name="T59" fmla="*/ 154 h 1288"/>
                <a:gd name="T60" fmla="*/ 47 w 463"/>
                <a:gd name="T61" fmla="*/ 112 h 1288"/>
                <a:gd name="T62" fmla="*/ 51 w 463"/>
                <a:gd name="T63" fmla="*/ 69 h 1288"/>
                <a:gd name="T64" fmla="*/ 76 w 463"/>
                <a:gd name="T65" fmla="*/ 30 h 1288"/>
                <a:gd name="T66" fmla="*/ 114 w 463"/>
                <a:gd name="T67" fmla="*/ 6 h 1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63" h="1288">
                  <a:moveTo>
                    <a:pt x="136" y="0"/>
                  </a:moveTo>
                  <a:lnTo>
                    <a:pt x="158" y="0"/>
                  </a:lnTo>
                  <a:lnTo>
                    <a:pt x="179" y="6"/>
                  </a:lnTo>
                  <a:lnTo>
                    <a:pt x="200" y="15"/>
                  </a:lnTo>
                  <a:lnTo>
                    <a:pt x="218" y="30"/>
                  </a:lnTo>
                  <a:lnTo>
                    <a:pt x="265" y="81"/>
                  </a:lnTo>
                  <a:lnTo>
                    <a:pt x="307" y="134"/>
                  </a:lnTo>
                  <a:lnTo>
                    <a:pt x="343" y="189"/>
                  </a:lnTo>
                  <a:lnTo>
                    <a:pt x="374" y="247"/>
                  </a:lnTo>
                  <a:lnTo>
                    <a:pt x="401" y="307"/>
                  </a:lnTo>
                  <a:lnTo>
                    <a:pt x="423" y="368"/>
                  </a:lnTo>
                  <a:lnTo>
                    <a:pt x="440" y="430"/>
                  </a:lnTo>
                  <a:lnTo>
                    <a:pt x="453" y="494"/>
                  </a:lnTo>
                  <a:lnTo>
                    <a:pt x="459" y="558"/>
                  </a:lnTo>
                  <a:lnTo>
                    <a:pt x="463" y="623"/>
                  </a:lnTo>
                  <a:lnTo>
                    <a:pt x="459" y="687"/>
                  </a:lnTo>
                  <a:lnTo>
                    <a:pt x="453" y="750"/>
                  </a:lnTo>
                  <a:lnTo>
                    <a:pt x="440" y="814"/>
                  </a:lnTo>
                  <a:lnTo>
                    <a:pt x="423" y="877"/>
                  </a:lnTo>
                  <a:lnTo>
                    <a:pt x="401" y="938"/>
                  </a:lnTo>
                  <a:lnTo>
                    <a:pt x="374" y="998"/>
                  </a:lnTo>
                  <a:lnTo>
                    <a:pt x="343" y="1056"/>
                  </a:lnTo>
                  <a:lnTo>
                    <a:pt x="307" y="1112"/>
                  </a:lnTo>
                  <a:lnTo>
                    <a:pt x="265" y="1165"/>
                  </a:lnTo>
                  <a:lnTo>
                    <a:pt x="218" y="1216"/>
                  </a:lnTo>
                  <a:lnTo>
                    <a:pt x="192" y="1241"/>
                  </a:lnTo>
                  <a:lnTo>
                    <a:pt x="165" y="1264"/>
                  </a:lnTo>
                  <a:lnTo>
                    <a:pt x="145" y="1277"/>
                  </a:lnTo>
                  <a:lnTo>
                    <a:pt x="123" y="1285"/>
                  </a:lnTo>
                  <a:lnTo>
                    <a:pt x="101" y="1288"/>
                  </a:lnTo>
                  <a:lnTo>
                    <a:pt x="79" y="1286"/>
                  </a:lnTo>
                  <a:lnTo>
                    <a:pt x="59" y="1279"/>
                  </a:lnTo>
                  <a:lnTo>
                    <a:pt x="39" y="1268"/>
                  </a:lnTo>
                  <a:lnTo>
                    <a:pt x="23" y="1251"/>
                  </a:lnTo>
                  <a:lnTo>
                    <a:pt x="10" y="1232"/>
                  </a:lnTo>
                  <a:lnTo>
                    <a:pt x="3" y="1211"/>
                  </a:lnTo>
                  <a:lnTo>
                    <a:pt x="0" y="1189"/>
                  </a:lnTo>
                  <a:lnTo>
                    <a:pt x="2" y="1167"/>
                  </a:lnTo>
                  <a:lnTo>
                    <a:pt x="8" y="1145"/>
                  </a:lnTo>
                  <a:lnTo>
                    <a:pt x="19" y="1126"/>
                  </a:lnTo>
                  <a:lnTo>
                    <a:pt x="35" y="1109"/>
                  </a:lnTo>
                  <a:lnTo>
                    <a:pt x="76" y="1072"/>
                  </a:lnTo>
                  <a:lnTo>
                    <a:pt x="117" y="1026"/>
                  </a:lnTo>
                  <a:lnTo>
                    <a:pt x="153" y="979"/>
                  </a:lnTo>
                  <a:lnTo>
                    <a:pt x="183" y="928"/>
                  </a:lnTo>
                  <a:lnTo>
                    <a:pt x="209" y="875"/>
                  </a:lnTo>
                  <a:lnTo>
                    <a:pt x="229" y="821"/>
                  </a:lnTo>
                  <a:lnTo>
                    <a:pt x="245" y="766"/>
                  </a:lnTo>
                  <a:lnTo>
                    <a:pt x="255" y="708"/>
                  </a:lnTo>
                  <a:lnTo>
                    <a:pt x="260" y="651"/>
                  </a:lnTo>
                  <a:lnTo>
                    <a:pt x="260" y="594"/>
                  </a:lnTo>
                  <a:lnTo>
                    <a:pt x="255" y="536"/>
                  </a:lnTo>
                  <a:lnTo>
                    <a:pt x="245" y="480"/>
                  </a:lnTo>
                  <a:lnTo>
                    <a:pt x="229" y="424"/>
                  </a:lnTo>
                  <a:lnTo>
                    <a:pt x="209" y="370"/>
                  </a:lnTo>
                  <a:lnTo>
                    <a:pt x="183" y="316"/>
                  </a:lnTo>
                  <a:lnTo>
                    <a:pt x="153" y="267"/>
                  </a:lnTo>
                  <a:lnTo>
                    <a:pt x="117" y="218"/>
                  </a:lnTo>
                  <a:lnTo>
                    <a:pt x="76" y="173"/>
                  </a:lnTo>
                  <a:lnTo>
                    <a:pt x="61" y="154"/>
                  </a:lnTo>
                  <a:lnTo>
                    <a:pt x="51" y="135"/>
                  </a:lnTo>
                  <a:lnTo>
                    <a:pt x="47" y="112"/>
                  </a:lnTo>
                  <a:lnTo>
                    <a:pt x="47" y="90"/>
                  </a:lnTo>
                  <a:lnTo>
                    <a:pt x="51" y="69"/>
                  </a:lnTo>
                  <a:lnTo>
                    <a:pt x="61" y="48"/>
                  </a:lnTo>
                  <a:lnTo>
                    <a:pt x="76" y="30"/>
                  </a:lnTo>
                  <a:lnTo>
                    <a:pt x="94" y="15"/>
                  </a:lnTo>
                  <a:lnTo>
                    <a:pt x="114" y="6"/>
                  </a:lnTo>
                  <a:lnTo>
                    <a:pt x="136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228">
              <a:extLst>
                <a:ext uri="{FF2B5EF4-FFF2-40B4-BE49-F238E27FC236}">
                  <a16:creationId xmlns:a16="http://schemas.microsoft.com/office/drawing/2014/main" id="{947D45C9-1537-47EF-9382-62A7E52B1A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7275" y="2886075"/>
              <a:ext cx="63500" cy="158750"/>
            </a:xfrm>
            <a:custGeom>
              <a:avLst/>
              <a:gdLst>
                <a:gd name="T0" fmla="*/ 159 w 405"/>
                <a:gd name="T1" fmla="*/ 0 h 1003"/>
                <a:gd name="T2" fmla="*/ 201 w 405"/>
                <a:gd name="T3" fmla="*/ 14 h 1003"/>
                <a:gd name="T4" fmla="*/ 260 w 405"/>
                <a:gd name="T5" fmla="*/ 75 h 1003"/>
                <a:gd name="T6" fmla="*/ 327 w 405"/>
                <a:gd name="T7" fmla="*/ 173 h 1003"/>
                <a:gd name="T8" fmla="*/ 374 w 405"/>
                <a:gd name="T9" fmla="*/ 282 h 1003"/>
                <a:gd name="T10" fmla="*/ 399 w 405"/>
                <a:gd name="T11" fmla="*/ 394 h 1003"/>
                <a:gd name="T12" fmla="*/ 405 w 405"/>
                <a:gd name="T13" fmla="*/ 509 h 1003"/>
                <a:gd name="T14" fmla="*/ 389 w 405"/>
                <a:gd name="T15" fmla="*/ 624 h 1003"/>
                <a:gd name="T16" fmla="*/ 353 w 405"/>
                <a:gd name="T17" fmla="*/ 734 h 1003"/>
                <a:gd name="T18" fmla="*/ 297 w 405"/>
                <a:gd name="T19" fmla="*/ 838 h 1003"/>
                <a:gd name="T20" fmla="*/ 220 w 405"/>
                <a:gd name="T21" fmla="*/ 932 h 1003"/>
                <a:gd name="T22" fmla="*/ 164 w 405"/>
                <a:gd name="T23" fmla="*/ 982 h 1003"/>
                <a:gd name="T24" fmla="*/ 123 w 405"/>
                <a:gd name="T25" fmla="*/ 1001 h 1003"/>
                <a:gd name="T26" fmla="*/ 78 w 405"/>
                <a:gd name="T27" fmla="*/ 1001 h 1003"/>
                <a:gd name="T28" fmla="*/ 39 w 405"/>
                <a:gd name="T29" fmla="*/ 982 h 1003"/>
                <a:gd name="T30" fmla="*/ 10 w 405"/>
                <a:gd name="T31" fmla="*/ 945 h 1003"/>
                <a:gd name="T32" fmla="*/ 0 w 405"/>
                <a:gd name="T33" fmla="*/ 902 h 1003"/>
                <a:gd name="T34" fmla="*/ 10 w 405"/>
                <a:gd name="T35" fmla="*/ 858 h 1003"/>
                <a:gd name="T36" fmla="*/ 39 w 405"/>
                <a:gd name="T37" fmla="*/ 823 h 1003"/>
                <a:gd name="T38" fmla="*/ 76 w 405"/>
                <a:gd name="T39" fmla="*/ 788 h 1003"/>
                <a:gd name="T40" fmla="*/ 139 w 405"/>
                <a:gd name="T41" fmla="*/ 710 h 1003"/>
                <a:gd name="T42" fmla="*/ 181 w 405"/>
                <a:gd name="T43" fmla="*/ 621 h 1003"/>
                <a:gd name="T44" fmla="*/ 201 w 405"/>
                <a:gd name="T45" fmla="*/ 528 h 1003"/>
                <a:gd name="T46" fmla="*/ 201 w 405"/>
                <a:gd name="T47" fmla="*/ 433 h 1003"/>
                <a:gd name="T48" fmla="*/ 181 w 405"/>
                <a:gd name="T49" fmla="*/ 339 h 1003"/>
                <a:gd name="T50" fmla="*/ 139 w 405"/>
                <a:gd name="T51" fmla="*/ 251 h 1003"/>
                <a:gd name="T52" fmla="*/ 76 w 405"/>
                <a:gd name="T53" fmla="*/ 172 h 1003"/>
                <a:gd name="T54" fmla="*/ 53 w 405"/>
                <a:gd name="T55" fmla="*/ 133 h 1003"/>
                <a:gd name="T56" fmla="*/ 48 w 405"/>
                <a:gd name="T57" fmla="*/ 90 h 1003"/>
                <a:gd name="T58" fmla="*/ 62 w 405"/>
                <a:gd name="T59" fmla="*/ 48 h 1003"/>
                <a:gd name="T60" fmla="*/ 95 w 405"/>
                <a:gd name="T61" fmla="*/ 14 h 1003"/>
                <a:gd name="T62" fmla="*/ 137 w 405"/>
                <a:gd name="T63" fmla="*/ 0 h 1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5" h="1003">
                  <a:moveTo>
                    <a:pt x="137" y="0"/>
                  </a:moveTo>
                  <a:lnTo>
                    <a:pt x="159" y="0"/>
                  </a:lnTo>
                  <a:lnTo>
                    <a:pt x="181" y="5"/>
                  </a:lnTo>
                  <a:lnTo>
                    <a:pt x="201" y="14"/>
                  </a:lnTo>
                  <a:lnTo>
                    <a:pt x="220" y="29"/>
                  </a:lnTo>
                  <a:lnTo>
                    <a:pt x="260" y="75"/>
                  </a:lnTo>
                  <a:lnTo>
                    <a:pt x="297" y="123"/>
                  </a:lnTo>
                  <a:lnTo>
                    <a:pt x="327" y="173"/>
                  </a:lnTo>
                  <a:lnTo>
                    <a:pt x="353" y="226"/>
                  </a:lnTo>
                  <a:lnTo>
                    <a:pt x="374" y="282"/>
                  </a:lnTo>
                  <a:lnTo>
                    <a:pt x="389" y="337"/>
                  </a:lnTo>
                  <a:lnTo>
                    <a:pt x="399" y="394"/>
                  </a:lnTo>
                  <a:lnTo>
                    <a:pt x="405" y="452"/>
                  </a:lnTo>
                  <a:lnTo>
                    <a:pt x="405" y="509"/>
                  </a:lnTo>
                  <a:lnTo>
                    <a:pt x="399" y="567"/>
                  </a:lnTo>
                  <a:lnTo>
                    <a:pt x="389" y="624"/>
                  </a:lnTo>
                  <a:lnTo>
                    <a:pt x="374" y="680"/>
                  </a:lnTo>
                  <a:lnTo>
                    <a:pt x="353" y="734"/>
                  </a:lnTo>
                  <a:lnTo>
                    <a:pt x="327" y="787"/>
                  </a:lnTo>
                  <a:lnTo>
                    <a:pt x="297" y="838"/>
                  </a:lnTo>
                  <a:lnTo>
                    <a:pt x="260" y="887"/>
                  </a:lnTo>
                  <a:lnTo>
                    <a:pt x="220" y="932"/>
                  </a:lnTo>
                  <a:lnTo>
                    <a:pt x="193" y="958"/>
                  </a:lnTo>
                  <a:lnTo>
                    <a:pt x="164" y="982"/>
                  </a:lnTo>
                  <a:lnTo>
                    <a:pt x="144" y="994"/>
                  </a:lnTo>
                  <a:lnTo>
                    <a:pt x="123" y="1001"/>
                  </a:lnTo>
                  <a:lnTo>
                    <a:pt x="101" y="1003"/>
                  </a:lnTo>
                  <a:lnTo>
                    <a:pt x="78" y="1001"/>
                  </a:lnTo>
                  <a:lnTo>
                    <a:pt x="58" y="994"/>
                  </a:lnTo>
                  <a:lnTo>
                    <a:pt x="39" y="982"/>
                  </a:lnTo>
                  <a:lnTo>
                    <a:pt x="21" y="966"/>
                  </a:lnTo>
                  <a:lnTo>
                    <a:pt x="10" y="945"/>
                  </a:lnTo>
                  <a:lnTo>
                    <a:pt x="2" y="923"/>
                  </a:lnTo>
                  <a:lnTo>
                    <a:pt x="0" y="902"/>
                  </a:lnTo>
                  <a:lnTo>
                    <a:pt x="3" y="879"/>
                  </a:lnTo>
                  <a:lnTo>
                    <a:pt x="10" y="858"/>
                  </a:lnTo>
                  <a:lnTo>
                    <a:pt x="21" y="839"/>
                  </a:lnTo>
                  <a:lnTo>
                    <a:pt x="39" y="823"/>
                  </a:lnTo>
                  <a:lnTo>
                    <a:pt x="58" y="806"/>
                  </a:lnTo>
                  <a:lnTo>
                    <a:pt x="76" y="788"/>
                  </a:lnTo>
                  <a:lnTo>
                    <a:pt x="111" y="750"/>
                  </a:lnTo>
                  <a:lnTo>
                    <a:pt x="139" y="710"/>
                  </a:lnTo>
                  <a:lnTo>
                    <a:pt x="162" y="667"/>
                  </a:lnTo>
                  <a:lnTo>
                    <a:pt x="181" y="621"/>
                  </a:lnTo>
                  <a:lnTo>
                    <a:pt x="194" y="576"/>
                  </a:lnTo>
                  <a:lnTo>
                    <a:pt x="201" y="528"/>
                  </a:lnTo>
                  <a:lnTo>
                    <a:pt x="203" y="481"/>
                  </a:lnTo>
                  <a:lnTo>
                    <a:pt x="201" y="433"/>
                  </a:lnTo>
                  <a:lnTo>
                    <a:pt x="194" y="386"/>
                  </a:lnTo>
                  <a:lnTo>
                    <a:pt x="181" y="339"/>
                  </a:lnTo>
                  <a:lnTo>
                    <a:pt x="162" y="295"/>
                  </a:lnTo>
                  <a:lnTo>
                    <a:pt x="139" y="251"/>
                  </a:lnTo>
                  <a:lnTo>
                    <a:pt x="111" y="210"/>
                  </a:lnTo>
                  <a:lnTo>
                    <a:pt x="76" y="172"/>
                  </a:lnTo>
                  <a:lnTo>
                    <a:pt x="62" y="154"/>
                  </a:lnTo>
                  <a:lnTo>
                    <a:pt x="53" y="133"/>
                  </a:lnTo>
                  <a:lnTo>
                    <a:pt x="48" y="112"/>
                  </a:lnTo>
                  <a:lnTo>
                    <a:pt x="48" y="90"/>
                  </a:lnTo>
                  <a:lnTo>
                    <a:pt x="53" y="68"/>
                  </a:lnTo>
                  <a:lnTo>
                    <a:pt x="62" y="48"/>
                  </a:lnTo>
                  <a:lnTo>
                    <a:pt x="76" y="29"/>
                  </a:lnTo>
                  <a:lnTo>
                    <a:pt x="95" y="14"/>
                  </a:lnTo>
                  <a:lnTo>
                    <a:pt x="115" y="5"/>
                  </a:lnTo>
                  <a:lnTo>
                    <a:pt x="137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751B9D83-E766-4412-BB4E-EEA6A6E38EE2}"/>
              </a:ext>
            </a:extLst>
          </p:cNvPr>
          <p:cNvGrpSpPr/>
          <p:nvPr/>
        </p:nvGrpSpPr>
        <p:grpSpPr>
          <a:xfrm>
            <a:off x="1323846" y="966397"/>
            <a:ext cx="562105" cy="754603"/>
            <a:chOff x="1836895" y="1836970"/>
            <a:chExt cx="897528" cy="1252332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0F5554B6-A97C-4BE0-9851-2768978A6324}"/>
                </a:ext>
              </a:extLst>
            </p:cNvPr>
            <p:cNvGrpSpPr/>
            <p:nvPr/>
          </p:nvGrpSpPr>
          <p:grpSpPr>
            <a:xfrm rot="16200000">
              <a:off x="1830742" y="1881210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187" name="Freeform 62">
                <a:extLst>
                  <a:ext uri="{FF2B5EF4-FFF2-40B4-BE49-F238E27FC236}">
                    <a16:creationId xmlns:a16="http://schemas.microsoft.com/office/drawing/2014/main" id="{6385DF08-7714-45B6-98C7-76CA4F49272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63">
                <a:extLst>
                  <a:ext uri="{FF2B5EF4-FFF2-40B4-BE49-F238E27FC236}">
                    <a16:creationId xmlns:a16="http://schemas.microsoft.com/office/drawing/2014/main" id="{C4061A16-A366-4345-A9D1-5765D5070F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64">
                <a:extLst>
                  <a:ext uri="{FF2B5EF4-FFF2-40B4-BE49-F238E27FC236}">
                    <a16:creationId xmlns:a16="http://schemas.microsoft.com/office/drawing/2014/main" id="{A29D183F-9EA8-45FE-937F-221CC75F1B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65">
                <a:extLst>
                  <a:ext uri="{FF2B5EF4-FFF2-40B4-BE49-F238E27FC236}">
                    <a16:creationId xmlns:a16="http://schemas.microsoft.com/office/drawing/2014/main" id="{18F25305-E8C6-4C7C-9D86-BC8DBAA90C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66">
                <a:extLst>
                  <a:ext uri="{FF2B5EF4-FFF2-40B4-BE49-F238E27FC236}">
                    <a16:creationId xmlns:a16="http://schemas.microsoft.com/office/drawing/2014/main" id="{79766AB1-535D-46E2-90E9-79A770499A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80" name="Freeform 344">
              <a:extLst>
                <a:ext uri="{FF2B5EF4-FFF2-40B4-BE49-F238E27FC236}">
                  <a16:creationId xmlns:a16="http://schemas.microsoft.com/office/drawing/2014/main" id="{A25FAA96-8E62-442A-A4BF-8F471D6AC8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6895" y="2054198"/>
              <a:ext cx="897528" cy="1035104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304629B3-7FA3-49FC-B4A9-BE16859F22D1}"/>
                </a:ext>
              </a:extLst>
            </p:cNvPr>
            <p:cNvGrpSpPr/>
            <p:nvPr/>
          </p:nvGrpSpPr>
          <p:grpSpPr>
            <a:xfrm rot="5400000">
              <a:off x="2167390" y="1876658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182" name="Freeform 62">
                <a:extLst>
                  <a:ext uri="{FF2B5EF4-FFF2-40B4-BE49-F238E27FC236}">
                    <a16:creationId xmlns:a16="http://schemas.microsoft.com/office/drawing/2014/main" id="{951295C0-DA39-437F-AE53-383F681900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63">
                <a:extLst>
                  <a:ext uri="{FF2B5EF4-FFF2-40B4-BE49-F238E27FC236}">
                    <a16:creationId xmlns:a16="http://schemas.microsoft.com/office/drawing/2014/main" id="{B689D20A-6C23-4CDB-81E8-E93F2BCD90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64">
                <a:extLst>
                  <a:ext uri="{FF2B5EF4-FFF2-40B4-BE49-F238E27FC236}">
                    <a16:creationId xmlns:a16="http://schemas.microsoft.com/office/drawing/2014/main" id="{5D3C4F5A-6CD1-4283-B432-B5B6332B7A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65">
                <a:extLst>
                  <a:ext uri="{FF2B5EF4-FFF2-40B4-BE49-F238E27FC236}">
                    <a16:creationId xmlns:a16="http://schemas.microsoft.com/office/drawing/2014/main" id="{98C7CBFA-EEE4-4E62-AFAF-3879CECE8E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66">
                <a:extLst>
                  <a:ext uri="{FF2B5EF4-FFF2-40B4-BE49-F238E27FC236}">
                    <a16:creationId xmlns:a16="http://schemas.microsoft.com/office/drawing/2014/main" id="{1A22B150-091A-4199-83F2-2DC697BE0B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58721AE-6B73-4B08-9E00-9209BE4C4296}"/>
              </a:ext>
            </a:extLst>
          </p:cNvPr>
          <p:cNvCxnSpPr>
            <a:cxnSpLocks/>
          </p:cNvCxnSpPr>
          <p:nvPr/>
        </p:nvCxnSpPr>
        <p:spPr>
          <a:xfrm>
            <a:off x="1805365" y="1464617"/>
            <a:ext cx="564264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182CB072-F26F-4A0E-B3B6-1EF9AE605739}"/>
              </a:ext>
            </a:extLst>
          </p:cNvPr>
          <p:cNvCxnSpPr>
            <a:cxnSpLocks/>
          </p:cNvCxnSpPr>
          <p:nvPr/>
        </p:nvCxnSpPr>
        <p:spPr>
          <a:xfrm>
            <a:off x="1820170" y="2384495"/>
            <a:ext cx="564264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7DBAFBC0-25DF-41F9-A568-BD61BCC3B8F8}"/>
              </a:ext>
            </a:extLst>
          </p:cNvPr>
          <p:cNvCxnSpPr>
            <a:cxnSpLocks/>
          </p:cNvCxnSpPr>
          <p:nvPr/>
        </p:nvCxnSpPr>
        <p:spPr>
          <a:xfrm>
            <a:off x="2355238" y="1456702"/>
            <a:ext cx="13962" cy="938906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6B79AE6B-4D94-4152-91CF-F1D92B08ACB5}"/>
              </a:ext>
            </a:extLst>
          </p:cNvPr>
          <p:cNvCxnSpPr>
            <a:cxnSpLocks/>
          </p:cNvCxnSpPr>
          <p:nvPr/>
        </p:nvCxnSpPr>
        <p:spPr>
          <a:xfrm>
            <a:off x="2346457" y="1646626"/>
            <a:ext cx="623518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9F0D0F8E-41F1-4FE0-813D-5D14C363D0B2}"/>
              </a:ext>
            </a:extLst>
          </p:cNvPr>
          <p:cNvSpPr txBox="1"/>
          <p:nvPr/>
        </p:nvSpPr>
        <p:spPr>
          <a:xfrm>
            <a:off x="1655069" y="2406984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solidFill>
                  <a:schemeClr val="bg1"/>
                </a:solidFill>
              </a:rPr>
              <a:t>eNodeB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D0E1D9EF-FB64-45AA-8B32-430847A141B2}"/>
              </a:ext>
            </a:extLst>
          </p:cNvPr>
          <p:cNvSpPr txBox="1"/>
          <p:nvPr/>
        </p:nvSpPr>
        <p:spPr>
          <a:xfrm>
            <a:off x="1608898" y="1176093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solidFill>
                  <a:schemeClr val="bg1"/>
                </a:solidFill>
              </a:rPr>
              <a:t>eNodeB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648B2E17-9422-48EB-A2EF-99618EFD3AD0}"/>
              </a:ext>
            </a:extLst>
          </p:cNvPr>
          <p:cNvSpPr/>
          <p:nvPr/>
        </p:nvSpPr>
        <p:spPr>
          <a:xfrm>
            <a:off x="2681403" y="887518"/>
            <a:ext cx="2534420" cy="2071644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69D00889-30F3-455E-8B47-3568242B595C}"/>
              </a:ext>
            </a:extLst>
          </p:cNvPr>
          <p:cNvSpPr txBox="1"/>
          <p:nvPr/>
        </p:nvSpPr>
        <p:spPr>
          <a:xfrm>
            <a:off x="3787265" y="2701928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FF00"/>
                </a:solidFill>
              </a:rPr>
              <a:t>EPC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8335A586-A75E-403B-8AB0-CF88093622E2}"/>
              </a:ext>
            </a:extLst>
          </p:cNvPr>
          <p:cNvGrpSpPr/>
          <p:nvPr/>
        </p:nvGrpSpPr>
        <p:grpSpPr>
          <a:xfrm>
            <a:off x="2955206" y="1286470"/>
            <a:ext cx="461963" cy="517525"/>
            <a:chOff x="5384800" y="1933575"/>
            <a:chExt cx="461963" cy="517525"/>
          </a:xfrm>
          <a:solidFill>
            <a:schemeClr val="bg1"/>
          </a:solidFill>
        </p:grpSpPr>
        <p:sp>
          <p:nvSpPr>
            <p:cNvPr id="125" name="Freeform 65">
              <a:extLst>
                <a:ext uri="{FF2B5EF4-FFF2-40B4-BE49-F238E27FC236}">
                  <a16:creationId xmlns:a16="http://schemas.microsoft.com/office/drawing/2014/main" id="{2954CAC7-17EE-49CB-AC70-D5AE8E8D95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8480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6 w 867"/>
                <a:gd name="T11" fmla="*/ 2604 h 3265"/>
                <a:gd name="T12" fmla="*/ 264 w 867"/>
                <a:gd name="T13" fmla="*/ 2628 h 3265"/>
                <a:gd name="T14" fmla="*/ 247 w 867"/>
                <a:gd name="T15" fmla="*/ 2656 h 3265"/>
                <a:gd name="T16" fmla="*/ 234 w 867"/>
                <a:gd name="T17" fmla="*/ 2685 h 3265"/>
                <a:gd name="T18" fmla="*/ 227 w 867"/>
                <a:gd name="T19" fmla="*/ 2717 h 3265"/>
                <a:gd name="T20" fmla="*/ 224 w 867"/>
                <a:gd name="T21" fmla="*/ 2751 h 3265"/>
                <a:gd name="T22" fmla="*/ 227 w 867"/>
                <a:gd name="T23" fmla="*/ 2785 h 3265"/>
                <a:gd name="T24" fmla="*/ 234 w 867"/>
                <a:gd name="T25" fmla="*/ 2817 h 3265"/>
                <a:gd name="T26" fmla="*/ 247 w 867"/>
                <a:gd name="T27" fmla="*/ 2846 h 3265"/>
                <a:gd name="T28" fmla="*/ 264 w 867"/>
                <a:gd name="T29" fmla="*/ 2874 h 3265"/>
                <a:gd name="T30" fmla="*/ 286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2 w 867"/>
                <a:gd name="T51" fmla="*/ 2898 h 3265"/>
                <a:gd name="T52" fmla="*/ 604 w 867"/>
                <a:gd name="T53" fmla="*/ 2874 h 3265"/>
                <a:gd name="T54" fmla="*/ 621 w 867"/>
                <a:gd name="T55" fmla="*/ 2846 h 3265"/>
                <a:gd name="T56" fmla="*/ 634 w 867"/>
                <a:gd name="T57" fmla="*/ 2817 h 3265"/>
                <a:gd name="T58" fmla="*/ 641 w 867"/>
                <a:gd name="T59" fmla="*/ 2785 h 3265"/>
                <a:gd name="T60" fmla="*/ 645 w 867"/>
                <a:gd name="T61" fmla="*/ 2751 h 3265"/>
                <a:gd name="T62" fmla="*/ 641 w 867"/>
                <a:gd name="T63" fmla="*/ 2717 h 3265"/>
                <a:gd name="T64" fmla="*/ 634 w 867"/>
                <a:gd name="T65" fmla="*/ 2685 h 3265"/>
                <a:gd name="T66" fmla="*/ 621 w 867"/>
                <a:gd name="T67" fmla="*/ 2656 h 3265"/>
                <a:gd name="T68" fmla="*/ 604 w 867"/>
                <a:gd name="T69" fmla="*/ 2628 h 3265"/>
                <a:gd name="T70" fmla="*/ 582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4 w 867"/>
                <a:gd name="T83" fmla="*/ 1238 h 3265"/>
                <a:gd name="T84" fmla="*/ 224 w 867"/>
                <a:gd name="T85" fmla="*/ 1524 h 3265"/>
                <a:gd name="T86" fmla="*/ 645 w 867"/>
                <a:gd name="T87" fmla="*/ 1524 h 3265"/>
                <a:gd name="T88" fmla="*/ 645 w 867"/>
                <a:gd name="T89" fmla="*/ 1238 h 3265"/>
                <a:gd name="T90" fmla="*/ 224 w 867"/>
                <a:gd name="T91" fmla="*/ 1238 h 3265"/>
                <a:gd name="T92" fmla="*/ 224 w 867"/>
                <a:gd name="T93" fmla="*/ 306 h 3265"/>
                <a:gd name="T94" fmla="*/ 224 w 867"/>
                <a:gd name="T95" fmla="*/ 998 h 3265"/>
                <a:gd name="T96" fmla="*/ 645 w 867"/>
                <a:gd name="T97" fmla="*/ 998 h 3265"/>
                <a:gd name="T98" fmla="*/ 645 w 867"/>
                <a:gd name="T99" fmla="*/ 306 h 3265"/>
                <a:gd name="T100" fmla="*/ 224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6" y="2604"/>
                  </a:lnTo>
                  <a:lnTo>
                    <a:pt x="264" y="2628"/>
                  </a:lnTo>
                  <a:lnTo>
                    <a:pt x="247" y="2656"/>
                  </a:lnTo>
                  <a:lnTo>
                    <a:pt x="234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4" y="2817"/>
                  </a:lnTo>
                  <a:lnTo>
                    <a:pt x="247" y="2846"/>
                  </a:lnTo>
                  <a:lnTo>
                    <a:pt x="264" y="2874"/>
                  </a:lnTo>
                  <a:lnTo>
                    <a:pt x="286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2" y="2898"/>
                  </a:lnTo>
                  <a:lnTo>
                    <a:pt x="604" y="2874"/>
                  </a:lnTo>
                  <a:lnTo>
                    <a:pt x="621" y="2846"/>
                  </a:lnTo>
                  <a:lnTo>
                    <a:pt x="634" y="2817"/>
                  </a:lnTo>
                  <a:lnTo>
                    <a:pt x="641" y="2785"/>
                  </a:lnTo>
                  <a:lnTo>
                    <a:pt x="645" y="2751"/>
                  </a:lnTo>
                  <a:lnTo>
                    <a:pt x="641" y="2717"/>
                  </a:lnTo>
                  <a:lnTo>
                    <a:pt x="634" y="2685"/>
                  </a:lnTo>
                  <a:lnTo>
                    <a:pt x="621" y="2656"/>
                  </a:lnTo>
                  <a:lnTo>
                    <a:pt x="604" y="2628"/>
                  </a:lnTo>
                  <a:lnTo>
                    <a:pt x="582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5" y="1524"/>
                  </a:lnTo>
                  <a:lnTo>
                    <a:pt x="645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5" y="998"/>
                  </a:lnTo>
                  <a:lnTo>
                    <a:pt x="645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66">
              <a:extLst>
                <a:ext uri="{FF2B5EF4-FFF2-40B4-BE49-F238E27FC236}">
                  <a16:creationId xmlns:a16="http://schemas.microsoft.com/office/drawing/2014/main" id="{B83058CF-E7F6-4E79-A527-C90A6DC788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46725" y="1933575"/>
              <a:ext cx="138113" cy="517525"/>
            </a:xfrm>
            <a:custGeom>
              <a:avLst/>
              <a:gdLst>
                <a:gd name="T0" fmla="*/ 434 w 868"/>
                <a:gd name="T1" fmla="*/ 2544 h 3265"/>
                <a:gd name="T2" fmla="*/ 400 w 868"/>
                <a:gd name="T3" fmla="*/ 2546 h 3265"/>
                <a:gd name="T4" fmla="*/ 368 w 868"/>
                <a:gd name="T5" fmla="*/ 2554 h 3265"/>
                <a:gd name="T6" fmla="*/ 338 w 868"/>
                <a:gd name="T7" fmla="*/ 2567 h 3265"/>
                <a:gd name="T8" fmla="*/ 310 w 868"/>
                <a:gd name="T9" fmla="*/ 2584 h 3265"/>
                <a:gd name="T10" fmla="*/ 285 w 868"/>
                <a:gd name="T11" fmla="*/ 2604 h 3265"/>
                <a:gd name="T12" fmla="*/ 265 w 868"/>
                <a:gd name="T13" fmla="*/ 2628 h 3265"/>
                <a:gd name="T14" fmla="*/ 248 w 868"/>
                <a:gd name="T15" fmla="*/ 2656 h 3265"/>
                <a:gd name="T16" fmla="*/ 235 w 868"/>
                <a:gd name="T17" fmla="*/ 2685 h 3265"/>
                <a:gd name="T18" fmla="*/ 227 w 868"/>
                <a:gd name="T19" fmla="*/ 2717 h 3265"/>
                <a:gd name="T20" fmla="*/ 224 w 868"/>
                <a:gd name="T21" fmla="*/ 2751 h 3265"/>
                <a:gd name="T22" fmla="*/ 227 w 868"/>
                <a:gd name="T23" fmla="*/ 2785 h 3265"/>
                <a:gd name="T24" fmla="*/ 235 w 868"/>
                <a:gd name="T25" fmla="*/ 2817 h 3265"/>
                <a:gd name="T26" fmla="*/ 248 w 868"/>
                <a:gd name="T27" fmla="*/ 2846 h 3265"/>
                <a:gd name="T28" fmla="*/ 265 w 868"/>
                <a:gd name="T29" fmla="*/ 2874 h 3265"/>
                <a:gd name="T30" fmla="*/ 285 w 868"/>
                <a:gd name="T31" fmla="*/ 2898 h 3265"/>
                <a:gd name="T32" fmla="*/ 310 w 868"/>
                <a:gd name="T33" fmla="*/ 2919 h 3265"/>
                <a:gd name="T34" fmla="*/ 338 w 868"/>
                <a:gd name="T35" fmla="*/ 2936 h 3265"/>
                <a:gd name="T36" fmla="*/ 368 w 868"/>
                <a:gd name="T37" fmla="*/ 2949 h 3265"/>
                <a:gd name="T38" fmla="*/ 400 w 868"/>
                <a:gd name="T39" fmla="*/ 2956 h 3265"/>
                <a:gd name="T40" fmla="*/ 434 w 868"/>
                <a:gd name="T41" fmla="*/ 2959 h 3265"/>
                <a:gd name="T42" fmla="*/ 468 w 868"/>
                <a:gd name="T43" fmla="*/ 2956 h 3265"/>
                <a:gd name="T44" fmla="*/ 501 w 868"/>
                <a:gd name="T45" fmla="*/ 2949 h 3265"/>
                <a:gd name="T46" fmla="*/ 531 w 868"/>
                <a:gd name="T47" fmla="*/ 2936 h 3265"/>
                <a:gd name="T48" fmla="*/ 558 w 868"/>
                <a:gd name="T49" fmla="*/ 2919 h 3265"/>
                <a:gd name="T50" fmla="*/ 583 w 868"/>
                <a:gd name="T51" fmla="*/ 2898 h 3265"/>
                <a:gd name="T52" fmla="*/ 604 w 868"/>
                <a:gd name="T53" fmla="*/ 2874 h 3265"/>
                <a:gd name="T54" fmla="*/ 622 w 868"/>
                <a:gd name="T55" fmla="*/ 2846 h 3265"/>
                <a:gd name="T56" fmla="*/ 633 w 868"/>
                <a:gd name="T57" fmla="*/ 2817 h 3265"/>
                <a:gd name="T58" fmla="*/ 642 w 868"/>
                <a:gd name="T59" fmla="*/ 2785 h 3265"/>
                <a:gd name="T60" fmla="*/ 644 w 868"/>
                <a:gd name="T61" fmla="*/ 2751 h 3265"/>
                <a:gd name="T62" fmla="*/ 642 w 868"/>
                <a:gd name="T63" fmla="*/ 2717 h 3265"/>
                <a:gd name="T64" fmla="*/ 633 w 868"/>
                <a:gd name="T65" fmla="*/ 2685 h 3265"/>
                <a:gd name="T66" fmla="*/ 622 w 868"/>
                <a:gd name="T67" fmla="*/ 2656 h 3265"/>
                <a:gd name="T68" fmla="*/ 604 w 868"/>
                <a:gd name="T69" fmla="*/ 2628 h 3265"/>
                <a:gd name="T70" fmla="*/ 583 w 868"/>
                <a:gd name="T71" fmla="*/ 2604 h 3265"/>
                <a:gd name="T72" fmla="*/ 558 w 868"/>
                <a:gd name="T73" fmla="*/ 2584 h 3265"/>
                <a:gd name="T74" fmla="*/ 531 w 868"/>
                <a:gd name="T75" fmla="*/ 2567 h 3265"/>
                <a:gd name="T76" fmla="*/ 501 w 868"/>
                <a:gd name="T77" fmla="*/ 2554 h 3265"/>
                <a:gd name="T78" fmla="*/ 468 w 868"/>
                <a:gd name="T79" fmla="*/ 2546 h 3265"/>
                <a:gd name="T80" fmla="*/ 434 w 868"/>
                <a:gd name="T81" fmla="*/ 2544 h 3265"/>
                <a:gd name="T82" fmla="*/ 224 w 868"/>
                <a:gd name="T83" fmla="*/ 1238 h 3265"/>
                <a:gd name="T84" fmla="*/ 224 w 868"/>
                <a:gd name="T85" fmla="*/ 1524 h 3265"/>
                <a:gd name="T86" fmla="*/ 644 w 868"/>
                <a:gd name="T87" fmla="*/ 1524 h 3265"/>
                <a:gd name="T88" fmla="*/ 644 w 868"/>
                <a:gd name="T89" fmla="*/ 1238 h 3265"/>
                <a:gd name="T90" fmla="*/ 224 w 868"/>
                <a:gd name="T91" fmla="*/ 1238 h 3265"/>
                <a:gd name="T92" fmla="*/ 224 w 868"/>
                <a:gd name="T93" fmla="*/ 306 h 3265"/>
                <a:gd name="T94" fmla="*/ 224 w 868"/>
                <a:gd name="T95" fmla="*/ 998 h 3265"/>
                <a:gd name="T96" fmla="*/ 644 w 868"/>
                <a:gd name="T97" fmla="*/ 998 h 3265"/>
                <a:gd name="T98" fmla="*/ 644 w 868"/>
                <a:gd name="T99" fmla="*/ 306 h 3265"/>
                <a:gd name="T100" fmla="*/ 224 w 868"/>
                <a:gd name="T101" fmla="*/ 306 h 3265"/>
                <a:gd name="T102" fmla="*/ 0 w 868"/>
                <a:gd name="T103" fmla="*/ 0 h 3265"/>
                <a:gd name="T104" fmla="*/ 868 w 868"/>
                <a:gd name="T105" fmla="*/ 0 h 3265"/>
                <a:gd name="T106" fmla="*/ 868 w 868"/>
                <a:gd name="T107" fmla="*/ 3265 h 3265"/>
                <a:gd name="T108" fmla="*/ 0 w 868"/>
                <a:gd name="T109" fmla="*/ 3265 h 3265"/>
                <a:gd name="T110" fmla="*/ 0 w 868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8" h="3265">
                  <a:moveTo>
                    <a:pt x="434" y="2544"/>
                  </a:moveTo>
                  <a:lnTo>
                    <a:pt x="400" y="2546"/>
                  </a:lnTo>
                  <a:lnTo>
                    <a:pt x="368" y="2554"/>
                  </a:lnTo>
                  <a:lnTo>
                    <a:pt x="338" y="2567"/>
                  </a:lnTo>
                  <a:lnTo>
                    <a:pt x="310" y="2584"/>
                  </a:lnTo>
                  <a:lnTo>
                    <a:pt x="285" y="2604"/>
                  </a:lnTo>
                  <a:lnTo>
                    <a:pt x="265" y="2628"/>
                  </a:lnTo>
                  <a:lnTo>
                    <a:pt x="248" y="2656"/>
                  </a:lnTo>
                  <a:lnTo>
                    <a:pt x="235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5" y="2817"/>
                  </a:lnTo>
                  <a:lnTo>
                    <a:pt x="248" y="2846"/>
                  </a:lnTo>
                  <a:lnTo>
                    <a:pt x="265" y="2874"/>
                  </a:lnTo>
                  <a:lnTo>
                    <a:pt x="285" y="2898"/>
                  </a:lnTo>
                  <a:lnTo>
                    <a:pt x="310" y="2919"/>
                  </a:lnTo>
                  <a:lnTo>
                    <a:pt x="338" y="2936"/>
                  </a:lnTo>
                  <a:lnTo>
                    <a:pt x="368" y="2949"/>
                  </a:lnTo>
                  <a:lnTo>
                    <a:pt x="400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1" y="2949"/>
                  </a:lnTo>
                  <a:lnTo>
                    <a:pt x="531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4" y="2874"/>
                  </a:lnTo>
                  <a:lnTo>
                    <a:pt x="622" y="2846"/>
                  </a:lnTo>
                  <a:lnTo>
                    <a:pt x="633" y="2817"/>
                  </a:lnTo>
                  <a:lnTo>
                    <a:pt x="642" y="2785"/>
                  </a:lnTo>
                  <a:lnTo>
                    <a:pt x="644" y="2751"/>
                  </a:lnTo>
                  <a:lnTo>
                    <a:pt x="642" y="2717"/>
                  </a:lnTo>
                  <a:lnTo>
                    <a:pt x="633" y="2685"/>
                  </a:lnTo>
                  <a:lnTo>
                    <a:pt x="622" y="2656"/>
                  </a:lnTo>
                  <a:lnTo>
                    <a:pt x="604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1" y="2567"/>
                  </a:lnTo>
                  <a:lnTo>
                    <a:pt x="501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4" y="998"/>
                  </a:lnTo>
                  <a:lnTo>
                    <a:pt x="644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8" y="0"/>
                  </a:lnTo>
                  <a:lnTo>
                    <a:pt x="868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67">
              <a:extLst>
                <a:ext uri="{FF2B5EF4-FFF2-40B4-BE49-F238E27FC236}">
                  <a16:creationId xmlns:a16="http://schemas.microsoft.com/office/drawing/2014/main" id="{F8E9C5D1-4054-44C5-996F-E8CEC2DDC3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0865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5 w 867"/>
                <a:gd name="T11" fmla="*/ 2604 h 3265"/>
                <a:gd name="T12" fmla="*/ 263 w 867"/>
                <a:gd name="T13" fmla="*/ 2628 h 3265"/>
                <a:gd name="T14" fmla="*/ 246 w 867"/>
                <a:gd name="T15" fmla="*/ 2656 h 3265"/>
                <a:gd name="T16" fmla="*/ 233 w 867"/>
                <a:gd name="T17" fmla="*/ 2685 h 3265"/>
                <a:gd name="T18" fmla="*/ 226 w 867"/>
                <a:gd name="T19" fmla="*/ 2717 h 3265"/>
                <a:gd name="T20" fmla="*/ 223 w 867"/>
                <a:gd name="T21" fmla="*/ 2751 h 3265"/>
                <a:gd name="T22" fmla="*/ 226 w 867"/>
                <a:gd name="T23" fmla="*/ 2785 h 3265"/>
                <a:gd name="T24" fmla="*/ 233 w 867"/>
                <a:gd name="T25" fmla="*/ 2817 h 3265"/>
                <a:gd name="T26" fmla="*/ 246 w 867"/>
                <a:gd name="T27" fmla="*/ 2846 h 3265"/>
                <a:gd name="T28" fmla="*/ 263 w 867"/>
                <a:gd name="T29" fmla="*/ 2874 h 3265"/>
                <a:gd name="T30" fmla="*/ 285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3 w 867"/>
                <a:gd name="T51" fmla="*/ 2898 h 3265"/>
                <a:gd name="T52" fmla="*/ 603 w 867"/>
                <a:gd name="T53" fmla="*/ 2874 h 3265"/>
                <a:gd name="T54" fmla="*/ 620 w 867"/>
                <a:gd name="T55" fmla="*/ 2846 h 3265"/>
                <a:gd name="T56" fmla="*/ 633 w 867"/>
                <a:gd name="T57" fmla="*/ 2817 h 3265"/>
                <a:gd name="T58" fmla="*/ 641 w 867"/>
                <a:gd name="T59" fmla="*/ 2785 h 3265"/>
                <a:gd name="T60" fmla="*/ 644 w 867"/>
                <a:gd name="T61" fmla="*/ 2751 h 3265"/>
                <a:gd name="T62" fmla="*/ 641 w 867"/>
                <a:gd name="T63" fmla="*/ 2717 h 3265"/>
                <a:gd name="T64" fmla="*/ 633 w 867"/>
                <a:gd name="T65" fmla="*/ 2685 h 3265"/>
                <a:gd name="T66" fmla="*/ 620 w 867"/>
                <a:gd name="T67" fmla="*/ 2656 h 3265"/>
                <a:gd name="T68" fmla="*/ 603 w 867"/>
                <a:gd name="T69" fmla="*/ 2628 h 3265"/>
                <a:gd name="T70" fmla="*/ 583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3 w 867"/>
                <a:gd name="T83" fmla="*/ 1238 h 3265"/>
                <a:gd name="T84" fmla="*/ 223 w 867"/>
                <a:gd name="T85" fmla="*/ 1524 h 3265"/>
                <a:gd name="T86" fmla="*/ 644 w 867"/>
                <a:gd name="T87" fmla="*/ 1524 h 3265"/>
                <a:gd name="T88" fmla="*/ 644 w 867"/>
                <a:gd name="T89" fmla="*/ 1238 h 3265"/>
                <a:gd name="T90" fmla="*/ 223 w 867"/>
                <a:gd name="T91" fmla="*/ 1238 h 3265"/>
                <a:gd name="T92" fmla="*/ 223 w 867"/>
                <a:gd name="T93" fmla="*/ 306 h 3265"/>
                <a:gd name="T94" fmla="*/ 223 w 867"/>
                <a:gd name="T95" fmla="*/ 999 h 3265"/>
                <a:gd name="T96" fmla="*/ 644 w 867"/>
                <a:gd name="T97" fmla="*/ 999 h 3265"/>
                <a:gd name="T98" fmla="*/ 644 w 867"/>
                <a:gd name="T99" fmla="*/ 306 h 3265"/>
                <a:gd name="T100" fmla="*/ 223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5" y="2604"/>
                  </a:lnTo>
                  <a:lnTo>
                    <a:pt x="263" y="2628"/>
                  </a:lnTo>
                  <a:lnTo>
                    <a:pt x="246" y="2656"/>
                  </a:lnTo>
                  <a:lnTo>
                    <a:pt x="233" y="2685"/>
                  </a:lnTo>
                  <a:lnTo>
                    <a:pt x="226" y="2717"/>
                  </a:lnTo>
                  <a:lnTo>
                    <a:pt x="223" y="2751"/>
                  </a:lnTo>
                  <a:lnTo>
                    <a:pt x="226" y="2785"/>
                  </a:lnTo>
                  <a:lnTo>
                    <a:pt x="233" y="2817"/>
                  </a:lnTo>
                  <a:lnTo>
                    <a:pt x="246" y="2846"/>
                  </a:lnTo>
                  <a:lnTo>
                    <a:pt x="263" y="2874"/>
                  </a:lnTo>
                  <a:lnTo>
                    <a:pt x="285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3" y="2874"/>
                  </a:lnTo>
                  <a:lnTo>
                    <a:pt x="620" y="2846"/>
                  </a:lnTo>
                  <a:lnTo>
                    <a:pt x="633" y="2817"/>
                  </a:lnTo>
                  <a:lnTo>
                    <a:pt x="641" y="2785"/>
                  </a:lnTo>
                  <a:lnTo>
                    <a:pt x="644" y="2751"/>
                  </a:lnTo>
                  <a:lnTo>
                    <a:pt x="641" y="2717"/>
                  </a:lnTo>
                  <a:lnTo>
                    <a:pt x="633" y="2685"/>
                  </a:lnTo>
                  <a:lnTo>
                    <a:pt x="620" y="2656"/>
                  </a:lnTo>
                  <a:lnTo>
                    <a:pt x="603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3" y="1238"/>
                  </a:moveTo>
                  <a:lnTo>
                    <a:pt x="223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3" y="1238"/>
                  </a:lnTo>
                  <a:close/>
                  <a:moveTo>
                    <a:pt x="223" y="306"/>
                  </a:moveTo>
                  <a:lnTo>
                    <a:pt x="223" y="999"/>
                  </a:lnTo>
                  <a:lnTo>
                    <a:pt x="644" y="999"/>
                  </a:lnTo>
                  <a:lnTo>
                    <a:pt x="644" y="306"/>
                  </a:lnTo>
                  <a:lnTo>
                    <a:pt x="223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9F0CEF44-60EE-4787-8E0D-4D54EB86D57A}"/>
              </a:ext>
            </a:extLst>
          </p:cNvPr>
          <p:cNvGrpSpPr/>
          <p:nvPr/>
        </p:nvGrpSpPr>
        <p:grpSpPr>
          <a:xfrm>
            <a:off x="2955205" y="1934573"/>
            <a:ext cx="461963" cy="517525"/>
            <a:chOff x="5384800" y="1933575"/>
            <a:chExt cx="461963" cy="517525"/>
          </a:xfrm>
          <a:solidFill>
            <a:schemeClr val="bg1"/>
          </a:solidFill>
        </p:grpSpPr>
        <p:sp>
          <p:nvSpPr>
            <p:cNvPr id="129" name="Freeform 65">
              <a:extLst>
                <a:ext uri="{FF2B5EF4-FFF2-40B4-BE49-F238E27FC236}">
                  <a16:creationId xmlns:a16="http://schemas.microsoft.com/office/drawing/2014/main" id="{FF84B2B9-B0CC-4FB7-91AF-6407824DCB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8480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6 w 867"/>
                <a:gd name="T11" fmla="*/ 2604 h 3265"/>
                <a:gd name="T12" fmla="*/ 264 w 867"/>
                <a:gd name="T13" fmla="*/ 2628 h 3265"/>
                <a:gd name="T14" fmla="*/ 247 w 867"/>
                <a:gd name="T15" fmla="*/ 2656 h 3265"/>
                <a:gd name="T16" fmla="*/ 234 w 867"/>
                <a:gd name="T17" fmla="*/ 2685 h 3265"/>
                <a:gd name="T18" fmla="*/ 227 w 867"/>
                <a:gd name="T19" fmla="*/ 2717 h 3265"/>
                <a:gd name="T20" fmla="*/ 224 w 867"/>
                <a:gd name="T21" fmla="*/ 2751 h 3265"/>
                <a:gd name="T22" fmla="*/ 227 w 867"/>
                <a:gd name="T23" fmla="*/ 2785 h 3265"/>
                <a:gd name="T24" fmla="*/ 234 w 867"/>
                <a:gd name="T25" fmla="*/ 2817 h 3265"/>
                <a:gd name="T26" fmla="*/ 247 w 867"/>
                <a:gd name="T27" fmla="*/ 2846 h 3265"/>
                <a:gd name="T28" fmla="*/ 264 w 867"/>
                <a:gd name="T29" fmla="*/ 2874 h 3265"/>
                <a:gd name="T30" fmla="*/ 286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2 w 867"/>
                <a:gd name="T51" fmla="*/ 2898 h 3265"/>
                <a:gd name="T52" fmla="*/ 604 w 867"/>
                <a:gd name="T53" fmla="*/ 2874 h 3265"/>
                <a:gd name="T54" fmla="*/ 621 w 867"/>
                <a:gd name="T55" fmla="*/ 2846 h 3265"/>
                <a:gd name="T56" fmla="*/ 634 w 867"/>
                <a:gd name="T57" fmla="*/ 2817 h 3265"/>
                <a:gd name="T58" fmla="*/ 641 w 867"/>
                <a:gd name="T59" fmla="*/ 2785 h 3265"/>
                <a:gd name="T60" fmla="*/ 645 w 867"/>
                <a:gd name="T61" fmla="*/ 2751 h 3265"/>
                <a:gd name="T62" fmla="*/ 641 w 867"/>
                <a:gd name="T63" fmla="*/ 2717 h 3265"/>
                <a:gd name="T64" fmla="*/ 634 w 867"/>
                <a:gd name="T65" fmla="*/ 2685 h 3265"/>
                <a:gd name="T66" fmla="*/ 621 w 867"/>
                <a:gd name="T67" fmla="*/ 2656 h 3265"/>
                <a:gd name="T68" fmla="*/ 604 w 867"/>
                <a:gd name="T69" fmla="*/ 2628 h 3265"/>
                <a:gd name="T70" fmla="*/ 582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4 w 867"/>
                <a:gd name="T83" fmla="*/ 1238 h 3265"/>
                <a:gd name="T84" fmla="*/ 224 w 867"/>
                <a:gd name="T85" fmla="*/ 1524 h 3265"/>
                <a:gd name="T86" fmla="*/ 645 w 867"/>
                <a:gd name="T87" fmla="*/ 1524 h 3265"/>
                <a:gd name="T88" fmla="*/ 645 w 867"/>
                <a:gd name="T89" fmla="*/ 1238 h 3265"/>
                <a:gd name="T90" fmla="*/ 224 w 867"/>
                <a:gd name="T91" fmla="*/ 1238 h 3265"/>
                <a:gd name="T92" fmla="*/ 224 w 867"/>
                <a:gd name="T93" fmla="*/ 306 h 3265"/>
                <a:gd name="T94" fmla="*/ 224 w 867"/>
                <a:gd name="T95" fmla="*/ 998 h 3265"/>
                <a:gd name="T96" fmla="*/ 645 w 867"/>
                <a:gd name="T97" fmla="*/ 998 h 3265"/>
                <a:gd name="T98" fmla="*/ 645 w 867"/>
                <a:gd name="T99" fmla="*/ 306 h 3265"/>
                <a:gd name="T100" fmla="*/ 224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6" y="2604"/>
                  </a:lnTo>
                  <a:lnTo>
                    <a:pt x="264" y="2628"/>
                  </a:lnTo>
                  <a:lnTo>
                    <a:pt x="247" y="2656"/>
                  </a:lnTo>
                  <a:lnTo>
                    <a:pt x="234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4" y="2817"/>
                  </a:lnTo>
                  <a:lnTo>
                    <a:pt x="247" y="2846"/>
                  </a:lnTo>
                  <a:lnTo>
                    <a:pt x="264" y="2874"/>
                  </a:lnTo>
                  <a:lnTo>
                    <a:pt x="286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2" y="2898"/>
                  </a:lnTo>
                  <a:lnTo>
                    <a:pt x="604" y="2874"/>
                  </a:lnTo>
                  <a:lnTo>
                    <a:pt x="621" y="2846"/>
                  </a:lnTo>
                  <a:lnTo>
                    <a:pt x="634" y="2817"/>
                  </a:lnTo>
                  <a:lnTo>
                    <a:pt x="641" y="2785"/>
                  </a:lnTo>
                  <a:lnTo>
                    <a:pt x="645" y="2751"/>
                  </a:lnTo>
                  <a:lnTo>
                    <a:pt x="641" y="2717"/>
                  </a:lnTo>
                  <a:lnTo>
                    <a:pt x="634" y="2685"/>
                  </a:lnTo>
                  <a:lnTo>
                    <a:pt x="621" y="2656"/>
                  </a:lnTo>
                  <a:lnTo>
                    <a:pt x="604" y="2628"/>
                  </a:lnTo>
                  <a:lnTo>
                    <a:pt x="582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5" y="1524"/>
                  </a:lnTo>
                  <a:lnTo>
                    <a:pt x="645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5" y="998"/>
                  </a:lnTo>
                  <a:lnTo>
                    <a:pt x="645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66">
              <a:extLst>
                <a:ext uri="{FF2B5EF4-FFF2-40B4-BE49-F238E27FC236}">
                  <a16:creationId xmlns:a16="http://schemas.microsoft.com/office/drawing/2014/main" id="{A3817D95-C976-4FA9-924E-45F1688091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46725" y="1933575"/>
              <a:ext cx="138113" cy="517525"/>
            </a:xfrm>
            <a:custGeom>
              <a:avLst/>
              <a:gdLst>
                <a:gd name="T0" fmla="*/ 434 w 868"/>
                <a:gd name="T1" fmla="*/ 2544 h 3265"/>
                <a:gd name="T2" fmla="*/ 400 w 868"/>
                <a:gd name="T3" fmla="*/ 2546 h 3265"/>
                <a:gd name="T4" fmla="*/ 368 w 868"/>
                <a:gd name="T5" fmla="*/ 2554 h 3265"/>
                <a:gd name="T6" fmla="*/ 338 w 868"/>
                <a:gd name="T7" fmla="*/ 2567 h 3265"/>
                <a:gd name="T8" fmla="*/ 310 w 868"/>
                <a:gd name="T9" fmla="*/ 2584 h 3265"/>
                <a:gd name="T10" fmla="*/ 285 w 868"/>
                <a:gd name="T11" fmla="*/ 2604 h 3265"/>
                <a:gd name="T12" fmla="*/ 265 w 868"/>
                <a:gd name="T13" fmla="*/ 2628 h 3265"/>
                <a:gd name="T14" fmla="*/ 248 w 868"/>
                <a:gd name="T15" fmla="*/ 2656 h 3265"/>
                <a:gd name="T16" fmla="*/ 235 w 868"/>
                <a:gd name="T17" fmla="*/ 2685 h 3265"/>
                <a:gd name="T18" fmla="*/ 227 w 868"/>
                <a:gd name="T19" fmla="*/ 2717 h 3265"/>
                <a:gd name="T20" fmla="*/ 224 w 868"/>
                <a:gd name="T21" fmla="*/ 2751 h 3265"/>
                <a:gd name="T22" fmla="*/ 227 w 868"/>
                <a:gd name="T23" fmla="*/ 2785 h 3265"/>
                <a:gd name="T24" fmla="*/ 235 w 868"/>
                <a:gd name="T25" fmla="*/ 2817 h 3265"/>
                <a:gd name="T26" fmla="*/ 248 w 868"/>
                <a:gd name="T27" fmla="*/ 2846 h 3265"/>
                <a:gd name="T28" fmla="*/ 265 w 868"/>
                <a:gd name="T29" fmla="*/ 2874 h 3265"/>
                <a:gd name="T30" fmla="*/ 285 w 868"/>
                <a:gd name="T31" fmla="*/ 2898 h 3265"/>
                <a:gd name="T32" fmla="*/ 310 w 868"/>
                <a:gd name="T33" fmla="*/ 2919 h 3265"/>
                <a:gd name="T34" fmla="*/ 338 w 868"/>
                <a:gd name="T35" fmla="*/ 2936 h 3265"/>
                <a:gd name="T36" fmla="*/ 368 w 868"/>
                <a:gd name="T37" fmla="*/ 2949 h 3265"/>
                <a:gd name="T38" fmla="*/ 400 w 868"/>
                <a:gd name="T39" fmla="*/ 2956 h 3265"/>
                <a:gd name="T40" fmla="*/ 434 w 868"/>
                <a:gd name="T41" fmla="*/ 2959 h 3265"/>
                <a:gd name="T42" fmla="*/ 468 w 868"/>
                <a:gd name="T43" fmla="*/ 2956 h 3265"/>
                <a:gd name="T44" fmla="*/ 501 w 868"/>
                <a:gd name="T45" fmla="*/ 2949 h 3265"/>
                <a:gd name="T46" fmla="*/ 531 w 868"/>
                <a:gd name="T47" fmla="*/ 2936 h 3265"/>
                <a:gd name="T48" fmla="*/ 558 w 868"/>
                <a:gd name="T49" fmla="*/ 2919 h 3265"/>
                <a:gd name="T50" fmla="*/ 583 w 868"/>
                <a:gd name="T51" fmla="*/ 2898 h 3265"/>
                <a:gd name="T52" fmla="*/ 604 w 868"/>
                <a:gd name="T53" fmla="*/ 2874 h 3265"/>
                <a:gd name="T54" fmla="*/ 622 w 868"/>
                <a:gd name="T55" fmla="*/ 2846 h 3265"/>
                <a:gd name="T56" fmla="*/ 633 w 868"/>
                <a:gd name="T57" fmla="*/ 2817 h 3265"/>
                <a:gd name="T58" fmla="*/ 642 w 868"/>
                <a:gd name="T59" fmla="*/ 2785 h 3265"/>
                <a:gd name="T60" fmla="*/ 644 w 868"/>
                <a:gd name="T61" fmla="*/ 2751 h 3265"/>
                <a:gd name="T62" fmla="*/ 642 w 868"/>
                <a:gd name="T63" fmla="*/ 2717 h 3265"/>
                <a:gd name="T64" fmla="*/ 633 w 868"/>
                <a:gd name="T65" fmla="*/ 2685 h 3265"/>
                <a:gd name="T66" fmla="*/ 622 w 868"/>
                <a:gd name="T67" fmla="*/ 2656 h 3265"/>
                <a:gd name="T68" fmla="*/ 604 w 868"/>
                <a:gd name="T69" fmla="*/ 2628 h 3265"/>
                <a:gd name="T70" fmla="*/ 583 w 868"/>
                <a:gd name="T71" fmla="*/ 2604 h 3265"/>
                <a:gd name="T72" fmla="*/ 558 w 868"/>
                <a:gd name="T73" fmla="*/ 2584 h 3265"/>
                <a:gd name="T74" fmla="*/ 531 w 868"/>
                <a:gd name="T75" fmla="*/ 2567 h 3265"/>
                <a:gd name="T76" fmla="*/ 501 w 868"/>
                <a:gd name="T77" fmla="*/ 2554 h 3265"/>
                <a:gd name="T78" fmla="*/ 468 w 868"/>
                <a:gd name="T79" fmla="*/ 2546 h 3265"/>
                <a:gd name="T80" fmla="*/ 434 w 868"/>
                <a:gd name="T81" fmla="*/ 2544 h 3265"/>
                <a:gd name="T82" fmla="*/ 224 w 868"/>
                <a:gd name="T83" fmla="*/ 1238 h 3265"/>
                <a:gd name="T84" fmla="*/ 224 w 868"/>
                <a:gd name="T85" fmla="*/ 1524 h 3265"/>
                <a:gd name="T86" fmla="*/ 644 w 868"/>
                <a:gd name="T87" fmla="*/ 1524 h 3265"/>
                <a:gd name="T88" fmla="*/ 644 w 868"/>
                <a:gd name="T89" fmla="*/ 1238 h 3265"/>
                <a:gd name="T90" fmla="*/ 224 w 868"/>
                <a:gd name="T91" fmla="*/ 1238 h 3265"/>
                <a:gd name="T92" fmla="*/ 224 w 868"/>
                <a:gd name="T93" fmla="*/ 306 h 3265"/>
                <a:gd name="T94" fmla="*/ 224 w 868"/>
                <a:gd name="T95" fmla="*/ 998 h 3265"/>
                <a:gd name="T96" fmla="*/ 644 w 868"/>
                <a:gd name="T97" fmla="*/ 998 h 3265"/>
                <a:gd name="T98" fmla="*/ 644 w 868"/>
                <a:gd name="T99" fmla="*/ 306 h 3265"/>
                <a:gd name="T100" fmla="*/ 224 w 868"/>
                <a:gd name="T101" fmla="*/ 306 h 3265"/>
                <a:gd name="T102" fmla="*/ 0 w 868"/>
                <a:gd name="T103" fmla="*/ 0 h 3265"/>
                <a:gd name="T104" fmla="*/ 868 w 868"/>
                <a:gd name="T105" fmla="*/ 0 h 3265"/>
                <a:gd name="T106" fmla="*/ 868 w 868"/>
                <a:gd name="T107" fmla="*/ 3265 h 3265"/>
                <a:gd name="T108" fmla="*/ 0 w 868"/>
                <a:gd name="T109" fmla="*/ 3265 h 3265"/>
                <a:gd name="T110" fmla="*/ 0 w 868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8" h="3265">
                  <a:moveTo>
                    <a:pt x="434" y="2544"/>
                  </a:moveTo>
                  <a:lnTo>
                    <a:pt x="400" y="2546"/>
                  </a:lnTo>
                  <a:lnTo>
                    <a:pt x="368" y="2554"/>
                  </a:lnTo>
                  <a:lnTo>
                    <a:pt x="338" y="2567"/>
                  </a:lnTo>
                  <a:lnTo>
                    <a:pt x="310" y="2584"/>
                  </a:lnTo>
                  <a:lnTo>
                    <a:pt x="285" y="2604"/>
                  </a:lnTo>
                  <a:lnTo>
                    <a:pt x="265" y="2628"/>
                  </a:lnTo>
                  <a:lnTo>
                    <a:pt x="248" y="2656"/>
                  </a:lnTo>
                  <a:lnTo>
                    <a:pt x="235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5" y="2817"/>
                  </a:lnTo>
                  <a:lnTo>
                    <a:pt x="248" y="2846"/>
                  </a:lnTo>
                  <a:lnTo>
                    <a:pt x="265" y="2874"/>
                  </a:lnTo>
                  <a:lnTo>
                    <a:pt x="285" y="2898"/>
                  </a:lnTo>
                  <a:lnTo>
                    <a:pt x="310" y="2919"/>
                  </a:lnTo>
                  <a:lnTo>
                    <a:pt x="338" y="2936"/>
                  </a:lnTo>
                  <a:lnTo>
                    <a:pt x="368" y="2949"/>
                  </a:lnTo>
                  <a:lnTo>
                    <a:pt x="400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1" y="2949"/>
                  </a:lnTo>
                  <a:lnTo>
                    <a:pt x="531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4" y="2874"/>
                  </a:lnTo>
                  <a:lnTo>
                    <a:pt x="622" y="2846"/>
                  </a:lnTo>
                  <a:lnTo>
                    <a:pt x="633" y="2817"/>
                  </a:lnTo>
                  <a:lnTo>
                    <a:pt x="642" y="2785"/>
                  </a:lnTo>
                  <a:lnTo>
                    <a:pt x="644" y="2751"/>
                  </a:lnTo>
                  <a:lnTo>
                    <a:pt x="642" y="2717"/>
                  </a:lnTo>
                  <a:lnTo>
                    <a:pt x="633" y="2685"/>
                  </a:lnTo>
                  <a:lnTo>
                    <a:pt x="622" y="2656"/>
                  </a:lnTo>
                  <a:lnTo>
                    <a:pt x="604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1" y="2567"/>
                  </a:lnTo>
                  <a:lnTo>
                    <a:pt x="501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4" y="998"/>
                  </a:lnTo>
                  <a:lnTo>
                    <a:pt x="644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8" y="0"/>
                  </a:lnTo>
                  <a:lnTo>
                    <a:pt x="868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67">
              <a:extLst>
                <a:ext uri="{FF2B5EF4-FFF2-40B4-BE49-F238E27FC236}">
                  <a16:creationId xmlns:a16="http://schemas.microsoft.com/office/drawing/2014/main" id="{3F5C6359-62B3-404A-A92E-37D2913267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0865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5 w 867"/>
                <a:gd name="T11" fmla="*/ 2604 h 3265"/>
                <a:gd name="T12" fmla="*/ 263 w 867"/>
                <a:gd name="T13" fmla="*/ 2628 h 3265"/>
                <a:gd name="T14" fmla="*/ 246 w 867"/>
                <a:gd name="T15" fmla="*/ 2656 h 3265"/>
                <a:gd name="T16" fmla="*/ 233 w 867"/>
                <a:gd name="T17" fmla="*/ 2685 h 3265"/>
                <a:gd name="T18" fmla="*/ 226 w 867"/>
                <a:gd name="T19" fmla="*/ 2717 h 3265"/>
                <a:gd name="T20" fmla="*/ 223 w 867"/>
                <a:gd name="T21" fmla="*/ 2751 h 3265"/>
                <a:gd name="T22" fmla="*/ 226 w 867"/>
                <a:gd name="T23" fmla="*/ 2785 h 3265"/>
                <a:gd name="T24" fmla="*/ 233 w 867"/>
                <a:gd name="T25" fmla="*/ 2817 h 3265"/>
                <a:gd name="T26" fmla="*/ 246 w 867"/>
                <a:gd name="T27" fmla="*/ 2846 h 3265"/>
                <a:gd name="T28" fmla="*/ 263 w 867"/>
                <a:gd name="T29" fmla="*/ 2874 h 3265"/>
                <a:gd name="T30" fmla="*/ 285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3 w 867"/>
                <a:gd name="T51" fmla="*/ 2898 h 3265"/>
                <a:gd name="T52" fmla="*/ 603 w 867"/>
                <a:gd name="T53" fmla="*/ 2874 h 3265"/>
                <a:gd name="T54" fmla="*/ 620 w 867"/>
                <a:gd name="T55" fmla="*/ 2846 h 3265"/>
                <a:gd name="T56" fmla="*/ 633 w 867"/>
                <a:gd name="T57" fmla="*/ 2817 h 3265"/>
                <a:gd name="T58" fmla="*/ 641 w 867"/>
                <a:gd name="T59" fmla="*/ 2785 h 3265"/>
                <a:gd name="T60" fmla="*/ 644 w 867"/>
                <a:gd name="T61" fmla="*/ 2751 h 3265"/>
                <a:gd name="T62" fmla="*/ 641 w 867"/>
                <a:gd name="T63" fmla="*/ 2717 h 3265"/>
                <a:gd name="T64" fmla="*/ 633 w 867"/>
                <a:gd name="T65" fmla="*/ 2685 h 3265"/>
                <a:gd name="T66" fmla="*/ 620 w 867"/>
                <a:gd name="T67" fmla="*/ 2656 h 3265"/>
                <a:gd name="T68" fmla="*/ 603 w 867"/>
                <a:gd name="T69" fmla="*/ 2628 h 3265"/>
                <a:gd name="T70" fmla="*/ 583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3 w 867"/>
                <a:gd name="T83" fmla="*/ 1238 h 3265"/>
                <a:gd name="T84" fmla="*/ 223 w 867"/>
                <a:gd name="T85" fmla="*/ 1524 h 3265"/>
                <a:gd name="T86" fmla="*/ 644 w 867"/>
                <a:gd name="T87" fmla="*/ 1524 h 3265"/>
                <a:gd name="T88" fmla="*/ 644 w 867"/>
                <a:gd name="T89" fmla="*/ 1238 h 3265"/>
                <a:gd name="T90" fmla="*/ 223 w 867"/>
                <a:gd name="T91" fmla="*/ 1238 h 3265"/>
                <a:gd name="T92" fmla="*/ 223 w 867"/>
                <a:gd name="T93" fmla="*/ 306 h 3265"/>
                <a:gd name="T94" fmla="*/ 223 w 867"/>
                <a:gd name="T95" fmla="*/ 999 h 3265"/>
                <a:gd name="T96" fmla="*/ 644 w 867"/>
                <a:gd name="T97" fmla="*/ 999 h 3265"/>
                <a:gd name="T98" fmla="*/ 644 w 867"/>
                <a:gd name="T99" fmla="*/ 306 h 3265"/>
                <a:gd name="T100" fmla="*/ 223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5" y="2604"/>
                  </a:lnTo>
                  <a:lnTo>
                    <a:pt x="263" y="2628"/>
                  </a:lnTo>
                  <a:lnTo>
                    <a:pt x="246" y="2656"/>
                  </a:lnTo>
                  <a:lnTo>
                    <a:pt x="233" y="2685"/>
                  </a:lnTo>
                  <a:lnTo>
                    <a:pt x="226" y="2717"/>
                  </a:lnTo>
                  <a:lnTo>
                    <a:pt x="223" y="2751"/>
                  </a:lnTo>
                  <a:lnTo>
                    <a:pt x="226" y="2785"/>
                  </a:lnTo>
                  <a:lnTo>
                    <a:pt x="233" y="2817"/>
                  </a:lnTo>
                  <a:lnTo>
                    <a:pt x="246" y="2846"/>
                  </a:lnTo>
                  <a:lnTo>
                    <a:pt x="263" y="2874"/>
                  </a:lnTo>
                  <a:lnTo>
                    <a:pt x="285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3" y="2874"/>
                  </a:lnTo>
                  <a:lnTo>
                    <a:pt x="620" y="2846"/>
                  </a:lnTo>
                  <a:lnTo>
                    <a:pt x="633" y="2817"/>
                  </a:lnTo>
                  <a:lnTo>
                    <a:pt x="641" y="2785"/>
                  </a:lnTo>
                  <a:lnTo>
                    <a:pt x="644" y="2751"/>
                  </a:lnTo>
                  <a:lnTo>
                    <a:pt x="641" y="2717"/>
                  </a:lnTo>
                  <a:lnTo>
                    <a:pt x="633" y="2685"/>
                  </a:lnTo>
                  <a:lnTo>
                    <a:pt x="620" y="2656"/>
                  </a:lnTo>
                  <a:lnTo>
                    <a:pt x="603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3" y="1238"/>
                  </a:moveTo>
                  <a:lnTo>
                    <a:pt x="223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3" y="1238"/>
                  </a:lnTo>
                  <a:close/>
                  <a:moveTo>
                    <a:pt x="223" y="306"/>
                  </a:moveTo>
                  <a:lnTo>
                    <a:pt x="223" y="999"/>
                  </a:lnTo>
                  <a:lnTo>
                    <a:pt x="644" y="999"/>
                  </a:lnTo>
                  <a:lnTo>
                    <a:pt x="644" y="306"/>
                  </a:lnTo>
                  <a:lnTo>
                    <a:pt x="223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2" name="Freeform 414">
            <a:extLst>
              <a:ext uri="{FF2B5EF4-FFF2-40B4-BE49-F238E27FC236}">
                <a16:creationId xmlns:a16="http://schemas.microsoft.com/office/drawing/2014/main" id="{54B28AC8-F11B-4001-A3B2-9EB69D772E50}"/>
              </a:ext>
            </a:extLst>
          </p:cNvPr>
          <p:cNvSpPr>
            <a:spLocks noEditPoints="1"/>
          </p:cNvSpPr>
          <p:nvPr/>
        </p:nvSpPr>
        <p:spPr bwMode="auto">
          <a:xfrm>
            <a:off x="6372995" y="1896736"/>
            <a:ext cx="1156774" cy="737557"/>
          </a:xfrm>
          <a:custGeom>
            <a:avLst/>
            <a:gdLst>
              <a:gd name="T0" fmla="*/ 1664 w 3390"/>
              <a:gd name="T1" fmla="*/ 158 h 2290"/>
              <a:gd name="T2" fmla="*/ 1371 w 3390"/>
              <a:gd name="T3" fmla="*/ 320 h 2290"/>
              <a:gd name="T4" fmla="*/ 1307 w 3390"/>
              <a:gd name="T5" fmla="*/ 544 h 2290"/>
              <a:gd name="T6" fmla="*/ 1409 w 3390"/>
              <a:gd name="T7" fmla="*/ 800 h 2290"/>
              <a:gd name="T8" fmla="*/ 1373 w 3390"/>
              <a:gd name="T9" fmla="*/ 913 h 2290"/>
              <a:gd name="T10" fmla="*/ 1303 w 3390"/>
              <a:gd name="T11" fmla="*/ 876 h 2290"/>
              <a:gd name="T12" fmla="*/ 1259 w 3390"/>
              <a:gd name="T13" fmla="*/ 684 h 2290"/>
              <a:gd name="T14" fmla="*/ 1118 w 3390"/>
              <a:gd name="T15" fmla="*/ 523 h 2290"/>
              <a:gd name="T16" fmla="*/ 1017 w 3390"/>
              <a:gd name="T17" fmla="*/ 475 h 2290"/>
              <a:gd name="T18" fmla="*/ 956 w 3390"/>
              <a:gd name="T19" fmla="*/ 462 h 2290"/>
              <a:gd name="T20" fmla="*/ 761 w 3390"/>
              <a:gd name="T21" fmla="*/ 485 h 2290"/>
              <a:gd name="T22" fmla="*/ 579 w 3390"/>
              <a:gd name="T23" fmla="*/ 630 h 2290"/>
              <a:gd name="T24" fmla="*/ 509 w 3390"/>
              <a:gd name="T25" fmla="*/ 859 h 2290"/>
              <a:gd name="T26" fmla="*/ 509 w 3390"/>
              <a:gd name="T27" fmla="*/ 916 h 2290"/>
              <a:gd name="T28" fmla="*/ 341 w 3390"/>
              <a:gd name="T29" fmla="*/ 1060 h 2290"/>
              <a:gd name="T30" fmla="*/ 176 w 3390"/>
              <a:gd name="T31" fmla="*/ 1284 h 2290"/>
              <a:gd name="T32" fmla="*/ 113 w 3390"/>
              <a:gd name="T33" fmla="*/ 1554 h 2290"/>
              <a:gd name="T34" fmla="*/ 187 w 3390"/>
              <a:gd name="T35" fmla="*/ 1851 h 2290"/>
              <a:gd name="T36" fmla="*/ 383 w 3390"/>
              <a:gd name="T37" fmla="*/ 2069 h 2290"/>
              <a:gd name="T38" fmla="*/ 664 w 3390"/>
              <a:gd name="T39" fmla="*/ 2172 h 2290"/>
              <a:gd name="T40" fmla="*/ 2132 w 3390"/>
              <a:gd name="T41" fmla="*/ 2174 h 2290"/>
              <a:gd name="T42" fmla="*/ 2825 w 3390"/>
              <a:gd name="T43" fmla="*/ 2164 h 2290"/>
              <a:gd name="T44" fmla="*/ 3071 w 3390"/>
              <a:gd name="T45" fmla="*/ 2044 h 2290"/>
              <a:gd name="T46" fmla="*/ 3232 w 3390"/>
              <a:gd name="T47" fmla="*/ 1825 h 2290"/>
              <a:gd name="T48" fmla="*/ 3274 w 3390"/>
              <a:gd name="T49" fmla="*/ 1543 h 2290"/>
              <a:gd name="T50" fmla="*/ 3178 w 3390"/>
              <a:gd name="T51" fmla="*/ 1277 h 2290"/>
              <a:gd name="T52" fmla="*/ 2975 w 3390"/>
              <a:gd name="T53" fmla="*/ 1088 h 2290"/>
              <a:gd name="T54" fmla="*/ 2800 w 3390"/>
              <a:gd name="T55" fmla="*/ 1027 h 2290"/>
              <a:gd name="T56" fmla="*/ 2684 w 3390"/>
              <a:gd name="T57" fmla="*/ 1021 h 2290"/>
              <a:gd name="T58" fmla="*/ 2547 w 3390"/>
              <a:gd name="T59" fmla="*/ 1031 h 2290"/>
              <a:gd name="T60" fmla="*/ 2491 w 3390"/>
              <a:gd name="T61" fmla="*/ 998 h 2290"/>
              <a:gd name="T62" fmla="*/ 2507 w 3390"/>
              <a:gd name="T63" fmla="*/ 928 h 2290"/>
              <a:gd name="T64" fmla="*/ 2683 w 3390"/>
              <a:gd name="T65" fmla="*/ 907 h 2290"/>
              <a:gd name="T66" fmla="*/ 2720 w 3390"/>
              <a:gd name="T67" fmla="*/ 696 h 2290"/>
              <a:gd name="T68" fmla="*/ 2544 w 3390"/>
              <a:gd name="T69" fmla="*/ 396 h 2290"/>
              <a:gd name="T70" fmla="*/ 2268 w 3390"/>
              <a:gd name="T71" fmla="*/ 190 h 2290"/>
              <a:gd name="T72" fmla="*/ 1926 w 3390"/>
              <a:gd name="T73" fmla="*/ 115 h 2290"/>
              <a:gd name="T74" fmla="*/ 2230 w 3390"/>
              <a:gd name="T75" fmla="*/ 52 h 2290"/>
              <a:gd name="T76" fmla="*/ 2554 w 3390"/>
              <a:gd name="T77" fmla="*/ 245 h 2290"/>
              <a:gd name="T78" fmla="*/ 2781 w 3390"/>
              <a:gd name="T79" fmla="*/ 548 h 2290"/>
              <a:gd name="T80" fmla="*/ 2880 w 3390"/>
              <a:gd name="T81" fmla="*/ 927 h 2290"/>
              <a:gd name="T82" fmla="*/ 3142 w 3390"/>
              <a:gd name="T83" fmla="*/ 1067 h 2290"/>
              <a:gd name="T84" fmla="*/ 3323 w 3390"/>
              <a:gd name="T85" fmla="*/ 1304 h 2290"/>
              <a:gd name="T86" fmla="*/ 3390 w 3390"/>
              <a:gd name="T87" fmla="*/ 1602 h 2290"/>
              <a:gd name="T88" fmla="*/ 3317 w 3390"/>
              <a:gd name="T89" fmla="*/ 1912 h 2290"/>
              <a:gd name="T90" fmla="*/ 3122 w 3390"/>
              <a:gd name="T91" fmla="*/ 2149 h 2290"/>
              <a:gd name="T92" fmla="*/ 2839 w 3390"/>
              <a:gd name="T93" fmla="*/ 2278 h 2290"/>
              <a:gd name="T94" fmla="*/ 2132 w 3390"/>
              <a:gd name="T95" fmla="*/ 2289 h 2290"/>
              <a:gd name="T96" fmla="*/ 596 w 3390"/>
              <a:gd name="T97" fmla="*/ 2279 h 2290"/>
              <a:gd name="T98" fmla="*/ 307 w 3390"/>
              <a:gd name="T99" fmla="*/ 2156 h 2290"/>
              <a:gd name="T100" fmla="*/ 100 w 3390"/>
              <a:gd name="T101" fmla="*/ 1926 h 2290"/>
              <a:gd name="T102" fmla="*/ 3 w 3390"/>
              <a:gd name="T103" fmla="*/ 1622 h 2290"/>
              <a:gd name="T104" fmla="*/ 43 w 3390"/>
              <a:gd name="T105" fmla="*/ 1307 h 2290"/>
              <a:gd name="T106" fmla="*/ 203 w 3390"/>
              <a:gd name="T107" fmla="*/ 1037 h 2290"/>
              <a:gd name="T108" fmla="*/ 397 w 3390"/>
              <a:gd name="T109" fmla="*/ 881 h 2290"/>
              <a:gd name="T110" fmla="*/ 441 w 3390"/>
              <a:gd name="T111" fmla="*/ 646 h 2290"/>
              <a:gd name="T112" fmla="*/ 604 w 3390"/>
              <a:gd name="T113" fmla="*/ 443 h 2290"/>
              <a:gd name="T114" fmla="*/ 849 w 3390"/>
              <a:gd name="T115" fmla="*/ 347 h 2290"/>
              <a:gd name="T116" fmla="*/ 1017 w 3390"/>
              <a:gd name="T117" fmla="*/ 357 h 2290"/>
              <a:gd name="T118" fmla="*/ 1131 w 3390"/>
              <a:gd name="T119" fmla="*/ 399 h 2290"/>
              <a:gd name="T120" fmla="*/ 1336 w 3390"/>
              <a:gd name="T121" fmla="*/ 201 h 2290"/>
              <a:gd name="T122" fmla="*/ 1649 w 3390"/>
              <a:gd name="T123" fmla="*/ 42 h 2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390" h="2290">
                <a:moveTo>
                  <a:pt x="1926" y="115"/>
                </a:moveTo>
                <a:lnTo>
                  <a:pt x="1859" y="118"/>
                </a:lnTo>
                <a:lnTo>
                  <a:pt x="1794" y="126"/>
                </a:lnTo>
                <a:lnTo>
                  <a:pt x="1728" y="139"/>
                </a:lnTo>
                <a:lnTo>
                  <a:pt x="1664" y="158"/>
                </a:lnTo>
                <a:lnTo>
                  <a:pt x="1602" y="181"/>
                </a:lnTo>
                <a:lnTo>
                  <a:pt x="1540" y="209"/>
                </a:lnTo>
                <a:lnTo>
                  <a:pt x="1481" y="243"/>
                </a:lnTo>
                <a:lnTo>
                  <a:pt x="1425" y="279"/>
                </a:lnTo>
                <a:lnTo>
                  <a:pt x="1371" y="320"/>
                </a:lnTo>
                <a:lnTo>
                  <a:pt x="1321" y="365"/>
                </a:lnTo>
                <a:lnTo>
                  <a:pt x="1275" y="413"/>
                </a:lnTo>
                <a:lnTo>
                  <a:pt x="1232" y="465"/>
                </a:lnTo>
                <a:lnTo>
                  <a:pt x="1271" y="503"/>
                </a:lnTo>
                <a:lnTo>
                  <a:pt x="1307" y="544"/>
                </a:lnTo>
                <a:lnTo>
                  <a:pt x="1338" y="590"/>
                </a:lnTo>
                <a:lnTo>
                  <a:pt x="1363" y="638"/>
                </a:lnTo>
                <a:lnTo>
                  <a:pt x="1385" y="690"/>
                </a:lnTo>
                <a:lnTo>
                  <a:pt x="1400" y="744"/>
                </a:lnTo>
                <a:lnTo>
                  <a:pt x="1409" y="800"/>
                </a:lnTo>
                <a:lnTo>
                  <a:pt x="1413" y="859"/>
                </a:lnTo>
                <a:lnTo>
                  <a:pt x="1409" y="876"/>
                </a:lnTo>
                <a:lnTo>
                  <a:pt x="1401" y="892"/>
                </a:lnTo>
                <a:lnTo>
                  <a:pt x="1389" y="905"/>
                </a:lnTo>
                <a:lnTo>
                  <a:pt x="1373" y="913"/>
                </a:lnTo>
                <a:lnTo>
                  <a:pt x="1356" y="916"/>
                </a:lnTo>
                <a:lnTo>
                  <a:pt x="1339" y="913"/>
                </a:lnTo>
                <a:lnTo>
                  <a:pt x="1322" y="905"/>
                </a:lnTo>
                <a:lnTo>
                  <a:pt x="1311" y="892"/>
                </a:lnTo>
                <a:lnTo>
                  <a:pt x="1303" y="876"/>
                </a:lnTo>
                <a:lnTo>
                  <a:pt x="1300" y="859"/>
                </a:lnTo>
                <a:lnTo>
                  <a:pt x="1296" y="813"/>
                </a:lnTo>
                <a:lnTo>
                  <a:pt x="1289" y="768"/>
                </a:lnTo>
                <a:lnTo>
                  <a:pt x="1277" y="724"/>
                </a:lnTo>
                <a:lnTo>
                  <a:pt x="1259" y="684"/>
                </a:lnTo>
                <a:lnTo>
                  <a:pt x="1239" y="645"/>
                </a:lnTo>
                <a:lnTo>
                  <a:pt x="1213" y="610"/>
                </a:lnTo>
                <a:lnTo>
                  <a:pt x="1184" y="578"/>
                </a:lnTo>
                <a:lnTo>
                  <a:pt x="1153" y="549"/>
                </a:lnTo>
                <a:lnTo>
                  <a:pt x="1118" y="523"/>
                </a:lnTo>
                <a:lnTo>
                  <a:pt x="1079" y="500"/>
                </a:lnTo>
                <a:lnTo>
                  <a:pt x="1066" y="494"/>
                </a:lnTo>
                <a:lnTo>
                  <a:pt x="1044" y="484"/>
                </a:lnTo>
                <a:lnTo>
                  <a:pt x="1020" y="476"/>
                </a:lnTo>
                <a:lnTo>
                  <a:pt x="1017" y="475"/>
                </a:lnTo>
                <a:lnTo>
                  <a:pt x="1014" y="474"/>
                </a:lnTo>
                <a:lnTo>
                  <a:pt x="991" y="468"/>
                </a:lnTo>
                <a:lnTo>
                  <a:pt x="969" y="464"/>
                </a:lnTo>
                <a:lnTo>
                  <a:pt x="963" y="463"/>
                </a:lnTo>
                <a:lnTo>
                  <a:pt x="956" y="462"/>
                </a:lnTo>
                <a:lnTo>
                  <a:pt x="930" y="459"/>
                </a:lnTo>
                <a:lnTo>
                  <a:pt x="904" y="458"/>
                </a:lnTo>
                <a:lnTo>
                  <a:pt x="855" y="461"/>
                </a:lnTo>
                <a:lnTo>
                  <a:pt x="806" y="470"/>
                </a:lnTo>
                <a:lnTo>
                  <a:pt x="761" y="485"/>
                </a:lnTo>
                <a:lnTo>
                  <a:pt x="718" y="505"/>
                </a:lnTo>
                <a:lnTo>
                  <a:pt x="678" y="530"/>
                </a:lnTo>
                <a:lnTo>
                  <a:pt x="641" y="559"/>
                </a:lnTo>
                <a:lnTo>
                  <a:pt x="608" y="592"/>
                </a:lnTo>
                <a:lnTo>
                  <a:pt x="579" y="630"/>
                </a:lnTo>
                <a:lnTo>
                  <a:pt x="555" y="670"/>
                </a:lnTo>
                <a:lnTo>
                  <a:pt x="535" y="714"/>
                </a:lnTo>
                <a:lnTo>
                  <a:pt x="521" y="760"/>
                </a:lnTo>
                <a:lnTo>
                  <a:pt x="512" y="809"/>
                </a:lnTo>
                <a:lnTo>
                  <a:pt x="509" y="859"/>
                </a:lnTo>
                <a:lnTo>
                  <a:pt x="509" y="866"/>
                </a:lnTo>
                <a:lnTo>
                  <a:pt x="510" y="872"/>
                </a:lnTo>
                <a:lnTo>
                  <a:pt x="510" y="885"/>
                </a:lnTo>
                <a:lnTo>
                  <a:pt x="510" y="894"/>
                </a:lnTo>
                <a:lnTo>
                  <a:pt x="509" y="916"/>
                </a:lnTo>
                <a:lnTo>
                  <a:pt x="509" y="952"/>
                </a:lnTo>
                <a:lnTo>
                  <a:pt x="477" y="968"/>
                </a:lnTo>
                <a:lnTo>
                  <a:pt x="429" y="994"/>
                </a:lnTo>
                <a:lnTo>
                  <a:pt x="384" y="1024"/>
                </a:lnTo>
                <a:lnTo>
                  <a:pt x="341" y="1060"/>
                </a:lnTo>
                <a:lnTo>
                  <a:pt x="301" y="1098"/>
                </a:lnTo>
                <a:lnTo>
                  <a:pt x="265" y="1141"/>
                </a:lnTo>
                <a:lnTo>
                  <a:pt x="231" y="1187"/>
                </a:lnTo>
                <a:lnTo>
                  <a:pt x="201" y="1235"/>
                </a:lnTo>
                <a:lnTo>
                  <a:pt x="176" y="1284"/>
                </a:lnTo>
                <a:lnTo>
                  <a:pt x="154" y="1337"/>
                </a:lnTo>
                <a:lnTo>
                  <a:pt x="137" y="1391"/>
                </a:lnTo>
                <a:lnTo>
                  <a:pt x="123" y="1445"/>
                </a:lnTo>
                <a:lnTo>
                  <a:pt x="116" y="1500"/>
                </a:lnTo>
                <a:lnTo>
                  <a:pt x="113" y="1554"/>
                </a:lnTo>
                <a:lnTo>
                  <a:pt x="116" y="1618"/>
                </a:lnTo>
                <a:lnTo>
                  <a:pt x="125" y="1680"/>
                </a:lnTo>
                <a:lnTo>
                  <a:pt x="141" y="1739"/>
                </a:lnTo>
                <a:lnTo>
                  <a:pt x="161" y="1796"/>
                </a:lnTo>
                <a:lnTo>
                  <a:pt x="187" y="1851"/>
                </a:lnTo>
                <a:lnTo>
                  <a:pt x="218" y="1902"/>
                </a:lnTo>
                <a:lnTo>
                  <a:pt x="253" y="1950"/>
                </a:lnTo>
                <a:lnTo>
                  <a:pt x="293" y="1993"/>
                </a:lnTo>
                <a:lnTo>
                  <a:pt x="336" y="2034"/>
                </a:lnTo>
                <a:lnTo>
                  <a:pt x="383" y="2069"/>
                </a:lnTo>
                <a:lnTo>
                  <a:pt x="434" y="2101"/>
                </a:lnTo>
                <a:lnTo>
                  <a:pt x="488" y="2127"/>
                </a:lnTo>
                <a:lnTo>
                  <a:pt x="543" y="2147"/>
                </a:lnTo>
                <a:lnTo>
                  <a:pt x="602" y="2163"/>
                </a:lnTo>
                <a:lnTo>
                  <a:pt x="664" y="2172"/>
                </a:lnTo>
                <a:lnTo>
                  <a:pt x="726" y="2176"/>
                </a:lnTo>
                <a:lnTo>
                  <a:pt x="2110" y="2176"/>
                </a:lnTo>
                <a:lnTo>
                  <a:pt x="2115" y="2176"/>
                </a:lnTo>
                <a:lnTo>
                  <a:pt x="2120" y="2176"/>
                </a:lnTo>
                <a:lnTo>
                  <a:pt x="2132" y="2174"/>
                </a:lnTo>
                <a:lnTo>
                  <a:pt x="2147" y="2176"/>
                </a:lnTo>
                <a:lnTo>
                  <a:pt x="2156" y="2176"/>
                </a:lnTo>
                <a:lnTo>
                  <a:pt x="2711" y="2176"/>
                </a:lnTo>
                <a:lnTo>
                  <a:pt x="2769" y="2172"/>
                </a:lnTo>
                <a:lnTo>
                  <a:pt x="2825" y="2164"/>
                </a:lnTo>
                <a:lnTo>
                  <a:pt x="2878" y="2149"/>
                </a:lnTo>
                <a:lnTo>
                  <a:pt x="2931" y="2130"/>
                </a:lnTo>
                <a:lnTo>
                  <a:pt x="2980" y="2106"/>
                </a:lnTo>
                <a:lnTo>
                  <a:pt x="3027" y="2078"/>
                </a:lnTo>
                <a:lnTo>
                  <a:pt x="3071" y="2044"/>
                </a:lnTo>
                <a:lnTo>
                  <a:pt x="3111" y="2007"/>
                </a:lnTo>
                <a:lnTo>
                  <a:pt x="3148" y="1966"/>
                </a:lnTo>
                <a:lnTo>
                  <a:pt x="3180" y="1923"/>
                </a:lnTo>
                <a:lnTo>
                  <a:pt x="3208" y="1875"/>
                </a:lnTo>
                <a:lnTo>
                  <a:pt x="3232" y="1825"/>
                </a:lnTo>
                <a:lnTo>
                  <a:pt x="3251" y="1772"/>
                </a:lnTo>
                <a:lnTo>
                  <a:pt x="3266" y="1718"/>
                </a:lnTo>
                <a:lnTo>
                  <a:pt x="3274" y="1660"/>
                </a:lnTo>
                <a:lnTo>
                  <a:pt x="3277" y="1602"/>
                </a:lnTo>
                <a:lnTo>
                  <a:pt x="3274" y="1543"/>
                </a:lnTo>
                <a:lnTo>
                  <a:pt x="3265" y="1485"/>
                </a:lnTo>
                <a:lnTo>
                  <a:pt x="3251" y="1430"/>
                </a:lnTo>
                <a:lnTo>
                  <a:pt x="3232" y="1376"/>
                </a:lnTo>
                <a:lnTo>
                  <a:pt x="3207" y="1325"/>
                </a:lnTo>
                <a:lnTo>
                  <a:pt x="3178" y="1277"/>
                </a:lnTo>
                <a:lnTo>
                  <a:pt x="3144" y="1231"/>
                </a:lnTo>
                <a:lnTo>
                  <a:pt x="3108" y="1190"/>
                </a:lnTo>
                <a:lnTo>
                  <a:pt x="3066" y="1151"/>
                </a:lnTo>
                <a:lnTo>
                  <a:pt x="3022" y="1117"/>
                </a:lnTo>
                <a:lnTo>
                  <a:pt x="2975" y="1088"/>
                </a:lnTo>
                <a:lnTo>
                  <a:pt x="2924" y="1063"/>
                </a:lnTo>
                <a:lnTo>
                  <a:pt x="2871" y="1044"/>
                </a:lnTo>
                <a:lnTo>
                  <a:pt x="2816" y="1029"/>
                </a:lnTo>
                <a:lnTo>
                  <a:pt x="2811" y="1029"/>
                </a:lnTo>
                <a:lnTo>
                  <a:pt x="2800" y="1027"/>
                </a:lnTo>
                <a:lnTo>
                  <a:pt x="2784" y="1026"/>
                </a:lnTo>
                <a:lnTo>
                  <a:pt x="2764" y="1024"/>
                </a:lnTo>
                <a:lnTo>
                  <a:pt x="2741" y="1023"/>
                </a:lnTo>
                <a:lnTo>
                  <a:pt x="2714" y="1021"/>
                </a:lnTo>
                <a:lnTo>
                  <a:pt x="2684" y="1021"/>
                </a:lnTo>
                <a:lnTo>
                  <a:pt x="2652" y="1021"/>
                </a:lnTo>
                <a:lnTo>
                  <a:pt x="2620" y="1023"/>
                </a:lnTo>
                <a:lnTo>
                  <a:pt x="2586" y="1025"/>
                </a:lnTo>
                <a:lnTo>
                  <a:pt x="2551" y="1029"/>
                </a:lnTo>
                <a:lnTo>
                  <a:pt x="2547" y="1031"/>
                </a:lnTo>
                <a:lnTo>
                  <a:pt x="2543" y="1031"/>
                </a:lnTo>
                <a:lnTo>
                  <a:pt x="2526" y="1028"/>
                </a:lnTo>
                <a:lnTo>
                  <a:pt x="2512" y="1022"/>
                </a:lnTo>
                <a:lnTo>
                  <a:pt x="2500" y="1012"/>
                </a:lnTo>
                <a:lnTo>
                  <a:pt x="2491" y="998"/>
                </a:lnTo>
                <a:lnTo>
                  <a:pt x="2487" y="982"/>
                </a:lnTo>
                <a:lnTo>
                  <a:pt x="2486" y="967"/>
                </a:lnTo>
                <a:lnTo>
                  <a:pt x="2490" y="952"/>
                </a:lnTo>
                <a:lnTo>
                  <a:pt x="2497" y="939"/>
                </a:lnTo>
                <a:lnTo>
                  <a:pt x="2507" y="928"/>
                </a:lnTo>
                <a:lnTo>
                  <a:pt x="2520" y="921"/>
                </a:lnTo>
                <a:lnTo>
                  <a:pt x="2534" y="917"/>
                </a:lnTo>
                <a:lnTo>
                  <a:pt x="2586" y="911"/>
                </a:lnTo>
                <a:lnTo>
                  <a:pt x="2636" y="908"/>
                </a:lnTo>
                <a:lnTo>
                  <a:pt x="2683" y="907"/>
                </a:lnTo>
                <a:lnTo>
                  <a:pt x="2726" y="908"/>
                </a:lnTo>
                <a:lnTo>
                  <a:pt x="2764" y="910"/>
                </a:lnTo>
                <a:lnTo>
                  <a:pt x="2755" y="837"/>
                </a:lnTo>
                <a:lnTo>
                  <a:pt x="2741" y="765"/>
                </a:lnTo>
                <a:lnTo>
                  <a:pt x="2720" y="696"/>
                </a:lnTo>
                <a:lnTo>
                  <a:pt x="2694" y="631"/>
                </a:lnTo>
                <a:lnTo>
                  <a:pt x="2663" y="566"/>
                </a:lnTo>
                <a:lnTo>
                  <a:pt x="2628" y="506"/>
                </a:lnTo>
                <a:lnTo>
                  <a:pt x="2588" y="449"/>
                </a:lnTo>
                <a:lnTo>
                  <a:pt x="2544" y="396"/>
                </a:lnTo>
                <a:lnTo>
                  <a:pt x="2495" y="346"/>
                </a:lnTo>
                <a:lnTo>
                  <a:pt x="2443" y="300"/>
                </a:lnTo>
                <a:lnTo>
                  <a:pt x="2388" y="259"/>
                </a:lnTo>
                <a:lnTo>
                  <a:pt x="2330" y="222"/>
                </a:lnTo>
                <a:lnTo>
                  <a:pt x="2268" y="190"/>
                </a:lnTo>
                <a:lnTo>
                  <a:pt x="2204" y="163"/>
                </a:lnTo>
                <a:lnTo>
                  <a:pt x="2138" y="143"/>
                </a:lnTo>
                <a:lnTo>
                  <a:pt x="2069" y="127"/>
                </a:lnTo>
                <a:lnTo>
                  <a:pt x="1998" y="118"/>
                </a:lnTo>
                <a:lnTo>
                  <a:pt x="1926" y="115"/>
                </a:lnTo>
                <a:close/>
                <a:moveTo>
                  <a:pt x="1926" y="0"/>
                </a:moveTo>
                <a:lnTo>
                  <a:pt x="2005" y="3"/>
                </a:lnTo>
                <a:lnTo>
                  <a:pt x="2082" y="14"/>
                </a:lnTo>
                <a:lnTo>
                  <a:pt x="2157" y="29"/>
                </a:lnTo>
                <a:lnTo>
                  <a:pt x="2230" y="52"/>
                </a:lnTo>
                <a:lnTo>
                  <a:pt x="2301" y="80"/>
                </a:lnTo>
                <a:lnTo>
                  <a:pt x="2369" y="113"/>
                </a:lnTo>
                <a:lnTo>
                  <a:pt x="2434" y="152"/>
                </a:lnTo>
                <a:lnTo>
                  <a:pt x="2495" y="196"/>
                </a:lnTo>
                <a:lnTo>
                  <a:pt x="2554" y="245"/>
                </a:lnTo>
                <a:lnTo>
                  <a:pt x="2608" y="298"/>
                </a:lnTo>
                <a:lnTo>
                  <a:pt x="2658" y="354"/>
                </a:lnTo>
                <a:lnTo>
                  <a:pt x="2704" y="415"/>
                </a:lnTo>
                <a:lnTo>
                  <a:pt x="2745" y="480"/>
                </a:lnTo>
                <a:lnTo>
                  <a:pt x="2781" y="548"/>
                </a:lnTo>
                <a:lnTo>
                  <a:pt x="2813" y="618"/>
                </a:lnTo>
                <a:lnTo>
                  <a:pt x="2838" y="692"/>
                </a:lnTo>
                <a:lnTo>
                  <a:pt x="2858" y="768"/>
                </a:lnTo>
                <a:lnTo>
                  <a:pt x="2872" y="846"/>
                </a:lnTo>
                <a:lnTo>
                  <a:pt x="2880" y="927"/>
                </a:lnTo>
                <a:lnTo>
                  <a:pt x="2938" y="945"/>
                </a:lnTo>
                <a:lnTo>
                  <a:pt x="2993" y="969"/>
                </a:lnTo>
                <a:lnTo>
                  <a:pt x="3046" y="997"/>
                </a:lnTo>
                <a:lnTo>
                  <a:pt x="3096" y="1029"/>
                </a:lnTo>
                <a:lnTo>
                  <a:pt x="3142" y="1067"/>
                </a:lnTo>
                <a:lnTo>
                  <a:pt x="3187" y="1108"/>
                </a:lnTo>
                <a:lnTo>
                  <a:pt x="3227" y="1152"/>
                </a:lnTo>
                <a:lnTo>
                  <a:pt x="3263" y="1200"/>
                </a:lnTo>
                <a:lnTo>
                  <a:pt x="3295" y="1251"/>
                </a:lnTo>
                <a:lnTo>
                  <a:pt x="3323" y="1304"/>
                </a:lnTo>
                <a:lnTo>
                  <a:pt x="3347" y="1360"/>
                </a:lnTo>
                <a:lnTo>
                  <a:pt x="3365" y="1418"/>
                </a:lnTo>
                <a:lnTo>
                  <a:pt x="3379" y="1478"/>
                </a:lnTo>
                <a:lnTo>
                  <a:pt x="3387" y="1540"/>
                </a:lnTo>
                <a:lnTo>
                  <a:pt x="3390" y="1602"/>
                </a:lnTo>
                <a:lnTo>
                  <a:pt x="3387" y="1668"/>
                </a:lnTo>
                <a:lnTo>
                  <a:pt x="3378" y="1732"/>
                </a:lnTo>
                <a:lnTo>
                  <a:pt x="3363" y="1795"/>
                </a:lnTo>
                <a:lnTo>
                  <a:pt x="3343" y="1855"/>
                </a:lnTo>
                <a:lnTo>
                  <a:pt x="3317" y="1912"/>
                </a:lnTo>
                <a:lnTo>
                  <a:pt x="3286" y="1966"/>
                </a:lnTo>
                <a:lnTo>
                  <a:pt x="3251" y="2018"/>
                </a:lnTo>
                <a:lnTo>
                  <a:pt x="3212" y="2065"/>
                </a:lnTo>
                <a:lnTo>
                  <a:pt x="3168" y="2110"/>
                </a:lnTo>
                <a:lnTo>
                  <a:pt x="3122" y="2149"/>
                </a:lnTo>
                <a:lnTo>
                  <a:pt x="3071" y="2185"/>
                </a:lnTo>
                <a:lnTo>
                  <a:pt x="3017" y="2216"/>
                </a:lnTo>
                <a:lnTo>
                  <a:pt x="2961" y="2242"/>
                </a:lnTo>
                <a:lnTo>
                  <a:pt x="2901" y="2263"/>
                </a:lnTo>
                <a:lnTo>
                  <a:pt x="2839" y="2278"/>
                </a:lnTo>
                <a:lnTo>
                  <a:pt x="2776" y="2287"/>
                </a:lnTo>
                <a:lnTo>
                  <a:pt x="2711" y="2290"/>
                </a:lnTo>
                <a:lnTo>
                  <a:pt x="2156" y="2290"/>
                </a:lnTo>
                <a:lnTo>
                  <a:pt x="2139" y="2289"/>
                </a:lnTo>
                <a:lnTo>
                  <a:pt x="2132" y="2289"/>
                </a:lnTo>
                <a:lnTo>
                  <a:pt x="2129" y="2289"/>
                </a:lnTo>
                <a:lnTo>
                  <a:pt x="2110" y="2290"/>
                </a:lnTo>
                <a:lnTo>
                  <a:pt x="726" y="2290"/>
                </a:lnTo>
                <a:lnTo>
                  <a:pt x="660" y="2287"/>
                </a:lnTo>
                <a:lnTo>
                  <a:pt x="596" y="2279"/>
                </a:lnTo>
                <a:lnTo>
                  <a:pt x="533" y="2264"/>
                </a:lnTo>
                <a:lnTo>
                  <a:pt x="473" y="2244"/>
                </a:lnTo>
                <a:lnTo>
                  <a:pt x="415" y="2219"/>
                </a:lnTo>
                <a:lnTo>
                  <a:pt x="360" y="2189"/>
                </a:lnTo>
                <a:lnTo>
                  <a:pt x="307" y="2156"/>
                </a:lnTo>
                <a:lnTo>
                  <a:pt x="259" y="2117"/>
                </a:lnTo>
                <a:lnTo>
                  <a:pt x="213" y="2075"/>
                </a:lnTo>
                <a:lnTo>
                  <a:pt x="171" y="2028"/>
                </a:lnTo>
                <a:lnTo>
                  <a:pt x="133" y="1979"/>
                </a:lnTo>
                <a:lnTo>
                  <a:pt x="100" y="1926"/>
                </a:lnTo>
                <a:lnTo>
                  <a:pt x="70" y="1869"/>
                </a:lnTo>
                <a:lnTo>
                  <a:pt x="45" y="1811"/>
                </a:lnTo>
                <a:lnTo>
                  <a:pt x="26" y="1750"/>
                </a:lnTo>
                <a:lnTo>
                  <a:pt x="11" y="1686"/>
                </a:lnTo>
                <a:lnTo>
                  <a:pt x="3" y="1622"/>
                </a:lnTo>
                <a:lnTo>
                  <a:pt x="0" y="1554"/>
                </a:lnTo>
                <a:lnTo>
                  <a:pt x="3" y="1492"/>
                </a:lnTo>
                <a:lnTo>
                  <a:pt x="11" y="1429"/>
                </a:lnTo>
                <a:lnTo>
                  <a:pt x="25" y="1368"/>
                </a:lnTo>
                <a:lnTo>
                  <a:pt x="43" y="1307"/>
                </a:lnTo>
                <a:lnTo>
                  <a:pt x="67" y="1249"/>
                </a:lnTo>
                <a:lnTo>
                  <a:pt x="95" y="1192"/>
                </a:lnTo>
                <a:lnTo>
                  <a:pt x="126" y="1138"/>
                </a:lnTo>
                <a:lnTo>
                  <a:pt x="163" y="1086"/>
                </a:lnTo>
                <a:lnTo>
                  <a:pt x="203" y="1037"/>
                </a:lnTo>
                <a:lnTo>
                  <a:pt x="247" y="991"/>
                </a:lnTo>
                <a:lnTo>
                  <a:pt x="294" y="950"/>
                </a:lnTo>
                <a:lnTo>
                  <a:pt x="343" y="913"/>
                </a:lnTo>
                <a:lnTo>
                  <a:pt x="397" y="881"/>
                </a:lnTo>
                <a:lnTo>
                  <a:pt x="397" y="881"/>
                </a:lnTo>
                <a:lnTo>
                  <a:pt x="396" y="859"/>
                </a:lnTo>
                <a:lnTo>
                  <a:pt x="399" y="803"/>
                </a:lnTo>
                <a:lnTo>
                  <a:pt x="408" y="748"/>
                </a:lnTo>
                <a:lnTo>
                  <a:pt x="421" y="696"/>
                </a:lnTo>
                <a:lnTo>
                  <a:pt x="441" y="646"/>
                </a:lnTo>
                <a:lnTo>
                  <a:pt x="465" y="599"/>
                </a:lnTo>
                <a:lnTo>
                  <a:pt x="494" y="555"/>
                </a:lnTo>
                <a:lnTo>
                  <a:pt x="527" y="514"/>
                </a:lnTo>
                <a:lnTo>
                  <a:pt x="564" y="477"/>
                </a:lnTo>
                <a:lnTo>
                  <a:pt x="604" y="443"/>
                </a:lnTo>
                <a:lnTo>
                  <a:pt x="647" y="414"/>
                </a:lnTo>
                <a:lnTo>
                  <a:pt x="694" y="389"/>
                </a:lnTo>
                <a:lnTo>
                  <a:pt x="744" y="370"/>
                </a:lnTo>
                <a:lnTo>
                  <a:pt x="795" y="356"/>
                </a:lnTo>
                <a:lnTo>
                  <a:pt x="849" y="347"/>
                </a:lnTo>
                <a:lnTo>
                  <a:pt x="904" y="344"/>
                </a:lnTo>
                <a:lnTo>
                  <a:pt x="933" y="345"/>
                </a:lnTo>
                <a:lnTo>
                  <a:pt x="961" y="347"/>
                </a:lnTo>
                <a:lnTo>
                  <a:pt x="978" y="350"/>
                </a:lnTo>
                <a:lnTo>
                  <a:pt x="1017" y="357"/>
                </a:lnTo>
                <a:lnTo>
                  <a:pt x="1037" y="362"/>
                </a:lnTo>
                <a:lnTo>
                  <a:pt x="1071" y="373"/>
                </a:lnTo>
                <a:lnTo>
                  <a:pt x="1091" y="380"/>
                </a:lnTo>
                <a:lnTo>
                  <a:pt x="1125" y="396"/>
                </a:lnTo>
                <a:lnTo>
                  <a:pt x="1131" y="399"/>
                </a:lnTo>
                <a:lnTo>
                  <a:pt x="1137" y="401"/>
                </a:lnTo>
                <a:lnTo>
                  <a:pt x="1182" y="346"/>
                </a:lnTo>
                <a:lnTo>
                  <a:pt x="1231" y="294"/>
                </a:lnTo>
                <a:lnTo>
                  <a:pt x="1282" y="245"/>
                </a:lnTo>
                <a:lnTo>
                  <a:pt x="1336" y="201"/>
                </a:lnTo>
                <a:lnTo>
                  <a:pt x="1395" y="160"/>
                </a:lnTo>
                <a:lnTo>
                  <a:pt x="1455" y="124"/>
                </a:lnTo>
                <a:lnTo>
                  <a:pt x="1517" y="92"/>
                </a:lnTo>
                <a:lnTo>
                  <a:pt x="1582" y="65"/>
                </a:lnTo>
                <a:lnTo>
                  <a:pt x="1649" y="42"/>
                </a:lnTo>
                <a:lnTo>
                  <a:pt x="1717" y="24"/>
                </a:lnTo>
                <a:lnTo>
                  <a:pt x="1785" y="10"/>
                </a:lnTo>
                <a:lnTo>
                  <a:pt x="1855" y="3"/>
                </a:lnTo>
                <a:lnTo>
                  <a:pt x="1926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F590C8-6EB9-402F-B90B-E8F38D5F5E4B}"/>
              </a:ext>
            </a:extLst>
          </p:cNvPr>
          <p:cNvSpPr txBox="1"/>
          <p:nvPr/>
        </p:nvSpPr>
        <p:spPr>
          <a:xfrm>
            <a:off x="6619123" y="2064886"/>
            <a:ext cx="83227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IP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Network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63F5D1BF-8292-46D9-8B37-23CF57406C10}"/>
              </a:ext>
            </a:extLst>
          </p:cNvPr>
          <p:cNvCxnSpPr>
            <a:cxnSpLocks/>
          </p:cNvCxnSpPr>
          <p:nvPr/>
        </p:nvCxnSpPr>
        <p:spPr>
          <a:xfrm>
            <a:off x="5141167" y="2355561"/>
            <a:ext cx="1231826" cy="4681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1A4EAA53-2FB1-4C63-A4F2-67D41DA8D1F8}"/>
              </a:ext>
            </a:extLst>
          </p:cNvPr>
          <p:cNvSpPr txBox="1"/>
          <p:nvPr/>
        </p:nvSpPr>
        <p:spPr>
          <a:xfrm>
            <a:off x="4384372" y="1829553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PGW</a:t>
            </a: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37EA45EB-B1C6-435C-AA21-0157DD26A2A8}"/>
              </a:ext>
            </a:extLst>
          </p:cNvPr>
          <p:cNvCxnSpPr>
            <a:cxnSpLocks/>
          </p:cNvCxnSpPr>
          <p:nvPr/>
        </p:nvCxnSpPr>
        <p:spPr>
          <a:xfrm>
            <a:off x="2362219" y="2246732"/>
            <a:ext cx="623518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9FFFD00A-50C8-4494-A786-66EA281E01E1}"/>
              </a:ext>
            </a:extLst>
          </p:cNvPr>
          <p:cNvCxnSpPr>
            <a:stCxn id="127" idx="35"/>
            <a:endCxn id="131" idx="43"/>
          </p:cNvCxnSpPr>
          <p:nvPr/>
        </p:nvCxnSpPr>
        <p:spPr>
          <a:xfrm>
            <a:off x="3371928" y="1699222"/>
            <a:ext cx="9716" cy="476916"/>
          </a:xfrm>
          <a:prstGeom prst="bentConnector3">
            <a:avLst>
              <a:gd name="adj1" fmla="val 2818454"/>
            </a:avLst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0B464D71-1E5E-4AF8-9E53-6EFA366A2E48}"/>
              </a:ext>
            </a:extLst>
          </p:cNvPr>
          <p:cNvGrpSpPr/>
          <p:nvPr/>
        </p:nvGrpSpPr>
        <p:grpSpPr>
          <a:xfrm>
            <a:off x="4679204" y="2113032"/>
            <a:ext cx="461963" cy="517525"/>
            <a:chOff x="5384800" y="1933575"/>
            <a:chExt cx="461963" cy="517525"/>
          </a:xfrm>
          <a:solidFill>
            <a:schemeClr val="bg1"/>
          </a:solidFill>
        </p:grpSpPr>
        <p:sp>
          <p:nvSpPr>
            <p:cNvPr id="148" name="Freeform 65">
              <a:extLst>
                <a:ext uri="{FF2B5EF4-FFF2-40B4-BE49-F238E27FC236}">
                  <a16:creationId xmlns:a16="http://schemas.microsoft.com/office/drawing/2014/main" id="{6F451546-124E-4392-9754-48204FC2B3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8480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6 w 867"/>
                <a:gd name="T11" fmla="*/ 2604 h 3265"/>
                <a:gd name="T12" fmla="*/ 264 w 867"/>
                <a:gd name="T13" fmla="*/ 2628 h 3265"/>
                <a:gd name="T14" fmla="*/ 247 w 867"/>
                <a:gd name="T15" fmla="*/ 2656 h 3265"/>
                <a:gd name="T16" fmla="*/ 234 w 867"/>
                <a:gd name="T17" fmla="*/ 2685 h 3265"/>
                <a:gd name="T18" fmla="*/ 227 w 867"/>
                <a:gd name="T19" fmla="*/ 2717 h 3265"/>
                <a:gd name="T20" fmla="*/ 224 w 867"/>
                <a:gd name="T21" fmla="*/ 2751 h 3265"/>
                <a:gd name="T22" fmla="*/ 227 w 867"/>
                <a:gd name="T23" fmla="*/ 2785 h 3265"/>
                <a:gd name="T24" fmla="*/ 234 w 867"/>
                <a:gd name="T25" fmla="*/ 2817 h 3265"/>
                <a:gd name="T26" fmla="*/ 247 w 867"/>
                <a:gd name="T27" fmla="*/ 2846 h 3265"/>
                <a:gd name="T28" fmla="*/ 264 w 867"/>
                <a:gd name="T29" fmla="*/ 2874 h 3265"/>
                <a:gd name="T30" fmla="*/ 286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2 w 867"/>
                <a:gd name="T51" fmla="*/ 2898 h 3265"/>
                <a:gd name="T52" fmla="*/ 604 w 867"/>
                <a:gd name="T53" fmla="*/ 2874 h 3265"/>
                <a:gd name="T54" fmla="*/ 621 w 867"/>
                <a:gd name="T55" fmla="*/ 2846 h 3265"/>
                <a:gd name="T56" fmla="*/ 634 w 867"/>
                <a:gd name="T57" fmla="*/ 2817 h 3265"/>
                <a:gd name="T58" fmla="*/ 641 w 867"/>
                <a:gd name="T59" fmla="*/ 2785 h 3265"/>
                <a:gd name="T60" fmla="*/ 645 w 867"/>
                <a:gd name="T61" fmla="*/ 2751 h 3265"/>
                <a:gd name="T62" fmla="*/ 641 w 867"/>
                <a:gd name="T63" fmla="*/ 2717 h 3265"/>
                <a:gd name="T64" fmla="*/ 634 w 867"/>
                <a:gd name="T65" fmla="*/ 2685 h 3265"/>
                <a:gd name="T66" fmla="*/ 621 w 867"/>
                <a:gd name="T67" fmla="*/ 2656 h 3265"/>
                <a:gd name="T68" fmla="*/ 604 w 867"/>
                <a:gd name="T69" fmla="*/ 2628 h 3265"/>
                <a:gd name="T70" fmla="*/ 582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4 w 867"/>
                <a:gd name="T83" fmla="*/ 1238 h 3265"/>
                <a:gd name="T84" fmla="*/ 224 w 867"/>
                <a:gd name="T85" fmla="*/ 1524 h 3265"/>
                <a:gd name="T86" fmla="*/ 645 w 867"/>
                <a:gd name="T87" fmla="*/ 1524 h 3265"/>
                <a:gd name="T88" fmla="*/ 645 w 867"/>
                <a:gd name="T89" fmla="*/ 1238 h 3265"/>
                <a:gd name="T90" fmla="*/ 224 w 867"/>
                <a:gd name="T91" fmla="*/ 1238 h 3265"/>
                <a:gd name="T92" fmla="*/ 224 w 867"/>
                <a:gd name="T93" fmla="*/ 306 h 3265"/>
                <a:gd name="T94" fmla="*/ 224 w 867"/>
                <a:gd name="T95" fmla="*/ 998 h 3265"/>
                <a:gd name="T96" fmla="*/ 645 w 867"/>
                <a:gd name="T97" fmla="*/ 998 h 3265"/>
                <a:gd name="T98" fmla="*/ 645 w 867"/>
                <a:gd name="T99" fmla="*/ 306 h 3265"/>
                <a:gd name="T100" fmla="*/ 224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6" y="2604"/>
                  </a:lnTo>
                  <a:lnTo>
                    <a:pt x="264" y="2628"/>
                  </a:lnTo>
                  <a:lnTo>
                    <a:pt x="247" y="2656"/>
                  </a:lnTo>
                  <a:lnTo>
                    <a:pt x="234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4" y="2817"/>
                  </a:lnTo>
                  <a:lnTo>
                    <a:pt x="247" y="2846"/>
                  </a:lnTo>
                  <a:lnTo>
                    <a:pt x="264" y="2874"/>
                  </a:lnTo>
                  <a:lnTo>
                    <a:pt x="286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2" y="2898"/>
                  </a:lnTo>
                  <a:lnTo>
                    <a:pt x="604" y="2874"/>
                  </a:lnTo>
                  <a:lnTo>
                    <a:pt x="621" y="2846"/>
                  </a:lnTo>
                  <a:lnTo>
                    <a:pt x="634" y="2817"/>
                  </a:lnTo>
                  <a:lnTo>
                    <a:pt x="641" y="2785"/>
                  </a:lnTo>
                  <a:lnTo>
                    <a:pt x="645" y="2751"/>
                  </a:lnTo>
                  <a:lnTo>
                    <a:pt x="641" y="2717"/>
                  </a:lnTo>
                  <a:lnTo>
                    <a:pt x="634" y="2685"/>
                  </a:lnTo>
                  <a:lnTo>
                    <a:pt x="621" y="2656"/>
                  </a:lnTo>
                  <a:lnTo>
                    <a:pt x="604" y="2628"/>
                  </a:lnTo>
                  <a:lnTo>
                    <a:pt x="582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5" y="1524"/>
                  </a:lnTo>
                  <a:lnTo>
                    <a:pt x="645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5" y="998"/>
                  </a:lnTo>
                  <a:lnTo>
                    <a:pt x="645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66">
              <a:extLst>
                <a:ext uri="{FF2B5EF4-FFF2-40B4-BE49-F238E27FC236}">
                  <a16:creationId xmlns:a16="http://schemas.microsoft.com/office/drawing/2014/main" id="{8DD37BB6-3A6D-41FA-8F9D-BA2ADDE156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46725" y="1933575"/>
              <a:ext cx="138113" cy="517525"/>
            </a:xfrm>
            <a:custGeom>
              <a:avLst/>
              <a:gdLst>
                <a:gd name="T0" fmla="*/ 434 w 868"/>
                <a:gd name="T1" fmla="*/ 2544 h 3265"/>
                <a:gd name="T2" fmla="*/ 400 w 868"/>
                <a:gd name="T3" fmla="*/ 2546 h 3265"/>
                <a:gd name="T4" fmla="*/ 368 w 868"/>
                <a:gd name="T5" fmla="*/ 2554 h 3265"/>
                <a:gd name="T6" fmla="*/ 338 w 868"/>
                <a:gd name="T7" fmla="*/ 2567 h 3265"/>
                <a:gd name="T8" fmla="*/ 310 w 868"/>
                <a:gd name="T9" fmla="*/ 2584 h 3265"/>
                <a:gd name="T10" fmla="*/ 285 w 868"/>
                <a:gd name="T11" fmla="*/ 2604 h 3265"/>
                <a:gd name="T12" fmla="*/ 265 w 868"/>
                <a:gd name="T13" fmla="*/ 2628 h 3265"/>
                <a:gd name="T14" fmla="*/ 248 w 868"/>
                <a:gd name="T15" fmla="*/ 2656 h 3265"/>
                <a:gd name="T16" fmla="*/ 235 w 868"/>
                <a:gd name="T17" fmla="*/ 2685 h 3265"/>
                <a:gd name="T18" fmla="*/ 227 w 868"/>
                <a:gd name="T19" fmla="*/ 2717 h 3265"/>
                <a:gd name="T20" fmla="*/ 224 w 868"/>
                <a:gd name="T21" fmla="*/ 2751 h 3265"/>
                <a:gd name="T22" fmla="*/ 227 w 868"/>
                <a:gd name="T23" fmla="*/ 2785 h 3265"/>
                <a:gd name="T24" fmla="*/ 235 w 868"/>
                <a:gd name="T25" fmla="*/ 2817 h 3265"/>
                <a:gd name="T26" fmla="*/ 248 w 868"/>
                <a:gd name="T27" fmla="*/ 2846 h 3265"/>
                <a:gd name="T28" fmla="*/ 265 w 868"/>
                <a:gd name="T29" fmla="*/ 2874 h 3265"/>
                <a:gd name="T30" fmla="*/ 285 w 868"/>
                <a:gd name="T31" fmla="*/ 2898 h 3265"/>
                <a:gd name="T32" fmla="*/ 310 w 868"/>
                <a:gd name="T33" fmla="*/ 2919 h 3265"/>
                <a:gd name="T34" fmla="*/ 338 w 868"/>
                <a:gd name="T35" fmla="*/ 2936 h 3265"/>
                <a:gd name="T36" fmla="*/ 368 w 868"/>
                <a:gd name="T37" fmla="*/ 2949 h 3265"/>
                <a:gd name="T38" fmla="*/ 400 w 868"/>
                <a:gd name="T39" fmla="*/ 2956 h 3265"/>
                <a:gd name="T40" fmla="*/ 434 w 868"/>
                <a:gd name="T41" fmla="*/ 2959 h 3265"/>
                <a:gd name="T42" fmla="*/ 468 w 868"/>
                <a:gd name="T43" fmla="*/ 2956 h 3265"/>
                <a:gd name="T44" fmla="*/ 501 w 868"/>
                <a:gd name="T45" fmla="*/ 2949 h 3265"/>
                <a:gd name="T46" fmla="*/ 531 w 868"/>
                <a:gd name="T47" fmla="*/ 2936 h 3265"/>
                <a:gd name="T48" fmla="*/ 558 w 868"/>
                <a:gd name="T49" fmla="*/ 2919 h 3265"/>
                <a:gd name="T50" fmla="*/ 583 w 868"/>
                <a:gd name="T51" fmla="*/ 2898 h 3265"/>
                <a:gd name="T52" fmla="*/ 604 w 868"/>
                <a:gd name="T53" fmla="*/ 2874 h 3265"/>
                <a:gd name="T54" fmla="*/ 622 w 868"/>
                <a:gd name="T55" fmla="*/ 2846 h 3265"/>
                <a:gd name="T56" fmla="*/ 633 w 868"/>
                <a:gd name="T57" fmla="*/ 2817 h 3265"/>
                <a:gd name="T58" fmla="*/ 642 w 868"/>
                <a:gd name="T59" fmla="*/ 2785 h 3265"/>
                <a:gd name="T60" fmla="*/ 644 w 868"/>
                <a:gd name="T61" fmla="*/ 2751 h 3265"/>
                <a:gd name="T62" fmla="*/ 642 w 868"/>
                <a:gd name="T63" fmla="*/ 2717 h 3265"/>
                <a:gd name="T64" fmla="*/ 633 w 868"/>
                <a:gd name="T65" fmla="*/ 2685 h 3265"/>
                <a:gd name="T66" fmla="*/ 622 w 868"/>
                <a:gd name="T67" fmla="*/ 2656 h 3265"/>
                <a:gd name="T68" fmla="*/ 604 w 868"/>
                <a:gd name="T69" fmla="*/ 2628 h 3265"/>
                <a:gd name="T70" fmla="*/ 583 w 868"/>
                <a:gd name="T71" fmla="*/ 2604 h 3265"/>
                <a:gd name="T72" fmla="*/ 558 w 868"/>
                <a:gd name="T73" fmla="*/ 2584 h 3265"/>
                <a:gd name="T74" fmla="*/ 531 w 868"/>
                <a:gd name="T75" fmla="*/ 2567 h 3265"/>
                <a:gd name="T76" fmla="*/ 501 w 868"/>
                <a:gd name="T77" fmla="*/ 2554 h 3265"/>
                <a:gd name="T78" fmla="*/ 468 w 868"/>
                <a:gd name="T79" fmla="*/ 2546 h 3265"/>
                <a:gd name="T80" fmla="*/ 434 w 868"/>
                <a:gd name="T81" fmla="*/ 2544 h 3265"/>
                <a:gd name="T82" fmla="*/ 224 w 868"/>
                <a:gd name="T83" fmla="*/ 1238 h 3265"/>
                <a:gd name="T84" fmla="*/ 224 w 868"/>
                <a:gd name="T85" fmla="*/ 1524 h 3265"/>
                <a:gd name="T86" fmla="*/ 644 w 868"/>
                <a:gd name="T87" fmla="*/ 1524 h 3265"/>
                <a:gd name="T88" fmla="*/ 644 w 868"/>
                <a:gd name="T89" fmla="*/ 1238 h 3265"/>
                <a:gd name="T90" fmla="*/ 224 w 868"/>
                <a:gd name="T91" fmla="*/ 1238 h 3265"/>
                <a:gd name="T92" fmla="*/ 224 w 868"/>
                <a:gd name="T93" fmla="*/ 306 h 3265"/>
                <a:gd name="T94" fmla="*/ 224 w 868"/>
                <a:gd name="T95" fmla="*/ 998 h 3265"/>
                <a:gd name="T96" fmla="*/ 644 w 868"/>
                <a:gd name="T97" fmla="*/ 998 h 3265"/>
                <a:gd name="T98" fmla="*/ 644 w 868"/>
                <a:gd name="T99" fmla="*/ 306 h 3265"/>
                <a:gd name="T100" fmla="*/ 224 w 868"/>
                <a:gd name="T101" fmla="*/ 306 h 3265"/>
                <a:gd name="T102" fmla="*/ 0 w 868"/>
                <a:gd name="T103" fmla="*/ 0 h 3265"/>
                <a:gd name="T104" fmla="*/ 868 w 868"/>
                <a:gd name="T105" fmla="*/ 0 h 3265"/>
                <a:gd name="T106" fmla="*/ 868 w 868"/>
                <a:gd name="T107" fmla="*/ 3265 h 3265"/>
                <a:gd name="T108" fmla="*/ 0 w 868"/>
                <a:gd name="T109" fmla="*/ 3265 h 3265"/>
                <a:gd name="T110" fmla="*/ 0 w 868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8" h="3265">
                  <a:moveTo>
                    <a:pt x="434" y="2544"/>
                  </a:moveTo>
                  <a:lnTo>
                    <a:pt x="400" y="2546"/>
                  </a:lnTo>
                  <a:lnTo>
                    <a:pt x="368" y="2554"/>
                  </a:lnTo>
                  <a:lnTo>
                    <a:pt x="338" y="2567"/>
                  </a:lnTo>
                  <a:lnTo>
                    <a:pt x="310" y="2584"/>
                  </a:lnTo>
                  <a:lnTo>
                    <a:pt x="285" y="2604"/>
                  </a:lnTo>
                  <a:lnTo>
                    <a:pt x="265" y="2628"/>
                  </a:lnTo>
                  <a:lnTo>
                    <a:pt x="248" y="2656"/>
                  </a:lnTo>
                  <a:lnTo>
                    <a:pt x="235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5" y="2817"/>
                  </a:lnTo>
                  <a:lnTo>
                    <a:pt x="248" y="2846"/>
                  </a:lnTo>
                  <a:lnTo>
                    <a:pt x="265" y="2874"/>
                  </a:lnTo>
                  <a:lnTo>
                    <a:pt x="285" y="2898"/>
                  </a:lnTo>
                  <a:lnTo>
                    <a:pt x="310" y="2919"/>
                  </a:lnTo>
                  <a:lnTo>
                    <a:pt x="338" y="2936"/>
                  </a:lnTo>
                  <a:lnTo>
                    <a:pt x="368" y="2949"/>
                  </a:lnTo>
                  <a:lnTo>
                    <a:pt x="400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1" y="2949"/>
                  </a:lnTo>
                  <a:lnTo>
                    <a:pt x="531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4" y="2874"/>
                  </a:lnTo>
                  <a:lnTo>
                    <a:pt x="622" y="2846"/>
                  </a:lnTo>
                  <a:lnTo>
                    <a:pt x="633" y="2817"/>
                  </a:lnTo>
                  <a:lnTo>
                    <a:pt x="642" y="2785"/>
                  </a:lnTo>
                  <a:lnTo>
                    <a:pt x="644" y="2751"/>
                  </a:lnTo>
                  <a:lnTo>
                    <a:pt x="642" y="2717"/>
                  </a:lnTo>
                  <a:lnTo>
                    <a:pt x="633" y="2685"/>
                  </a:lnTo>
                  <a:lnTo>
                    <a:pt x="622" y="2656"/>
                  </a:lnTo>
                  <a:lnTo>
                    <a:pt x="604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1" y="2567"/>
                  </a:lnTo>
                  <a:lnTo>
                    <a:pt x="501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4" y="998"/>
                  </a:lnTo>
                  <a:lnTo>
                    <a:pt x="644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8" y="0"/>
                  </a:lnTo>
                  <a:lnTo>
                    <a:pt x="868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67">
              <a:extLst>
                <a:ext uri="{FF2B5EF4-FFF2-40B4-BE49-F238E27FC236}">
                  <a16:creationId xmlns:a16="http://schemas.microsoft.com/office/drawing/2014/main" id="{415A22C2-37D7-4B8C-BD73-C9C90F7510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0865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5 w 867"/>
                <a:gd name="T11" fmla="*/ 2604 h 3265"/>
                <a:gd name="T12" fmla="*/ 263 w 867"/>
                <a:gd name="T13" fmla="*/ 2628 h 3265"/>
                <a:gd name="T14" fmla="*/ 246 w 867"/>
                <a:gd name="T15" fmla="*/ 2656 h 3265"/>
                <a:gd name="T16" fmla="*/ 233 w 867"/>
                <a:gd name="T17" fmla="*/ 2685 h 3265"/>
                <a:gd name="T18" fmla="*/ 226 w 867"/>
                <a:gd name="T19" fmla="*/ 2717 h 3265"/>
                <a:gd name="T20" fmla="*/ 223 w 867"/>
                <a:gd name="T21" fmla="*/ 2751 h 3265"/>
                <a:gd name="T22" fmla="*/ 226 w 867"/>
                <a:gd name="T23" fmla="*/ 2785 h 3265"/>
                <a:gd name="T24" fmla="*/ 233 w 867"/>
                <a:gd name="T25" fmla="*/ 2817 h 3265"/>
                <a:gd name="T26" fmla="*/ 246 w 867"/>
                <a:gd name="T27" fmla="*/ 2846 h 3265"/>
                <a:gd name="T28" fmla="*/ 263 w 867"/>
                <a:gd name="T29" fmla="*/ 2874 h 3265"/>
                <a:gd name="T30" fmla="*/ 285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3 w 867"/>
                <a:gd name="T51" fmla="*/ 2898 h 3265"/>
                <a:gd name="T52" fmla="*/ 603 w 867"/>
                <a:gd name="T53" fmla="*/ 2874 h 3265"/>
                <a:gd name="T54" fmla="*/ 620 w 867"/>
                <a:gd name="T55" fmla="*/ 2846 h 3265"/>
                <a:gd name="T56" fmla="*/ 633 w 867"/>
                <a:gd name="T57" fmla="*/ 2817 h 3265"/>
                <a:gd name="T58" fmla="*/ 641 w 867"/>
                <a:gd name="T59" fmla="*/ 2785 h 3265"/>
                <a:gd name="T60" fmla="*/ 644 w 867"/>
                <a:gd name="T61" fmla="*/ 2751 h 3265"/>
                <a:gd name="T62" fmla="*/ 641 w 867"/>
                <a:gd name="T63" fmla="*/ 2717 h 3265"/>
                <a:gd name="T64" fmla="*/ 633 w 867"/>
                <a:gd name="T65" fmla="*/ 2685 h 3265"/>
                <a:gd name="T66" fmla="*/ 620 w 867"/>
                <a:gd name="T67" fmla="*/ 2656 h 3265"/>
                <a:gd name="T68" fmla="*/ 603 w 867"/>
                <a:gd name="T69" fmla="*/ 2628 h 3265"/>
                <a:gd name="T70" fmla="*/ 583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3 w 867"/>
                <a:gd name="T83" fmla="*/ 1238 h 3265"/>
                <a:gd name="T84" fmla="*/ 223 w 867"/>
                <a:gd name="T85" fmla="*/ 1524 h 3265"/>
                <a:gd name="T86" fmla="*/ 644 w 867"/>
                <a:gd name="T87" fmla="*/ 1524 h 3265"/>
                <a:gd name="T88" fmla="*/ 644 w 867"/>
                <a:gd name="T89" fmla="*/ 1238 h 3265"/>
                <a:gd name="T90" fmla="*/ 223 w 867"/>
                <a:gd name="T91" fmla="*/ 1238 h 3265"/>
                <a:gd name="T92" fmla="*/ 223 w 867"/>
                <a:gd name="T93" fmla="*/ 306 h 3265"/>
                <a:gd name="T94" fmla="*/ 223 w 867"/>
                <a:gd name="T95" fmla="*/ 999 h 3265"/>
                <a:gd name="T96" fmla="*/ 644 w 867"/>
                <a:gd name="T97" fmla="*/ 999 h 3265"/>
                <a:gd name="T98" fmla="*/ 644 w 867"/>
                <a:gd name="T99" fmla="*/ 306 h 3265"/>
                <a:gd name="T100" fmla="*/ 223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5" y="2604"/>
                  </a:lnTo>
                  <a:lnTo>
                    <a:pt x="263" y="2628"/>
                  </a:lnTo>
                  <a:lnTo>
                    <a:pt x="246" y="2656"/>
                  </a:lnTo>
                  <a:lnTo>
                    <a:pt x="233" y="2685"/>
                  </a:lnTo>
                  <a:lnTo>
                    <a:pt x="226" y="2717"/>
                  </a:lnTo>
                  <a:lnTo>
                    <a:pt x="223" y="2751"/>
                  </a:lnTo>
                  <a:lnTo>
                    <a:pt x="226" y="2785"/>
                  </a:lnTo>
                  <a:lnTo>
                    <a:pt x="233" y="2817"/>
                  </a:lnTo>
                  <a:lnTo>
                    <a:pt x="246" y="2846"/>
                  </a:lnTo>
                  <a:lnTo>
                    <a:pt x="263" y="2874"/>
                  </a:lnTo>
                  <a:lnTo>
                    <a:pt x="285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3" y="2874"/>
                  </a:lnTo>
                  <a:lnTo>
                    <a:pt x="620" y="2846"/>
                  </a:lnTo>
                  <a:lnTo>
                    <a:pt x="633" y="2817"/>
                  </a:lnTo>
                  <a:lnTo>
                    <a:pt x="641" y="2785"/>
                  </a:lnTo>
                  <a:lnTo>
                    <a:pt x="644" y="2751"/>
                  </a:lnTo>
                  <a:lnTo>
                    <a:pt x="641" y="2717"/>
                  </a:lnTo>
                  <a:lnTo>
                    <a:pt x="633" y="2685"/>
                  </a:lnTo>
                  <a:lnTo>
                    <a:pt x="620" y="2656"/>
                  </a:lnTo>
                  <a:lnTo>
                    <a:pt x="603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3" y="1238"/>
                  </a:moveTo>
                  <a:lnTo>
                    <a:pt x="223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3" y="1238"/>
                  </a:lnTo>
                  <a:close/>
                  <a:moveTo>
                    <a:pt x="223" y="306"/>
                  </a:moveTo>
                  <a:lnTo>
                    <a:pt x="223" y="999"/>
                  </a:lnTo>
                  <a:lnTo>
                    <a:pt x="644" y="999"/>
                  </a:lnTo>
                  <a:lnTo>
                    <a:pt x="644" y="306"/>
                  </a:lnTo>
                  <a:lnTo>
                    <a:pt x="223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A5D322A-5A33-4AF3-85AF-904D5F3A9377}"/>
              </a:ext>
            </a:extLst>
          </p:cNvPr>
          <p:cNvCxnSpPr>
            <a:endCxn id="148" idx="42"/>
          </p:cNvCxnSpPr>
          <p:nvPr/>
        </p:nvCxnSpPr>
        <p:spPr>
          <a:xfrm flipV="1">
            <a:off x="3425852" y="2354597"/>
            <a:ext cx="1289035" cy="5645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2EDF3439-B20E-4D77-A4DA-B5711FB42EE5}"/>
              </a:ext>
            </a:extLst>
          </p:cNvPr>
          <p:cNvSpPr txBox="1"/>
          <p:nvPr/>
        </p:nvSpPr>
        <p:spPr>
          <a:xfrm>
            <a:off x="2669416" y="1010510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MME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2BA34A9-D219-42A2-90D2-EC2F7F9B6545}"/>
              </a:ext>
            </a:extLst>
          </p:cNvPr>
          <p:cNvSpPr txBox="1"/>
          <p:nvPr/>
        </p:nvSpPr>
        <p:spPr>
          <a:xfrm>
            <a:off x="2678847" y="2467864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SGW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1D3E0064-A43E-4DDD-B82B-93E2FF181274}"/>
              </a:ext>
            </a:extLst>
          </p:cNvPr>
          <p:cNvSpPr txBox="1"/>
          <p:nvPr/>
        </p:nvSpPr>
        <p:spPr>
          <a:xfrm>
            <a:off x="5840832" y="3145877"/>
            <a:ext cx="26890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</a:rPr>
              <a:t>MME: Mobility Management Entity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</a:rPr>
              <a:t>PGW: Packet Gateway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</a:rPr>
              <a:t>SGW: Serving Gateway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</a:rPr>
              <a:t>EPC: Evolved Packet Core</a:t>
            </a:r>
          </a:p>
        </p:txBody>
      </p:sp>
    </p:spTree>
    <p:extLst>
      <p:ext uri="{BB962C8B-B14F-4D97-AF65-F5344CB8AC3E}">
        <p14:creationId xmlns:p14="http://schemas.microsoft.com/office/powerpoint/2010/main" val="1991121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</p:bldLst>
  </p:timing>
</p:sld>
</file>

<file path=ppt/theme/theme1.xml><?xml version="1.0" encoding="utf-8"?>
<a:theme xmlns:a="http://schemas.openxmlformats.org/drawingml/2006/main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13238</TotalTime>
  <Words>588</Words>
  <Application>Microsoft Office PowerPoint</Application>
  <PresentationFormat>On-screen Show (16:9)</PresentationFormat>
  <Paragraphs>268</Paragraphs>
  <Slides>13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Basic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</dc:creator>
  <cp:lastModifiedBy>Priya Vishwakarma</cp:lastModifiedBy>
  <cp:revision>897</cp:revision>
  <dcterms:created xsi:type="dcterms:W3CDTF">2017-10-12T21:25:20Z</dcterms:created>
  <dcterms:modified xsi:type="dcterms:W3CDTF">2022-05-18T10:17:38Z</dcterms:modified>
</cp:coreProperties>
</file>