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79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The Evolution of Cellular and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Evolution of telecommunications and start of radio telephony.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Generational development of wireless networks from 0G to 6G.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Comparison of download speeds from 2G to 6G.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Evolution of wireless network architectures.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Air interface protocols from UE to RAN to Core.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Core network functions and their purpose.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Major vulnerabilities in modern wireless networks.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Significant risks associated with 5G wireless networks.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Summary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Fundamentals of 5G Wireless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Section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14111</TotalTime>
  <Words>88</Words>
  <Application>Microsoft Office PowerPoint</Application>
  <PresentationFormat>On-screen Show (16:9)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907</cp:revision>
  <dcterms:created xsi:type="dcterms:W3CDTF">2017-10-12T21:25:20Z</dcterms:created>
  <dcterms:modified xsi:type="dcterms:W3CDTF">2021-07-07T13:30:31Z</dcterms:modified>
</cp:coreProperties>
</file>