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6"/>
  </p:notesMasterIdLst>
  <p:handoutMasterIdLst>
    <p:handoutMasterId r:id="rId7"/>
  </p:handoutMasterIdLst>
  <p:sldIdLst>
    <p:sldId id="1377" r:id="rId2"/>
    <p:sldId id="1378" r:id="rId3"/>
    <p:sldId id="1207" r:id="rId4"/>
    <p:sldId id="1374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6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227755D-9DC8-4A38-ABE5-267F5B595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1872634"/>
            <a:ext cx="6206246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Fundamentals of 5G Wireless Networks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Section Introduction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3.1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Fundamentals of 5G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Evolution of Cellular and Wireless Networks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1104642" y="1307245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239805"/>
            <a:ext cx="2930192" cy="6835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accent1"/>
                </a:solidFill>
                <a:latin typeface="+mj-lt"/>
              </a:rPr>
              <a:t>5G Standards Bodies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There are several organizations that help define and standardized 5G wireless networks.</a:t>
            </a:r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1104641" y="2020392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1952952"/>
            <a:ext cx="2930192" cy="6835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accent2"/>
                </a:solidFill>
              </a:rPr>
              <a:t>5G Non-Standalone Networks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Deeper dive into the fundamental architecture of 5G Non-Standalone Networks.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1104641" y="2757366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689926"/>
            <a:ext cx="2930192" cy="6835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accent3"/>
                </a:solidFill>
              </a:rPr>
              <a:t>5G Standalone Networks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Deeper diver into the fundamental architecture of 5G Standalone Networks.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289178"/>
            <a:ext cx="650333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2002325"/>
            <a:ext cx="650333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739299"/>
            <a:ext cx="650333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A88813-D795-4564-AF44-89BA5F76D5FF}"/>
              </a:ext>
            </a:extLst>
          </p:cNvPr>
          <p:cNvCxnSpPr>
            <a:cxnSpLocks/>
          </p:cNvCxnSpPr>
          <p:nvPr/>
        </p:nvCxnSpPr>
        <p:spPr>
          <a:xfrm>
            <a:off x="1104641" y="349185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39358-5D96-4B84-AA8B-B45300D10872}"/>
              </a:ext>
            </a:extLst>
          </p:cNvPr>
          <p:cNvSpPr/>
          <p:nvPr/>
        </p:nvSpPr>
        <p:spPr>
          <a:xfrm>
            <a:off x="1270019" y="3424410"/>
            <a:ext cx="2930192" cy="6835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accent3"/>
                </a:solidFill>
              </a:rPr>
              <a:t>Current Deployment Status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Current status of 5G NSA and 5G SA deployments on a global scale. 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E00BE5-3E09-47BE-8211-2D154EBA4C71}"/>
              </a:ext>
            </a:extLst>
          </p:cNvPr>
          <p:cNvSpPr/>
          <p:nvPr/>
        </p:nvSpPr>
        <p:spPr>
          <a:xfrm>
            <a:off x="367392" y="3473783"/>
            <a:ext cx="650333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3"/>
                </a:solidFill>
                <a:latin typeface="+mj-lt"/>
              </a:rPr>
              <a:t>04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B7EBF4-C61A-4716-8B3A-807086C7119E}"/>
              </a:ext>
            </a:extLst>
          </p:cNvPr>
          <p:cNvCxnSpPr>
            <a:cxnSpLocks/>
          </p:cNvCxnSpPr>
          <p:nvPr/>
        </p:nvCxnSpPr>
        <p:spPr>
          <a:xfrm>
            <a:off x="1104641" y="4223083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89E9B-3AB1-496B-824C-76479F53D86F}"/>
              </a:ext>
            </a:extLst>
          </p:cNvPr>
          <p:cNvSpPr/>
          <p:nvPr/>
        </p:nvSpPr>
        <p:spPr>
          <a:xfrm>
            <a:off x="1270019" y="4155643"/>
            <a:ext cx="2930192" cy="6835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accent3"/>
                </a:solidFill>
              </a:rPr>
              <a:t>UE, RAN, and Core Threats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Threats to 5G NSA and 5G SA UE, RAN, and Core network functions. 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2459A2-7465-4EBA-9448-55D2D4C4B4E5}"/>
              </a:ext>
            </a:extLst>
          </p:cNvPr>
          <p:cNvSpPr/>
          <p:nvPr/>
        </p:nvSpPr>
        <p:spPr>
          <a:xfrm>
            <a:off x="367392" y="4205016"/>
            <a:ext cx="650333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3"/>
                </a:solidFill>
                <a:latin typeface="+mj-lt"/>
              </a:rPr>
              <a:t>05</a:t>
            </a:r>
            <a:endParaRPr lang="en-US"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5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  <p:bldP spid="17" grpId="0"/>
      <p:bldP spid="18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5G Standards Bodies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9378</TotalTime>
  <Words>116</Words>
  <Application>Microsoft Office PowerPoint</Application>
  <PresentationFormat>On-screen Show (16:9)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840</cp:revision>
  <dcterms:created xsi:type="dcterms:W3CDTF">2017-10-12T21:25:20Z</dcterms:created>
  <dcterms:modified xsi:type="dcterms:W3CDTF">2021-07-07T12:20:45Z</dcterms:modified>
</cp:coreProperties>
</file>