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4" r:id="rId2"/>
  </p:sldMasterIdLst>
  <p:notesMasterIdLst>
    <p:notesMasterId r:id="rId15"/>
  </p:notesMasterIdLst>
  <p:handoutMasterIdLst>
    <p:handoutMasterId r:id="rId16"/>
  </p:handoutMasterIdLst>
  <p:sldIdLst>
    <p:sldId id="1378" r:id="rId3"/>
    <p:sldId id="1389" r:id="rId4"/>
    <p:sldId id="1390" r:id="rId5"/>
    <p:sldId id="1391" r:id="rId6"/>
    <p:sldId id="1392" r:id="rId7"/>
    <p:sldId id="1393" r:id="rId8"/>
    <p:sldId id="1394" r:id="rId9"/>
    <p:sldId id="1395" r:id="rId10"/>
    <p:sldId id="1396" r:id="rId11"/>
    <p:sldId id="1397" r:id="rId12"/>
    <p:sldId id="1207" r:id="rId13"/>
    <p:sldId id="1374" r:id="rId1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921A3F-1DE7-C914-53CA-BED9D56FA074}" v="154" dt="2022-05-18T10:27:54.973"/>
    <p1510:client id="{25D84A5E-883A-0453-F417-1D32EA6351A4}" v="9" dt="2022-05-18T10:51:25.535"/>
    <p1510:client id="{B72D332B-810C-E9A7-F0AD-14B8C3CFBA1E}" v="13" dt="2022-05-18T10:29:33.4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2" autoAdjust="0"/>
    <p:restoredTop sz="93842" autoAdjust="0"/>
  </p:normalViewPr>
  <p:slideViewPr>
    <p:cSldViewPr snapToGrid="0">
      <p:cViewPr>
        <p:scale>
          <a:sx n="90" d="100"/>
          <a:sy n="90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Vishwakarma" userId="S::priya.v@eccouncil.org::6902f13e-7c45-48b5-80cf-298edb288fd6" providerId="AD" clId="Web-{23921A3F-1DE7-C914-53CA-BED9D56FA074}"/>
    <pc:docChg chg="modSld">
      <pc:chgData name="Priya Vishwakarma" userId="S::priya.v@eccouncil.org::6902f13e-7c45-48b5-80cf-298edb288fd6" providerId="AD" clId="Web-{23921A3F-1DE7-C914-53CA-BED9D56FA074}" dt="2022-05-18T10:27:51.863" v="60" actId="20577"/>
      <pc:docMkLst>
        <pc:docMk/>
      </pc:docMkLst>
      <pc:sldChg chg="modSp">
        <pc:chgData name="Priya Vishwakarma" userId="S::priya.v@eccouncil.org::6902f13e-7c45-48b5-80cf-298edb288fd6" providerId="AD" clId="Web-{23921A3F-1DE7-C914-53CA-BED9D56FA074}" dt="2022-05-18T10:27:46.019" v="58" actId="20577"/>
        <pc:sldMkLst>
          <pc:docMk/>
          <pc:sldMk cId="3158777495" sldId="1207"/>
        </pc:sldMkLst>
        <pc:spChg chg="mod">
          <ac:chgData name="Priya Vishwakarma" userId="S::priya.v@eccouncil.org::6902f13e-7c45-48b5-80cf-298edb288fd6" providerId="AD" clId="Web-{23921A3F-1DE7-C914-53CA-BED9D56FA074}" dt="2022-05-18T10:27:32.222" v="56" actId="20577"/>
          <ac:spMkLst>
            <pc:docMk/>
            <pc:sldMk cId="3158777495" sldId="1207"/>
            <ac:spMk id="37" creationId="{00000000-0000-0000-0000-000000000000}"/>
          </ac:spMkLst>
        </pc:spChg>
        <pc:spChg chg="mod">
          <ac:chgData name="Priya Vishwakarma" userId="S::priya.v@eccouncil.org::6902f13e-7c45-48b5-80cf-298edb288fd6" providerId="AD" clId="Web-{23921A3F-1DE7-C914-53CA-BED9D56FA074}" dt="2022-05-18T10:27:45.972" v="57" actId="20577"/>
          <ac:spMkLst>
            <pc:docMk/>
            <pc:sldMk cId="3158777495" sldId="1207"/>
            <ac:spMk id="39" creationId="{00000000-0000-0000-0000-000000000000}"/>
          </ac:spMkLst>
        </pc:spChg>
        <pc:spChg chg="mod">
          <ac:chgData name="Priya Vishwakarma" userId="S::priya.v@eccouncil.org::6902f13e-7c45-48b5-80cf-298edb288fd6" providerId="AD" clId="Web-{23921A3F-1DE7-C914-53CA-BED9D56FA074}" dt="2022-05-18T10:27:46.019" v="58" actId="20577"/>
          <ac:spMkLst>
            <pc:docMk/>
            <pc:sldMk cId="3158777495" sldId="1207"/>
            <ac:spMk id="41" creationId="{00000000-0000-0000-0000-000000000000}"/>
          </ac:spMkLst>
        </pc:spChg>
      </pc:sldChg>
      <pc:sldChg chg="modSp">
        <pc:chgData name="Priya Vishwakarma" userId="S::priya.v@eccouncil.org::6902f13e-7c45-48b5-80cf-298edb288fd6" providerId="AD" clId="Web-{23921A3F-1DE7-C914-53CA-BED9D56FA074}" dt="2022-05-18T10:27:51.863" v="60" actId="20577"/>
        <pc:sldMkLst>
          <pc:docMk/>
          <pc:sldMk cId="628807564" sldId="1374"/>
        </pc:sldMkLst>
        <pc:spChg chg="mod">
          <ac:chgData name="Priya Vishwakarma" userId="S::priya.v@eccouncil.org::6902f13e-7c45-48b5-80cf-298edb288fd6" providerId="AD" clId="Web-{23921A3F-1DE7-C914-53CA-BED9D56FA074}" dt="2022-05-18T10:27:51.863" v="60" actId="20577"/>
          <ac:spMkLst>
            <pc:docMk/>
            <pc:sldMk cId="628807564" sldId="1374"/>
            <ac:spMk id="9" creationId="{00000000-0000-0000-0000-000000000000}"/>
          </ac:spMkLst>
        </pc:spChg>
      </pc:sldChg>
      <pc:sldChg chg="modSp">
        <pc:chgData name="Priya Vishwakarma" userId="S::priya.v@eccouncil.org::6902f13e-7c45-48b5-80cf-298edb288fd6" providerId="AD" clId="Web-{23921A3F-1DE7-C914-53CA-BED9D56FA074}" dt="2022-05-18T10:20:58.258" v="7" actId="20577"/>
        <pc:sldMkLst>
          <pc:docMk/>
          <pc:sldMk cId="1981293705" sldId="1389"/>
        </pc:sldMkLst>
        <pc:spChg chg="mod">
          <ac:chgData name="Priya Vishwakarma" userId="S::priya.v@eccouncil.org::6902f13e-7c45-48b5-80cf-298edb288fd6" providerId="AD" clId="Web-{23921A3F-1DE7-C914-53CA-BED9D56FA074}" dt="2022-05-18T10:20:48.164" v="4" actId="20577"/>
          <ac:spMkLst>
            <pc:docMk/>
            <pc:sldMk cId="1981293705" sldId="1389"/>
            <ac:spMk id="56" creationId="{615845F3-FD89-4ABE-B035-B1C2B110B2C7}"/>
          </ac:spMkLst>
        </pc:spChg>
        <pc:spChg chg="mod">
          <ac:chgData name="Priya Vishwakarma" userId="S::priya.v@eccouncil.org::6902f13e-7c45-48b5-80cf-298edb288fd6" providerId="AD" clId="Web-{23921A3F-1DE7-C914-53CA-BED9D56FA074}" dt="2022-05-18T10:20:53.383" v="5" actId="20577"/>
          <ac:spMkLst>
            <pc:docMk/>
            <pc:sldMk cId="1981293705" sldId="1389"/>
            <ac:spMk id="57" creationId="{14E36AE5-8E5E-4D06-B9FC-8F16AAD90F72}"/>
          </ac:spMkLst>
        </pc:spChg>
        <pc:spChg chg="mod">
          <ac:chgData name="Priya Vishwakarma" userId="S::priya.v@eccouncil.org::6902f13e-7c45-48b5-80cf-298edb288fd6" providerId="AD" clId="Web-{23921A3F-1DE7-C914-53CA-BED9D56FA074}" dt="2022-05-18T10:20:55.273" v="6" actId="20577"/>
          <ac:spMkLst>
            <pc:docMk/>
            <pc:sldMk cId="1981293705" sldId="1389"/>
            <ac:spMk id="58" creationId="{0D2258AE-334D-4269-BA72-1589E2086B7D}"/>
          </ac:spMkLst>
        </pc:spChg>
        <pc:spChg chg="mod">
          <ac:chgData name="Priya Vishwakarma" userId="S::priya.v@eccouncil.org::6902f13e-7c45-48b5-80cf-298edb288fd6" providerId="AD" clId="Web-{23921A3F-1DE7-C914-53CA-BED9D56FA074}" dt="2022-05-18T10:20:58.258" v="7" actId="20577"/>
          <ac:spMkLst>
            <pc:docMk/>
            <pc:sldMk cId="1981293705" sldId="1389"/>
            <ac:spMk id="59" creationId="{95A7D56F-862E-480A-AA86-E1DB89B08183}"/>
          </ac:spMkLst>
        </pc:spChg>
      </pc:sldChg>
      <pc:sldChg chg="modSp">
        <pc:chgData name="Priya Vishwakarma" userId="S::priya.v@eccouncil.org::6902f13e-7c45-48b5-80cf-298edb288fd6" providerId="AD" clId="Web-{23921A3F-1DE7-C914-53CA-BED9D56FA074}" dt="2022-05-18T10:20:46.632" v="3" actId="20577"/>
        <pc:sldMkLst>
          <pc:docMk/>
          <pc:sldMk cId="1621597469" sldId="1390"/>
        </pc:sldMkLst>
        <pc:spChg chg="mod">
          <ac:chgData name="Priya Vishwakarma" userId="S::priya.v@eccouncil.org::6902f13e-7c45-48b5-80cf-298edb288fd6" providerId="AD" clId="Web-{23921A3F-1DE7-C914-53CA-BED9D56FA074}" dt="2022-05-18T10:20:39.788" v="1" actId="20577"/>
          <ac:spMkLst>
            <pc:docMk/>
            <pc:sldMk cId="1621597469" sldId="1390"/>
            <ac:spMk id="8" creationId="{5A92CCF9-421E-419D-9189-BD166F0DC00C}"/>
          </ac:spMkLst>
        </pc:spChg>
        <pc:spChg chg="mod">
          <ac:chgData name="Priya Vishwakarma" userId="S::priya.v@eccouncil.org::6902f13e-7c45-48b5-80cf-298edb288fd6" providerId="AD" clId="Web-{23921A3F-1DE7-C914-53CA-BED9D56FA074}" dt="2022-05-18T10:20:46.632" v="3" actId="20577"/>
          <ac:spMkLst>
            <pc:docMk/>
            <pc:sldMk cId="1621597469" sldId="1390"/>
            <ac:spMk id="56" creationId="{615845F3-FD89-4ABE-B035-B1C2B110B2C7}"/>
          </ac:spMkLst>
        </pc:spChg>
      </pc:sldChg>
      <pc:sldChg chg="modSp">
        <pc:chgData name="Priya Vishwakarma" userId="S::priya.v@eccouncil.org::6902f13e-7c45-48b5-80cf-298edb288fd6" providerId="AD" clId="Web-{23921A3F-1DE7-C914-53CA-BED9D56FA074}" dt="2022-05-18T10:24:23.732" v="15" actId="20577"/>
        <pc:sldMkLst>
          <pc:docMk/>
          <pc:sldMk cId="4288762315" sldId="1391"/>
        </pc:sldMkLst>
        <pc:spChg chg="mod">
          <ac:chgData name="Priya Vishwakarma" userId="S::priya.v@eccouncil.org::6902f13e-7c45-48b5-80cf-298edb288fd6" providerId="AD" clId="Web-{23921A3F-1DE7-C914-53CA-BED9D56FA074}" dt="2022-05-18T10:21:32.290" v="13" actId="1076"/>
          <ac:spMkLst>
            <pc:docMk/>
            <pc:sldMk cId="4288762315" sldId="1391"/>
            <ac:spMk id="10" creationId="{848A463A-2982-433E-A306-2C756315F70D}"/>
          </ac:spMkLst>
        </pc:spChg>
        <pc:spChg chg="mod">
          <ac:chgData name="Priya Vishwakarma" userId="S::priya.v@eccouncil.org::6902f13e-7c45-48b5-80cf-298edb288fd6" providerId="AD" clId="Web-{23921A3F-1DE7-C914-53CA-BED9D56FA074}" dt="2022-05-18T10:21:32.212" v="11" actId="14100"/>
          <ac:spMkLst>
            <pc:docMk/>
            <pc:sldMk cId="4288762315" sldId="1391"/>
            <ac:spMk id="13" creationId="{45A44CAE-BD2F-49F2-9B85-D78AA0532E30}"/>
          </ac:spMkLst>
        </pc:spChg>
        <pc:spChg chg="mod">
          <ac:chgData name="Priya Vishwakarma" userId="S::priya.v@eccouncil.org::6902f13e-7c45-48b5-80cf-298edb288fd6" providerId="AD" clId="Web-{23921A3F-1DE7-C914-53CA-BED9D56FA074}" dt="2022-05-18T10:24:23.732" v="15" actId="20577"/>
          <ac:spMkLst>
            <pc:docMk/>
            <pc:sldMk cId="4288762315" sldId="1391"/>
            <ac:spMk id="56" creationId="{615845F3-FD89-4ABE-B035-B1C2B110B2C7}"/>
          </ac:spMkLst>
        </pc:spChg>
        <pc:graphicFrameChg chg="mod">
          <ac:chgData name="Priya Vishwakarma" userId="S::priya.v@eccouncil.org::6902f13e-7c45-48b5-80cf-298edb288fd6" providerId="AD" clId="Web-{23921A3F-1DE7-C914-53CA-BED9D56FA074}" dt="2022-05-18T10:21:32.274" v="12" actId="1076"/>
          <ac:graphicFrameMkLst>
            <pc:docMk/>
            <pc:sldMk cId="4288762315" sldId="1391"/>
            <ac:graphicFrameMk id="9" creationId="{A2301B6B-883A-42E8-8FEF-28F7F549E285}"/>
          </ac:graphicFrameMkLst>
        </pc:graphicFrameChg>
      </pc:sldChg>
      <pc:sldChg chg="modSp">
        <pc:chgData name="Priya Vishwakarma" userId="S::priya.v@eccouncil.org::6902f13e-7c45-48b5-80cf-298edb288fd6" providerId="AD" clId="Web-{23921A3F-1DE7-C914-53CA-BED9D56FA074}" dt="2022-05-18T10:24:39.108" v="19" actId="20577"/>
        <pc:sldMkLst>
          <pc:docMk/>
          <pc:sldMk cId="571062478" sldId="1392"/>
        </pc:sldMkLst>
        <pc:spChg chg="mod">
          <ac:chgData name="Priya Vishwakarma" userId="S::priya.v@eccouncil.org::6902f13e-7c45-48b5-80cf-298edb288fd6" providerId="AD" clId="Web-{23921A3F-1DE7-C914-53CA-BED9D56FA074}" dt="2022-05-18T10:24:28.076" v="16" actId="20577"/>
          <ac:spMkLst>
            <pc:docMk/>
            <pc:sldMk cId="571062478" sldId="1392"/>
            <ac:spMk id="56" creationId="{615845F3-FD89-4ABE-B035-B1C2B110B2C7}"/>
          </ac:spMkLst>
        </pc:spChg>
        <pc:spChg chg="mod">
          <ac:chgData name="Priya Vishwakarma" userId="S::priya.v@eccouncil.org::6902f13e-7c45-48b5-80cf-298edb288fd6" providerId="AD" clId="Web-{23921A3F-1DE7-C914-53CA-BED9D56FA074}" dt="2022-05-18T10:24:32.623" v="17" actId="20577"/>
          <ac:spMkLst>
            <pc:docMk/>
            <pc:sldMk cId="571062478" sldId="1392"/>
            <ac:spMk id="57" creationId="{14E36AE5-8E5E-4D06-B9FC-8F16AAD90F72}"/>
          </ac:spMkLst>
        </pc:spChg>
        <pc:spChg chg="mod">
          <ac:chgData name="Priya Vishwakarma" userId="S::priya.v@eccouncil.org::6902f13e-7c45-48b5-80cf-298edb288fd6" providerId="AD" clId="Web-{23921A3F-1DE7-C914-53CA-BED9D56FA074}" dt="2022-05-18T10:24:36.123" v="18" actId="20577"/>
          <ac:spMkLst>
            <pc:docMk/>
            <pc:sldMk cId="571062478" sldId="1392"/>
            <ac:spMk id="58" creationId="{0D2258AE-334D-4269-BA72-1589E2086B7D}"/>
          </ac:spMkLst>
        </pc:spChg>
        <pc:spChg chg="mod">
          <ac:chgData name="Priya Vishwakarma" userId="S::priya.v@eccouncil.org::6902f13e-7c45-48b5-80cf-298edb288fd6" providerId="AD" clId="Web-{23921A3F-1DE7-C914-53CA-BED9D56FA074}" dt="2022-05-18T10:24:39.108" v="19" actId="20577"/>
          <ac:spMkLst>
            <pc:docMk/>
            <pc:sldMk cId="571062478" sldId="1392"/>
            <ac:spMk id="59" creationId="{95A7D56F-862E-480A-AA86-E1DB89B08183}"/>
          </ac:spMkLst>
        </pc:spChg>
      </pc:sldChg>
      <pc:sldChg chg="modSp">
        <pc:chgData name="Priya Vishwakarma" userId="S::priya.v@eccouncil.org::6902f13e-7c45-48b5-80cf-298edb288fd6" providerId="AD" clId="Web-{23921A3F-1DE7-C914-53CA-BED9D56FA074}" dt="2022-05-18T10:25:10.343" v="26" actId="20577"/>
        <pc:sldMkLst>
          <pc:docMk/>
          <pc:sldMk cId="44671413" sldId="1393"/>
        </pc:sldMkLst>
        <pc:spChg chg="mod">
          <ac:chgData name="Priya Vishwakarma" userId="S::priya.v@eccouncil.org::6902f13e-7c45-48b5-80cf-298edb288fd6" providerId="AD" clId="Web-{23921A3F-1DE7-C914-53CA-BED9D56FA074}" dt="2022-05-18T10:24:57.233" v="24" actId="14100"/>
          <ac:spMkLst>
            <pc:docMk/>
            <pc:sldMk cId="44671413" sldId="1393"/>
            <ac:spMk id="30" creationId="{21203CA6-C1BC-4261-A538-6D14496ADE99}"/>
          </ac:spMkLst>
        </pc:spChg>
        <pc:spChg chg="mod">
          <ac:chgData name="Priya Vishwakarma" userId="S::priya.v@eccouncil.org::6902f13e-7c45-48b5-80cf-298edb288fd6" providerId="AD" clId="Web-{23921A3F-1DE7-C914-53CA-BED9D56FA074}" dt="2022-05-18T10:25:10.343" v="26" actId="20577"/>
          <ac:spMkLst>
            <pc:docMk/>
            <pc:sldMk cId="44671413" sldId="1393"/>
            <ac:spMk id="57" creationId="{14E36AE5-8E5E-4D06-B9FC-8F16AAD90F72}"/>
          </ac:spMkLst>
        </pc:spChg>
        <pc:graphicFrameChg chg="mod">
          <ac:chgData name="Priya Vishwakarma" userId="S::priya.v@eccouncil.org::6902f13e-7c45-48b5-80cf-298edb288fd6" providerId="AD" clId="Web-{23921A3F-1DE7-C914-53CA-BED9D56FA074}" dt="2022-05-18T10:25:05.483" v="25" actId="1076"/>
          <ac:graphicFrameMkLst>
            <pc:docMk/>
            <pc:sldMk cId="44671413" sldId="1393"/>
            <ac:graphicFrameMk id="9" creationId="{66AE69D7-F0EF-4393-AD61-F251BCE85B30}"/>
          </ac:graphicFrameMkLst>
        </pc:graphicFrameChg>
      </pc:sldChg>
      <pc:sldChg chg="modSp">
        <pc:chgData name="Priya Vishwakarma" userId="S::priya.v@eccouncil.org::6902f13e-7c45-48b5-80cf-298edb288fd6" providerId="AD" clId="Web-{23921A3F-1DE7-C914-53CA-BED9D56FA074}" dt="2022-05-18T10:25:29.187" v="30" actId="20577"/>
        <pc:sldMkLst>
          <pc:docMk/>
          <pc:sldMk cId="2528651185" sldId="1394"/>
        </pc:sldMkLst>
        <pc:spChg chg="mod">
          <ac:chgData name="Priya Vishwakarma" userId="S::priya.v@eccouncil.org::6902f13e-7c45-48b5-80cf-298edb288fd6" providerId="AD" clId="Web-{23921A3F-1DE7-C914-53CA-BED9D56FA074}" dt="2022-05-18T10:25:15.374" v="27" actId="20577"/>
          <ac:spMkLst>
            <pc:docMk/>
            <pc:sldMk cId="2528651185" sldId="1394"/>
            <ac:spMk id="56" creationId="{615845F3-FD89-4ABE-B035-B1C2B110B2C7}"/>
          </ac:spMkLst>
        </pc:spChg>
        <pc:spChg chg="mod">
          <ac:chgData name="Priya Vishwakarma" userId="S::priya.v@eccouncil.org::6902f13e-7c45-48b5-80cf-298edb288fd6" providerId="AD" clId="Web-{23921A3F-1DE7-C914-53CA-BED9D56FA074}" dt="2022-05-18T10:25:20.531" v="28" actId="20577"/>
          <ac:spMkLst>
            <pc:docMk/>
            <pc:sldMk cId="2528651185" sldId="1394"/>
            <ac:spMk id="57" creationId="{14E36AE5-8E5E-4D06-B9FC-8F16AAD90F72}"/>
          </ac:spMkLst>
        </pc:spChg>
        <pc:spChg chg="mod">
          <ac:chgData name="Priya Vishwakarma" userId="S::priya.v@eccouncil.org::6902f13e-7c45-48b5-80cf-298edb288fd6" providerId="AD" clId="Web-{23921A3F-1DE7-C914-53CA-BED9D56FA074}" dt="2022-05-18T10:25:23.406" v="29" actId="20577"/>
          <ac:spMkLst>
            <pc:docMk/>
            <pc:sldMk cId="2528651185" sldId="1394"/>
            <ac:spMk id="58" creationId="{0D2258AE-334D-4269-BA72-1589E2086B7D}"/>
          </ac:spMkLst>
        </pc:spChg>
        <pc:spChg chg="mod">
          <ac:chgData name="Priya Vishwakarma" userId="S::priya.v@eccouncil.org::6902f13e-7c45-48b5-80cf-298edb288fd6" providerId="AD" clId="Web-{23921A3F-1DE7-C914-53CA-BED9D56FA074}" dt="2022-05-18T10:25:29.187" v="30" actId="20577"/>
          <ac:spMkLst>
            <pc:docMk/>
            <pc:sldMk cId="2528651185" sldId="1394"/>
            <ac:spMk id="59" creationId="{95A7D56F-862E-480A-AA86-E1DB89B08183}"/>
          </ac:spMkLst>
        </pc:spChg>
      </pc:sldChg>
      <pc:sldChg chg="modSp">
        <pc:chgData name="Priya Vishwakarma" userId="S::priya.v@eccouncil.org::6902f13e-7c45-48b5-80cf-298edb288fd6" providerId="AD" clId="Web-{23921A3F-1DE7-C914-53CA-BED9D56FA074}" dt="2022-05-18T10:26:17.626" v="42" actId="20577"/>
        <pc:sldMkLst>
          <pc:docMk/>
          <pc:sldMk cId="908886635" sldId="1395"/>
        </pc:sldMkLst>
        <pc:spChg chg="mod">
          <ac:chgData name="Priya Vishwakarma" userId="S::priya.v@eccouncil.org::6902f13e-7c45-48b5-80cf-298edb288fd6" providerId="AD" clId="Web-{23921A3F-1DE7-C914-53CA-BED9D56FA074}" dt="2022-05-18T10:26:02.860" v="40" actId="14100"/>
          <ac:spMkLst>
            <pc:docMk/>
            <pc:sldMk cId="908886635" sldId="1395"/>
            <ac:spMk id="33" creationId="{FD331A22-6A09-4740-9C86-DC404D1DA6BB}"/>
          </ac:spMkLst>
        </pc:spChg>
        <pc:spChg chg="mod">
          <ac:chgData name="Priya Vishwakarma" userId="S::priya.v@eccouncil.org::6902f13e-7c45-48b5-80cf-298edb288fd6" providerId="AD" clId="Web-{23921A3F-1DE7-C914-53CA-BED9D56FA074}" dt="2022-05-18T10:26:17.626" v="42" actId="20577"/>
          <ac:spMkLst>
            <pc:docMk/>
            <pc:sldMk cId="908886635" sldId="1395"/>
            <ac:spMk id="58" creationId="{0D2258AE-334D-4269-BA72-1589E2086B7D}"/>
          </ac:spMkLst>
        </pc:spChg>
      </pc:sldChg>
      <pc:sldChg chg="modSp">
        <pc:chgData name="Priya Vishwakarma" userId="S::priya.v@eccouncil.org::6902f13e-7c45-48b5-80cf-298edb288fd6" providerId="AD" clId="Web-{23921A3F-1DE7-C914-53CA-BED9D56FA074}" dt="2022-05-18T10:26:29.798" v="46" actId="20577"/>
        <pc:sldMkLst>
          <pc:docMk/>
          <pc:sldMk cId="4282424843" sldId="1396"/>
        </pc:sldMkLst>
        <pc:spChg chg="mod">
          <ac:chgData name="Priya Vishwakarma" userId="S::priya.v@eccouncil.org::6902f13e-7c45-48b5-80cf-298edb288fd6" providerId="AD" clId="Web-{23921A3F-1DE7-C914-53CA-BED9D56FA074}" dt="2022-05-18T10:26:21.189" v="43" actId="20577"/>
          <ac:spMkLst>
            <pc:docMk/>
            <pc:sldMk cId="4282424843" sldId="1396"/>
            <ac:spMk id="56" creationId="{615845F3-FD89-4ABE-B035-B1C2B110B2C7}"/>
          </ac:spMkLst>
        </pc:spChg>
        <pc:spChg chg="mod">
          <ac:chgData name="Priya Vishwakarma" userId="S::priya.v@eccouncil.org::6902f13e-7c45-48b5-80cf-298edb288fd6" providerId="AD" clId="Web-{23921A3F-1DE7-C914-53CA-BED9D56FA074}" dt="2022-05-18T10:26:23.736" v="44" actId="20577"/>
          <ac:spMkLst>
            <pc:docMk/>
            <pc:sldMk cId="4282424843" sldId="1396"/>
            <ac:spMk id="57" creationId="{14E36AE5-8E5E-4D06-B9FC-8F16AAD90F72}"/>
          </ac:spMkLst>
        </pc:spChg>
        <pc:spChg chg="mod">
          <ac:chgData name="Priya Vishwakarma" userId="S::priya.v@eccouncil.org::6902f13e-7c45-48b5-80cf-298edb288fd6" providerId="AD" clId="Web-{23921A3F-1DE7-C914-53CA-BED9D56FA074}" dt="2022-05-18T10:26:26.829" v="45" actId="20577"/>
          <ac:spMkLst>
            <pc:docMk/>
            <pc:sldMk cId="4282424843" sldId="1396"/>
            <ac:spMk id="58" creationId="{0D2258AE-334D-4269-BA72-1589E2086B7D}"/>
          </ac:spMkLst>
        </pc:spChg>
        <pc:spChg chg="mod">
          <ac:chgData name="Priya Vishwakarma" userId="S::priya.v@eccouncil.org::6902f13e-7c45-48b5-80cf-298edb288fd6" providerId="AD" clId="Web-{23921A3F-1DE7-C914-53CA-BED9D56FA074}" dt="2022-05-18T10:26:29.798" v="46" actId="20577"/>
          <ac:spMkLst>
            <pc:docMk/>
            <pc:sldMk cId="4282424843" sldId="1396"/>
            <ac:spMk id="59" creationId="{95A7D56F-862E-480A-AA86-E1DB89B08183}"/>
          </ac:spMkLst>
        </pc:spChg>
      </pc:sldChg>
      <pc:sldChg chg="modSp">
        <pc:chgData name="Priya Vishwakarma" userId="S::priya.v@eccouncil.org::6902f13e-7c45-48b5-80cf-298edb288fd6" providerId="AD" clId="Web-{23921A3F-1DE7-C914-53CA-BED9D56FA074}" dt="2022-05-18T10:27:23.737" v="55" actId="20577"/>
        <pc:sldMkLst>
          <pc:docMk/>
          <pc:sldMk cId="1987094667" sldId="1397"/>
        </pc:sldMkLst>
        <pc:spChg chg="mod">
          <ac:chgData name="Priya Vishwakarma" userId="S::priya.v@eccouncil.org::6902f13e-7c45-48b5-80cf-298edb288fd6" providerId="AD" clId="Web-{23921A3F-1DE7-C914-53CA-BED9D56FA074}" dt="2022-05-18T10:26:57.299" v="52" actId="20577"/>
          <ac:spMkLst>
            <pc:docMk/>
            <pc:sldMk cId="1987094667" sldId="1397"/>
            <ac:spMk id="30" creationId="{031179B1-30D4-4245-A238-7D25450F9D35}"/>
          </ac:spMkLst>
        </pc:spChg>
        <pc:spChg chg="mod">
          <ac:chgData name="Priya Vishwakarma" userId="S::priya.v@eccouncil.org::6902f13e-7c45-48b5-80cf-298edb288fd6" providerId="AD" clId="Web-{23921A3F-1DE7-C914-53CA-BED9D56FA074}" dt="2022-05-18T10:27:02.596" v="54" actId="20577"/>
          <ac:spMkLst>
            <pc:docMk/>
            <pc:sldMk cId="1987094667" sldId="1397"/>
            <ac:spMk id="31" creationId="{6DC6EBCA-866A-4DE3-AF74-B55DE73AC54F}"/>
          </ac:spMkLst>
        </pc:spChg>
        <pc:spChg chg="mod">
          <ac:chgData name="Priya Vishwakarma" userId="S::priya.v@eccouncil.org::6902f13e-7c45-48b5-80cf-298edb288fd6" providerId="AD" clId="Web-{23921A3F-1DE7-C914-53CA-BED9D56FA074}" dt="2022-05-18T10:27:23.737" v="55" actId="20577"/>
          <ac:spMkLst>
            <pc:docMk/>
            <pc:sldMk cId="1987094667" sldId="1397"/>
            <ac:spMk id="59" creationId="{95A7D56F-862E-480A-AA86-E1DB89B08183}"/>
          </ac:spMkLst>
        </pc:spChg>
      </pc:sldChg>
    </pc:docChg>
  </pc:docChgLst>
  <pc:docChgLst>
    <pc:chgData name="Priya Vishwakarma" userId="S::priya.v@eccouncil.org::6902f13e-7c45-48b5-80cf-298edb288fd6" providerId="AD" clId="Web-{B72D332B-810C-E9A7-F0AD-14B8C3CFBA1E}"/>
    <pc:docChg chg="modSld">
      <pc:chgData name="Priya Vishwakarma" userId="S::priya.v@eccouncil.org::6902f13e-7c45-48b5-80cf-298edb288fd6" providerId="AD" clId="Web-{B72D332B-810C-E9A7-F0AD-14B8C3CFBA1E}" dt="2022-05-18T10:29:30.287" v="6" actId="20577"/>
      <pc:docMkLst>
        <pc:docMk/>
      </pc:docMkLst>
      <pc:sldChg chg="addSp delSp modSp">
        <pc:chgData name="Priya Vishwakarma" userId="S::priya.v@eccouncil.org::6902f13e-7c45-48b5-80cf-298edb288fd6" providerId="AD" clId="Web-{B72D332B-810C-E9A7-F0AD-14B8C3CFBA1E}" dt="2022-05-18T10:29:30.287" v="6" actId="20577"/>
        <pc:sldMkLst>
          <pc:docMk/>
          <pc:sldMk cId="3158777495" sldId="1207"/>
        </pc:sldMkLst>
        <pc:spChg chg="add del">
          <ac:chgData name="Priya Vishwakarma" userId="S::priya.v@eccouncil.org::6902f13e-7c45-48b5-80cf-298edb288fd6" providerId="AD" clId="Web-{B72D332B-810C-E9A7-F0AD-14B8C3CFBA1E}" dt="2022-05-18T10:29:04.770" v="3"/>
          <ac:spMkLst>
            <pc:docMk/>
            <pc:sldMk cId="3158777495" sldId="1207"/>
            <ac:spMk id="2" creationId="{0EEC180E-0B16-B6D6-8F17-B84D472199EF}"/>
          </ac:spMkLst>
        </pc:spChg>
        <pc:spChg chg="add del">
          <ac:chgData name="Priya Vishwakarma" userId="S::priya.v@eccouncil.org::6902f13e-7c45-48b5-80cf-298edb288fd6" providerId="AD" clId="Web-{B72D332B-810C-E9A7-F0AD-14B8C3CFBA1E}" dt="2022-05-18T10:28:49.161" v="2"/>
          <ac:spMkLst>
            <pc:docMk/>
            <pc:sldMk cId="3158777495" sldId="1207"/>
            <ac:spMk id="3" creationId="{3E8375F6-A7D3-8066-1F97-B6DBACC7D31C}"/>
          </ac:spMkLst>
        </pc:spChg>
        <pc:spChg chg="mod">
          <ac:chgData name="Priya Vishwakarma" userId="S::priya.v@eccouncil.org::6902f13e-7c45-48b5-80cf-298edb288fd6" providerId="AD" clId="Web-{B72D332B-810C-E9A7-F0AD-14B8C3CFBA1E}" dt="2022-05-18T10:29:12.911" v="4" actId="20577"/>
          <ac:spMkLst>
            <pc:docMk/>
            <pc:sldMk cId="3158777495" sldId="1207"/>
            <ac:spMk id="37" creationId="{00000000-0000-0000-0000-000000000000}"/>
          </ac:spMkLst>
        </pc:spChg>
        <pc:spChg chg="mod">
          <ac:chgData name="Priya Vishwakarma" userId="S::priya.v@eccouncil.org::6902f13e-7c45-48b5-80cf-298edb288fd6" providerId="AD" clId="Web-{B72D332B-810C-E9A7-F0AD-14B8C3CFBA1E}" dt="2022-05-18T10:29:19.271" v="5" actId="20577"/>
          <ac:spMkLst>
            <pc:docMk/>
            <pc:sldMk cId="3158777495" sldId="1207"/>
            <ac:spMk id="39" creationId="{00000000-0000-0000-0000-000000000000}"/>
          </ac:spMkLst>
        </pc:spChg>
        <pc:spChg chg="mod">
          <ac:chgData name="Priya Vishwakarma" userId="S::priya.v@eccouncil.org::6902f13e-7c45-48b5-80cf-298edb288fd6" providerId="AD" clId="Web-{B72D332B-810C-E9A7-F0AD-14B8C3CFBA1E}" dt="2022-05-18T10:29:30.287" v="6" actId="20577"/>
          <ac:spMkLst>
            <pc:docMk/>
            <pc:sldMk cId="3158777495" sldId="1207"/>
            <ac:spMk id="41" creationId="{00000000-0000-0000-0000-000000000000}"/>
          </ac:spMkLst>
        </pc:spChg>
      </pc:sldChg>
    </pc:docChg>
  </pc:docChgLst>
  <pc:docChgLst>
    <pc:chgData clId="Web-{25D84A5E-883A-0453-F417-1D32EA6351A4}"/>
    <pc:docChg chg="modSld">
      <pc:chgData name="" userId="" providerId="" clId="Web-{25D84A5E-883A-0453-F417-1D32EA6351A4}" dt="2022-05-18T10:51:23.801" v="2" actId="20577"/>
      <pc:docMkLst>
        <pc:docMk/>
      </pc:docMkLst>
      <pc:sldChg chg="modSp">
        <pc:chgData name="" userId="" providerId="" clId="Web-{25D84A5E-883A-0453-F417-1D32EA6351A4}" dt="2022-05-18T10:51:23.801" v="2" actId="20577"/>
        <pc:sldMkLst>
          <pc:docMk/>
          <pc:sldMk cId="3158777495" sldId="1207"/>
        </pc:sldMkLst>
        <pc:spChg chg="mod">
          <ac:chgData name="" userId="" providerId="" clId="Web-{25D84A5E-883A-0453-F417-1D32EA6351A4}" dt="2022-05-18T10:51:16.488" v="0" actId="20577"/>
          <ac:spMkLst>
            <pc:docMk/>
            <pc:sldMk cId="3158777495" sldId="1207"/>
            <ac:spMk id="37" creationId="{00000000-0000-0000-0000-000000000000}"/>
          </ac:spMkLst>
        </pc:spChg>
        <pc:spChg chg="mod">
          <ac:chgData name="" userId="" providerId="" clId="Web-{25D84A5E-883A-0453-F417-1D32EA6351A4}" dt="2022-05-18T10:51:20.770" v="1" actId="20577"/>
          <ac:spMkLst>
            <pc:docMk/>
            <pc:sldMk cId="3158777495" sldId="1207"/>
            <ac:spMk id="39" creationId="{00000000-0000-0000-0000-000000000000}"/>
          </ac:spMkLst>
        </pc:spChg>
        <pc:spChg chg="mod">
          <ac:chgData name="" userId="" providerId="" clId="Web-{25D84A5E-883A-0453-F417-1D32EA6351A4}" dt="2022-05-18T10:51:23.801" v="2" actId="20577"/>
          <ac:spMkLst>
            <pc:docMk/>
            <pc:sldMk cId="3158777495" sldId="1207"/>
            <ac:spMk id="41" creationId="{00000000-0000-0000-0000-000000000000}"/>
          </ac:spMkLst>
        </pc:spChg>
      </pc:sldChg>
    </pc:docChg>
  </pc:docChgLst>
  <pc:docChgLst>
    <pc:chgData clId="Web-{23921A3F-1DE7-C914-53CA-BED9D56FA074}"/>
    <pc:docChg chg="modSld">
      <pc:chgData name="" userId="" providerId="" clId="Web-{23921A3F-1DE7-C914-53CA-BED9D56FA074}" dt="2022-05-18T10:20:26.694" v="0" actId="20577"/>
      <pc:docMkLst>
        <pc:docMk/>
      </pc:docMkLst>
      <pc:sldChg chg="modSp">
        <pc:chgData name="" userId="" providerId="" clId="Web-{23921A3F-1DE7-C914-53CA-BED9D56FA074}" dt="2022-05-18T10:20:26.694" v="0" actId="20577"/>
        <pc:sldMkLst>
          <pc:docMk/>
          <pc:sldMk cId="1621597469" sldId="1390"/>
        </pc:sldMkLst>
        <pc:spChg chg="mod">
          <ac:chgData name="" userId="" providerId="" clId="Web-{23921A3F-1DE7-C914-53CA-BED9D56FA074}" dt="2022-05-18T10:20:26.694" v="0" actId="20577"/>
          <ac:spMkLst>
            <pc:docMk/>
            <pc:sldMk cId="1621597469" sldId="1390"/>
            <ac:spMk id="8" creationId="{5A92CCF9-421E-419D-9189-BD166F0DC00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Links: </a:t>
            </a:r>
          </a:p>
          <a:p>
            <a:endParaRPr lang="en-US" dirty="0"/>
          </a:p>
          <a:p>
            <a:r>
              <a:rPr lang="en-US" dirty="0"/>
              <a:t>Photo: https://pixabay.com/photos/the-internet-5g-technology-free-4885743/#comments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79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09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Links: </a:t>
            </a:r>
          </a:p>
          <a:p>
            <a:endParaRPr lang="en-US" dirty="0"/>
          </a:p>
          <a:p>
            <a:r>
              <a:rPr lang="en-US" dirty="0"/>
              <a:t>Photo: https://pixabay.com/photos/the-internet-5g-technology-free-4885743/#comments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14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Links: </a:t>
            </a:r>
          </a:p>
          <a:p>
            <a:endParaRPr lang="en-US" dirty="0"/>
          </a:p>
          <a:p>
            <a:r>
              <a:rPr lang="en-US" dirty="0"/>
              <a:t>Photo: https://pixabay.com/photos/the-internet-5g-technology-free-4885743/#comments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80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Links: </a:t>
            </a:r>
          </a:p>
          <a:p>
            <a:endParaRPr lang="en-US" dirty="0"/>
          </a:p>
          <a:p>
            <a:r>
              <a:rPr lang="en-US" dirty="0"/>
              <a:t>Photo: https://pixabay.com/photos/the-internet-5g-technology-free-4885743/#comments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15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Links: </a:t>
            </a:r>
          </a:p>
          <a:p>
            <a:endParaRPr lang="en-US" dirty="0"/>
          </a:p>
          <a:p>
            <a:r>
              <a:rPr lang="en-US" dirty="0"/>
              <a:t>Photo: https://pixabay.com/photos/the-internet-5g-technology-free-4885743/#comments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36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Links: </a:t>
            </a:r>
          </a:p>
          <a:p>
            <a:endParaRPr lang="en-US" dirty="0"/>
          </a:p>
          <a:p>
            <a:r>
              <a:rPr lang="en-US" dirty="0"/>
              <a:t>Photo: https://pixabay.com/photos/the-internet-5g-technology-free-4885743/#comments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42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Links: </a:t>
            </a:r>
          </a:p>
          <a:p>
            <a:endParaRPr lang="en-US" dirty="0"/>
          </a:p>
          <a:p>
            <a:r>
              <a:rPr lang="en-US" dirty="0"/>
              <a:t>Photo: https://pixabay.com/photos/the-internet-5g-technology-free-4885743/#comments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01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Links: </a:t>
            </a:r>
          </a:p>
          <a:p>
            <a:endParaRPr lang="en-US" dirty="0"/>
          </a:p>
          <a:p>
            <a:r>
              <a:rPr lang="en-US" dirty="0"/>
              <a:t>Photo: https://pixabay.com/photos/the-internet-5g-technology-free-4885743/#comments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07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Links: </a:t>
            </a:r>
          </a:p>
          <a:p>
            <a:endParaRPr lang="en-US" dirty="0"/>
          </a:p>
          <a:p>
            <a:r>
              <a:rPr lang="en-US" dirty="0"/>
              <a:t>Photo: https://pixabay.com/photos/the-internet-5g-technology-free-4885743/#comments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98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79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6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8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819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24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54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8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5G Standards Bodies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3.2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Fundamentals of 5G Wireless Networks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885E405-8694-4907-88A3-C6DFE9C9DD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735E6635-C9B5-404F-AF96-13DF5115ABF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Wireless Communications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307E15A8-B2D5-4A8D-B5C7-0CC1F98E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Standards Bodies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64E7AA2-1C9D-4195-8F0A-F97CC8C9455C}"/>
              </a:ext>
            </a:extLst>
          </p:cNvPr>
          <p:cNvGrpSpPr/>
          <p:nvPr/>
        </p:nvGrpSpPr>
        <p:grpSpPr>
          <a:xfrm flipH="1">
            <a:off x="4698063" y="2957830"/>
            <a:ext cx="4051300" cy="1501140"/>
            <a:chOff x="393700" y="1104900"/>
            <a:chExt cx="4051300" cy="16891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553136E-751B-4F53-8851-71B855B0509B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F4AC29-CF4F-42C9-B7D1-BF44872DE43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9" name="Inhaltsplatzhalter 4">
            <a:extLst>
              <a:ext uri="{FF2B5EF4-FFF2-40B4-BE49-F238E27FC236}">
                <a16:creationId xmlns:a16="http://schemas.microsoft.com/office/drawing/2014/main" id="{95A7D56F-862E-480A-AA86-E1DB89B08183}"/>
              </a:ext>
            </a:extLst>
          </p:cNvPr>
          <p:cNvSpPr txBox="1">
            <a:spLocks/>
          </p:cNvSpPr>
          <p:nvPr/>
        </p:nvSpPr>
        <p:spPr>
          <a:xfrm>
            <a:off x="5570531" y="3410883"/>
            <a:ext cx="1956388" cy="59503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197B8"/>
                </a:solidFill>
                <a:effectLst/>
                <a:uLnTx/>
                <a:uFillTx/>
                <a:latin typeface="Roboto"/>
                <a:ea typeface="+mn-ea"/>
              </a:rPr>
              <a:t>Contributors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IEEE, Linux Foundation</a:t>
            </a:r>
            <a:r>
              <a:rPr lang="en-US" sz="1100" dirty="0">
                <a:solidFill>
                  <a:srgbClr val="262626"/>
                </a:solidFill>
                <a:latin typeface="Roboto"/>
              </a:rPr>
              <a:t>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083CF-8650-419B-8E31-D504965F3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016" y="3759200"/>
            <a:ext cx="822794" cy="3063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0B9FDC-EFEB-49C3-BEF0-73ADD7A2A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7219" y="3379603"/>
            <a:ext cx="822794" cy="29245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31179B1-30D4-4245-A238-7D25450F9D35}"/>
              </a:ext>
            </a:extLst>
          </p:cNvPr>
          <p:cNvSpPr txBox="1"/>
          <p:nvPr/>
        </p:nvSpPr>
        <p:spPr>
          <a:xfrm>
            <a:off x="210529" y="1179065"/>
            <a:ext cx="40513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Institute of Electrical and Electronics Engineers (IEEE) established IEEE Future Networks Steering Committee.</a:t>
            </a:r>
            <a:endParaRPr lang="en-US" sz="1600" dirty="0">
              <a:ea typeface="Roboto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Establishing roadmap and providing content and tutorials on 5G.</a:t>
            </a:r>
            <a:endParaRPr lang="en-US" sz="1600">
              <a:ea typeface="Roboto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Contributing to IEEE standards for networks, wireless communication, and other components of 5G through working groups. </a:t>
            </a:r>
            <a:endParaRPr lang="en-US" sz="1600">
              <a:ea typeface="Roboto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C6EBCA-866A-4DE3-AF74-B55DE73AC54F}"/>
              </a:ext>
            </a:extLst>
          </p:cNvPr>
          <p:cNvSpPr txBox="1"/>
          <p:nvPr/>
        </p:nvSpPr>
        <p:spPr>
          <a:xfrm>
            <a:off x="4781105" y="1185663"/>
            <a:ext cx="40513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Linux Foundation established LF Networking group to focus on open-source collaboration.</a:t>
            </a:r>
            <a:endParaRPr lang="en-US" sz="1600" dirty="0">
              <a:ea typeface="Roboto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Focus on 5G ecosystem, VNF/CNF collaboration, Edge Computing, and more. </a:t>
            </a:r>
            <a:endParaRPr lang="en-US" sz="1600">
              <a:ea typeface="Roboto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624707-4AE0-440D-84C7-DE3F3F55D789}"/>
              </a:ext>
            </a:extLst>
          </p:cNvPr>
          <p:cNvSpPr txBox="1"/>
          <p:nvPr/>
        </p:nvSpPr>
        <p:spPr>
          <a:xfrm>
            <a:off x="4659805" y="2962464"/>
            <a:ext cx="2867114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https://futurenetworks.ieee.org/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8FF62F-AB44-4B0E-88DF-5472CFA411A4}"/>
              </a:ext>
            </a:extLst>
          </p:cNvPr>
          <p:cNvSpPr txBox="1"/>
          <p:nvPr/>
        </p:nvSpPr>
        <p:spPr>
          <a:xfrm>
            <a:off x="4659805" y="3168429"/>
            <a:ext cx="4700186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https://www.lfnetworking.org/</a:t>
            </a:r>
          </a:p>
        </p:txBody>
      </p:sp>
    </p:spTree>
    <p:extLst>
      <p:ext uri="{BB962C8B-B14F-4D97-AF65-F5344CB8AC3E}">
        <p14:creationId xmlns:p14="http://schemas.microsoft.com/office/powerpoint/2010/main" val="1987094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j-ea"/>
              </a:rPr>
              <a:t>Key Takeaways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j-e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607588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479234"/>
            <a:ext cx="2930192" cy="805349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3GPP </a:t>
            </a: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+mn-ea"/>
              </a:rPr>
              <a:t>Defined specifications through Releases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+mn-ea"/>
              </a:rPr>
              <a:t> 15, 16, and 17</a:t>
            </a: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.</a:t>
            </a:r>
            <a:endParaRPr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Roboto"/>
              <a:ea typeface="Roboto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2" y="2674060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20" y="2545706"/>
            <a:ext cx="2930192" cy="805349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3DB2C4"/>
                </a:solidFill>
                <a:latin typeface="Roboto"/>
              </a:rPr>
              <a:t>ITU and IETF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ITU focuses on radio spectrum use and IETF focuses on IP technology.</a:t>
            </a:r>
            <a:endParaRPr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Roboto"/>
              <a:ea typeface="Roboto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2" y="3752539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20" y="3624185"/>
            <a:ext cx="2930192" cy="805349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IEEE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 and LF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+mn-ea"/>
              </a:rPr>
              <a:t>Contribute to working standards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+mn-ea"/>
              </a:rPr>
              <a:t> and </a:t>
            </a: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deployment.</a:t>
            </a:r>
            <a:endParaRPr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Roboto"/>
              <a:ea typeface="Roboto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466410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3" y="253288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3" y="3611361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03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5G Non-standalone Networks</a:t>
            </a: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885E405-8694-4907-88A3-C6DFE9C9DD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735E6635-C9B5-404F-AF96-13DF5115ABF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Wireless Communications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307E15A8-B2D5-4A8D-B5C7-0CC1F98E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Standards Bodies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15ACAD-4D54-4DA3-BD42-4282F7ACA645}"/>
              </a:ext>
            </a:extLst>
          </p:cNvPr>
          <p:cNvGrpSpPr/>
          <p:nvPr/>
        </p:nvGrpSpPr>
        <p:grpSpPr>
          <a:xfrm>
            <a:off x="393700" y="1198880"/>
            <a:ext cx="4051300" cy="1501140"/>
            <a:chOff x="393700" y="1104900"/>
            <a:chExt cx="4051300" cy="16891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1EE0916-66AD-405A-A854-898C0AA97BE8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F032EB-2C48-4DCD-887A-69CCE8CF79E8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3D43AC-8D54-4014-A074-261B4598CC8A}"/>
              </a:ext>
            </a:extLst>
          </p:cNvPr>
          <p:cNvGrpSpPr/>
          <p:nvPr/>
        </p:nvGrpSpPr>
        <p:grpSpPr>
          <a:xfrm flipH="1">
            <a:off x="4698063" y="1198880"/>
            <a:ext cx="4051300" cy="1501140"/>
            <a:chOff x="393700" y="1104900"/>
            <a:chExt cx="4051300" cy="16891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C29555A-5EC4-4CDC-97F3-E59D438A272A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768B04-81A8-4DE4-A7A2-6201549B0C7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1720136-95A1-474D-9F34-87020151C8B4}"/>
              </a:ext>
            </a:extLst>
          </p:cNvPr>
          <p:cNvGrpSpPr/>
          <p:nvPr/>
        </p:nvGrpSpPr>
        <p:grpSpPr>
          <a:xfrm>
            <a:off x="393700" y="2957830"/>
            <a:ext cx="4051300" cy="1501140"/>
            <a:chOff x="393700" y="1104900"/>
            <a:chExt cx="4051300" cy="16891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AFB3023-03FD-4AEE-B11E-CD36A438FED3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668BA21-58D8-41F6-BF1F-5343BADBCA07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64E7AA2-1C9D-4195-8F0A-F97CC8C9455C}"/>
              </a:ext>
            </a:extLst>
          </p:cNvPr>
          <p:cNvGrpSpPr/>
          <p:nvPr/>
        </p:nvGrpSpPr>
        <p:grpSpPr>
          <a:xfrm flipH="1">
            <a:off x="4698063" y="2957830"/>
            <a:ext cx="4051300" cy="1501140"/>
            <a:chOff x="393700" y="1104900"/>
            <a:chExt cx="4051300" cy="16891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553136E-751B-4F53-8851-71B855B0509B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F4AC29-CF4F-42C9-B7D1-BF44872DE43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615845F3-FD89-4ABE-B035-B1C2B110B2C7}"/>
              </a:ext>
            </a:extLst>
          </p:cNvPr>
          <p:cNvSpPr txBox="1">
            <a:spLocks/>
          </p:cNvSpPr>
          <p:nvPr/>
        </p:nvSpPr>
        <p:spPr>
          <a:xfrm>
            <a:off x="1617081" y="1398018"/>
            <a:ext cx="1956388" cy="11028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3GPP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Primary standards</a:t>
            </a:r>
            <a:r>
              <a:rPr kumimoji="0" lang="en-US" sz="11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body, composed of 7 organizational partners</a:t>
            </a:r>
            <a:r>
              <a:rPr lang="en-US" sz="1100" dirty="0">
                <a:solidFill>
                  <a:srgbClr val="262626"/>
                </a:solidFill>
                <a:latin typeface="Roboto"/>
              </a:rPr>
              <a:t>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7" name="Inhaltsplatzhalter 4">
            <a:extLst>
              <a:ext uri="{FF2B5EF4-FFF2-40B4-BE49-F238E27FC236}">
                <a16:creationId xmlns:a16="http://schemas.microsoft.com/office/drawing/2014/main" id="{14E36AE5-8E5E-4D06-B9FC-8F16AAD90F72}"/>
              </a:ext>
            </a:extLst>
          </p:cNvPr>
          <p:cNvSpPr txBox="1">
            <a:spLocks/>
          </p:cNvSpPr>
          <p:nvPr/>
        </p:nvSpPr>
        <p:spPr>
          <a:xfrm>
            <a:off x="5570531" y="1398018"/>
            <a:ext cx="1956388" cy="11028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ITU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100" dirty="0">
                <a:solidFill>
                  <a:srgbClr val="262626"/>
                </a:solidFill>
                <a:latin typeface="Roboto"/>
              </a:rPr>
              <a:t>United Nations agency focused on information and telecommunications.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8" name="Inhaltsplatzhalter 4">
            <a:extLst>
              <a:ext uri="{FF2B5EF4-FFF2-40B4-BE49-F238E27FC236}">
                <a16:creationId xmlns:a16="http://schemas.microsoft.com/office/drawing/2014/main" id="{0D2258AE-334D-4269-BA72-1589E2086B7D}"/>
              </a:ext>
            </a:extLst>
          </p:cNvPr>
          <p:cNvSpPr txBox="1">
            <a:spLocks/>
          </p:cNvSpPr>
          <p:nvPr/>
        </p:nvSpPr>
        <p:spPr>
          <a:xfrm>
            <a:off x="1617081" y="3283926"/>
            <a:ext cx="1956388" cy="84895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IETF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100" dirty="0">
                <a:solidFill>
                  <a:srgbClr val="262626"/>
                </a:solidFill>
                <a:latin typeface="Roboto"/>
              </a:rPr>
              <a:t>Specifications for virtualization using IP protocols.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9" name="Inhaltsplatzhalter 4">
            <a:extLst>
              <a:ext uri="{FF2B5EF4-FFF2-40B4-BE49-F238E27FC236}">
                <a16:creationId xmlns:a16="http://schemas.microsoft.com/office/drawing/2014/main" id="{95A7D56F-862E-480A-AA86-E1DB89B08183}"/>
              </a:ext>
            </a:extLst>
          </p:cNvPr>
          <p:cNvSpPr txBox="1">
            <a:spLocks/>
          </p:cNvSpPr>
          <p:nvPr/>
        </p:nvSpPr>
        <p:spPr>
          <a:xfrm>
            <a:off x="5570531" y="3410883"/>
            <a:ext cx="1956388" cy="59503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197B8"/>
                </a:solidFill>
                <a:effectLst/>
                <a:uLnTx/>
                <a:uFillTx/>
                <a:latin typeface="Roboto"/>
                <a:ea typeface="+mn-ea"/>
              </a:rPr>
              <a:t>Contributors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IEEE, Linux Foundation</a:t>
            </a:r>
            <a:r>
              <a:rPr lang="en-US" sz="1100" dirty="0">
                <a:solidFill>
                  <a:srgbClr val="262626"/>
                </a:solidFill>
                <a:latin typeface="Roboto"/>
              </a:rPr>
              <a:t>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8194054-9FAB-40BD-B772-234C8AC53313}"/>
              </a:ext>
            </a:extLst>
          </p:cNvPr>
          <p:cNvGrpSpPr/>
          <p:nvPr/>
        </p:nvGrpSpPr>
        <p:grpSpPr>
          <a:xfrm>
            <a:off x="3641256" y="1898650"/>
            <a:ext cx="1860550" cy="1860550"/>
            <a:chOff x="3641256" y="1898650"/>
            <a:chExt cx="1860550" cy="186055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E42A743-4EE6-45E3-A1E2-0E56FCBB8F5E}"/>
                </a:ext>
              </a:extLst>
            </p:cNvPr>
            <p:cNvSpPr/>
            <p:nvPr/>
          </p:nvSpPr>
          <p:spPr>
            <a:xfrm>
              <a:off x="3641256" y="1898650"/>
              <a:ext cx="1860550" cy="1860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FCA2D00-E25B-40CB-BEFC-B1BBEFFAE1F7}"/>
                </a:ext>
              </a:extLst>
            </p:cNvPr>
            <p:cNvSpPr/>
            <p:nvPr/>
          </p:nvSpPr>
          <p:spPr>
            <a:xfrm>
              <a:off x="3791282" y="2048676"/>
              <a:ext cx="1560498" cy="156049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0C61097-F3F1-444B-9E1C-83FA75A0A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16" y="1656657"/>
            <a:ext cx="786040" cy="523074"/>
          </a:xfrm>
          <a:prstGeom prst="rect">
            <a:avLst/>
          </a:prstGeom>
        </p:spPr>
      </p:pic>
      <p:pic>
        <p:nvPicPr>
          <p:cNvPr id="1026" name="Picture 2" descr="Host country website - ITU PP-18 - Plenipotentiary Conference">
            <a:extLst>
              <a:ext uri="{FF2B5EF4-FFF2-40B4-BE49-F238E27FC236}">
                <a16:creationId xmlns:a16="http://schemas.microsoft.com/office/drawing/2014/main" id="{4F5E82F1-7618-4C6E-891C-E2BA45B7F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796" y="1662888"/>
            <a:ext cx="517737" cy="57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076BDA-009F-4135-A1F7-3F90A8D8BB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456" y="3453287"/>
            <a:ext cx="746759" cy="427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083CF-8650-419B-8E31-D504965F30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9016" y="3759200"/>
            <a:ext cx="822794" cy="3063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0B9FDC-EFEB-49C3-BEF0-73ADD7A2A7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7219" y="3379603"/>
            <a:ext cx="822794" cy="292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A815E6-F68F-42E2-9723-21AFC395F3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12349" y="2298482"/>
            <a:ext cx="765354" cy="102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93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885E405-8694-4907-88A3-C6DFE9C9DD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735E6635-C9B5-404F-AF96-13DF5115ABF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Wireless Communications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307E15A8-B2D5-4A8D-B5C7-0CC1F98E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Standards Bodies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15ACAD-4D54-4DA3-BD42-4282F7ACA645}"/>
              </a:ext>
            </a:extLst>
          </p:cNvPr>
          <p:cNvGrpSpPr/>
          <p:nvPr/>
        </p:nvGrpSpPr>
        <p:grpSpPr>
          <a:xfrm>
            <a:off x="393700" y="1198880"/>
            <a:ext cx="4051300" cy="1501140"/>
            <a:chOff x="393700" y="1104900"/>
            <a:chExt cx="4051300" cy="16891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1EE0916-66AD-405A-A854-898C0AA97BE8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F032EB-2C48-4DCD-887A-69CCE8CF79E8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615845F3-FD89-4ABE-B035-B1C2B110B2C7}"/>
              </a:ext>
            </a:extLst>
          </p:cNvPr>
          <p:cNvSpPr txBox="1">
            <a:spLocks/>
          </p:cNvSpPr>
          <p:nvPr/>
        </p:nvSpPr>
        <p:spPr>
          <a:xfrm>
            <a:off x="1617081" y="1398018"/>
            <a:ext cx="1956388" cy="11028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3GPP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Primary standards</a:t>
            </a:r>
            <a:r>
              <a:rPr kumimoji="0" lang="en-US" sz="11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body, composed of 7 organizational partners</a:t>
            </a:r>
            <a:r>
              <a:rPr lang="en-US" sz="1100" dirty="0">
                <a:solidFill>
                  <a:srgbClr val="262626"/>
                </a:solidFill>
                <a:latin typeface="Roboto"/>
              </a:rPr>
              <a:t>.</a:t>
            </a:r>
            <a:endParaRPr lang="en-US" dirty="0">
              <a:ea typeface="+mn-e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C61097-F3F1-444B-9E1C-83FA75A0A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16" y="1656657"/>
            <a:ext cx="786040" cy="5230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92CCF9-421E-419D-9189-BD166F0DC00C}"/>
              </a:ext>
            </a:extLst>
          </p:cNvPr>
          <p:cNvSpPr txBox="1"/>
          <p:nvPr/>
        </p:nvSpPr>
        <p:spPr>
          <a:xfrm>
            <a:off x="4690481" y="1198880"/>
            <a:ext cx="4051300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International organization representing global telecommunications.</a:t>
            </a:r>
            <a:endParaRPr lang="en-US" sz="1600" dirty="0">
              <a:ea typeface="Roboto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Formulates, develops, and publishes technical specifications for 5G.</a:t>
            </a:r>
            <a:endParaRPr lang="en-US" sz="1600" dirty="0">
              <a:ea typeface="Roboto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Three Technical Specification Groups (TSGs):</a:t>
            </a:r>
            <a:endParaRPr lang="en-US" sz="1600" dirty="0">
              <a:ea typeface="Roboto"/>
            </a:endParaRPr>
          </a:p>
          <a:p>
            <a:pPr marL="1028700" lvl="2" indent="-342900">
              <a:buFont typeface="Wingdings"/>
              <a:buChar char="q"/>
            </a:pPr>
            <a:r>
              <a:rPr lang="en-US" sz="1600" dirty="0"/>
              <a:t>Radio Access Networks (RAN)</a:t>
            </a:r>
            <a:endParaRPr lang="en-US" sz="1600" dirty="0">
              <a:ea typeface="Roboto"/>
            </a:endParaRPr>
          </a:p>
          <a:p>
            <a:pPr marL="1028700" lvl="2" indent="-342900">
              <a:buFont typeface="Wingdings"/>
              <a:buChar char="q"/>
            </a:pPr>
            <a:r>
              <a:rPr lang="en-US" sz="1600" dirty="0"/>
              <a:t>Services &amp; Systems Aspects (SA)</a:t>
            </a:r>
            <a:endParaRPr lang="en-US" sz="1600" dirty="0">
              <a:ea typeface="Roboto"/>
            </a:endParaRPr>
          </a:p>
          <a:p>
            <a:pPr marL="1028700" lvl="2" indent="-342900">
              <a:buFont typeface="Wingdings"/>
              <a:buChar char="q"/>
            </a:pPr>
            <a:r>
              <a:rPr lang="en-US" sz="1600" dirty="0"/>
              <a:t>Core Network &amp; Terminals (CT)</a:t>
            </a:r>
            <a:endParaRPr lang="en-US" sz="1600" dirty="0">
              <a:ea typeface="Roboto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C3C6A4F-3C34-4D62-8C7F-585AB1723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499037"/>
              </p:ext>
            </p:extLst>
          </p:nvPr>
        </p:nvGraphicFramePr>
        <p:xfrm>
          <a:off x="402219" y="2885834"/>
          <a:ext cx="4742349" cy="2023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7383">
                  <a:extLst>
                    <a:ext uri="{9D8B030D-6E8A-4147-A177-3AD203B41FA5}">
                      <a16:colId xmlns:a16="http://schemas.microsoft.com/office/drawing/2014/main" val="1287873863"/>
                    </a:ext>
                  </a:extLst>
                </a:gridCol>
                <a:gridCol w="1104966">
                  <a:extLst>
                    <a:ext uri="{9D8B030D-6E8A-4147-A177-3AD203B41FA5}">
                      <a16:colId xmlns:a16="http://schemas.microsoft.com/office/drawing/2014/main" val="3720713888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Organizational Partners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8654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Organization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Country/region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03516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Association of Radio Industries and Businesses (ARIB)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Japan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7902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Alliance for Telecommunications Industry Solutions (ATIS)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45895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China Communications Standards Association (CCSA)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China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540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European Telecommunications Standards Institute (ETSI)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Europe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49405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Telecommunications Standards Development Society (TSDSI)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15472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Telecommunications Technology Association (TTA)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South Korea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73976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Telecommunication Technology Committee (TTC)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Japan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1704401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40CF44D0-2810-42C7-8000-811DDAB3A5F1}"/>
              </a:ext>
            </a:extLst>
          </p:cNvPr>
          <p:cNvSpPr txBox="1"/>
          <p:nvPr/>
        </p:nvSpPr>
        <p:spPr>
          <a:xfrm>
            <a:off x="2489521" y="2412664"/>
            <a:ext cx="19639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https://www.3gpp.org/</a:t>
            </a:r>
          </a:p>
        </p:txBody>
      </p:sp>
    </p:spTree>
    <p:extLst>
      <p:ext uri="{BB962C8B-B14F-4D97-AF65-F5344CB8AC3E}">
        <p14:creationId xmlns:p14="http://schemas.microsoft.com/office/powerpoint/2010/main" val="1621597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885E405-8694-4907-88A3-C6DFE9C9DD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735E6635-C9B5-404F-AF96-13DF5115ABF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Wireless Communications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307E15A8-B2D5-4A8D-B5C7-0CC1F98E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Standards Bodies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15ACAD-4D54-4DA3-BD42-4282F7ACA645}"/>
              </a:ext>
            </a:extLst>
          </p:cNvPr>
          <p:cNvGrpSpPr/>
          <p:nvPr/>
        </p:nvGrpSpPr>
        <p:grpSpPr>
          <a:xfrm>
            <a:off x="393700" y="1198880"/>
            <a:ext cx="4051300" cy="1501140"/>
            <a:chOff x="393700" y="1104900"/>
            <a:chExt cx="4051300" cy="16891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1EE0916-66AD-405A-A854-898C0AA97BE8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F032EB-2C48-4DCD-887A-69CCE8CF79E8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615845F3-FD89-4ABE-B035-B1C2B110B2C7}"/>
              </a:ext>
            </a:extLst>
          </p:cNvPr>
          <p:cNvSpPr txBox="1">
            <a:spLocks/>
          </p:cNvSpPr>
          <p:nvPr/>
        </p:nvSpPr>
        <p:spPr>
          <a:xfrm>
            <a:off x="1617081" y="1398018"/>
            <a:ext cx="1956388" cy="11028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3GPP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Primary standards</a:t>
            </a:r>
            <a:r>
              <a:rPr kumimoji="0" lang="en-US" sz="11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body, composed of 7 organizational partners</a:t>
            </a:r>
            <a:r>
              <a:rPr lang="en-US" sz="1100" dirty="0">
                <a:solidFill>
                  <a:srgbClr val="262626"/>
                </a:solidFill>
                <a:latin typeface="Roboto"/>
              </a:rPr>
              <a:t>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C61097-F3F1-444B-9E1C-83FA75A0A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16" y="1656657"/>
            <a:ext cx="786040" cy="523074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2301B6B-883A-42E8-8FEF-28F7F549E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64327"/>
              </p:ext>
            </p:extLst>
          </p:nvPr>
        </p:nvGraphicFramePr>
        <p:xfrm>
          <a:off x="1397000" y="3499474"/>
          <a:ext cx="6096000" cy="142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034165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80159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86892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Release 15 - 2019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16 - 2020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17 -2022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545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First NR ("New Radio") release.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5G Vehicle-to-x service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Service Based Architecture (SBA)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The 5G System - Phase 2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Industrial IoT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URLLC enhancements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5G efficiency including Dynamic Spectrum Sharing (DSS)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Support for non-terrestrial networks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Unmanned Aerial Systems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RAN Slicing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Edge Computing</a:t>
                      </a:r>
                      <a:r>
                        <a:rPr lang="en-US" dirty="0"/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889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48A463A-2982-433E-A306-2C756315F70D}"/>
              </a:ext>
            </a:extLst>
          </p:cNvPr>
          <p:cNvSpPr txBox="1"/>
          <p:nvPr/>
        </p:nvSpPr>
        <p:spPr>
          <a:xfrm>
            <a:off x="1402899" y="3199392"/>
            <a:ext cx="15584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5G Specifications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A44CAE-BD2F-49F2-9B85-D78AA0532E30}"/>
              </a:ext>
            </a:extLst>
          </p:cNvPr>
          <p:cNvSpPr txBox="1"/>
          <p:nvPr/>
        </p:nvSpPr>
        <p:spPr>
          <a:xfrm>
            <a:off x="4690481" y="1198880"/>
            <a:ext cx="4291589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International organization representing global telecommunications.</a:t>
            </a:r>
            <a:endParaRPr lang="en-US" sz="1600" dirty="0">
              <a:ea typeface="Roboto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Formulates, develops, and publishes technical specifications for 5G.</a:t>
            </a:r>
            <a:endParaRPr lang="en-US" sz="1600">
              <a:ea typeface="Roboto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Three Technical Specification Groups (TSGs):</a:t>
            </a:r>
            <a:endParaRPr lang="en-US" sz="1600">
              <a:ea typeface="Roboto"/>
            </a:endParaRPr>
          </a:p>
          <a:p>
            <a:pPr marL="1028700" lvl="2" indent="-342900">
              <a:buFont typeface="Wingdings"/>
              <a:buChar char="q"/>
            </a:pPr>
            <a:r>
              <a:rPr lang="en-US" sz="1600" dirty="0"/>
              <a:t>Radio Access Networks (RAN)</a:t>
            </a:r>
            <a:endParaRPr lang="en-US" sz="1600">
              <a:ea typeface="Roboto"/>
            </a:endParaRPr>
          </a:p>
          <a:p>
            <a:pPr marL="1028700" lvl="2" indent="-342900">
              <a:buFont typeface="Wingdings"/>
              <a:buChar char="q"/>
            </a:pPr>
            <a:r>
              <a:rPr lang="en-US" sz="1600" dirty="0"/>
              <a:t>Services &amp; Systems Aspects (SA)</a:t>
            </a:r>
            <a:endParaRPr lang="en-US" sz="1600">
              <a:ea typeface="Roboto"/>
            </a:endParaRPr>
          </a:p>
          <a:p>
            <a:pPr marL="1028700" lvl="2" indent="-342900">
              <a:buFont typeface="Wingdings"/>
              <a:buChar char="q"/>
            </a:pPr>
            <a:r>
              <a:rPr lang="en-US" sz="1600" dirty="0"/>
              <a:t>Core Network &amp; Terminals (CT)</a:t>
            </a:r>
            <a:endParaRPr lang="en-US" sz="1600">
              <a:ea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243E0-1B51-4F4D-AD78-78A3D7269C8A}"/>
              </a:ext>
            </a:extLst>
          </p:cNvPr>
          <p:cNvSpPr txBox="1"/>
          <p:nvPr/>
        </p:nvSpPr>
        <p:spPr>
          <a:xfrm>
            <a:off x="2489521" y="2412664"/>
            <a:ext cx="19639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https://www.3gpp.org/</a:t>
            </a:r>
          </a:p>
        </p:txBody>
      </p:sp>
    </p:spTree>
    <p:extLst>
      <p:ext uri="{BB962C8B-B14F-4D97-AF65-F5344CB8AC3E}">
        <p14:creationId xmlns:p14="http://schemas.microsoft.com/office/powerpoint/2010/main" val="4288762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885E405-8694-4907-88A3-C6DFE9C9DD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735E6635-C9B5-404F-AF96-13DF5115ABF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Wireless Communications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307E15A8-B2D5-4A8D-B5C7-0CC1F98E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Standards Bodies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15ACAD-4D54-4DA3-BD42-4282F7ACA645}"/>
              </a:ext>
            </a:extLst>
          </p:cNvPr>
          <p:cNvGrpSpPr/>
          <p:nvPr/>
        </p:nvGrpSpPr>
        <p:grpSpPr>
          <a:xfrm>
            <a:off x="393700" y="1198880"/>
            <a:ext cx="4051300" cy="1501140"/>
            <a:chOff x="393700" y="1104900"/>
            <a:chExt cx="4051300" cy="16891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1EE0916-66AD-405A-A854-898C0AA97BE8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F032EB-2C48-4DCD-887A-69CCE8CF79E8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3D43AC-8D54-4014-A074-261B4598CC8A}"/>
              </a:ext>
            </a:extLst>
          </p:cNvPr>
          <p:cNvGrpSpPr/>
          <p:nvPr/>
        </p:nvGrpSpPr>
        <p:grpSpPr>
          <a:xfrm flipH="1">
            <a:off x="4698063" y="1198880"/>
            <a:ext cx="4051300" cy="1501140"/>
            <a:chOff x="393700" y="1104900"/>
            <a:chExt cx="4051300" cy="16891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C29555A-5EC4-4CDC-97F3-E59D438A272A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768B04-81A8-4DE4-A7A2-6201549B0C7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1720136-95A1-474D-9F34-87020151C8B4}"/>
              </a:ext>
            </a:extLst>
          </p:cNvPr>
          <p:cNvGrpSpPr/>
          <p:nvPr/>
        </p:nvGrpSpPr>
        <p:grpSpPr>
          <a:xfrm>
            <a:off x="393700" y="2957830"/>
            <a:ext cx="4051300" cy="1501140"/>
            <a:chOff x="393700" y="1104900"/>
            <a:chExt cx="4051300" cy="16891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AFB3023-03FD-4AEE-B11E-CD36A438FED3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668BA21-58D8-41F6-BF1F-5343BADBCA07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64E7AA2-1C9D-4195-8F0A-F97CC8C9455C}"/>
              </a:ext>
            </a:extLst>
          </p:cNvPr>
          <p:cNvGrpSpPr/>
          <p:nvPr/>
        </p:nvGrpSpPr>
        <p:grpSpPr>
          <a:xfrm flipH="1">
            <a:off x="4698063" y="2957830"/>
            <a:ext cx="4051300" cy="1501140"/>
            <a:chOff x="393700" y="1104900"/>
            <a:chExt cx="4051300" cy="16891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553136E-751B-4F53-8851-71B855B0509B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F4AC29-CF4F-42C9-B7D1-BF44872DE43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615845F3-FD89-4ABE-B035-B1C2B110B2C7}"/>
              </a:ext>
            </a:extLst>
          </p:cNvPr>
          <p:cNvSpPr txBox="1">
            <a:spLocks/>
          </p:cNvSpPr>
          <p:nvPr/>
        </p:nvSpPr>
        <p:spPr>
          <a:xfrm>
            <a:off x="1617081" y="1398018"/>
            <a:ext cx="1956388" cy="11028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3GPP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Primary standards</a:t>
            </a:r>
            <a:r>
              <a:rPr kumimoji="0" lang="en-US" sz="11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body, composed of 7 organizational partners</a:t>
            </a:r>
            <a:r>
              <a:rPr lang="en-US" sz="1100" dirty="0">
                <a:solidFill>
                  <a:srgbClr val="262626"/>
                </a:solidFill>
                <a:latin typeface="Roboto"/>
              </a:rPr>
              <a:t>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7" name="Inhaltsplatzhalter 4">
            <a:extLst>
              <a:ext uri="{FF2B5EF4-FFF2-40B4-BE49-F238E27FC236}">
                <a16:creationId xmlns:a16="http://schemas.microsoft.com/office/drawing/2014/main" id="{14E36AE5-8E5E-4D06-B9FC-8F16AAD90F72}"/>
              </a:ext>
            </a:extLst>
          </p:cNvPr>
          <p:cNvSpPr txBox="1">
            <a:spLocks/>
          </p:cNvSpPr>
          <p:nvPr/>
        </p:nvSpPr>
        <p:spPr>
          <a:xfrm>
            <a:off x="5570531" y="1398018"/>
            <a:ext cx="1956388" cy="11028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ITU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100" dirty="0">
                <a:solidFill>
                  <a:srgbClr val="262626"/>
                </a:solidFill>
                <a:latin typeface="Roboto"/>
              </a:rPr>
              <a:t>United Nations agency focused on information and telecommunications.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8" name="Inhaltsplatzhalter 4">
            <a:extLst>
              <a:ext uri="{FF2B5EF4-FFF2-40B4-BE49-F238E27FC236}">
                <a16:creationId xmlns:a16="http://schemas.microsoft.com/office/drawing/2014/main" id="{0D2258AE-334D-4269-BA72-1589E2086B7D}"/>
              </a:ext>
            </a:extLst>
          </p:cNvPr>
          <p:cNvSpPr txBox="1">
            <a:spLocks/>
          </p:cNvSpPr>
          <p:nvPr/>
        </p:nvSpPr>
        <p:spPr>
          <a:xfrm>
            <a:off x="1617081" y="3283926"/>
            <a:ext cx="1956388" cy="84895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IETF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100" dirty="0">
                <a:solidFill>
                  <a:srgbClr val="262626"/>
                </a:solidFill>
                <a:latin typeface="Roboto"/>
              </a:rPr>
              <a:t>Specifications for virtualization using IP protocols.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9" name="Inhaltsplatzhalter 4">
            <a:extLst>
              <a:ext uri="{FF2B5EF4-FFF2-40B4-BE49-F238E27FC236}">
                <a16:creationId xmlns:a16="http://schemas.microsoft.com/office/drawing/2014/main" id="{95A7D56F-862E-480A-AA86-E1DB89B08183}"/>
              </a:ext>
            </a:extLst>
          </p:cNvPr>
          <p:cNvSpPr txBox="1">
            <a:spLocks/>
          </p:cNvSpPr>
          <p:nvPr/>
        </p:nvSpPr>
        <p:spPr>
          <a:xfrm>
            <a:off x="5570531" y="3410883"/>
            <a:ext cx="1956388" cy="59503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197B8"/>
                </a:solidFill>
                <a:effectLst/>
                <a:uLnTx/>
                <a:uFillTx/>
                <a:latin typeface="Roboto"/>
                <a:ea typeface="+mn-ea"/>
              </a:rPr>
              <a:t>Contributors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IEEE, Linux Foundation</a:t>
            </a:r>
            <a:r>
              <a:rPr lang="en-US" sz="1100" dirty="0">
                <a:solidFill>
                  <a:srgbClr val="262626"/>
                </a:solidFill>
                <a:latin typeface="Roboto"/>
              </a:rPr>
              <a:t>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8194054-9FAB-40BD-B772-234C8AC53313}"/>
              </a:ext>
            </a:extLst>
          </p:cNvPr>
          <p:cNvGrpSpPr/>
          <p:nvPr/>
        </p:nvGrpSpPr>
        <p:grpSpPr>
          <a:xfrm>
            <a:off x="3641256" y="1898650"/>
            <a:ext cx="1860550" cy="1860550"/>
            <a:chOff x="3641256" y="1898650"/>
            <a:chExt cx="1860550" cy="186055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E42A743-4EE6-45E3-A1E2-0E56FCBB8F5E}"/>
                </a:ext>
              </a:extLst>
            </p:cNvPr>
            <p:cNvSpPr/>
            <p:nvPr/>
          </p:nvSpPr>
          <p:spPr>
            <a:xfrm>
              <a:off x="3641256" y="1898650"/>
              <a:ext cx="1860550" cy="1860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FCA2D00-E25B-40CB-BEFC-B1BBEFFAE1F7}"/>
                </a:ext>
              </a:extLst>
            </p:cNvPr>
            <p:cNvSpPr/>
            <p:nvPr/>
          </p:nvSpPr>
          <p:spPr>
            <a:xfrm>
              <a:off x="3791282" y="2048676"/>
              <a:ext cx="1560498" cy="156049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0C61097-F3F1-444B-9E1C-83FA75A0A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16" y="1656657"/>
            <a:ext cx="786040" cy="523074"/>
          </a:xfrm>
          <a:prstGeom prst="rect">
            <a:avLst/>
          </a:prstGeom>
        </p:spPr>
      </p:pic>
      <p:pic>
        <p:nvPicPr>
          <p:cNvPr id="1026" name="Picture 2" descr="Host country website - ITU PP-18 - Plenipotentiary Conference">
            <a:extLst>
              <a:ext uri="{FF2B5EF4-FFF2-40B4-BE49-F238E27FC236}">
                <a16:creationId xmlns:a16="http://schemas.microsoft.com/office/drawing/2014/main" id="{4F5E82F1-7618-4C6E-891C-E2BA45B7F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796" y="1662888"/>
            <a:ext cx="517737" cy="57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076BDA-009F-4135-A1F7-3F90A8D8BB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456" y="3453287"/>
            <a:ext cx="746759" cy="427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083CF-8650-419B-8E31-D504965F30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9016" y="3759200"/>
            <a:ext cx="822794" cy="3063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0B9FDC-EFEB-49C3-BEF0-73ADD7A2A7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7219" y="3379603"/>
            <a:ext cx="822794" cy="292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A815E6-F68F-42E2-9723-21AFC395F3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12349" y="2298482"/>
            <a:ext cx="765354" cy="102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62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885E405-8694-4907-88A3-C6DFE9C9DD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735E6635-C9B5-404F-AF96-13DF5115ABF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Wireless Communications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307E15A8-B2D5-4A8D-B5C7-0CC1F98E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Standards Bodies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3D43AC-8D54-4014-A074-261B4598CC8A}"/>
              </a:ext>
            </a:extLst>
          </p:cNvPr>
          <p:cNvGrpSpPr/>
          <p:nvPr/>
        </p:nvGrpSpPr>
        <p:grpSpPr>
          <a:xfrm flipH="1">
            <a:off x="4698063" y="1198880"/>
            <a:ext cx="4051300" cy="1501140"/>
            <a:chOff x="393700" y="1104900"/>
            <a:chExt cx="4051300" cy="16891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C29555A-5EC4-4CDC-97F3-E59D438A272A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768B04-81A8-4DE4-A7A2-6201549B0C7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7" name="Inhaltsplatzhalter 4">
            <a:extLst>
              <a:ext uri="{FF2B5EF4-FFF2-40B4-BE49-F238E27FC236}">
                <a16:creationId xmlns:a16="http://schemas.microsoft.com/office/drawing/2014/main" id="{14E36AE5-8E5E-4D06-B9FC-8F16AAD90F72}"/>
              </a:ext>
            </a:extLst>
          </p:cNvPr>
          <p:cNvSpPr txBox="1">
            <a:spLocks/>
          </p:cNvSpPr>
          <p:nvPr/>
        </p:nvSpPr>
        <p:spPr>
          <a:xfrm>
            <a:off x="5570531" y="1398018"/>
            <a:ext cx="1956388" cy="11028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ITU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100" dirty="0">
                <a:solidFill>
                  <a:srgbClr val="262626"/>
                </a:solidFill>
                <a:latin typeface="Roboto"/>
              </a:rPr>
              <a:t>United Nations agency focused on information and telecommunications.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pic>
        <p:nvPicPr>
          <p:cNvPr id="1026" name="Picture 2" descr="Host country website - ITU PP-18 - Plenipotentiary Conference">
            <a:extLst>
              <a:ext uri="{FF2B5EF4-FFF2-40B4-BE49-F238E27FC236}">
                <a16:creationId xmlns:a16="http://schemas.microsoft.com/office/drawing/2014/main" id="{4F5E82F1-7618-4C6E-891C-E2BA45B7F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796" y="1662888"/>
            <a:ext cx="517737" cy="57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1203CA6-C1BC-4261-A538-6D14496ADE99}"/>
              </a:ext>
            </a:extLst>
          </p:cNvPr>
          <p:cNvSpPr txBox="1"/>
          <p:nvPr/>
        </p:nvSpPr>
        <p:spPr>
          <a:xfrm>
            <a:off x="252126" y="1198880"/>
            <a:ext cx="4401993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International Telecommunications Union (ITU) is UN-based agency.</a:t>
            </a:r>
            <a:endParaRPr lang="en-US" sz="1600" dirty="0">
              <a:ea typeface="Roboto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Focused on information and telecommunications technologies. </a:t>
            </a:r>
            <a:endParaRPr lang="en-US" sz="1600">
              <a:ea typeface="Roboto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Coordinates the global sharing of radiofrequency spectrum. </a:t>
            </a:r>
            <a:endParaRPr lang="en-US" sz="1600">
              <a:ea typeface="Roboto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Provided 5G standards, IMT-2020. </a:t>
            </a:r>
            <a:endParaRPr lang="en-US" sz="1600">
              <a:ea typeface="Robot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E6FC8-ACF0-4010-9820-03E0EE5F324D}"/>
              </a:ext>
            </a:extLst>
          </p:cNvPr>
          <p:cNvSpPr txBox="1"/>
          <p:nvPr/>
        </p:nvSpPr>
        <p:spPr>
          <a:xfrm>
            <a:off x="4698063" y="1247977"/>
            <a:ext cx="16321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https://www.itu.int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AE69D7-F0EF-4393-AD61-F251BCE85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480884"/>
              </p:ext>
            </p:extLst>
          </p:nvPr>
        </p:nvGraphicFramePr>
        <p:xfrm>
          <a:off x="630188" y="2971182"/>
          <a:ext cx="7954874" cy="21173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5865">
                  <a:extLst>
                    <a:ext uri="{9D8B030D-6E8A-4147-A177-3AD203B41FA5}">
                      <a16:colId xmlns:a16="http://schemas.microsoft.com/office/drawing/2014/main" val="3552127410"/>
                    </a:ext>
                  </a:extLst>
                </a:gridCol>
                <a:gridCol w="3202836">
                  <a:extLst>
                    <a:ext uri="{9D8B030D-6E8A-4147-A177-3AD203B41FA5}">
                      <a16:colId xmlns:a16="http://schemas.microsoft.com/office/drawing/2014/main" val="3998757645"/>
                    </a:ext>
                  </a:extLst>
                </a:gridCol>
                <a:gridCol w="1572426">
                  <a:extLst>
                    <a:ext uri="{9D8B030D-6E8A-4147-A177-3AD203B41FA5}">
                      <a16:colId xmlns:a16="http://schemas.microsoft.com/office/drawing/2014/main" val="1065686469"/>
                    </a:ext>
                  </a:extLst>
                </a:gridCol>
                <a:gridCol w="1163747">
                  <a:extLst>
                    <a:ext uri="{9D8B030D-6E8A-4147-A177-3AD203B41FA5}">
                      <a16:colId xmlns:a16="http://schemas.microsoft.com/office/drawing/2014/main" val="570832002"/>
                    </a:ext>
                  </a:extLst>
                </a:gridCol>
              </a:tblGrid>
              <a:tr h="165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Capability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Description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Target Value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Usage scenario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extLst>
                  <a:ext uri="{0D108BD9-81ED-4DB2-BD59-A6C34878D82A}">
                    <a16:rowId xmlns:a16="http://schemas.microsoft.com/office/drawing/2014/main" val="19043272"/>
                  </a:ext>
                </a:extLst>
              </a:tr>
              <a:tr h="165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Downlink peak data rate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Minimum maximum data rate technology must support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20 Gbps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eMBB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extLst>
                  <a:ext uri="{0D108BD9-81ED-4DB2-BD59-A6C34878D82A}">
                    <a16:rowId xmlns:a16="http://schemas.microsoft.com/office/drawing/2014/main" val="1440844328"/>
                  </a:ext>
                </a:extLst>
              </a:tr>
              <a:tr h="165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Uplink peak data rate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Minimum maximum data rate technology must support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 Gbps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eMBB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extLst>
                  <a:ext uri="{0D108BD9-81ED-4DB2-BD59-A6C34878D82A}">
                    <a16:rowId xmlns:a16="http://schemas.microsoft.com/office/drawing/2014/main" val="839069335"/>
                  </a:ext>
                </a:extLst>
              </a:tr>
              <a:tr h="165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User experienced downlink data rate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Data rate in dense urban test environment 95% of 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100 Mbps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eMBB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extLst>
                  <a:ext uri="{0D108BD9-81ED-4DB2-BD59-A6C34878D82A}">
                    <a16:rowId xmlns:a16="http://schemas.microsoft.com/office/drawing/2014/main" val="1330472032"/>
                  </a:ext>
                </a:extLst>
              </a:tr>
              <a:tr h="165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User experienced uplink data rate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Data rate in dense urban test environment 95% of 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50 Mbps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eMBB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extLst>
                  <a:ext uri="{0D108BD9-81ED-4DB2-BD59-A6C34878D82A}">
                    <a16:rowId xmlns:a16="http://schemas.microsoft.com/office/drawing/2014/main" val="2411540627"/>
                  </a:ext>
                </a:extLst>
              </a:tr>
              <a:tr h="165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Latency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Radio network contribution to packet travel 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 ms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eMBB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extLst>
                  <a:ext uri="{0D108BD9-81ED-4DB2-BD59-A6C34878D82A}">
                    <a16:rowId xmlns:a16="http://schemas.microsoft.com/office/drawing/2014/main" val="2381919462"/>
                  </a:ext>
                </a:extLst>
              </a:tr>
              <a:tr h="165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Latency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Radio network contribution to packet travel 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 ms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URLLC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extLst>
                  <a:ext uri="{0D108BD9-81ED-4DB2-BD59-A6C34878D82A}">
                    <a16:rowId xmlns:a16="http://schemas.microsoft.com/office/drawing/2014/main" val="2874995696"/>
                  </a:ext>
                </a:extLst>
              </a:tr>
              <a:tr h="165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Mobility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Maximum speed for handoff and QoS requirements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500 km/h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eMBB/URLLC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extLst>
                  <a:ext uri="{0D108BD9-81ED-4DB2-BD59-A6C34878D82A}">
                    <a16:rowId xmlns:a16="http://schemas.microsoft.com/office/drawing/2014/main" val="4161592854"/>
                  </a:ext>
                </a:extLst>
              </a:tr>
              <a:tr h="165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Connection density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 number of devices per unit area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1,000,000 devices/km2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mMTC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extLst>
                  <a:ext uri="{0D108BD9-81ED-4DB2-BD59-A6C34878D82A}">
                    <a16:rowId xmlns:a16="http://schemas.microsoft.com/office/drawing/2014/main" val="4269026726"/>
                  </a:ext>
                </a:extLst>
              </a:tr>
              <a:tr h="165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Energy efficiency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Data sent/received per unit energy consumption (by device or network)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Equal to 4G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eMBB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extLst>
                  <a:ext uri="{0D108BD9-81ED-4DB2-BD59-A6C34878D82A}">
                    <a16:rowId xmlns:a16="http://schemas.microsoft.com/office/drawing/2014/main" val="3120722303"/>
                  </a:ext>
                </a:extLst>
              </a:tr>
              <a:tr h="165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Area traffic capacity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 traffic across coverage area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 Mbps/m2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eMBB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84" marR="8284" marT="8284" marB="0" anchor="b"/>
                </a:tc>
                <a:extLst>
                  <a:ext uri="{0D108BD9-81ED-4DB2-BD59-A6C34878D82A}">
                    <a16:rowId xmlns:a16="http://schemas.microsoft.com/office/drawing/2014/main" val="2227887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71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885E405-8694-4907-88A3-C6DFE9C9DD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735E6635-C9B5-404F-AF96-13DF5115ABF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Wireless Communications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307E15A8-B2D5-4A8D-B5C7-0CC1F98E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Standards Bodies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15ACAD-4D54-4DA3-BD42-4282F7ACA645}"/>
              </a:ext>
            </a:extLst>
          </p:cNvPr>
          <p:cNvGrpSpPr/>
          <p:nvPr/>
        </p:nvGrpSpPr>
        <p:grpSpPr>
          <a:xfrm>
            <a:off x="393700" y="1198880"/>
            <a:ext cx="4051300" cy="1501140"/>
            <a:chOff x="393700" y="1104900"/>
            <a:chExt cx="4051300" cy="16891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1EE0916-66AD-405A-A854-898C0AA97BE8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F032EB-2C48-4DCD-887A-69CCE8CF79E8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3D43AC-8D54-4014-A074-261B4598CC8A}"/>
              </a:ext>
            </a:extLst>
          </p:cNvPr>
          <p:cNvGrpSpPr/>
          <p:nvPr/>
        </p:nvGrpSpPr>
        <p:grpSpPr>
          <a:xfrm flipH="1">
            <a:off x="4698063" y="1198880"/>
            <a:ext cx="4051300" cy="1501140"/>
            <a:chOff x="393700" y="1104900"/>
            <a:chExt cx="4051300" cy="16891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C29555A-5EC4-4CDC-97F3-E59D438A272A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768B04-81A8-4DE4-A7A2-6201549B0C7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1720136-95A1-474D-9F34-87020151C8B4}"/>
              </a:ext>
            </a:extLst>
          </p:cNvPr>
          <p:cNvGrpSpPr/>
          <p:nvPr/>
        </p:nvGrpSpPr>
        <p:grpSpPr>
          <a:xfrm>
            <a:off x="393700" y="2957830"/>
            <a:ext cx="4051300" cy="1501140"/>
            <a:chOff x="393700" y="1104900"/>
            <a:chExt cx="4051300" cy="16891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AFB3023-03FD-4AEE-B11E-CD36A438FED3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668BA21-58D8-41F6-BF1F-5343BADBCA07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64E7AA2-1C9D-4195-8F0A-F97CC8C9455C}"/>
              </a:ext>
            </a:extLst>
          </p:cNvPr>
          <p:cNvGrpSpPr/>
          <p:nvPr/>
        </p:nvGrpSpPr>
        <p:grpSpPr>
          <a:xfrm flipH="1">
            <a:off x="4698063" y="2957830"/>
            <a:ext cx="4051300" cy="1501140"/>
            <a:chOff x="393700" y="1104900"/>
            <a:chExt cx="4051300" cy="16891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553136E-751B-4F53-8851-71B855B0509B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F4AC29-CF4F-42C9-B7D1-BF44872DE43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615845F3-FD89-4ABE-B035-B1C2B110B2C7}"/>
              </a:ext>
            </a:extLst>
          </p:cNvPr>
          <p:cNvSpPr txBox="1">
            <a:spLocks/>
          </p:cNvSpPr>
          <p:nvPr/>
        </p:nvSpPr>
        <p:spPr>
          <a:xfrm>
            <a:off x="1617081" y="1398018"/>
            <a:ext cx="1956388" cy="11028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3GPP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Primary standards</a:t>
            </a:r>
            <a:r>
              <a:rPr kumimoji="0" lang="en-US" sz="11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body, composed of 7 organizational partners</a:t>
            </a:r>
            <a:r>
              <a:rPr lang="en-US" sz="1100" dirty="0">
                <a:solidFill>
                  <a:srgbClr val="262626"/>
                </a:solidFill>
                <a:latin typeface="Roboto"/>
              </a:rPr>
              <a:t>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7" name="Inhaltsplatzhalter 4">
            <a:extLst>
              <a:ext uri="{FF2B5EF4-FFF2-40B4-BE49-F238E27FC236}">
                <a16:creationId xmlns:a16="http://schemas.microsoft.com/office/drawing/2014/main" id="{14E36AE5-8E5E-4D06-B9FC-8F16AAD90F72}"/>
              </a:ext>
            </a:extLst>
          </p:cNvPr>
          <p:cNvSpPr txBox="1">
            <a:spLocks/>
          </p:cNvSpPr>
          <p:nvPr/>
        </p:nvSpPr>
        <p:spPr>
          <a:xfrm>
            <a:off x="5570531" y="1398018"/>
            <a:ext cx="1956388" cy="11028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ITU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100" dirty="0">
                <a:solidFill>
                  <a:srgbClr val="262626"/>
                </a:solidFill>
                <a:latin typeface="Roboto"/>
              </a:rPr>
              <a:t>United Nations agency focused on information and telecommunications.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8" name="Inhaltsplatzhalter 4">
            <a:extLst>
              <a:ext uri="{FF2B5EF4-FFF2-40B4-BE49-F238E27FC236}">
                <a16:creationId xmlns:a16="http://schemas.microsoft.com/office/drawing/2014/main" id="{0D2258AE-334D-4269-BA72-1589E2086B7D}"/>
              </a:ext>
            </a:extLst>
          </p:cNvPr>
          <p:cNvSpPr txBox="1">
            <a:spLocks/>
          </p:cNvSpPr>
          <p:nvPr/>
        </p:nvSpPr>
        <p:spPr>
          <a:xfrm>
            <a:off x="1617081" y="3283926"/>
            <a:ext cx="1956388" cy="84895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IETF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100" dirty="0">
                <a:solidFill>
                  <a:srgbClr val="262626"/>
                </a:solidFill>
                <a:latin typeface="Roboto"/>
              </a:rPr>
              <a:t>Specifications for virtualization using IP protocols.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9" name="Inhaltsplatzhalter 4">
            <a:extLst>
              <a:ext uri="{FF2B5EF4-FFF2-40B4-BE49-F238E27FC236}">
                <a16:creationId xmlns:a16="http://schemas.microsoft.com/office/drawing/2014/main" id="{95A7D56F-862E-480A-AA86-E1DB89B08183}"/>
              </a:ext>
            </a:extLst>
          </p:cNvPr>
          <p:cNvSpPr txBox="1">
            <a:spLocks/>
          </p:cNvSpPr>
          <p:nvPr/>
        </p:nvSpPr>
        <p:spPr>
          <a:xfrm>
            <a:off x="5570531" y="3410883"/>
            <a:ext cx="1956388" cy="59503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197B8"/>
                </a:solidFill>
                <a:effectLst/>
                <a:uLnTx/>
                <a:uFillTx/>
                <a:latin typeface="Roboto"/>
                <a:ea typeface="+mn-ea"/>
              </a:rPr>
              <a:t>Contributors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IEEE, Linux Foundation</a:t>
            </a:r>
            <a:r>
              <a:rPr lang="en-US" sz="1100" dirty="0">
                <a:solidFill>
                  <a:srgbClr val="262626"/>
                </a:solidFill>
                <a:latin typeface="Roboto"/>
              </a:rPr>
              <a:t>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8194054-9FAB-40BD-B772-234C8AC53313}"/>
              </a:ext>
            </a:extLst>
          </p:cNvPr>
          <p:cNvGrpSpPr/>
          <p:nvPr/>
        </p:nvGrpSpPr>
        <p:grpSpPr>
          <a:xfrm>
            <a:off x="3641256" y="1898650"/>
            <a:ext cx="1860550" cy="1860550"/>
            <a:chOff x="3641256" y="1898650"/>
            <a:chExt cx="1860550" cy="186055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E42A743-4EE6-45E3-A1E2-0E56FCBB8F5E}"/>
                </a:ext>
              </a:extLst>
            </p:cNvPr>
            <p:cNvSpPr/>
            <p:nvPr/>
          </p:nvSpPr>
          <p:spPr>
            <a:xfrm>
              <a:off x="3641256" y="1898650"/>
              <a:ext cx="1860550" cy="1860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FCA2D00-E25B-40CB-BEFC-B1BBEFFAE1F7}"/>
                </a:ext>
              </a:extLst>
            </p:cNvPr>
            <p:cNvSpPr/>
            <p:nvPr/>
          </p:nvSpPr>
          <p:spPr>
            <a:xfrm>
              <a:off x="3791282" y="2048676"/>
              <a:ext cx="1560498" cy="156049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0C61097-F3F1-444B-9E1C-83FA75A0A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16" y="1656657"/>
            <a:ext cx="786040" cy="523074"/>
          </a:xfrm>
          <a:prstGeom prst="rect">
            <a:avLst/>
          </a:prstGeom>
        </p:spPr>
      </p:pic>
      <p:pic>
        <p:nvPicPr>
          <p:cNvPr id="1026" name="Picture 2" descr="Host country website - ITU PP-18 - Plenipotentiary Conference">
            <a:extLst>
              <a:ext uri="{FF2B5EF4-FFF2-40B4-BE49-F238E27FC236}">
                <a16:creationId xmlns:a16="http://schemas.microsoft.com/office/drawing/2014/main" id="{4F5E82F1-7618-4C6E-891C-E2BA45B7F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796" y="1662888"/>
            <a:ext cx="517737" cy="57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076BDA-009F-4135-A1F7-3F90A8D8BB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456" y="3453287"/>
            <a:ext cx="746759" cy="427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083CF-8650-419B-8E31-D504965F30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9016" y="3759200"/>
            <a:ext cx="822794" cy="3063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0B9FDC-EFEB-49C3-BEF0-73ADD7A2A7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7219" y="3379603"/>
            <a:ext cx="822794" cy="292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A815E6-F68F-42E2-9723-21AFC395F3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12349" y="2298482"/>
            <a:ext cx="765354" cy="102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51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885E405-8694-4907-88A3-C6DFE9C9DD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735E6635-C9B5-404F-AF96-13DF5115ABF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Wireless Communications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307E15A8-B2D5-4A8D-B5C7-0CC1F98E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Standards Bodies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1720136-95A1-474D-9F34-87020151C8B4}"/>
              </a:ext>
            </a:extLst>
          </p:cNvPr>
          <p:cNvGrpSpPr/>
          <p:nvPr/>
        </p:nvGrpSpPr>
        <p:grpSpPr>
          <a:xfrm>
            <a:off x="393700" y="2957830"/>
            <a:ext cx="4051300" cy="1501140"/>
            <a:chOff x="393700" y="1104900"/>
            <a:chExt cx="4051300" cy="16891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AFB3023-03FD-4AEE-B11E-CD36A438FED3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668BA21-58D8-41F6-BF1F-5343BADBCA07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8" name="Inhaltsplatzhalter 4">
            <a:extLst>
              <a:ext uri="{FF2B5EF4-FFF2-40B4-BE49-F238E27FC236}">
                <a16:creationId xmlns:a16="http://schemas.microsoft.com/office/drawing/2014/main" id="{0D2258AE-334D-4269-BA72-1589E2086B7D}"/>
              </a:ext>
            </a:extLst>
          </p:cNvPr>
          <p:cNvSpPr txBox="1">
            <a:spLocks/>
          </p:cNvSpPr>
          <p:nvPr/>
        </p:nvSpPr>
        <p:spPr>
          <a:xfrm>
            <a:off x="1617081" y="3283926"/>
            <a:ext cx="1956388" cy="84895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IETF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100" dirty="0">
                <a:solidFill>
                  <a:srgbClr val="262626"/>
                </a:solidFill>
                <a:latin typeface="Roboto"/>
              </a:rPr>
              <a:t>Specifications for virtualization using IP protocols.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076BDA-009F-4135-A1F7-3F90A8D8B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56" y="3453287"/>
            <a:ext cx="746759" cy="42743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BD16F4D-A25B-41A1-B417-DE86F3BAD644}"/>
              </a:ext>
            </a:extLst>
          </p:cNvPr>
          <p:cNvSpPr txBox="1"/>
          <p:nvPr/>
        </p:nvSpPr>
        <p:spPr>
          <a:xfrm>
            <a:off x="2535015" y="2987627"/>
            <a:ext cx="1909985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https://www.ietf.org/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331A22-6A09-4740-9C86-DC404D1DA6BB}"/>
              </a:ext>
            </a:extLst>
          </p:cNvPr>
          <p:cNvSpPr txBox="1"/>
          <p:nvPr/>
        </p:nvSpPr>
        <p:spPr>
          <a:xfrm>
            <a:off x="4690481" y="1198880"/>
            <a:ext cx="4317567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Internet Engineering Task Force (IETF) develops specifications for virtualized functions for IP-based networks.</a:t>
            </a:r>
            <a:endParaRPr lang="en-US" sz="1600" dirty="0">
              <a:ea typeface="Roboto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Non-profit membership-based organization releases Requests for Comment (RFCs).</a:t>
            </a:r>
            <a:endParaRPr lang="en-US" sz="1600">
              <a:ea typeface="Roboto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Collaboration with 3GPP where… </a:t>
            </a:r>
            <a:endParaRPr lang="en-US" sz="1600">
              <a:ea typeface="Roboto"/>
            </a:endParaRPr>
          </a:p>
          <a:p>
            <a:pPr marL="628650" lvl="1" indent="-285750">
              <a:buFont typeface="Wingdings"/>
              <a:buChar char="q"/>
            </a:pPr>
            <a:r>
              <a:rPr lang="en-US" sz="1600" dirty="0"/>
              <a:t>Dependencies on existing IETF technology.</a:t>
            </a:r>
            <a:endParaRPr lang="en-US" sz="1600" dirty="0">
              <a:ea typeface="Roboto"/>
            </a:endParaRPr>
          </a:p>
          <a:p>
            <a:pPr marL="628650" lvl="1" indent="-285750">
              <a:buFont typeface="Wingdings"/>
              <a:buChar char="q"/>
            </a:pPr>
            <a:r>
              <a:rPr lang="en-US" sz="1600" dirty="0"/>
              <a:t>Dependencies on current IETF work.</a:t>
            </a:r>
            <a:endParaRPr lang="en-US" sz="1600" dirty="0">
              <a:ea typeface="Roboto"/>
            </a:endParaRPr>
          </a:p>
          <a:p>
            <a:pPr marL="628650" lvl="1" indent="-285750">
              <a:buFont typeface="Wingdings"/>
              <a:buChar char="q"/>
            </a:pPr>
            <a:r>
              <a:rPr lang="en-US" sz="1600" dirty="0"/>
              <a:t>Features that represent clear demand and impact to IP technology need to be defined.</a:t>
            </a:r>
            <a:endParaRPr lang="en-US" sz="1600" dirty="0">
              <a:ea typeface="Roboto"/>
            </a:endParaRPr>
          </a:p>
          <a:p>
            <a:pPr marL="628650" lvl="1" indent="-285750">
              <a:buFont typeface="Wingdings"/>
              <a:buChar char="q"/>
            </a:pPr>
            <a:r>
              <a:rPr lang="en-US" sz="1600" dirty="0"/>
              <a:t>Architectural changes for Internet type solutions.</a:t>
            </a:r>
            <a:endParaRPr lang="en-US" sz="1600" dirty="0"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08886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885E405-8694-4907-88A3-C6DFE9C9DD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735E6635-C9B5-404F-AF96-13DF5115ABF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Wireless Communications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307E15A8-B2D5-4A8D-B5C7-0CC1F98E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Standards Bodies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15ACAD-4D54-4DA3-BD42-4282F7ACA645}"/>
              </a:ext>
            </a:extLst>
          </p:cNvPr>
          <p:cNvGrpSpPr/>
          <p:nvPr/>
        </p:nvGrpSpPr>
        <p:grpSpPr>
          <a:xfrm>
            <a:off x="393700" y="1198880"/>
            <a:ext cx="4051300" cy="1501140"/>
            <a:chOff x="393700" y="1104900"/>
            <a:chExt cx="4051300" cy="16891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1EE0916-66AD-405A-A854-898C0AA97BE8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F032EB-2C48-4DCD-887A-69CCE8CF79E8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3D43AC-8D54-4014-A074-261B4598CC8A}"/>
              </a:ext>
            </a:extLst>
          </p:cNvPr>
          <p:cNvGrpSpPr/>
          <p:nvPr/>
        </p:nvGrpSpPr>
        <p:grpSpPr>
          <a:xfrm flipH="1">
            <a:off x="4698063" y="1198880"/>
            <a:ext cx="4051300" cy="1501140"/>
            <a:chOff x="393700" y="1104900"/>
            <a:chExt cx="4051300" cy="16891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C29555A-5EC4-4CDC-97F3-E59D438A272A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768B04-81A8-4DE4-A7A2-6201549B0C7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1720136-95A1-474D-9F34-87020151C8B4}"/>
              </a:ext>
            </a:extLst>
          </p:cNvPr>
          <p:cNvGrpSpPr/>
          <p:nvPr/>
        </p:nvGrpSpPr>
        <p:grpSpPr>
          <a:xfrm>
            <a:off x="393700" y="2957830"/>
            <a:ext cx="4051300" cy="1501140"/>
            <a:chOff x="393700" y="1104900"/>
            <a:chExt cx="4051300" cy="16891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AFB3023-03FD-4AEE-B11E-CD36A438FED3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668BA21-58D8-41F6-BF1F-5343BADBCA07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64E7AA2-1C9D-4195-8F0A-F97CC8C9455C}"/>
              </a:ext>
            </a:extLst>
          </p:cNvPr>
          <p:cNvGrpSpPr/>
          <p:nvPr/>
        </p:nvGrpSpPr>
        <p:grpSpPr>
          <a:xfrm flipH="1">
            <a:off x="4698063" y="2957830"/>
            <a:ext cx="4051300" cy="1501140"/>
            <a:chOff x="393700" y="1104900"/>
            <a:chExt cx="4051300" cy="16891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553136E-751B-4F53-8851-71B855B0509B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F4AC29-CF4F-42C9-B7D1-BF44872DE43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615845F3-FD89-4ABE-B035-B1C2B110B2C7}"/>
              </a:ext>
            </a:extLst>
          </p:cNvPr>
          <p:cNvSpPr txBox="1">
            <a:spLocks/>
          </p:cNvSpPr>
          <p:nvPr/>
        </p:nvSpPr>
        <p:spPr>
          <a:xfrm>
            <a:off x="1617081" y="1398018"/>
            <a:ext cx="1956388" cy="11028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3GPP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Primary standards</a:t>
            </a:r>
            <a:r>
              <a:rPr kumimoji="0" lang="en-US" sz="11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body, composed of 7 organizational partners</a:t>
            </a:r>
            <a:r>
              <a:rPr lang="en-US" sz="1100" dirty="0">
                <a:solidFill>
                  <a:srgbClr val="262626"/>
                </a:solidFill>
                <a:latin typeface="Roboto"/>
              </a:rPr>
              <a:t>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7" name="Inhaltsplatzhalter 4">
            <a:extLst>
              <a:ext uri="{FF2B5EF4-FFF2-40B4-BE49-F238E27FC236}">
                <a16:creationId xmlns:a16="http://schemas.microsoft.com/office/drawing/2014/main" id="{14E36AE5-8E5E-4D06-B9FC-8F16AAD90F72}"/>
              </a:ext>
            </a:extLst>
          </p:cNvPr>
          <p:cNvSpPr txBox="1">
            <a:spLocks/>
          </p:cNvSpPr>
          <p:nvPr/>
        </p:nvSpPr>
        <p:spPr>
          <a:xfrm>
            <a:off x="5570531" y="1398018"/>
            <a:ext cx="1956388" cy="11028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ITU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100" dirty="0">
                <a:solidFill>
                  <a:srgbClr val="262626"/>
                </a:solidFill>
                <a:latin typeface="Roboto"/>
              </a:rPr>
              <a:t>United Nations agency focused on information and telecommunications.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8" name="Inhaltsplatzhalter 4">
            <a:extLst>
              <a:ext uri="{FF2B5EF4-FFF2-40B4-BE49-F238E27FC236}">
                <a16:creationId xmlns:a16="http://schemas.microsoft.com/office/drawing/2014/main" id="{0D2258AE-334D-4269-BA72-1589E2086B7D}"/>
              </a:ext>
            </a:extLst>
          </p:cNvPr>
          <p:cNvSpPr txBox="1">
            <a:spLocks/>
          </p:cNvSpPr>
          <p:nvPr/>
        </p:nvSpPr>
        <p:spPr>
          <a:xfrm>
            <a:off x="1617081" y="3283926"/>
            <a:ext cx="1956388" cy="84895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IETF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100" dirty="0">
                <a:solidFill>
                  <a:srgbClr val="262626"/>
                </a:solidFill>
                <a:latin typeface="Roboto"/>
              </a:rPr>
              <a:t>Specifications for virtualization using IP protocols.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9" name="Inhaltsplatzhalter 4">
            <a:extLst>
              <a:ext uri="{FF2B5EF4-FFF2-40B4-BE49-F238E27FC236}">
                <a16:creationId xmlns:a16="http://schemas.microsoft.com/office/drawing/2014/main" id="{95A7D56F-862E-480A-AA86-E1DB89B08183}"/>
              </a:ext>
            </a:extLst>
          </p:cNvPr>
          <p:cNvSpPr txBox="1">
            <a:spLocks/>
          </p:cNvSpPr>
          <p:nvPr/>
        </p:nvSpPr>
        <p:spPr>
          <a:xfrm>
            <a:off x="5570531" y="3410883"/>
            <a:ext cx="1956388" cy="59503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197B8"/>
                </a:solidFill>
                <a:effectLst/>
                <a:uLnTx/>
                <a:uFillTx/>
                <a:latin typeface="Roboto"/>
                <a:ea typeface="+mn-ea"/>
              </a:rPr>
              <a:t>Contributors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IEEE, Linux Foundation</a:t>
            </a:r>
            <a:r>
              <a:rPr lang="en-US" sz="1100" dirty="0">
                <a:solidFill>
                  <a:srgbClr val="262626"/>
                </a:solidFill>
                <a:latin typeface="Roboto"/>
              </a:rPr>
              <a:t>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8194054-9FAB-40BD-B772-234C8AC53313}"/>
              </a:ext>
            </a:extLst>
          </p:cNvPr>
          <p:cNvGrpSpPr/>
          <p:nvPr/>
        </p:nvGrpSpPr>
        <p:grpSpPr>
          <a:xfrm>
            <a:off x="3641256" y="1898650"/>
            <a:ext cx="1860550" cy="1860550"/>
            <a:chOff x="3641256" y="1898650"/>
            <a:chExt cx="1860550" cy="186055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E42A743-4EE6-45E3-A1E2-0E56FCBB8F5E}"/>
                </a:ext>
              </a:extLst>
            </p:cNvPr>
            <p:cNvSpPr/>
            <p:nvPr/>
          </p:nvSpPr>
          <p:spPr>
            <a:xfrm>
              <a:off x="3641256" y="1898650"/>
              <a:ext cx="1860550" cy="1860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FCA2D00-E25B-40CB-BEFC-B1BBEFFAE1F7}"/>
                </a:ext>
              </a:extLst>
            </p:cNvPr>
            <p:cNvSpPr/>
            <p:nvPr/>
          </p:nvSpPr>
          <p:spPr>
            <a:xfrm>
              <a:off x="3791282" y="2048676"/>
              <a:ext cx="1560498" cy="156049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0C61097-F3F1-444B-9E1C-83FA75A0A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16" y="1656657"/>
            <a:ext cx="786040" cy="523074"/>
          </a:xfrm>
          <a:prstGeom prst="rect">
            <a:avLst/>
          </a:prstGeom>
        </p:spPr>
      </p:pic>
      <p:pic>
        <p:nvPicPr>
          <p:cNvPr id="1026" name="Picture 2" descr="Host country website - ITU PP-18 - Plenipotentiary Conference">
            <a:extLst>
              <a:ext uri="{FF2B5EF4-FFF2-40B4-BE49-F238E27FC236}">
                <a16:creationId xmlns:a16="http://schemas.microsoft.com/office/drawing/2014/main" id="{4F5E82F1-7618-4C6E-891C-E2BA45B7F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796" y="1662888"/>
            <a:ext cx="517737" cy="57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083CF-8650-419B-8E31-D504965F30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9016" y="3759200"/>
            <a:ext cx="822794" cy="3063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0B9FDC-EFEB-49C3-BEF0-73ADD7A2A7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7219" y="3379603"/>
            <a:ext cx="822794" cy="292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A815E6-F68F-42E2-9723-21AFC395F3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2349" y="2298482"/>
            <a:ext cx="765354" cy="1026890"/>
          </a:xfrm>
          <a:prstGeom prst="rect">
            <a:avLst/>
          </a:prstGeom>
        </p:spPr>
      </p:pic>
      <p:pic>
        <p:nvPicPr>
          <p:cNvPr id="8" name="Picture 2" descr="See the source image">
            <a:extLst>
              <a:ext uri="{FF2B5EF4-FFF2-40B4-BE49-F238E27FC236}">
                <a16:creationId xmlns:a16="http://schemas.microsoft.com/office/drawing/2014/main" id="{CEDC3893-AC29-4363-8361-1491836D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97" y="3440324"/>
            <a:ext cx="891706" cy="53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424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11678</TotalTime>
  <Words>1022</Words>
  <Application>Microsoft Office PowerPoint</Application>
  <PresentationFormat>On-screen Show (16:9)</PresentationFormat>
  <Paragraphs>219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Basic Slide Master</vt:lpstr>
      <vt:lpstr>1_Basic Slide Master</vt:lpstr>
      <vt:lpstr>PowerPoint Presentation</vt:lpstr>
      <vt:lpstr>Standards Bodies</vt:lpstr>
      <vt:lpstr>Standards Bodies</vt:lpstr>
      <vt:lpstr>Standards Bodies</vt:lpstr>
      <vt:lpstr>Standards Bodies</vt:lpstr>
      <vt:lpstr>Standards Bodies</vt:lpstr>
      <vt:lpstr>Standards Bodies</vt:lpstr>
      <vt:lpstr>Standards Bodies</vt:lpstr>
      <vt:lpstr>Standards Bodies</vt:lpstr>
      <vt:lpstr>Standards Bodies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917</cp:revision>
  <dcterms:created xsi:type="dcterms:W3CDTF">2017-10-12T21:25:20Z</dcterms:created>
  <dcterms:modified xsi:type="dcterms:W3CDTF">2022-05-18T10:51:27Z</dcterms:modified>
</cp:coreProperties>
</file>