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1"/>
  </p:notesMasterIdLst>
  <p:handoutMasterIdLst>
    <p:handoutMasterId r:id="rId12"/>
  </p:handoutMasterIdLst>
  <p:sldIdLst>
    <p:sldId id="1378" r:id="rId2"/>
    <p:sldId id="1388" r:id="rId3"/>
    <p:sldId id="1390" r:id="rId4"/>
    <p:sldId id="1391" r:id="rId5"/>
    <p:sldId id="1392" r:id="rId6"/>
    <p:sldId id="1393" r:id="rId7"/>
    <p:sldId id="1394" r:id="rId8"/>
    <p:sldId id="1207" r:id="rId9"/>
    <p:sldId id="1374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EF9EA-F830-76E5-05F5-B30BB05C8D29}" v="13" dt="2022-05-18T10:40:04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0A8EF9EA-F830-76E5-05F5-B30BB05C8D29}"/>
    <pc:docChg chg="modSld">
      <pc:chgData name="Priya Vishwakarma" userId="S::priya.v@eccouncil.org::6902f13e-7c45-48b5-80cf-298edb288fd6" providerId="AD" clId="Web-{0A8EF9EA-F830-76E5-05F5-B30BB05C8D29}" dt="2022-05-18T10:40:04.993" v="4" actId="20577"/>
      <pc:docMkLst>
        <pc:docMk/>
      </pc:docMkLst>
      <pc:sldChg chg="modSp">
        <pc:chgData name="Priya Vishwakarma" userId="S::priya.v@eccouncil.org::6902f13e-7c45-48b5-80cf-298edb288fd6" providerId="AD" clId="Web-{0A8EF9EA-F830-76E5-05F5-B30BB05C8D29}" dt="2022-05-18T10:40:04.993" v="4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0A8EF9EA-F830-76E5-05F5-B30BB05C8D29}" dt="2022-05-18T10:39:48.336" v="0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0A8EF9EA-F830-76E5-05F5-B30BB05C8D29}" dt="2022-05-18T10:39:54.243" v="2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0A8EF9EA-F830-76E5-05F5-B30BB05C8D29}" dt="2022-05-18T10:40:04.993" v="4" actId="20577"/>
          <ac:spMkLst>
            <pc:docMk/>
            <pc:sldMk cId="3158777495" sldId="1207"/>
            <ac:spMk id="4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2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47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54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0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5G Standalone Networks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7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Fundamentals of 5G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442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508821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401012" y="4047436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248641" y="4020261"/>
            <a:ext cx="203443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064848" y="4020260"/>
            <a:ext cx="16883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504821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2001145" y="2384495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874582" y="240658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870645" y="151376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2935494" y="1255006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2900696" y="2110312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5G Core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BA34A9-D219-42A2-90D2-EC2F7F9B6545}"/>
              </a:ext>
            </a:extLst>
          </p:cNvPr>
          <p:cNvSpPr txBox="1"/>
          <p:nvPr/>
        </p:nvSpPr>
        <p:spPr>
          <a:xfrm>
            <a:off x="2641389" y="260129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01A0B6-497F-47EC-92DE-1A0B9FE089C6}"/>
              </a:ext>
            </a:extLst>
          </p:cNvPr>
          <p:cNvGrpSpPr/>
          <p:nvPr/>
        </p:nvGrpSpPr>
        <p:grpSpPr>
          <a:xfrm>
            <a:off x="1529055" y="2953865"/>
            <a:ext cx="562105" cy="754603"/>
            <a:chOff x="1836895" y="1836970"/>
            <a:chExt cx="897528" cy="125233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078B4FB-B923-48B0-9580-A5CEB2F6C78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59326D96-2777-4851-B13F-2BA0B5CA72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>
                <a:extLst>
                  <a:ext uri="{FF2B5EF4-FFF2-40B4-BE49-F238E27FC236}">
                    <a16:creationId xmlns:a16="http://schemas.microsoft.com/office/drawing/2014/main" id="{21708A98-4D7D-4077-AFDD-022746C68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F81B7F9A-A57E-48A5-A4F4-7C84A6396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E98D787A-B0B8-4D89-83E1-CAA0C8B7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6">
                <a:extLst>
                  <a:ext uri="{FF2B5EF4-FFF2-40B4-BE49-F238E27FC236}">
                    <a16:creationId xmlns:a16="http://schemas.microsoft.com/office/drawing/2014/main" id="{4A9064ED-24C1-4451-BE0B-9E2272FAE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Freeform 344">
              <a:extLst>
                <a:ext uri="{FF2B5EF4-FFF2-40B4-BE49-F238E27FC236}">
                  <a16:creationId xmlns:a16="http://schemas.microsoft.com/office/drawing/2014/main" id="{3BA483B8-9F40-4F86-92BE-FE8178DEC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687481-7CE1-4376-9012-51DD02042502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7145A4E4-5EDC-4E56-88B9-126A804BB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3">
                <a:extLst>
                  <a:ext uri="{FF2B5EF4-FFF2-40B4-BE49-F238E27FC236}">
                    <a16:creationId xmlns:a16="http://schemas.microsoft.com/office/drawing/2014/main" id="{42637ED3-D343-4ACD-806C-F55907D16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0F9C44C4-E8FD-4CE6-9F67-5A9E8AD94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5">
                <a:extLst>
                  <a:ext uri="{FF2B5EF4-FFF2-40B4-BE49-F238E27FC236}">
                    <a16:creationId xmlns:a16="http://schemas.microsoft.com/office/drawing/2014/main" id="{B302304B-38B1-431D-A184-A5B9DBA19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6">
                <a:extLst>
                  <a:ext uri="{FF2B5EF4-FFF2-40B4-BE49-F238E27FC236}">
                    <a16:creationId xmlns:a16="http://schemas.microsoft.com/office/drawing/2014/main" id="{73DB3375-9941-4340-B9E5-B8A9C99B0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C11CBF1-24E0-4820-9AB3-E850E4105633}"/>
              </a:ext>
            </a:extLst>
          </p:cNvPr>
          <p:cNvSpPr txBox="1"/>
          <p:nvPr/>
        </p:nvSpPr>
        <p:spPr>
          <a:xfrm>
            <a:off x="1890880" y="341394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0D9328B-0243-4DCD-BB79-DE40910350EF}"/>
              </a:ext>
            </a:extLst>
          </p:cNvPr>
          <p:cNvCxnSpPr>
            <a:cxnSpLocks/>
          </p:cNvCxnSpPr>
          <p:nvPr/>
        </p:nvCxnSpPr>
        <p:spPr>
          <a:xfrm>
            <a:off x="2006575" y="3437267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2DC092-60CE-44AE-A70B-51461D4B03D6}"/>
              </a:ext>
            </a:extLst>
          </p:cNvPr>
          <p:cNvCxnSpPr>
            <a:cxnSpLocks/>
          </p:cNvCxnSpPr>
          <p:nvPr/>
        </p:nvCxnSpPr>
        <p:spPr>
          <a:xfrm>
            <a:off x="2066926" y="1529427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1EAA16D-4E5A-45A7-919A-6117445071B4}"/>
              </a:ext>
            </a:extLst>
          </p:cNvPr>
          <p:cNvGrpSpPr/>
          <p:nvPr/>
        </p:nvGrpSpPr>
        <p:grpSpPr>
          <a:xfrm>
            <a:off x="2886642" y="315110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3" name="Freeform 65">
              <a:extLst>
                <a:ext uri="{FF2B5EF4-FFF2-40B4-BE49-F238E27FC236}">
                  <a16:creationId xmlns:a16="http://schemas.microsoft.com/office/drawing/2014/main" id="{47683FE3-5805-44A6-AEEE-343AFEF18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6">
              <a:extLst>
                <a:ext uri="{FF2B5EF4-FFF2-40B4-BE49-F238E27FC236}">
                  <a16:creationId xmlns:a16="http://schemas.microsoft.com/office/drawing/2014/main" id="{FA6410BF-6C06-41B2-86C6-D3548F618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7">
              <a:extLst>
                <a:ext uri="{FF2B5EF4-FFF2-40B4-BE49-F238E27FC236}">
                  <a16:creationId xmlns:a16="http://schemas.microsoft.com/office/drawing/2014/main" id="{759E3D72-2C22-44F3-9A45-B248956E9C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91DC971-3FFD-4F36-A796-E1ADA82240A6}"/>
              </a:ext>
            </a:extLst>
          </p:cNvPr>
          <p:cNvSpPr txBox="1"/>
          <p:nvPr/>
        </p:nvSpPr>
        <p:spPr>
          <a:xfrm>
            <a:off x="2616651" y="3648988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2641389" y="173243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3831984" y="2096798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3567315" y="262783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81F8A46-0E07-4406-8502-1DC882E1D601}"/>
              </a:ext>
            </a:extLst>
          </p:cNvPr>
          <p:cNvCxnSpPr>
            <a:stCxn id="127" idx="43"/>
            <a:endCxn id="119" idx="42"/>
          </p:cNvCxnSpPr>
          <p:nvPr/>
        </p:nvCxnSpPr>
        <p:spPr>
          <a:xfrm>
            <a:off x="3361933" y="1496571"/>
            <a:ext cx="505734" cy="841792"/>
          </a:xfrm>
          <a:prstGeom prst="bentConnector3">
            <a:avLst>
              <a:gd name="adj1" fmla="val 51195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2E2BE63-DEB8-45A6-B33A-03AB91E60E92}"/>
              </a:ext>
            </a:extLst>
          </p:cNvPr>
          <p:cNvCxnSpPr>
            <a:stCxn id="115" idx="43"/>
            <a:endCxn id="119" idx="42"/>
          </p:cNvCxnSpPr>
          <p:nvPr/>
        </p:nvCxnSpPr>
        <p:spPr>
          <a:xfrm flipV="1">
            <a:off x="3313081" y="2338363"/>
            <a:ext cx="554586" cy="1054305"/>
          </a:xfrm>
          <a:prstGeom prst="bentConnector3">
            <a:avLst>
              <a:gd name="adj1" fmla="val 56640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BEA3E6-D01F-4DF8-B7DF-D37594E8546E}"/>
              </a:ext>
            </a:extLst>
          </p:cNvPr>
          <p:cNvCxnSpPr>
            <a:cxnSpLocks/>
          </p:cNvCxnSpPr>
          <p:nvPr/>
        </p:nvCxnSpPr>
        <p:spPr>
          <a:xfrm>
            <a:off x="3361933" y="2338363"/>
            <a:ext cx="4700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4800303" y="1957748"/>
            <a:ext cx="2258158" cy="1198630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4556125" y="1772531"/>
            <a:ext cx="2743141" cy="152378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A60CA04-971E-43B2-A082-419DB1408947}"/>
              </a:ext>
            </a:extLst>
          </p:cNvPr>
          <p:cNvCxnSpPr>
            <a:cxnSpLocks/>
          </p:cNvCxnSpPr>
          <p:nvPr/>
        </p:nvCxnSpPr>
        <p:spPr>
          <a:xfrm flipV="1">
            <a:off x="4282924" y="2306609"/>
            <a:ext cx="273201" cy="440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 flipV="1">
            <a:off x="7319201" y="2360533"/>
            <a:ext cx="273201" cy="440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7315757" y="2686500"/>
            <a:ext cx="18248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DU: Distributed Unit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CU: Centralized Unit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NRF: Network Repository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UDM: Unified Data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SMF: Session Management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NSSF: Network Slice Selection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NEF: Network Exposure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PCF: Policy Control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AUSF: Authentication Server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AMF: Access and Mobility Function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B652339-4464-4FDA-AEEF-040789DECB84}"/>
              </a:ext>
            </a:extLst>
          </p:cNvPr>
          <p:cNvGrpSpPr/>
          <p:nvPr/>
        </p:nvGrpSpPr>
        <p:grpSpPr>
          <a:xfrm>
            <a:off x="493555" y="1781814"/>
            <a:ext cx="623111" cy="665767"/>
            <a:chOff x="274684" y="1781423"/>
            <a:chExt cx="665436" cy="669057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FD14EAE-517F-4D53-9EBC-C8910DF750E6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61" name="Freeform 222">
                <a:extLst>
                  <a:ext uri="{FF2B5EF4-FFF2-40B4-BE49-F238E27FC236}">
                    <a16:creationId xmlns:a16="http://schemas.microsoft.com/office/drawing/2014/main" id="{F074A943-D02A-4A84-81A6-24B2E352F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24">
                <a:extLst>
                  <a:ext uri="{FF2B5EF4-FFF2-40B4-BE49-F238E27FC236}">
                    <a16:creationId xmlns:a16="http://schemas.microsoft.com/office/drawing/2014/main" id="{1BADA2EF-0B2A-4320-918F-03F129FC0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25">
                <a:extLst>
                  <a:ext uri="{FF2B5EF4-FFF2-40B4-BE49-F238E27FC236}">
                    <a16:creationId xmlns:a16="http://schemas.microsoft.com/office/drawing/2014/main" id="{87F9B29A-8D6B-4623-B4C0-423A2546D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26">
                <a:extLst>
                  <a:ext uri="{FF2B5EF4-FFF2-40B4-BE49-F238E27FC236}">
                    <a16:creationId xmlns:a16="http://schemas.microsoft.com/office/drawing/2014/main" id="{04DB5230-5DAB-4E6F-8E62-73FFFFFD1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27">
                <a:extLst>
                  <a:ext uri="{FF2B5EF4-FFF2-40B4-BE49-F238E27FC236}">
                    <a16:creationId xmlns:a16="http://schemas.microsoft.com/office/drawing/2014/main" id="{9C0A8448-8427-47A0-81BD-D59CFD533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28">
                <a:extLst>
                  <a:ext uri="{FF2B5EF4-FFF2-40B4-BE49-F238E27FC236}">
                    <a16:creationId xmlns:a16="http://schemas.microsoft.com/office/drawing/2014/main" id="{CD7824C9-E369-490A-BEE5-2A0FA0619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D8A44B-DBCF-45F1-A33D-621B62FD8EBC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7C311F2-4472-44EA-A1EA-983EB8BBAF61}"/>
              </a:ext>
            </a:extLst>
          </p:cNvPr>
          <p:cNvGrpSpPr/>
          <p:nvPr/>
        </p:nvGrpSpPr>
        <p:grpSpPr>
          <a:xfrm>
            <a:off x="523386" y="2836569"/>
            <a:ext cx="623111" cy="665767"/>
            <a:chOff x="274684" y="1781423"/>
            <a:chExt cx="665436" cy="669057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666D15BC-617A-4EC6-B407-1902AB58F3EE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70" name="Freeform 222">
                <a:extLst>
                  <a:ext uri="{FF2B5EF4-FFF2-40B4-BE49-F238E27FC236}">
                    <a16:creationId xmlns:a16="http://schemas.microsoft.com/office/drawing/2014/main" id="{5837BF3B-EEC7-4529-8D12-C0F42A311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24">
                <a:extLst>
                  <a:ext uri="{FF2B5EF4-FFF2-40B4-BE49-F238E27FC236}">
                    <a16:creationId xmlns:a16="http://schemas.microsoft.com/office/drawing/2014/main" id="{FF5FDE78-1719-46A6-B234-82A2CC34EE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25">
                <a:extLst>
                  <a:ext uri="{FF2B5EF4-FFF2-40B4-BE49-F238E27FC236}">
                    <a16:creationId xmlns:a16="http://schemas.microsoft.com/office/drawing/2014/main" id="{1F62BF50-827E-4A23-8989-C22DDA086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26">
                <a:extLst>
                  <a:ext uri="{FF2B5EF4-FFF2-40B4-BE49-F238E27FC236}">
                    <a16:creationId xmlns:a16="http://schemas.microsoft.com/office/drawing/2014/main" id="{90CFB591-F0D9-4EBE-AE26-703065C40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27">
                <a:extLst>
                  <a:ext uri="{FF2B5EF4-FFF2-40B4-BE49-F238E27FC236}">
                    <a16:creationId xmlns:a16="http://schemas.microsoft.com/office/drawing/2014/main" id="{63854774-758E-49D0-A678-2D82C78B2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28">
                <a:extLst>
                  <a:ext uri="{FF2B5EF4-FFF2-40B4-BE49-F238E27FC236}">
                    <a16:creationId xmlns:a16="http://schemas.microsoft.com/office/drawing/2014/main" id="{20046FCC-B65A-4FDD-8CF7-2B9E2553B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409BD3F-B2C1-4529-B9E4-809EDD140560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6213F5-3930-413B-9BA9-0282C40694BC}"/>
              </a:ext>
            </a:extLst>
          </p:cNvPr>
          <p:cNvSpPr/>
          <p:nvPr/>
        </p:nvSpPr>
        <p:spPr>
          <a:xfrm>
            <a:off x="1147779" y="2029175"/>
            <a:ext cx="343534" cy="170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D8998E4C-4A25-4B20-BED1-075AD9E9F604}"/>
              </a:ext>
            </a:extLst>
          </p:cNvPr>
          <p:cNvSpPr/>
          <p:nvPr/>
        </p:nvSpPr>
        <p:spPr>
          <a:xfrm>
            <a:off x="1154134" y="1073736"/>
            <a:ext cx="343534" cy="170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3EAF0954-FE74-4117-BCB3-053DC33029EF}"/>
              </a:ext>
            </a:extLst>
          </p:cNvPr>
          <p:cNvSpPr/>
          <p:nvPr/>
        </p:nvSpPr>
        <p:spPr>
          <a:xfrm>
            <a:off x="1182214" y="3073435"/>
            <a:ext cx="343534" cy="170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089F1-BC98-4D10-A034-FCB5162C512C}"/>
              </a:ext>
            </a:extLst>
          </p:cNvPr>
          <p:cNvSpPr txBox="1"/>
          <p:nvPr/>
        </p:nvSpPr>
        <p:spPr>
          <a:xfrm>
            <a:off x="885989" y="46838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FR1 = sub-6 </a:t>
            </a:r>
            <a:r>
              <a:rPr lang="en-US" sz="10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Ghz</a:t>
            </a:r>
            <a:endParaRPr lang="en-US" sz="1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1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FR2 = 24 to 52 </a:t>
            </a:r>
            <a:r>
              <a:rPr lang="en-US" sz="10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Ghz</a:t>
            </a:r>
            <a:endParaRPr lang="en-US" sz="1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6A5FD530-6D0A-4A68-97FC-5D2D95F5C889}"/>
              </a:ext>
            </a:extLst>
          </p:cNvPr>
          <p:cNvSpPr/>
          <p:nvPr/>
        </p:nvSpPr>
        <p:spPr>
          <a:xfrm rot="10800000">
            <a:off x="1081874" y="1298602"/>
            <a:ext cx="343534" cy="170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79B658CF-0FCE-42B9-A040-44CCD1C536E5}"/>
              </a:ext>
            </a:extLst>
          </p:cNvPr>
          <p:cNvSpPr/>
          <p:nvPr/>
        </p:nvSpPr>
        <p:spPr>
          <a:xfrm rot="10800000">
            <a:off x="1111175" y="2233764"/>
            <a:ext cx="343534" cy="170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1FA7296A-0C85-4087-AAC8-1A50FCB65333}"/>
              </a:ext>
            </a:extLst>
          </p:cNvPr>
          <p:cNvSpPr/>
          <p:nvPr/>
        </p:nvSpPr>
        <p:spPr>
          <a:xfrm rot="10800000">
            <a:off x="1147490" y="3255532"/>
            <a:ext cx="343534" cy="170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4CB40010-ED75-4D83-86B8-E892F684D4F3}"/>
              </a:ext>
            </a:extLst>
          </p:cNvPr>
          <p:cNvSpPr/>
          <p:nvPr/>
        </p:nvSpPr>
        <p:spPr>
          <a:xfrm>
            <a:off x="2078982" y="1333905"/>
            <a:ext cx="339109" cy="15480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2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8.64198E-7 L 0.22171 -8.64198E-7 C 0.32101 -8.64198E-7 0.44375 0.0642 0.44375 0.11698 L 0.44375 0.23488 " pathEditMode="relative" rAng="0" ptsTypes="AAAA">
                                      <p:cBhvr>
                                        <p:cTn id="45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87" y="1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5" grpId="0" animBg="1"/>
      <p:bldP spid="144" grpId="0" animBg="1"/>
      <p:bldP spid="145" grpId="0" animBg="1"/>
      <p:bldP spid="6" grpId="0"/>
      <p:bldP spid="171" grpId="0" animBg="1"/>
      <p:bldP spid="172" grpId="0" animBg="1"/>
      <p:bldP spid="173" grpId="0" animBg="1"/>
      <p:bldP spid="174" grpId="0" animBg="1"/>
      <p:bldP spid="17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442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328192" y="4020261"/>
            <a:ext cx="402878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4551195" y="825681"/>
            <a:ext cx="115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gNodeB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D14D61-2042-4CD7-8703-D48FACA46DE4}"/>
              </a:ext>
            </a:extLst>
          </p:cNvPr>
          <p:cNvGrpSpPr/>
          <p:nvPr/>
        </p:nvGrpSpPr>
        <p:grpSpPr>
          <a:xfrm>
            <a:off x="3118267" y="1038759"/>
            <a:ext cx="2483300" cy="2835148"/>
            <a:chOff x="3322925" y="1107828"/>
            <a:chExt cx="1980715" cy="267098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335A586-A75E-403B-8AB0-CF88093622E2}"/>
                </a:ext>
              </a:extLst>
            </p:cNvPr>
            <p:cNvGrpSpPr/>
            <p:nvPr/>
          </p:nvGrpSpPr>
          <p:grpSpPr>
            <a:xfrm>
              <a:off x="3641768" y="1107828"/>
              <a:ext cx="461963" cy="517525"/>
              <a:chOff x="5384800" y="1933575"/>
              <a:chExt cx="461963" cy="517525"/>
            </a:xfrm>
            <a:solidFill>
              <a:schemeClr val="bg1"/>
            </a:solidFill>
          </p:grpSpPr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2954CAC7-17EE-49CB-AC70-D5AE8E8D95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4800" y="1933575"/>
                <a:ext cx="138113" cy="517525"/>
              </a:xfrm>
              <a:custGeom>
                <a:avLst/>
                <a:gdLst>
                  <a:gd name="T0" fmla="*/ 434 w 867"/>
                  <a:gd name="T1" fmla="*/ 2544 h 3265"/>
                  <a:gd name="T2" fmla="*/ 399 w 867"/>
                  <a:gd name="T3" fmla="*/ 2546 h 3265"/>
                  <a:gd name="T4" fmla="*/ 367 w 867"/>
                  <a:gd name="T5" fmla="*/ 2554 h 3265"/>
                  <a:gd name="T6" fmla="*/ 337 w 867"/>
                  <a:gd name="T7" fmla="*/ 2567 h 3265"/>
                  <a:gd name="T8" fmla="*/ 309 w 867"/>
                  <a:gd name="T9" fmla="*/ 2584 h 3265"/>
                  <a:gd name="T10" fmla="*/ 286 w 867"/>
                  <a:gd name="T11" fmla="*/ 2604 h 3265"/>
                  <a:gd name="T12" fmla="*/ 264 w 867"/>
                  <a:gd name="T13" fmla="*/ 2628 h 3265"/>
                  <a:gd name="T14" fmla="*/ 247 w 867"/>
                  <a:gd name="T15" fmla="*/ 2656 h 3265"/>
                  <a:gd name="T16" fmla="*/ 234 w 867"/>
                  <a:gd name="T17" fmla="*/ 2685 h 3265"/>
                  <a:gd name="T18" fmla="*/ 227 w 867"/>
                  <a:gd name="T19" fmla="*/ 2717 h 3265"/>
                  <a:gd name="T20" fmla="*/ 224 w 867"/>
                  <a:gd name="T21" fmla="*/ 2751 h 3265"/>
                  <a:gd name="T22" fmla="*/ 227 w 867"/>
                  <a:gd name="T23" fmla="*/ 2785 h 3265"/>
                  <a:gd name="T24" fmla="*/ 234 w 867"/>
                  <a:gd name="T25" fmla="*/ 2817 h 3265"/>
                  <a:gd name="T26" fmla="*/ 247 w 867"/>
                  <a:gd name="T27" fmla="*/ 2846 h 3265"/>
                  <a:gd name="T28" fmla="*/ 264 w 867"/>
                  <a:gd name="T29" fmla="*/ 2874 h 3265"/>
                  <a:gd name="T30" fmla="*/ 286 w 867"/>
                  <a:gd name="T31" fmla="*/ 2898 h 3265"/>
                  <a:gd name="T32" fmla="*/ 309 w 867"/>
                  <a:gd name="T33" fmla="*/ 2919 h 3265"/>
                  <a:gd name="T34" fmla="*/ 337 w 867"/>
                  <a:gd name="T35" fmla="*/ 2936 h 3265"/>
                  <a:gd name="T36" fmla="*/ 367 w 867"/>
                  <a:gd name="T37" fmla="*/ 2949 h 3265"/>
                  <a:gd name="T38" fmla="*/ 399 w 867"/>
                  <a:gd name="T39" fmla="*/ 2956 h 3265"/>
                  <a:gd name="T40" fmla="*/ 434 w 867"/>
                  <a:gd name="T41" fmla="*/ 2959 h 3265"/>
                  <a:gd name="T42" fmla="*/ 468 w 867"/>
                  <a:gd name="T43" fmla="*/ 2956 h 3265"/>
                  <a:gd name="T44" fmla="*/ 500 w 867"/>
                  <a:gd name="T45" fmla="*/ 2949 h 3265"/>
                  <a:gd name="T46" fmla="*/ 530 w 867"/>
                  <a:gd name="T47" fmla="*/ 2936 h 3265"/>
                  <a:gd name="T48" fmla="*/ 558 w 867"/>
                  <a:gd name="T49" fmla="*/ 2919 h 3265"/>
                  <a:gd name="T50" fmla="*/ 582 w 867"/>
                  <a:gd name="T51" fmla="*/ 2898 h 3265"/>
                  <a:gd name="T52" fmla="*/ 604 w 867"/>
                  <a:gd name="T53" fmla="*/ 2874 h 3265"/>
                  <a:gd name="T54" fmla="*/ 621 w 867"/>
                  <a:gd name="T55" fmla="*/ 2846 h 3265"/>
                  <a:gd name="T56" fmla="*/ 634 w 867"/>
                  <a:gd name="T57" fmla="*/ 2817 h 3265"/>
                  <a:gd name="T58" fmla="*/ 641 w 867"/>
                  <a:gd name="T59" fmla="*/ 2785 h 3265"/>
                  <a:gd name="T60" fmla="*/ 645 w 867"/>
                  <a:gd name="T61" fmla="*/ 2751 h 3265"/>
                  <a:gd name="T62" fmla="*/ 641 w 867"/>
                  <a:gd name="T63" fmla="*/ 2717 h 3265"/>
                  <a:gd name="T64" fmla="*/ 634 w 867"/>
                  <a:gd name="T65" fmla="*/ 2685 h 3265"/>
                  <a:gd name="T66" fmla="*/ 621 w 867"/>
                  <a:gd name="T67" fmla="*/ 2656 h 3265"/>
                  <a:gd name="T68" fmla="*/ 604 w 867"/>
                  <a:gd name="T69" fmla="*/ 2628 h 3265"/>
                  <a:gd name="T70" fmla="*/ 582 w 867"/>
                  <a:gd name="T71" fmla="*/ 2604 h 3265"/>
                  <a:gd name="T72" fmla="*/ 558 w 867"/>
                  <a:gd name="T73" fmla="*/ 2584 h 3265"/>
                  <a:gd name="T74" fmla="*/ 530 w 867"/>
                  <a:gd name="T75" fmla="*/ 2567 h 3265"/>
                  <a:gd name="T76" fmla="*/ 500 w 867"/>
                  <a:gd name="T77" fmla="*/ 2554 h 3265"/>
                  <a:gd name="T78" fmla="*/ 468 w 867"/>
                  <a:gd name="T79" fmla="*/ 2546 h 3265"/>
                  <a:gd name="T80" fmla="*/ 434 w 867"/>
                  <a:gd name="T81" fmla="*/ 2544 h 3265"/>
                  <a:gd name="T82" fmla="*/ 224 w 867"/>
                  <a:gd name="T83" fmla="*/ 1238 h 3265"/>
                  <a:gd name="T84" fmla="*/ 224 w 867"/>
                  <a:gd name="T85" fmla="*/ 1524 h 3265"/>
                  <a:gd name="T86" fmla="*/ 645 w 867"/>
                  <a:gd name="T87" fmla="*/ 1524 h 3265"/>
                  <a:gd name="T88" fmla="*/ 645 w 867"/>
                  <a:gd name="T89" fmla="*/ 1238 h 3265"/>
                  <a:gd name="T90" fmla="*/ 224 w 867"/>
                  <a:gd name="T91" fmla="*/ 1238 h 3265"/>
                  <a:gd name="T92" fmla="*/ 224 w 867"/>
                  <a:gd name="T93" fmla="*/ 306 h 3265"/>
                  <a:gd name="T94" fmla="*/ 224 w 867"/>
                  <a:gd name="T95" fmla="*/ 998 h 3265"/>
                  <a:gd name="T96" fmla="*/ 645 w 867"/>
                  <a:gd name="T97" fmla="*/ 998 h 3265"/>
                  <a:gd name="T98" fmla="*/ 645 w 867"/>
                  <a:gd name="T99" fmla="*/ 306 h 3265"/>
                  <a:gd name="T100" fmla="*/ 224 w 867"/>
                  <a:gd name="T101" fmla="*/ 306 h 3265"/>
                  <a:gd name="T102" fmla="*/ 0 w 867"/>
                  <a:gd name="T103" fmla="*/ 0 h 3265"/>
                  <a:gd name="T104" fmla="*/ 867 w 867"/>
                  <a:gd name="T105" fmla="*/ 0 h 3265"/>
                  <a:gd name="T106" fmla="*/ 867 w 867"/>
                  <a:gd name="T107" fmla="*/ 3265 h 3265"/>
                  <a:gd name="T108" fmla="*/ 0 w 867"/>
                  <a:gd name="T109" fmla="*/ 3265 h 3265"/>
                  <a:gd name="T110" fmla="*/ 0 w 867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7" h="3265">
                    <a:moveTo>
                      <a:pt x="434" y="2544"/>
                    </a:moveTo>
                    <a:lnTo>
                      <a:pt x="399" y="2546"/>
                    </a:lnTo>
                    <a:lnTo>
                      <a:pt x="367" y="2554"/>
                    </a:lnTo>
                    <a:lnTo>
                      <a:pt x="337" y="2567"/>
                    </a:lnTo>
                    <a:lnTo>
                      <a:pt x="309" y="2584"/>
                    </a:lnTo>
                    <a:lnTo>
                      <a:pt x="286" y="2604"/>
                    </a:lnTo>
                    <a:lnTo>
                      <a:pt x="264" y="2628"/>
                    </a:lnTo>
                    <a:lnTo>
                      <a:pt x="247" y="2656"/>
                    </a:lnTo>
                    <a:lnTo>
                      <a:pt x="234" y="2685"/>
                    </a:lnTo>
                    <a:lnTo>
                      <a:pt x="227" y="2717"/>
                    </a:lnTo>
                    <a:lnTo>
                      <a:pt x="224" y="2751"/>
                    </a:lnTo>
                    <a:lnTo>
                      <a:pt x="227" y="2785"/>
                    </a:lnTo>
                    <a:lnTo>
                      <a:pt x="234" y="2817"/>
                    </a:lnTo>
                    <a:lnTo>
                      <a:pt x="247" y="2846"/>
                    </a:lnTo>
                    <a:lnTo>
                      <a:pt x="264" y="2874"/>
                    </a:lnTo>
                    <a:lnTo>
                      <a:pt x="286" y="2898"/>
                    </a:lnTo>
                    <a:lnTo>
                      <a:pt x="309" y="2919"/>
                    </a:lnTo>
                    <a:lnTo>
                      <a:pt x="337" y="2936"/>
                    </a:lnTo>
                    <a:lnTo>
                      <a:pt x="367" y="2949"/>
                    </a:lnTo>
                    <a:lnTo>
                      <a:pt x="399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0" y="2949"/>
                    </a:lnTo>
                    <a:lnTo>
                      <a:pt x="530" y="2936"/>
                    </a:lnTo>
                    <a:lnTo>
                      <a:pt x="558" y="2919"/>
                    </a:lnTo>
                    <a:lnTo>
                      <a:pt x="582" y="2898"/>
                    </a:lnTo>
                    <a:lnTo>
                      <a:pt x="604" y="2874"/>
                    </a:lnTo>
                    <a:lnTo>
                      <a:pt x="621" y="2846"/>
                    </a:lnTo>
                    <a:lnTo>
                      <a:pt x="634" y="2817"/>
                    </a:lnTo>
                    <a:lnTo>
                      <a:pt x="641" y="2785"/>
                    </a:lnTo>
                    <a:lnTo>
                      <a:pt x="645" y="2751"/>
                    </a:lnTo>
                    <a:lnTo>
                      <a:pt x="641" y="2717"/>
                    </a:lnTo>
                    <a:lnTo>
                      <a:pt x="634" y="2685"/>
                    </a:lnTo>
                    <a:lnTo>
                      <a:pt x="621" y="2656"/>
                    </a:lnTo>
                    <a:lnTo>
                      <a:pt x="604" y="2628"/>
                    </a:lnTo>
                    <a:lnTo>
                      <a:pt x="582" y="2604"/>
                    </a:lnTo>
                    <a:lnTo>
                      <a:pt x="558" y="2584"/>
                    </a:lnTo>
                    <a:lnTo>
                      <a:pt x="530" y="2567"/>
                    </a:lnTo>
                    <a:lnTo>
                      <a:pt x="500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4" y="1238"/>
                    </a:moveTo>
                    <a:lnTo>
                      <a:pt x="224" y="1524"/>
                    </a:lnTo>
                    <a:lnTo>
                      <a:pt x="645" y="1524"/>
                    </a:lnTo>
                    <a:lnTo>
                      <a:pt x="645" y="1238"/>
                    </a:lnTo>
                    <a:lnTo>
                      <a:pt x="224" y="1238"/>
                    </a:lnTo>
                    <a:close/>
                    <a:moveTo>
                      <a:pt x="224" y="306"/>
                    </a:moveTo>
                    <a:lnTo>
                      <a:pt x="224" y="998"/>
                    </a:lnTo>
                    <a:lnTo>
                      <a:pt x="645" y="998"/>
                    </a:lnTo>
                    <a:lnTo>
                      <a:pt x="645" y="306"/>
                    </a:lnTo>
                    <a:lnTo>
                      <a:pt x="224" y="306"/>
                    </a:lnTo>
                    <a:close/>
                    <a:moveTo>
                      <a:pt x="0" y="0"/>
                    </a:moveTo>
                    <a:lnTo>
                      <a:pt x="867" y="0"/>
                    </a:lnTo>
                    <a:lnTo>
                      <a:pt x="867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B83058CF-E7F6-4E79-A527-C90A6DC788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46725" y="1933575"/>
                <a:ext cx="138113" cy="517525"/>
              </a:xfrm>
              <a:custGeom>
                <a:avLst/>
                <a:gdLst>
                  <a:gd name="T0" fmla="*/ 434 w 868"/>
                  <a:gd name="T1" fmla="*/ 2544 h 3265"/>
                  <a:gd name="T2" fmla="*/ 400 w 868"/>
                  <a:gd name="T3" fmla="*/ 2546 h 3265"/>
                  <a:gd name="T4" fmla="*/ 368 w 868"/>
                  <a:gd name="T5" fmla="*/ 2554 h 3265"/>
                  <a:gd name="T6" fmla="*/ 338 w 868"/>
                  <a:gd name="T7" fmla="*/ 2567 h 3265"/>
                  <a:gd name="T8" fmla="*/ 310 w 868"/>
                  <a:gd name="T9" fmla="*/ 2584 h 3265"/>
                  <a:gd name="T10" fmla="*/ 285 w 868"/>
                  <a:gd name="T11" fmla="*/ 2604 h 3265"/>
                  <a:gd name="T12" fmla="*/ 265 w 868"/>
                  <a:gd name="T13" fmla="*/ 2628 h 3265"/>
                  <a:gd name="T14" fmla="*/ 248 w 868"/>
                  <a:gd name="T15" fmla="*/ 2656 h 3265"/>
                  <a:gd name="T16" fmla="*/ 235 w 868"/>
                  <a:gd name="T17" fmla="*/ 2685 h 3265"/>
                  <a:gd name="T18" fmla="*/ 227 w 868"/>
                  <a:gd name="T19" fmla="*/ 2717 h 3265"/>
                  <a:gd name="T20" fmla="*/ 224 w 868"/>
                  <a:gd name="T21" fmla="*/ 2751 h 3265"/>
                  <a:gd name="T22" fmla="*/ 227 w 868"/>
                  <a:gd name="T23" fmla="*/ 2785 h 3265"/>
                  <a:gd name="T24" fmla="*/ 235 w 868"/>
                  <a:gd name="T25" fmla="*/ 2817 h 3265"/>
                  <a:gd name="T26" fmla="*/ 248 w 868"/>
                  <a:gd name="T27" fmla="*/ 2846 h 3265"/>
                  <a:gd name="T28" fmla="*/ 265 w 868"/>
                  <a:gd name="T29" fmla="*/ 2874 h 3265"/>
                  <a:gd name="T30" fmla="*/ 285 w 868"/>
                  <a:gd name="T31" fmla="*/ 2898 h 3265"/>
                  <a:gd name="T32" fmla="*/ 310 w 868"/>
                  <a:gd name="T33" fmla="*/ 2919 h 3265"/>
                  <a:gd name="T34" fmla="*/ 338 w 868"/>
                  <a:gd name="T35" fmla="*/ 2936 h 3265"/>
                  <a:gd name="T36" fmla="*/ 368 w 868"/>
                  <a:gd name="T37" fmla="*/ 2949 h 3265"/>
                  <a:gd name="T38" fmla="*/ 400 w 868"/>
                  <a:gd name="T39" fmla="*/ 2956 h 3265"/>
                  <a:gd name="T40" fmla="*/ 434 w 868"/>
                  <a:gd name="T41" fmla="*/ 2959 h 3265"/>
                  <a:gd name="T42" fmla="*/ 468 w 868"/>
                  <a:gd name="T43" fmla="*/ 2956 h 3265"/>
                  <a:gd name="T44" fmla="*/ 501 w 868"/>
                  <a:gd name="T45" fmla="*/ 2949 h 3265"/>
                  <a:gd name="T46" fmla="*/ 531 w 868"/>
                  <a:gd name="T47" fmla="*/ 2936 h 3265"/>
                  <a:gd name="T48" fmla="*/ 558 w 868"/>
                  <a:gd name="T49" fmla="*/ 2919 h 3265"/>
                  <a:gd name="T50" fmla="*/ 583 w 868"/>
                  <a:gd name="T51" fmla="*/ 2898 h 3265"/>
                  <a:gd name="T52" fmla="*/ 604 w 868"/>
                  <a:gd name="T53" fmla="*/ 2874 h 3265"/>
                  <a:gd name="T54" fmla="*/ 622 w 868"/>
                  <a:gd name="T55" fmla="*/ 2846 h 3265"/>
                  <a:gd name="T56" fmla="*/ 633 w 868"/>
                  <a:gd name="T57" fmla="*/ 2817 h 3265"/>
                  <a:gd name="T58" fmla="*/ 642 w 868"/>
                  <a:gd name="T59" fmla="*/ 2785 h 3265"/>
                  <a:gd name="T60" fmla="*/ 644 w 868"/>
                  <a:gd name="T61" fmla="*/ 2751 h 3265"/>
                  <a:gd name="T62" fmla="*/ 642 w 868"/>
                  <a:gd name="T63" fmla="*/ 2717 h 3265"/>
                  <a:gd name="T64" fmla="*/ 633 w 868"/>
                  <a:gd name="T65" fmla="*/ 2685 h 3265"/>
                  <a:gd name="T66" fmla="*/ 622 w 868"/>
                  <a:gd name="T67" fmla="*/ 2656 h 3265"/>
                  <a:gd name="T68" fmla="*/ 604 w 868"/>
                  <a:gd name="T69" fmla="*/ 2628 h 3265"/>
                  <a:gd name="T70" fmla="*/ 583 w 868"/>
                  <a:gd name="T71" fmla="*/ 2604 h 3265"/>
                  <a:gd name="T72" fmla="*/ 558 w 868"/>
                  <a:gd name="T73" fmla="*/ 2584 h 3265"/>
                  <a:gd name="T74" fmla="*/ 531 w 868"/>
                  <a:gd name="T75" fmla="*/ 2567 h 3265"/>
                  <a:gd name="T76" fmla="*/ 501 w 868"/>
                  <a:gd name="T77" fmla="*/ 2554 h 3265"/>
                  <a:gd name="T78" fmla="*/ 468 w 868"/>
                  <a:gd name="T79" fmla="*/ 2546 h 3265"/>
                  <a:gd name="T80" fmla="*/ 434 w 868"/>
                  <a:gd name="T81" fmla="*/ 2544 h 3265"/>
                  <a:gd name="T82" fmla="*/ 224 w 868"/>
                  <a:gd name="T83" fmla="*/ 1238 h 3265"/>
                  <a:gd name="T84" fmla="*/ 224 w 868"/>
                  <a:gd name="T85" fmla="*/ 1524 h 3265"/>
                  <a:gd name="T86" fmla="*/ 644 w 868"/>
                  <a:gd name="T87" fmla="*/ 1524 h 3265"/>
                  <a:gd name="T88" fmla="*/ 644 w 868"/>
                  <a:gd name="T89" fmla="*/ 1238 h 3265"/>
                  <a:gd name="T90" fmla="*/ 224 w 868"/>
                  <a:gd name="T91" fmla="*/ 1238 h 3265"/>
                  <a:gd name="T92" fmla="*/ 224 w 868"/>
                  <a:gd name="T93" fmla="*/ 306 h 3265"/>
                  <a:gd name="T94" fmla="*/ 224 w 868"/>
                  <a:gd name="T95" fmla="*/ 998 h 3265"/>
                  <a:gd name="T96" fmla="*/ 644 w 868"/>
                  <a:gd name="T97" fmla="*/ 998 h 3265"/>
                  <a:gd name="T98" fmla="*/ 644 w 868"/>
                  <a:gd name="T99" fmla="*/ 306 h 3265"/>
                  <a:gd name="T100" fmla="*/ 224 w 868"/>
                  <a:gd name="T101" fmla="*/ 306 h 3265"/>
                  <a:gd name="T102" fmla="*/ 0 w 868"/>
                  <a:gd name="T103" fmla="*/ 0 h 3265"/>
                  <a:gd name="T104" fmla="*/ 868 w 868"/>
                  <a:gd name="T105" fmla="*/ 0 h 3265"/>
                  <a:gd name="T106" fmla="*/ 868 w 868"/>
                  <a:gd name="T107" fmla="*/ 3265 h 3265"/>
                  <a:gd name="T108" fmla="*/ 0 w 868"/>
                  <a:gd name="T109" fmla="*/ 3265 h 3265"/>
                  <a:gd name="T110" fmla="*/ 0 w 868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8" h="3265">
                    <a:moveTo>
                      <a:pt x="434" y="2544"/>
                    </a:moveTo>
                    <a:lnTo>
                      <a:pt x="400" y="2546"/>
                    </a:lnTo>
                    <a:lnTo>
                      <a:pt x="368" y="2554"/>
                    </a:lnTo>
                    <a:lnTo>
                      <a:pt x="338" y="2567"/>
                    </a:lnTo>
                    <a:lnTo>
                      <a:pt x="310" y="2584"/>
                    </a:lnTo>
                    <a:lnTo>
                      <a:pt x="285" y="2604"/>
                    </a:lnTo>
                    <a:lnTo>
                      <a:pt x="265" y="2628"/>
                    </a:lnTo>
                    <a:lnTo>
                      <a:pt x="248" y="2656"/>
                    </a:lnTo>
                    <a:lnTo>
                      <a:pt x="235" y="2685"/>
                    </a:lnTo>
                    <a:lnTo>
                      <a:pt x="227" y="2717"/>
                    </a:lnTo>
                    <a:lnTo>
                      <a:pt x="224" y="2751"/>
                    </a:lnTo>
                    <a:lnTo>
                      <a:pt x="227" y="2785"/>
                    </a:lnTo>
                    <a:lnTo>
                      <a:pt x="235" y="2817"/>
                    </a:lnTo>
                    <a:lnTo>
                      <a:pt x="248" y="2846"/>
                    </a:lnTo>
                    <a:lnTo>
                      <a:pt x="265" y="2874"/>
                    </a:lnTo>
                    <a:lnTo>
                      <a:pt x="285" y="2898"/>
                    </a:lnTo>
                    <a:lnTo>
                      <a:pt x="310" y="2919"/>
                    </a:lnTo>
                    <a:lnTo>
                      <a:pt x="338" y="2936"/>
                    </a:lnTo>
                    <a:lnTo>
                      <a:pt x="368" y="2949"/>
                    </a:lnTo>
                    <a:lnTo>
                      <a:pt x="400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1" y="2949"/>
                    </a:lnTo>
                    <a:lnTo>
                      <a:pt x="531" y="2936"/>
                    </a:lnTo>
                    <a:lnTo>
                      <a:pt x="558" y="2919"/>
                    </a:lnTo>
                    <a:lnTo>
                      <a:pt x="583" y="2898"/>
                    </a:lnTo>
                    <a:lnTo>
                      <a:pt x="604" y="2874"/>
                    </a:lnTo>
                    <a:lnTo>
                      <a:pt x="622" y="2846"/>
                    </a:lnTo>
                    <a:lnTo>
                      <a:pt x="633" y="2817"/>
                    </a:lnTo>
                    <a:lnTo>
                      <a:pt x="642" y="2785"/>
                    </a:lnTo>
                    <a:lnTo>
                      <a:pt x="644" y="2751"/>
                    </a:lnTo>
                    <a:lnTo>
                      <a:pt x="642" y="2717"/>
                    </a:lnTo>
                    <a:lnTo>
                      <a:pt x="633" y="2685"/>
                    </a:lnTo>
                    <a:lnTo>
                      <a:pt x="622" y="2656"/>
                    </a:lnTo>
                    <a:lnTo>
                      <a:pt x="604" y="2628"/>
                    </a:lnTo>
                    <a:lnTo>
                      <a:pt x="583" y="2604"/>
                    </a:lnTo>
                    <a:lnTo>
                      <a:pt x="558" y="2584"/>
                    </a:lnTo>
                    <a:lnTo>
                      <a:pt x="531" y="2567"/>
                    </a:lnTo>
                    <a:lnTo>
                      <a:pt x="501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4" y="1238"/>
                    </a:moveTo>
                    <a:lnTo>
                      <a:pt x="224" y="1524"/>
                    </a:lnTo>
                    <a:lnTo>
                      <a:pt x="644" y="1524"/>
                    </a:lnTo>
                    <a:lnTo>
                      <a:pt x="644" y="1238"/>
                    </a:lnTo>
                    <a:lnTo>
                      <a:pt x="224" y="1238"/>
                    </a:lnTo>
                    <a:close/>
                    <a:moveTo>
                      <a:pt x="224" y="306"/>
                    </a:moveTo>
                    <a:lnTo>
                      <a:pt x="224" y="998"/>
                    </a:lnTo>
                    <a:lnTo>
                      <a:pt x="644" y="998"/>
                    </a:lnTo>
                    <a:lnTo>
                      <a:pt x="644" y="306"/>
                    </a:lnTo>
                    <a:lnTo>
                      <a:pt x="224" y="306"/>
                    </a:lnTo>
                    <a:close/>
                    <a:moveTo>
                      <a:pt x="0" y="0"/>
                    </a:moveTo>
                    <a:lnTo>
                      <a:pt x="868" y="0"/>
                    </a:lnTo>
                    <a:lnTo>
                      <a:pt x="868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F8E9C5D1-4054-44C5-996F-E8CEC2DDC3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8650" y="1933575"/>
                <a:ext cx="138113" cy="517525"/>
              </a:xfrm>
              <a:custGeom>
                <a:avLst/>
                <a:gdLst>
                  <a:gd name="T0" fmla="*/ 434 w 867"/>
                  <a:gd name="T1" fmla="*/ 2544 h 3265"/>
                  <a:gd name="T2" fmla="*/ 399 w 867"/>
                  <a:gd name="T3" fmla="*/ 2546 h 3265"/>
                  <a:gd name="T4" fmla="*/ 367 w 867"/>
                  <a:gd name="T5" fmla="*/ 2554 h 3265"/>
                  <a:gd name="T6" fmla="*/ 337 w 867"/>
                  <a:gd name="T7" fmla="*/ 2567 h 3265"/>
                  <a:gd name="T8" fmla="*/ 309 w 867"/>
                  <a:gd name="T9" fmla="*/ 2584 h 3265"/>
                  <a:gd name="T10" fmla="*/ 285 w 867"/>
                  <a:gd name="T11" fmla="*/ 2604 h 3265"/>
                  <a:gd name="T12" fmla="*/ 263 w 867"/>
                  <a:gd name="T13" fmla="*/ 2628 h 3265"/>
                  <a:gd name="T14" fmla="*/ 246 w 867"/>
                  <a:gd name="T15" fmla="*/ 2656 h 3265"/>
                  <a:gd name="T16" fmla="*/ 233 w 867"/>
                  <a:gd name="T17" fmla="*/ 2685 h 3265"/>
                  <a:gd name="T18" fmla="*/ 226 w 867"/>
                  <a:gd name="T19" fmla="*/ 2717 h 3265"/>
                  <a:gd name="T20" fmla="*/ 223 w 867"/>
                  <a:gd name="T21" fmla="*/ 2751 h 3265"/>
                  <a:gd name="T22" fmla="*/ 226 w 867"/>
                  <a:gd name="T23" fmla="*/ 2785 h 3265"/>
                  <a:gd name="T24" fmla="*/ 233 w 867"/>
                  <a:gd name="T25" fmla="*/ 2817 h 3265"/>
                  <a:gd name="T26" fmla="*/ 246 w 867"/>
                  <a:gd name="T27" fmla="*/ 2846 h 3265"/>
                  <a:gd name="T28" fmla="*/ 263 w 867"/>
                  <a:gd name="T29" fmla="*/ 2874 h 3265"/>
                  <a:gd name="T30" fmla="*/ 285 w 867"/>
                  <a:gd name="T31" fmla="*/ 2898 h 3265"/>
                  <a:gd name="T32" fmla="*/ 309 w 867"/>
                  <a:gd name="T33" fmla="*/ 2919 h 3265"/>
                  <a:gd name="T34" fmla="*/ 337 w 867"/>
                  <a:gd name="T35" fmla="*/ 2936 h 3265"/>
                  <a:gd name="T36" fmla="*/ 367 w 867"/>
                  <a:gd name="T37" fmla="*/ 2949 h 3265"/>
                  <a:gd name="T38" fmla="*/ 399 w 867"/>
                  <a:gd name="T39" fmla="*/ 2956 h 3265"/>
                  <a:gd name="T40" fmla="*/ 434 w 867"/>
                  <a:gd name="T41" fmla="*/ 2959 h 3265"/>
                  <a:gd name="T42" fmla="*/ 468 w 867"/>
                  <a:gd name="T43" fmla="*/ 2956 h 3265"/>
                  <a:gd name="T44" fmla="*/ 500 w 867"/>
                  <a:gd name="T45" fmla="*/ 2949 h 3265"/>
                  <a:gd name="T46" fmla="*/ 530 w 867"/>
                  <a:gd name="T47" fmla="*/ 2936 h 3265"/>
                  <a:gd name="T48" fmla="*/ 558 w 867"/>
                  <a:gd name="T49" fmla="*/ 2919 h 3265"/>
                  <a:gd name="T50" fmla="*/ 583 w 867"/>
                  <a:gd name="T51" fmla="*/ 2898 h 3265"/>
                  <a:gd name="T52" fmla="*/ 603 w 867"/>
                  <a:gd name="T53" fmla="*/ 2874 h 3265"/>
                  <a:gd name="T54" fmla="*/ 620 w 867"/>
                  <a:gd name="T55" fmla="*/ 2846 h 3265"/>
                  <a:gd name="T56" fmla="*/ 633 w 867"/>
                  <a:gd name="T57" fmla="*/ 2817 h 3265"/>
                  <a:gd name="T58" fmla="*/ 641 w 867"/>
                  <a:gd name="T59" fmla="*/ 2785 h 3265"/>
                  <a:gd name="T60" fmla="*/ 644 w 867"/>
                  <a:gd name="T61" fmla="*/ 2751 h 3265"/>
                  <a:gd name="T62" fmla="*/ 641 w 867"/>
                  <a:gd name="T63" fmla="*/ 2717 h 3265"/>
                  <a:gd name="T64" fmla="*/ 633 w 867"/>
                  <a:gd name="T65" fmla="*/ 2685 h 3265"/>
                  <a:gd name="T66" fmla="*/ 620 w 867"/>
                  <a:gd name="T67" fmla="*/ 2656 h 3265"/>
                  <a:gd name="T68" fmla="*/ 603 w 867"/>
                  <a:gd name="T69" fmla="*/ 2628 h 3265"/>
                  <a:gd name="T70" fmla="*/ 583 w 867"/>
                  <a:gd name="T71" fmla="*/ 2604 h 3265"/>
                  <a:gd name="T72" fmla="*/ 558 w 867"/>
                  <a:gd name="T73" fmla="*/ 2584 h 3265"/>
                  <a:gd name="T74" fmla="*/ 530 w 867"/>
                  <a:gd name="T75" fmla="*/ 2567 h 3265"/>
                  <a:gd name="T76" fmla="*/ 500 w 867"/>
                  <a:gd name="T77" fmla="*/ 2554 h 3265"/>
                  <a:gd name="T78" fmla="*/ 468 w 867"/>
                  <a:gd name="T79" fmla="*/ 2546 h 3265"/>
                  <a:gd name="T80" fmla="*/ 434 w 867"/>
                  <a:gd name="T81" fmla="*/ 2544 h 3265"/>
                  <a:gd name="T82" fmla="*/ 223 w 867"/>
                  <a:gd name="T83" fmla="*/ 1238 h 3265"/>
                  <a:gd name="T84" fmla="*/ 223 w 867"/>
                  <a:gd name="T85" fmla="*/ 1524 h 3265"/>
                  <a:gd name="T86" fmla="*/ 644 w 867"/>
                  <a:gd name="T87" fmla="*/ 1524 h 3265"/>
                  <a:gd name="T88" fmla="*/ 644 w 867"/>
                  <a:gd name="T89" fmla="*/ 1238 h 3265"/>
                  <a:gd name="T90" fmla="*/ 223 w 867"/>
                  <a:gd name="T91" fmla="*/ 1238 h 3265"/>
                  <a:gd name="T92" fmla="*/ 223 w 867"/>
                  <a:gd name="T93" fmla="*/ 306 h 3265"/>
                  <a:gd name="T94" fmla="*/ 223 w 867"/>
                  <a:gd name="T95" fmla="*/ 999 h 3265"/>
                  <a:gd name="T96" fmla="*/ 644 w 867"/>
                  <a:gd name="T97" fmla="*/ 999 h 3265"/>
                  <a:gd name="T98" fmla="*/ 644 w 867"/>
                  <a:gd name="T99" fmla="*/ 306 h 3265"/>
                  <a:gd name="T100" fmla="*/ 223 w 867"/>
                  <a:gd name="T101" fmla="*/ 306 h 3265"/>
                  <a:gd name="T102" fmla="*/ 0 w 867"/>
                  <a:gd name="T103" fmla="*/ 0 h 3265"/>
                  <a:gd name="T104" fmla="*/ 867 w 867"/>
                  <a:gd name="T105" fmla="*/ 0 h 3265"/>
                  <a:gd name="T106" fmla="*/ 867 w 867"/>
                  <a:gd name="T107" fmla="*/ 3265 h 3265"/>
                  <a:gd name="T108" fmla="*/ 0 w 867"/>
                  <a:gd name="T109" fmla="*/ 3265 h 3265"/>
                  <a:gd name="T110" fmla="*/ 0 w 867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7" h="3265">
                    <a:moveTo>
                      <a:pt x="434" y="2544"/>
                    </a:moveTo>
                    <a:lnTo>
                      <a:pt x="399" y="2546"/>
                    </a:lnTo>
                    <a:lnTo>
                      <a:pt x="367" y="2554"/>
                    </a:lnTo>
                    <a:lnTo>
                      <a:pt x="337" y="2567"/>
                    </a:lnTo>
                    <a:lnTo>
                      <a:pt x="309" y="2584"/>
                    </a:lnTo>
                    <a:lnTo>
                      <a:pt x="285" y="2604"/>
                    </a:lnTo>
                    <a:lnTo>
                      <a:pt x="263" y="2628"/>
                    </a:lnTo>
                    <a:lnTo>
                      <a:pt x="246" y="2656"/>
                    </a:lnTo>
                    <a:lnTo>
                      <a:pt x="233" y="2685"/>
                    </a:lnTo>
                    <a:lnTo>
                      <a:pt x="226" y="2717"/>
                    </a:lnTo>
                    <a:lnTo>
                      <a:pt x="223" y="2751"/>
                    </a:lnTo>
                    <a:lnTo>
                      <a:pt x="226" y="2785"/>
                    </a:lnTo>
                    <a:lnTo>
                      <a:pt x="233" y="2817"/>
                    </a:lnTo>
                    <a:lnTo>
                      <a:pt x="246" y="2846"/>
                    </a:lnTo>
                    <a:lnTo>
                      <a:pt x="263" y="2874"/>
                    </a:lnTo>
                    <a:lnTo>
                      <a:pt x="285" y="2898"/>
                    </a:lnTo>
                    <a:lnTo>
                      <a:pt x="309" y="2919"/>
                    </a:lnTo>
                    <a:lnTo>
                      <a:pt x="337" y="2936"/>
                    </a:lnTo>
                    <a:lnTo>
                      <a:pt x="367" y="2949"/>
                    </a:lnTo>
                    <a:lnTo>
                      <a:pt x="399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0" y="2949"/>
                    </a:lnTo>
                    <a:lnTo>
                      <a:pt x="530" y="2936"/>
                    </a:lnTo>
                    <a:lnTo>
                      <a:pt x="558" y="2919"/>
                    </a:lnTo>
                    <a:lnTo>
                      <a:pt x="583" y="2898"/>
                    </a:lnTo>
                    <a:lnTo>
                      <a:pt x="603" y="2874"/>
                    </a:lnTo>
                    <a:lnTo>
                      <a:pt x="620" y="2846"/>
                    </a:lnTo>
                    <a:lnTo>
                      <a:pt x="633" y="2817"/>
                    </a:lnTo>
                    <a:lnTo>
                      <a:pt x="641" y="2785"/>
                    </a:lnTo>
                    <a:lnTo>
                      <a:pt x="644" y="2751"/>
                    </a:lnTo>
                    <a:lnTo>
                      <a:pt x="641" y="2717"/>
                    </a:lnTo>
                    <a:lnTo>
                      <a:pt x="633" y="2685"/>
                    </a:lnTo>
                    <a:lnTo>
                      <a:pt x="620" y="2656"/>
                    </a:lnTo>
                    <a:lnTo>
                      <a:pt x="603" y="2628"/>
                    </a:lnTo>
                    <a:lnTo>
                      <a:pt x="583" y="2604"/>
                    </a:lnTo>
                    <a:lnTo>
                      <a:pt x="558" y="2584"/>
                    </a:lnTo>
                    <a:lnTo>
                      <a:pt x="530" y="2567"/>
                    </a:lnTo>
                    <a:lnTo>
                      <a:pt x="500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3" y="1238"/>
                    </a:moveTo>
                    <a:lnTo>
                      <a:pt x="223" y="1524"/>
                    </a:lnTo>
                    <a:lnTo>
                      <a:pt x="644" y="1524"/>
                    </a:lnTo>
                    <a:lnTo>
                      <a:pt x="644" y="1238"/>
                    </a:lnTo>
                    <a:lnTo>
                      <a:pt x="223" y="1238"/>
                    </a:lnTo>
                    <a:close/>
                    <a:moveTo>
                      <a:pt x="223" y="306"/>
                    </a:moveTo>
                    <a:lnTo>
                      <a:pt x="223" y="999"/>
                    </a:lnTo>
                    <a:lnTo>
                      <a:pt x="644" y="999"/>
                    </a:lnTo>
                    <a:lnTo>
                      <a:pt x="644" y="306"/>
                    </a:lnTo>
                    <a:lnTo>
                      <a:pt x="223" y="306"/>
                    </a:lnTo>
                    <a:close/>
                    <a:moveTo>
                      <a:pt x="0" y="0"/>
                    </a:moveTo>
                    <a:lnTo>
                      <a:pt x="867" y="0"/>
                    </a:lnTo>
                    <a:lnTo>
                      <a:pt x="867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F0CEF44-60EE-4787-8E0D-4D54EB86D57A}"/>
                </a:ext>
              </a:extLst>
            </p:cNvPr>
            <p:cNvGrpSpPr/>
            <p:nvPr/>
          </p:nvGrpSpPr>
          <p:grpSpPr>
            <a:xfrm>
              <a:off x="3606970" y="1963134"/>
              <a:ext cx="461963" cy="517525"/>
              <a:chOff x="5384800" y="1933575"/>
              <a:chExt cx="461963" cy="517525"/>
            </a:xfrm>
            <a:solidFill>
              <a:schemeClr val="bg1"/>
            </a:solidFill>
          </p:grpSpPr>
          <p:sp>
            <p:nvSpPr>
              <p:cNvPr id="129" name="Freeform 65">
                <a:extLst>
                  <a:ext uri="{FF2B5EF4-FFF2-40B4-BE49-F238E27FC236}">
                    <a16:creationId xmlns:a16="http://schemas.microsoft.com/office/drawing/2014/main" id="{FF84B2B9-B0CC-4FB7-91AF-6407824DCB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4800" y="1933575"/>
                <a:ext cx="138113" cy="517525"/>
              </a:xfrm>
              <a:custGeom>
                <a:avLst/>
                <a:gdLst>
                  <a:gd name="T0" fmla="*/ 434 w 867"/>
                  <a:gd name="T1" fmla="*/ 2544 h 3265"/>
                  <a:gd name="T2" fmla="*/ 399 w 867"/>
                  <a:gd name="T3" fmla="*/ 2546 h 3265"/>
                  <a:gd name="T4" fmla="*/ 367 w 867"/>
                  <a:gd name="T5" fmla="*/ 2554 h 3265"/>
                  <a:gd name="T6" fmla="*/ 337 w 867"/>
                  <a:gd name="T7" fmla="*/ 2567 h 3265"/>
                  <a:gd name="T8" fmla="*/ 309 w 867"/>
                  <a:gd name="T9" fmla="*/ 2584 h 3265"/>
                  <a:gd name="T10" fmla="*/ 286 w 867"/>
                  <a:gd name="T11" fmla="*/ 2604 h 3265"/>
                  <a:gd name="T12" fmla="*/ 264 w 867"/>
                  <a:gd name="T13" fmla="*/ 2628 h 3265"/>
                  <a:gd name="T14" fmla="*/ 247 w 867"/>
                  <a:gd name="T15" fmla="*/ 2656 h 3265"/>
                  <a:gd name="T16" fmla="*/ 234 w 867"/>
                  <a:gd name="T17" fmla="*/ 2685 h 3265"/>
                  <a:gd name="T18" fmla="*/ 227 w 867"/>
                  <a:gd name="T19" fmla="*/ 2717 h 3265"/>
                  <a:gd name="T20" fmla="*/ 224 w 867"/>
                  <a:gd name="T21" fmla="*/ 2751 h 3265"/>
                  <a:gd name="T22" fmla="*/ 227 w 867"/>
                  <a:gd name="T23" fmla="*/ 2785 h 3265"/>
                  <a:gd name="T24" fmla="*/ 234 w 867"/>
                  <a:gd name="T25" fmla="*/ 2817 h 3265"/>
                  <a:gd name="T26" fmla="*/ 247 w 867"/>
                  <a:gd name="T27" fmla="*/ 2846 h 3265"/>
                  <a:gd name="T28" fmla="*/ 264 w 867"/>
                  <a:gd name="T29" fmla="*/ 2874 h 3265"/>
                  <a:gd name="T30" fmla="*/ 286 w 867"/>
                  <a:gd name="T31" fmla="*/ 2898 h 3265"/>
                  <a:gd name="T32" fmla="*/ 309 w 867"/>
                  <a:gd name="T33" fmla="*/ 2919 h 3265"/>
                  <a:gd name="T34" fmla="*/ 337 w 867"/>
                  <a:gd name="T35" fmla="*/ 2936 h 3265"/>
                  <a:gd name="T36" fmla="*/ 367 w 867"/>
                  <a:gd name="T37" fmla="*/ 2949 h 3265"/>
                  <a:gd name="T38" fmla="*/ 399 w 867"/>
                  <a:gd name="T39" fmla="*/ 2956 h 3265"/>
                  <a:gd name="T40" fmla="*/ 434 w 867"/>
                  <a:gd name="T41" fmla="*/ 2959 h 3265"/>
                  <a:gd name="T42" fmla="*/ 468 w 867"/>
                  <a:gd name="T43" fmla="*/ 2956 h 3265"/>
                  <a:gd name="T44" fmla="*/ 500 w 867"/>
                  <a:gd name="T45" fmla="*/ 2949 h 3265"/>
                  <a:gd name="T46" fmla="*/ 530 w 867"/>
                  <a:gd name="T47" fmla="*/ 2936 h 3265"/>
                  <a:gd name="T48" fmla="*/ 558 w 867"/>
                  <a:gd name="T49" fmla="*/ 2919 h 3265"/>
                  <a:gd name="T50" fmla="*/ 582 w 867"/>
                  <a:gd name="T51" fmla="*/ 2898 h 3265"/>
                  <a:gd name="T52" fmla="*/ 604 w 867"/>
                  <a:gd name="T53" fmla="*/ 2874 h 3265"/>
                  <a:gd name="T54" fmla="*/ 621 w 867"/>
                  <a:gd name="T55" fmla="*/ 2846 h 3265"/>
                  <a:gd name="T56" fmla="*/ 634 w 867"/>
                  <a:gd name="T57" fmla="*/ 2817 h 3265"/>
                  <a:gd name="T58" fmla="*/ 641 w 867"/>
                  <a:gd name="T59" fmla="*/ 2785 h 3265"/>
                  <a:gd name="T60" fmla="*/ 645 w 867"/>
                  <a:gd name="T61" fmla="*/ 2751 h 3265"/>
                  <a:gd name="T62" fmla="*/ 641 w 867"/>
                  <a:gd name="T63" fmla="*/ 2717 h 3265"/>
                  <a:gd name="T64" fmla="*/ 634 w 867"/>
                  <a:gd name="T65" fmla="*/ 2685 h 3265"/>
                  <a:gd name="T66" fmla="*/ 621 w 867"/>
                  <a:gd name="T67" fmla="*/ 2656 h 3265"/>
                  <a:gd name="T68" fmla="*/ 604 w 867"/>
                  <a:gd name="T69" fmla="*/ 2628 h 3265"/>
                  <a:gd name="T70" fmla="*/ 582 w 867"/>
                  <a:gd name="T71" fmla="*/ 2604 h 3265"/>
                  <a:gd name="T72" fmla="*/ 558 w 867"/>
                  <a:gd name="T73" fmla="*/ 2584 h 3265"/>
                  <a:gd name="T74" fmla="*/ 530 w 867"/>
                  <a:gd name="T75" fmla="*/ 2567 h 3265"/>
                  <a:gd name="T76" fmla="*/ 500 w 867"/>
                  <a:gd name="T77" fmla="*/ 2554 h 3265"/>
                  <a:gd name="T78" fmla="*/ 468 w 867"/>
                  <a:gd name="T79" fmla="*/ 2546 h 3265"/>
                  <a:gd name="T80" fmla="*/ 434 w 867"/>
                  <a:gd name="T81" fmla="*/ 2544 h 3265"/>
                  <a:gd name="T82" fmla="*/ 224 w 867"/>
                  <a:gd name="T83" fmla="*/ 1238 h 3265"/>
                  <a:gd name="T84" fmla="*/ 224 w 867"/>
                  <a:gd name="T85" fmla="*/ 1524 h 3265"/>
                  <a:gd name="T86" fmla="*/ 645 w 867"/>
                  <a:gd name="T87" fmla="*/ 1524 h 3265"/>
                  <a:gd name="T88" fmla="*/ 645 w 867"/>
                  <a:gd name="T89" fmla="*/ 1238 h 3265"/>
                  <a:gd name="T90" fmla="*/ 224 w 867"/>
                  <a:gd name="T91" fmla="*/ 1238 h 3265"/>
                  <a:gd name="T92" fmla="*/ 224 w 867"/>
                  <a:gd name="T93" fmla="*/ 306 h 3265"/>
                  <a:gd name="T94" fmla="*/ 224 w 867"/>
                  <a:gd name="T95" fmla="*/ 998 h 3265"/>
                  <a:gd name="T96" fmla="*/ 645 w 867"/>
                  <a:gd name="T97" fmla="*/ 998 h 3265"/>
                  <a:gd name="T98" fmla="*/ 645 w 867"/>
                  <a:gd name="T99" fmla="*/ 306 h 3265"/>
                  <a:gd name="T100" fmla="*/ 224 w 867"/>
                  <a:gd name="T101" fmla="*/ 306 h 3265"/>
                  <a:gd name="T102" fmla="*/ 0 w 867"/>
                  <a:gd name="T103" fmla="*/ 0 h 3265"/>
                  <a:gd name="T104" fmla="*/ 867 w 867"/>
                  <a:gd name="T105" fmla="*/ 0 h 3265"/>
                  <a:gd name="T106" fmla="*/ 867 w 867"/>
                  <a:gd name="T107" fmla="*/ 3265 h 3265"/>
                  <a:gd name="T108" fmla="*/ 0 w 867"/>
                  <a:gd name="T109" fmla="*/ 3265 h 3265"/>
                  <a:gd name="T110" fmla="*/ 0 w 867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7" h="3265">
                    <a:moveTo>
                      <a:pt x="434" y="2544"/>
                    </a:moveTo>
                    <a:lnTo>
                      <a:pt x="399" y="2546"/>
                    </a:lnTo>
                    <a:lnTo>
                      <a:pt x="367" y="2554"/>
                    </a:lnTo>
                    <a:lnTo>
                      <a:pt x="337" y="2567"/>
                    </a:lnTo>
                    <a:lnTo>
                      <a:pt x="309" y="2584"/>
                    </a:lnTo>
                    <a:lnTo>
                      <a:pt x="286" y="2604"/>
                    </a:lnTo>
                    <a:lnTo>
                      <a:pt x="264" y="2628"/>
                    </a:lnTo>
                    <a:lnTo>
                      <a:pt x="247" y="2656"/>
                    </a:lnTo>
                    <a:lnTo>
                      <a:pt x="234" y="2685"/>
                    </a:lnTo>
                    <a:lnTo>
                      <a:pt x="227" y="2717"/>
                    </a:lnTo>
                    <a:lnTo>
                      <a:pt x="224" y="2751"/>
                    </a:lnTo>
                    <a:lnTo>
                      <a:pt x="227" y="2785"/>
                    </a:lnTo>
                    <a:lnTo>
                      <a:pt x="234" y="2817"/>
                    </a:lnTo>
                    <a:lnTo>
                      <a:pt x="247" y="2846"/>
                    </a:lnTo>
                    <a:lnTo>
                      <a:pt x="264" y="2874"/>
                    </a:lnTo>
                    <a:lnTo>
                      <a:pt x="286" y="2898"/>
                    </a:lnTo>
                    <a:lnTo>
                      <a:pt x="309" y="2919"/>
                    </a:lnTo>
                    <a:lnTo>
                      <a:pt x="337" y="2936"/>
                    </a:lnTo>
                    <a:lnTo>
                      <a:pt x="367" y="2949"/>
                    </a:lnTo>
                    <a:lnTo>
                      <a:pt x="399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0" y="2949"/>
                    </a:lnTo>
                    <a:lnTo>
                      <a:pt x="530" y="2936"/>
                    </a:lnTo>
                    <a:lnTo>
                      <a:pt x="558" y="2919"/>
                    </a:lnTo>
                    <a:lnTo>
                      <a:pt x="582" y="2898"/>
                    </a:lnTo>
                    <a:lnTo>
                      <a:pt x="604" y="2874"/>
                    </a:lnTo>
                    <a:lnTo>
                      <a:pt x="621" y="2846"/>
                    </a:lnTo>
                    <a:lnTo>
                      <a:pt x="634" y="2817"/>
                    </a:lnTo>
                    <a:lnTo>
                      <a:pt x="641" y="2785"/>
                    </a:lnTo>
                    <a:lnTo>
                      <a:pt x="645" y="2751"/>
                    </a:lnTo>
                    <a:lnTo>
                      <a:pt x="641" y="2717"/>
                    </a:lnTo>
                    <a:lnTo>
                      <a:pt x="634" y="2685"/>
                    </a:lnTo>
                    <a:lnTo>
                      <a:pt x="621" y="2656"/>
                    </a:lnTo>
                    <a:lnTo>
                      <a:pt x="604" y="2628"/>
                    </a:lnTo>
                    <a:lnTo>
                      <a:pt x="582" y="2604"/>
                    </a:lnTo>
                    <a:lnTo>
                      <a:pt x="558" y="2584"/>
                    </a:lnTo>
                    <a:lnTo>
                      <a:pt x="530" y="2567"/>
                    </a:lnTo>
                    <a:lnTo>
                      <a:pt x="500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4" y="1238"/>
                    </a:moveTo>
                    <a:lnTo>
                      <a:pt x="224" y="1524"/>
                    </a:lnTo>
                    <a:lnTo>
                      <a:pt x="645" y="1524"/>
                    </a:lnTo>
                    <a:lnTo>
                      <a:pt x="645" y="1238"/>
                    </a:lnTo>
                    <a:lnTo>
                      <a:pt x="224" y="1238"/>
                    </a:lnTo>
                    <a:close/>
                    <a:moveTo>
                      <a:pt x="224" y="306"/>
                    </a:moveTo>
                    <a:lnTo>
                      <a:pt x="224" y="998"/>
                    </a:lnTo>
                    <a:lnTo>
                      <a:pt x="645" y="998"/>
                    </a:lnTo>
                    <a:lnTo>
                      <a:pt x="645" y="306"/>
                    </a:lnTo>
                    <a:lnTo>
                      <a:pt x="224" y="306"/>
                    </a:lnTo>
                    <a:close/>
                    <a:moveTo>
                      <a:pt x="0" y="0"/>
                    </a:moveTo>
                    <a:lnTo>
                      <a:pt x="867" y="0"/>
                    </a:lnTo>
                    <a:lnTo>
                      <a:pt x="867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66">
                <a:extLst>
                  <a:ext uri="{FF2B5EF4-FFF2-40B4-BE49-F238E27FC236}">
                    <a16:creationId xmlns:a16="http://schemas.microsoft.com/office/drawing/2014/main" id="{A3817D95-C976-4FA9-924E-45F1688091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46725" y="1933575"/>
                <a:ext cx="138113" cy="517525"/>
              </a:xfrm>
              <a:custGeom>
                <a:avLst/>
                <a:gdLst>
                  <a:gd name="T0" fmla="*/ 434 w 868"/>
                  <a:gd name="T1" fmla="*/ 2544 h 3265"/>
                  <a:gd name="T2" fmla="*/ 400 w 868"/>
                  <a:gd name="T3" fmla="*/ 2546 h 3265"/>
                  <a:gd name="T4" fmla="*/ 368 w 868"/>
                  <a:gd name="T5" fmla="*/ 2554 h 3265"/>
                  <a:gd name="T6" fmla="*/ 338 w 868"/>
                  <a:gd name="T7" fmla="*/ 2567 h 3265"/>
                  <a:gd name="T8" fmla="*/ 310 w 868"/>
                  <a:gd name="T9" fmla="*/ 2584 h 3265"/>
                  <a:gd name="T10" fmla="*/ 285 w 868"/>
                  <a:gd name="T11" fmla="*/ 2604 h 3265"/>
                  <a:gd name="T12" fmla="*/ 265 w 868"/>
                  <a:gd name="T13" fmla="*/ 2628 h 3265"/>
                  <a:gd name="T14" fmla="*/ 248 w 868"/>
                  <a:gd name="T15" fmla="*/ 2656 h 3265"/>
                  <a:gd name="T16" fmla="*/ 235 w 868"/>
                  <a:gd name="T17" fmla="*/ 2685 h 3265"/>
                  <a:gd name="T18" fmla="*/ 227 w 868"/>
                  <a:gd name="T19" fmla="*/ 2717 h 3265"/>
                  <a:gd name="T20" fmla="*/ 224 w 868"/>
                  <a:gd name="T21" fmla="*/ 2751 h 3265"/>
                  <a:gd name="T22" fmla="*/ 227 w 868"/>
                  <a:gd name="T23" fmla="*/ 2785 h 3265"/>
                  <a:gd name="T24" fmla="*/ 235 w 868"/>
                  <a:gd name="T25" fmla="*/ 2817 h 3265"/>
                  <a:gd name="T26" fmla="*/ 248 w 868"/>
                  <a:gd name="T27" fmla="*/ 2846 h 3265"/>
                  <a:gd name="T28" fmla="*/ 265 w 868"/>
                  <a:gd name="T29" fmla="*/ 2874 h 3265"/>
                  <a:gd name="T30" fmla="*/ 285 w 868"/>
                  <a:gd name="T31" fmla="*/ 2898 h 3265"/>
                  <a:gd name="T32" fmla="*/ 310 w 868"/>
                  <a:gd name="T33" fmla="*/ 2919 h 3265"/>
                  <a:gd name="T34" fmla="*/ 338 w 868"/>
                  <a:gd name="T35" fmla="*/ 2936 h 3265"/>
                  <a:gd name="T36" fmla="*/ 368 w 868"/>
                  <a:gd name="T37" fmla="*/ 2949 h 3265"/>
                  <a:gd name="T38" fmla="*/ 400 w 868"/>
                  <a:gd name="T39" fmla="*/ 2956 h 3265"/>
                  <a:gd name="T40" fmla="*/ 434 w 868"/>
                  <a:gd name="T41" fmla="*/ 2959 h 3265"/>
                  <a:gd name="T42" fmla="*/ 468 w 868"/>
                  <a:gd name="T43" fmla="*/ 2956 h 3265"/>
                  <a:gd name="T44" fmla="*/ 501 w 868"/>
                  <a:gd name="T45" fmla="*/ 2949 h 3265"/>
                  <a:gd name="T46" fmla="*/ 531 w 868"/>
                  <a:gd name="T47" fmla="*/ 2936 h 3265"/>
                  <a:gd name="T48" fmla="*/ 558 w 868"/>
                  <a:gd name="T49" fmla="*/ 2919 h 3265"/>
                  <a:gd name="T50" fmla="*/ 583 w 868"/>
                  <a:gd name="T51" fmla="*/ 2898 h 3265"/>
                  <a:gd name="T52" fmla="*/ 604 w 868"/>
                  <a:gd name="T53" fmla="*/ 2874 h 3265"/>
                  <a:gd name="T54" fmla="*/ 622 w 868"/>
                  <a:gd name="T55" fmla="*/ 2846 h 3265"/>
                  <a:gd name="T56" fmla="*/ 633 w 868"/>
                  <a:gd name="T57" fmla="*/ 2817 h 3265"/>
                  <a:gd name="T58" fmla="*/ 642 w 868"/>
                  <a:gd name="T59" fmla="*/ 2785 h 3265"/>
                  <a:gd name="T60" fmla="*/ 644 w 868"/>
                  <a:gd name="T61" fmla="*/ 2751 h 3265"/>
                  <a:gd name="T62" fmla="*/ 642 w 868"/>
                  <a:gd name="T63" fmla="*/ 2717 h 3265"/>
                  <a:gd name="T64" fmla="*/ 633 w 868"/>
                  <a:gd name="T65" fmla="*/ 2685 h 3265"/>
                  <a:gd name="T66" fmla="*/ 622 w 868"/>
                  <a:gd name="T67" fmla="*/ 2656 h 3265"/>
                  <a:gd name="T68" fmla="*/ 604 w 868"/>
                  <a:gd name="T69" fmla="*/ 2628 h 3265"/>
                  <a:gd name="T70" fmla="*/ 583 w 868"/>
                  <a:gd name="T71" fmla="*/ 2604 h 3265"/>
                  <a:gd name="T72" fmla="*/ 558 w 868"/>
                  <a:gd name="T73" fmla="*/ 2584 h 3265"/>
                  <a:gd name="T74" fmla="*/ 531 w 868"/>
                  <a:gd name="T75" fmla="*/ 2567 h 3265"/>
                  <a:gd name="T76" fmla="*/ 501 w 868"/>
                  <a:gd name="T77" fmla="*/ 2554 h 3265"/>
                  <a:gd name="T78" fmla="*/ 468 w 868"/>
                  <a:gd name="T79" fmla="*/ 2546 h 3265"/>
                  <a:gd name="T80" fmla="*/ 434 w 868"/>
                  <a:gd name="T81" fmla="*/ 2544 h 3265"/>
                  <a:gd name="T82" fmla="*/ 224 w 868"/>
                  <a:gd name="T83" fmla="*/ 1238 h 3265"/>
                  <a:gd name="T84" fmla="*/ 224 w 868"/>
                  <a:gd name="T85" fmla="*/ 1524 h 3265"/>
                  <a:gd name="T86" fmla="*/ 644 w 868"/>
                  <a:gd name="T87" fmla="*/ 1524 h 3265"/>
                  <a:gd name="T88" fmla="*/ 644 w 868"/>
                  <a:gd name="T89" fmla="*/ 1238 h 3265"/>
                  <a:gd name="T90" fmla="*/ 224 w 868"/>
                  <a:gd name="T91" fmla="*/ 1238 h 3265"/>
                  <a:gd name="T92" fmla="*/ 224 w 868"/>
                  <a:gd name="T93" fmla="*/ 306 h 3265"/>
                  <a:gd name="T94" fmla="*/ 224 w 868"/>
                  <a:gd name="T95" fmla="*/ 998 h 3265"/>
                  <a:gd name="T96" fmla="*/ 644 w 868"/>
                  <a:gd name="T97" fmla="*/ 998 h 3265"/>
                  <a:gd name="T98" fmla="*/ 644 w 868"/>
                  <a:gd name="T99" fmla="*/ 306 h 3265"/>
                  <a:gd name="T100" fmla="*/ 224 w 868"/>
                  <a:gd name="T101" fmla="*/ 306 h 3265"/>
                  <a:gd name="T102" fmla="*/ 0 w 868"/>
                  <a:gd name="T103" fmla="*/ 0 h 3265"/>
                  <a:gd name="T104" fmla="*/ 868 w 868"/>
                  <a:gd name="T105" fmla="*/ 0 h 3265"/>
                  <a:gd name="T106" fmla="*/ 868 w 868"/>
                  <a:gd name="T107" fmla="*/ 3265 h 3265"/>
                  <a:gd name="T108" fmla="*/ 0 w 868"/>
                  <a:gd name="T109" fmla="*/ 3265 h 3265"/>
                  <a:gd name="T110" fmla="*/ 0 w 868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8" h="3265">
                    <a:moveTo>
                      <a:pt x="434" y="2544"/>
                    </a:moveTo>
                    <a:lnTo>
                      <a:pt x="400" y="2546"/>
                    </a:lnTo>
                    <a:lnTo>
                      <a:pt x="368" y="2554"/>
                    </a:lnTo>
                    <a:lnTo>
                      <a:pt x="338" y="2567"/>
                    </a:lnTo>
                    <a:lnTo>
                      <a:pt x="310" y="2584"/>
                    </a:lnTo>
                    <a:lnTo>
                      <a:pt x="285" y="2604"/>
                    </a:lnTo>
                    <a:lnTo>
                      <a:pt x="265" y="2628"/>
                    </a:lnTo>
                    <a:lnTo>
                      <a:pt x="248" y="2656"/>
                    </a:lnTo>
                    <a:lnTo>
                      <a:pt x="235" y="2685"/>
                    </a:lnTo>
                    <a:lnTo>
                      <a:pt x="227" y="2717"/>
                    </a:lnTo>
                    <a:lnTo>
                      <a:pt x="224" y="2751"/>
                    </a:lnTo>
                    <a:lnTo>
                      <a:pt x="227" y="2785"/>
                    </a:lnTo>
                    <a:lnTo>
                      <a:pt x="235" y="2817"/>
                    </a:lnTo>
                    <a:lnTo>
                      <a:pt x="248" y="2846"/>
                    </a:lnTo>
                    <a:lnTo>
                      <a:pt x="265" y="2874"/>
                    </a:lnTo>
                    <a:lnTo>
                      <a:pt x="285" y="2898"/>
                    </a:lnTo>
                    <a:lnTo>
                      <a:pt x="310" y="2919"/>
                    </a:lnTo>
                    <a:lnTo>
                      <a:pt x="338" y="2936"/>
                    </a:lnTo>
                    <a:lnTo>
                      <a:pt x="368" y="2949"/>
                    </a:lnTo>
                    <a:lnTo>
                      <a:pt x="400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1" y="2949"/>
                    </a:lnTo>
                    <a:lnTo>
                      <a:pt x="531" y="2936"/>
                    </a:lnTo>
                    <a:lnTo>
                      <a:pt x="558" y="2919"/>
                    </a:lnTo>
                    <a:lnTo>
                      <a:pt x="583" y="2898"/>
                    </a:lnTo>
                    <a:lnTo>
                      <a:pt x="604" y="2874"/>
                    </a:lnTo>
                    <a:lnTo>
                      <a:pt x="622" y="2846"/>
                    </a:lnTo>
                    <a:lnTo>
                      <a:pt x="633" y="2817"/>
                    </a:lnTo>
                    <a:lnTo>
                      <a:pt x="642" y="2785"/>
                    </a:lnTo>
                    <a:lnTo>
                      <a:pt x="644" y="2751"/>
                    </a:lnTo>
                    <a:lnTo>
                      <a:pt x="642" y="2717"/>
                    </a:lnTo>
                    <a:lnTo>
                      <a:pt x="633" y="2685"/>
                    </a:lnTo>
                    <a:lnTo>
                      <a:pt x="622" y="2656"/>
                    </a:lnTo>
                    <a:lnTo>
                      <a:pt x="604" y="2628"/>
                    </a:lnTo>
                    <a:lnTo>
                      <a:pt x="583" y="2604"/>
                    </a:lnTo>
                    <a:lnTo>
                      <a:pt x="558" y="2584"/>
                    </a:lnTo>
                    <a:lnTo>
                      <a:pt x="531" y="2567"/>
                    </a:lnTo>
                    <a:lnTo>
                      <a:pt x="501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4" y="1238"/>
                    </a:moveTo>
                    <a:lnTo>
                      <a:pt x="224" y="1524"/>
                    </a:lnTo>
                    <a:lnTo>
                      <a:pt x="644" y="1524"/>
                    </a:lnTo>
                    <a:lnTo>
                      <a:pt x="644" y="1238"/>
                    </a:lnTo>
                    <a:lnTo>
                      <a:pt x="224" y="1238"/>
                    </a:lnTo>
                    <a:close/>
                    <a:moveTo>
                      <a:pt x="224" y="306"/>
                    </a:moveTo>
                    <a:lnTo>
                      <a:pt x="224" y="998"/>
                    </a:lnTo>
                    <a:lnTo>
                      <a:pt x="644" y="998"/>
                    </a:lnTo>
                    <a:lnTo>
                      <a:pt x="644" y="306"/>
                    </a:lnTo>
                    <a:lnTo>
                      <a:pt x="224" y="306"/>
                    </a:lnTo>
                    <a:close/>
                    <a:moveTo>
                      <a:pt x="0" y="0"/>
                    </a:moveTo>
                    <a:lnTo>
                      <a:pt x="868" y="0"/>
                    </a:lnTo>
                    <a:lnTo>
                      <a:pt x="868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67">
                <a:extLst>
                  <a:ext uri="{FF2B5EF4-FFF2-40B4-BE49-F238E27FC236}">
                    <a16:creationId xmlns:a16="http://schemas.microsoft.com/office/drawing/2014/main" id="{3F5C6359-62B3-404A-A92E-37D2913267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8650" y="1933575"/>
                <a:ext cx="138113" cy="517525"/>
              </a:xfrm>
              <a:custGeom>
                <a:avLst/>
                <a:gdLst>
                  <a:gd name="T0" fmla="*/ 434 w 867"/>
                  <a:gd name="T1" fmla="*/ 2544 h 3265"/>
                  <a:gd name="T2" fmla="*/ 399 w 867"/>
                  <a:gd name="T3" fmla="*/ 2546 h 3265"/>
                  <a:gd name="T4" fmla="*/ 367 w 867"/>
                  <a:gd name="T5" fmla="*/ 2554 h 3265"/>
                  <a:gd name="T6" fmla="*/ 337 w 867"/>
                  <a:gd name="T7" fmla="*/ 2567 h 3265"/>
                  <a:gd name="T8" fmla="*/ 309 w 867"/>
                  <a:gd name="T9" fmla="*/ 2584 h 3265"/>
                  <a:gd name="T10" fmla="*/ 285 w 867"/>
                  <a:gd name="T11" fmla="*/ 2604 h 3265"/>
                  <a:gd name="T12" fmla="*/ 263 w 867"/>
                  <a:gd name="T13" fmla="*/ 2628 h 3265"/>
                  <a:gd name="T14" fmla="*/ 246 w 867"/>
                  <a:gd name="T15" fmla="*/ 2656 h 3265"/>
                  <a:gd name="T16" fmla="*/ 233 w 867"/>
                  <a:gd name="T17" fmla="*/ 2685 h 3265"/>
                  <a:gd name="T18" fmla="*/ 226 w 867"/>
                  <a:gd name="T19" fmla="*/ 2717 h 3265"/>
                  <a:gd name="T20" fmla="*/ 223 w 867"/>
                  <a:gd name="T21" fmla="*/ 2751 h 3265"/>
                  <a:gd name="T22" fmla="*/ 226 w 867"/>
                  <a:gd name="T23" fmla="*/ 2785 h 3265"/>
                  <a:gd name="T24" fmla="*/ 233 w 867"/>
                  <a:gd name="T25" fmla="*/ 2817 h 3265"/>
                  <a:gd name="T26" fmla="*/ 246 w 867"/>
                  <a:gd name="T27" fmla="*/ 2846 h 3265"/>
                  <a:gd name="T28" fmla="*/ 263 w 867"/>
                  <a:gd name="T29" fmla="*/ 2874 h 3265"/>
                  <a:gd name="T30" fmla="*/ 285 w 867"/>
                  <a:gd name="T31" fmla="*/ 2898 h 3265"/>
                  <a:gd name="T32" fmla="*/ 309 w 867"/>
                  <a:gd name="T33" fmla="*/ 2919 h 3265"/>
                  <a:gd name="T34" fmla="*/ 337 w 867"/>
                  <a:gd name="T35" fmla="*/ 2936 h 3265"/>
                  <a:gd name="T36" fmla="*/ 367 w 867"/>
                  <a:gd name="T37" fmla="*/ 2949 h 3265"/>
                  <a:gd name="T38" fmla="*/ 399 w 867"/>
                  <a:gd name="T39" fmla="*/ 2956 h 3265"/>
                  <a:gd name="T40" fmla="*/ 434 w 867"/>
                  <a:gd name="T41" fmla="*/ 2959 h 3265"/>
                  <a:gd name="T42" fmla="*/ 468 w 867"/>
                  <a:gd name="T43" fmla="*/ 2956 h 3265"/>
                  <a:gd name="T44" fmla="*/ 500 w 867"/>
                  <a:gd name="T45" fmla="*/ 2949 h 3265"/>
                  <a:gd name="T46" fmla="*/ 530 w 867"/>
                  <a:gd name="T47" fmla="*/ 2936 h 3265"/>
                  <a:gd name="T48" fmla="*/ 558 w 867"/>
                  <a:gd name="T49" fmla="*/ 2919 h 3265"/>
                  <a:gd name="T50" fmla="*/ 583 w 867"/>
                  <a:gd name="T51" fmla="*/ 2898 h 3265"/>
                  <a:gd name="T52" fmla="*/ 603 w 867"/>
                  <a:gd name="T53" fmla="*/ 2874 h 3265"/>
                  <a:gd name="T54" fmla="*/ 620 w 867"/>
                  <a:gd name="T55" fmla="*/ 2846 h 3265"/>
                  <a:gd name="T56" fmla="*/ 633 w 867"/>
                  <a:gd name="T57" fmla="*/ 2817 h 3265"/>
                  <a:gd name="T58" fmla="*/ 641 w 867"/>
                  <a:gd name="T59" fmla="*/ 2785 h 3265"/>
                  <a:gd name="T60" fmla="*/ 644 w 867"/>
                  <a:gd name="T61" fmla="*/ 2751 h 3265"/>
                  <a:gd name="T62" fmla="*/ 641 w 867"/>
                  <a:gd name="T63" fmla="*/ 2717 h 3265"/>
                  <a:gd name="T64" fmla="*/ 633 w 867"/>
                  <a:gd name="T65" fmla="*/ 2685 h 3265"/>
                  <a:gd name="T66" fmla="*/ 620 w 867"/>
                  <a:gd name="T67" fmla="*/ 2656 h 3265"/>
                  <a:gd name="T68" fmla="*/ 603 w 867"/>
                  <a:gd name="T69" fmla="*/ 2628 h 3265"/>
                  <a:gd name="T70" fmla="*/ 583 w 867"/>
                  <a:gd name="T71" fmla="*/ 2604 h 3265"/>
                  <a:gd name="T72" fmla="*/ 558 w 867"/>
                  <a:gd name="T73" fmla="*/ 2584 h 3265"/>
                  <a:gd name="T74" fmla="*/ 530 w 867"/>
                  <a:gd name="T75" fmla="*/ 2567 h 3265"/>
                  <a:gd name="T76" fmla="*/ 500 w 867"/>
                  <a:gd name="T77" fmla="*/ 2554 h 3265"/>
                  <a:gd name="T78" fmla="*/ 468 w 867"/>
                  <a:gd name="T79" fmla="*/ 2546 h 3265"/>
                  <a:gd name="T80" fmla="*/ 434 w 867"/>
                  <a:gd name="T81" fmla="*/ 2544 h 3265"/>
                  <a:gd name="T82" fmla="*/ 223 w 867"/>
                  <a:gd name="T83" fmla="*/ 1238 h 3265"/>
                  <a:gd name="T84" fmla="*/ 223 w 867"/>
                  <a:gd name="T85" fmla="*/ 1524 h 3265"/>
                  <a:gd name="T86" fmla="*/ 644 w 867"/>
                  <a:gd name="T87" fmla="*/ 1524 h 3265"/>
                  <a:gd name="T88" fmla="*/ 644 w 867"/>
                  <a:gd name="T89" fmla="*/ 1238 h 3265"/>
                  <a:gd name="T90" fmla="*/ 223 w 867"/>
                  <a:gd name="T91" fmla="*/ 1238 h 3265"/>
                  <a:gd name="T92" fmla="*/ 223 w 867"/>
                  <a:gd name="T93" fmla="*/ 306 h 3265"/>
                  <a:gd name="T94" fmla="*/ 223 w 867"/>
                  <a:gd name="T95" fmla="*/ 999 h 3265"/>
                  <a:gd name="T96" fmla="*/ 644 w 867"/>
                  <a:gd name="T97" fmla="*/ 999 h 3265"/>
                  <a:gd name="T98" fmla="*/ 644 w 867"/>
                  <a:gd name="T99" fmla="*/ 306 h 3265"/>
                  <a:gd name="T100" fmla="*/ 223 w 867"/>
                  <a:gd name="T101" fmla="*/ 306 h 3265"/>
                  <a:gd name="T102" fmla="*/ 0 w 867"/>
                  <a:gd name="T103" fmla="*/ 0 h 3265"/>
                  <a:gd name="T104" fmla="*/ 867 w 867"/>
                  <a:gd name="T105" fmla="*/ 0 h 3265"/>
                  <a:gd name="T106" fmla="*/ 867 w 867"/>
                  <a:gd name="T107" fmla="*/ 3265 h 3265"/>
                  <a:gd name="T108" fmla="*/ 0 w 867"/>
                  <a:gd name="T109" fmla="*/ 3265 h 3265"/>
                  <a:gd name="T110" fmla="*/ 0 w 867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7" h="3265">
                    <a:moveTo>
                      <a:pt x="434" y="2544"/>
                    </a:moveTo>
                    <a:lnTo>
                      <a:pt x="399" y="2546"/>
                    </a:lnTo>
                    <a:lnTo>
                      <a:pt x="367" y="2554"/>
                    </a:lnTo>
                    <a:lnTo>
                      <a:pt x="337" y="2567"/>
                    </a:lnTo>
                    <a:lnTo>
                      <a:pt x="309" y="2584"/>
                    </a:lnTo>
                    <a:lnTo>
                      <a:pt x="285" y="2604"/>
                    </a:lnTo>
                    <a:lnTo>
                      <a:pt x="263" y="2628"/>
                    </a:lnTo>
                    <a:lnTo>
                      <a:pt x="246" y="2656"/>
                    </a:lnTo>
                    <a:lnTo>
                      <a:pt x="233" y="2685"/>
                    </a:lnTo>
                    <a:lnTo>
                      <a:pt x="226" y="2717"/>
                    </a:lnTo>
                    <a:lnTo>
                      <a:pt x="223" y="2751"/>
                    </a:lnTo>
                    <a:lnTo>
                      <a:pt x="226" y="2785"/>
                    </a:lnTo>
                    <a:lnTo>
                      <a:pt x="233" y="2817"/>
                    </a:lnTo>
                    <a:lnTo>
                      <a:pt x="246" y="2846"/>
                    </a:lnTo>
                    <a:lnTo>
                      <a:pt x="263" y="2874"/>
                    </a:lnTo>
                    <a:lnTo>
                      <a:pt x="285" y="2898"/>
                    </a:lnTo>
                    <a:lnTo>
                      <a:pt x="309" y="2919"/>
                    </a:lnTo>
                    <a:lnTo>
                      <a:pt x="337" y="2936"/>
                    </a:lnTo>
                    <a:lnTo>
                      <a:pt x="367" y="2949"/>
                    </a:lnTo>
                    <a:lnTo>
                      <a:pt x="399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0" y="2949"/>
                    </a:lnTo>
                    <a:lnTo>
                      <a:pt x="530" y="2936"/>
                    </a:lnTo>
                    <a:lnTo>
                      <a:pt x="558" y="2919"/>
                    </a:lnTo>
                    <a:lnTo>
                      <a:pt x="583" y="2898"/>
                    </a:lnTo>
                    <a:lnTo>
                      <a:pt x="603" y="2874"/>
                    </a:lnTo>
                    <a:lnTo>
                      <a:pt x="620" y="2846"/>
                    </a:lnTo>
                    <a:lnTo>
                      <a:pt x="633" y="2817"/>
                    </a:lnTo>
                    <a:lnTo>
                      <a:pt x="641" y="2785"/>
                    </a:lnTo>
                    <a:lnTo>
                      <a:pt x="644" y="2751"/>
                    </a:lnTo>
                    <a:lnTo>
                      <a:pt x="641" y="2717"/>
                    </a:lnTo>
                    <a:lnTo>
                      <a:pt x="633" y="2685"/>
                    </a:lnTo>
                    <a:lnTo>
                      <a:pt x="620" y="2656"/>
                    </a:lnTo>
                    <a:lnTo>
                      <a:pt x="603" y="2628"/>
                    </a:lnTo>
                    <a:lnTo>
                      <a:pt x="583" y="2604"/>
                    </a:lnTo>
                    <a:lnTo>
                      <a:pt x="558" y="2584"/>
                    </a:lnTo>
                    <a:lnTo>
                      <a:pt x="530" y="2567"/>
                    </a:lnTo>
                    <a:lnTo>
                      <a:pt x="500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3" y="1238"/>
                    </a:moveTo>
                    <a:lnTo>
                      <a:pt x="223" y="1524"/>
                    </a:lnTo>
                    <a:lnTo>
                      <a:pt x="644" y="1524"/>
                    </a:lnTo>
                    <a:lnTo>
                      <a:pt x="644" y="1238"/>
                    </a:lnTo>
                    <a:lnTo>
                      <a:pt x="223" y="1238"/>
                    </a:lnTo>
                    <a:close/>
                    <a:moveTo>
                      <a:pt x="223" y="306"/>
                    </a:moveTo>
                    <a:lnTo>
                      <a:pt x="223" y="999"/>
                    </a:lnTo>
                    <a:lnTo>
                      <a:pt x="644" y="999"/>
                    </a:lnTo>
                    <a:lnTo>
                      <a:pt x="644" y="306"/>
                    </a:lnTo>
                    <a:lnTo>
                      <a:pt x="223" y="306"/>
                    </a:lnTo>
                    <a:close/>
                    <a:moveTo>
                      <a:pt x="0" y="0"/>
                    </a:moveTo>
                    <a:lnTo>
                      <a:pt x="867" y="0"/>
                    </a:lnTo>
                    <a:lnTo>
                      <a:pt x="867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2BA34A9-D219-42A2-90D2-EC2F7F9B6545}"/>
                </a:ext>
              </a:extLst>
            </p:cNvPr>
            <p:cNvSpPr txBox="1"/>
            <p:nvPr/>
          </p:nvSpPr>
          <p:spPr>
            <a:xfrm>
              <a:off x="3347663" y="2454116"/>
              <a:ext cx="1030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DU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1EAA16D-4E5A-45A7-919A-6117445071B4}"/>
                </a:ext>
              </a:extLst>
            </p:cNvPr>
            <p:cNvGrpSpPr/>
            <p:nvPr/>
          </p:nvGrpSpPr>
          <p:grpSpPr>
            <a:xfrm>
              <a:off x="3592916" y="3003925"/>
              <a:ext cx="461963" cy="517525"/>
              <a:chOff x="5384800" y="1933575"/>
              <a:chExt cx="461963" cy="517525"/>
            </a:xfrm>
            <a:solidFill>
              <a:schemeClr val="bg1"/>
            </a:solidFill>
          </p:grpSpPr>
          <p:sp>
            <p:nvSpPr>
              <p:cNvPr id="113" name="Freeform 65">
                <a:extLst>
                  <a:ext uri="{FF2B5EF4-FFF2-40B4-BE49-F238E27FC236}">
                    <a16:creationId xmlns:a16="http://schemas.microsoft.com/office/drawing/2014/main" id="{47683FE3-5805-44A6-AEEE-343AFEF18A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4800" y="1933575"/>
                <a:ext cx="138113" cy="517525"/>
              </a:xfrm>
              <a:custGeom>
                <a:avLst/>
                <a:gdLst>
                  <a:gd name="T0" fmla="*/ 434 w 867"/>
                  <a:gd name="T1" fmla="*/ 2544 h 3265"/>
                  <a:gd name="T2" fmla="*/ 399 w 867"/>
                  <a:gd name="T3" fmla="*/ 2546 h 3265"/>
                  <a:gd name="T4" fmla="*/ 367 w 867"/>
                  <a:gd name="T5" fmla="*/ 2554 h 3265"/>
                  <a:gd name="T6" fmla="*/ 337 w 867"/>
                  <a:gd name="T7" fmla="*/ 2567 h 3265"/>
                  <a:gd name="T8" fmla="*/ 309 w 867"/>
                  <a:gd name="T9" fmla="*/ 2584 h 3265"/>
                  <a:gd name="T10" fmla="*/ 286 w 867"/>
                  <a:gd name="T11" fmla="*/ 2604 h 3265"/>
                  <a:gd name="T12" fmla="*/ 264 w 867"/>
                  <a:gd name="T13" fmla="*/ 2628 h 3265"/>
                  <a:gd name="T14" fmla="*/ 247 w 867"/>
                  <a:gd name="T15" fmla="*/ 2656 h 3265"/>
                  <a:gd name="T16" fmla="*/ 234 w 867"/>
                  <a:gd name="T17" fmla="*/ 2685 h 3265"/>
                  <a:gd name="T18" fmla="*/ 227 w 867"/>
                  <a:gd name="T19" fmla="*/ 2717 h 3265"/>
                  <a:gd name="T20" fmla="*/ 224 w 867"/>
                  <a:gd name="T21" fmla="*/ 2751 h 3265"/>
                  <a:gd name="T22" fmla="*/ 227 w 867"/>
                  <a:gd name="T23" fmla="*/ 2785 h 3265"/>
                  <a:gd name="T24" fmla="*/ 234 w 867"/>
                  <a:gd name="T25" fmla="*/ 2817 h 3265"/>
                  <a:gd name="T26" fmla="*/ 247 w 867"/>
                  <a:gd name="T27" fmla="*/ 2846 h 3265"/>
                  <a:gd name="T28" fmla="*/ 264 w 867"/>
                  <a:gd name="T29" fmla="*/ 2874 h 3265"/>
                  <a:gd name="T30" fmla="*/ 286 w 867"/>
                  <a:gd name="T31" fmla="*/ 2898 h 3265"/>
                  <a:gd name="T32" fmla="*/ 309 w 867"/>
                  <a:gd name="T33" fmla="*/ 2919 h 3265"/>
                  <a:gd name="T34" fmla="*/ 337 w 867"/>
                  <a:gd name="T35" fmla="*/ 2936 h 3265"/>
                  <a:gd name="T36" fmla="*/ 367 w 867"/>
                  <a:gd name="T37" fmla="*/ 2949 h 3265"/>
                  <a:gd name="T38" fmla="*/ 399 w 867"/>
                  <a:gd name="T39" fmla="*/ 2956 h 3265"/>
                  <a:gd name="T40" fmla="*/ 434 w 867"/>
                  <a:gd name="T41" fmla="*/ 2959 h 3265"/>
                  <a:gd name="T42" fmla="*/ 468 w 867"/>
                  <a:gd name="T43" fmla="*/ 2956 h 3265"/>
                  <a:gd name="T44" fmla="*/ 500 w 867"/>
                  <a:gd name="T45" fmla="*/ 2949 h 3265"/>
                  <a:gd name="T46" fmla="*/ 530 w 867"/>
                  <a:gd name="T47" fmla="*/ 2936 h 3265"/>
                  <a:gd name="T48" fmla="*/ 558 w 867"/>
                  <a:gd name="T49" fmla="*/ 2919 h 3265"/>
                  <a:gd name="T50" fmla="*/ 582 w 867"/>
                  <a:gd name="T51" fmla="*/ 2898 h 3265"/>
                  <a:gd name="T52" fmla="*/ 604 w 867"/>
                  <a:gd name="T53" fmla="*/ 2874 h 3265"/>
                  <a:gd name="T54" fmla="*/ 621 w 867"/>
                  <a:gd name="T55" fmla="*/ 2846 h 3265"/>
                  <a:gd name="T56" fmla="*/ 634 w 867"/>
                  <a:gd name="T57" fmla="*/ 2817 h 3265"/>
                  <a:gd name="T58" fmla="*/ 641 w 867"/>
                  <a:gd name="T59" fmla="*/ 2785 h 3265"/>
                  <a:gd name="T60" fmla="*/ 645 w 867"/>
                  <a:gd name="T61" fmla="*/ 2751 h 3265"/>
                  <a:gd name="T62" fmla="*/ 641 w 867"/>
                  <a:gd name="T63" fmla="*/ 2717 h 3265"/>
                  <a:gd name="T64" fmla="*/ 634 w 867"/>
                  <a:gd name="T65" fmla="*/ 2685 h 3265"/>
                  <a:gd name="T66" fmla="*/ 621 w 867"/>
                  <a:gd name="T67" fmla="*/ 2656 h 3265"/>
                  <a:gd name="T68" fmla="*/ 604 w 867"/>
                  <a:gd name="T69" fmla="*/ 2628 h 3265"/>
                  <a:gd name="T70" fmla="*/ 582 w 867"/>
                  <a:gd name="T71" fmla="*/ 2604 h 3265"/>
                  <a:gd name="T72" fmla="*/ 558 w 867"/>
                  <a:gd name="T73" fmla="*/ 2584 h 3265"/>
                  <a:gd name="T74" fmla="*/ 530 w 867"/>
                  <a:gd name="T75" fmla="*/ 2567 h 3265"/>
                  <a:gd name="T76" fmla="*/ 500 w 867"/>
                  <a:gd name="T77" fmla="*/ 2554 h 3265"/>
                  <a:gd name="T78" fmla="*/ 468 w 867"/>
                  <a:gd name="T79" fmla="*/ 2546 h 3265"/>
                  <a:gd name="T80" fmla="*/ 434 w 867"/>
                  <a:gd name="T81" fmla="*/ 2544 h 3265"/>
                  <a:gd name="T82" fmla="*/ 224 w 867"/>
                  <a:gd name="T83" fmla="*/ 1238 h 3265"/>
                  <a:gd name="T84" fmla="*/ 224 w 867"/>
                  <a:gd name="T85" fmla="*/ 1524 h 3265"/>
                  <a:gd name="T86" fmla="*/ 645 w 867"/>
                  <a:gd name="T87" fmla="*/ 1524 h 3265"/>
                  <a:gd name="T88" fmla="*/ 645 w 867"/>
                  <a:gd name="T89" fmla="*/ 1238 h 3265"/>
                  <a:gd name="T90" fmla="*/ 224 w 867"/>
                  <a:gd name="T91" fmla="*/ 1238 h 3265"/>
                  <a:gd name="T92" fmla="*/ 224 w 867"/>
                  <a:gd name="T93" fmla="*/ 306 h 3265"/>
                  <a:gd name="T94" fmla="*/ 224 w 867"/>
                  <a:gd name="T95" fmla="*/ 998 h 3265"/>
                  <a:gd name="T96" fmla="*/ 645 w 867"/>
                  <a:gd name="T97" fmla="*/ 998 h 3265"/>
                  <a:gd name="T98" fmla="*/ 645 w 867"/>
                  <a:gd name="T99" fmla="*/ 306 h 3265"/>
                  <a:gd name="T100" fmla="*/ 224 w 867"/>
                  <a:gd name="T101" fmla="*/ 306 h 3265"/>
                  <a:gd name="T102" fmla="*/ 0 w 867"/>
                  <a:gd name="T103" fmla="*/ 0 h 3265"/>
                  <a:gd name="T104" fmla="*/ 867 w 867"/>
                  <a:gd name="T105" fmla="*/ 0 h 3265"/>
                  <a:gd name="T106" fmla="*/ 867 w 867"/>
                  <a:gd name="T107" fmla="*/ 3265 h 3265"/>
                  <a:gd name="T108" fmla="*/ 0 w 867"/>
                  <a:gd name="T109" fmla="*/ 3265 h 3265"/>
                  <a:gd name="T110" fmla="*/ 0 w 867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7" h="3265">
                    <a:moveTo>
                      <a:pt x="434" y="2544"/>
                    </a:moveTo>
                    <a:lnTo>
                      <a:pt x="399" y="2546"/>
                    </a:lnTo>
                    <a:lnTo>
                      <a:pt x="367" y="2554"/>
                    </a:lnTo>
                    <a:lnTo>
                      <a:pt x="337" y="2567"/>
                    </a:lnTo>
                    <a:lnTo>
                      <a:pt x="309" y="2584"/>
                    </a:lnTo>
                    <a:lnTo>
                      <a:pt x="286" y="2604"/>
                    </a:lnTo>
                    <a:lnTo>
                      <a:pt x="264" y="2628"/>
                    </a:lnTo>
                    <a:lnTo>
                      <a:pt x="247" y="2656"/>
                    </a:lnTo>
                    <a:lnTo>
                      <a:pt x="234" y="2685"/>
                    </a:lnTo>
                    <a:lnTo>
                      <a:pt x="227" y="2717"/>
                    </a:lnTo>
                    <a:lnTo>
                      <a:pt x="224" y="2751"/>
                    </a:lnTo>
                    <a:lnTo>
                      <a:pt x="227" y="2785"/>
                    </a:lnTo>
                    <a:lnTo>
                      <a:pt x="234" y="2817"/>
                    </a:lnTo>
                    <a:lnTo>
                      <a:pt x="247" y="2846"/>
                    </a:lnTo>
                    <a:lnTo>
                      <a:pt x="264" y="2874"/>
                    </a:lnTo>
                    <a:lnTo>
                      <a:pt x="286" y="2898"/>
                    </a:lnTo>
                    <a:lnTo>
                      <a:pt x="309" y="2919"/>
                    </a:lnTo>
                    <a:lnTo>
                      <a:pt x="337" y="2936"/>
                    </a:lnTo>
                    <a:lnTo>
                      <a:pt x="367" y="2949"/>
                    </a:lnTo>
                    <a:lnTo>
                      <a:pt x="399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0" y="2949"/>
                    </a:lnTo>
                    <a:lnTo>
                      <a:pt x="530" y="2936"/>
                    </a:lnTo>
                    <a:lnTo>
                      <a:pt x="558" y="2919"/>
                    </a:lnTo>
                    <a:lnTo>
                      <a:pt x="582" y="2898"/>
                    </a:lnTo>
                    <a:lnTo>
                      <a:pt x="604" y="2874"/>
                    </a:lnTo>
                    <a:lnTo>
                      <a:pt x="621" y="2846"/>
                    </a:lnTo>
                    <a:lnTo>
                      <a:pt x="634" y="2817"/>
                    </a:lnTo>
                    <a:lnTo>
                      <a:pt x="641" y="2785"/>
                    </a:lnTo>
                    <a:lnTo>
                      <a:pt x="645" y="2751"/>
                    </a:lnTo>
                    <a:lnTo>
                      <a:pt x="641" y="2717"/>
                    </a:lnTo>
                    <a:lnTo>
                      <a:pt x="634" y="2685"/>
                    </a:lnTo>
                    <a:lnTo>
                      <a:pt x="621" y="2656"/>
                    </a:lnTo>
                    <a:lnTo>
                      <a:pt x="604" y="2628"/>
                    </a:lnTo>
                    <a:lnTo>
                      <a:pt x="582" y="2604"/>
                    </a:lnTo>
                    <a:lnTo>
                      <a:pt x="558" y="2584"/>
                    </a:lnTo>
                    <a:lnTo>
                      <a:pt x="530" y="2567"/>
                    </a:lnTo>
                    <a:lnTo>
                      <a:pt x="500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4" y="1238"/>
                    </a:moveTo>
                    <a:lnTo>
                      <a:pt x="224" y="1524"/>
                    </a:lnTo>
                    <a:lnTo>
                      <a:pt x="645" y="1524"/>
                    </a:lnTo>
                    <a:lnTo>
                      <a:pt x="645" y="1238"/>
                    </a:lnTo>
                    <a:lnTo>
                      <a:pt x="224" y="1238"/>
                    </a:lnTo>
                    <a:close/>
                    <a:moveTo>
                      <a:pt x="224" y="306"/>
                    </a:moveTo>
                    <a:lnTo>
                      <a:pt x="224" y="998"/>
                    </a:lnTo>
                    <a:lnTo>
                      <a:pt x="645" y="998"/>
                    </a:lnTo>
                    <a:lnTo>
                      <a:pt x="645" y="306"/>
                    </a:lnTo>
                    <a:lnTo>
                      <a:pt x="224" y="306"/>
                    </a:lnTo>
                    <a:close/>
                    <a:moveTo>
                      <a:pt x="0" y="0"/>
                    </a:moveTo>
                    <a:lnTo>
                      <a:pt x="867" y="0"/>
                    </a:lnTo>
                    <a:lnTo>
                      <a:pt x="867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66">
                <a:extLst>
                  <a:ext uri="{FF2B5EF4-FFF2-40B4-BE49-F238E27FC236}">
                    <a16:creationId xmlns:a16="http://schemas.microsoft.com/office/drawing/2014/main" id="{FA6410BF-6C06-41B2-86C6-D3548F6188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46725" y="1933575"/>
                <a:ext cx="138113" cy="517525"/>
              </a:xfrm>
              <a:custGeom>
                <a:avLst/>
                <a:gdLst>
                  <a:gd name="T0" fmla="*/ 434 w 868"/>
                  <a:gd name="T1" fmla="*/ 2544 h 3265"/>
                  <a:gd name="T2" fmla="*/ 400 w 868"/>
                  <a:gd name="T3" fmla="*/ 2546 h 3265"/>
                  <a:gd name="T4" fmla="*/ 368 w 868"/>
                  <a:gd name="T5" fmla="*/ 2554 h 3265"/>
                  <a:gd name="T6" fmla="*/ 338 w 868"/>
                  <a:gd name="T7" fmla="*/ 2567 h 3265"/>
                  <a:gd name="T8" fmla="*/ 310 w 868"/>
                  <a:gd name="T9" fmla="*/ 2584 h 3265"/>
                  <a:gd name="T10" fmla="*/ 285 w 868"/>
                  <a:gd name="T11" fmla="*/ 2604 h 3265"/>
                  <a:gd name="T12" fmla="*/ 265 w 868"/>
                  <a:gd name="T13" fmla="*/ 2628 h 3265"/>
                  <a:gd name="T14" fmla="*/ 248 w 868"/>
                  <a:gd name="T15" fmla="*/ 2656 h 3265"/>
                  <a:gd name="T16" fmla="*/ 235 w 868"/>
                  <a:gd name="T17" fmla="*/ 2685 h 3265"/>
                  <a:gd name="T18" fmla="*/ 227 w 868"/>
                  <a:gd name="T19" fmla="*/ 2717 h 3265"/>
                  <a:gd name="T20" fmla="*/ 224 w 868"/>
                  <a:gd name="T21" fmla="*/ 2751 h 3265"/>
                  <a:gd name="T22" fmla="*/ 227 w 868"/>
                  <a:gd name="T23" fmla="*/ 2785 h 3265"/>
                  <a:gd name="T24" fmla="*/ 235 w 868"/>
                  <a:gd name="T25" fmla="*/ 2817 h 3265"/>
                  <a:gd name="T26" fmla="*/ 248 w 868"/>
                  <a:gd name="T27" fmla="*/ 2846 h 3265"/>
                  <a:gd name="T28" fmla="*/ 265 w 868"/>
                  <a:gd name="T29" fmla="*/ 2874 h 3265"/>
                  <a:gd name="T30" fmla="*/ 285 w 868"/>
                  <a:gd name="T31" fmla="*/ 2898 h 3265"/>
                  <a:gd name="T32" fmla="*/ 310 w 868"/>
                  <a:gd name="T33" fmla="*/ 2919 h 3265"/>
                  <a:gd name="T34" fmla="*/ 338 w 868"/>
                  <a:gd name="T35" fmla="*/ 2936 h 3265"/>
                  <a:gd name="T36" fmla="*/ 368 w 868"/>
                  <a:gd name="T37" fmla="*/ 2949 h 3265"/>
                  <a:gd name="T38" fmla="*/ 400 w 868"/>
                  <a:gd name="T39" fmla="*/ 2956 h 3265"/>
                  <a:gd name="T40" fmla="*/ 434 w 868"/>
                  <a:gd name="T41" fmla="*/ 2959 h 3265"/>
                  <a:gd name="T42" fmla="*/ 468 w 868"/>
                  <a:gd name="T43" fmla="*/ 2956 h 3265"/>
                  <a:gd name="T44" fmla="*/ 501 w 868"/>
                  <a:gd name="T45" fmla="*/ 2949 h 3265"/>
                  <a:gd name="T46" fmla="*/ 531 w 868"/>
                  <a:gd name="T47" fmla="*/ 2936 h 3265"/>
                  <a:gd name="T48" fmla="*/ 558 w 868"/>
                  <a:gd name="T49" fmla="*/ 2919 h 3265"/>
                  <a:gd name="T50" fmla="*/ 583 w 868"/>
                  <a:gd name="T51" fmla="*/ 2898 h 3265"/>
                  <a:gd name="T52" fmla="*/ 604 w 868"/>
                  <a:gd name="T53" fmla="*/ 2874 h 3265"/>
                  <a:gd name="T54" fmla="*/ 622 w 868"/>
                  <a:gd name="T55" fmla="*/ 2846 h 3265"/>
                  <a:gd name="T56" fmla="*/ 633 w 868"/>
                  <a:gd name="T57" fmla="*/ 2817 h 3265"/>
                  <a:gd name="T58" fmla="*/ 642 w 868"/>
                  <a:gd name="T59" fmla="*/ 2785 h 3265"/>
                  <a:gd name="T60" fmla="*/ 644 w 868"/>
                  <a:gd name="T61" fmla="*/ 2751 h 3265"/>
                  <a:gd name="T62" fmla="*/ 642 w 868"/>
                  <a:gd name="T63" fmla="*/ 2717 h 3265"/>
                  <a:gd name="T64" fmla="*/ 633 w 868"/>
                  <a:gd name="T65" fmla="*/ 2685 h 3265"/>
                  <a:gd name="T66" fmla="*/ 622 w 868"/>
                  <a:gd name="T67" fmla="*/ 2656 h 3265"/>
                  <a:gd name="T68" fmla="*/ 604 w 868"/>
                  <a:gd name="T69" fmla="*/ 2628 h 3265"/>
                  <a:gd name="T70" fmla="*/ 583 w 868"/>
                  <a:gd name="T71" fmla="*/ 2604 h 3265"/>
                  <a:gd name="T72" fmla="*/ 558 w 868"/>
                  <a:gd name="T73" fmla="*/ 2584 h 3265"/>
                  <a:gd name="T74" fmla="*/ 531 w 868"/>
                  <a:gd name="T75" fmla="*/ 2567 h 3265"/>
                  <a:gd name="T76" fmla="*/ 501 w 868"/>
                  <a:gd name="T77" fmla="*/ 2554 h 3265"/>
                  <a:gd name="T78" fmla="*/ 468 w 868"/>
                  <a:gd name="T79" fmla="*/ 2546 h 3265"/>
                  <a:gd name="T80" fmla="*/ 434 w 868"/>
                  <a:gd name="T81" fmla="*/ 2544 h 3265"/>
                  <a:gd name="T82" fmla="*/ 224 w 868"/>
                  <a:gd name="T83" fmla="*/ 1238 h 3265"/>
                  <a:gd name="T84" fmla="*/ 224 w 868"/>
                  <a:gd name="T85" fmla="*/ 1524 h 3265"/>
                  <a:gd name="T86" fmla="*/ 644 w 868"/>
                  <a:gd name="T87" fmla="*/ 1524 h 3265"/>
                  <a:gd name="T88" fmla="*/ 644 w 868"/>
                  <a:gd name="T89" fmla="*/ 1238 h 3265"/>
                  <a:gd name="T90" fmla="*/ 224 w 868"/>
                  <a:gd name="T91" fmla="*/ 1238 h 3265"/>
                  <a:gd name="T92" fmla="*/ 224 w 868"/>
                  <a:gd name="T93" fmla="*/ 306 h 3265"/>
                  <a:gd name="T94" fmla="*/ 224 w 868"/>
                  <a:gd name="T95" fmla="*/ 998 h 3265"/>
                  <a:gd name="T96" fmla="*/ 644 w 868"/>
                  <a:gd name="T97" fmla="*/ 998 h 3265"/>
                  <a:gd name="T98" fmla="*/ 644 w 868"/>
                  <a:gd name="T99" fmla="*/ 306 h 3265"/>
                  <a:gd name="T100" fmla="*/ 224 w 868"/>
                  <a:gd name="T101" fmla="*/ 306 h 3265"/>
                  <a:gd name="T102" fmla="*/ 0 w 868"/>
                  <a:gd name="T103" fmla="*/ 0 h 3265"/>
                  <a:gd name="T104" fmla="*/ 868 w 868"/>
                  <a:gd name="T105" fmla="*/ 0 h 3265"/>
                  <a:gd name="T106" fmla="*/ 868 w 868"/>
                  <a:gd name="T107" fmla="*/ 3265 h 3265"/>
                  <a:gd name="T108" fmla="*/ 0 w 868"/>
                  <a:gd name="T109" fmla="*/ 3265 h 3265"/>
                  <a:gd name="T110" fmla="*/ 0 w 868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8" h="3265">
                    <a:moveTo>
                      <a:pt x="434" y="2544"/>
                    </a:moveTo>
                    <a:lnTo>
                      <a:pt x="400" y="2546"/>
                    </a:lnTo>
                    <a:lnTo>
                      <a:pt x="368" y="2554"/>
                    </a:lnTo>
                    <a:lnTo>
                      <a:pt x="338" y="2567"/>
                    </a:lnTo>
                    <a:lnTo>
                      <a:pt x="310" y="2584"/>
                    </a:lnTo>
                    <a:lnTo>
                      <a:pt x="285" y="2604"/>
                    </a:lnTo>
                    <a:lnTo>
                      <a:pt x="265" y="2628"/>
                    </a:lnTo>
                    <a:lnTo>
                      <a:pt x="248" y="2656"/>
                    </a:lnTo>
                    <a:lnTo>
                      <a:pt x="235" y="2685"/>
                    </a:lnTo>
                    <a:lnTo>
                      <a:pt x="227" y="2717"/>
                    </a:lnTo>
                    <a:lnTo>
                      <a:pt x="224" y="2751"/>
                    </a:lnTo>
                    <a:lnTo>
                      <a:pt x="227" y="2785"/>
                    </a:lnTo>
                    <a:lnTo>
                      <a:pt x="235" y="2817"/>
                    </a:lnTo>
                    <a:lnTo>
                      <a:pt x="248" y="2846"/>
                    </a:lnTo>
                    <a:lnTo>
                      <a:pt x="265" y="2874"/>
                    </a:lnTo>
                    <a:lnTo>
                      <a:pt x="285" y="2898"/>
                    </a:lnTo>
                    <a:lnTo>
                      <a:pt x="310" y="2919"/>
                    </a:lnTo>
                    <a:lnTo>
                      <a:pt x="338" y="2936"/>
                    </a:lnTo>
                    <a:lnTo>
                      <a:pt x="368" y="2949"/>
                    </a:lnTo>
                    <a:lnTo>
                      <a:pt x="400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1" y="2949"/>
                    </a:lnTo>
                    <a:lnTo>
                      <a:pt x="531" y="2936"/>
                    </a:lnTo>
                    <a:lnTo>
                      <a:pt x="558" y="2919"/>
                    </a:lnTo>
                    <a:lnTo>
                      <a:pt x="583" y="2898"/>
                    </a:lnTo>
                    <a:lnTo>
                      <a:pt x="604" y="2874"/>
                    </a:lnTo>
                    <a:lnTo>
                      <a:pt x="622" y="2846"/>
                    </a:lnTo>
                    <a:lnTo>
                      <a:pt x="633" y="2817"/>
                    </a:lnTo>
                    <a:lnTo>
                      <a:pt x="642" y="2785"/>
                    </a:lnTo>
                    <a:lnTo>
                      <a:pt x="644" y="2751"/>
                    </a:lnTo>
                    <a:lnTo>
                      <a:pt x="642" y="2717"/>
                    </a:lnTo>
                    <a:lnTo>
                      <a:pt x="633" y="2685"/>
                    </a:lnTo>
                    <a:lnTo>
                      <a:pt x="622" y="2656"/>
                    </a:lnTo>
                    <a:lnTo>
                      <a:pt x="604" y="2628"/>
                    </a:lnTo>
                    <a:lnTo>
                      <a:pt x="583" y="2604"/>
                    </a:lnTo>
                    <a:lnTo>
                      <a:pt x="558" y="2584"/>
                    </a:lnTo>
                    <a:lnTo>
                      <a:pt x="531" y="2567"/>
                    </a:lnTo>
                    <a:lnTo>
                      <a:pt x="501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4" y="1238"/>
                    </a:moveTo>
                    <a:lnTo>
                      <a:pt x="224" y="1524"/>
                    </a:lnTo>
                    <a:lnTo>
                      <a:pt x="644" y="1524"/>
                    </a:lnTo>
                    <a:lnTo>
                      <a:pt x="644" y="1238"/>
                    </a:lnTo>
                    <a:lnTo>
                      <a:pt x="224" y="1238"/>
                    </a:lnTo>
                    <a:close/>
                    <a:moveTo>
                      <a:pt x="224" y="306"/>
                    </a:moveTo>
                    <a:lnTo>
                      <a:pt x="224" y="998"/>
                    </a:lnTo>
                    <a:lnTo>
                      <a:pt x="644" y="998"/>
                    </a:lnTo>
                    <a:lnTo>
                      <a:pt x="644" y="306"/>
                    </a:lnTo>
                    <a:lnTo>
                      <a:pt x="224" y="306"/>
                    </a:lnTo>
                    <a:close/>
                    <a:moveTo>
                      <a:pt x="0" y="0"/>
                    </a:moveTo>
                    <a:lnTo>
                      <a:pt x="868" y="0"/>
                    </a:lnTo>
                    <a:lnTo>
                      <a:pt x="868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67">
                <a:extLst>
                  <a:ext uri="{FF2B5EF4-FFF2-40B4-BE49-F238E27FC236}">
                    <a16:creationId xmlns:a16="http://schemas.microsoft.com/office/drawing/2014/main" id="{759E3D72-2C22-44F3-9A45-B248956E9C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8650" y="1933575"/>
                <a:ext cx="138113" cy="517525"/>
              </a:xfrm>
              <a:custGeom>
                <a:avLst/>
                <a:gdLst>
                  <a:gd name="T0" fmla="*/ 434 w 867"/>
                  <a:gd name="T1" fmla="*/ 2544 h 3265"/>
                  <a:gd name="T2" fmla="*/ 399 w 867"/>
                  <a:gd name="T3" fmla="*/ 2546 h 3265"/>
                  <a:gd name="T4" fmla="*/ 367 w 867"/>
                  <a:gd name="T5" fmla="*/ 2554 h 3265"/>
                  <a:gd name="T6" fmla="*/ 337 w 867"/>
                  <a:gd name="T7" fmla="*/ 2567 h 3265"/>
                  <a:gd name="T8" fmla="*/ 309 w 867"/>
                  <a:gd name="T9" fmla="*/ 2584 h 3265"/>
                  <a:gd name="T10" fmla="*/ 285 w 867"/>
                  <a:gd name="T11" fmla="*/ 2604 h 3265"/>
                  <a:gd name="T12" fmla="*/ 263 w 867"/>
                  <a:gd name="T13" fmla="*/ 2628 h 3265"/>
                  <a:gd name="T14" fmla="*/ 246 w 867"/>
                  <a:gd name="T15" fmla="*/ 2656 h 3265"/>
                  <a:gd name="T16" fmla="*/ 233 w 867"/>
                  <a:gd name="T17" fmla="*/ 2685 h 3265"/>
                  <a:gd name="T18" fmla="*/ 226 w 867"/>
                  <a:gd name="T19" fmla="*/ 2717 h 3265"/>
                  <a:gd name="T20" fmla="*/ 223 w 867"/>
                  <a:gd name="T21" fmla="*/ 2751 h 3265"/>
                  <a:gd name="T22" fmla="*/ 226 w 867"/>
                  <a:gd name="T23" fmla="*/ 2785 h 3265"/>
                  <a:gd name="T24" fmla="*/ 233 w 867"/>
                  <a:gd name="T25" fmla="*/ 2817 h 3265"/>
                  <a:gd name="T26" fmla="*/ 246 w 867"/>
                  <a:gd name="T27" fmla="*/ 2846 h 3265"/>
                  <a:gd name="T28" fmla="*/ 263 w 867"/>
                  <a:gd name="T29" fmla="*/ 2874 h 3265"/>
                  <a:gd name="T30" fmla="*/ 285 w 867"/>
                  <a:gd name="T31" fmla="*/ 2898 h 3265"/>
                  <a:gd name="T32" fmla="*/ 309 w 867"/>
                  <a:gd name="T33" fmla="*/ 2919 h 3265"/>
                  <a:gd name="T34" fmla="*/ 337 w 867"/>
                  <a:gd name="T35" fmla="*/ 2936 h 3265"/>
                  <a:gd name="T36" fmla="*/ 367 w 867"/>
                  <a:gd name="T37" fmla="*/ 2949 h 3265"/>
                  <a:gd name="T38" fmla="*/ 399 w 867"/>
                  <a:gd name="T39" fmla="*/ 2956 h 3265"/>
                  <a:gd name="T40" fmla="*/ 434 w 867"/>
                  <a:gd name="T41" fmla="*/ 2959 h 3265"/>
                  <a:gd name="T42" fmla="*/ 468 w 867"/>
                  <a:gd name="T43" fmla="*/ 2956 h 3265"/>
                  <a:gd name="T44" fmla="*/ 500 w 867"/>
                  <a:gd name="T45" fmla="*/ 2949 h 3265"/>
                  <a:gd name="T46" fmla="*/ 530 w 867"/>
                  <a:gd name="T47" fmla="*/ 2936 h 3265"/>
                  <a:gd name="T48" fmla="*/ 558 w 867"/>
                  <a:gd name="T49" fmla="*/ 2919 h 3265"/>
                  <a:gd name="T50" fmla="*/ 583 w 867"/>
                  <a:gd name="T51" fmla="*/ 2898 h 3265"/>
                  <a:gd name="T52" fmla="*/ 603 w 867"/>
                  <a:gd name="T53" fmla="*/ 2874 h 3265"/>
                  <a:gd name="T54" fmla="*/ 620 w 867"/>
                  <a:gd name="T55" fmla="*/ 2846 h 3265"/>
                  <a:gd name="T56" fmla="*/ 633 w 867"/>
                  <a:gd name="T57" fmla="*/ 2817 h 3265"/>
                  <a:gd name="T58" fmla="*/ 641 w 867"/>
                  <a:gd name="T59" fmla="*/ 2785 h 3265"/>
                  <a:gd name="T60" fmla="*/ 644 w 867"/>
                  <a:gd name="T61" fmla="*/ 2751 h 3265"/>
                  <a:gd name="T62" fmla="*/ 641 w 867"/>
                  <a:gd name="T63" fmla="*/ 2717 h 3265"/>
                  <a:gd name="T64" fmla="*/ 633 w 867"/>
                  <a:gd name="T65" fmla="*/ 2685 h 3265"/>
                  <a:gd name="T66" fmla="*/ 620 w 867"/>
                  <a:gd name="T67" fmla="*/ 2656 h 3265"/>
                  <a:gd name="T68" fmla="*/ 603 w 867"/>
                  <a:gd name="T69" fmla="*/ 2628 h 3265"/>
                  <a:gd name="T70" fmla="*/ 583 w 867"/>
                  <a:gd name="T71" fmla="*/ 2604 h 3265"/>
                  <a:gd name="T72" fmla="*/ 558 w 867"/>
                  <a:gd name="T73" fmla="*/ 2584 h 3265"/>
                  <a:gd name="T74" fmla="*/ 530 w 867"/>
                  <a:gd name="T75" fmla="*/ 2567 h 3265"/>
                  <a:gd name="T76" fmla="*/ 500 w 867"/>
                  <a:gd name="T77" fmla="*/ 2554 h 3265"/>
                  <a:gd name="T78" fmla="*/ 468 w 867"/>
                  <a:gd name="T79" fmla="*/ 2546 h 3265"/>
                  <a:gd name="T80" fmla="*/ 434 w 867"/>
                  <a:gd name="T81" fmla="*/ 2544 h 3265"/>
                  <a:gd name="T82" fmla="*/ 223 w 867"/>
                  <a:gd name="T83" fmla="*/ 1238 h 3265"/>
                  <a:gd name="T84" fmla="*/ 223 w 867"/>
                  <a:gd name="T85" fmla="*/ 1524 h 3265"/>
                  <a:gd name="T86" fmla="*/ 644 w 867"/>
                  <a:gd name="T87" fmla="*/ 1524 h 3265"/>
                  <a:gd name="T88" fmla="*/ 644 w 867"/>
                  <a:gd name="T89" fmla="*/ 1238 h 3265"/>
                  <a:gd name="T90" fmla="*/ 223 w 867"/>
                  <a:gd name="T91" fmla="*/ 1238 h 3265"/>
                  <a:gd name="T92" fmla="*/ 223 w 867"/>
                  <a:gd name="T93" fmla="*/ 306 h 3265"/>
                  <a:gd name="T94" fmla="*/ 223 w 867"/>
                  <a:gd name="T95" fmla="*/ 999 h 3265"/>
                  <a:gd name="T96" fmla="*/ 644 w 867"/>
                  <a:gd name="T97" fmla="*/ 999 h 3265"/>
                  <a:gd name="T98" fmla="*/ 644 w 867"/>
                  <a:gd name="T99" fmla="*/ 306 h 3265"/>
                  <a:gd name="T100" fmla="*/ 223 w 867"/>
                  <a:gd name="T101" fmla="*/ 306 h 3265"/>
                  <a:gd name="T102" fmla="*/ 0 w 867"/>
                  <a:gd name="T103" fmla="*/ 0 h 3265"/>
                  <a:gd name="T104" fmla="*/ 867 w 867"/>
                  <a:gd name="T105" fmla="*/ 0 h 3265"/>
                  <a:gd name="T106" fmla="*/ 867 w 867"/>
                  <a:gd name="T107" fmla="*/ 3265 h 3265"/>
                  <a:gd name="T108" fmla="*/ 0 w 867"/>
                  <a:gd name="T109" fmla="*/ 3265 h 3265"/>
                  <a:gd name="T110" fmla="*/ 0 w 867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7" h="3265">
                    <a:moveTo>
                      <a:pt x="434" y="2544"/>
                    </a:moveTo>
                    <a:lnTo>
                      <a:pt x="399" y="2546"/>
                    </a:lnTo>
                    <a:lnTo>
                      <a:pt x="367" y="2554"/>
                    </a:lnTo>
                    <a:lnTo>
                      <a:pt x="337" y="2567"/>
                    </a:lnTo>
                    <a:lnTo>
                      <a:pt x="309" y="2584"/>
                    </a:lnTo>
                    <a:lnTo>
                      <a:pt x="285" y="2604"/>
                    </a:lnTo>
                    <a:lnTo>
                      <a:pt x="263" y="2628"/>
                    </a:lnTo>
                    <a:lnTo>
                      <a:pt x="246" y="2656"/>
                    </a:lnTo>
                    <a:lnTo>
                      <a:pt x="233" y="2685"/>
                    </a:lnTo>
                    <a:lnTo>
                      <a:pt x="226" y="2717"/>
                    </a:lnTo>
                    <a:lnTo>
                      <a:pt x="223" y="2751"/>
                    </a:lnTo>
                    <a:lnTo>
                      <a:pt x="226" y="2785"/>
                    </a:lnTo>
                    <a:lnTo>
                      <a:pt x="233" y="2817"/>
                    </a:lnTo>
                    <a:lnTo>
                      <a:pt x="246" y="2846"/>
                    </a:lnTo>
                    <a:lnTo>
                      <a:pt x="263" y="2874"/>
                    </a:lnTo>
                    <a:lnTo>
                      <a:pt x="285" y="2898"/>
                    </a:lnTo>
                    <a:lnTo>
                      <a:pt x="309" y="2919"/>
                    </a:lnTo>
                    <a:lnTo>
                      <a:pt x="337" y="2936"/>
                    </a:lnTo>
                    <a:lnTo>
                      <a:pt x="367" y="2949"/>
                    </a:lnTo>
                    <a:lnTo>
                      <a:pt x="399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0" y="2949"/>
                    </a:lnTo>
                    <a:lnTo>
                      <a:pt x="530" y="2936"/>
                    </a:lnTo>
                    <a:lnTo>
                      <a:pt x="558" y="2919"/>
                    </a:lnTo>
                    <a:lnTo>
                      <a:pt x="583" y="2898"/>
                    </a:lnTo>
                    <a:lnTo>
                      <a:pt x="603" y="2874"/>
                    </a:lnTo>
                    <a:lnTo>
                      <a:pt x="620" y="2846"/>
                    </a:lnTo>
                    <a:lnTo>
                      <a:pt x="633" y="2817"/>
                    </a:lnTo>
                    <a:lnTo>
                      <a:pt x="641" y="2785"/>
                    </a:lnTo>
                    <a:lnTo>
                      <a:pt x="644" y="2751"/>
                    </a:lnTo>
                    <a:lnTo>
                      <a:pt x="641" y="2717"/>
                    </a:lnTo>
                    <a:lnTo>
                      <a:pt x="633" y="2685"/>
                    </a:lnTo>
                    <a:lnTo>
                      <a:pt x="620" y="2656"/>
                    </a:lnTo>
                    <a:lnTo>
                      <a:pt x="603" y="2628"/>
                    </a:lnTo>
                    <a:lnTo>
                      <a:pt x="583" y="2604"/>
                    </a:lnTo>
                    <a:lnTo>
                      <a:pt x="558" y="2584"/>
                    </a:lnTo>
                    <a:lnTo>
                      <a:pt x="530" y="2567"/>
                    </a:lnTo>
                    <a:lnTo>
                      <a:pt x="500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3" y="1238"/>
                    </a:moveTo>
                    <a:lnTo>
                      <a:pt x="223" y="1524"/>
                    </a:lnTo>
                    <a:lnTo>
                      <a:pt x="644" y="1524"/>
                    </a:lnTo>
                    <a:lnTo>
                      <a:pt x="644" y="1238"/>
                    </a:lnTo>
                    <a:lnTo>
                      <a:pt x="223" y="1238"/>
                    </a:lnTo>
                    <a:close/>
                    <a:moveTo>
                      <a:pt x="223" y="306"/>
                    </a:moveTo>
                    <a:lnTo>
                      <a:pt x="223" y="999"/>
                    </a:lnTo>
                    <a:lnTo>
                      <a:pt x="644" y="999"/>
                    </a:lnTo>
                    <a:lnTo>
                      <a:pt x="644" y="306"/>
                    </a:lnTo>
                    <a:lnTo>
                      <a:pt x="223" y="306"/>
                    </a:lnTo>
                    <a:close/>
                    <a:moveTo>
                      <a:pt x="0" y="0"/>
                    </a:moveTo>
                    <a:lnTo>
                      <a:pt x="867" y="0"/>
                    </a:lnTo>
                    <a:lnTo>
                      <a:pt x="867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1DC971-3FFD-4F36-A796-E1ADA82240A6}"/>
                </a:ext>
              </a:extLst>
            </p:cNvPr>
            <p:cNvSpPr txBox="1"/>
            <p:nvPr/>
          </p:nvSpPr>
          <p:spPr>
            <a:xfrm>
              <a:off x="3322925" y="3501810"/>
              <a:ext cx="1030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DU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EDA566F-D5B8-4094-B9F7-0C1659C97908}"/>
                </a:ext>
              </a:extLst>
            </p:cNvPr>
            <p:cNvSpPr txBox="1"/>
            <p:nvPr/>
          </p:nvSpPr>
          <p:spPr>
            <a:xfrm>
              <a:off x="3347663" y="1585258"/>
              <a:ext cx="1030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DU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A33E7D7-53E2-4C90-BE41-3F81333BB29E}"/>
                </a:ext>
              </a:extLst>
            </p:cNvPr>
            <p:cNvGrpSpPr/>
            <p:nvPr/>
          </p:nvGrpSpPr>
          <p:grpSpPr>
            <a:xfrm>
              <a:off x="4538258" y="1949620"/>
              <a:ext cx="461963" cy="517525"/>
              <a:chOff x="5384800" y="1933575"/>
              <a:chExt cx="461963" cy="517525"/>
            </a:xfrm>
            <a:solidFill>
              <a:schemeClr val="bg1"/>
            </a:solidFill>
          </p:grpSpPr>
          <p:sp>
            <p:nvSpPr>
              <p:cNvPr id="119" name="Freeform 65">
                <a:extLst>
                  <a:ext uri="{FF2B5EF4-FFF2-40B4-BE49-F238E27FC236}">
                    <a16:creationId xmlns:a16="http://schemas.microsoft.com/office/drawing/2014/main" id="{6FFF6176-79CD-4D9D-8C9E-D5FB2E2FDD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4800" y="1933575"/>
                <a:ext cx="138113" cy="517525"/>
              </a:xfrm>
              <a:custGeom>
                <a:avLst/>
                <a:gdLst>
                  <a:gd name="T0" fmla="*/ 434 w 867"/>
                  <a:gd name="T1" fmla="*/ 2544 h 3265"/>
                  <a:gd name="T2" fmla="*/ 399 w 867"/>
                  <a:gd name="T3" fmla="*/ 2546 h 3265"/>
                  <a:gd name="T4" fmla="*/ 367 w 867"/>
                  <a:gd name="T5" fmla="*/ 2554 h 3265"/>
                  <a:gd name="T6" fmla="*/ 337 w 867"/>
                  <a:gd name="T7" fmla="*/ 2567 h 3265"/>
                  <a:gd name="T8" fmla="*/ 309 w 867"/>
                  <a:gd name="T9" fmla="*/ 2584 h 3265"/>
                  <a:gd name="T10" fmla="*/ 286 w 867"/>
                  <a:gd name="T11" fmla="*/ 2604 h 3265"/>
                  <a:gd name="T12" fmla="*/ 264 w 867"/>
                  <a:gd name="T13" fmla="*/ 2628 h 3265"/>
                  <a:gd name="T14" fmla="*/ 247 w 867"/>
                  <a:gd name="T15" fmla="*/ 2656 h 3265"/>
                  <a:gd name="T16" fmla="*/ 234 w 867"/>
                  <a:gd name="T17" fmla="*/ 2685 h 3265"/>
                  <a:gd name="T18" fmla="*/ 227 w 867"/>
                  <a:gd name="T19" fmla="*/ 2717 h 3265"/>
                  <a:gd name="T20" fmla="*/ 224 w 867"/>
                  <a:gd name="T21" fmla="*/ 2751 h 3265"/>
                  <a:gd name="T22" fmla="*/ 227 w 867"/>
                  <a:gd name="T23" fmla="*/ 2785 h 3265"/>
                  <a:gd name="T24" fmla="*/ 234 w 867"/>
                  <a:gd name="T25" fmla="*/ 2817 h 3265"/>
                  <a:gd name="T26" fmla="*/ 247 w 867"/>
                  <a:gd name="T27" fmla="*/ 2846 h 3265"/>
                  <a:gd name="T28" fmla="*/ 264 w 867"/>
                  <a:gd name="T29" fmla="*/ 2874 h 3265"/>
                  <a:gd name="T30" fmla="*/ 286 w 867"/>
                  <a:gd name="T31" fmla="*/ 2898 h 3265"/>
                  <a:gd name="T32" fmla="*/ 309 w 867"/>
                  <a:gd name="T33" fmla="*/ 2919 h 3265"/>
                  <a:gd name="T34" fmla="*/ 337 w 867"/>
                  <a:gd name="T35" fmla="*/ 2936 h 3265"/>
                  <a:gd name="T36" fmla="*/ 367 w 867"/>
                  <a:gd name="T37" fmla="*/ 2949 h 3265"/>
                  <a:gd name="T38" fmla="*/ 399 w 867"/>
                  <a:gd name="T39" fmla="*/ 2956 h 3265"/>
                  <a:gd name="T40" fmla="*/ 434 w 867"/>
                  <a:gd name="T41" fmla="*/ 2959 h 3265"/>
                  <a:gd name="T42" fmla="*/ 468 w 867"/>
                  <a:gd name="T43" fmla="*/ 2956 h 3265"/>
                  <a:gd name="T44" fmla="*/ 500 w 867"/>
                  <a:gd name="T45" fmla="*/ 2949 h 3265"/>
                  <a:gd name="T46" fmla="*/ 530 w 867"/>
                  <a:gd name="T47" fmla="*/ 2936 h 3265"/>
                  <a:gd name="T48" fmla="*/ 558 w 867"/>
                  <a:gd name="T49" fmla="*/ 2919 h 3265"/>
                  <a:gd name="T50" fmla="*/ 582 w 867"/>
                  <a:gd name="T51" fmla="*/ 2898 h 3265"/>
                  <a:gd name="T52" fmla="*/ 604 w 867"/>
                  <a:gd name="T53" fmla="*/ 2874 h 3265"/>
                  <a:gd name="T54" fmla="*/ 621 w 867"/>
                  <a:gd name="T55" fmla="*/ 2846 h 3265"/>
                  <a:gd name="T56" fmla="*/ 634 w 867"/>
                  <a:gd name="T57" fmla="*/ 2817 h 3265"/>
                  <a:gd name="T58" fmla="*/ 641 w 867"/>
                  <a:gd name="T59" fmla="*/ 2785 h 3265"/>
                  <a:gd name="T60" fmla="*/ 645 w 867"/>
                  <a:gd name="T61" fmla="*/ 2751 h 3265"/>
                  <a:gd name="T62" fmla="*/ 641 w 867"/>
                  <a:gd name="T63" fmla="*/ 2717 h 3265"/>
                  <a:gd name="T64" fmla="*/ 634 w 867"/>
                  <a:gd name="T65" fmla="*/ 2685 h 3265"/>
                  <a:gd name="T66" fmla="*/ 621 w 867"/>
                  <a:gd name="T67" fmla="*/ 2656 h 3265"/>
                  <a:gd name="T68" fmla="*/ 604 w 867"/>
                  <a:gd name="T69" fmla="*/ 2628 h 3265"/>
                  <a:gd name="T70" fmla="*/ 582 w 867"/>
                  <a:gd name="T71" fmla="*/ 2604 h 3265"/>
                  <a:gd name="T72" fmla="*/ 558 w 867"/>
                  <a:gd name="T73" fmla="*/ 2584 h 3265"/>
                  <a:gd name="T74" fmla="*/ 530 w 867"/>
                  <a:gd name="T75" fmla="*/ 2567 h 3265"/>
                  <a:gd name="T76" fmla="*/ 500 w 867"/>
                  <a:gd name="T77" fmla="*/ 2554 h 3265"/>
                  <a:gd name="T78" fmla="*/ 468 w 867"/>
                  <a:gd name="T79" fmla="*/ 2546 h 3265"/>
                  <a:gd name="T80" fmla="*/ 434 w 867"/>
                  <a:gd name="T81" fmla="*/ 2544 h 3265"/>
                  <a:gd name="T82" fmla="*/ 224 w 867"/>
                  <a:gd name="T83" fmla="*/ 1238 h 3265"/>
                  <a:gd name="T84" fmla="*/ 224 w 867"/>
                  <a:gd name="T85" fmla="*/ 1524 h 3265"/>
                  <a:gd name="T86" fmla="*/ 645 w 867"/>
                  <a:gd name="T87" fmla="*/ 1524 h 3265"/>
                  <a:gd name="T88" fmla="*/ 645 w 867"/>
                  <a:gd name="T89" fmla="*/ 1238 h 3265"/>
                  <a:gd name="T90" fmla="*/ 224 w 867"/>
                  <a:gd name="T91" fmla="*/ 1238 h 3265"/>
                  <a:gd name="T92" fmla="*/ 224 w 867"/>
                  <a:gd name="T93" fmla="*/ 306 h 3265"/>
                  <a:gd name="T94" fmla="*/ 224 w 867"/>
                  <a:gd name="T95" fmla="*/ 998 h 3265"/>
                  <a:gd name="T96" fmla="*/ 645 w 867"/>
                  <a:gd name="T97" fmla="*/ 998 h 3265"/>
                  <a:gd name="T98" fmla="*/ 645 w 867"/>
                  <a:gd name="T99" fmla="*/ 306 h 3265"/>
                  <a:gd name="T100" fmla="*/ 224 w 867"/>
                  <a:gd name="T101" fmla="*/ 306 h 3265"/>
                  <a:gd name="T102" fmla="*/ 0 w 867"/>
                  <a:gd name="T103" fmla="*/ 0 h 3265"/>
                  <a:gd name="T104" fmla="*/ 867 w 867"/>
                  <a:gd name="T105" fmla="*/ 0 h 3265"/>
                  <a:gd name="T106" fmla="*/ 867 w 867"/>
                  <a:gd name="T107" fmla="*/ 3265 h 3265"/>
                  <a:gd name="T108" fmla="*/ 0 w 867"/>
                  <a:gd name="T109" fmla="*/ 3265 h 3265"/>
                  <a:gd name="T110" fmla="*/ 0 w 867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7" h="3265">
                    <a:moveTo>
                      <a:pt x="434" y="2544"/>
                    </a:moveTo>
                    <a:lnTo>
                      <a:pt x="399" y="2546"/>
                    </a:lnTo>
                    <a:lnTo>
                      <a:pt x="367" y="2554"/>
                    </a:lnTo>
                    <a:lnTo>
                      <a:pt x="337" y="2567"/>
                    </a:lnTo>
                    <a:lnTo>
                      <a:pt x="309" y="2584"/>
                    </a:lnTo>
                    <a:lnTo>
                      <a:pt x="286" y="2604"/>
                    </a:lnTo>
                    <a:lnTo>
                      <a:pt x="264" y="2628"/>
                    </a:lnTo>
                    <a:lnTo>
                      <a:pt x="247" y="2656"/>
                    </a:lnTo>
                    <a:lnTo>
                      <a:pt x="234" y="2685"/>
                    </a:lnTo>
                    <a:lnTo>
                      <a:pt x="227" y="2717"/>
                    </a:lnTo>
                    <a:lnTo>
                      <a:pt x="224" y="2751"/>
                    </a:lnTo>
                    <a:lnTo>
                      <a:pt x="227" y="2785"/>
                    </a:lnTo>
                    <a:lnTo>
                      <a:pt x="234" y="2817"/>
                    </a:lnTo>
                    <a:lnTo>
                      <a:pt x="247" y="2846"/>
                    </a:lnTo>
                    <a:lnTo>
                      <a:pt x="264" y="2874"/>
                    </a:lnTo>
                    <a:lnTo>
                      <a:pt x="286" y="2898"/>
                    </a:lnTo>
                    <a:lnTo>
                      <a:pt x="309" y="2919"/>
                    </a:lnTo>
                    <a:lnTo>
                      <a:pt x="337" y="2936"/>
                    </a:lnTo>
                    <a:lnTo>
                      <a:pt x="367" y="2949"/>
                    </a:lnTo>
                    <a:lnTo>
                      <a:pt x="399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0" y="2949"/>
                    </a:lnTo>
                    <a:lnTo>
                      <a:pt x="530" y="2936"/>
                    </a:lnTo>
                    <a:lnTo>
                      <a:pt x="558" y="2919"/>
                    </a:lnTo>
                    <a:lnTo>
                      <a:pt x="582" y="2898"/>
                    </a:lnTo>
                    <a:lnTo>
                      <a:pt x="604" y="2874"/>
                    </a:lnTo>
                    <a:lnTo>
                      <a:pt x="621" y="2846"/>
                    </a:lnTo>
                    <a:lnTo>
                      <a:pt x="634" y="2817"/>
                    </a:lnTo>
                    <a:lnTo>
                      <a:pt x="641" y="2785"/>
                    </a:lnTo>
                    <a:lnTo>
                      <a:pt x="645" y="2751"/>
                    </a:lnTo>
                    <a:lnTo>
                      <a:pt x="641" y="2717"/>
                    </a:lnTo>
                    <a:lnTo>
                      <a:pt x="634" y="2685"/>
                    </a:lnTo>
                    <a:lnTo>
                      <a:pt x="621" y="2656"/>
                    </a:lnTo>
                    <a:lnTo>
                      <a:pt x="604" y="2628"/>
                    </a:lnTo>
                    <a:lnTo>
                      <a:pt x="582" y="2604"/>
                    </a:lnTo>
                    <a:lnTo>
                      <a:pt x="558" y="2584"/>
                    </a:lnTo>
                    <a:lnTo>
                      <a:pt x="530" y="2567"/>
                    </a:lnTo>
                    <a:lnTo>
                      <a:pt x="500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4" y="1238"/>
                    </a:moveTo>
                    <a:lnTo>
                      <a:pt x="224" y="1524"/>
                    </a:lnTo>
                    <a:lnTo>
                      <a:pt x="645" y="1524"/>
                    </a:lnTo>
                    <a:lnTo>
                      <a:pt x="645" y="1238"/>
                    </a:lnTo>
                    <a:lnTo>
                      <a:pt x="224" y="1238"/>
                    </a:lnTo>
                    <a:close/>
                    <a:moveTo>
                      <a:pt x="224" y="306"/>
                    </a:moveTo>
                    <a:lnTo>
                      <a:pt x="224" y="998"/>
                    </a:lnTo>
                    <a:lnTo>
                      <a:pt x="645" y="998"/>
                    </a:lnTo>
                    <a:lnTo>
                      <a:pt x="645" y="306"/>
                    </a:lnTo>
                    <a:lnTo>
                      <a:pt x="224" y="306"/>
                    </a:lnTo>
                    <a:close/>
                    <a:moveTo>
                      <a:pt x="0" y="0"/>
                    </a:moveTo>
                    <a:lnTo>
                      <a:pt x="867" y="0"/>
                    </a:lnTo>
                    <a:lnTo>
                      <a:pt x="867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66">
                <a:extLst>
                  <a:ext uri="{FF2B5EF4-FFF2-40B4-BE49-F238E27FC236}">
                    <a16:creationId xmlns:a16="http://schemas.microsoft.com/office/drawing/2014/main" id="{B722DD45-2ADD-4D17-ADFB-9386D2949B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46725" y="1933575"/>
                <a:ext cx="138113" cy="517525"/>
              </a:xfrm>
              <a:custGeom>
                <a:avLst/>
                <a:gdLst>
                  <a:gd name="T0" fmla="*/ 434 w 868"/>
                  <a:gd name="T1" fmla="*/ 2544 h 3265"/>
                  <a:gd name="T2" fmla="*/ 400 w 868"/>
                  <a:gd name="T3" fmla="*/ 2546 h 3265"/>
                  <a:gd name="T4" fmla="*/ 368 w 868"/>
                  <a:gd name="T5" fmla="*/ 2554 h 3265"/>
                  <a:gd name="T6" fmla="*/ 338 w 868"/>
                  <a:gd name="T7" fmla="*/ 2567 h 3265"/>
                  <a:gd name="T8" fmla="*/ 310 w 868"/>
                  <a:gd name="T9" fmla="*/ 2584 h 3265"/>
                  <a:gd name="T10" fmla="*/ 285 w 868"/>
                  <a:gd name="T11" fmla="*/ 2604 h 3265"/>
                  <a:gd name="T12" fmla="*/ 265 w 868"/>
                  <a:gd name="T13" fmla="*/ 2628 h 3265"/>
                  <a:gd name="T14" fmla="*/ 248 w 868"/>
                  <a:gd name="T15" fmla="*/ 2656 h 3265"/>
                  <a:gd name="T16" fmla="*/ 235 w 868"/>
                  <a:gd name="T17" fmla="*/ 2685 h 3265"/>
                  <a:gd name="T18" fmla="*/ 227 w 868"/>
                  <a:gd name="T19" fmla="*/ 2717 h 3265"/>
                  <a:gd name="T20" fmla="*/ 224 w 868"/>
                  <a:gd name="T21" fmla="*/ 2751 h 3265"/>
                  <a:gd name="T22" fmla="*/ 227 w 868"/>
                  <a:gd name="T23" fmla="*/ 2785 h 3265"/>
                  <a:gd name="T24" fmla="*/ 235 w 868"/>
                  <a:gd name="T25" fmla="*/ 2817 h 3265"/>
                  <a:gd name="T26" fmla="*/ 248 w 868"/>
                  <a:gd name="T27" fmla="*/ 2846 h 3265"/>
                  <a:gd name="T28" fmla="*/ 265 w 868"/>
                  <a:gd name="T29" fmla="*/ 2874 h 3265"/>
                  <a:gd name="T30" fmla="*/ 285 w 868"/>
                  <a:gd name="T31" fmla="*/ 2898 h 3265"/>
                  <a:gd name="T32" fmla="*/ 310 w 868"/>
                  <a:gd name="T33" fmla="*/ 2919 h 3265"/>
                  <a:gd name="T34" fmla="*/ 338 w 868"/>
                  <a:gd name="T35" fmla="*/ 2936 h 3265"/>
                  <a:gd name="T36" fmla="*/ 368 w 868"/>
                  <a:gd name="T37" fmla="*/ 2949 h 3265"/>
                  <a:gd name="T38" fmla="*/ 400 w 868"/>
                  <a:gd name="T39" fmla="*/ 2956 h 3265"/>
                  <a:gd name="T40" fmla="*/ 434 w 868"/>
                  <a:gd name="T41" fmla="*/ 2959 h 3265"/>
                  <a:gd name="T42" fmla="*/ 468 w 868"/>
                  <a:gd name="T43" fmla="*/ 2956 h 3265"/>
                  <a:gd name="T44" fmla="*/ 501 w 868"/>
                  <a:gd name="T45" fmla="*/ 2949 h 3265"/>
                  <a:gd name="T46" fmla="*/ 531 w 868"/>
                  <a:gd name="T47" fmla="*/ 2936 h 3265"/>
                  <a:gd name="T48" fmla="*/ 558 w 868"/>
                  <a:gd name="T49" fmla="*/ 2919 h 3265"/>
                  <a:gd name="T50" fmla="*/ 583 w 868"/>
                  <a:gd name="T51" fmla="*/ 2898 h 3265"/>
                  <a:gd name="T52" fmla="*/ 604 w 868"/>
                  <a:gd name="T53" fmla="*/ 2874 h 3265"/>
                  <a:gd name="T54" fmla="*/ 622 w 868"/>
                  <a:gd name="T55" fmla="*/ 2846 h 3265"/>
                  <a:gd name="T56" fmla="*/ 633 w 868"/>
                  <a:gd name="T57" fmla="*/ 2817 h 3265"/>
                  <a:gd name="T58" fmla="*/ 642 w 868"/>
                  <a:gd name="T59" fmla="*/ 2785 h 3265"/>
                  <a:gd name="T60" fmla="*/ 644 w 868"/>
                  <a:gd name="T61" fmla="*/ 2751 h 3265"/>
                  <a:gd name="T62" fmla="*/ 642 w 868"/>
                  <a:gd name="T63" fmla="*/ 2717 h 3265"/>
                  <a:gd name="T64" fmla="*/ 633 w 868"/>
                  <a:gd name="T65" fmla="*/ 2685 h 3265"/>
                  <a:gd name="T66" fmla="*/ 622 w 868"/>
                  <a:gd name="T67" fmla="*/ 2656 h 3265"/>
                  <a:gd name="T68" fmla="*/ 604 w 868"/>
                  <a:gd name="T69" fmla="*/ 2628 h 3265"/>
                  <a:gd name="T70" fmla="*/ 583 w 868"/>
                  <a:gd name="T71" fmla="*/ 2604 h 3265"/>
                  <a:gd name="T72" fmla="*/ 558 w 868"/>
                  <a:gd name="T73" fmla="*/ 2584 h 3265"/>
                  <a:gd name="T74" fmla="*/ 531 w 868"/>
                  <a:gd name="T75" fmla="*/ 2567 h 3265"/>
                  <a:gd name="T76" fmla="*/ 501 w 868"/>
                  <a:gd name="T77" fmla="*/ 2554 h 3265"/>
                  <a:gd name="T78" fmla="*/ 468 w 868"/>
                  <a:gd name="T79" fmla="*/ 2546 h 3265"/>
                  <a:gd name="T80" fmla="*/ 434 w 868"/>
                  <a:gd name="T81" fmla="*/ 2544 h 3265"/>
                  <a:gd name="T82" fmla="*/ 224 w 868"/>
                  <a:gd name="T83" fmla="*/ 1238 h 3265"/>
                  <a:gd name="T84" fmla="*/ 224 w 868"/>
                  <a:gd name="T85" fmla="*/ 1524 h 3265"/>
                  <a:gd name="T86" fmla="*/ 644 w 868"/>
                  <a:gd name="T87" fmla="*/ 1524 h 3265"/>
                  <a:gd name="T88" fmla="*/ 644 w 868"/>
                  <a:gd name="T89" fmla="*/ 1238 h 3265"/>
                  <a:gd name="T90" fmla="*/ 224 w 868"/>
                  <a:gd name="T91" fmla="*/ 1238 h 3265"/>
                  <a:gd name="T92" fmla="*/ 224 w 868"/>
                  <a:gd name="T93" fmla="*/ 306 h 3265"/>
                  <a:gd name="T94" fmla="*/ 224 w 868"/>
                  <a:gd name="T95" fmla="*/ 998 h 3265"/>
                  <a:gd name="T96" fmla="*/ 644 w 868"/>
                  <a:gd name="T97" fmla="*/ 998 h 3265"/>
                  <a:gd name="T98" fmla="*/ 644 w 868"/>
                  <a:gd name="T99" fmla="*/ 306 h 3265"/>
                  <a:gd name="T100" fmla="*/ 224 w 868"/>
                  <a:gd name="T101" fmla="*/ 306 h 3265"/>
                  <a:gd name="T102" fmla="*/ 0 w 868"/>
                  <a:gd name="T103" fmla="*/ 0 h 3265"/>
                  <a:gd name="T104" fmla="*/ 868 w 868"/>
                  <a:gd name="T105" fmla="*/ 0 h 3265"/>
                  <a:gd name="T106" fmla="*/ 868 w 868"/>
                  <a:gd name="T107" fmla="*/ 3265 h 3265"/>
                  <a:gd name="T108" fmla="*/ 0 w 868"/>
                  <a:gd name="T109" fmla="*/ 3265 h 3265"/>
                  <a:gd name="T110" fmla="*/ 0 w 868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8" h="3265">
                    <a:moveTo>
                      <a:pt x="434" y="2544"/>
                    </a:moveTo>
                    <a:lnTo>
                      <a:pt x="400" y="2546"/>
                    </a:lnTo>
                    <a:lnTo>
                      <a:pt x="368" y="2554"/>
                    </a:lnTo>
                    <a:lnTo>
                      <a:pt x="338" y="2567"/>
                    </a:lnTo>
                    <a:lnTo>
                      <a:pt x="310" y="2584"/>
                    </a:lnTo>
                    <a:lnTo>
                      <a:pt x="285" y="2604"/>
                    </a:lnTo>
                    <a:lnTo>
                      <a:pt x="265" y="2628"/>
                    </a:lnTo>
                    <a:lnTo>
                      <a:pt x="248" y="2656"/>
                    </a:lnTo>
                    <a:lnTo>
                      <a:pt x="235" y="2685"/>
                    </a:lnTo>
                    <a:lnTo>
                      <a:pt x="227" y="2717"/>
                    </a:lnTo>
                    <a:lnTo>
                      <a:pt x="224" y="2751"/>
                    </a:lnTo>
                    <a:lnTo>
                      <a:pt x="227" y="2785"/>
                    </a:lnTo>
                    <a:lnTo>
                      <a:pt x="235" y="2817"/>
                    </a:lnTo>
                    <a:lnTo>
                      <a:pt x="248" y="2846"/>
                    </a:lnTo>
                    <a:lnTo>
                      <a:pt x="265" y="2874"/>
                    </a:lnTo>
                    <a:lnTo>
                      <a:pt x="285" y="2898"/>
                    </a:lnTo>
                    <a:lnTo>
                      <a:pt x="310" y="2919"/>
                    </a:lnTo>
                    <a:lnTo>
                      <a:pt x="338" y="2936"/>
                    </a:lnTo>
                    <a:lnTo>
                      <a:pt x="368" y="2949"/>
                    </a:lnTo>
                    <a:lnTo>
                      <a:pt x="400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1" y="2949"/>
                    </a:lnTo>
                    <a:lnTo>
                      <a:pt x="531" y="2936"/>
                    </a:lnTo>
                    <a:lnTo>
                      <a:pt x="558" y="2919"/>
                    </a:lnTo>
                    <a:lnTo>
                      <a:pt x="583" y="2898"/>
                    </a:lnTo>
                    <a:lnTo>
                      <a:pt x="604" y="2874"/>
                    </a:lnTo>
                    <a:lnTo>
                      <a:pt x="622" y="2846"/>
                    </a:lnTo>
                    <a:lnTo>
                      <a:pt x="633" y="2817"/>
                    </a:lnTo>
                    <a:lnTo>
                      <a:pt x="642" y="2785"/>
                    </a:lnTo>
                    <a:lnTo>
                      <a:pt x="644" y="2751"/>
                    </a:lnTo>
                    <a:lnTo>
                      <a:pt x="642" y="2717"/>
                    </a:lnTo>
                    <a:lnTo>
                      <a:pt x="633" y="2685"/>
                    </a:lnTo>
                    <a:lnTo>
                      <a:pt x="622" y="2656"/>
                    </a:lnTo>
                    <a:lnTo>
                      <a:pt x="604" y="2628"/>
                    </a:lnTo>
                    <a:lnTo>
                      <a:pt x="583" y="2604"/>
                    </a:lnTo>
                    <a:lnTo>
                      <a:pt x="558" y="2584"/>
                    </a:lnTo>
                    <a:lnTo>
                      <a:pt x="531" y="2567"/>
                    </a:lnTo>
                    <a:lnTo>
                      <a:pt x="501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4" y="1238"/>
                    </a:moveTo>
                    <a:lnTo>
                      <a:pt x="224" y="1524"/>
                    </a:lnTo>
                    <a:lnTo>
                      <a:pt x="644" y="1524"/>
                    </a:lnTo>
                    <a:lnTo>
                      <a:pt x="644" y="1238"/>
                    </a:lnTo>
                    <a:lnTo>
                      <a:pt x="224" y="1238"/>
                    </a:lnTo>
                    <a:close/>
                    <a:moveTo>
                      <a:pt x="224" y="306"/>
                    </a:moveTo>
                    <a:lnTo>
                      <a:pt x="224" y="998"/>
                    </a:lnTo>
                    <a:lnTo>
                      <a:pt x="644" y="998"/>
                    </a:lnTo>
                    <a:lnTo>
                      <a:pt x="644" y="306"/>
                    </a:lnTo>
                    <a:lnTo>
                      <a:pt x="224" y="306"/>
                    </a:lnTo>
                    <a:close/>
                    <a:moveTo>
                      <a:pt x="0" y="0"/>
                    </a:moveTo>
                    <a:lnTo>
                      <a:pt x="868" y="0"/>
                    </a:lnTo>
                    <a:lnTo>
                      <a:pt x="868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7">
                <a:extLst>
                  <a:ext uri="{FF2B5EF4-FFF2-40B4-BE49-F238E27FC236}">
                    <a16:creationId xmlns:a16="http://schemas.microsoft.com/office/drawing/2014/main" id="{07F15D2D-D08E-433A-B985-2CD7453E96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8650" y="1933575"/>
                <a:ext cx="138113" cy="517525"/>
              </a:xfrm>
              <a:custGeom>
                <a:avLst/>
                <a:gdLst>
                  <a:gd name="T0" fmla="*/ 434 w 867"/>
                  <a:gd name="T1" fmla="*/ 2544 h 3265"/>
                  <a:gd name="T2" fmla="*/ 399 w 867"/>
                  <a:gd name="T3" fmla="*/ 2546 h 3265"/>
                  <a:gd name="T4" fmla="*/ 367 w 867"/>
                  <a:gd name="T5" fmla="*/ 2554 h 3265"/>
                  <a:gd name="T6" fmla="*/ 337 w 867"/>
                  <a:gd name="T7" fmla="*/ 2567 h 3265"/>
                  <a:gd name="T8" fmla="*/ 309 w 867"/>
                  <a:gd name="T9" fmla="*/ 2584 h 3265"/>
                  <a:gd name="T10" fmla="*/ 285 w 867"/>
                  <a:gd name="T11" fmla="*/ 2604 h 3265"/>
                  <a:gd name="T12" fmla="*/ 263 w 867"/>
                  <a:gd name="T13" fmla="*/ 2628 h 3265"/>
                  <a:gd name="T14" fmla="*/ 246 w 867"/>
                  <a:gd name="T15" fmla="*/ 2656 h 3265"/>
                  <a:gd name="T16" fmla="*/ 233 w 867"/>
                  <a:gd name="T17" fmla="*/ 2685 h 3265"/>
                  <a:gd name="T18" fmla="*/ 226 w 867"/>
                  <a:gd name="T19" fmla="*/ 2717 h 3265"/>
                  <a:gd name="T20" fmla="*/ 223 w 867"/>
                  <a:gd name="T21" fmla="*/ 2751 h 3265"/>
                  <a:gd name="T22" fmla="*/ 226 w 867"/>
                  <a:gd name="T23" fmla="*/ 2785 h 3265"/>
                  <a:gd name="T24" fmla="*/ 233 w 867"/>
                  <a:gd name="T25" fmla="*/ 2817 h 3265"/>
                  <a:gd name="T26" fmla="*/ 246 w 867"/>
                  <a:gd name="T27" fmla="*/ 2846 h 3265"/>
                  <a:gd name="T28" fmla="*/ 263 w 867"/>
                  <a:gd name="T29" fmla="*/ 2874 h 3265"/>
                  <a:gd name="T30" fmla="*/ 285 w 867"/>
                  <a:gd name="T31" fmla="*/ 2898 h 3265"/>
                  <a:gd name="T32" fmla="*/ 309 w 867"/>
                  <a:gd name="T33" fmla="*/ 2919 h 3265"/>
                  <a:gd name="T34" fmla="*/ 337 w 867"/>
                  <a:gd name="T35" fmla="*/ 2936 h 3265"/>
                  <a:gd name="T36" fmla="*/ 367 w 867"/>
                  <a:gd name="T37" fmla="*/ 2949 h 3265"/>
                  <a:gd name="T38" fmla="*/ 399 w 867"/>
                  <a:gd name="T39" fmla="*/ 2956 h 3265"/>
                  <a:gd name="T40" fmla="*/ 434 w 867"/>
                  <a:gd name="T41" fmla="*/ 2959 h 3265"/>
                  <a:gd name="T42" fmla="*/ 468 w 867"/>
                  <a:gd name="T43" fmla="*/ 2956 h 3265"/>
                  <a:gd name="T44" fmla="*/ 500 w 867"/>
                  <a:gd name="T45" fmla="*/ 2949 h 3265"/>
                  <a:gd name="T46" fmla="*/ 530 w 867"/>
                  <a:gd name="T47" fmla="*/ 2936 h 3265"/>
                  <a:gd name="T48" fmla="*/ 558 w 867"/>
                  <a:gd name="T49" fmla="*/ 2919 h 3265"/>
                  <a:gd name="T50" fmla="*/ 583 w 867"/>
                  <a:gd name="T51" fmla="*/ 2898 h 3265"/>
                  <a:gd name="T52" fmla="*/ 603 w 867"/>
                  <a:gd name="T53" fmla="*/ 2874 h 3265"/>
                  <a:gd name="T54" fmla="*/ 620 w 867"/>
                  <a:gd name="T55" fmla="*/ 2846 h 3265"/>
                  <a:gd name="T56" fmla="*/ 633 w 867"/>
                  <a:gd name="T57" fmla="*/ 2817 h 3265"/>
                  <a:gd name="T58" fmla="*/ 641 w 867"/>
                  <a:gd name="T59" fmla="*/ 2785 h 3265"/>
                  <a:gd name="T60" fmla="*/ 644 w 867"/>
                  <a:gd name="T61" fmla="*/ 2751 h 3265"/>
                  <a:gd name="T62" fmla="*/ 641 w 867"/>
                  <a:gd name="T63" fmla="*/ 2717 h 3265"/>
                  <a:gd name="T64" fmla="*/ 633 w 867"/>
                  <a:gd name="T65" fmla="*/ 2685 h 3265"/>
                  <a:gd name="T66" fmla="*/ 620 w 867"/>
                  <a:gd name="T67" fmla="*/ 2656 h 3265"/>
                  <a:gd name="T68" fmla="*/ 603 w 867"/>
                  <a:gd name="T69" fmla="*/ 2628 h 3265"/>
                  <a:gd name="T70" fmla="*/ 583 w 867"/>
                  <a:gd name="T71" fmla="*/ 2604 h 3265"/>
                  <a:gd name="T72" fmla="*/ 558 w 867"/>
                  <a:gd name="T73" fmla="*/ 2584 h 3265"/>
                  <a:gd name="T74" fmla="*/ 530 w 867"/>
                  <a:gd name="T75" fmla="*/ 2567 h 3265"/>
                  <a:gd name="T76" fmla="*/ 500 w 867"/>
                  <a:gd name="T77" fmla="*/ 2554 h 3265"/>
                  <a:gd name="T78" fmla="*/ 468 w 867"/>
                  <a:gd name="T79" fmla="*/ 2546 h 3265"/>
                  <a:gd name="T80" fmla="*/ 434 w 867"/>
                  <a:gd name="T81" fmla="*/ 2544 h 3265"/>
                  <a:gd name="T82" fmla="*/ 223 w 867"/>
                  <a:gd name="T83" fmla="*/ 1238 h 3265"/>
                  <a:gd name="T84" fmla="*/ 223 w 867"/>
                  <a:gd name="T85" fmla="*/ 1524 h 3265"/>
                  <a:gd name="T86" fmla="*/ 644 w 867"/>
                  <a:gd name="T87" fmla="*/ 1524 h 3265"/>
                  <a:gd name="T88" fmla="*/ 644 w 867"/>
                  <a:gd name="T89" fmla="*/ 1238 h 3265"/>
                  <a:gd name="T90" fmla="*/ 223 w 867"/>
                  <a:gd name="T91" fmla="*/ 1238 h 3265"/>
                  <a:gd name="T92" fmla="*/ 223 w 867"/>
                  <a:gd name="T93" fmla="*/ 306 h 3265"/>
                  <a:gd name="T94" fmla="*/ 223 w 867"/>
                  <a:gd name="T95" fmla="*/ 999 h 3265"/>
                  <a:gd name="T96" fmla="*/ 644 w 867"/>
                  <a:gd name="T97" fmla="*/ 999 h 3265"/>
                  <a:gd name="T98" fmla="*/ 644 w 867"/>
                  <a:gd name="T99" fmla="*/ 306 h 3265"/>
                  <a:gd name="T100" fmla="*/ 223 w 867"/>
                  <a:gd name="T101" fmla="*/ 306 h 3265"/>
                  <a:gd name="T102" fmla="*/ 0 w 867"/>
                  <a:gd name="T103" fmla="*/ 0 h 3265"/>
                  <a:gd name="T104" fmla="*/ 867 w 867"/>
                  <a:gd name="T105" fmla="*/ 0 h 3265"/>
                  <a:gd name="T106" fmla="*/ 867 w 867"/>
                  <a:gd name="T107" fmla="*/ 3265 h 3265"/>
                  <a:gd name="T108" fmla="*/ 0 w 867"/>
                  <a:gd name="T109" fmla="*/ 3265 h 3265"/>
                  <a:gd name="T110" fmla="*/ 0 w 867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7" h="3265">
                    <a:moveTo>
                      <a:pt x="434" y="2544"/>
                    </a:moveTo>
                    <a:lnTo>
                      <a:pt x="399" y="2546"/>
                    </a:lnTo>
                    <a:lnTo>
                      <a:pt x="367" y="2554"/>
                    </a:lnTo>
                    <a:lnTo>
                      <a:pt x="337" y="2567"/>
                    </a:lnTo>
                    <a:lnTo>
                      <a:pt x="309" y="2584"/>
                    </a:lnTo>
                    <a:lnTo>
                      <a:pt x="285" y="2604"/>
                    </a:lnTo>
                    <a:lnTo>
                      <a:pt x="263" y="2628"/>
                    </a:lnTo>
                    <a:lnTo>
                      <a:pt x="246" y="2656"/>
                    </a:lnTo>
                    <a:lnTo>
                      <a:pt x="233" y="2685"/>
                    </a:lnTo>
                    <a:lnTo>
                      <a:pt x="226" y="2717"/>
                    </a:lnTo>
                    <a:lnTo>
                      <a:pt x="223" y="2751"/>
                    </a:lnTo>
                    <a:lnTo>
                      <a:pt x="226" y="2785"/>
                    </a:lnTo>
                    <a:lnTo>
                      <a:pt x="233" y="2817"/>
                    </a:lnTo>
                    <a:lnTo>
                      <a:pt x="246" y="2846"/>
                    </a:lnTo>
                    <a:lnTo>
                      <a:pt x="263" y="2874"/>
                    </a:lnTo>
                    <a:lnTo>
                      <a:pt x="285" y="2898"/>
                    </a:lnTo>
                    <a:lnTo>
                      <a:pt x="309" y="2919"/>
                    </a:lnTo>
                    <a:lnTo>
                      <a:pt x="337" y="2936"/>
                    </a:lnTo>
                    <a:lnTo>
                      <a:pt x="367" y="2949"/>
                    </a:lnTo>
                    <a:lnTo>
                      <a:pt x="399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0" y="2949"/>
                    </a:lnTo>
                    <a:lnTo>
                      <a:pt x="530" y="2936"/>
                    </a:lnTo>
                    <a:lnTo>
                      <a:pt x="558" y="2919"/>
                    </a:lnTo>
                    <a:lnTo>
                      <a:pt x="583" y="2898"/>
                    </a:lnTo>
                    <a:lnTo>
                      <a:pt x="603" y="2874"/>
                    </a:lnTo>
                    <a:lnTo>
                      <a:pt x="620" y="2846"/>
                    </a:lnTo>
                    <a:lnTo>
                      <a:pt x="633" y="2817"/>
                    </a:lnTo>
                    <a:lnTo>
                      <a:pt x="641" y="2785"/>
                    </a:lnTo>
                    <a:lnTo>
                      <a:pt x="644" y="2751"/>
                    </a:lnTo>
                    <a:lnTo>
                      <a:pt x="641" y="2717"/>
                    </a:lnTo>
                    <a:lnTo>
                      <a:pt x="633" y="2685"/>
                    </a:lnTo>
                    <a:lnTo>
                      <a:pt x="620" y="2656"/>
                    </a:lnTo>
                    <a:lnTo>
                      <a:pt x="603" y="2628"/>
                    </a:lnTo>
                    <a:lnTo>
                      <a:pt x="583" y="2604"/>
                    </a:lnTo>
                    <a:lnTo>
                      <a:pt x="558" y="2584"/>
                    </a:lnTo>
                    <a:lnTo>
                      <a:pt x="530" y="2567"/>
                    </a:lnTo>
                    <a:lnTo>
                      <a:pt x="500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3" y="1238"/>
                    </a:moveTo>
                    <a:lnTo>
                      <a:pt x="223" y="1524"/>
                    </a:lnTo>
                    <a:lnTo>
                      <a:pt x="644" y="1524"/>
                    </a:lnTo>
                    <a:lnTo>
                      <a:pt x="644" y="1238"/>
                    </a:lnTo>
                    <a:lnTo>
                      <a:pt x="223" y="1238"/>
                    </a:lnTo>
                    <a:close/>
                    <a:moveTo>
                      <a:pt x="223" y="306"/>
                    </a:moveTo>
                    <a:lnTo>
                      <a:pt x="223" y="999"/>
                    </a:lnTo>
                    <a:lnTo>
                      <a:pt x="644" y="999"/>
                    </a:lnTo>
                    <a:lnTo>
                      <a:pt x="644" y="306"/>
                    </a:lnTo>
                    <a:lnTo>
                      <a:pt x="223" y="306"/>
                    </a:lnTo>
                    <a:close/>
                    <a:moveTo>
                      <a:pt x="0" y="0"/>
                    </a:moveTo>
                    <a:lnTo>
                      <a:pt x="867" y="0"/>
                    </a:lnTo>
                    <a:lnTo>
                      <a:pt x="867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5AC490B-82EB-4C5F-AFDA-A15572E2F86B}"/>
                </a:ext>
              </a:extLst>
            </p:cNvPr>
            <p:cNvSpPr txBox="1"/>
            <p:nvPr/>
          </p:nvSpPr>
          <p:spPr>
            <a:xfrm>
              <a:off x="4273589" y="2480659"/>
              <a:ext cx="1030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CU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981F8A46-0E07-4406-8502-1DC882E1D601}"/>
                </a:ext>
              </a:extLst>
            </p:cNvPr>
            <p:cNvCxnSpPr>
              <a:stCxn id="127" idx="43"/>
              <a:endCxn id="119" idx="42"/>
            </p:cNvCxnSpPr>
            <p:nvPr/>
          </p:nvCxnSpPr>
          <p:spPr>
            <a:xfrm>
              <a:off x="4068207" y="1349393"/>
              <a:ext cx="505734" cy="841792"/>
            </a:xfrm>
            <a:prstGeom prst="bentConnector3">
              <a:avLst>
                <a:gd name="adj1" fmla="val 51195"/>
              </a:avLst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02E2BE63-DEB8-45A6-B33A-03AB91E60E92}"/>
                </a:ext>
              </a:extLst>
            </p:cNvPr>
            <p:cNvCxnSpPr>
              <a:stCxn id="115" idx="43"/>
              <a:endCxn id="119" idx="42"/>
            </p:cNvCxnSpPr>
            <p:nvPr/>
          </p:nvCxnSpPr>
          <p:spPr>
            <a:xfrm flipV="1">
              <a:off x="4019355" y="2191185"/>
              <a:ext cx="554586" cy="1054305"/>
            </a:xfrm>
            <a:prstGeom prst="bentConnector3">
              <a:avLst>
                <a:gd name="adj1" fmla="val 56640"/>
              </a:avLst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CBEA3E6-D01F-4DF8-B7DF-D37594E8546E}"/>
                </a:ext>
              </a:extLst>
            </p:cNvPr>
            <p:cNvCxnSpPr>
              <a:cxnSpLocks/>
            </p:cNvCxnSpPr>
            <p:nvPr/>
          </p:nvCxnSpPr>
          <p:spPr>
            <a:xfrm>
              <a:off x="4068207" y="2191185"/>
              <a:ext cx="470051" cy="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B8B3380-8D1F-4644-B9DC-B2B4B0BA2DA0}"/>
              </a:ext>
            </a:extLst>
          </p:cNvPr>
          <p:cNvSpPr/>
          <p:nvPr/>
        </p:nvSpPr>
        <p:spPr>
          <a:xfrm>
            <a:off x="2328191" y="825681"/>
            <a:ext cx="4028784" cy="3102824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6A3D1FEC-7A0F-4AF9-82C6-30F27F5D33B8}"/>
              </a:ext>
            </a:extLst>
          </p:cNvPr>
          <p:cNvSpPr/>
          <p:nvPr/>
        </p:nvSpPr>
        <p:spPr>
          <a:xfrm>
            <a:off x="6525173" y="2130871"/>
            <a:ext cx="965928" cy="49244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5" name="Arrow: Left-Right 174">
            <a:extLst>
              <a:ext uri="{FF2B5EF4-FFF2-40B4-BE49-F238E27FC236}">
                <a16:creationId xmlns:a16="http://schemas.microsoft.com/office/drawing/2014/main" id="{AA01CC70-3CDE-4D8D-B92E-B24ED9C2A6A2}"/>
              </a:ext>
            </a:extLst>
          </p:cNvPr>
          <p:cNvSpPr/>
          <p:nvPr/>
        </p:nvSpPr>
        <p:spPr>
          <a:xfrm>
            <a:off x="1244220" y="2074563"/>
            <a:ext cx="965928" cy="49244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024E5C-3AF1-439F-9858-FD5F57DB1026}"/>
              </a:ext>
            </a:extLst>
          </p:cNvPr>
          <p:cNvSpPr txBox="1"/>
          <p:nvPr/>
        </p:nvSpPr>
        <p:spPr>
          <a:xfrm>
            <a:off x="7530457" y="220125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5G Core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F3C263E-B650-45C4-A15D-F36CFFA2FED4}"/>
              </a:ext>
            </a:extLst>
          </p:cNvPr>
          <p:cNvSpPr txBox="1"/>
          <p:nvPr/>
        </p:nvSpPr>
        <p:spPr>
          <a:xfrm>
            <a:off x="166205" y="2053926"/>
            <a:ext cx="116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Radio Unit (RU)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B2827C0-8DA6-414C-8521-35C16D6210A0}"/>
              </a:ext>
            </a:extLst>
          </p:cNvPr>
          <p:cNvSpPr txBox="1"/>
          <p:nvPr/>
        </p:nvSpPr>
        <p:spPr>
          <a:xfrm>
            <a:off x="4212909" y="1466826"/>
            <a:ext cx="1160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Front Haul</a:t>
            </a:r>
          </a:p>
        </p:txBody>
      </p:sp>
    </p:spTree>
    <p:extLst>
      <p:ext uri="{BB962C8B-B14F-4D97-AF65-F5344CB8AC3E}">
        <p14:creationId xmlns:p14="http://schemas.microsoft.com/office/powerpoint/2010/main" val="300492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442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508821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401012" y="4047436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248641" y="4020261"/>
            <a:ext cx="203443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064848" y="4020260"/>
            <a:ext cx="16883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504821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2001145" y="2384495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874582" y="240658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870645" y="151376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2935494" y="1255006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2900696" y="2110312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5G Core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BA34A9-D219-42A2-90D2-EC2F7F9B6545}"/>
              </a:ext>
            </a:extLst>
          </p:cNvPr>
          <p:cNvSpPr txBox="1"/>
          <p:nvPr/>
        </p:nvSpPr>
        <p:spPr>
          <a:xfrm>
            <a:off x="2641389" y="260129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01A0B6-497F-47EC-92DE-1A0B9FE089C6}"/>
              </a:ext>
            </a:extLst>
          </p:cNvPr>
          <p:cNvGrpSpPr/>
          <p:nvPr/>
        </p:nvGrpSpPr>
        <p:grpSpPr>
          <a:xfrm>
            <a:off x="1529055" y="2953865"/>
            <a:ext cx="562105" cy="754603"/>
            <a:chOff x="1836895" y="1836970"/>
            <a:chExt cx="897528" cy="125233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078B4FB-B923-48B0-9580-A5CEB2F6C78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59326D96-2777-4851-B13F-2BA0B5CA72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>
                <a:extLst>
                  <a:ext uri="{FF2B5EF4-FFF2-40B4-BE49-F238E27FC236}">
                    <a16:creationId xmlns:a16="http://schemas.microsoft.com/office/drawing/2014/main" id="{21708A98-4D7D-4077-AFDD-022746C68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F81B7F9A-A57E-48A5-A4F4-7C84A6396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E98D787A-B0B8-4D89-83E1-CAA0C8B7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6">
                <a:extLst>
                  <a:ext uri="{FF2B5EF4-FFF2-40B4-BE49-F238E27FC236}">
                    <a16:creationId xmlns:a16="http://schemas.microsoft.com/office/drawing/2014/main" id="{4A9064ED-24C1-4451-BE0B-9E2272FAE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Freeform 344">
              <a:extLst>
                <a:ext uri="{FF2B5EF4-FFF2-40B4-BE49-F238E27FC236}">
                  <a16:creationId xmlns:a16="http://schemas.microsoft.com/office/drawing/2014/main" id="{3BA483B8-9F40-4F86-92BE-FE8178DEC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687481-7CE1-4376-9012-51DD02042502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7145A4E4-5EDC-4E56-88B9-126A804BB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3">
                <a:extLst>
                  <a:ext uri="{FF2B5EF4-FFF2-40B4-BE49-F238E27FC236}">
                    <a16:creationId xmlns:a16="http://schemas.microsoft.com/office/drawing/2014/main" id="{42637ED3-D343-4ACD-806C-F55907D16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0F9C44C4-E8FD-4CE6-9F67-5A9E8AD94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5">
                <a:extLst>
                  <a:ext uri="{FF2B5EF4-FFF2-40B4-BE49-F238E27FC236}">
                    <a16:creationId xmlns:a16="http://schemas.microsoft.com/office/drawing/2014/main" id="{B302304B-38B1-431D-A184-A5B9DBA19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6">
                <a:extLst>
                  <a:ext uri="{FF2B5EF4-FFF2-40B4-BE49-F238E27FC236}">
                    <a16:creationId xmlns:a16="http://schemas.microsoft.com/office/drawing/2014/main" id="{73DB3375-9941-4340-B9E5-B8A9C99B0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C11CBF1-24E0-4820-9AB3-E850E4105633}"/>
              </a:ext>
            </a:extLst>
          </p:cNvPr>
          <p:cNvSpPr txBox="1"/>
          <p:nvPr/>
        </p:nvSpPr>
        <p:spPr>
          <a:xfrm>
            <a:off x="1890880" y="341394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0D9328B-0243-4DCD-BB79-DE40910350EF}"/>
              </a:ext>
            </a:extLst>
          </p:cNvPr>
          <p:cNvCxnSpPr>
            <a:cxnSpLocks/>
          </p:cNvCxnSpPr>
          <p:nvPr/>
        </p:nvCxnSpPr>
        <p:spPr>
          <a:xfrm>
            <a:off x="2006575" y="3437267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2DC092-60CE-44AE-A70B-51461D4B03D6}"/>
              </a:ext>
            </a:extLst>
          </p:cNvPr>
          <p:cNvCxnSpPr>
            <a:cxnSpLocks/>
          </p:cNvCxnSpPr>
          <p:nvPr/>
        </p:nvCxnSpPr>
        <p:spPr>
          <a:xfrm>
            <a:off x="2066926" y="1529427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1EAA16D-4E5A-45A7-919A-6117445071B4}"/>
              </a:ext>
            </a:extLst>
          </p:cNvPr>
          <p:cNvGrpSpPr/>
          <p:nvPr/>
        </p:nvGrpSpPr>
        <p:grpSpPr>
          <a:xfrm>
            <a:off x="2886642" y="315110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3" name="Freeform 65">
              <a:extLst>
                <a:ext uri="{FF2B5EF4-FFF2-40B4-BE49-F238E27FC236}">
                  <a16:creationId xmlns:a16="http://schemas.microsoft.com/office/drawing/2014/main" id="{47683FE3-5805-44A6-AEEE-343AFEF18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6">
              <a:extLst>
                <a:ext uri="{FF2B5EF4-FFF2-40B4-BE49-F238E27FC236}">
                  <a16:creationId xmlns:a16="http://schemas.microsoft.com/office/drawing/2014/main" id="{FA6410BF-6C06-41B2-86C6-D3548F618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7">
              <a:extLst>
                <a:ext uri="{FF2B5EF4-FFF2-40B4-BE49-F238E27FC236}">
                  <a16:creationId xmlns:a16="http://schemas.microsoft.com/office/drawing/2014/main" id="{759E3D72-2C22-44F3-9A45-B248956E9C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91DC971-3FFD-4F36-A796-E1ADA82240A6}"/>
              </a:ext>
            </a:extLst>
          </p:cNvPr>
          <p:cNvSpPr txBox="1"/>
          <p:nvPr/>
        </p:nvSpPr>
        <p:spPr>
          <a:xfrm>
            <a:off x="2616651" y="3648988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2641389" y="173243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3831984" y="2096798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3567315" y="262783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81F8A46-0E07-4406-8502-1DC882E1D601}"/>
              </a:ext>
            </a:extLst>
          </p:cNvPr>
          <p:cNvCxnSpPr>
            <a:stCxn id="127" idx="43"/>
            <a:endCxn id="119" idx="42"/>
          </p:cNvCxnSpPr>
          <p:nvPr/>
        </p:nvCxnSpPr>
        <p:spPr>
          <a:xfrm>
            <a:off x="3361933" y="1496571"/>
            <a:ext cx="505734" cy="841792"/>
          </a:xfrm>
          <a:prstGeom prst="bentConnector3">
            <a:avLst>
              <a:gd name="adj1" fmla="val 51195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2E2BE63-DEB8-45A6-B33A-03AB91E60E92}"/>
              </a:ext>
            </a:extLst>
          </p:cNvPr>
          <p:cNvCxnSpPr>
            <a:stCxn id="115" idx="43"/>
            <a:endCxn id="119" idx="42"/>
          </p:cNvCxnSpPr>
          <p:nvPr/>
        </p:nvCxnSpPr>
        <p:spPr>
          <a:xfrm flipV="1">
            <a:off x="3313081" y="2338363"/>
            <a:ext cx="554586" cy="1054305"/>
          </a:xfrm>
          <a:prstGeom prst="bentConnector3">
            <a:avLst>
              <a:gd name="adj1" fmla="val 56640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BEA3E6-D01F-4DF8-B7DF-D37594E8546E}"/>
              </a:ext>
            </a:extLst>
          </p:cNvPr>
          <p:cNvCxnSpPr>
            <a:cxnSpLocks/>
          </p:cNvCxnSpPr>
          <p:nvPr/>
        </p:nvCxnSpPr>
        <p:spPr>
          <a:xfrm>
            <a:off x="3361933" y="2338363"/>
            <a:ext cx="4700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4800303" y="1957748"/>
            <a:ext cx="2258158" cy="1198630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4556125" y="1772531"/>
            <a:ext cx="2743141" cy="152378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A60CA04-971E-43B2-A082-419DB1408947}"/>
              </a:ext>
            </a:extLst>
          </p:cNvPr>
          <p:cNvCxnSpPr>
            <a:cxnSpLocks/>
          </p:cNvCxnSpPr>
          <p:nvPr/>
        </p:nvCxnSpPr>
        <p:spPr>
          <a:xfrm flipV="1">
            <a:off x="4282924" y="2306609"/>
            <a:ext cx="273201" cy="440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 flipV="1">
            <a:off x="7319201" y="2360533"/>
            <a:ext cx="273201" cy="440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7315757" y="2686500"/>
            <a:ext cx="18248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DU: Distributed Unit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CU: Centralized Unit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NRF: Network Repository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UDM: Unified Data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SMF: Session Management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NSSF: Network Slice Selection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NEF: Network Exposure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PCF: Policy Control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AUSF: Authentication Server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AMF: Access and Mobility Function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B652339-4464-4FDA-AEEF-040789DECB84}"/>
              </a:ext>
            </a:extLst>
          </p:cNvPr>
          <p:cNvGrpSpPr/>
          <p:nvPr/>
        </p:nvGrpSpPr>
        <p:grpSpPr>
          <a:xfrm>
            <a:off x="493555" y="1781814"/>
            <a:ext cx="623111" cy="665767"/>
            <a:chOff x="274684" y="1781423"/>
            <a:chExt cx="665436" cy="669057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FD14EAE-517F-4D53-9EBC-C8910DF750E6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61" name="Freeform 222">
                <a:extLst>
                  <a:ext uri="{FF2B5EF4-FFF2-40B4-BE49-F238E27FC236}">
                    <a16:creationId xmlns:a16="http://schemas.microsoft.com/office/drawing/2014/main" id="{F074A943-D02A-4A84-81A6-24B2E352F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24">
                <a:extLst>
                  <a:ext uri="{FF2B5EF4-FFF2-40B4-BE49-F238E27FC236}">
                    <a16:creationId xmlns:a16="http://schemas.microsoft.com/office/drawing/2014/main" id="{1BADA2EF-0B2A-4320-918F-03F129FC0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25">
                <a:extLst>
                  <a:ext uri="{FF2B5EF4-FFF2-40B4-BE49-F238E27FC236}">
                    <a16:creationId xmlns:a16="http://schemas.microsoft.com/office/drawing/2014/main" id="{87F9B29A-8D6B-4623-B4C0-423A2546D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26">
                <a:extLst>
                  <a:ext uri="{FF2B5EF4-FFF2-40B4-BE49-F238E27FC236}">
                    <a16:creationId xmlns:a16="http://schemas.microsoft.com/office/drawing/2014/main" id="{04DB5230-5DAB-4E6F-8E62-73FFFFFD1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27">
                <a:extLst>
                  <a:ext uri="{FF2B5EF4-FFF2-40B4-BE49-F238E27FC236}">
                    <a16:creationId xmlns:a16="http://schemas.microsoft.com/office/drawing/2014/main" id="{9C0A8448-8427-47A0-81BD-D59CFD533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28">
                <a:extLst>
                  <a:ext uri="{FF2B5EF4-FFF2-40B4-BE49-F238E27FC236}">
                    <a16:creationId xmlns:a16="http://schemas.microsoft.com/office/drawing/2014/main" id="{CD7824C9-E369-490A-BEE5-2A0FA0619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D8A44B-DBCF-45F1-A33D-621B62FD8EBC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7C311F2-4472-44EA-A1EA-983EB8BBAF61}"/>
              </a:ext>
            </a:extLst>
          </p:cNvPr>
          <p:cNvGrpSpPr/>
          <p:nvPr/>
        </p:nvGrpSpPr>
        <p:grpSpPr>
          <a:xfrm>
            <a:off x="523386" y="2836569"/>
            <a:ext cx="623111" cy="665767"/>
            <a:chOff x="274684" y="1781423"/>
            <a:chExt cx="665436" cy="669057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666D15BC-617A-4EC6-B407-1902AB58F3EE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70" name="Freeform 222">
                <a:extLst>
                  <a:ext uri="{FF2B5EF4-FFF2-40B4-BE49-F238E27FC236}">
                    <a16:creationId xmlns:a16="http://schemas.microsoft.com/office/drawing/2014/main" id="{5837BF3B-EEC7-4529-8D12-C0F42A311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24">
                <a:extLst>
                  <a:ext uri="{FF2B5EF4-FFF2-40B4-BE49-F238E27FC236}">
                    <a16:creationId xmlns:a16="http://schemas.microsoft.com/office/drawing/2014/main" id="{FF5FDE78-1719-46A6-B234-82A2CC34EE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25">
                <a:extLst>
                  <a:ext uri="{FF2B5EF4-FFF2-40B4-BE49-F238E27FC236}">
                    <a16:creationId xmlns:a16="http://schemas.microsoft.com/office/drawing/2014/main" id="{1F62BF50-827E-4A23-8989-C22DDA086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26">
                <a:extLst>
                  <a:ext uri="{FF2B5EF4-FFF2-40B4-BE49-F238E27FC236}">
                    <a16:creationId xmlns:a16="http://schemas.microsoft.com/office/drawing/2014/main" id="{90CFB591-F0D9-4EBE-AE26-703065C40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27">
                <a:extLst>
                  <a:ext uri="{FF2B5EF4-FFF2-40B4-BE49-F238E27FC236}">
                    <a16:creationId xmlns:a16="http://schemas.microsoft.com/office/drawing/2014/main" id="{63854774-758E-49D0-A678-2D82C78B2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28">
                <a:extLst>
                  <a:ext uri="{FF2B5EF4-FFF2-40B4-BE49-F238E27FC236}">
                    <a16:creationId xmlns:a16="http://schemas.microsoft.com/office/drawing/2014/main" id="{20046FCC-B65A-4FDD-8CF7-2B9E2553B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409BD3F-B2C1-4529-B9E4-809EDD140560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46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465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2666574" y="4210802"/>
            <a:ext cx="349059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 Network (CN)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4064508" y="1045170"/>
            <a:ext cx="103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5G Core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2891629" y="1709737"/>
            <a:ext cx="3052260" cy="1932550"/>
            <a:chOff x="10265729" y="1416780"/>
            <a:chExt cx="3976189" cy="155573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3260412" y="2512661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3327518" y="1432459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46155" y="2510317"/>
              <a:ext cx="914398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12661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2698065" y="1526172"/>
            <a:ext cx="3428460" cy="243866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6396793" y="3564501"/>
            <a:ext cx="2340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NRF: Network Repository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UDM: Unified Data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SMF: Session Management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NSSF: Network Slice Selection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NEF: Network Exposure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PCF: Policy Control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AUSF: Authentication Server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AMF: Access and Mobility Function</a:t>
            </a:r>
          </a:p>
        </p:txBody>
      </p:sp>
      <p:sp>
        <p:nvSpPr>
          <p:cNvPr id="144" name="Arrow: Left-Right 143">
            <a:extLst>
              <a:ext uri="{FF2B5EF4-FFF2-40B4-BE49-F238E27FC236}">
                <a16:creationId xmlns:a16="http://schemas.microsoft.com/office/drawing/2014/main" id="{906FC326-E4D2-45DE-A046-3775356E0728}"/>
              </a:ext>
            </a:extLst>
          </p:cNvPr>
          <p:cNvSpPr/>
          <p:nvPr/>
        </p:nvSpPr>
        <p:spPr>
          <a:xfrm>
            <a:off x="6284909" y="1774557"/>
            <a:ext cx="965928" cy="49244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CBCBC92-3181-4951-A4C2-28497FD75D93}"/>
              </a:ext>
            </a:extLst>
          </p:cNvPr>
          <p:cNvSpPr txBox="1"/>
          <p:nvPr/>
        </p:nvSpPr>
        <p:spPr>
          <a:xfrm>
            <a:off x="7310587" y="183611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IP Network</a:t>
            </a:r>
          </a:p>
        </p:txBody>
      </p:sp>
      <p:sp>
        <p:nvSpPr>
          <p:cNvPr id="171" name="Arrow: Left-Right 170">
            <a:extLst>
              <a:ext uri="{FF2B5EF4-FFF2-40B4-BE49-F238E27FC236}">
                <a16:creationId xmlns:a16="http://schemas.microsoft.com/office/drawing/2014/main" id="{271F175F-1719-47FC-8297-22CED0179A9E}"/>
              </a:ext>
            </a:extLst>
          </p:cNvPr>
          <p:cNvSpPr/>
          <p:nvPr/>
        </p:nvSpPr>
        <p:spPr>
          <a:xfrm>
            <a:off x="1579397" y="1729750"/>
            <a:ext cx="965928" cy="49244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9E9EA80-7F06-4DAA-A289-E9D1385EA4D8}"/>
              </a:ext>
            </a:extLst>
          </p:cNvPr>
          <p:cNvSpPr txBox="1"/>
          <p:nvPr/>
        </p:nvSpPr>
        <p:spPr>
          <a:xfrm>
            <a:off x="475404" y="177081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gNodeB</a:t>
            </a:r>
            <a:endParaRPr lang="en-US" sz="1800" b="1" dirty="0">
              <a:solidFill>
                <a:schemeClr val="bg1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9201BB6-0870-4462-8B24-2313B73E0356}"/>
              </a:ext>
            </a:extLst>
          </p:cNvPr>
          <p:cNvCxnSpPr>
            <a:stCxn id="134" idx="2"/>
            <a:endCxn id="42" idx="0"/>
          </p:cNvCxnSpPr>
          <p:nvPr/>
        </p:nvCxnSpPr>
        <p:spPr>
          <a:xfrm rot="16200000" flipH="1">
            <a:off x="4000038" y="1529676"/>
            <a:ext cx="783931" cy="229882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4F2A61-8614-456C-9047-856315038409}"/>
              </a:ext>
            </a:extLst>
          </p:cNvPr>
          <p:cNvCxnSpPr>
            <a:stCxn id="153" idx="2"/>
            <a:endCxn id="141" idx="0"/>
          </p:cNvCxnSpPr>
          <p:nvPr/>
        </p:nvCxnSpPr>
        <p:spPr>
          <a:xfrm rot="5400000">
            <a:off x="3239567" y="2281339"/>
            <a:ext cx="792743" cy="786684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FB292A0-189D-45DF-84BA-5875F480CE43}"/>
              </a:ext>
            </a:extLst>
          </p:cNvPr>
          <p:cNvCxnSpPr>
            <a:stCxn id="135" idx="0"/>
          </p:cNvCxnSpPr>
          <p:nvPr/>
        </p:nvCxnSpPr>
        <p:spPr>
          <a:xfrm rot="5400000" flipH="1" flipV="1">
            <a:off x="4008254" y="2314376"/>
            <a:ext cx="783931" cy="73474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73032E2-CD14-4DBD-A182-25E2CF35A830}"/>
              </a:ext>
            </a:extLst>
          </p:cNvPr>
          <p:cNvCxnSpPr>
            <a:endCxn id="139" idx="0"/>
          </p:cNvCxnSpPr>
          <p:nvPr/>
        </p:nvCxnSpPr>
        <p:spPr>
          <a:xfrm rot="5400000">
            <a:off x="4760692" y="2292593"/>
            <a:ext cx="777696" cy="77340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E45248-FBF5-44F3-8202-96E736624626}"/>
              </a:ext>
            </a:extLst>
          </p:cNvPr>
          <p:cNvSpPr txBox="1"/>
          <p:nvPr/>
        </p:nvSpPr>
        <p:spPr>
          <a:xfrm>
            <a:off x="3296305" y="3653144"/>
            <a:ext cx="2254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Service Based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31141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442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508821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401012" y="4047436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248641" y="4020261"/>
            <a:ext cx="203443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064848" y="4020260"/>
            <a:ext cx="16883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504821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2001145" y="2384495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874582" y="240658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870645" y="151376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2935494" y="1255006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2900696" y="2110312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5G Core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BA34A9-D219-42A2-90D2-EC2F7F9B6545}"/>
              </a:ext>
            </a:extLst>
          </p:cNvPr>
          <p:cNvSpPr txBox="1"/>
          <p:nvPr/>
        </p:nvSpPr>
        <p:spPr>
          <a:xfrm>
            <a:off x="2641389" y="260129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01A0B6-497F-47EC-92DE-1A0B9FE089C6}"/>
              </a:ext>
            </a:extLst>
          </p:cNvPr>
          <p:cNvGrpSpPr/>
          <p:nvPr/>
        </p:nvGrpSpPr>
        <p:grpSpPr>
          <a:xfrm>
            <a:off x="1529055" y="2953865"/>
            <a:ext cx="562105" cy="754603"/>
            <a:chOff x="1836895" y="1836970"/>
            <a:chExt cx="897528" cy="125233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078B4FB-B923-48B0-9580-A5CEB2F6C78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59326D96-2777-4851-B13F-2BA0B5CA72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>
                <a:extLst>
                  <a:ext uri="{FF2B5EF4-FFF2-40B4-BE49-F238E27FC236}">
                    <a16:creationId xmlns:a16="http://schemas.microsoft.com/office/drawing/2014/main" id="{21708A98-4D7D-4077-AFDD-022746C68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F81B7F9A-A57E-48A5-A4F4-7C84A6396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E98D787A-B0B8-4D89-83E1-CAA0C8B7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6">
                <a:extLst>
                  <a:ext uri="{FF2B5EF4-FFF2-40B4-BE49-F238E27FC236}">
                    <a16:creationId xmlns:a16="http://schemas.microsoft.com/office/drawing/2014/main" id="{4A9064ED-24C1-4451-BE0B-9E2272FAE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Freeform 344">
              <a:extLst>
                <a:ext uri="{FF2B5EF4-FFF2-40B4-BE49-F238E27FC236}">
                  <a16:creationId xmlns:a16="http://schemas.microsoft.com/office/drawing/2014/main" id="{3BA483B8-9F40-4F86-92BE-FE8178DEC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687481-7CE1-4376-9012-51DD02042502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7145A4E4-5EDC-4E56-88B9-126A804BB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3">
                <a:extLst>
                  <a:ext uri="{FF2B5EF4-FFF2-40B4-BE49-F238E27FC236}">
                    <a16:creationId xmlns:a16="http://schemas.microsoft.com/office/drawing/2014/main" id="{42637ED3-D343-4ACD-806C-F55907D16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0F9C44C4-E8FD-4CE6-9F67-5A9E8AD94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5">
                <a:extLst>
                  <a:ext uri="{FF2B5EF4-FFF2-40B4-BE49-F238E27FC236}">
                    <a16:creationId xmlns:a16="http://schemas.microsoft.com/office/drawing/2014/main" id="{B302304B-38B1-431D-A184-A5B9DBA19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6">
                <a:extLst>
                  <a:ext uri="{FF2B5EF4-FFF2-40B4-BE49-F238E27FC236}">
                    <a16:creationId xmlns:a16="http://schemas.microsoft.com/office/drawing/2014/main" id="{73DB3375-9941-4340-B9E5-B8A9C99B0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C11CBF1-24E0-4820-9AB3-E850E4105633}"/>
              </a:ext>
            </a:extLst>
          </p:cNvPr>
          <p:cNvSpPr txBox="1"/>
          <p:nvPr/>
        </p:nvSpPr>
        <p:spPr>
          <a:xfrm>
            <a:off x="1890880" y="341394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0D9328B-0243-4DCD-BB79-DE40910350EF}"/>
              </a:ext>
            </a:extLst>
          </p:cNvPr>
          <p:cNvCxnSpPr>
            <a:cxnSpLocks/>
          </p:cNvCxnSpPr>
          <p:nvPr/>
        </p:nvCxnSpPr>
        <p:spPr>
          <a:xfrm>
            <a:off x="2006575" y="3437267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2DC092-60CE-44AE-A70B-51461D4B03D6}"/>
              </a:ext>
            </a:extLst>
          </p:cNvPr>
          <p:cNvCxnSpPr>
            <a:cxnSpLocks/>
          </p:cNvCxnSpPr>
          <p:nvPr/>
        </p:nvCxnSpPr>
        <p:spPr>
          <a:xfrm>
            <a:off x="2066926" y="1529427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1EAA16D-4E5A-45A7-919A-6117445071B4}"/>
              </a:ext>
            </a:extLst>
          </p:cNvPr>
          <p:cNvGrpSpPr/>
          <p:nvPr/>
        </p:nvGrpSpPr>
        <p:grpSpPr>
          <a:xfrm>
            <a:off x="2886642" y="315110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3" name="Freeform 65">
              <a:extLst>
                <a:ext uri="{FF2B5EF4-FFF2-40B4-BE49-F238E27FC236}">
                  <a16:creationId xmlns:a16="http://schemas.microsoft.com/office/drawing/2014/main" id="{47683FE3-5805-44A6-AEEE-343AFEF18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6">
              <a:extLst>
                <a:ext uri="{FF2B5EF4-FFF2-40B4-BE49-F238E27FC236}">
                  <a16:creationId xmlns:a16="http://schemas.microsoft.com/office/drawing/2014/main" id="{FA6410BF-6C06-41B2-86C6-D3548F618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7">
              <a:extLst>
                <a:ext uri="{FF2B5EF4-FFF2-40B4-BE49-F238E27FC236}">
                  <a16:creationId xmlns:a16="http://schemas.microsoft.com/office/drawing/2014/main" id="{759E3D72-2C22-44F3-9A45-B248956E9C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91DC971-3FFD-4F36-A796-E1ADA82240A6}"/>
              </a:ext>
            </a:extLst>
          </p:cNvPr>
          <p:cNvSpPr txBox="1"/>
          <p:nvPr/>
        </p:nvSpPr>
        <p:spPr>
          <a:xfrm>
            <a:off x="2616651" y="3648988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2641389" y="173243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3831984" y="2096798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3567315" y="262783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81F8A46-0E07-4406-8502-1DC882E1D601}"/>
              </a:ext>
            </a:extLst>
          </p:cNvPr>
          <p:cNvCxnSpPr>
            <a:stCxn id="127" idx="43"/>
            <a:endCxn id="119" idx="42"/>
          </p:cNvCxnSpPr>
          <p:nvPr/>
        </p:nvCxnSpPr>
        <p:spPr>
          <a:xfrm>
            <a:off x="3361933" y="1496571"/>
            <a:ext cx="505734" cy="841792"/>
          </a:xfrm>
          <a:prstGeom prst="bentConnector3">
            <a:avLst>
              <a:gd name="adj1" fmla="val 51195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2E2BE63-DEB8-45A6-B33A-03AB91E60E92}"/>
              </a:ext>
            </a:extLst>
          </p:cNvPr>
          <p:cNvCxnSpPr>
            <a:stCxn id="115" idx="43"/>
            <a:endCxn id="119" idx="42"/>
          </p:cNvCxnSpPr>
          <p:nvPr/>
        </p:nvCxnSpPr>
        <p:spPr>
          <a:xfrm flipV="1">
            <a:off x="3313081" y="2338363"/>
            <a:ext cx="554586" cy="1054305"/>
          </a:xfrm>
          <a:prstGeom prst="bentConnector3">
            <a:avLst>
              <a:gd name="adj1" fmla="val 56640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BEA3E6-D01F-4DF8-B7DF-D37594E8546E}"/>
              </a:ext>
            </a:extLst>
          </p:cNvPr>
          <p:cNvCxnSpPr>
            <a:cxnSpLocks/>
          </p:cNvCxnSpPr>
          <p:nvPr/>
        </p:nvCxnSpPr>
        <p:spPr>
          <a:xfrm>
            <a:off x="3361933" y="2338363"/>
            <a:ext cx="4700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4800303" y="1957748"/>
            <a:ext cx="2258158" cy="1198630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4556125" y="1772531"/>
            <a:ext cx="2743141" cy="152378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A60CA04-971E-43B2-A082-419DB1408947}"/>
              </a:ext>
            </a:extLst>
          </p:cNvPr>
          <p:cNvCxnSpPr>
            <a:cxnSpLocks/>
          </p:cNvCxnSpPr>
          <p:nvPr/>
        </p:nvCxnSpPr>
        <p:spPr>
          <a:xfrm flipV="1">
            <a:off x="4282924" y="2306609"/>
            <a:ext cx="273201" cy="440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 flipV="1">
            <a:off x="7319201" y="2360533"/>
            <a:ext cx="273201" cy="440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7315757" y="2686500"/>
            <a:ext cx="18248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DU: Distributed Unit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CU: Centralized Unit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NRF: Network Repository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UDM: Unified Data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SMF: Session Management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NSSF: Network Slice Selection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NEF: Network Exposure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PCF: Policy Control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AUSF: Authentication Server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AMF: Access and Mobility Function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B652339-4464-4FDA-AEEF-040789DECB84}"/>
              </a:ext>
            </a:extLst>
          </p:cNvPr>
          <p:cNvGrpSpPr/>
          <p:nvPr/>
        </p:nvGrpSpPr>
        <p:grpSpPr>
          <a:xfrm>
            <a:off x="493555" y="1781814"/>
            <a:ext cx="623111" cy="665767"/>
            <a:chOff x="274684" y="1781423"/>
            <a:chExt cx="665436" cy="669057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FD14EAE-517F-4D53-9EBC-C8910DF750E6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61" name="Freeform 222">
                <a:extLst>
                  <a:ext uri="{FF2B5EF4-FFF2-40B4-BE49-F238E27FC236}">
                    <a16:creationId xmlns:a16="http://schemas.microsoft.com/office/drawing/2014/main" id="{F074A943-D02A-4A84-81A6-24B2E352F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24">
                <a:extLst>
                  <a:ext uri="{FF2B5EF4-FFF2-40B4-BE49-F238E27FC236}">
                    <a16:creationId xmlns:a16="http://schemas.microsoft.com/office/drawing/2014/main" id="{1BADA2EF-0B2A-4320-918F-03F129FC0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25">
                <a:extLst>
                  <a:ext uri="{FF2B5EF4-FFF2-40B4-BE49-F238E27FC236}">
                    <a16:creationId xmlns:a16="http://schemas.microsoft.com/office/drawing/2014/main" id="{87F9B29A-8D6B-4623-B4C0-423A2546D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26">
                <a:extLst>
                  <a:ext uri="{FF2B5EF4-FFF2-40B4-BE49-F238E27FC236}">
                    <a16:creationId xmlns:a16="http://schemas.microsoft.com/office/drawing/2014/main" id="{04DB5230-5DAB-4E6F-8E62-73FFFFFD1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27">
                <a:extLst>
                  <a:ext uri="{FF2B5EF4-FFF2-40B4-BE49-F238E27FC236}">
                    <a16:creationId xmlns:a16="http://schemas.microsoft.com/office/drawing/2014/main" id="{9C0A8448-8427-47A0-81BD-D59CFD533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28">
                <a:extLst>
                  <a:ext uri="{FF2B5EF4-FFF2-40B4-BE49-F238E27FC236}">
                    <a16:creationId xmlns:a16="http://schemas.microsoft.com/office/drawing/2014/main" id="{CD7824C9-E369-490A-BEE5-2A0FA0619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D8A44B-DBCF-45F1-A33D-621B62FD8EBC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7C311F2-4472-44EA-A1EA-983EB8BBAF61}"/>
              </a:ext>
            </a:extLst>
          </p:cNvPr>
          <p:cNvGrpSpPr/>
          <p:nvPr/>
        </p:nvGrpSpPr>
        <p:grpSpPr>
          <a:xfrm>
            <a:off x="523386" y="2836569"/>
            <a:ext cx="623111" cy="665767"/>
            <a:chOff x="274684" y="1781423"/>
            <a:chExt cx="665436" cy="669057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666D15BC-617A-4EC6-B407-1902AB58F3EE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70" name="Freeform 222">
                <a:extLst>
                  <a:ext uri="{FF2B5EF4-FFF2-40B4-BE49-F238E27FC236}">
                    <a16:creationId xmlns:a16="http://schemas.microsoft.com/office/drawing/2014/main" id="{5837BF3B-EEC7-4529-8D12-C0F42A311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24">
                <a:extLst>
                  <a:ext uri="{FF2B5EF4-FFF2-40B4-BE49-F238E27FC236}">
                    <a16:creationId xmlns:a16="http://schemas.microsoft.com/office/drawing/2014/main" id="{FF5FDE78-1719-46A6-B234-82A2CC34EE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25">
                <a:extLst>
                  <a:ext uri="{FF2B5EF4-FFF2-40B4-BE49-F238E27FC236}">
                    <a16:creationId xmlns:a16="http://schemas.microsoft.com/office/drawing/2014/main" id="{1F62BF50-827E-4A23-8989-C22DDA086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26">
                <a:extLst>
                  <a:ext uri="{FF2B5EF4-FFF2-40B4-BE49-F238E27FC236}">
                    <a16:creationId xmlns:a16="http://schemas.microsoft.com/office/drawing/2014/main" id="{90CFB591-F0D9-4EBE-AE26-703065C40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27">
                <a:extLst>
                  <a:ext uri="{FF2B5EF4-FFF2-40B4-BE49-F238E27FC236}">
                    <a16:creationId xmlns:a16="http://schemas.microsoft.com/office/drawing/2014/main" id="{63854774-758E-49D0-A678-2D82C78B2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28">
                <a:extLst>
                  <a:ext uri="{FF2B5EF4-FFF2-40B4-BE49-F238E27FC236}">
                    <a16:creationId xmlns:a16="http://schemas.microsoft.com/office/drawing/2014/main" id="{20046FCC-B65A-4FDD-8CF7-2B9E2553B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409BD3F-B2C1-4529-B9E4-809EDD140560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00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-37327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34018" y="1055955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802806" y="3449340"/>
            <a:ext cx="140401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171848" y="3441323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 Network  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261263" y="980603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949291" y="232689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1004825" y="2622856"/>
            <a:ext cx="467913" cy="429926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5G Core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658728" y="304017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1610198" y="257222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1303192" y="309586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5303519" y="2136038"/>
            <a:ext cx="1754941" cy="1020339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5171848" y="2064885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>
            <a:off x="7319201" y="2364933"/>
            <a:ext cx="26898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2839855" y="3257278"/>
            <a:ext cx="2127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MEC: Multi-access Edge Computing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7B69BB0-556E-4620-937B-22E467F9A1AF}"/>
              </a:ext>
            </a:extLst>
          </p:cNvPr>
          <p:cNvSpPr/>
          <p:nvPr/>
        </p:nvSpPr>
        <p:spPr>
          <a:xfrm>
            <a:off x="796580" y="2349681"/>
            <a:ext cx="1404012" cy="99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B9D458-CCB3-48EE-B67B-BA3F12E42E2C}"/>
              </a:ext>
            </a:extLst>
          </p:cNvPr>
          <p:cNvCxnSpPr>
            <a:cxnSpLocks/>
          </p:cNvCxnSpPr>
          <p:nvPr/>
        </p:nvCxnSpPr>
        <p:spPr>
          <a:xfrm flipV="1">
            <a:off x="1534331" y="1797914"/>
            <a:ext cx="0" cy="5398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5" name="Freeform 414">
            <a:extLst>
              <a:ext uri="{FF2B5EF4-FFF2-40B4-BE49-F238E27FC236}">
                <a16:creationId xmlns:a16="http://schemas.microsoft.com/office/drawing/2014/main" id="{CBFA9E94-0B3D-4735-A9C2-38B3BADEEF72}"/>
              </a:ext>
            </a:extLst>
          </p:cNvPr>
          <p:cNvSpPr>
            <a:spLocks noEditPoints="1"/>
          </p:cNvSpPr>
          <p:nvPr/>
        </p:nvSpPr>
        <p:spPr bwMode="auto">
          <a:xfrm>
            <a:off x="2950269" y="2083161"/>
            <a:ext cx="1481336" cy="100868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E358E9C-4EAC-43D5-8F13-F1D9693C4C91}"/>
              </a:ext>
            </a:extLst>
          </p:cNvPr>
          <p:cNvSpPr txBox="1"/>
          <p:nvPr/>
        </p:nvSpPr>
        <p:spPr>
          <a:xfrm>
            <a:off x="3395279" y="2546461"/>
            <a:ext cx="6983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MEC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7F7F473-CE34-479F-A590-412F34F16BC4}"/>
              </a:ext>
            </a:extLst>
          </p:cNvPr>
          <p:cNvCxnSpPr>
            <a:cxnSpLocks/>
          </p:cNvCxnSpPr>
          <p:nvPr/>
        </p:nvCxnSpPr>
        <p:spPr>
          <a:xfrm>
            <a:off x="2197798" y="2809349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77A1844-CA99-43F3-98CB-721DD623B895}"/>
              </a:ext>
            </a:extLst>
          </p:cNvPr>
          <p:cNvCxnSpPr>
            <a:cxnSpLocks/>
          </p:cNvCxnSpPr>
          <p:nvPr/>
        </p:nvCxnSpPr>
        <p:spPr>
          <a:xfrm>
            <a:off x="4431605" y="2771282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9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72000" y="4024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KEY TAKEAWAYS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79234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5G SA Architecture is Critical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Provides the capabilities and potential to deliver on 5G use cases.</a:t>
            </a:r>
            <a:endParaRPr lang="en-US" sz="1000" dirty="0">
              <a:solidFill>
                <a:schemeClr val="bg1">
                  <a:lumMod val="65000"/>
                </a:schemeClr>
              </a:solidFill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45706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Significant RAN and Core Changes</a:t>
            </a:r>
          </a:p>
          <a:p>
            <a:pPr>
              <a:lnSpc>
                <a:spcPct val="150000"/>
              </a:lnSpc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gNodeB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consists of CU and DU and Core has 8 logical network functions as part of SBA.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3624185"/>
            <a:ext cx="2994617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MEC Supports Edge Computing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Enables reduced latency and high capacity closer to where end users need it.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0DA06E-5850-4DE2-A937-FE5EABC98EED}"/>
              </a:ext>
            </a:extLst>
          </p:cNvPr>
          <p:cNvGrpSpPr/>
          <p:nvPr/>
        </p:nvGrpSpPr>
        <p:grpSpPr>
          <a:xfrm>
            <a:off x="6615243" y="1945584"/>
            <a:ext cx="897528" cy="1252332"/>
            <a:chOff x="1836895" y="1836970"/>
            <a:chExt cx="897528" cy="1252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85A6B9-59A2-4833-A789-13022DC77888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9C29AD0C-5ABA-47A2-9FF5-26EDA19A6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F0EBBB5F-9D2B-450C-998D-7F2F7F84F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8A358034-4531-4FD6-9130-060F6BE34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1EC84B74-E17E-44D5-B21D-FF8C5283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6">
                <a:extLst>
                  <a:ext uri="{FF2B5EF4-FFF2-40B4-BE49-F238E27FC236}">
                    <a16:creationId xmlns:a16="http://schemas.microsoft.com/office/drawing/2014/main" id="{B379AE3A-6EA1-4706-B338-FB8421D41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Freeform 344">
              <a:extLst>
                <a:ext uri="{FF2B5EF4-FFF2-40B4-BE49-F238E27FC236}">
                  <a16:creationId xmlns:a16="http://schemas.microsoft.com/office/drawing/2014/main" id="{A3BCEFC5-DD0E-42F2-8D46-1538274BAB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9A4893-E0DC-44E7-B7A0-A0E4A5E46D3A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5" name="Freeform 62">
                <a:extLst>
                  <a:ext uri="{FF2B5EF4-FFF2-40B4-BE49-F238E27FC236}">
                    <a16:creationId xmlns:a16="http://schemas.microsoft.com/office/drawing/2014/main" id="{AAC7E615-311D-45CF-A9FF-8D06E66608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3">
                <a:extLst>
                  <a:ext uri="{FF2B5EF4-FFF2-40B4-BE49-F238E27FC236}">
                    <a16:creationId xmlns:a16="http://schemas.microsoft.com/office/drawing/2014/main" id="{234947D3-B26F-4F02-AE3E-22D799879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4">
                <a:extLst>
                  <a:ext uri="{FF2B5EF4-FFF2-40B4-BE49-F238E27FC236}">
                    <a16:creationId xmlns:a16="http://schemas.microsoft.com/office/drawing/2014/main" id="{43050A86-8BD0-429B-8FA8-F129EB779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5">
                <a:extLst>
                  <a:ext uri="{FF2B5EF4-FFF2-40B4-BE49-F238E27FC236}">
                    <a16:creationId xmlns:a16="http://schemas.microsoft.com/office/drawing/2014/main" id="{76B3866B-AA87-4683-8FAB-83CF5DCBE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6">
                <a:extLst>
                  <a:ext uri="{FF2B5EF4-FFF2-40B4-BE49-F238E27FC236}">
                    <a16:creationId xmlns:a16="http://schemas.microsoft.com/office/drawing/2014/main" id="{CC4FE0E3-56D8-4110-AC46-70D94E009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163418-B62C-4CF1-BE8E-319F79BE41EB}"/>
              </a:ext>
            </a:extLst>
          </p:cNvPr>
          <p:cNvGrpSpPr/>
          <p:nvPr/>
        </p:nvGrpSpPr>
        <p:grpSpPr>
          <a:xfrm>
            <a:off x="5623508" y="2179655"/>
            <a:ext cx="623111" cy="665767"/>
            <a:chOff x="274684" y="1781423"/>
            <a:chExt cx="665436" cy="66905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4C6EA62-9AAF-48AE-81C5-FFC8F59C3B6D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48" name="Freeform 222">
                <a:extLst>
                  <a:ext uri="{FF2B5EF4-FFF2-40B4-BE49-F238E27FC236}">
                    <a16:creationId xmlns:a16="http://schemas.microsoft.com/office/drawing/2014/main" id="{34DED861-A876-4662-A657-18C42118A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24">
                <a:extLst>
                  <a:ext uri="{FF2B5EF4-FFF2-40B4-BE49-F238E27FC236}">
                    <a16:creationId xmlns:a16="http://schemas.microsoft.com/office/drawing/2014/main" id="{07EF65D7-95BB-4E21-A6F6-C188236813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25">
                <a:extLst>
                  <a:ext uri="{FF2B5EF4-FFF2-40B4-BE49-F238E27FC236}">
                    <a16:creationId xmlns:a16="http://schemas.microsoft.com/office/drawing/2014/main" id="{8696B64C-D8D1-456A-8041-D468C30E9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26">
                <a:extLst>
                  <a:ext uri="{FF2B5EF4-FFF2-40B4-BE49-F238E27FC236}">
                    <a16:creationId xmlns:a16="http://schemas.microsoft.com/office/drawing/2014/main" id="{CD534646-2CED-49B9-AE2A-C8006D940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27">
                <a:extLst>
                  <a:ext uri="{FF2B5EF4-FFF2-40B4-BE49-F238E27FC236}">
                    <a16:creationId xmlns:a16="http://schemas.microsoft.com/office/drawing/2014/main" id="{E63BED17-AB75-4386-BF7A-AE4E3CCFB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28">
                <a:extLst>
                  <a:ext uri="{FF2B5EF4-FFF2-40B4-BE49-F238E27FC236}">
                    <a16:creationId xmlns:a16="http://schemas.microsoft.com/office/drawing/2014/main" id="{B7D76925-89FB-481A-84E9-4C29C4603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FCC9CE-527A-4C61-B10B-92384F9F9F79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Current Global Deployment Status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15473</TotalTime>
  <Words>511</Words>
  <Application>Microsoft Office PowerPoint</Application>
  <PresentationFormat>On-screen Show (16:9)</PresentationFormat>
  <Paragraphs>239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922</cp:revision>
  <dcterms:created xsi:type="dcterms:W3CDTF">2017-10-12T21:25:20Z</dcterms:created>
  <dcterms:modified xsi:type="dcterms:W3CDTF">2022-05-18T10:40:08Z</dcterms:modified>
</cp:coreProperties>
</file>