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5" r:id="rId2"/>
  </p:sldMasterIdLst>
  <p:notesMasterIdLst>
    <p:notesMasterId r:id="rId9"/>
  </p:notesMasterIdLst>
  <p:handoutMasterIdLst>
    <p:handoutMasterId r:id="rId10"/>
  </p:handoutMasterIdLst>
  <p:sldIdLst>
    <p:sldId id="1378" r:id="rId3"/>
    <p:sldId id="1379" r:id="rId4"/>
    <p:sldId id="1380" r:id="rId5"/>
    <p:sldId id="1381" r:id="rId6"/>
    <p:sldId id="1382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5gamericas.org/resources/charts-statistics/global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charts are used with permission of 5G Americas,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TeleGeography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Omdia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https://www.5gamericas.org/resources/charts-statistics/global/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24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6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8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4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9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edtest.net/ookla-5g-ma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5G_NR_networ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Current Global Deployment Status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7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0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1084859"/>
            <a:ext cx="5594963" cy="290079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172 5G network operators and over 78,000 cell sites.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 	(</a:t>
            </a:r>
            <a:r>
              <a:rPr lang="en-US" sz="1100" dirty="0">
                <a:solidFill>
                  <a:schemeClr val="bg1"/>
                </a:solidFill>
                <a:hlinkClick r:id="rId3"/>
              </a:rPr>
              <a:t>https://www.speedtest.net/ookla-5g-map</a:t>
            </a:r>
            <a:r>
              <a:rPr lang="en-US" sz="1100" dirty="0">
                <a:solidFill>
                  <a:schemeClr val="bg1"/>
                </a:solidFill>
              </a:rPr>
              <a:t>)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7 Countries and 11 operators with 5G SA.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	(</a:t>
            </a:r>
            <a:r>
              <a:rPr lang="en-US" sz="11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https://en.wikipedia.org/wiki/List_of_5G_NR_networks</a:t>
            </a:r>
            <a:r>
              <a:rPr lang="en-US" sz="1100" u="sng" dirty="0">
                <a:solidFill>
                  <a:schemeClr val="bg1"/>
                </a:solidFill>
              </a:rPr>
              <a:t>) 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Deployments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FA3CED3-8998-4DB6-A17B-BCC916F5F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3105"/>
              </p:ext>
            </p:extLst>
          </p:nvPr>
        </p:nvGraphicFramePr>
        <p:xfrm>
          <a:off x="2414669" y="2659568"/>
          <a:ext cx="431466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083">
                  <a:extLst>
                    <a:ext uri="{9D8B030D-6E8A-4147-A177-3AD203B41FA5}">
                      <a16:colId xmlns:a16="http://schemas.microsoft.com/office/drawing/2014/main" val="2821326371"/>
                    </a:ext>
                  </a:extLst>
                </a:gridCol>
                <a:gridCol w="3255579">
                  <a:extLst>
                    <a:ext uri="{9D8B030D-6E8A-4147-A177-3AD203B41FA5}">
                      <a16:colId xmlns:a16="http://schemas.microsoft.com/office/drawing/2014/main" val="3704112119"/>
                    </a:ext>
                  </a:extLst>
                </a:gridCol>
              </a:tblGrid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232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22667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China Telecom, China Mobile, China Unicom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317431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Columbia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62090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Vodafone, Telefonica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78620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Kuwait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67028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Singtel, </a:t>
                      </a:r>
                      <a:r>
                        <a:rPr lang="en-US" sz="1100" dirty="0" err="1"/>
                        <a:t>StarHub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2668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T-Mobile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76642"/>
                  </a:ext>
                </a:extLst>
              </a:tr>
            </a:tbl>
          </a:graphicData>
        </a:graphic>
      </p:graphicFrame>
      <p:sp>
        <p:nvSpPr>
          <p:cNvPr id="9" name="Freeform 95">
            <a:extLst>
              <a:ext uri="{FF2B5EF4-FFF2-40B4-BE49-F238E27FC236}">
                <a16:creationId xmlns:a16="http://schemas.microsoft.com/office/drawing/2014/main" id="{F00A6A90-04B7-40E2-B93C-0D4318EBC9D5}"/>
              </a:ext>
            </a:extLst>
          </p:cNvPr>
          <p:cNvSpPr>
            <a:spLocks noEditPoints="1"/>
          </p:cNvSpPr>
          <p:nvPr/>
        </p:nvSpPr>
        <p:spPr bwMode="auto">
          <a:xfrm>
            <a:off x="6566305" y="1263194"/>
            <a:ext cx="1013055" cy="951694"/>
          </a:xfrm>
          <a:custGeom>
            <a:avLst/>
            <a:gdLst>
              <a:gd name="T0" fmla="*/ 2102 w 3550"/>
              <a:gd name="T1" fmla="*/ 794 h 3550"/>
              <a:gd name="T2" fmla="*/ 1997 w 3550"/>
              <a:gd name="T3" fmla="*/ 1021 h 3550"/>
              <a:gd name="T4" fmla="*/ 1860 w 3550"/>
              <a:gd name="T5" fmla="*/ 837 h 3550"/>
              <a:gd name="T6" fmla="*/ 1631 w 3550"/>
              <a:gd name="T7" fmla="*/ 872 h 3550"/>
              <a:gd name="T8" fmla="*/ 1721 w 3550"/>
              <a:gd name="T9" fmla="*/ 937 h 3550"/>
              <a:gd name="T10" fmla="*/ 1898 w 3550"/>
              <a:gd name="T11" fmla="*/ 1122 h 3550"/>
              <a:gd name="T12" fmla="*/ 2020 w 3550"/>
              <a:gd name="T13" fmla="*/ 1248 h 3550"/>
              <a:gd name="T14" fmla="*/ 2203 w 3550"/>
              <a:gd name="T15" fmla="*/ 1266 h 3550"/>
              <a:gd name="T16" fmla="*/ 2491 w 3550"/>
              <a:gd name="T17" fmla="*/ 1349 h 3550"/>
              <a:gd name="T18" fmla="*/ 2779 w 3550"/>
              <a:gd name="T19" fmla="*/ 1685 h 3550"/>
              <a:gd name="T20" fmla="*/ 2957 w 3550"/>
              <a:gd name="T21" fmla="*/ 1970 h 3550"/>
              <a:gd name="T22" fmla="*/ 2848 w 3550"/>
              <a:gd name="T23" fmla="*/ 2333 h 3550"/>
              <a:gd name="T24" fmla="*/ 2529 w 3550"/>
              <a:gd name="T25" fmla="*/ 2712 h 3550"/>
              <a:gd name="T26" fmla="*/ 2011 w 3550"/>
              <a:gd name="T27" fmla="*/ 3015 h 3550"/>
              <a:gd name="T28" fmla="*/ 1934 w 3550"/>
              <a:gd name="T29" fmla="*/ 2742 h 3550"/>
              <a:gd name="T30" fmla="*/ 2045 w 3550"/>
              <a:gd name="T31" fmla="*/ 2354 h 3550"/>
              <a:gd name="T32" fmla="*/ 1790 w 3550"/>
              <a:gd name="T33" fmla="*/ 1958 h 3550"/>
              <a:gd name="T34" fmla="*/ 1766 w 3550"/>
              <a:gd name="T35" fmla="*/ 1572 h 3550"/>
              <a:gd name="T36" fmla="*/ 1679 w 3550"/>
              <a:gd name="T37" fmla="*/ 1317 h 3550"/>
              <a:gd name="T38" fmla="*/ 1402 w 3550"/>
              <a:gd name="T39" fmla="*/ 1246 h 3550"/>
              <a:gd name="T40" fmla="*/ 952 w 3550"/>
              <a:gd name="T41" fmla="*/ 840 h 3550"/>
              <a:gd name="T42" fmla="*/ 487 w 3550"/>
              <a:gd name="T43" fmla="*/ 735 h 3550"/>
              <a:gd name="T44" fmla="*/ 122 w 3550"/>
              <a:gd name="T45" fmla="*/ 1879 h 3550"/>
              <a:gd name="T46" fmla="*/ 605 w 3550"/>
              <a:gd name="T47" fmla="*/ 2945 h 3550"/>
              <a:gd name="T48" fmla="*/ 1671 w 3550"/>
              <a:gd name="T49" fmla="*/ 3428 h 3550"/>
              <a:gd name="T50" fmla="*/ 2799 w 3550"/>
              <a:gd name="T51" fmla="*/ 3076 h 3550"/>
              <a:gd name="T52" fmla="*/ 3403 w 3550"/>
              <a:gd name="T53" fmla="*/ 2084 h 3550"/>
              <a:gd name="T54" fmla="*/ 3198 w 3550"/>
              <a:gd name="T55" fmla="*/ 928 h 3550"/>
              <a:gd name="T56" fmla="*/ 1637 w 3550"/>
              <a:gd name="T57" fmla="*/ 124 h 3550"/>
              <a:gd name="T58" fmla="*/ 983 w 3550"/>
              <a:gd name="T59" fmla="*/ 321 h 3550"/>
              <a:gd name="T60" fmla="*/ 1082 w 3550"/>
              <a:gd name="T61" fmla="*/ 830 h 3550"/>
              <a:gd name="T62" fmla="*/ 1506 w 3550"/>
              <a:gd name="T63" fmla="*/ 1142 h 3550"/>
              <a:gd name="T64" fmla="*/ 1814 w 3550"/>
              <a:gd name="T65" fmla="*/ 1335 h 3550"/>
              <a:gd name="T66" fmla="*/ 1922 w 3550"/>
              <a:gd name="T67" fmla="*/ 1567 h 3550"/>
              <a:gd name="T68" fmla="*/ 1970 w 3550"/>
              <a:gd name="T69" fmla="*/ 2076 h 3550"/>
              <a:gd name="T70" fmla="*/ 2156 w 3550"/>
              <a:gd name="T71" fmla="*/ 2504 h 3550"/>
              <a:gd name="T72" fmla="*/ 2008 w 3550"/>
              <a:gd name="T73" fmla="*/ 2882 h 3550"/>
              <a:gd name="T74" fmla="*/ 2326 w 3550"/>
              <a:gd name="T75" fmla="*/ 2738 h 3550"/>
              <a:gd name="T76" fmla="*/ 2746 w 3550"/>
              <a:gd name="T77" fmla="*/ 2268 h 3550"/>
              <a:gd name="T78" fmla="*/ 2840 w 3550"/>
              <a:gd name="T79" fmla="*/ 1957 h 3550"/>
              <a:gd name="T80" fmla="*/ 2638 w 3550"/>
              <a:gd name="T81" fmla="*/ 1682 h 3550"/>
              <a:gd name="T82" fmla="*/ 2367 w 3550"/>
              <a:gd name="T83" fmla="*/ 1437 h 3550"/>
              <a:gd name="T84" fmla="*/ 2142 w 3550"/>
              <a:gd name="T85" fmla="*/ 1425 h 3550"/>
              <a:gd name="T86" fmla="*/ 1905 w 3550"/>
              <a:gd name="T87" fmla="*/ 1281 h 3550"/>
              <a:gd name="T88" fmla="*/ 1731 w 3550"/>
              <a:gd name="T89" fmla="*/ 1119 h 3550"/>
              <a:gd name="T90" fmla="*/ 1496 w 3550"/>
              <a:gd name="T91" fmla="*/ 923 h 3550"/>
              <a:gd name="T92" fmla="*/ 1657 w 3550"/>
              <a:gd name="T93" fmla="*/ 749 h 3550"/>
              <a:gd name="T94" fmla="*/ 1970 w 3550"/>
              <a:gd name="T95" fmla="*/ 789 h 3550"/>
              <a:gd name="T96" fmla="*/ 2399 w 3550"/>
              <a:gd name="T97" fmla="*/ 369 h 3550"/>
              <a:gd name="T98" fmla="*/ 2152 w 3550"/>
              <a:gd name="T99" fmla="*/ 162 h 3550"/>
              <a:gd name="T100" fmla="*/ 2004 w 3550"/>
              <a:gd name="T101" fmla="*/ 15 h 3550"/>
              <a:gd name="T102" fmla="*/ 2512 w 3550"/>
              <a:gd name="T103" fmla="*/ 161 h 3550"/>
              <a:gd name="T104" fmla="*/ 3146 w 3550"/>
              <a:gd name="T105" fmla="*/ 649 h 3550"/>
              <a:gd name="T106" fmla="*/ 3550 w 3550"/>
              <a:gd name="T107" fmla="*/ 1775 h 3550"/>
              <a:gd name="T108" fmla="*/ 3132 w 3550"/>
              <a:gd name="T109" fmla="*/ 2917 h 3550"/>
              <a:gd name="T110" fmla="*/ 2093 w 3550"/>
              <a:gd name="T111" fmla="*/ 3521 h 3550"/>
              <a:gd name="T112" fmla="*/ 880 w 3550"/>
              <a:gd name="T113" fmla="*/ 3307 h 3550"/>
              <a:gd name="T114" fmla="*/ 111 w 3550"/>
              <a:gd name="T115" fmla="*/ 2394 h 3550"/>
              <a:gd name="T116" fmla="*/ 115 w 3550"/>
              <a:gd name="T117" fmla="*/ 1147 h 3550"/>
              <a:gd name="T118" fmla="*/ 765 w 3550"/>
              <a:gd name="T119" fmla="*/ 316 h 3550"/>
              <a:gd name="T120" fmla="*/ 1227 w 3550"/>
              <a:gd name="T121" fmla="*/ 87 h 3550"/>
              <a:gd name="T122" fmla="*/ 1775 w 3550"/>
              <a:gd name="T123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0" h="3550">
                <a:moveTo>
                  <a:pt x="2670" y="382"/>
                </a:moveTo>
                <a:lnTo>
                  <a:pt x="2596" y="410"/>
                </a:lnTo>
                <a:lnTo>
                  <a:pt x="2527" y="438"/>
                </a:lnTo>
                <a:lnTo>
                  <a:pt x="2465" y="468"/>
                </a:lnTo>
                <a:lnTo>
                  <a:pt x="2406" y="501"/>
                </a:lnTo>
                <a:lnTo>
                  <a:pt x="2353" y="537"/>
                </a:lnTo>
                <a:lnTo>
                  <a:pt x="2301" y="577"/>
                </a:lnTo>
                <a:lnTo>
                  <a:pt x="2253" y="620"/>
                </a:lnTo>
                <a:lnTo>
                  <a:pt x="2204" y="669"/>
                </a:lnTo>
                <a:lnTo>
                  <a:pt x="2156" y="723"/>
                </a:lnTo>
                <a:lnTo>
                  <a:pt x="2107" y="783"/>
                </a:lnTo>
                <a:lnTo>
                  <a:pt x="2102" y="794"/>
                </a:lnTo>
                <a:lnTo>
                  <a:pt x="2100" y="805"/>
                </a:lnTo>
                <a:lnTo>
                  <a:pt x="2101" y="815"/>
                </a:lnTo>
                <a:lnTo>
                  <a:pt x="2110" y="850"/>
                </a:lnTo>
                <a:lnTo>
                  <a:pt x="2113" y="882"/>
                </a:lnTo>
                <a:lnTo>
                  <a:pt x="2113" y="910"/>
                </a:lnTo>
                <a:lnTo>
                  <a:pt x="2107" y="936"/>
                </a:lnTo>
                <a:lnTo>
                  <a:pt x="2098" y="960"/>
                </a:lnTo>
                <a:lnTo>
                  <a:pt x="2084" y="979"/>
                </a:lnTo>
                <a:lnTo>
                  <a:pt x="2067" y="995"/>
                </a:lnTo>
                <a:lnTo>
                  <a:pt x="2046" y="1007"/>
                </a:lnTo>
                <a:lnTo>
                  <a:pt x="2024" y="1016"/>
                </a:lnTo>
                <a:lnTo>
                  <a:pt x="1997" y="1021"/>
                </a:lnTo>
                <a:lnTo>
                  <a:pt x="1968" y="1021"/>
                </a:lnTo>
                <a:lnTo>
                  <a:pt x="1935" y="1018"/>
                </a:lnTo>
                <a:lnTo>
                  <a:pt x="1884" y="1010"/>
                </a:lnTo>
                <a:lnTo>
                  <a:pt x="1885" y="959"/>
                </a:lnTo>
                <a:lnTo>
                  <a:pt x="1885" y="928"/>
                </a:lnTo>
                <a:lnTo>
                  <a:pt x="1884" y="905"/>
                </a:lnTo>
                <a:lnTo>
                  <a:pt x="1880" y="884"/>
                </a:lnTo>
                <a:lnTo>
                  <a:pt x="1876" y="869"/>
                </a:lnTo>
                <a:lnTo>
                  <a:pt x="1872" y="857"/>
                </a:lnTo>
                <a:lnTo>
                  <a:pt x="1868" y="848"/>
                </a:lnTo>
                <a:lnTo>
                  <a:pt x="1863" y="841"/>
                </a:lnTo>
                <a:lnTo>
                  <a:pt x="1860" y="837"/>
                </a:lnTo>
                <a:lnTo>
                  <a:pt x="1857" y="835"/>
                </a:lnTo>
                <a:lnTo>
                  <a:pt x="1846" y="830"/>
                </a:lnTo>
                <a:lnTo>
                  <a:pt x="1831" y="829"/>
                </a:lnTo>
                <a:lnTo>
                  <a:pt x="1813" y="832"/>
                </a:lnTo>
                <a:lnTo>
                  <a:pt x="1792" y="837"/>
                </a:lnTo>
                <a:lnTo>
                  <a:pt x="1769" y="844"/>
                </a:lnTo>
                <a:lnTo>
                  <a:pt x="1744" y="855"/>
                </a:lnTo>
                <a:lnTo>
                  <a:pt x="1735" y="860"/>
                </a:lnTo>
                <a:lnTo>
                  <a:pt x="1699" y="864"/>
                </a:lnTo>
                <a:lnTo>
                  <a:pt x="1674" y="866"/>
                </a:lnTo>
                <a:lnTo>
                  <a:pt x="1650" y="869"/>
                </a:lnTo>
                <a:lnTo>
                  <a:pt x="1631" y="872"/>
                </a:lnTo>
                <a:lnTo>
                  <a:pt x="1616" y="876"/>
                </a:lnTo>
                <a:lnTo>
                  <a:pt x="1616" y="881"/>
                </a:lnTo>
                <a:lnTo>
                  <a:pt x="1615" y="890"/>
                </a:lnTo>
                <a:lnTo>
                  <a:pt x="1614" y="901"/>
                </a:lnTo>
                <a:lnTo>
                  <a:pt x="1616" y="918"/>
                </a:lnTo>
                <a:lnTo>
                  <a:pt x="1622" y="934"/>
                </a:lnTo>
                <a:lnTo>
                  <a:pt x="1633" y="948"/>
                </a:lnTo>
                <a:lnTo>
                  <a:pt x="1646" y="959"/>
                </a:lnTo>
                <a:lnTo>
                  <a:pt x="1659" y="964"/>
                </a:lnTo>
                <a:lnTo>
                  <a:pt x="1671" y="965"/>
                </a:lnTo>
                <a:lnTo>
                  <a:pt x="1681" y="961"/>
                </a:lnTo>
                <a:lnTo>
                  <a:pt x="1721" y="937"/>
                </a:lnTo>
                <a:lnTo>
                  <a:pt x="1758" y="970"/>
                </a:lnTo>
                <a:lnTo>
                  <a:pt x="1767" y="984"/>
                </a:lnTo>
                <a:lnTo>
                  <a:pt x="1773" y="998"/>
                </a:lnTo>
                <a:lnTo>
                  <a:pt x="1803" y="999"/>
                </a:lnTo>
                <a:lnTo>
                  <a:pt x="1830" y="1005"/>
                </a:lnTo>
                <a:lnTo>
                  <a:pt x="1852" y="1012"/>
                </a:lnTo>
                <a:lnTo>
                  <a:pt x="1871" y="1023"/>
                </a:lnTo>
                <a:lnTo>
                  <a:pt x="1886" y="1037"/>
                </a:lnTo>
                <a:lnTo>
                  <a:pt x="1897" y="1056"/>
                </a:lnTo>
                <a:lnTo>
                  <a:pt x="1903" y="1077"/>
                </a:lnTo>
                <a:lnTo>
                  <a:pt x="1903" y="1099"/>
                </a:lnTo>
                <a:lnTo>
                  <a:pt x="1898" y="1122"/>
                </a:lnTo>
                <a:lnTo>
                  <a:pt x="1897" y="1133"/>
                </a:lnTo>
                <a:lnTo>
                  <a:pt x="1899" y="1141"/>
                </a:lnTo>
                <a:lnTo>
                  <a:pt x="1901" y="1145"/>
                </a:lnTo>
                <a:lnTo>
                  <a:pt x="1903" y="1147"/>
                </a:lnTo>
                <a:lnTo>
                  <a:pt x="1906" y="1149"/>
                </a:lnTo>
                <a:lnTo>
                  <a:pt x="1935" y="1160"/>
                </a:lnTo>
                <a:lnTo>
                  <a:pt x="1959" y="1172"/>
                </a:lnTo>
                <a:lnTo>
                  <a:pt x="1978" y="1185"/>
                </a:lnTo>
                <a:lnTo>
                  <a:pt x="1993" y="1201"/>
                </a:lnTo>
                <a:lnTo>
                  <a:pt x="2005" y="1217"/>
                </a:lnTo>
                <a:lnTo>
                  <a:pt x="2014" y="1232"/>
                </a:lnTo>
                <a:lnTo>
                  <a:pt x="2020" y="1248"/>
                </a:lnTo>
                <a:lnTo>
                  <a:pt x="2026" y="1263"/>
                </a:lnTo>
                <a:lnTo>
                  <a:pt x="2033" y="1282"/>
                </a:lnTo>
                <a:lnTo>
                  <a:pt x="2043" y="1297"/>
                </a:lnTo>
                <a:lnTo>
                  <a:pt x="2055" y="1309"/>
                </a:lnTo>
                <a:lnTo>
                  <a:pt x="2069" y="1317"/>
                </a:lnTo>
                <a:lnTo>
                  <a:pt x="2084" y="1319"/>
                </a:lnTo>
                <a:lnTo>
                  <a:pt x="2099" y="1316"/>
                </a:lnTo>
                <a:lnTo>
                  <a:pt x="2113" y="1309"/>
                </a:lnTo>
                <a:lnTo>
                  <a:pt x="2124" y="1302"/>
                </a:lnTo>
                <a:lnTo>
                  <a:pt x="2150" y="1284"/>
                </a:lnTo>
                <a:lnTo>
                  <a:pt x="2177" y="1273"/>
                </a:lnTo>
                <a:lnTo>
                  <a:pt x="2203" y="1266"/>
                </a:lnTo>
                <a:lnTo>
                  <a:pt x="2228" y="1264"/>
                </a:lnTo>
                <a:lnTo>
                  <a:pt x="2252" y="1265"/>
                </a:lnTo>
                <a:lnTo>
                  <a:pt x="2275" y="1270"/>
                </a:lnTo>
                <a:lnTo>
                  <a:pt x="2298" y="1277"/>
                </a:lnTo>
                <a:lnTo>
                  <a:pt x="2319" y="1286"/>
                </a:lnTo>
                <a:lnTo>
                  <a:pt x="2341" y="1294"/>
                </a:lnTo>
                <a:lnTo>
                  <a:pt x="2360" y="1304"/>
                </a:lnTo>
                <a:lnTo>
                  <a:pt x="2385" y="1316"/>
                </a:lnTo>
                <a:lnTo>
                  <a:pt x="2409" y="1326"/>
                </a:lnTo>
                <a:lnTo>
                  <a:pt x="2434" y="1336"/>
                </a:lnTo>
                <a:lnTo>
                  <a:pt x="2462" y="1344"/>
                </a:lnTo>
                <a:lnTo>
                  <a:pt x="2491" y="1349"/>
                </a:lnTo>
                <a:lnTo>
                  <a:pt x="2518" y="1354"/>
                </a:lnTo>
                <a:lnTo>
                  <a:pt x="2542" y="1364"/>
                </a:lnTo>
                <a:lnTo>
                  <a:pt x="2564" y="1377"/>
                </a:lnTo>
                <a:lnTo>
                  <a:pt x="2582" y="1392"/>
                </a:lnTo>
                <a:lnTo>
                  <a:pt x="2615" y="1430"/>
                </a:lnTo>
                <a:lnTo>
                  <a:pt x="2644" y="1469"/>
                </a:lnTo>
                <a:lnTo>
                  <a:pt x="2671" y="1509"/>
                </a:lnTo>
                <a:lnTo>
                  <a:pt x="2696" y="1549"/>
                </a:lnTo>
                <a:lnTo>
                  <a:pt x="2720" y="1589"/>
                </a:lnTo>
                <a:lnTo>
                  <a:pt x="2739" y="1622"/>
                </a:lnTo>
                <a:lnTo>
                  <a:pt x="2759" y="1655"/>
                </a:lnTo>
                <a:lnTo>
                  <a:pt x="2779" y="1685"/>
                </a:lnTo>
                <a:lnTo>
                  <a:pt x="2799" y="1712"/>
                </a:lnTo>
                <a:lnTo>
                  <a:pt x="2821" y="1735"/>
                </a:lnTo>
                <a:lnTo>
                  <a:pt x="2842" y="1755"/>
                </a:lnTo>
                <a:lnTo>
                  <a:pt x="2867" y="1771"/>
                </a:lnTo>
                <a:lnTo>
                  <a:pt x="2893" y="1787"/>
                </a:lnTo>
                <a:lnTo>
                  <a:pt x="2914" y="1806"/>
                </a:lnTo>
                <a:lnTo>
                  <a:pt x="2931" y="1829"/>
                </a:lnTo>
                <a:lnTo>
                  <a:pt x="2943" y="1854"/>
                </a:lnTo>
                <a:lnTo>
                  <a:pt x="2952" y="1879"/>
                </a:lnTo>
                <a:lnTo>
                  <a:pt x="2957" y="1908"/>
                </a:lnTo>
                <a:lnTo>
                  <a:pt x="2958" y="1939"/>
                </a:lnTo>
                <a:lnTo>
                  <a:pt x="2957" y="1970"/>
                </a:lnTo>
                <a:lnTo>
                  <a:pt x="2954" y="2001"/>
                </a:lnTo>
                <a:lnTo>
                  <a:pt x="2949" y="2034"/>
                </a:lnTo>
                <a:lnTo>
                  <a:pt x="2941" y="2067"/>
                </a:lnTo>
                <a:lnTo>
                  <a:pt x="2931" y="2100"/>
                </a:lnTo>
                <a:lnTo>
                  <a:pt x="2922" y="2133"/>
                </a:lnTo>
                <a:lnTo>
                  <a:pt x="2911" y="2166"/>
                </a:lnTo>
                <a:lnTo>
                  <a:pt x="2899" y="2197"/>
                </a:lnTo>
                <a:lnTo>
                  <a:pt x="2888" y="2227"/>
                </a:lnTo>
                <a:lnTo>
                  <a:pt x="2878" y="2256"/>
                </a:lnTo>
                <a:lnTo>
                  <a:pt x="2864" y="2290"/>
                </a:lnTo>
                <a:lnTo>
                  <a:pt x="2853" y="2320"/>
                </a:lnTo>
                <a:lnTo>
                  <a:pt x="2848" y="2333"/>
                </a:lnTo>
                <a:lnTo>
                  <a:pt x="2839" y="2345"/>
                </a:lnTo>
                <a:lnTo>
                  <a:pt x="2828" y="2355"/>
                </a:lnTo>
                <a:lnTo>
                  <a:pt x="2789" y="2386"/>
                </a:lnTo>
                <a:lnTo>
                  <a:pt x="2756" y="2418"/>
                </a:lnTo>
                <a:lnTo>
                  <a:pt x="2726" y="2452"/>
                </a:lnTo>
                <a:lnTo>
                  <a:pt x="2697" y="2487"/>
                </a:lnTo>
                <a:lnTo>
                  <a:pt x="2671" y="2524"/>
                </a:lnTo>
                <a:lnTo>
                  <a:pt x="2644" y="2560"/>
                </a:lnTo>
                <a:lnTo>
                  <a:pt x="2618" y="2598"/>
                </a:lnTo>
                <a:lnTo>
                  <a:pt x="2590" y="2636"/>
                </a:lnTo>
                <a:lnTo>
                  <a:pt x="2561" y="2673"/>
                </a:lnTo>
                <a:lnTo>
                  <a:pt x="2529" y="2712"/>
                </a:lnTo>
                <a:lnTo>
                  <a:pt x="2493" y="2750"/>
                </a:lnTo>
                <a:lnTo>
                  <a:pt x="2451" y="2787"/>
                </a:lnTo>
                <a:lnTo>
                  <a:pt x="2398" y="2831"/>
                </a:lnTo>
                <a:lnTo>
                  <a:pt x="2345" y="2871"/>
                </a:lnTo>
                <a:lnTo>
                  <a:pt x="2295" y="2906"/>
                </a:lnTo>
                <a:lnTo>
                  <a:pt x="2244" y="2937"/>
                </a:lnTo>
                <a:lnTo>
                  <a:pt x="2192" y="2964"/>
                </a:lnTo>
                <a:lnTo>
                  <a:pt x="2141" y="2987"/>
                </a:lnTo>
                <a:lnTo>
                  <a:pt x="2087" y="3009"/>
                </a:lnTo>
                <a:lnTo>
                  <a:pt x="2061" y="3015"/>
                </a:lnTo>
                <a:lnTo>
                  <a:pt x="2036" y="3018"/>
                </a:lnTo>
                <a:lnTo>
                  <a:pt x="2011" y="3015"/>
                </a:lnTo>
                <a:lnTo>
                  <a:pt x="1986" y="3009"/>
                </a:lnTo>
                <a:lnTo>
                  <a:pt x="1962" y="2998"/>
                </a:lnTo>
                <a:lnTo>
                  <a:pt x="1941" y="2983"/>
                </a:lnTo>
                <a:lnTo>
                  <a:pt x="1921" y="2964"/>
                </a:lnTo>
                <a:lnTo>
                  <a:pt x="1906" y="2942"/>
                </a:lnTo>
                <a:lnTo>
                  <a:pt x="1895" y="2919"/>
                </a:lnTo>
                <a:lnTo>
                  <a:pt x="1889" y="2895"/>
                </a:lnTo>
                <a:lnTo>
                  <a:pt x="1886" y="2869"/>
                </a:lnTo>
                <a:lnTo>
                  <a:pt x="1888" y="2844"/>
                </a:lnTo>
                <a:lnTo>
                  <a:pt x="1894" y="2820"/>
                </a:lnTo>
                <a:lnTo>
                  <a:pt x="1905" y="2795"/>
                </a:lnTo>
                <a:lnTo>
                  <a:pt x="1934" y="2742"/>
                </a:lnTo>
                <a:lnTo>
                  <a:pt x="1959" y="2693"/>
                </a:lnTo>
                <a:lnTo>
                  <a:pt x="1982" y="2646"/>
                </a:lnTo>
                <a:lnTo>
                  <a:pt x="2000" y="2603"/>
                </a:lnTo>
                <a:lnTo>
                  <a:pt x="2015" y="2565"/>
                </a:lnTo>
                <a:lnTo>
                  <a:pt x="2027" y="2528"/>
                </a:lnTo>
                <a:lnTo>
                  <a:pt x="2036" y="2496"/>
                </a:lnTo>
                <a:lnTo>
                  <a:pt x="2043" y="2466"/>
                </a:lnTo>
                <a:lnTo>
                  <a:pt x="2047" y="2438"/>
                </a:lnTo>
                <a:lnTo>
                  <a:pt x="2049" y="2413"/>
                </a:lnTo>
                <a:lnTo>
                  <a:pt x="2049" y="2391"/>
                </a:lnTo>
                <a:lnTo>
                  <a:pt x="2048" y="2371"/>
                </a:lnTo>
                <a:lnTo>
                  <a:pt x="2045" y="2354"/>
                </a:lnTo>
                <a:lnTo>
                  <a:pt x="2040" y="2339"/>
                </a:lnTo>
                <a:lnTo>
                  <a:pt x="2034" y="2325"/>
                </a:lnTo>
                <a:lnTo>
                  <a:pt x="2027" y="2314"/>
                </a:lnTo>
                <a:lnTo>
                  <a:pt x="2018" y="2304"/>
                </a:lnTo>
                <a:lnTo>
                  <a:pt x="2010" y="2296"/>
                </a:lnTo>
                <a:lnTo>
                  <a:pt x="1963" y="2254"/>
                </a:lnTo>
                <a:lnTo>
                  <a:pt x="1921" y="2210"/>
                </a:lnTo>
                <a:lnTo>
                  <a:pt x="1885" y="2162"/>
                </a:lnTo>
                <a:lnTo>
                  <a:pt x="1854" y="2114"/>
                </a:lnTo>
                <a:lnTo>
                  <a:pt x="1827" y="2062"/>
                </a:lnTo>
                <a:lnTo>
                  <a:pt x="1806" y="2011"/>
                </a:lnTo>
                <a:lnTo>
                  <a:pt x="1790" y="1958"/>
                </a:lnTo>
                <a:lnTo>
                  <a:pt x="1779" y="1904"/>
                </a:lnTo>
                <a:lnTo>
                  <a:pt x="1774" y="1850"/>
                </a:lnTo>
                <a:lnTo>
                  <a:pt x="1775" y="1795"/>
                </a:lnTo>
                <a:lnTo>
                  <a:pt x="1781" y="1742"/>
                </a:lnTo>
                <a:lnTo>
                  <a:pt x="1794" y="1688"/>
                </a:lnTo>
                <a:lnTo>
                  <a:pt x="1813" y="1635"/>
                </a:lnTo>
                <a:lnTo>
                  <a:pt x="1815" y="1623"/>
                </a:lnTo>
                <a:lnTo>
                  <a:pt x="1812" y="1611"/>
                </a:lnTo>
                <a:lnTo>
                  <a:pt x="1805" y="1601"/>
                </a:lnTo>
                <a:lnTo>
                  <a:pt x="1797" y="1592"/>
                </a:lnTo>
                <a:lnTo>
                  <a:pt x="1786" y="1585"/>
                </a:lnTo>
                <a:lnTo>
                  <a:pt x="1766" y="1572"/>
                </a:lnTo>
                <a:lnTo>
                  <a:pt x="1750" y="1556"/>
                </a:lnTo>
                <a:lnTo>
                  <a:pt x="1738" y="1538"/>
                </a:lnTo>
                <a:lnTo>
                  <a:pt x="1730" y="1518"/>
                </a:lnTo>
                <a:lnTo>
                  <a:pt x="1723" y="1497"/>
                </a:lnTo>
                <a:lnTo>
                  <a:pt x="1718" y="1476"/>
                </a:lnTo>
                <a:lnTo>
                  <a:pt x="1715" y="1453"/>
                </a:lnTo>
                <a:lnTo>
                  <a:pt x="1712" y="1432"/>
                </a:lnTo>
                <a:lnTo>
                  <a:pt x="1708" y="1407"/>
                </a:lnTo>
                <a:lnTo>
                  <a:pt x="1704" y="1382"/>
                </a:lnTo>
                <a:lnTo>
                  <a:pt x="1698" y="1359"/>
                </a:lnTo>
                <a:lnTo>
                  <a:pt x="1690" y="1337"/>
                </a:lnTo>
                <a:lnTo>
                  <a:pt x="1679" y="1317"/>
                </a:lnTo>
                <a:lnTo>
                  <a:pt x="1677" y="1315"/>
                </a:lnTo>
                <a:lnTo>
                  <a:pt x="1675" y="1312"/>
                </a:lnTo>
                <a:lnTo>
                  <a:pt x="1672" y="1310"/>
                </a:lnTo>
                <a:lnTo>
                  <a:pt x="1669" y="1308"/>
                </a:lnTo>
                <a:lnTo>
                  <a:pt x="1665" y="1306"/>
                </a:lnTo>
                <a:lnTo>
                  <a:pt x="1663" y="1305"/>
                </a:lnTo>
                <a:lnTo>
                  <a:pt x="1621" y="1288"/>
                </a:lnTo>
                <a:lnTo>
                  <a:pt x="1578" y="1276"/>
                </a:lnTo>
                <a:lnTo>
                  <a:pt x="1534" y="1267"/>
                </a:lnTo>
                <a:lnTo>
                  <a:pt x="1489" y="1260"/>
                </a:lnTo>
                <a:lnTo>
                  <a:pt x="1446" y="1253"/>
                </a:lnTo>
                <a:lnTo>
                  <a:pt x="1402" y="1246"/>
                </a:lnTo>
                <a:lnTo>
                  <a:pt x="1355" y="1234"/>
                </a:lnTo>
                <a:lnTo>
                  <a:pt x="1308" y="1219"/>
                </a:lnTo>
                <a:lnTo>
                  <a:pt x="1264" y="1198"/>
                </a:lnTo>
                <a:lnTo>
                  <a:pt x="1222" y="1174"/>
                </a:lnTo>
                <a:lnTo>
                  <a:pt x="1182" y="1144"/>
                </a:lnTo>
                <a:lnTo>
                  <a:pt x="1144" y="1109"/>
                </a:lnTo>
                <a:lnTo>
                  <a:pt x="1108" y="1071"/>
                </a:lnTo>
                <a:lnTo>
                  <a:pt x="1074" y="1030"/>
                </a:lnTo>
                <a:lnTo>
                  <a:pt x="1041" y="985"/>
                </a:lnTo>
                <a:lnTo>
                  <a:pt x="1010" y="939"/>
                </a:lnTo>
                <a:lnTo>
                  <a:pt x="980" y="891"/>
                </a:lnTo>
                <a:lnTo>
                  <a:pt x="952" y="840"/>
                </a:lnTo>
                <a:lnTo>
                  <a:pt x="925" y="789"/>
                </a:lnTo>
                <a:lnTo>
                  <a:pt x="899" y="737"/>
                </a:lnTo>
                <a:lnTo>
                  <a:pt x="875" y="684"/>
                </a:lnTo>
                <a:lnTo>
                  <a:pt x="850" y="633"/>
                </a:lnTo>
                <a:lnTo>
                  <a:pt x="827" y="581"/>
                </a:lnTo>
                <a:lnTo>
                  <a:pt x="805" y="530"/>
                </a:lnTo>
                <a:lnTo>
                  <a:pt x="789" y="493"/>
                </a:lnTo>
                <a:lnTo>
                  <a:pt x="772" y="457"/>
                </a:lnTo>
                <a:lnTo>
                  <a:pt x="695" y="520"/>
                </a:lnTo>
                <a:lnTo>
                  <a:pt x="622" y="587"/>
                </a:lnTo>
                <a:lnTo>
                  <a:pt x="552" y="658"/>
                </a:lnTo>
                <a:lnTo>
                  <a:pt x="487" y="735"/>
                </a:lnTo>
                <a:lnTo>
                  <a:pt x="426" y="814"/>
                </a:lnTo>
                <a:lnTo>
                  <a:pt x="371" y="897"/>
                </a:lnTo>
                <a:lnTo>
                  <a:pt x="320" y="983"/>
                </a:lnTo>
                <a:lnTo>
                  <a:pt x="274" y="1074"/>
                </a:lnTo>
                <a:lnTo>
                  <a:pt x="235" y="1166"/>
                </a:lnTo>
                <a:lnTo>
                  <a:pt x="200" y="1262"/>
                </a:lnTo>
                <a:lnTo>
                  <a:pt x="171" y="1360"/>
                </a:lnTo>
                <a:lnTo>
                  <a:pt x="148" y="1461"/>
                </a:lnTo>
                <a:lnTo>
                  <a:pt x="132" y="1563"/>
                </a:lnTo>
                <a:lnTo>
                  <a:pt x="122" y="1669"/>
                </a:lnTo>
                <a:lnTo>
                  <a:pt x="118" y="1775"/>
                </a:lnTo>
                <a:lnTo>
                  <a:pt x="122" y="1879"/>
                </a:lnTo>
                <a:lnTo>
                  <a:pt x="131" y="1983"/>
                </a:lnTo>
                <a:lnTo>
                  <a:pt x="147" y="2084"/>
                </a:lnTo>
                <a:lnTo>
                  <a:pt x="169" y="2183"/>
                </a:lnTo>
                <a:lnTo>
                  <a:pt x="197" y="2280"/>
                </a:lnTo>
                <a:lnTo>
                  <a:pt x="230" y="2373"/>
                </a:lnTo>
                <a:lnTo>
                  <a:pt x="269" y="2465"/>
                </a:lnTo>
                <a:lnTo>
                  <a:pt x="313" y="2553"/>
                </a:lnTo>
                <a:lnTo>
                  <a:pt x="361" y="2639"/>
                </a:lnTo>
                <a:lnTo>
                  <a:pt x="415" y="2721"/>
                </a:lnTo>
                <a:lnTo>
                  <a:pt x="474" y="2799"/>
                </a:lnTo>
                <a:lnTo>
                  <a:pt x="537" y="2874"/>
                </a:lnTo>
                <a:lnTo>
                  <a:pt x="605" y="2945"/>
                </a:lnTo>
                <a:lnTo>
                  <a:pt x="676" y="3013"/>
                </a:lnTo>
                <a:lnTo>
                  <a:pt x="751" y="3076"/>
                </a:lnTo>
                <a:lnTo>
                  <a:pt x="829" y="3135"/>
                </a:lnTo>
                <a:lnTo>
                  <a:pt x="911" y="3189"/>
                </a:lnTo>
                <a:lnTo>
                  <a:pt x="997" y="3237"/>
                </a:lnTo>
                <a:lnTo>
                  <a:pt x="1085" y="3281"/>
                </a:lnTo>
                <a:lnTo>
                  <a:pt x="1177" y="3320"/>
                </a:lnTo>
                <a:lnTo>
                  <a:pt x="1270" y="3353"/>
                </a:lnTo>
                <a:lnTo>
                  <a:pt x="1367" y="3381"/>
                </a:lnTo>
                <a:lnTo>
                  <a:pt x="1466" y="3403"/>
                </a:lnTo>
                <a:lnTo>
                  <a:pt x="1567" y="3419"/>
                </a:lnTo>
                <a:lnTo>
                  <a:pt x="1671" y="3428"/>
                </a:lnTo>
                <a:lnTo>
                  <a:pt x="1775" y="3432"/>
                </a:lnTo>
                <a:lnTo>
                  <a:pt x="1879" y="3428"/>
                </a:lnTo>
                <a:lnTo>
                  <a:pt x="1983" y="3419"/>
                </a:lnTo>
                <a:lnTo>
                  <a:pt x="2084" y="3403"/>
                </a:lnTo>
                <a:lnTo>
                  <a:pt x="2183" y="3381"/>
                </a:lnTo>
                <a:lnTo>
                  <a:pt x="2280" y="3353"/>
                </a:lnTo>
                <a:lnTo>
                  <a:pt x="2373" y="3320"/>
                </a:lnTo>
                <a:lnTo>
                  <a:pt x="2465" y="3281"/>
                </a:lnTo>
                <a:lnTo>
                  <a:pt x="2553" y="3237"/>
                </a:lnTo>
                <a:lnTo>
                  <a:pt x="2639" y="3189"/>
                </a:lnTo>
                <a:lnTo>
                  <a:pt x="2721" y="3135"/>
                </a:lnTo>
                <a:lnTo>
                  <a:pt x="2799" y="3076"/>
                </a:lnTo>
                <a:lnTo>
                  <a:pt x="2874" y="3013"/>
                </a:lnTo>
                <a:lnTo>
                  <a:pt x="2945" y="2945"/>
                </a:lnTo>
                <a:lnTo>
                  <a:pt x="3013" y="2874"/>
                </a:lnTo>
                <a:lnTo>
                  <a:pt x="3076" y="2799"/>
                </a:lnTo>
                <a:lnTo>
                  <a:pt x="3135" y="2721"/>
                </a:lnTo>
                <a:lnTo>
                  <a:pt x="3189" y="2639"/>
                </a:lnTo>
                <a:lnTo>
                  <a:pt x="3237" y="2553"/>
                </a:lnTo>
                <a:lnTo>
                  <a:pt x="3281" y="2465"/>
                </a:lnTo>
                <a:lnTo>
                  <a:pt x="3320" y="2373"/>
                </a:lnTo>
                <a:lnTo>
                  <a:pt x="3353" y="2280"/>
                </a:lnTo>
                <a:lnTo>
                  <a:pt x="3381" y="2183"/>
                </a:lnTo>
                <a:lnTo>
                  <a:pt x="3403" y="2084"/>
                </a:lnTo>
                <a:lnTo>
                  <a:pt x="3419" y="1983"/>
                </a:lnTo>
                <a:lnTo>
                  <a:pt x="3428" y="1879"/>
                </a:lnTo>
                <a:lnTo>
                  <a:pt x="3432" y="1775"/>
                </a:lnTo>
                <a:lnTo>
                  <a:pt x="3428" y="1673"/>
                </a:lnTo>
                <a:lnTo>
                  <a:pt x="3419" y="1572"/>
                </a:lnTo>
                <a:lnTo>
                  <a:pt x="3404" y="1474"/>
                </a:lnTo>
                <a:lnTo>
                  <a:pt x="3383" y="1377"/>
                </a:lnTo>
                <a:lnTo>
                  <a:pt x="3356" y="1282"/>
                </a:lnTo>
                <a:lnTo>
                  <a:pt x="3325" y="1190"/>
                </a:lnTo>
                <a:lnTo>
                  <a:pt x="3288" y="1099"/>
                </a:lnTo>
                <a:lnTo>
                  <a:pt x="3246" y="1012"/>
                </a:lnTo>
                <a:lnTo>
                  <a:pt x="3198" y="928"/>
                </a:lnTo>
                <a:lnTo>
                  <a:pt x="3147" y="848"/>
                </a:lnTo>
                <a:lnTo>
                  <a:pt x="3091" y="770"/>
                </a:lnTo>
                <a:lnTo>
                  <a:pt x="3030" y="696"/>
                </a:lnTo>
                <a:lnTo>
                  <a:pt x="2966" y="625"/>
                </a:lnTo>
                <a:lnTo>
                  <a:pt x="2897" y="558"/>
                </a:lnTo>
                <a:lnTo>
                  <a:pt x="2825" y="495"/>
                </a:lnTo>
                <a:lnTo>
                  <a:pt x="2750" y="437"/>
                </a:lnTo>
                <a:lnTo>
                  <a:pt x="2670" y="382"/>
                </a:lnTo>
                <a:close/>
                <a:moveTo>
                  <a:pt x="1775" y="118"/>
                </a:moveTo>
                <a:lnTo>
                  <a:pt x="1721" y="119"/>
                </a:lnTo>
                <a:lnTo>
                  <a:pt x="1667" y="123"/>
                </a:lnTo>
                <a:lnTo>
                  <a:pt x="1637" y="124"/>
                </a:lnTo>
                <a:lnTo>
                  <a:pt x="1552" y="133"/>
                </a:lnTo>
                <a:lnTo>
                  <a:pt x="1530" y="137"/>
                </a:lnTo>
                <a:lnTo>
                  <a:pt x="1479" y="145"/>
                </a:lnTo>
                <a:lnTo>
                  <a:pt x="1430" y="155"/>
                </a:lnTo>
                <a:lnTo>
                  <a:pt x="1397" y="162"/>
                </a:lnTo>
                <a:lnTo>
                  <a:pt x="1325" y="181"/>
                </a:lnTo>
                <a:lnTo>
                  <a:pt x="1291" y="190"/>
                </a:lnTo>
                <a:lnTo>
                  <a:pt x="1201" y="221"/>
                </a:lnTo>
                <a:lnTo>
                  <a:pt x="1166" y="235"/>
                </a:lnTo>
                <a:lnTo>
                  <a:pt x="1104" y="260"/>
                </a:lnTo>
                <a:lnTo>
                  <a:pt x="1067" y="278"/>
                </a:lnTo>
                <a:lnTo>
                  <a:pt x="983" y="321"/>
                </a:lnTo>
                <a:lnTo>
                  <a:pt x="951" y="339"/>
                </a:lnTo>
                <a:lnTo>
                  <a:pt x="893" y="374"/>
                </a:lnTo>
                <a:lnTo>
                  <a:pt x="871" y="387"/>
                </a:lnTo>
                <a:lnTo>
                  <a:pt x="892" y="434"/>
                </a:lnTo>
                <a:lnTo>
                  <a:pt x="913" y="482"/>
                </a:lnTo>
                <a:lnTo>
                  <a:pt x="935" y="530"/>
                </a:lnTo>
                <a:lnTo>
                  <a:pt x="956" y="579"/>
                </a:lnTo>
                <a:lnTo>
                  <a:pt x="979" y="629"/>
                </a:lnTo>
                <a:lnTo>
                  <a:pt x="1004" y="680"/>
                </a:lnTo>
                <a:lnTo>
                  <a:pt x="1028" y="732"/>
                </a:lnTo>
                <a:lnTo>
                  <a:pt x="1055" y="781"/>
                </a:lnTo>
                <a:lnTo>
                  <a:pt x="1082" y="830"/>
                </a:lnTo>
                <a:lnTo>
                  <a:pt x="1111" y="878"/>
                </a:lnTo>
                <a:lnTo>
                  <a:pt x="1141" y="922"/>
                </a:lnTo>
                <a:lnTo>
                  <a:pt x="1173" y="964"/>
                </a:lnTo>
                <a:lnTo>
                  <a:pt x="1206" y="1003"/>
                </a:lnTo>
                <a:lnTo>
                  <a:pt x="1240" y="1036"/>
                </a:lnTo>
                <a:lnTo>
                  <a:pt x="1276" y="1066"/>
                </a:lnTo>
                <a:lnTo>
                  <a:pt x="1312" y="1090"/>
                </a:lnTo>
                <a:lnTo>
                  <a:pt x="1351" y="1108"/>
                </a:lnTo>
                <a:lnTo>
                  <a:pt x="1390" y="1121"/>
                </a:lnTo>
                <a:lnTo>
                  <a:pt x="1428" y="1130"/>
                </a:lnTo>
                <a:lnTo>
                  <a:pt x="1466" y="1137"/>
                </a:lnTo>
                <a:lnTo>
                  <a:pt x="1506" y="1142"/>
                </a:lnTo>
                <a:lnTo>
                  <a:pt x="1547" y="1149"/>
                </a:lnTo>
                <a:lnTo>
                  <a:pt x="1588" y="1156"/>
                </a:lnTo>
                <a:lnTo>
                  <a:pt x="1630" y="1166"/>
                </a:lnTo>
                <a:lnTo>
                  <a:pt x="1672" y="1180"/>
                </a:lnTo>
                <a:lnTo>
                  <a:pt x="1715" y="1198"/>
                </a:lnTo>
                <a:lnTo>
                  <a:pt x="1730" y="1207"/>
                </a:lnTo>
                <a:lnTo>
                  <a:pt x="1747" y="1219"/>
                </a:lnTo>
                <a:lnTo>
                  <a:pt x="1763" y="1234"/>
                </a:lnTo>
                <a:lnTo>
                  <a:pt x="1777" y="1250"/>
                </a:lnTo>
                <a:lnTo>
                  <a:pt x="1793" y="1278"/>
                </a:lnTo>
                <a:lnTo>
                  <a:pt x="1805" y="1306"/>
                </a:lnTo>
                <a:lnTo>
                  <a:pt x="1814" y="1335"/>
                </a:lnTo>
                <a:lnTo>
                  <a:pt x="1820" y="1363"/>
                </a:lnTo>
                <a:lnTo>
                  <a:pt x="1826" y="1391"/>
                </a:lnTo>
                <a:lnTo>
                  <a:pt x="1829" y="1417"/>
                </a:lnTo>
                <a:lnTo>
                  <a:pt x="1831" y="1431"/>
                </a:lnTo>
                <a:lnTo>
                  <a:pt x="1833" y="1447"/>
                </a:lnTo>
                <a:lnTo>
                  <a:pt x="1836" y="1462"/>
                </a:lnTo>
                <a:lnTo>
                  <a:pt x="1840" y="1474"/>
                </a:lnTo>
                <a:lnTo>
                  <a:pt x="1843" y="1481"/>
                </a:lnTo>
                <a:lnTo>
                  <a:pt x="1870" y="1499"/>
                </a:lnTo>
                <a:lnTo>
                  <a:pt x="1891" y="1519"/>
                </a:lnTo>
                <a:lnTo>
                  <a:pt x="1909" y="1542"/>
                </a:lnTo>
                <a:lnTo>
                  <a:pt x="1922" y="1567"/>
                </a:lnTo>
                <a:lnTo>
                  <a:pt x="1930" y="1594"/>
                </a:lnTo>
                <a:lnTo>
                  <a:pt x="1933" y="1623"/>
                </a:lnTo>
                <a:lnTo>
                  <a:pt x="1930" y="1651"/>
                </a:lnTo>
                <a:lnTo>
                  <a:pt x="1922" y="1680"/>
                </a:lnTo>
                <a:lnTo>
                  <a:pt x="1905" y="1729"/>
                </a:lnTo>
                <a:lnTo>
                  <a:pt x="1895" y="1779"/>
                </a:lnTo>
                <a:lnTo>
                  <a:pt x="1893" y="1830"/>
                </a:lnTo>
                <a:lnTo>
                  <a:pt x="1895" y="1880"/>
                </a:lnTo>
                <a:lnTo>
                  <a:pt x="1905" y="1930"/>
                </a:lnTo>
                <a:lnTo>
                  <a:pt x="1921" y="1980"/>
                </a:lnTo>
                <a:lnTo>
                  <a:pt x="1943" y="2029"/>
                </a:lnTo>
                <a:lnTo>
                  <a:pt x="1970" y="2076"/>
                </a:lnTo>
                <a:lnTo>
                  <a:pt x="2003" y="2121"/>
                </a:lnTo>
                <a:lnTo>
                  <a:pt x="2042" y="2164"/>
                </a:lnTo>
                <a:lnTo>
                  <a:pt x="2086" y="2204"/>
                </a:lnTo>
                <a:lnTo>
                  <a:pt x="2112" y="2230"/>
                </a:lnTo>
                <a:lnTo>
                  <a:pt x="2133" y="2258"/>
                </a:lnTo>
                <a:lnTo>
                  <a:pt x="2148" y="2288"/>
                </a:lnTo>
                <a:lnTo>
                  <a:pt x="2160" y="2320"/>
                </a:lnTo>
                <a:lnTo>
                  <a:pt x="2167" y="2355"/>
                </a:lnTo>
                <a:lnTo>
                  <a:pt x="2169" y="2390"/>
                </a:lnTo>
                <a:lnTo>
                  <a:pt x="2168" y="2427"/>
                </a:lnTo>
                <a:lnTo>
                  <a:pt x="2163" y="2466"/>
                </a:lnTo>
                <a:lnTo>
                  <a:pt x="2156" y="2504"/>
                </a:lnTo>
                <a:lnTo>
                  <a:pt x="2146" y="2544"/>
                </a:lnTo>
                <a:lnTo>
                  <a:pt x="2133" y="2584"/>
                </a:lnTo>
                <a:lnTo>
                  <a:pt x="2119" y="2624"/>
                </a:lnTo>
                <a:lnTo>
                  <a:pt x="2103" y="2664"/>
                </a:lnTo>
                <a:lnTo>
                  <a:pt x="2085" y="2703"/>
                </a:lnTo>
                <a:lnTo>
                  <a:pt x="2067" y="2742"/>
                </a:lnTo>
                <a:lnTo>
                  <a:pt x="2047" y="2781"/>
                </a:lnTo>
                <a:lnTo>
                  <a:pt x="2028" y="2817"/>
                </a:lnTo>
                <a:lnTo>
                  <a:pt x="2008" y="2853"/>
                </a:lnTo>
                <a:lnTo>
                  <a:pt x="2004" y="2865"/>
                </a:lnTo>
                <a:lnTo>
                  <a:pt x="2005" y="2874"/>
                </a:lnTo>
                <a:lnTo>
                  <a:pt x="2008" y="2882"/>
                </a:lnTo>
                <a:lnTo>
                  <a:pt x="2012" y="2887"/>
                </a:lnTo>
                <a:lnTo>
                  <a:pt x="2016" y="2891"/>
                </a:lnTo>
                <a:lnTo>
                  <a:pt x="2021" y="2895"/>
                </a:lnTo>
                <a:lnTo>
                  <a:pt x="2028" y="2898"/>
                </a:lnTo>
                <a:lnTo>
                  <a:pt x="2036" y="2899"/>
                </a:lnTo>
                <a:lnTo>
                  <a:pt x="2047" y="2897"/>
                </a:lnTo>
                <a:lnTo>
                  <a:pt x="2095" y="2879"/>
                </a:lnTo>
                <a:lnTo>
                  <a:pt x="2142" y="2857"/>
                </a:lnTo>
                <a:lnTo>
                  <a:pt x="2187" y="2832"/>
                </a:lnTo>
                <a:lnTo>
                  <a:pt x="2232" y="2806"/>
                </a:lnTo>
                <a:lnTo>
                  <a:pt x="2278" y="2773"/>
                </a:lnTo>
                <a:lnTo>
                  <a:pt x="2326" y="2738"/>
                </a:lnTo>
                <a:lnTo>
                  <a:pt x="2374" y="2698"/>
                </a:lnTo>
                <a:lnTo>
                  <a:pt x="2417" y="2657"/>
                </a:lnTo>
                <a:lnTo>
                  <a:pt x="2455" y="2616"/>
                </a:lnTo>
                <a:lnTo>
                  <a:pt x="2488" y="2575"/>
                </a:lnTo>
                <a:lnTo>
                  <a:pt x="2518" y="2533"/>
                </a:lnTo>
                <a:lnTo>
                  <a:pt x="2547" y="2493"/>
                </a:lnTo>
                <a:lnTo>
                  <a:pt x="2574" y="2454"/>
                </a:lnTo>
                <a:lnTo>
                  <a:pt x="2602" y="2416"/>
                </a:lnTo>
                <a:lnTo>
                  <a:pt x="2633" y="2377"/>
                </a:lnTo>
                <a:lnTo>
                  <a:pt x="2667" y="2340"/>
                </a:lnTo>
                <a:lnTo>
                  <a:pt x="2703" y="2303"/>
                </a:lnTo>
                <a:lnTo>
                  <a:pt x="2746" y="2268"/>
                </a:lnTo>
                <a:lnTo>
                  <a:pt x="2756" y="2242"/>
                </a:lnTo>
                <a:lnTo>
                  <a:pt x="2767" y="2214"/>
                </a:lnTo>
                <a:lnTo>
                  <a:pt x="2774" y="2192"/>
                </a:lnTo>
                <a:lnTo>
                  <a:pt x="2783" y="2170"/>
                </a:lnTo>
                <a:lnTo>
                  <a:pt x="2793" y="2144"/>
                </a:lnTo>
                <a:lnTo>
                  <a:pt x="2801" y="2117"/>
                </a:lnTo>
                <a:lnTo>
                  <a:pt x="2810" y="2090"/>
                </a:lnTo>
                <a:lnTo>
                  <a:pt x="2818" y="2062"/>
                </a:lnTo>
                <a:lnTo>
                  <a:pt x="2826" y="2034"/>
                </a:lnTo>
                <a:lnTo>
                  <a:pt x="2832" y="2007"/>
                </a:lnTo>
                <a:lnTo>
                  <a:pt x="2837" y="1982"/>
                </a:lnTo>
                <a:lnTo>
                  <a:pt x="2840" y="1957"/>
                </a:lnTo>
                <a:lnTo>
                  <a:pt x="2840" y="1935"/>
                </a:lnTo>
                <a:lnTo>
                  <a:pt x="2838" y="1915"/>
                </a:lnTo>
                <a:lnTo>
                  <a:pt x="2832" y="1898"/>
                </a:lnTo>
                <a:lnTo>
                  <a:pt x="2824" y="1885"/>
                </a:lnTo>
                <a:lnTo>
                  <a:pt x="2812" y="1875"/>
                </a:lnTo>
                <a:lnTo>
                  <a:pt x="2781" y="1856"/>
                </a:lnTo>
                <a:lnTo>
                  <a:pt x="2752" y="1833"/>
                </a:lnTo>
                <a:lnTo>
                  <a:pt x="2726" y="1807"/>
                </a:lnTo>
                <a:lnTo>
                  <a:pt x="2702" y="1779"/>
                </a:lnTo>
                <a:lnTo>
                  <a:pt x="2680" y="1749"/>
                </a:lnTo>
                <a:lnTo>
                  <a:pt x="2658" y="1717"/>
                </a:lnTo>
                <a:lnTo>
                  <a:pt x="2638" y="1682"/>
                </a:lnTo>
                <a:lnTo>
                  <a:pt x="2617" y="1648"/>
                </a:lnTo>
                <a:lnTo>
                  <a:pt x="2596" y="1611"/>
                </a:lnTo>
                <a:lnTo>
                  <a:pt x="2573" y="1575"/>
                </a:lnTo>
                <a:lnTo>
                  <a:pt x="2550" y="1539"/>
                </a:lnTo>
                <a:lnTo>
                  <a:pt x="2524" y="1506"/>
                </a:lnTo>
                <a:lnTo>
                  <a:pt x="2497" y="1474"/>
                </a:lnTo>
                <a:lnTo>
                  <a:pt x="2493" y="1472"/>
                </a:lnTo>
                <a:lnTo>
                  <a:pt x="2486" y="1468"/>
                </a:lnTo>
                <a:lnTo>
                  <a:pt x="2476" y="1466"/>
                </a:lnTo>
                <a:lnTo>
                  <a:pt x="2437" y="1460"/>
                </a:lnTo>
                <a:lnTo>
                  <a:pt x="2400" y="1449"/>
                </a:lnTo>
                <a:lnTo>
                  <a:pt x="2367" y="1437"/>
                </a:lnTo>
                <a:lnTo>
                  <a:pt x="2337" y="1423"/>
                </a:lnTo>
                <a:lnTo>
                  <a:pt x="2309" y="1410"/>
                </a:lnTo>
                <a:lnTo>
                  <a:pt x="2286" y="1400"/>
                </a:lnTo>
                <a:lnTo>
                  <a:pt x="2268" y="1392"/>
                </a:lnTo>
                <a:lnTo>
                  <a:pt x="2252" y="1387"/>
                </a:lnTo>
                <a:lnTo>
                  <a:pt x="2239" y="1383"/>
                </a:lnTo>
                <a:lnTo>
                  <a:pt x="2227" y="1382"/>
                </a:lnTo>
                <a:lnTo>
                  <a:pt x="2216" y="1385"/>
                </a:lnTo>
                <a:lnTo>
                  <a:pt x="2205" y="1390"/>
                </a:lnTo>
                <a:lnTo>
                  <a:pt x="2195" y="1396"/>
                </a:lnTo>
                <a:lnTo>
                  <a:pt x="2169" y="1414"/>
                </a:lnTo>
                <a:lnTo>
                  <a:pt x="2142" y="1425"/>
                </a:lnTo>
                <a:lnTo>
                  <a:pt x="2114" y="1434"/>
                </a:lnTo>
                <a:lnTo>
                  <a:pt x="2086" y="1436"/>
                </a:lnTo>
                <a:lnTo>
                  <a:pt x="2058" y="1435"/>
                </a:lnTo>
                <a:lnTo>
                  <a:pt x="2031" y="1429"/>
                </a:lnTo>
                <a:lnTo>
                  <a:pt x="2004" y="1417"/>
                </a:lnTo>
                <a:lnTo>
                  <a:pt x="1979" y="1401"/>
                </a:lnTo>
                <a:lnTo>
                  <a:pt x="1957" y="1379"/>
                </a:lnTo>
                <a:lnTo>
                  <a:pt x="1939" y="1355"/>
                </a:lnTo>
                <a:lnTo>
                  <a:pt x="1923" y="1327"/>
                </a:lnTo>
                <a:lnTo>
                  <a:pt x="1912" y="1296"/>
                </a:lnTo>
                <a:lnTo>
                  <a:pt x="1909" y="1288"/>
                </a:lnTo>
                <a:lnTo>
                  <a:pt x="1905" y="1281"/>
                </a:lnTo>
                <a:lnTo>
                  <a:pt x="1899" y="1275"/>
                </a:lnTo>
                <a:lnTo>
                  <a:pt x="1888" y="1268"/>
                </a:lnTo>
                <a:lnTo>
                  <a:pt x="1872" y="1262"/>
                </a:lnTo>
                <a:lnTo>
                  <a:pt x="1847" y="1251"/>
                </a:lnTo>
                <a:lnTo>
                  <a:pt x="1824" y="1236"/>
                </a:lnTo>
                <a:lnTo>
                  <a:pt x="1806" y="1217"/>
                </a:lnTo>
                <a:lnTo>
                  <a:pt x="1792" y="1193"/>
                </a:lnTo>
                <a:lnTo>
                  <a:pt x="1783" y="1168"/>
                </a:lnTo>
                <a:lnTo>
                  <a:pt x="1778" y="1142"/>
                </a:lnTo>
                <a:lnTo>
                  <a:pt x="1778" y="1117"/>
                </a:lnTo>
                <a:lnTo>
                  <a:pt x="1757" y="1117"/>
                </a:lnTo>
                <a:lnTo>
                  <a:pt x="1731" y="1119"/>
                </a:lnTo>
                <a:lnTo>
                  <a:pt x="1700" y="1123"/>
                </a:lnTo>
                <a:lnTo>
                  <a:pt x="1662" y="1130"/>
                </a:lnTo>
                <a:lnTo>
                  <a:pt x="1638" y="1096"/>
                </a:lnTo>
                <a:lnTo>
                  <a:pt x="1630" y="1079"/>
                </a:lnTo>
                <a:lnTo>
                  <a:pt x="1607" y="1071"/>
                </a:lnTo>
                <a:lnTo>
                  <a:pt x="1585" y="1060"/>
                </a:lnTo>
                <a:lnTo>
                  <a:pt x="1562" y="1043"/>
                </a:lnTo>
                <a:lnTo>
                  <a:pt x="1542" y="1024"/>
                </a:lnTo>
                <a:lnTo>
                  <a:pt x="1524" y="1002"/>
                </a:lnTo>
                <a:lnTo>
                  <a:pt x="1511" y="977"/>
                </a:lnTo>
                <a:lnTo>
                  <a:pt x="1502" y="951"/>
                </a:lnTo>
                <a:lnTo>
                  <a:pt x="1496" y="923"/>
                </a:lnTo>
                <a:lnTo>
                  <a:pt x="1495" y="895"/>
                </a:lnTo>
                <a:lnTo>
                  <a:pt x="1499" y="866"/>
                </a:lnTo>
                <a:lnTo>
                  <a:pt x="1504" y="840"/>
                </a:lnTo>
                <a:lnTo>
                  <a:pt x="1511" y="820"/>
                </a:lnTo>
                <a:lnTo>
                  <a:pt x="1521" y="803"/>
                </a:lnTo>
                <a:lnTo>
                  <a:pt x="1534" y="789"/>
                </a:lnTo>
                <a:lnTo>
                  <a:pt x="1548" y="778"/>
                </a:lnTo>
                <a:lnTo>
                  <a:pt x="1565" y="769"/>
                </a:lnTo>
                <a:lnTo>
                  <a:pt x="1585" y="762"/>
                </a:lnTo>
                <a:lnTo>
                  <a:pt x="1607" y="757"/>
                </a:lnTo>
                <a:lnTo>
                  <a:pt x="1631" y="753"/>
                </a:lnTo>
                <a:lnTo>
                  <a:pt x="1657" y="749"/>
                </a:lnTo>
                <a:lnTo>
                  <a:pt x="1686" y="746"/>
                </a:lnTo>
                <a:lnTo>
                  <a:pt x="1703" y="744"/>
                </a:lnTo>
                <a:lnTo>
                  <a:pt x="1741" y="729"/>
                </a:lnTo>
                <a:lnTo>
                  <a:pt x="1777" y="719"/>
                </a:lnTo>
                <a:lnTo>
                  <a:pt x="1811" y="712"/>
                </a:lnTo>
                <a:lnTo>
                  <a:pt x="1842" y="711"/>
                </a:lnTo>
                <a:lnTo>
                  <a:pt x="1871" y="715"/>
                </a:lnTo>
                <a:lnTo>
                  <a:pt x="1897" y="723"/>
                </a:lnTo>
                <a:lnTo>
                  <a:pt x="1921" y="737"/>
                </a:lnTo>
                <a:lnTo>
                  <a:pt x="1941" y="751"/>
                </a:lnTo>
                <a:lnTo>
                  <a:pt x="1957" y="768"/>
                </a:lnTo>
                <a:lnTo>
                  <a:pt x="1970" y="789"/>
                </a:lnTo>
                <a:lnTo>
                  <a:pt x="1982" y="811"/>
                </a:lnTo>
                <a:lnTo>
                  <a:pt x="1983" y="784"/>
                </a:lnTo>
                <a:lnTo>
                  <a:pt x="1989" y="758"/>
                </a:lnTo>
                <a:lnTo>
                  <a:pt x="2000" y="735"/>
                </a:lnTo>
                <a:lnTo>
                  <a:pt x="2014" y="711"/>
                </a:lnTo>
                <a:lnTo>
                  <a:pt x="2067" y="647"/>
                </a:lnTo>
                <a:lnTo>
                  <a:pt x="2117" y="588"/>
                </a:lnTo>
                <a:lnTo>
                  <a:pt x="2170" y="536"/>
                </a:lnTo>
                <a:lnTo>
                  <a:pt x="2223" y="487"/>
                </a:lnTo>
                <a:lnTo>
                  <a:pt x="2278" y="444"/>
                </a:lnTo>
                <a:lnTo>
                  <a:pt x="2337" y="406"/>
                </a:lnTo>
                <a:lnTo>
                  <a:pt x="2399" y="369"/>
                </a:lnTo>
                <a:lnTo>
                  <a:pt x="2466" y="337"/>
                </a:lnTo>
                <a:lnTo>
                  <a:pt x="2538" y="306"/>
                </a:lnTo>
                <a:lnTo>
                  <a:pt x="2511" y="292"/>
                </a:lnTo>
                <a:lnTo>
                  <a:pt x="2474" y="273"/>
                </a:lnTo>
                <a:lnTo>
                  <a:pt x="2432" y="255"/>
                </a:lnTo>
                <a:lnTo>
                  <a:pt x="2384" y="235"/>
                </a:lnTo>
                <a:lnTo>
                  <a:pt x="2351" y="222"/>
                </a:lnTo>
                <a:lnTo>
                  <a:pt x="2266" y="193"/>
                </a:lnTo>
                <a:lnTo>
                  <a:pt x="2261" y="191"/>
                </a:lnTo>
                <a:lnTo>
                  <a:pt x="2257" y="190"/>
                </a:lnTo>
                <a:lnTo>
                  <a:pt x="2176" y="168"/>
                </a:lnTo>
                <a:lnTo>
                  <a:pt x="2152" y="162"/>
                </a:lnTo>
                <a:lnTo>
                  <a:pt x="2085" y="148"/>
                </a:lnTo>
                <a:lnTo>
                  <a:pt x="2057" y="143"/>
                </a:lnTo>
                <a:lnTo>
                  <a:pt x="1992" y="133"/>
                </a:lnTo>
                <a:lnTo>
                  <a:pt x="1962" y="129"/>
                </a:lnTo>
                <a:lnTo>
                  <a:pt x="1895" y="123"/>
                </a:lnTo>
                <a:lnTo>
                  <a:pt x="1869" y="122"/>
                </a:lnTo>
                <a:lnTo>
                  <a:pt x="1775" y="118"/>
                </a:lnTo>
                <a:close/>
                <a:moveTo>
                  <a:pt x="1775" y="0"/>
                </a:moveTo>
                <a:lnTo>
                  <a:pt x="1831" y="1"/>
                </a:lnTo>
                <a:lnTo>
                  <a:pt x="1886" y="4"/>
                </a:lnTo>
                <a:lnTo>
                  <a:pt x="1916" y="6"/>
                </a:lnTo>
                <a:lnTo>
                  <a:pt x="2004" y="15"/>
                </a:lnTo>
                <a:lnTo>
                  <a:pt x="2029" y="18"/>
                </a:lnTo>
                <a:lnTo>
                  <a:pt x="2084" y="27"/>
                </a:lnTo>
                <a:lnTo>
                  <a:pt x="2139" y="38"/>
                </a:lnTo>
                <a:lnTo>
                  <a:pt x="2143" y="39"/>
                </a:lnTo>
                <a:lnTo>
                  <a:pt x="2148" y="40"/>
                </a:lnTo>
                <a:lnTo>
                  <a:pt x="2197" y="51"/>
                </a:lnTo>
                <a:lnTo>
                  <a:pt x="2245" y="63"/>
                </a:lnTo>
                <a:lnTo>
                  <a:pt x="2274" y="72"/>
                </a:lnTo>
                <a:lnTo>
                  <a:pt x="2360" y="99"/>
                </a:lnTo>
                <a:lnTo>
                  <a:pt x="2381" y="107"/>
                </a:lnTo>
                <a:lnTo>
                  <a:pt x="2476" y="145"/>
                </a:lnTo>
                <a:lnTo>
                  <a:pt x="2512" y="161"/>
                </a:lnTo>
                <a:lnTo>
                  <a:pt x="2573" y="190"/>
                </a:lnTo>
                <a:lnTo>
                  <a:pt x="2613" y="211"/>
                </a:lnTo>
                <a:lnTo>
                  <a:pt x="2692" y="256"/>
                </a:lnTo>
                <a:lnTo>
                  <a:pt x="2699" y="259"/>
                </a:lnTo>
                <a:lnTo>
                  <a:pt x="2706" y="264"/>
                </a:lnTo>
                <a:lnTo>
                  <a:pt x="2784" y="312"/>
                </a:lnTo>
                <a:lnTo>
                  <a:pt x="2781" y="314"/>
                </a:lnTo>
                <a:lnTo>
                  <a:pt x="2862" y="372"/>
                </a:lnTo>
                <a:lnTo>
                  <a:pt x="2938" y="436"/>
                </a:lnTo>
                <a:lnTo>
                  <a:pt x="3011" y="502"/>
                </a:lnTo>
                <a:lnTo>
                  <a:pt x="3080" y="573"/>
                </a:lnTo>
                <a:lnTo>
                  <a:pt x="3146" y="649"/>
                </a:lnTo>
                <a:lnTo>
                  <a:pt x="3207" y="727"/>
                </a:lnTo>
                <a:lnTo>
                  <a:pt x="3263" y="809"/>
                </a:lnTo>
                <a:lnTo>
                  <a:pt x="3315" y="894"/>
                </a:lnTo>
                <a:lnTo>
                  <a:pt x="3363" y="982"/>
                </a:lnTo>
                <a:lnTo>
                  <a:pt x="3405" y="1073"/>
                </a:lnTo>
                <a:lnTo>
                  <a:pt x="3442" y="1166"/>
                </a:lnTo>
                <a:lnTo>
                  <a:pt x="3475" y="1263"/>
                </a:lnTo>
                <a:lnTo>
                  <a:pt x="3502" y="1361"/>
                </a:lnTo>
                <a:lnTo>
                  <a:pt x="3522" y="1462"/>
                </a:lnTo>
                <a:lnTo>
                  <a:pt x="3537" y="1564"/>
                </a:lnTo>
                <a:lnTo>
                  <a:pt x="3547" y="1669"/>
                </a:lnTo>
                <a:lnTo>
                  <a:pt x="3550" y="1775"/>
                </a:lnTo>
                <a:lnTo>
                  <a:pt x="3547" y="1883"/>
                </a:lnTo>
                <a:lnTo>
                  <a:pt x="3537" y="1989"/>
                </a:lnTo>
                <a:lnTo>
                  <a:pt x="3521" y="2093"/>
                </a:lnTo>
                <a:lnTo>
                  <a:pt x="3499" y="2196"/>
                </a:lnTo>
                <a:lnTo>
                  <a:pt x="3471" y="2296"/>
                </a:lnTo>
                <a:lnTo>
                  <a:pt x="3439" y="2394"/>
                </a:lnTo>
                <a:lnTo>
                  <a:pt x="3400" y="2488"/>
                </a:lnTo>
                <a:lnTo>
                  <a:pt x="3356" y="2581"/>
                </a:lnTo>
                <a:lnTo>
                  <a:pt x="3307" y="2670"/>
                </a:lnTo>
                <a:lnTo>
                  <a:pt x="3253" y="2756"/>
                </a:lnTo>
                <a:lnTo>
                  <a:pt x="3195" y="2839"/>
                </a:lnTo>
                <a:lnTo>
                  <a:pt x="3132" y="2917"/>
                </a:lnTo>
                <a:lnTo>
                  <a:pt x="3065" y="2994"/>
                </a:lnTo>
                <a:lnTo>
                  <a:pt x="2994" y="3065"/>
                </a:lnTo>
                <a:lnTo>
                  <a:pt x="2917" y="3132"/>
                </a:lnTo>
                <a:lnTo>
                  <a:pt x="2839" y="3195"/>
                </a:lnTo>
                <a:lnTo>
                  <a:pt x="2756" y="3253"/>
                </a:lnTo>
                <a:lnTo>
                  <a:pt x="2670" y="3307"/>
                </a:lnTo>
                <a:lnTo>
                  <a:pt x="2581" y="3356"/>
                </a:lnTo>
                <a:lnTo>
                  <a:pt x="2488" y="3400"/>
                </a:lnTo>
                <a:lnTo>
                  <a:pt x="2394" y="3439"/>
                </a:lnTo>
                <a:lnTo>
                  <a:pt x="2296" y="3471"/>
                </a:lnTo>
                <a:lnTo>
                  <a:pt x="2196" y="3499"/>
                </a:lnTo>
                <a:lnTo>
                  <a:pt x="2093" y="3521"/>
                </a:lnTo>
                <a:lnTo>
                  <a:pt x="1989" y="3537"/>
                </a:lnTo>
                <a:lnTo>
                  <a:pt x="1883" y="3547"/>
                </a:lnTo>
                <a:lnTo>
                  <a:pt x="1775" y="3550"/>
                </a:lnTo>
                <a:lnTo>
                  <a:pt x="1667" y="3547"/>
                </a:lnTo>
                <a:lnTo>
                  <a:pt x="1561" y="3537"/>
                </a:lnTo>
                <a:lnTo>
                  <a:pt x="1457" y="3521"/>
                </a:lnTo>
                <a:lnTo>
                  <a:pt x="1354" y="3499"/>
                </a:lnTo>
                <a:lnTo>
                  <a:pt x="1254" y="3471"/>
                </a:lnTo>
                <a:lnTo>
                  <a:pt x="1156" y="3439"/>
                </a:lnTo>
                <a:lnTo>
                  <a:pt x="1062" y="3400"/>
                </a:lnTo>
                <a:lnTo>
                  <a:pt x="969" y="3356"/>
                </a:lnTo>
                <a:lnTo>
                  <a:pt x="880" y="3307"/>
                </a:lnTo>
                <a:lnTo>
                  <a:pt x="794" y="3253"/>
                </a:lnTo>
                <a:lnTo>
                  <a:pt x="711" y="3195"/>
                </a:lnTo>
                <a:lnTo>
                  <a:pt x="633" y="3132"/>
                </a:lnTo>
                <a:lnTo>
                  <a:pt x="556" y="3065"/>
                </a:lnTo>
                <a:lnTo>
                  <a:pt x="485" y="2994"/>
                </a:lnTo>
                <a:lnTo>
                  <a:pt x="418" y="2917"/>
                </a:lnTo>
                <a:lnTo>
                  <a:pt x="355" y="2839"/>
                </a:lnTo>
                <a:lnTo>
                  <a:pt x="297" y="2756"/>
                </a:lnTo>
                <a:lnTo>
                  <a:pt x="243" y="2670"/>
                </a:lnTo>
                <a:lnTo>
                  <a:pt x="194" y="2581"/>
                </a:lnTo>
                <a:lnTo>
                  <a:pt x="150" y="2488"/>
                </a:lnTo>
                <a:lnTo>
                  <a:pt x="111" y="2394"/>
                </a:lnTo>
                <a:lnTo>
                  <a:pt x="79" y="2296"/>
                </a:lnTo>
                <a:lnTo>
                  <a:pt x="51" y="2196"/>
                </a:lnTo>
                <a:lnTo>
                  <a:pt x="29" y="2093"/>
                </a:lnTo>
                <a:lnTo>
                  <a:pt x="13" y="1989"/>
                </a:lnTo>
                <a:lnTo>
                  <a:pt x="3" y="1883"/>
                </a:lnTo>
                <a:lnTo>
                  <a:pt x="0" y="1775"/>
                </a:lnTo>
                <a:lnTo>
                  <a:pt x="3" y="1665"/>
                </a:lnTo>
                <a:lnTo>
                  <a:pt x="13" y="1558"/>
                </a:lnTo>
                <a:lnTo>
                  <a:pt x="30" y="1451"/>
                </a:lnTo>
                <a:lnTo>
                  <a:pt x="52" y="1347"/>
                </a:lnTo>
                <a:lnTo>
                  <a:pt x="81" y="1246"/>
                </a:lnTo>
                <a:lnTo>
                  <a:pt x="115" y="1147"/>
                </a:lnTo>
                <a:lnTo>
                  <a:pt x="155" y="1051"/>
                </a:lnTo>
                <a:lnTo>
                  <a:pt x="200" y="957"/>
                </a:lnTo>
                <a:lnTo>
                  <a:pt x="251" y="867"/>
                </a:lnTo>
                <a:lnTo>
                  <a:pt x="306" y="780"/>
                </a:lnTo>
                <a:lnTo>
                  <a:pt x="366" y="697"/>
                </a:lnTo>
                <a:lnTo>
                  <a:pt x="431" y="617"/>
                </a:lnTo>
                <a:lnTo>
                  <a:pt x="500" y="541"/>
                </a:lnTo>
                <a:lnTo>
                  <a:pt x="573" y="470"/>
                </a:lnTo>
                <a:lnTo>
                  <a:pt x="651" y="402"/>
                </a:lnTo>
                <a:lnTo>
                  <a:pt x="733" y="340"/>
                </a:lnTo>
                <a:lnTo>
                  <a:pt x="733" y="338"/>
                </a:lnTo>
                <a:lnTo>
                  <a:pt x="765" y="316"/>
                </a:lnTo>
                <a:lnTo>
                  <a:pt x="771" y="312"/>
                </a:lnTo>
                <a:lnTo>
                  <a:pt x="777" y="309"/>
                </a:lnTo>
                <a:lnTo>
                  <a:pt x="821" y="280"/>
                </a:lnTo>
                <a:lnTo>
                  <a:pt x="865" y="252"/>
                </a:lnTo>
                <a:lnTo>
                  <a:pt x="901" y="231"/>
                </a:lnTo>
                <a:lnTo>
                  <a:pt x="975" y="191"/>
                </a:lnTo>
                <a:lnTo>
                  <a:pt x="1006" y="175"/>
                </a:lnTo>
                <a:lnTo>
                  <a:pt x="1053" y="154"/>
                </a:lnTo>
                <a:lnTo>
                  <a:pt x="1102" y="133"/>
                </a:lnTo>
                <a:lnTo>
                  <a:pt x="1141" y="117"/>
                </a:lnTo>
                <a:lnTo>
                  <a:pt x="1183" y="102"/>
                </a:lnTo>
                <a:lnTo>
                  <a:pt x="1227" y="87"/>
                </a:lnTo>
                <a:lnTo>
                  <a:pt x="1258" y="77"/>
                </a:lnTo>
                <a:lnTo>
                  <a:pt x="1307" y="63"/>
                </a:lnTo>
                <a:lnTo>
                  <a:pt x="1357" y="51"/>
                </a:lnTo>
                <a:lnTo>
                  <a:pt x="1392" y="42"/>
                </a:lnTo>
                <a:lnTo>
                  <a:pt x="1447" y="31"/>
                </a:lnTo>
                <a:lnTo>
                  <a:pt x="1502" y="22"/>
                </a:lnTo>
                <a:lnTo>
                  <a:pt x="1513" y="19"/>
                </a:lnTo>
                <a:lnTo>
                  <a:pt x="1567" y="13"/>
                </a:lnTo>
                <a:lnTo>
                  <a:pt x="1623" y="6"/>
                </a:lnTo>
                <a:lnTo>
                  <a:pt x="1655" y="4"/>
                </a:lnTo>
                <a:lnTo>
                  <a:pt x="1715" y="1"/>
                </a:lnTo>
                <a:lnTo>
                  <a:pt x="17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0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1084859"/>
            <a:ext cx="6464716" cy="500136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Over 700 5G devices with 351 5G phones.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431 commercially available devices.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Other devices include Wi-Fi hotspots, FWA CPE, industrial IoT, laptops, and tablets.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	(https://gsacom.com/paper/5g-market-snapshot-april-2021-executive-summary/)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Equipment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E242C-DCBA-4E8D-8138-AD1074A82524}"/>
              </a:ext>
            </a:extLst>
          </p:cNvPr>
          <p:cNvGrpSpPr/>
          <p:nvPr/>
        </p:nvGrpSpPr>
        <p:grpSpPr>
          <a:xfrm>
            <a:off x="7087081" y="2212092"/>
            <a:ext cx="941213" cy="1063372"/>
            <a:chOff x="6281738" y="1917700"/>
            <a:chExt cx="547688" cy="550863"/>
          </a:xfrm>
          <a:solidFill>
            <a:schemeClr val="bg1"/>
          </a:solidFill>
        </p:grpSpPr>
        <p:sp>
          <p:nvSpPr>
            <p:cNvPr id="11" name="Freeform 47">
              <a:extLst>
                <a:ext uri="{FF2B5EF4-FFF2-40B4-BE49-F238E27FC236}">
                  <a16:creationId xmlns:a16="http://schemas.microsoft.com/office/drawing/2014/main" id="{F5342500-C2F4-458A-AB22-E46DF7069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1917700"/>
              <a:ext cx="96838" cy="387350"/>
            </a:xfrm>
            <a:custGeom>
              <a:avLst/>
              <a:gdLst>
                <a:gd name="T0" fmla="*/ 563 w 607"/>
                <a:gd name="T1" fmla="*/ 2 h 2445"/>
                <a:gd name="T2" fmla="*/ 589 w 607"/>
                <a:gd name="T3" fmla="*/ 17 h 2445"/>
                <a:gd name="T4" fmla="*/ 605 w 607"/>
                <a:gd name="T5" fmla="*/ 44 h 2445"/>
                <a:gd name="T6" fmla="*/ 605 w 607"/>
                <a:gd name="T7" fmla="*/ 73 h 2445"/>
                <a:gd name="T8" fmla="*/ 589 w 607"/>
                <a:gd name="T9" fmla="*/ 100 h 2445"/>
                <a:gd name="T10" fmla="*/ 461 w 607"/>
                <a:gd name="T11" fmla="*/ 244 h 2445"/>
                <a:gd name="T12" fmla="*/ 353 w 607"/>
                <a:gd name="T13" fmla="*/ 398 h 2445"/>
                <a:gd name="T14" fmla="*/ 264 w 607"/>
                <a:gd name="T15" fmla="*/ 562 h 2445"/>
                <a:gd name="T16" fmla="*/ 198 w 607"/>
                <a:gd name="T17" fmla="*/ 732 h 2445"/>
                <a:gd name="T18" fmla="*/ 151 w 607"/>
                <a:gd name="T19" fmla="*/ 908 h 2445"/>
                <a:gd name="T20" fmla="*/ 125 w 607"/>
                <a:gd name="T21" fmla="*/ 1088 h 2445"/>
                <a:gd name="T22" fmla="*/ 120 w 607"/>
                <a:gd name="T23" fmla="*/ 1268 h 2445"/>
                <a:gd name="T24" fmla="*/ 136 w 607"/>
                <a:gd name="T25" fmla="*/ 1448 h 2445"/>
                <a:gd name="T26" fmla="*/ 171 w 607"/>
                <a:gd name="T27" fmla="*/ 1625 h 2445"/>
                <a:gd name="T28" fmla="*/ 229 w 607"/>
                <a:gd name="T29" fmla="*/ 1799 h 2445"/>
                <a:gd name="T30" fmla="*/ 306 w 607"/>
                <a:gd name="T31" fmla="*/ 1966 h 2445"/>
                <a:gd name="T32" fmla="*/ 404 w 607"/>
                <a:gd name="T33" fmla="*/ 2125 h 2445"/>
                <a:gd name="T34" fmla="*/ 523 w 607"/>
                <a:gd name="T35" fmla="*/ 2274 h 2445"/>
                <a:gd name="T36" fmla="*/ 599 w 607"/>
                <a:gd name="T37" fmla="*/ 2357 h 2445"/>
                <a:gd name="T38" fmla="*/ 607 w 607"/>
                <a:gd name="T39" fmla="*/ 2386 h 2445"/>
                <a:gd name="T40" fmla="*/ 599 w 607"/>
                <a:gd name="T41" fmla="*/ 2415 h 2445"/>
                <a:gd name="T42" fmla="*/ 577 w 607"/>
                <a:gd name="T43" fmla="*/ 2437 h 2445"/>
                <a:gd name="T44" fmla="*/ 547 w 607"/>
                <a:gd name="T45" fmla="*/ 2445 h 2445"/>
                <a:gd name="T46" fmla="*/ 519 w 607"/>
                <a:gd name="T47" fmla="*/ 2437 h 2445"/>
                <a:gd name="T48" fmla="*/ 436 w 607"/>
                <a:gd name="T49" fmla="*/ 2355 h 2445"/>
                <a:gd name="T50" fmla="*/ 312 w 607"/>
                <a:gd name="T51" fmla="*/ 2200 h 2445"/>
                <a:gd name="T52" fmla="*/ 209 w 607"/>
                <a:gd name="T53" fmla="*/ 2037 h 2445"/>
                <a:gd name="T54" fmla="*/ 127 w 607"/>
                <a:gd name="T55" fmla="*/ 1864 h 2445"/>
                <a:gd name="T56" fmla="*/ 65 w 607"/>
                <a:gd name="T57" fmla="*/ 1685 h 2445"/>
                <a:gd name="T58" fmla="*/ 23 w 607"/>
                <a:gd name="T59" fmla="*/ 1502 h 2445"/>
                <a:gd name="T60" fmla="*/ 3 w 607"/>
                <a:gd name="T61" fmla="*/ 1316 h 2445"/>
                <a:gd name="T62" fmla="*/ 0 w 607"/>
                <a:gd name="T63" fmla="*/ 1222 h 2445"/>
                <a:gd name="T64" fmla="*/ 11 w 607"/>
                <a:gd name="T65" fmla="*/ 1035 h 2445"/>
                <a:gd name="T66" fmla="*/ 42 w 607"/>
                <a:gd name="T67" fmla="*/ 851 h 2445"/>
                <a:gd name="T68" fmla="*/ 93 w 607"/>
                <a:gd name="T69" fmla="*/ 670 h 2445"/>
                <a:gd name="T70" fmla="*/ 166 w 607"/>
                <a:gd name="T71" fmla="*/ 493 h 2445"/>
                <a:gd name="T72" fmla="*/ 258 w 607"/>
                <a:gd name="T73" fmla="*/ 325 h 2445"/>
                <a:gd name="T74" fmla="*/ 371 w 607"/>
                <a:gd name="T75" fmla="*/ 166 h 2445"/>
                <a:gd name="T76" fmla="*/ 505 w 607"/>
                <a:gd name="T77" fmla="*/ 17 h 2445"/>
                <a:gd name="T78" fmla="*/ 533 w 607"/>
                <a:gd name="T79" fmla="*/ 2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7" h="2445">
                  <a:moveTo>
                    <a:pt x="547" y="0"/>
                  </a:moveTo>
                  <a:lnTo>
                    <a:pt x="563" y="2"/>
                  </a:lnTo>
                  <a:lnTo>
                    <a:pt x="577" y="8"/>
                  </a:lnTo>
                  <a:lnTo>
                    <a:pt x="589" y="17"/>
                  </a:lnTo>
                  <a:lnTo>
                    <a:pt x="599" y="29"/>
                  </a:lnTo>
                  <a:lnTo>
                    <a:pt x="605" y="44"/>
                  </a:lnTo>
                  <a:lnTo>
                    <a:pt x="607" y="59"/>
                  </a:lnTo>
                  <a:lnTo>
                    <a:pt x="605" y="73"/>
                  </a:lnTo>
                  <a:lnTo>
                    <a:pt x="599" y="87"/>
                  </a:lnTo>
                  <a:lnTo>
                    <a:pt x="589" y="100"/>
                  </a:lnTo>
                  <a:lnTo>
                    <a:pt x="523" y="170"/>
                  </a:lnTo>
                  <a:lnTo>
                    <a:pt x="461" y="244"/>
                  </a:lnTo>
                  <a:lnTo>
                    <a:pt x="404" y="320"/>
                  </a:lnTo>
                  <a:lnTo>
                    <a:pt x="353" y="398"/>
                  </a:lnTo>
                  <a:lnTo>
                    <a:pt x="306" y="479"/>
                  </a:lnTo>
                  <a:lnTo>
                    <a:pt x="264" y="562"/>
                  </a:lnTo>
                  <a:lnTo>
                    <a:pt x="229" y="646"/>
                  </a:lnTo>
                  <a:lnTo>
                    <a:pt x="198" y="732"/>
                  </a:lnTo>
                  <a:lnTo>
                    <a:pt x="171" y="819"/>
                  </a:lnTo>
                  <a:lnTo>
                    <a:pt x="151" y="908"/>
                  </a:lnTo>
                  <a:lnTo>
                    <a:pt x="136" y="997"/>
                  </a:lnTo>
                  <a:lnTo>
                    <a:pt x="125" y="1088"/>
                  </a:lnTo>
                  <a:lnTo>
                    <a:pt x="120" y="1177"/>
                  </a:lnTo>
                  <a:lnTo>
                    <a:pt x="120" y="1268"/>
                  </a:lnTo>
                  <a:lnTo>
                    <a:pt x="125" y="1358"/>
                  </a:lnTo>
                  <a:lnTo>
                    <a:pt x="136" y="1448"/>
                  </a:lnTo>
                  <a:lnTo>
                    <a:pt x="151" y="1537"/>
                  </a:lnTo>
                  <a:lnTo>
                    <a:pt x="171" y="1625"/>
                  </a:lnTo>
                  <a:lnTo>
                    <a:pt x="198" y="1713"/>
                  </a:lnTo>
                  <a:lnTo>
                    <a:pt x="229" y="1799"/>
                  </a:lnTo>
                  <a:lnTo>
                    <a:pt x="264" y="1883"/>
                  </a:lnTo>
                  <a:lnTo>
                    <a:pt x="306" y="1966"/>
                  </a:lnTo>
                  <a:lnTo>
                    <a:pt x="353" y="2046"/>
                  </a:lnTo>
                  <a:lnTo>
                    <a:pt x="404" y="2125"/>
                  </a:lnTo>
                  <a:lnTo>
                    <a:pt x="461" y="2201"/>
                  </a:lnTo>
                  <a:lnTo>
                    <a:pt x="523" y="2274"/>
                  </a:lnTo>
                  <a:lnTo>
                    <a:pt x="589" y="2344"/>
                  </a:lnTo>
                  <a:lnTo>
                    <a:pt x="599" y="2357"/>
                  </a:lnTo>
                  <a:lnTo>
                    <a:pt x="605" y="2372"/>
                  </a:lnTo>
                  <a:lnTo>
                    <a:pt x="607" y="2386"/>
                  </a:lnTo>
                  <a:lnTo>
                    <a:pt x="605" y="2401"/>
                  </a:lnTo>
                  <a:lnTo>
                    <a:pt x="599" y="2415"/>
                  </a:lnTo>
                  <a:lnTo>
                    <a:pt x="589" y="2427"/>
                  </a:lnTo>
                  <a:lnTo>
                    <a:pt x="577" y="2437"/>
                  </a:lnTo>
                  <a:lnTo>
                    <a:pt x="563" y="2442"/>
                  </a:lnTo>
                  <a:lnTo>
                    <a:pt x="547" y="2445"/>
                  </a:lnTo>
                  <a:lnTo>
                    <a:pt x="533" y="2442"/>
                  </a:lnTo>
                  <a:lnTo>
                    <a:pt x="519" y="2437"/>
                  </a:lnTo>
                  <a:lnTo>
                    <a:pt x="505" y="2427"/>
                  </a:lnTo>
                  <a:lnTo>
                    <a:pt x="436" y="2355"/>
                  </a:lnTo>
                  <a:lnTo>
                    <a:pt x="371" y="2279"/>
                  </a:lnTo>
                  <a:lnTo>
                    <a:pt x="312" y="2200"/>
                  </a:lnTo>
                  <a:lnTo>
                    <a:pt x="258" y="2120"/>
                  </a:lnTo>
                  <a:lnTo>
                    <a:pt x="209" y="2037"/>
                  </a:lnTo>
                  <a:lnTo>
                    <a:pt x="166" y="1952"/>
                  </a:lnTo>
                  <a:lnTo>
                    <a:pt x="127" y="1864"/>
                  </a:lnTo>
                  <a:lnTo>
                    <a:pt x="93" y="1775"/>
                  </a:lnTo>
                  <a:lnTo>
                    <a:pt x="65" y="1685"/>
                  </a:lnTo>
                  <a:lnTo>
                    <a:pt x="42" y="1594"/>
                  </a:lnTo>
                  <a:lnTo>
                    <a:pt x="23" y="1502"/>
                  </a:lnTo>
                  <a:lnTo>
                    <a:pt x="11" y="1409"/>
                  </a:lnTo>
                  <a:lnTo>
                    <a:pt x="3" y="1316"/>
                  </a:lnTo>
                  <a:lnTo>
                    <a:pt x="0" y="1223"/>
                  </a:lnTo>
                  <a:lnTo>
                    <a:pt x="0" y="1222"/>
                  </a:lnTo>
                  <a:lnTo>
                    <a:pt x="3" y="1129"/>
                  </a:lnTo>
                  <a:lnTo>
                    <a:pt x="11" y="1035"/>
                  </a:lnTo>
                  <a:lnTo>
                    <a:pt x="23" y="942"/>
                  </a:lnTo>
                  <a:lnTo>
                    <a:pt x="42" y="851"/>
                  </a:lnTo>
                  <a:lnTo>
                    <a:pt x="65" y="759"/>
                  </a:lnTo>
                  <a:lnTo>
                    <a:pt x="93" y="670"/>
                  </a:lnTo>
                  <a:lnTo>
                    <a:pt x="127" y="580"/>
                  </a:lnTo>
                  <a:lnTo>
                    <a:pt x="166" y="493"/>
                  </a:lnTo>
                  <a:lnTo>
                    <a:pt x="209" y="408"/>
                  </a:lnTo>
                  <a:lnTo>
                    <a:pt x="258" y="325"/>
                  </a:lnTo>
                  <a:lnTo>
                    <a:pt x="312" y="244"/>
                  </a:lnTo>
                  <a:lnTo>
                    <a:pt x="371" y="166"/>
                  </a:lnTo>
                  <a:lnTo>
                    <a:pt x="436" y="89"/>
                  </a:lnTo>
                  <a:lnTo>
                    <a:pt x="505" y="17"/>
                  </a:lnTo>
                  <a:lnTo>
                    <a:pt x="519" y="8"/>
                  </a:lnTo>
                  <a:lnTo>
                    <a:pt x="533" y="2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CDCAD3B2-1E38-4660-B4F8-A1D462FED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176" y="1917700"/>
              <a:ext cx="95250" cy="387350"/>
            </a:xfrm>
            <a:custGeom>
              <a:avLst/>
              <a:gdLst>
                <a:gd name="T0" fmla="*/ 75 w 608"/>
                <a:gd name="T1" fmla="*/ 2 h 2445"/>
                <a:gd name="T2" fmla="*/ 102 w 608"/>
                <a:gd name="T3" fmla="*/ 17 h 2445"/>
                <a:gd name="T4" fmla="*/ 233 w 608"/>
                <a:gd name="T5" fmla="*/ 161 h 2445"/>
                <a:gd name="T6" fmla="*/ 344 w 608"/>
                <a:gd name="T7" fmla="*/ 316 h 2445"/>
                <a:gd name="T8" fmla="*/ 437 w 608"/>
                <a:gd name="T9" fmla="*/ 483 h 2445"/>
                <a:gd name="T10" fmla="*/ 511 w 608"/>
                <a:gd name="T11" fmla="*/ 658 h 2445"/>
                <a:gd name="T12" fmla="*/ 564 w 608"/>
                <a:gd name="T13" fmla="*/ 840 h 2445"/>
                <a:gd name="T14" fmla="*/ 596 w 608"/>
                <a:gd name="T15" fmla="*/ 1029 h 2445"/>
                <a:gd name="T16" fmla="*/ 608 w 608"/>
                <a:gd name="T17" fmla="*/ 1223 h 2445"/>
                <a:gd name="T18" fmla="*/ 596 w 608"/>
                <a:gd name="T19" fmla="*/ 1416 h 2445"/>
                <a:gd name="T20" fmla="*/ 564 w 608"/>
                <a:gd name="T21" fmla="*/ 1605 h 2445"/>
                <a:gd name="T22" fmla="*/ 511 w 608"/>
                <a:gd name="T23" fmla="*/ 1787 h 2445"/>
                <a:gd name="T24" fmla="*/ 437 w 608"/>
                <a:gd name="T25" fmla="*/ 1961 h 2445"/>
                <a:gd name="T26" fmla="*/ 344 w 608"/>
                <a:gd name="T27" fmla="*/ 2127 h 2445"/>
                <a:gd name="T28" fmla="*/ 233 w 608"/>
                <a:gd name="T29" fmla="*/ 2283 h 2445"/>
                <a:gd name="T30" fmla="*/ 102 w 608"/>
                <a:gd name="T31" fmla="*/ 2427 h 2445"/>
                <a:gd name="T32" fmla="*/ 75 w 608"/>
                <a:gd name="T33" fmla="*/ 2442 h 2445"/>
                <a:gd name="T34" fmla="*/ 45 w 608"/>
                <a:gd name="T35" fmla="*/ 2442 h 2445"/>
                <a:gd name="T36" fmla="*/ 18 w 608"/>
                <a:gd name="T37" fmla="*/ 2427 h 2445"/>
                <a:gd name="T38" fmla="*/ 3 w 608"/>
                <a:gd name="T39" fmla="*/ 2401 h 2445"/>
                <a:gd name="T40" fmla="*/ 3 w 608"/>
                <a:gd name="T41" fmla="*/ 2372 h 2445"/>
                <a:gd name="T42" fmla="*/ 18 w 608"/>
                <a:gd name="T43" fmla="*/ 2344 h 2445"/>
                <a:gd name="T44" fmla="*/ 148 w 608"/>
                <a:gd name="T45" fmla="*/ 2199 h 2445"/>
                <a:gd name="T46" fmla="*/ 258 w 608"/>
                <a:gd name="T47" fmla="*/ 2042 h 2445"/>
                <a:gd name="T48" fmla="*/ 348 w 608"/>
                <a:gd name="T49" fmla="*/ 1874 h 2445"/>
                <a:gd name="T50" fmla="*/ 416 w 608"/>
                <a:gd name="T51" fmla="*/ 1696 h 2445"/>
                <a:gd name="T52" fmla="*/ 462 w 608"/>
                <a:gd name="T53" fmla="*/ 1511 h 2445"/>
                <a:gd name="T54" fmla="*/ 486 w 608"/>
                <a:gd name="T55" fmla="*/ 1320 h 2445"/>
                <a:gd name="T56" fmla="*/ 486 w 608"/>
                <a:gd name="T57" fmla="*/ 1125 h 2445"/>
                <a:gd name="T58" fmla="*/ 462 w 608"/>
                <a:gd name="T59" fmla="*/ 934 h 2445"/>
                <a:gd name="T60" fmla="*/ 416 w 608"/>
                <a:gd name="T61" fmla="*/ 748 h 2445"/>
                <a:gd name="T62" fmla="*/ 348 w 608"/>
                <a:gd name="T63" fmla="*/ 570 h 2445"/>
                <a:gd name="T64" fmla="*/ 258 w 608"/>
                <a:gd name="T65" fmla="*/ 402 h 2445"/>
                <a:gd name="T66" fmla="*/ 148 w 608"/>
                <a:gd name="T67" fmla="*/ 245 h 2445"/>
                <a:gd name="T68" fmla="*/ 18 w 608"/>
                <a:gd name="T69" fmla="*/ 100 h 2445"/>
                <a:gd name="T70" fmla="*/ 3 w 608"/>
                <a:gd name="T71" fmla="*/ 73 h 2445"/>
                <a:gd name="T72" fmla="*/ 3 w 608"/>
                <a:gd name="T73" fmla="*/ 44 h 2445"/>
                <a:gd name="T74" fmla="*/ 18 w 608"/>
                <a:gd name="T75" fmla="*/ 17 h 2445"/>
                <a:gd name="T76" fmla="*/ 45 w 608"/>
                <a:gd name="T77" fmla="*/ 2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8" h="2445">
                  <a:moveTo>
                    <a:pt x="60" y="0"/>
                  </a:moveTo>
                  <a:lnTo>
                    <a:pt x="75" y="2"/>
                  </a:lnTo>
                  <a:lnTo>
                    <a:pt x="89" y="8"/>
                  </a:lnTo>
                  <a:lnTo>
                    <a:pt x="102" y="17"/>
                  </a:lnTo>
                  <a:lnTo>
                    <a:pt x="170" y="87"/>
                  </a:lnTo>
                  <a:lnTo>
                    <a:pt x="233" y="161"/>
                  </a:lnTo>
                  <a:lnTo>
                    <a:pt x="291" y="238"/>
                  </a:lnTo>
                  <a:lnTo>
                    <a:pt x="344" y="316"/>
                  </a:lnTo>
                  <a:lnTo>
                    <a:pt x="394" y="398"/>
                  </a:lnTo>
                  <a:lnTo>
                    <a:pt x="437" y="483"/>
                  </a:lnTo>
                  <a:lnTo>
                    <a:pt x="477" y="569"/>
                  </a:lnTo>
                  <a:lnTo>
                    <a:pt x="511" y="658"/>
                  </a:lnTo>
                  <a:lnTo>
                    <a:pt x="540" y="748"/>
                  </a:lnTo>
                  <a:lnTo>
                    <a:pt x="564" y="840"/>
                  </a:lnTo>
                  <a:lnTo>
                    <a:pt x="583" y="934"/>
                  </a:lnTo>
                  <a:lnTo>
                    <a:pt x="596" y="1029"/>
                  </a:lnTo>
                  <a:lnTo>
                    <a:pt x="604" y="1125"/>
                  </a:lnTo>
                  <a:lnTo>
                    <a:pt x="608" y="1223"/>
                  </a:lnTo>
                  <a:lnTo>
                    <a:pt x="604" y="1320"/>
                  </a:lnTo>
                  <a:lnTo>
                    <a:pt x="596" y="1416"/>
                  </a:lnTo>
                  <a:lnTo>
                    <a:pt x="583" y="1511"/>
                  </a:lnTo>
                  <a:lnTo>
                    <a:pt x="564" y="1605"/>
                  </a:lnTo>
                  <a:lnTo>
                    <a:pt x="540" y="1696"/>
                  </a:lnTo>
                  <a:lnTo>
                    <a:pt x="511" y="1787"/>
                  </a:lnTo>
                  <a:lnTo>
                    <a:pt x="477" y="1875"/>
                  </a:lnTo>
                  <a:lnTo>
                    <a:pt x="437" y="1961"/>
                  </a:lnTo>
                  <a:lnTo>
                    <a:pt x="394" y="2045"/>
                  </a:lnTo>
                  <a:lnTo>
                    <a:pt x="344" y="2127"/>
                  </a:lnTo>
                  <a:lnTo>
                    <a:pt x="291" y="2207"/>
                  </a:lnTo>
                  <a:lnTo>
                    <a:pt x="233" y="2283"/>
                  </a:lnTo>
                  <a:lnTo>
                    <a:pt x="170" y="2357"/>
                  </a:lnTo>
                  <a:lnTo>
                    <a:pt x="102" y="2427"/>
                  </a:lnTo>
                  <a:lnTo>
                    <a:pt x="89" y="2437"/>
                  </a:lnTo>
                  <a:lnTo>
                    <a:pt x="75" y="2442"/>
                  </a:lnTo>
                  <a:lnTo>
                    <a:pt x="60" y="2445"/>
                  </a:lnTo>
                  <a:lnTo>
                    <a:pt x="45" y="2442"/>
                  </a:lnTo>
                  <a:lnTo>
                    <a:pt x="30" y="2437"/>
                  </a:lnTo>
                  <a:lnTo>
                    <a:pt x="18" y="2427"/>
                  </a:lnTo>
                  <a:lnTo>
                    <a:pt x="8" y="2415"/>
                  </a:lnTo>
                  <a:lnTo>
                    <a:pt x="3" y="2401"/>
                  </a:lnTo>
                  <a:lnTo>
                    <a:pt x="0" y="2386"/>
                  </a:lnTo>
                  <a:lnTo>
                    <a:pt x="3" y="2372"/>
                  </a:lnTo>
                  <a:lnTo>
                    <a:pt x="8" y="2357"/>
                  </a:lnTo>
                  <a:lnTo>
                    <a:pt x="18" y="2344"/>
                  </a:lnTo>
                  <a:lnTo>
                    <a:pt x="86" y="2273"/>
                  </a:lnTo>
                  <a:lnTo>
                    <a:pt x="148" y="2199"/>
                  </a:lnTo>
                  <a:lnTo>
                    <a:pt x="206" y="2123"/>
                  </a:lnTo>
                  <a:lnTo>
                    <a:pt x="258" y="2042"/>
                  </a:lnTo>
                  <a:lnTo>
                    <a:pt x="306" y="1959"/>
                  </a:lnTo>
                  <a:lnTo>
                    <a:pt x="348" y="1874"/>
                  </a:lnTo>
                  <a:lnTo>
                    <a:pt x="384" y="1786"/>
                  </a:lnTo>
                  <a:lnTo>
                    <a:pt x="416" y="1696"/>
                  </a:lnTo>
                  <a:lnTo>
                    <a:pt x="442" y="1605"/>
                  </a:lnTo>
                  <a:lnTo>
                    <a:pt x="462" y="1511"/>
                  </a:lnTo>
                  <a:lnTo>
                    <a:pt x="477" y="1416"/>
                  </a:lnTo>
                  <a:lnTo>
                    <a:pt x="486" y="1320"/>
                  </a:lnTo>
                  <a:lnTo>
                    <a:pt x="488" y="1223"/>
                  </a:lnTo>
                  <a:lnTo>
                    <a:pt x="486" y="1125"/>
                  </a:lnTo>
                  <a:lnTo>
                    <a:pt x="477" y="1029"/>
                  </a:lnTo>
                  <a:lnTo>
                    <a:pt x="462" y="934"/>
                  </a:lnTo>
                  <a:lnTo>
                    <a:pt x="442" y="840"/>
                  </a:lnTo>
                  <a:lnTo>
                    <a:pt x="416" y="748"/>
                  </a:lnTo>
                  <a:lnTo>
                    <a:pt x="384" y="659"/>
                  </a:lnTo>
                  <a:lnTo>
                    <a:pt x="348" y="570"/>
                  </a:lnTo>
                  <a:lnTo>
                    <a:pt x="306" y="485"/>
                  </a:lnTo>
                  <a:lnTo>
                    <a:pt x="258" y="402"/>
                  </a:lnTo>
                  <a:lnTo>
                    <a:pt x="206" y="322"/>
                  </a:lnTo>
                  <a:lnTo>
                    <a:pt x="148" y="245"/>
                  </a:lnTo>
                  <a:lnTo>
                    <a:pt x="86" y="171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3" y="73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0" y="8"/>
                  </a:lnTo>
                  <a:lnTo>
                    <a:pt x="45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9">
              <a:extLst>
                <a:ext uri="{FF2B5EF4-FFF2-40B4-BE49-F238E27FC236}">
                  <a16:creationId xmlns:a16="http://schemas.microsoft.com/office/drawing/2014/main" id="{43B115CC-E633-4D27-A700-2BBC7ACFD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957388"/>
              <a:ext cx="79375" cy="307975"/>
            </a:xfrm>
            <a:custGeom>
              <a:avLst/>
              <a:gdLst>
                <a:gd name="T0" fmla="*/ 458 w 502"/>
                <a:gd name="T1" fmla="*/ 2 h 1946"/>
                <a:gd name="T2" fmla="*/ 485 w 502"/>
                <a:gd name="T3" fmla="*/ 17 h 1946"/>
                <a:gd name="T4" fmla="*/ 500 w 502"/>
                <a:gd name="T5" fmla="*/ 44 h 1946"/>
                <a:gd name="T6" fmla="*/ 500 w 502"/>
                <a:gd name="T7" fmla="*/ 74 h 1946"/>
                <a:gd name="T8" fmla="*/ 485 w 502"/>
                <a:gd name="T9" fmla="*/ 100 h 1946"/>
                <a:gd name="T10" fmla="*/ 373 w 502"/>
                <a:gd name="T11" fmla="*/ 227 h 1946"/>
                <a:gd name="T12" fmla="*/ 281 w 502"/>
                <a:gd name="T13" fmla="*/ 363 h 1946"/>
                <a:gd name="T14" fmla="*/ 210 w 502"/>
                <a:gd name="T15" fmla="*/ 509 h 1946"/>
                <a:gd name="T16" fmla="*/ 159 w 502"/>
                <a:gd name="T17" fmla="*/ 660 h 1946"/>
                <a:gd name="T18" fmla="*/ 130 w 502"/>
                <a:gd name="T19" fmla="*/ 816 h 1946"/>
                <a:gd name="T20" fmla="*/ 119 w 502"/>
                <a:gd name="T21" fmla="*/ 974 h 1946"/>
                <a:gd name="T22" fmla="*/ 130 w 502"/>
                <a:gd name="T23" fmla="*/ 1131 h 1946"/>
                <a:gd name="T24" fmla="*/ 159 w 502"/>
                <a:gd name="T25" fmla="*/ 1287 h 1946"/>
                <a:gd name="T26" fmla="*/ 210 w 502"/>
                <a:gd name="T27" fmla="*/ 1437 h 1946"/>
                <a:gd name="T28" fmla="*/ 281 w 502"/>
                <a:gd name="T29" fmla="*/ 1583 h 1946"/>
                <a:gd name="T30" fmla="*/ 373 w 502"/>
                <a:gd name="T31" fmla="*/ 1720 h 1946"/>
                <a:gd name="T32" fmla="*/ 485 w 502"/>
                <a:gd name="T33" fmla="*/ 1847 h 1946"/>
                <a:gd name="T34" fmla="*/ 500 w 502"/>
                <a:gd name="T35" fmla="*/ 1873 h 1946"/>
                <a:gd name="T36" fmla="*/ 500 w 502"/>
                <a:gd name="T37" fmla="*/ 1902 h 1946"/>
                <a:gd name="T38" fmla="*/ 485 w 502"/>
                <a:gd name="T39" fmla="*/ 1929 h 1946"/>
                <a:gd name="T40" fmla="*/ 458 w 502"/>
                <a:gd name="T41" fmla="*/ 1945 h 1946"/>
                <a:gd name="T42" fmla="*/ 427 w 502"/>
                <a:gd name="T43" fmla="*/ 1945 h 1946"/>
                <a:gd name="T44" fmla="*/ 401 w 502"/>
                <a:gd name="T45" fmla="*/ 1929 h 1946"/>
                <a:gd name="T46" fmla="*/ 282 w 502"/>
                <a:gd name="T47" fmla="*/ 1796 h 1946"/>
                <a:gd name="T48" fmla="*/ 185 w 502"/>
                <a:gd name="T49" fmla="*/ 1653 h 1946"/>
                <a:gd name="T50" fmla="*/ 107 w 502"/>
                <a:gd name="T51" fmla="*/ 1502 h 1946"/>
                <a:gd name="T52" fmla="*/ 51 w 502"/>
                <a:gd name="T53" fmla="*/ 1344 h 1946"/>
                <a:gd name="T54" fmla="*/ 16 w 502"/>
                <a:gd name="T55" fmla="*/ 1180 h 1946"/>
                <a:gd name="T56" fmla="*/ 0 w 502"/>
                <a:gd name="T57" fmla="*/ 1015 h 1946"/>
                <a:gd name="T58" fmla="*/ 6 w 502"/>
                <a:gd name="T59" fmla="*/ 848 h 1946"/>
                <a:gd name="T60" fmla="*/ 31 w 502"/>
                <a:gd name="T61" fmla="*/ 685 h 1946"/>
                <a:gd name="T62" fmla="*/ 78 w 502"/>
                <a:gd name="T63" fmla="*/ 523 h 1946"/>
                <a:gd name="T64" fmla="*/ 144 w 502"/>
                <a:gd name="T65" fmla="*/ 368 h 1946"/>
                <a:gd name="T66" fmla="*/ 231 w 502"/>
                <a:gd name="T67" fmla="*/ 220 h 1946"/>
                <a:gd name="T68" fmla="*/ 339 w 502"/>
                <a:gd name="T69" fmla="*/ 83 h 1946"/>
                <a:gd name="T70" fmla="*/ 413 w 502"/>
                <a:gd name="T71" fmla="*/ 7 h 1946"/>
                <a:gd name="T72" fmla="*/ 443 w 502"/>
                <a:gd name="T7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1946">
                  <a:moveTo>
                    <a:pt x="443" y="0"/>
                  </a:moveTo>
                  <a:lnTo>
                    <a:pt x="458" y="2"/>
                  </a:lnTo>
                  <a:lnTo>
                    <a:pt x="472" y="7"/>
                  </a:lnTo>
                  <a:lnTo>
                    <a:pt x="485" y="17"/>
                  </a:lnTo>
                  <a:lnTo>
                    <a:pt x="495" y="30"/>
                  </a:lnTo>
                  <a:lnTo>
                    <a:pt x="500" y="44"/>
                  </a:lnTo>
                  <a:lnTo>
                    <a:pt x="502" y="59"/>
                  </a:lnTo>
                  <a:lnTo>
                    <a:pt x="500" y="74"/>
                  </a:lnTo>
                  <a:lnTo>
                    <a:pt x="495" y="88"/>
                  </a:lnTo>
                  <a:lnTo>
                    <a:pt x="485" y="100"/>
                  </a:lnTo>
                  <a:lnTo>
                    <a:pt x="426" y="162"/>
                  </a:lnTo>
                  <a:lnTo>
                    <a:pt x="373" y="227"/>
                  </a:lnTo>
                  <a:lnTo>
                    <a:pt x="324" y="294"/>
                  </a:lnTo>
                  <a:lnTo>
                    <a:pt x="281" y="363"/>
                  </a:lnTo>
                  <a:lnTo>
                    <a:pt x="243" y="435"/>
                  </a:lnTo>
                  <a:lnTo>
                    <a:pt x="210" y="509"/>
                  </a:lnTo>
                  <a:lnTo>
                    <a:pt x="183" y="583"/>
                  </a:lnTo>
                  <a:lnTo>
                    <a:pt x="159" y="660"/>
                  </a:lnTo>
                  <a:lnTo>
                    <a:pt x="142" y="737"/>
                  </a:lnTo>
                  <a:lnTo>
                    <a:pt x="130" y="816"/>
                  </a:lnTo>
                  <a:lnTo>
                    <a:pt x="122" y="894"/>
                  </a:lnTo>
                  <a:lnTo>
                    <a:pt x="119" y="974"/>
                  </a:lnTo>
                  <a:lnTo>
                    <a:pt x="122" y="1052"/>
                  </a:lnTo>
                  <a:lnTo>
                    <a:pt x="130" y="1131"/>
                  </a:lnTo>
                  <a:lnTo>
                    <a:pt x="142" y="1209"/>
                  </a:lnTo>
                  <a:lnTo>
                    <a:pt x="159" y="1287"/>
                  </a:lnTo>
                  <a:lnTo>
                    <a:pt x="183" y="1363"/>
                  </a:lnTo>
                  <a:lnTo>
                    <a:pt x="210" y="1437"/>
                  </a:lnTo>
                  <a:lnTo>
                    <a:pt x="243" y="1512"/>
                  </a:lnTo>
                  <a:lnTo>
                    <a:pt x="281" y="1583"/>
                  </a:lnTo>
                  <a:lnTo>
                    <a:pt x="324" y="1652"/>
                  </a:lnTo>
                  <a:lnTo>
                    <a:pt x="373" y="1720"/>
                  </a:lnTo>
                  <a:lnTo>
                    <a:pt x="426" y="1784"/>
                  </a:lnTo>
                  <a:lnTo>
                    <a:pt x="485" y="1847"/>
                  </a:lnTo>
                  <a:lnTo>
                    <a:pt x="495" y="1859"/>
                  </a:lnTo>
                  <a:lnTo>
                    <a:pt x="500" y="1873"/>
                  </a:lnTo>
                  <a:lnTo>
                    <a:pt x="502" y="1888"/>
                  </a:lnTo>
                  <a:lnTo>
                    <a:pt x="500" y="1902"/>
                  </a:lnTo>
                  <a:lnTo>
                    <a:pt x="495" y="1916"/>
                  </a:lnTo>
                  <a:lnTo>
                    <a:pt x="485" y="1929"/>
                  </a:lnTo>
                  <a:lnTo>
                    <a:pt x="472" y="1938"/>
                  </a:lnTo>
                  <a:lnTo>
                    <a:pt x="458" y="1945"/>
                  </a:lnTo>
                  <a:lnTo>
                    <a:pt x="443" y="1946"/>
                  </a:lnTo>
                  <a:lnTo>
                    <a:pt x="427" y="1945"/>
                  </a:lnTo>
                  <a:lnTo>
                    <a:pt x="413" y="1938"/>
                  </a:lnTo>
                  <a:lnTo>
                    <a:pt x="401" y="1929"/>
                  </a:lnTo>
                  <a:lnTo>
                    <a:pt x="339" y="1864"/>
                  </a:lnTo>
                  <a:lnTo>
                    <a:pt x="282" y="1796"/>
                  </a:lnTo>
                  <a:lnTo>
                    <a:pt x="231" y="1727"/>
                  </a:lnTo>
                  <a:lnTo>
                    <a:pt x="185" y="1653"/>
                  </a:lnTo>
                  <a:lnTo>
                    <a:pt x="144" y="1578"/>
                  </a:lnTo>
                  <a:lnTo>
                    <a:pt x="107" y="1502"/>
                  </a:lnTo>
                  <a:lnTo>
                    <a:pt x="78" y="1423"/>
                  </a:lnTo>
                  <a:lnTo>
                    <a:pt x="51" y="1344"/>
                  </a:lnTo>
                  <a:lnTo>
                    <a:pt x="31" y="1262"/>
                  </a:lnTo>
                  <a:lnTo>
                    <a:pt x="16" y="1180"/>
                  </a:lnTo>
                  <a:lnTo>
                    <a:pt x="6" y="1098"/>
                  </a:lnTo>
                  <a:lnTo>
                    <a:pt x="0" y="1015"/>
                  </a:lnTo>
                  <a:lnTo>
                    <a:pt x="0" y="931"/>
                  </a:lnTo>
                  <a:lnTo>
                    <a:pt x="6" y="848"/>
                  </a:lnTo>
                  <a:lnTo>
                    <a:pt x="16" y="767"/>
                  </a:lnTo>
                  <a:lnTo>
                    <a:pt x="31" y="685"/>
                  </a:lnTo>
                  <a:lnTo>
                    <a:pt x="51" y="603"/>
                  </a:lnTo>
                  <a:lnTo>
                    <a:pt x="78" y="523"/>
                  </a:lnTo>
                  <a:lnTo>
                    <a:pt x="107" y="445"/>
                  </a:lnTo>
                  <a:lnTo>
                    <a:pt x="144" y="368"/>
                  </a:lnTo>
                  <a:lnTo>
                    <a:pt x="185" y="293"/>
                  </a:lnTo>
                  <a:lnTo>
                    <a:pt x="231" y="220"/>
                  </a:lnTo>
                  <a:lnTo>
                    <a:pt x="282" y="150"/>
                  </a:lnTo>
                  <a:lnTo>
                    <a:pt x="339" y="83"/>
                  </a:lnTo>
                  <a:lnTo>
                    <a:pt x="401" y="17"/>
                  </a:lnTo>
                  <a:lnTo>
                    <a:pt x="413" y="7"/>
                  </a:lnTo>
                  <a:lnTo>
                    <a:pt x="427" y="2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FC100C07-063E-498D-BA61-6BDC665B2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1" y="1957388"/>
              <a:ext cx="80963" cy="307975"/>
            </a:xfrm>
            <a:custGeom>
              <a:avLst/>
              <a:gdLst>
                <a:gd name="T0" fmla="*/ 75 w 502"/>
                <a:gd name="T1" fmla="*/ 2 h 1946"/>
                <a:gd name="T2" fmla="*/ 102 w 502"/>
                <a:gd name="T3" fmla="*/ 17 h 1946"/>
                <a:gd name="T4" fmla="*/ 220 w 502"/>
                <a:gd name="T5" fmla="*/ 150 h 1946"/>
                <a:gd name="T6" fmla="*/ 318 w 502"/>
                <a:gd name="T7" fmla="*/ 293 h 1946"/>
                <a:gd name="T8" fmla="*/ 395 w 502"/>
                <a:gd name="T9" fmla="*/ 445 h 1946"/>
                <a:gd name="T10" fmla="*/ 451 w 502"/>
                <a:gd name="T11" fmla="*/ 603 h 1946"/>
                <a:gd name="T12" fmla="*/ 487 w 502"/>
                <a:gd name="T13" fmla="*/ 767 h 1946"/>
                <a:gd name="T14" fmla="*/ 502 w 502"/>
                <a:gd name="T15" fmla="*/ 931 h 1946"/>
                <a:gd name="T16" fmla="*/ 497 w 502"/>
                <a:gd name="T17" fmla="*/ 1098 h 1946"/>
                <a:gd name="T18" fmla="*/ 471 w 502"/>
                <a:gd name="T19" fmla="*/ 1262 h 1946"/>
                <a:gd name="T20" fmla="*/ 426 w 502"/>
                <a:gd name="T21" fmla="*/ 1423 h 1946"/>
                <a:gd name="T22" fmla="*/ 359 w 502"/>
                <a:gd name="T23" fmla="*/ 1578 h 1946"/>
                <a:gd name="T24" fmla="*/ 271 w 502"/>
                <a:gd name="T25" fmla="*/ 1727 h 1946"/>
                <a:gd name="T26" fmla="*/ 164 w 502"/>
                <a:gd name="T27" fmla="*/ 1864 h 1946"/>
                <a:gd name="T28" fmla="*/ 90 w 502"/>
                <a:gd name="T29" fmla="*/ 1938 h 1946"/>
                <a:gd name="T30" fmla="*/ 60 w 502"/>
                <a:gd name="T31" fmla="*/ 1946 h 1946"/>
                <a:gd name="T32" fmla="*/ 31 w 502"/>
                <a:gd name="T33" fmla="*/ 1938 h 1946"/>
                <a:gd name="T34" fmla="*/ 8 w 502"/>
                <a:gd name="T35" fmla="*/ 1916 h 1946"/>
                <a:gd name="T36" fmla="*/ 0 w 502"/>
                <a:gd name="T37" fmla="*/ 1888 h 1946"/>
                <a:gd name="T38" fmla="*/ 8 w 502"/>
                <a:gd name="T39" fmla="*/ 1859 h 1946"/>
                <a:gd name="T40" fmla="*/ 77 w 502"/>
                <a:gd name="T41" fmla="*/ 1784 h 1946"/>
                <a:gd name="T42" fmla="*/ 178 w 502"/>
                <a:gd name="T43" fmla="*/ 1652 h 1946"/>
                <a:gd name="T44" fmla="*/ 260 w 502"/>
                <a:gd name="T45" fmla="*/ 1512 h 1946"/>
                <a:gd name="T46" fmla="*/ 321 w 502"/>
                <a:gd name="T47" fmla="*/ 1363 h 1946"/>
                <a:gd name="T48" fmla="*/ 361 w 502"/>
                <a:gd name="T49" fmla="*/ 1209 h 1946"/>
                <a:gd name="T50" fmla="*/ 382 w 502"/>
                <a:gd name="T51" fmla="*/ 1052 h 1946"/>
                <a:gd name="T52" fmla="*/ 382 w 502"/>
                <a:gd name="T53" fmla="*/ 894 h 1946"/>
                <a:gd name="T54" fmla="*/ 361 w 502"/>
                <a:gd name="T55" fmla="*/ 737 h 1946"/>
                <a:gd name="T56" fmla="*/ 321 w 502"/>
                <a:gd name="T57" fmla="*/ 583 h 1946"/>
                <a:gd name="T58" fmla="*/ 260 w 502"/>
                <a:gd name="T59" fmla="*/ 435 h 1946"/>
                <a:gd name="T60" fmla="*/ 178 w 502"/>
                <a:gd name="T61" fmla="*/ 294 h 1946"/>
                <a:gd name="T62" fmla="*/ 77 w 502"/>
                <a:gd name="T63" fmla="*/ 162 h 1946"/>
                <a:gd name="T64" fmla="*/ 8 w 502"/>
                <a:gd name="T65" fmla="*/ 88 h 1946"/>
                <a:gd name="T66" fmla="*/ 0 w 502"/>
                <a:gd name="T67" fmla="*/ 59 h 1946"/>
                <a:gd name="T68" fmla="*/ 8 w 502"/>
                <a:gd name="T69" fmla="*/ 30 h 1946"/>
                <a:gd name="T70" fmla="*/ 31 w 502"/>
                <a:gd name="T71" fmla="*/ 7 h 1946"/>
                <a:gd name="T72" fmla="*/ 60 w 502"/>
                <a:gd name="T7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1946">
                  <a:moveTo>
                    <a:pt x="60" y="0"/>
                  </a:moveTo>
                  <a:lnTo>
                    <a:pt x="75" y="2"/>
                  </a:lnTo>
                  <a:lnTo>
                    <a:pt x="90" y="7"/>
                  </a:lnTo>
                  <a:lnTo>
                    <a:pt x="102" y="17"/>
                  </a:lnTo>
                  <a:lnTo>
                    <a:pt x="164" y="83"/>
                  </a:lnTo>
                  <a:lnTo>
                    <a:pt x="220" y="150"/>
                  </a:lnTo>
                  <a:lnTo>
                    <a:pt x="271" y="220"/>
                  </a:lnTo>
                  <a:lnTo>
                    <a:pt x="318" y="293"/>
                  </a:lnTo>
                  <a:lnTo>
                    <a:pt x="359" y="368"/>
                  </a:lnTo>
                  <a:lnTo>
                    <a:pt x="395" y="445"/>
                  </a:lnTo>
                  <a:lnTo>
                    <a:pt x="426" y="523"/>
                  </a:lnTo>
                  <a:lnTo>
                    <a:pt x="451" y="603"/>
                  </a:lnTo>
                  <a:lnTo>
                    <a:pt x="471" y="685"/>
                  </a:lnTo>
                  <a:lnTo>
                    <a:pt x="487" y="767"/>
                  </a:lnTo>
                  <a:lnTo>
                    <a:pt x="497" y="848"/>
                  </a:lnTo>
                  <a:lnTo>
                    <a:pt x="502" y="931"/>
                  </a:lnTo>
                  <a:lnTo>
                    <a:pt x="502" y="1015"/>
                  </a:lnTo>
                  <a:lnTo>
                    <a:pt x="497" y="1098"/>
                  </a:lnTo>
                  <a:lnTo>
                    <a:pt x="487" y="1180"/>
                  </a:lnTo>
                  <a:lnTo>
                    <a:pt x="471" y="1262"/>
                  </a:lnTo>
                  <a:lnTo>
                    <a:pt x="451" y="1344"/>
                  </a:lnTo>
                  <a:lnTo>
                    <a:pt x="426" y="1423"/>
                  </a:lnTo>
                  <a:lnTo>
                    <a:pt x="395" y="1502"/>
                  </a:lnTo>
                  <a:lnTo>
                    <a:pt x="359" y="1578"/>
                  </a:lnTo>
                  <a:lnTo>
                    <a:pt x="318" y="1653"/>
                  </a:lnTo>
                  <a:lnTo>
                    <a:pt x="271" y="1727"/>
                  </a:lnTo>
                  <a:lnTo>
                    <a:pt x="220" y="1796"/>
                  </a:lnTo>
                  <a:lnTo>
                    <a:pt x="164" y="1864"/>
                  </a:lnTo>
                  <a:lnTo>
                    <a:pt x="102" y="1929"/>
                  </a:lnTo>
                  <a:lnTo>
                    <a:pt x="90" y="1938"/>
                  </a:lnTo>
                  <a:lnTo>
                    <a:pt x="75" y="1945"/>
                  </a:lnTo>
                  <a:lnTo>
                    <a:pt x="60" y="1946"/>
                  </a:lnTo>
                  <a:lnTo>
                    <a:pt x="46" y="1945"/>
                  </a:lnTo>
                  <a:lnTo>
                    <a:pt x="31" y="1938"/>
                  </a:lnTo>
                  <a:lnTo>
                    <a:pt x="18" y="1929"/>
                  </a:lnTo>
                  <a:lnTo>
                    <a:pt x="8" y="1916"/>
                  </a:lnTo>
                  <a:lnTo>
                    <a:pt x="2" y="1902"/>
                  </a:lnTo>
                  <a:lnTo>
                    <a:pt x="0" y="1888"/>
                  </a:lnTo>
                  <a:lnTo>
                    <a:pt x="2" y="1873"/>
                  </a:lnTo>
                  <a:lnTo>
                    <a:pt x="8" y="1859"/>
                  </a:lnTo>
                  <a:lnTo>
                    <a:pt x="18" y="1847"/>
                  </a:lnTo>
                  <a:lnTo>
                    <a:pt x="77" y="1784"/>
                  </a:lnTo>
                  <a:lnTo>
                    <a:pt x="130" y="1720"/>
                  </a:lnTo>
                  <a:lnTo>
                    <a:pt x="178" y="1652"/>
                  </a:lnTo>
                  <a:lnTo>
                    <a:pt x="221" y="1583"/>
                  </a:lnTo>
                  <a:lnTo>
                    <a:pt x="260" y="1512"/>
                  </a:lnTo>
                  <a:lnTo>
                    <a:pt x="292" y="1437"/>
                  </a:lnTo>
                  <a:lnTo>
                    <a:pt x="321" y="1363"/>
                  </a:lnTo>
                  <a:lnTo>
                    <a:pt x="343" y="1287"/>
                  </a:lnTo>
                  <a:lnTo>
                    <a:pt x="361" y="1209"/>
                  </a:lnTo>
                  <a:lnTo>
                    <a:pt x="374" y="1131"/>
                  </a:lnTo>
                  <a:lnTo>
                    <a:pt x="382" y="1052"/>
                  </a:lnTo>
                  <a:lnTo>
                    <a:pt x="384" y="973"/>
                  </a:lnTo>
                  <a:lnTo>
                    <a:pt x="382" y="894"/>
                  </a:lnTo>
                  <a:lnTo>
                    <a:pt x="374" y="816"/>
                  </a:lnTo>
                  <a:lnTo>
                    <a:pt x="361" y="737"/>
                  </a:lnTo>
                  <a:lnTo>
                    <a:pt x="343" y="660"/>
                  </a:lnTo>
                  <a:lnTo>
                    <a:pt x="321" y="583"/>
                  </a:lnTo>
                  <a:lnTo>
                    <a:pt x="292" y="508"/>
                  </a:lnTo>
                  <a:lnTo>
                    <a:pt x="260" y="435"/>
                  </a:lnTo>
                  <a:lnTo>
                    <a:pt x="221" y="363"/>
                  </a:lnTo>
                  <a:lnTo>
                    <a:pt x="178" y="294"/>
                  </a:lnTo>
                  <a:lnTo>
                    <a:pt x="130" y="227"/>
                  </a:lnTo>
                  <a:lnTo>
                    <a:pt x="77" y="162"/>
                  </a:lnTo>
                  <a:lnTo>
                    <a:pt x="18" y="100"/>
                  </a:lnTo>
                  <a:lnTo>
                    <a:pt x="8" y="88"/>
                  </a:lnTo>
                  <a:lnTo>
                    <a:pt x="2" y="74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30"/>
                  </a:lnTo>
                  <a:lnTo>
                    <a:pt x="18" y="17"/>
                  </a:lnTo>
                  <a:lnTo>
                    <a:pt x="31" y="7"/>
                  </a:lnTo>
                  <a:lnTo>
                    <a:pt x="46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1">
              <a:extLst>
                <a:ext uri="{FF2B5EF4-FFF2-40B4-BE49-F238E27FC236}">
                  <a16:creationId xmlns:a16="http://schemas.microsoft.com/office/drawing/2014/main" id="{463F08FF-95E2-47AE-B973-5A5CD7FED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1" y="1997075"/>
              <a:ext cx="63500" cy="230188"/>
            </a:xfrm>
            <a:custGeom>
              <a:avLst/>
              <a:gdLst>
                <a:gd name="T0" fmla="*/ 354 w 398"/>
                <a:gd name="T1" fmla="*/ 3 h 1448"/>
                <a:gd name="T2" fmla="*/ 382 w 398"/>
                <a:gd name="T3" fmla="*/ 18 h 1448"/>
                <a:gd name="T4" fmla="*/ 397 w 398"/>
                <a:gd name="T5" fmla="*/ 44 h 1448"/>
                <a:gd name="T6" fmla="*/ 397 w 398"/>
                <a:gd name="T7" fmla="*/ 75 h 1448"/>
                <a:gd name="T8" fmla="*/ 382 w 398"/>
                <a:gd name="T9" fmla="*/ 101 h 1448"/>
                <a:gd name="T10" fmla="*/ 287 w 398"/>
                <a:gd name="T11" fmla="*/ 210 h 1448"/>
                <a:gd name="T12" fmla="*/ 214 w 398"/>
                <a:gd name="T13" fmla="*/ 330 h 1448"/>
                <a:gd name="T14" fmla="*/ 162 w 398"/>
                <a:gd name="T15" fmla="*/ 456 h 1448"/>
                <a:gd name="T16" fmla="*/ 131 w 398"/>
                <a:gd name="T17" fmla="*/ 590 h 1448"/>
                <a:gd name="T18" fmla="*/ 120 w 398"/>
                <a:gd name="T19" fmla="*/ 724 h 1448"/>
                <a:gd name="T20" fmla="*/ 131 w 398"/>
                <a:gd name="T21" fmla="*/ 859 h 1448"/>
                <a:gd name="T22" fmla="*/ 162 w 398"/>
                <a:gd name="T23" fmla="*/ 992 h 1448"/>
                <a:gd name="T24" fmla="*/ 214 w 398"/>
                <a:gd name="T25" fmla="*/ 1119 h 1448"/>
                <a:gd name="T26" fmla="*/ 287 w 398"/>
                <a:gd name="T27" fmla="*/ 1239 h 1448"/>
                <a:gd name="T28" fmla="*/ 382 w 398"/>
                <a:gd name="T29" fmla="*/ 1348 h 1448"/>
                <a:gd name="T30" fmla="*/ 397 w 398"/>
                <a:gd name="T31" fmla="*/ 1374 h 1448"/>
                <a:gd name="T32" fmla="*/ 397 w 398"/>
                <a:gd name="T33" fmla="*/ 1404 h 1448"/>
                <a:gd name="T34" fmla="*/ 382 w 398"/>
                <a:gd name="T35" fmla="*/ 1431 h 1448"/>
                <a:gd name="T36" fmla="*/ 354 w 398"/>
                <a:gd name="T37" fmla="*/ 1446 h 1448"/>
                <a:gd name="T38" fmla="*/ 324 w 398"/>
                <a:gd name="T39" fmla="*/ 1446 h 1448"/>
                <a:gd name="T40" fmla="*/ 298 w 398"/>
                <a:gd name="T41" fmla="*/ 1431 h 1448"/>
                <a:gd name="T42" fmla="*/ 202 w 398"/>
                <a:gd name="T43" fmla="*/ 1323 h 1448"/>
                <a:gd name="T44" fmla="*/ 124 w 398"/>
                <a:gd name="T45" fmla="*/ 1203 h 1448"/>
                <a:gd name="T46" fmla="*/ 64 w 398"/>
                <a:gd name="T47" fmla="*/ 1074 h 1448"/>
                <a:gd name="T48" fmla="*/ 23 w 398"/>
                <a:gd name="T49" fmla="*/ 939 h 1448"/>
                <a:gd name="T50" fmla="*/ 4 w 398"/>
                <a:gd name="T51" fmla="*/ 797 h 1448"/>
                <a:gd name="T52" fmla="*/ 4 w 398"/>
                <a:gd name="T53" fmla="*/ 652 h 1448"/>
                <a:gd name="T54" fmla="*/ 23 w 398"/>
                <a:gd name="T55" fmla="*/ 510 h 1448"/>
                <a:gd name="T56" fmla="*/ 64 w 398"/>
                <a:gd name="T57" fmla="*/ 375 h 1448"/>
                <a:gd name="T58" fmla="*/ 124 w 398"/>
                <a:gd name="T59" fmla="*/ 246 h 1448"/>
                <a:gd name="T60" fmla="*/ 202 w 398"/>
                <a:gd name="T61" fmla="*/ 126 h 1448"/>
                <a:gd name="T62" fmla="*/ 298 w 398"/>
                <a:gd name="T63" fmla="*/ 18 h 1448"/>
                <a:gd name="T64" fmla="*/ 324 w 398"/>
                <a:gd name="T65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1448">
                  <a:moveTo>
                    <a:pt x="340" y="0"/>
                  </a:moveTo>
                  <a:lnTo>
                    <a:pt x="354" y="3"/>
                  </a:lnTo>
                  <a:lnTo>
                    <a:pt x="369" y="8"/>
                  </a:lnTo>
                  <a:lnTo>
                    <a:pt x="382" y="18"/>
                  </a:lnTo>
                  <a:lnTo>
                    <a:pt x="391" y="30"/>
                  </a:lnTo>
                  <a:lnTo>
                    <a:pt x="397" y="44"/>
                  </a:lnTo>
                  <a:lnTo>
                    <a:pt x="398" y="59"/>
                  </a:lnTo>
                  <a:lnTo>
                    <a:pt x="397" y="75"/>
                  </a:lnTo>
                  <a:lnTo>
                    <a:pt x="391" y="89"/>
                  </a:lnTo>
                  <a:lnTo>
                    <a:pt x="382" y="101"/>
                  </a:lnTo>
                  <a:lnTo>
                    <a:pt x="332" y="154"/>
                  </a:lnTo>
                  <a:lnTo>
                    <a:pt x="287" y="210"/>
                  </a:lnTo>
                  <a:lnTo>
                    <a:pt x="248" y="269"/>
                  </a:lnTo>
                  <a:lnTo>
                    <a:pt x="214" y="330"/>
                  </a:lnTo>
                  <a:lnTo>
                    <a:pt x="185" y="392"/>
                  </a:lnTo>
                  <a:lnTo>
                    <a:pt x="162" y="456"/>
                  </a:lnTo>
                  <a:lnTo>
                    <a:pt x="143" y="523"/>
                  </a:lnTo>
                  <a:lnTo>
                    <a:pt x="131" y="590"/>
                  </a:lnTo>
                  <a:lnTo>
                    <a:pt x="123" y="656"/>
                  </a:lnTo>
                  <a:lnTo>
                    <a:pt x="120" y="724"/>
                  </a:lnTo>
                  <a:lnTo>
                    <a:pt x="123" y="791"/>
                  </a:lnTo>
                  <a:lnTo>
                    <a:pt x="131" y="859"/>
                  </a:lnTo>
                  <a:lnTo>
                    <a:pt x="143" y="926"/>
                  </a:lnTo>
                  <a:lnTo>
                    <a:pt x="162" y="992"/>
                  </a:lnTo>
                  <a:lnTo>
                    <a:pt x="185" y="1056"/>
                  </a:lnTo>
                  <a:lnTo>
                    <a:pt x="214" y="1119"/>
                  </a:lnTo>
                  <a:lnTo>
                    <a:pt x="248" y="1180"/>
                  </a:lnTo>
                  <a:lnTo>
                    <a:pt x="287" y="1239"/>
                  </a:lnTo>
                  <a:lnTo>
                    <a:pt x="332" y="1294"/>
                  </a:lnTo>
                  <a:lnTo>
                    <a:pt x="382" y="1348"/>
                  </a:lnTo>
                  <a:lnTo>
                    <a:pt x="391" y="1360"/>
                  </a:lnTo>
                  <a:lnTo>
                    <a:pt x="397" y="1374"/>
                  </a:lnTo>
                  <a:lnTo>
                    <a:pt x="398" y="1389"/>
                  </a:lnTo>
                  <a:lnTo>
                    <a:pt x="397" y="1404"/>
                  </a:lnTo>
                  <a:lnTo>
                    <a:pt x="391" y="1419"/>
                  </a:lnTo>
                  <a:lnTo>
                    <a:pt x="382" y="1431"/>
                  </a:lnTo>
                  <a:lnTo>
                    <a:pt x="369" y="1440"/>
                  </a:lnTo>
                  <a:lnTo>
                    <a:pt x="354" y="1446"/>
                  </a:lnTo>
                  <a:lnTo>
                    <a:pt x="339" y="1448"/>
                  </a:lnTo>
                  <a:lnTo>
                    <a:pt x="324" y="1446"/>
                  </a:lnTo>
                  <a:lnTo>
                    <a:pt x="310" y="1440"/>
                  </a:lnTo>
                  <a:lnTo>
                    <a:pt x="298" y="1431"/>
                  </a:lnTo>
                  <a:lnTo>
                    <a:pt x="247" y="1378"/>
                  </a:lnTo>
                  <a:lnTo>
                    <a:pt x="202" y="1323"/>
                  </a:lnTo>
                  <a:lnTo>
                    <a:pt x="161" y="1264"/>
                  </a:lnTo>
                  <a:lnTo>
                    <a:pt x="124" y="1203"/>
                  </a:lnTo>
                  <a:lnTo>
                    <a:pt x="92" y="1139"/>
                  </a:lnTo>
                  <a:lnTo>
                    <a:pt x="64" y="1074"/>
                  </a:lnTo>
                  <a:lnTo>
                    <a:pt x="41" y="1007"/>
                  </a:lnTo>
                  <a:lnTo>
                    <a:pt x="23" y="939"/>
                  </a:lnTo>
                  <a:lnTo>
                    <a:pt x="11" y="868"/>
                  </a:lnTo>
                  <a:lnTo>
                    <a:pt x="4" y="797"/>
                  </a:lnTo>
                  <a:lnTo>
                    <a:pt x="0" y="725"/>
                  </a:lnTo>
                  <a:lnTo>
                    <a:pt x="4" y="652"/>
                  </a:lnTo>
                  <a:lnTo>
                    <a:pt x="11" y="581"/>
                  </a:lnTo>
                  <a:lnTo>
                    <a:pt x="23" y="510"/>
                  </a:lnTo>
                  <a:lnTo>
                    <a:pt x="41" y="441"/>
                  </a:lnTo>
                  <a:lnTo>
                    <a:pt x="64" y="375"/>
                  </a:lnTo>
                  <a:lnTo>
                    <a:pt x="92" y="309"/>
                  </a:lnTo>
                  <a:lnTo>
                    <a:pt x="124" y="246"/>
                  </a:lnTo>
                  <a:lnTo>
                    <a:pt x="161" y="185"/>
                  </a:lnTo>
                  <a:lnTo>
                    <a:pt x="202" y="126"/>
                  </a:lnTo>
                  <a:lnTo>
                    <a:pt x="247" y="70"/>
                  </a:lnTo>
                  <a:lnTo>
                    <a:pt x="298" y="18"/>
                  </a:lnTo>
                  <a:lnTo>
                    <a:pt x="310" y="8"/>
                  </a:lnTo>
                  <a:lnTo>
                    <a:pt x="324" y="3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2">
              <a:extLst>
                <a:ext uri="{FF2B5EF4-FFF2-40B4-BE49-F238E27FC236}">
                  <a16:creationId xmlns:a16="http://schemas.microsoft.com/office/drawing/2014/main" id="{A608F4CC-C2E6-414F-B2A3-EB6BF2872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1997075"/>
              <a:ext cx="63500" cy="230188"/>
            </a:xfrm>
            <a:custGeom>
              <a:avLst/>
              <a:gdLst>
                <a:gd name="T0" fmla="*/ 74 w 398"/>
                <a:gd name="T1" fmla="*/ 3 h 1448"/>
                <a:gd name="T2" fmla="*/ 102 w 398"/>
                <a:gd name="T3" fmla="*/ 18 h 1448"/>
                <a:gd name="T4" fmla="*/ 197 w 398"/>
                <a:gd name="T5" fmla="*/ 126 h 1448"/>
                <a:gd name="T6" fmla="*/ 275 w 398"/>
                <a:gd name="T7" fmla="*/ 246 h 1448"/>
                <a:gd name="T8" fmla="*/ 334 w 398"/>
                <a:gd name="T9" fmla="*/ 375 h 1448"/>
                <a:gd name="T10" fmla="*/ 375 w 398"/>
                <a:gd name="T11" fmla="*/ 510 h 1448"/>
                <a:gd name="T12" fmla="*/ 395 w 398"/>
                <a:gd name="T13" fmla="*/ 652 h 1448"/>
                <a:gd name="T14" fmla="*/ 395 w 398"/>
                <a:gd name="T15" fmla="*/ 797 h 1448"/>
                <a:gd name="T16" fmla="*/ 375 w 398"/>
                <a:gd name="T17" fmla="*/ 939 h 1448"/>
                <a:gd name="T18" fmla="*/ 334 w 398"/>
                <a:gd name="T19" fmla="*/ 1074 h 1448"/>
                <a:gd name="T20" fmla="*/ 275 w 398"/>
                <a:gd name="T21" fmla="*/ 1203 h 1448"/>
                <a:gd name="T22" fmla="*/ 197 w 398"/>
                <a:gd name="T23" fmla="*/ 1322 h 1448"/>
                <a:gd name="T24" fmla="*/ 102 w 398"/>
                <a:gd name="T25" fmla="*/ 1431 h 1448"/>
                <a:gd name="T26" fmla="*/ 74 w 398"/>
                <a:gd name="T27" fmla="*/ 1446 h 1448"/>
                <a:gd name="T28" fmla="*/ 44 w 398"/>
                <a:gd name="T29" fmla="*/ 1446 h 1448"/>
                <a:gd name="T30" fmla="*/ 18 w 398"/>
                <a:gd name="T31" fmla="*/ 1431 h 1448"/>
                <a:gd name="T32" fmla="*/ 2 w 398"/>
                <a:gd name="T33" fmla="*/ 1404 h 1448"/>
                <a:gd name="T34" fmla="*/ 2 w 398"/>
                <a:gd name="T35" fmla="*/ 1374 h 1448"/>
                <a:gd name="T36" fmla="*/ 18 w 398"/>
                <a:gd name="T37" fmla="*/ 1348 h 1448"/>
                <a:gd name="T38" fmla="*/ 112 w 398"/>
                <a:gd name="T39" fmla="*/ 1239 h 1448"/>
                <a:gd name="T40" fmla="*/ 185 w 398"/>
                <a:gd name="T41" fmla="*/ 1119 h 1448"/>
                <a:gd name="T42" fmla="*/ 237 w 398"/>
                <a:gd name="T43" fmla="*/ 992 h 1448"/>
                <a:gd name="T44" fmla="*/ 269 w 398"/>
                <a:gd name="T45" fmla="*/ 859 h 1448"/>
                <a:gd name="T46" fmla="*/ 279 w 398"/>
                <a:gd name="T47" fmla="*/ 724 h 1448"/>
                <a:gd name="T48" fmla="*/ 269 w 398"/>
                <a:gd name="T49" fmla="*/ 590 h 1448"/>
                <a:gd name="T50" fmla="*/ 237 w 398"/>
                <a:gd name="T51" fmla="*/ 456 h 1448"/>
                <a:gd name="T52" fmla="*/ 185 w 398"/>
                <a:gd name="T53" fmla="*/ 330 h 1448"/>
                <a:gd name="T54" fmla="*/ 112 w 398"/>
                <a:gd name="T55" fmla="*/ 210 h 1448"/>
                <a:gd name="T56" fmla="*/ 18 w 398"/>
                <a:gd name="T57" fmla="*/ 101 h 1448"/>
                <a:gd name="T58" fmla="*/ 2 w 398"/>
                <a:gd name="T59" fmla="*/ 75 h 1448"/>
                <a:gd name="T60" fmla="*/ 2 w 398"/>
                <a:gd name="T61" fmla="*/ 44 h 1448"/>
                <a:gd name="T62" fmla="*/ 18 w 398"/>
                <a:gd name="T63" fmla="*/ 18 h 1448"/>
                <a:gd name="T64" fmla="*/ 44 w 398"/>
                <a:gd name="T65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1448">
                  <a:moveTo>
                    <a:pt x="60" y="0"/>
                  </a:moveTo>
                  <a:lnTo>
                    <a:pt x="74" y="3"/>
                  </a:lnTo>
                  <a:lnTo>
                    <a:pt x="89" y="8"/>
                  </a:lnTo>
                  <a:lnTo>
                    <a:pt x="102" y="18"/>
                  </a:lnTo>
                  <a:lnTo>
                    <a:pt x="152" y="70"/>
                  </a:lnTo>
                  <a:lnTo>
                    <a:pt x="197" y="126"/>
                  </a:lnTo>
                  <a:lnTo>
                    <a:pt x="238" y="185"/>
                  </a:lnTo>
                  <a:lnTo>
                    <a:pt x="275" y="246"/>
                  </a:lnTo>
                  <a:lnTo>
                    <a:pt x="307" y="309"/>
                  </a:lnTo>
                  <a:lnTo>
                    <a:pt x="334" y="375"/>
                  </a:lnTo>
                  <a:lnTo>
                    <a:pt x="357" y="441"/>
                  </a:lnTo>
                  <a:lnTo>
                    <a:pt x="375" y="510"/>
                  </a:lnTo>
                  <a:lnTo>
                    <a:pt x="387" y="580"/>
                  </a:lnTo>
                  <a:lnTo>
                    <a:pt x="395" y="652"/>
                  </a:lnTo>
                  <a:lnTo>
                    <a:pt x="398" y="724"/>
                  </a:lnTo>
                  <a:lnTo>
                    <a:pt x="395" y="797"/>
                  </a:lnTo>
                  <a:lnTo>
                    <a:pt x="387" y="868"/>
                  </a:lnTo>
                  <a:lnTo>
                    <a:pt x="375" y="939"/>
                  </a:lnTo>
                  <a:lnTo>
                    <a:pt x="357" y="1007"/>
                  </a:lnTo>
                  <a:lnTo>
                    <a:pt x="334" y="1074"/>
                  </a:lnTo>
                  <a:lnTo>
                    <a:pt x="307" y="1139"/>
                  </a:lnTo>
                  <a:lnTo>
                    <a:pt x="275" y="1203"/>
                  </a:lnTo>
                  <a:lnTo>
                    <a:pt x="238" y="1264"/>
                  </a:lnTo>
                  <a:lnTo>
                    <a:pt x="197" y="1322"/>
                  </a:lnTo>
                  <a:lnTo>
                    <a:pt x="152" y="1378"/>
                  </a:lnTo>
                  <a:lnTo>
                    <a:pt x="102" y="1431"/>
                  </a:lnTo>
                  <a:lnTo>
                    <a:pt x="89" y="1440"/>
                  </a:lnTo>
                  <a:lnTo>
                    <a:pt x="74" y="1446"/>
                  </a:lnTo>
                  <a:lnTo>
                    <a:pt x="60" y="1448"/>
                  </a:lnTo>
                  <a:lnTo>
                    <a:pt x="44" y="1446"/>
                  </a:lnTo>
                  <a:lnTo>
                    <a:pt x="30" y="1440"/>
                  </a:lnTo>
                  <a:lnTo>
                    <a:pt x="18" y="1431"/>
                  </a:lnTo>
                  <a:lnTo>
                    <a:pt x="8" y="1419"/>
                  </a:lnTo>
                  <a:lnTo>
                    <a:pt x="2" y="1404"/>
                  </a:lnTo>
                  <a:lnTo>
                    <a:pt x="0" y="1389"/>
                  </a:lnTo>
                  <a:lnTo>
                    <a:pt x="2" y="1374"/>
                  </a:lnTo>
                  <a:lnTo>
                    <a:pt x="8" y="1360"/>
                  </a:lnTo>
                  <a:lnTo>
                    <a:pt x="18" y="1348"/>
                  </a:lnTo>
                  <a:lnTo>
                    <a:pt x="68" y="1294"/>
                  </a:lnTo>
                  <a:lnTo>
                    <a:pt x="112" y="1239"/>
                  </a:lnTo>
                  <a:lnTo>
                    <a:pt x="150" y="1180"/>
                  </a:lnTo>
                  <a:lnTo>
                    <a:pt x="185" y="1119"/>
                  </a:lnTo>
                  <a:lnTo>
                    <a:pt x="214" y="1056"/>
                  </a:lnTo>
                  <a:lnTo>
                    <a:pt x="237" y="992"/>
                  </a:lnTo>
                  <a:lnTo>
                    <a:pt x="256" y="926"/>
                  </a:lnTo>
                  <a:lnTo>
                    <a:pt x="269" y="859"/>
                  </a:lnTo>
                  <a:lnTo>
                    <a:pt x="277" y="791"/>
                  </a:lnTo>
                  <a:lnTo>
                    <a:pt x="279" y="724"/>
                  </a:lnTo>
                  <a:lnTo>
                    <a:pt x="277" y="656"/>
                  </a:lnTo>
                  <a:lnTo>
                    <a:pt x="269" y="590"/>
                  </a:lnTo>
                  <a:lnTo>
                    <a:pt x="256" y="522"/>
                  </a:lnTo>
                  <a:lnTo>
                    <a:pt x="237" y="456"/>
                  </a:lnTo>
                  <a:lnTo>
                    <a:pt x="214" y="392"/>
                  </a:lnTo>
                  <a:lnTo>
                    <a:pt x="185" y="330"/>
                  </a:lnTo>
                  <a:lnTo>
                    <a:pt x="150" y="269"/>
                  </a:lnTo>
                  <a:lnTo>
                    <a:pt x="112" y="210"/>
                  </a:lnTo>
                  <a:lnTo>
                    <a:pt x="68" y="154"/>
                  </a:lnTo>
                  <a:lnTo>
                    <a:pt x="18" y="101"/>
                  </a:lnTo>
                  <a:lnTo>
                    <a:pt x="8" y="88"/>
                  </a:lnTo>
                  <a:lnTo>
                    <a:pt x="2" y="75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30"/>
                  </a:lnTo>
                  <a:lnTo>
                    <a:pt x="18" y="18"/>
                  </a:lnTo>
                  <a:lnTo>
                    <a:pt x="30" y="8"/>
                  </a:lnTo>
                  <a:lnTo>
                    <a:pt x="44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CFFD7C9C-BCC3-424A-8D90-36789DDED0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1" y="2047875"/>
              <a:ext cx="131763" cy="420688"/>
            </a:xfrm>
            <a:custGeom>
              <a:avLst/>
              <a:gdLst>
                <a:gd name="T0" fmla="*/ 373 w 834"/>
                <a:gd name="T1" fmla="*/ 122 h 2646"/>
                <a:gd name="T2" fmla="*/ 292 w 834"/>
                <a:gd name="T3" fmla="*/ 146 h 2646"/>
                <a:gd name="T4" fmla="*/ 221 w 834"/>
                <a:gd name="T5" fmla="*/ 190 h 2646"/>
                <a:gd name="T6" fmla="*/ 167 w 834"/>
                <a:gd name="T7" fmla="*/ 252 h 2646"/>
                <a:gd name="T8" fmla="*/ 132 w 834"/>
                <a:gd name="T9" fmla="*/ 328 h 2646"/>
                <a:gd name="T10" fmla="*/ 120 w 834"/>
                <a:gd name="T11" fmla="*/ 412 h 2646"/>
                <a:gd name="T12" fmla="*/ 132 w 834"/>
                <a:gd name="T13" fmla="*/ 497 h 2646"/>
                <a:gd name="T14" fmla="*/ 167 w 834"/>
                <a:gd name="T15" fmla="*/ 572 h 2646"/>
                <a:gd name="T16" fmla="*/ 221 w 834"/>
                <a:gd name="T17" fmla="*/ 634 h 2646"/>
                <a:gd name="T18" fmla="*/ 292 w 834"/>
                <a:gd name="T19" fmla="*/ 679 h 2646"/>
                <a:gd name="T20" fmla="*/ 373 w 834"/>
                <a:gd name="T21" fmla="*/ 703 h 2646"/>
                <a:gd name="T22" fmla="*/ 461 w 834"/>
                <a:gd name="T23" fmla="*/ 703 h 2646"/>
                <a:gd name="T24" fmla="*/ 542 w 834"/>
                <a:gd name="T25" fmla="*/ 679 h 2646"/>
                <a:gd name="T26" fmla="*/ 613 w 834"/>
                <a:gd name="T27" fmla="*/ 634 h 2646"/>
                <a:gd name="T28" fmla="*/ 667 w 834"/>
                <a:gd name="T29" fmla="*/ 572 h 2646"/>
                <a:gd name="T30" fmla="*/ 703 w 834"/>
                <a:gd name="T31" fmla="*/ 497 h 2646"/>
                <a:gd name="T32" fmla="*/ 715 w 834"/>
                <a:gd name="T33" fmla="*/ 412 h 2646"/>
                <a:gd name="T34" fmla="*/ 703 w 834"/>
                <a:gd name="T35" fmla="*/ 328 h 2646"/>
                <a:gd name="T36" fmla="*/ 667 w 834"/>
                <a:gd name="T37" fmla="*/ 252 h 2646"/>
                <a:gd name="T38" fmla="*/ 613 w 834"/>
                <a:gd name="T39" fmla="*/ 190 h 2646"/>
                <a:gd name="T40" fmla="*/ 542 w 834"/>
                <a:gd name="T41" fmla="*/ 146 h 2646"/>
                <a:gd name="T42" fmla="*/ 461 w 834"/>
                <a:gd name="T43" fmla="*/ 122 h 2646"/>
                <a:gd name="T44" fmla="*/ 417 w 834"/>
                <a:gd name="T45" fmla="*/ 0 h 2646"/>
                <a:gd name="T46" fmla="*/ 520 w 834"/>
                <a:gd name="T47" fmla="*/ 14 h 2646"/>
                <a:gd name="T48" fmla="*/ 613 w 834"/>
                <a:gd name="T49" fmla="*/ 48 h 2646"/>
                <a:gd name="T50" fmla="*/ 694 w 834"/>
                <a:gd name="T51" fmla="*/ 104 h 2646"/>
                <a:gd name="T52" fmla="*/ 760 w 834"/>
                <a:gd name="T53" fmla="*/ 177 h 2646"/>
                <a:gd name="T54" fmla="*/ 806 w 834"/>
                <a:gd name="T55" fmla="*/ 263 h 2646"/>
                <a:gd name="T56" fmla="*/ 831 w 834"/>
                <a:gd name="T57" fmla="*/ 360 h 2646"/>
                <a:gd name="T58" fmla="*/ 831 w 834"/>
                <a:gd name="T59" fmla="*/ 463 h 2646"/>
                <a:gd name="T60" fmla="*/ 806 w 834"/>
                <a:gd name="T61" fmla="*/ 559 h 2646"/>
                <a:gd name="T62" fmla="*/ 761 w 834"/>
                <a:gd name="T63" fmla="*/ 644 h 2646"/>
                <a:gd name="T64" fmla="*/ 697 w 834"/>
                <a:gd name="T65" fmla="*/ 716 h 2646"/>
                <a:gd name="T66" fmla="*/ 617 w 834"/>
                <a:gd name="T67" fmla="*/ 772 h 2646"/>
                <a:gd name="T68" fmla="*/ 527 w 834"/>
                <a:gd name="T69" fmla="*/ 809 h 2646"/>
                <a:gd name="T70" fmla="*/ 477 w 834"/>
                <a:gd name="T71" fmla="*/ 2587 h 2646"/>
                <a:gd name="T72" fmla="*/ 466 w 834"/>
                <a:gd name="T73" fmla="*/ 2622 h 2646"/>
                <a:gd name="T74" fmla="*/ 436 w 834"/>
                <a:gd name="T75" fmla="*/ 2643 h 2646"/>
                <a:gd name="T76" fmla="*/ 398 w 834"/>
                <a:gd name="T77" fmla="*/ 2643 h 2646"/>
                <a:gd name="T78" fmla="*/ 370 w 834"/>
                <a:gd name="T79" fmla="*/ 2622 h 2646"/>
                <a:gd name="T80" fmla="*/ 358 w 834"/>
                <a:gd name="T81" fmla="*/ 2587 h 2646"/>
                <a:gd name="T82" fmla="*/ 309 w 834"/>
                <a:gd name="T83" fmla="*/ 809 h 2646"/>
                <a:gd name="T84" fmla="*/ 217 w 834"/>
                <a:gd name="T85" fmla="*/ 772 h 2646"/>
                <a:gd name="T86" fmla="*/ 137 w 834"/>
                <a:gd name="T87" fmla="*/ 716 h 2646"/>
                <a:gd name="T88" fmla="*/ 73 w 834"/>
                <a:gd name="T89" fmla="*/ 644 h 2646"/>
                <a:gd name="T90" fmla="*/ 28 w 834"/>
                <a:gd name="T91" fmla="*/ 559 h 2646"/>
                <a:gd name="T92" fmla="*/ 4 w 834"/>
                <a:gd name="T93" fmla="*/ 463 h 2646"/>
                <a:gd name="T94" fmla="*/ 4 w 834"/>
                <a:gd name="T95" fmla="*/ 360 h 2646"/>
                <a:gd name="T96" fmla="*/ 28 w 834"/>
                <a:gd name="T97" fmla="*/ 263 h 2646"/>
                <a:gd name="T98" fmla="*/ 76 w 834"/>
                <a:gd name="T99" fmla="*/ 177 h 2646"/>
                <a:gd name="T100" fmla="*/ 141 w 834"/>
                <a:gd name="T101" fmla="*/ 104 h 2646"/>
                <a:gd name="T102" fmla="*/ 221 w 834"/>
                <a:gd name="T103" fmla="*/ 48 h 2646"/>
                <a:gd name="T104" fmla="*/ 314 w 834"/>
                <a:gd name="T105" fmla="*/ 14 h 2646"/>
                <a:gd name="T106" fmla="*/ 417 w 834"/>
                <a:gd name="T10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4" h="2646">
                  <a:moveTo>
                    <a:pt x="417" y="118"/>
                  </a:moveTo>
                  <a:lnTo>
                    <a:pt x="373" y="122"/>
                  </a:lnTo>
                  <a:lnTo>
                    <a:pt x="331" y="130"/>
                  </a:lnTo>
                  <a:lnTo>
                    <a:pt x="292" y="146"/>
                  </a:lnTo>
                  <a:lnTo>
                    <a:pt x="255" y="165"/>
                  </a:lnTo>
                  <a:lnTo>
                    <a:pt x="221" y="190"/>
                  </a:lnTo>
                  <a:lnTo>
                    <a:pt x="193" y="220"/>
                  </a:lnTo>
                  <a:lnTo>
                    <a:pt x="167" y="252"/>
                  </a:lnTo>
                  <a:lnTo>
                    <a:pt x="147" y="288"/>
                  </a:lnTo>
                  <a:lnTo>
                    <a:pt x="132" y="328"/>
                  </a:lnTo>
                  <a:lnTo>
                    <a:pt x="123" y="369"/>
                  </a:lnTo>
                  <a:lnTo>
                    <a:pt x="120" y="412"/>
                  </a:lnTo>
                  <a:lnTo>
                    <a:pt x="123" y="455"/>
                  </a:lnTo>
                  <a:lnTo>
                    <a:pt x="132" y="497"/>
                  </a:lnTo>
                  <a:lnTo>
                    <a:pt x="147" y="536"/>
                  </a:lnTo>
                  <a:lnTo>
                    <a:pt x="167" y="572"/>
                  </a:lnTo>
                  <a:lnTo>
                    <a:pt x="193" y="605"/>
                  </a:lnTo>
                  <a:lnTo>
                    <a:pt x="221" y="634"/>
                  </a:lnTo>
                  <a:lnTo>
                    <a:pt x="255" y="658"/>
                  </a:lnTo>
                  <a:lnTo>
                    <a:pt x="292" y="679"/>
                  </a:lnTo>
                  <a:lnTo>
                    <a:pt x="331" y="693"/>
                  </a:lnTo>
                  <a:lnTo>
                    <a:pt x="373" y="703"/>
                  </a:lnTo>
                  <a:lnTo>
                    <a:pt x="417" y="706"/>
                  </a:lnTo>
                  <a:lnTo>
                    <a:pt x="461" y="703"/>
                  </a:lnTo>
                  <a:lnTo>
                    <a:pt x="503" y="693"/>
                  </a:lnTo>
                  <a:lnTo>
                    <a:pt x="542" y="679"/>
                  </a:lnTo>
                  <a:lnTo>
                    <a:pt x="580" y="658"/>
                  </a:lnTo>
                  <a:lnTo>
                    <a:pt x="613" y="634"/>
                  </a:lnTo>
                  <a:lnTo>
                    <a:pt x="642" y="605"/>
                  </a:lnTo>
                  <a:lnTo>
                    <a:pt x="667" y="572"/>
                  </a:lnTo>
                  <a:lnTo>
                    <a:pt x="687" y="536"/>
                  </a:lnTo>
                  <a:lnTo>
                    <a:pt x="703" y="497"/>
                  </a:lnTo>
                  <a:lnTo>
                    <a:pt x="711" y="455"/>
                  </a:lnTo>
                  <a:lnTo>
                    <a:pt x="715" y="412"/>
                  </a:lnTo>
                  <a:lnTo>
                    <a:pt x="711" y="369"/>
                  </a:lnTo>
                  <a:lnTo>
                    <a:pt x="703" y="328"/>
                  </a:lnTo>
                  <a:lnTo>
                    <a:pt x="687" y="288"/>
                  </a:lnTo>
                  <a:lnTo>
                    <a:pt x="667" y="252"/>
                  </a:lnTo>
                  <a:lnTo>
                    <a:pt x="642" y="220"/>
                  </a:lnTo>
                  <a:lnTo>
                    <a:pt x="613" y="190"/>
                  </a:lnTo>
                  <a:lnTo>
                    <a:pt x="580" y="165"/>
                  </a:lnTo>
                  <a:lnTo>
                    <a:pt x="542" y="146"/>
                  </a:lnTo>
                  <a:lnTo>
                    <a:pt x="503" y="130"/>
                  </a:lnTo>
                  <a:lnTo>
                    <a:pt x="461" y="122"/>
                  </a:lnTo>
                  <a:lnTo>
                    <a:pt x="417" y="118"/>
                  </a:lnTo>
                  <a:close/>
                  <a:moveTo>
                    <a:pt x="417" y="0"/>
                  </a:moveTo>
                  <a:lnTo>
                    <a:pt x="469" y="4"/>
                  </a:lnTo>
                  <a:lnTo>
                    <a:pt x="520" y="14"/>
                  </a:lnTo>
                  <a:lnTo>
                    <a:pt x="568" y="29"/>
                  </a:lnTo>
                  <a:lnTo>
                    <a:pt x="613" y="48"/>
                  </a:lnTo>
                  <a:lnTo>
                    <a:pt x="655" y="75"/>
                  </a:lnTo>
                  <a:lnTo>
                    <a:pt x="694" y="104"/>
                  </a:lnTo>
                  <a:lnTo>
                    <a:pt x="729" y="139"/>
                  </a:lnTo>
                  <a:lnTo>
                    <a:pt x="760" y="177"/>
                  </a:lnTo>
                  <a:lnTo>
                    <a:pt x="785" y="219"/>
                  </a:lnTo>
                  <a:lnTo>
                    <a:pt x="806" y="263"/>
                  </a:lnTo>
                  <a:lnTo>
                    <a:pt x="822" y="311"/>
                  </a:lnTo>
                  <a:lnTo>
                    <a:pt x="831" y="360"/>
                  </a:lnTo>
                  <a:lnTo>
                    <a:pt x="834" y="412"/>
                  </a:lnTo>
                  <a:lnTo>
                    <a:pt x="831" y="463"/>
                  </a:lnTo>
                  <a:lnTo>
                    <a:pt x="822" y="512"/>
                  </a:lnTo>
                  <a:lnTo>
                    <a:pt x="806" y="559"/>
                  </a:lnTo>
                  <a:lnTo>
                    <a:pt x="787" y="603"/>
                  </a:lnTo>
                  <a:lnTo>
                    <a:pt x="761" y="644"/>
                  </a:lnTo>
                  <a:lnTo>
                    <a:pt x="731" y="682"/>
                  </a:lnTo>
                  <a:lnTo>
                    <a:pt x="697" y="716"/>
                  </a:lnTo>
                  <a:lnTo>
                    <a:pt x="659" y="747"/>
                  </a:lnTo>
                  <a:lnTo>
                    <a:pt x="617" y="772"/>
                  </a:lnTo>
                  <a:lnTo>
                    <a:pt x="573" y="794"/>
                  </a:lnTo>
                  <a:lnTo>
                    <a:pt x="527" y="809"/>
                  </a:lnTo>
                  <a:lnTo>
                    <a:pt x="477" y="819"/>
                  </a:lnTo>
                  <a:lnTo>
                    <a:pt x="477" y="2587"/>
                  </a:lnTo>
                  <a:lnTo>
                    <a:pt x="474" y="2606"/>
                  </a:lnTo>
                  <a:lnTo>
                    <a:pt x="466" y="2622"/>
                  </a:lnTo>
                  <a:lnTo>
                    <a:pt x="453" y="2634"/>
                  </a:lnTo>
                  <a:lnTo>
                    <a:pt x="436" y="2643"/>
                  </a:lnTo>
                  <a:lnTo>
                    <a:pt x="417" y="2646"/>
                  </a:lnTo>
                  <a:lnTo>
                    <a:pt x="398" y="2643"/>
                  </a:lnTo>
                  <a:lnTo>
                    <a:pt x="382" y="2634"/>
                  </a:lnTo>
                  <a:lnTo>
                    <a:pt x="370" y="2622"/>
                  </a:lnTo>
                  <a:lnTo>
                    <a:pt x="361" y="2606"/>
                  </a:lnTo>
                  <a:lnTo>
                    <a:pt x="358" y="2587"/>
                  </a:lnTo>
                  <a:lnTo>
                    <a:pt x="358" y="819"/>
                  </a:lnTo>
                  <a:lnTo>
                    <a:pt x="309" y="809"/>
                  </a:lnTo>
                  <a:lnTo>
                    <a:pt x="261" y="794"/>
                  </a:lnTo>
                  <a:lnTo>
                    <a:pt x="217" y="772"/>
                  </a:lnTo>
                  <a:lnTo>
                    <a:pt x="175" y="747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3"/>
                  </a:lnTo>
                  <a:lnTo>
                    <a:pt x="28" y="559"/>
                  </a:lnTo>
                  <a:lnTo>
                    <a:pt x="12" y="512"/>
                  </a:lnTo>
                  <a:lnTo>
                    <a:pt x="4" y="463"/>
                  </a:lnTo>
                  <a:lnTo>
                    <a:pt x="0" y="412"/>
                  </a:lnTo>
                  <a:lnTo>
                    <a:pt x="4" y="360"/>
                  </a:lnTo>
                  <a:lnTo>
                    <a:pt x="14" y="311"/>
                  </a:lnTo>
                  <a:lnTo>
                    <a:pt x="28" y="263"/>
                  </a:lnTo>
                  <a:lnTo>
                    <a:pt x="49" y="219"/>
                  </a:lnTo>
                  <a:lnTo>
                    <a:pt x="76" y="177"/>
                  </a:lnTo>
                  <a:lnTo>
                    <a:pt x="105" y="139"/>
                  </a:lnTo>
                  <a:lnTo>
                    <a:pt x="141" y="104"/>
                  </a:lnTo>
                  <a:lnTo>
                    <a:pt x="179" y="75"/>
                  </a:lnTo>
                  <a:lnTo>
                    <a:pt x="221" y="48"/>
                  </a:lnTo>
                  <a:lnTo>
                    <a:pt x="267" y="29"/>
                  </a:lnTo>
                  <a:lnTo>
                    <a:pt x="314" y="14"/>
                  </a:lnTo>
                  <a:lnTo>
                    <a:pt x="365" y="4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2866FF-5995-41F4-9266-694AB1CC1B53}"/>
              </a:ext>
            </a:extLst>
          </p:cNvPr>
          <p:cNvGrpSpPr/>
          <p:nvPr/>
        </p:nvGrpSpPr>
        <p:grpSpPr>
          <a:xfrm>
            <a:off x="5595290" y="2746886"/>
            <a:ext cx="803954" cy="838657"/>
            <a:chOff x="731838" y="2689225"/>
            <a:chExt cx="554037" cy="554038"/>
          </a:xfrm>
          <a:solidFill>
            <a:schemeClr val="bg1"/>
          </a:solidFill>
        </p:grpSpPr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7F679C8B-F095-41E3-AC29-655010369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8" y="2689225"/>
              <a:ext cx="312737" cy="554038"/>
            </a:xfrm>
            <a:custGeom>
              <a:avLst/>
              <a:gdLst>
                <a:gd name="T0" fmla="*/ 117 w 1978"/>
                <a:gd name="T1" fmla="*/ 3234 h 3490"/>
                <a:gd name="T2" fmla="*/ 127 w 1978"/>
                <a:gd name="T3" fmla="*/ 3288 h 3490"/>
                <a:gd name="T4" fmla="*/ 158 w 1978"/>
                <a:gd name="T5" fmla="*/ 3332 h 3490"/>
                <a:gd name="T6" fmla="*/ 202 w 1978"/>
                <a:gd name="T7" fmla="*/ 3362 h 3490"/>
                <a:gd name="T8" fmla="*/ 256 w 1978"/>
                <a:gd name="T9" fmla="*/ 3374 h 3490"/>
                <a:gd name="T10" fmla="*/ 1749 w 1978"/>
                <a:gd name="T11" fmla="*/ 3370 h 3490"/>
                <a:gd name="T12" fmla="*/ 1800 w 1978"/>
                <a:gd name="T13" fmla="*/ 3349 h 3490"/>
                <a:gd name="T14" fmla="*/ 1837 w 1978"/>
                <a:gd name="T15" fmla="*/ 3312 h 3490"/>
                <a:gd name="T16" fmla="*/ 1858 w 1978"/>
                <a:gd name="T17" fmla="*/ 3262 h 3490"/>
                <a:gd name="T18" fmla="*/ 1862 w 1978"/>
                <a:gd name="T19" fmla="*/ 2792 h 3490"/>
                <a:gd name="T20" fmla="*/ 117 w 1978"/>
                <a:gd name="T21" fmla="*/ 465 h 3490"/>
                <a:gd name="T22" fmla="*/ 1862 w 1978"/>
                <a:gd name="T23" fmla="*/ 2676 h 3490"/>
                <a:gd name="T24" fmla="*/ 117 w 1978"/>
                <a:gd name="T25" fmla="*/ 465 h 3490"/>
                <a:gd name="T26" fmla="*/ 229 w 1978"/>
                <a:gd name="T27" fmla="*/ 120 h 3490"/>
                <a:gd name="T28" fmla="*/ 178 w 1978"/>
                <a:gd name="T29" fmla="*/ 141 h 3490"/>
                <a:gd name="T30" fmla="*/ 141 w 1978"/>
                <a:gd name="T31" fmla="*/ 178 h 3490"/>
                <a:gd name="T32" fmla="*/ 120 w 1978"/>
                <a:gd name="T33" fmla="*/ 228 h 3490"/>
                <a:gd name="T34" fmla="*/ 117 w 1978"/>
                <a:gd name="T35" fmla="*/ 349 h 3490"/>
                <a:gd name="T36" fmla="*/ 1862 w 1978"/>
                <a:gd name="T37" fmla="*/ 256 h 3490"/>
                <a:gd name="T38" fmla="*/ 1851 w 1978"/>
                <a:gd name="T39" fmla="*/ 202 h 3490"/>
                <a:gd name="T40" fmla="*/ 1820 w 1978"/>
                <a:gd name="T41" fmla="*/ 158 h 3490"/>
                <a:gd name="T42" fmla="*/ 1776 w 1978"/>
                <a:gd name="T43" fmla="*/ 128 h 3490"/>
                <a:gd name="T44" fmla="*/ 1722 w 1978"/>
                <a:gd name="T45" fmla="*/ 116 h 3490"/>
                <a:gd name="T46" fmla="*/ 256 w 1978"/>
                <a:gd name="T47" fmla="*/ 0 h 3490"/>
                <a:gd name="T48" fmla="*/ 1759 w 1978"/>
                <a:gd name="T49" fmla="*/ 3 h 3490"/>
                <a:gd name="T50" fmla="*/ 1830 w 1978"/>
                <a:gd name="T51" fmla="*/ 24 h 3490"/>
                <a:gd name="T52" fmla="*/ 1890 w 1978"/>
                <a:gd name="T53" fmla="*/ 63 h 3490"/>
                <a:gd name="T54" fmla="*/ 1937 w 1978"/>
                <a:gd name="T55" fmla="*/ 116 h 3490"/>
                <a:gd name="T56" fmla="*/ 1967 w 1978"/>
                <a:gd name="T57" fmla="*/ 182 h 3490"/>
                <a:gd name="T58" fmla="*/ 1978 w 1978"/>
                <a:gd name="T59" fmla="*/ 256 h 3490"/>
                <a:gd name="T60" fmla="*/ 1975 w 1978"/>
                <a:gd name="T61" fmla="*/ 3272 h 3490"/>
                <a:gd name="T62" fmla="*/ 1954 w 1978"/>
                <a:gd name="T63" fmla="*/ 3342 h 3490"/>
                <a:gd name="T64" fmla="*/ 1914 w 1978"/>
                <a:gd name="T65" fmla="*/ 3402 h 3490"/>
                <a:gd name="T66" fmla="*/ 1862 w 1978"/>
                <a:gd name="T67" fmla="*/ 3449 h 3490"/>
                <a:gd name="T68" fmla="*/ 1796 w 1978"/>
                <a:gd name="T69" fmla="*/ 3479 h 3490"/>
                <a:gd name="T70" fmla="*/ 1722 w 1978"/>
                <a:gd name="T71" fmla="*/ 3490 h 3490"/>
                <a:gd name="T72" fmla="*/ 218 w 1978"/>
                <a:gd name="T73" fmla="*/ 3487 h 3490"/>
                <a:gd name="T74" fmla="*/ 148 w 1978"/>
                <a:gd name="T75" fmla="*/ 3466 h 3490"/>
                <a:gd name="T76" fmla="*/ 88 w 1978"/>
                <a:gd name="T77" fmla="*/ 3427 h 3490"/>
                <a:gd name="T78" fmla="*/ 41 w 1978"/>
                <a:gd name="T79" fmla="*/ 3374 h 3490"/>
                <a:gd name="T80" fmla="*/ 11 w 1978"/>
                <a:gd name="T81" fmla="*/ 3308 h 3490"/>
                <a:gd name="T82" fmla="*/ 0 w 1978"/>
                <a:gd name="T83" fmla="*/ 3234 h 3490"/>
                <a:gd name="T84" fmla="*/ 2 w 1978"/>
                <a:gd name="T85" fmla="*/ 218 h 3490"/>
                <a:gd name="T86" fmla="*/ 23 w 1978"/>
                <a:gd name="T87" fmla="*/ 148 h 3490"/>
                <a:gd name="T88" fmla="*/ 63 w 1978"/>
                <a:gd name="T89" fmla="*/ 88 h 3490"/>
                <a:gd name="T90" fmla="*/ 117 w 1978"/>
                <a:gd name="T91" fmla="*/ 41 h 3490"/>
                <a:gd name="T92" fmla="*/ 182 w 1978"/>
                <a:gd name="T93" fmla="*/ 11 h 3490"/>
                <a:gd name="T94" fmla="*/ 256 w 1978"/>
                <a:gd name="T95" fmla="*/ 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8" h="3490">
                  <a:moveTo>
                    <a:pt x="117" y="2792"/>
                  </a:moveTo>
                  <a:lnTo>
                    <a:pt x="117" y="3234"/>
                  </a:lnTo>
                  <a:lnTo>
                    <a:pt x="120" y="3262"/>
                  </a:lnTo>
                  <a:lnTo>
                    <a:pt x="127" y="3288"/>
                  </a:lnTo>
                  <a:lnTo>
                    <a:pt x="141" y="3312"/>
                  </a:lnTo>
                  <a:lnTo>
                    <a:pt x="158" y="3332"/>
                  </a:lnTo>
                  <a:lnTo>
                    <a:pt x="178" y="3349"/>
                  </a:lnTo>
                  <a:lnTo>
                    <a:pt x="202" y="3362"/>
                  </a:lnTo>
                  <a:lnTo>
                    <a:pt x="229" y="3370"/>
                  </a:lnTo>
                  <a:lnTo>
                    <a:pt x="256" y="3374"/>
                  </a:lnTo>
                  <a:lnTo>
                    <a:pt x="1722" y="3374"/>
                  </a:lnTo>
                  <a:lnTo>
                    <a:pt x="1749" y="3370"/>
                  </a:lnTo>
                  <a:lnTo>
                    <a:pt x="1776" y="3362"/>
                  </a:lnTo>
                  <a:lnTo>
                    <a:pt x="1800" y="3349"/>
                  </a:lnTo>
                  <a:lnTo>
                    <a:pt x="1820" y="3332"/>
                  </a:lnTo>
                  <a:lnTo>
                    <a:pt x="1837" y="3312"/>
                  </a:lnTo>
                  <a:lnTo>
                    <a:pt x="1851" y="3288"/>
                  </a:lnTo>
                  <a:lnTo>
                    <a:pt x="1858" y="3262"/>
                  </a:lnTo>
                  <a:lnTo>
                    <a:pt x="1862" y="3234"/>
                  </a:lnTo>
                  <a:lnTo>
                    <a:pt x="1862" y="2792"/>
                  </a:lnTo>
                  <a:lnTo>
                    <a:pt x="117" y="2792"/>
                  </a:lnTo>
                  <a:close/>
                  <a:moveTo>
                    <a:pt x="117" y="465"/>
                  </a:moveTo>
                  <a:lnTo>
                    <a:pt x="117" y="2676"/>
                  </a:lnTo>
                  <a:lnTo>
                    <a:pt x="1862" y="2676"/>
                  </a:lnTo>
                  <a:lnTo>
                    <a:pt x="1862" y="465"/>
                  </a:lnTo>
                  <a:lnTo>
                    <a:pt x="117" y="465"/>
                  </a:lnTo>
                  <a:close/>
                  <a:moveTo>
                    <a:pt x="256" y="116"/>
                  </a:moveTo>
                  <a:lnTo>
                    <a:pt x="229" y="120"/>
                  </a:lnTo>
                  <a:lnTo>
                    <a:pt x="202" y="128"/>
                  </a:lnTo>
                  <a:lnTo>
                    <a:pt x="178" y="141"/>
                  </a:lnTo>
                  <a:lnTo>
                    <a:pt x="158" y="158"/>
                  </a:lnTo>
                  <a:lnTo>
                    <a:pt x="141" y="178"/>
                  </a:lnTo>
                  <a:lnTo>
                    <a:pt x="127" y="202"/>
                  </a:lnTo>
                  <a:lnTo>
                    <a:pt x="120" y="228"/>
                  </a:lnTo>
                  <a:lnTo>
                    <a:pt x="117" y="256"/>
                  </a:lnTo>
                  <a:lnTo>
                    <a:pt x="117" y="349"/>
                  </a:lnTo>
                  <a:lnTo>
                    <a:pt x="1862" y="349"/>
                  </a:lnTo>
                  <a:lnTo>
                    <a:pt x="1862" y="256"/>
                  </a:lnTo>
                  <a:lnTo>
                    <a:pt x="1858" y="228"/>
                  </a:lnTo>
                  <a:lnTo>
                    <a:pt x="1851" y="202"/>
                  </a:lnTo>
                  <a:lnTo>
                    <a:pt x="1837" y="178"/>
                  </a:lnTo>
                  <a:lnTo>
                    <a:pt x="1820" y="158"/>
                  </a:lnTo>
                  <a:lnTo>
                    <a:pt x="1800" y="141"/>
                  </a:lnTo>
                  <a:lnTo>
                    <a:pt x="1776" y="128"/>
                  </a:lnTo>
                  <a:lnTo>
                    <a:pt x="1749" y="120"/>
                  </a:lnTo>
                  <a:lnTo>
                    <a:pt x="1722" y="116"/>
                  </a:lnTo>
                  <a:lnTo>
                    <a:pt x="256" y="116"/>
                  </a:lnTo>
                  <a:close/>
                  <a:moveTo>
                    <a:pt x="256" y="0"/>
                  </a:moveTo>
                  <a:lnTo>
                    <a:pt x="1722" y="0"/>
                  </a:lnTo>
                  <a:lnTo>
                    <a:pt x="1759" y="3"/>
                  </a:lnTo>
                  <a:lnTo>
                    <a:pt x="1796" y="11"/>
                  </a:lnTo>
                  <a:lnTo>
                    <a:pt x="1830" y="24"/>
                  </a:lnTo>
                  <a:lnTo>
                    <a:pt x="1862" y="41"/>
                  </a:lnTo>
                  <a:lnTo>
                    <a:pt x="1890" y="63"/>
                  </a:lnTo>
                  <a:lnTo>
                    <a:pt x="1914" y="88"/>
                  </a:lnTo>
                  <a:lnTo>
                    <a:pt x="1937" y="116"/>
                  </a:lnTo>
                  <a:lnTo>
                    <a:pt x="1954" y="148"/>
                  </a:lnTo>
                  <a:lnTo>
                    <a:pt x="1967" y="182"/>
                  </a:lnTo>
                  <a:lnTo>
                    <a:pt x="1975" y="218"/>
                  </a:lnTo>
                  <a:lnTo>
                    <a:pt x="1978" y="256"/>
                  </a:lnTo>
                  <a:lnTo>
                    <a:pt x="1978" y="3234"/>
                  </a:lnTo>
                  <a:lnTo>
                    <a:pt x="1975" y="3272"/>
                  </a:lnTo>
                  <a:lnTo>
                    <a:pt x="1967" y="3308"/>
                  </a:lnTo>
                  <a:lnTo>
                    <a:pt x="1954" y="3342"/>
                  </a:lnTo>
                  <a:lnTo>
                    <a:pt x="1937" y="3374"/>
                  </a:lnTo>
                  <a:lnTo>
                    <a:pt x="1914" y="3402"/>
                  </a:lnTo>
                  <a:lnTo>
                    <a:pt x="1890" y="3427"/>
                  </a:lnTo>
                  <a:lnTo>
                    <a:pt x="1862" y="3449"/>
                  </a:lnTo>
                  <a:lnTo>
                    <a:pt x="1830" y="3466"/>
                  </a:lnTo>
                  <a:lnTo>
                    <a:pt x="1796" y="3479"/>
                  </a:lnTo>
                  <a:lnTo>
                    <a:pt x="1759" y="3487"/>
                  </a:lnTo>
                  <a:lnTo>
                    <a:pt x="1722" y="3490"/>
                  </a:lnTo>
                  <a:lnTo>
                    <a:pt x="256" y="3490"/>
                  </a:lnTo>
                  <a:lnTo>
                    <a:pt x="218" y="3487"/>
                  </a:lnTo>
                  <a:lnTo>
                    <a:pt x="182" y="3479"/>
                  </a:lnTo>
                  <a:lnTo>
                    <a:pt x="148" y="3466"/>
                  </a:lnTo>
                  <a:lnTo>
                    <a:pt x="117" y="3449"/>
                  </a:lnTo>
                  <a:lnTo>
                    <a:pt x="88" y="3427"/>
                  </a:lnTo>
                  <a:lnTo>
                    <a:pt x="63" y="3402"/>
                  </a:lnTo>
                  <a:lnTo>
                    <a:pt x="41" y="3374"/>
                  </a:lnTo>
                  <a:lnTo>
                    <a:pt x="23" y="3342"/>
                  </a:lnTo>
                  <a:lnTo>
                    <a:pt x="11" y="3308"/>
                  </a:lnTo>
                  <a:lnTo>
                    <a:pt x="2" y="3272"/>
                  </a:lnTo>
                  <a:lnTo>
                    <a:pt x="0" y="3234"/>
                  </a:lnTo>
                  <a:lnTo>
                    <a:pt x="0" y="256"/>
                  </a:lnTo>
                  <a:lnTo>
                    <a:pt x="2" y="218"/>
                  </a:lnTo>
                  <a:lnTo>
                    <a:pt x="11" y="182"/>
                  </a:lnTo>
                  <a:lnTo>
                    <a:pt x="23" y="148"/>
                  </a:lnTo>
                  <a:lnTo>
                    <a:pt x="41" y="116"/>
                  </a:lnTo>
                  <a:lnTo>
                    <a:pt x="63" y="88"/>
                  </a:lnTo>
                  <a:lnTo>
                    <a:pt x="88" y="63"/>
                  </a:lnTo>
                  <a:lnTo>
                    <a:pt x="117" y="41"/>
                  </a:lnTo>
                  <a:lnTo>
                    <a:pt x="148" y="24"/>
                  </a:lnTo>
                  <a:lnTo>
                    <a:pt x="182" y="11"/>
                  </a:lnTo>
                  <a:lnTo>
                    <a:pt x="218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1A08435B-3F1A-420F-BAC3-7C44672F6D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550" y="3141663"/>
              <a:ext cx="74612" cy="74613"/>
            </a:xfrm>
            <a:custGeom>
              <a:avLst/>
              <a:gdLst>
                <a:gd name="T0" fmla="*/ 207 w 466"/>
                <a:gd name="T1" fmla="*/ 120 h 466"/>
                <a:gd name="T2" fmla="*/ 160 w 466"/>
                <a:gd name="T3" fmla="*/ 142 h 466"/>
                <a:gd name="T4" fmla="*/ 128 w 466"/>
                <a:gd name="T5" fmla="*/ 182 h 466"/>
                <a:gd name="T6" fmla="*/ 117 w 466"/>
                <a:gd name="T7" fmla="*/ 233 h 466"/>
                <a:gd name="T8" fmla="*/ 128 w 466"/>
                <a:gd name="T9" fmla="*/ 284 h 466"/>
                <a:gd name="T10" fmla="*/ 160 w 466"/>
                <a:gd name="T11" fmla="*/ 324 h 466"/>
                <a:gd name="T12" fmla="*/ 207 w 466"/>
                <a:gd name="T13" fmla="*/ 346 h 466"/>
                <a:gd name="T14" fmla="*/ 259 w 466"/>
                <a:gd name="T15" fmla="*/ 346 h 466"/>
                <a:gd name="T16" fmla="*/ 306 w 466"/>
                <a:gd name="T17" fmla="*/ 324 h 466"/>
                <a:gd name="T18" fmla="*/ 338 w 466"/>
                <a:gd name="T19" fmla="*/ 284 h 466"/>
                <a:gd name="T20" fmla="*/ 349 w 466"/>
                <a:gd name="T21" fmla="*/ 233 h 466"/>
                <a:gd name="T22" fmla="*/ 338 w 466"/>
                <a:gd name="T23" fmla="*/ 182 h 466"/>
                <a:gd name="T24" fmla="*/ 306 w 466"/>
                <a:gd name="T25" fmla="*/ 142 h 466"/>
                <a:gd name="T26" fmla="*/ 259 w 466"/>
                <a:gd name="T27" fmla="*/ 120 h 466"/>
                <a:gd name="T28" fmla="*/ 233 w 466"/>
                <a:gd name="T29" fmla="*/ 0 h 466"/>
                <a:gd name="T30" fmla="*/ 306 w 466"/>
                <a:gd name="T31" fmla="*/ 12 h 466"/>
                <a:gd name="T32" fmla="*/ 370 w 466"/>
                <a:gd name="T33" fmla="*/ 45 h 466"/>
                <a:gd name="T34" fmla="*/ 420 w 466"/>
                <a:gd name="T35" fmla="*/ 95 h 466"/>
                <a:gd name="T36" fmla="*/ 454 w 466"/>
                <a:gd name="T37" fmla="*/ 159 h 466"/>
                <a:gd name="T38" fmla="*/ 466 w 466"/>
                <a:gd name="T39" fmla="*/ 233 h 466"/>
                <a:gd name="T40" fmla="*/ 454 w 466"/>
                <a:gd name="T41" fmla="*/ 306 h 466"/>
                <a:gd name="T42" fmla="*/ 420 w 466"/>
                <a:gd name="T43" fmla="*/ 370 h 466"/>
                <a:gd name="T44" fmla="*/ 370 w 466"/>
                <a:gd name="T45" fmla="*/ 421 h 466"/>
                <a:gd name="T46" fmla="*/ 306 w 466"/>
                <a:gd name="T47" fmla="*/ 454 h 466"/>
                <a:gd name="T48" fmla="*/ 233 w 466"/>
                <a:gd name="T49" fmla="*/ 466 h 466"/>
                <a:gd name="T50" fmla="*/ 160 w 466"/>
                <a:gd name="T51" fmla="*/ 454 h 466"/>
                <a:gd name="T52" fmla="*/ 96 w 466"/>
                <a:gd name="T53" fmla="*/ 421 h 466"/>
                <a:gd name="T54" fmla="*/ 46 w 466"/>
                <a:gd name="T55" fmla="*/ 370 h 466"/>
                <a:gd name="T56" fmla="*/ 12 w 466"/>
                <a:gd name="T57" fmla="*/ 306 h 466"/>
                <a:gd name="T58" fmla="*/ 0 w 466"/>
                <a:gd name="T59" fmla="*/ 233 h 466"/>
                <a:gd name="T60" fmla="*/ 12 w 466"/>
                <a:gd name="T61" fmla="*/ 159 h 466"/>
                <a:gd name="T62" fmla="*/ 46 w 466"/>
                <a:gd name="T63" fmla="*/ 95 h 466"/>
                <a:gd name="T64" fmla="*/ 96 w 466"/>
                <a:gd name="T65" fmla="*/ 45 h 466"/>
                <a:gd name="T66" fmla="*/ 160 w 466"/>
                <a:gd name="T67" fmla="*/ 12 h 466"/>
                <a:gd name="T68" fmla="*/ 233 w 466"/>
                <a:gd name="T6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6" h="466">
                  <a:moveTo>
                    <a:pt x="233" y="117"/>
                  </a:moveTo>
                  <a:lnTo>
                    <a:pt x="207" y="120"/>
                  </a:lnTo>
                  <a:lnTo>
                    <a:pt x="182" y="128"/>
                  </a:lnTo>
                  <a:lnTo>
                    <a:pt x="160" y="142"/>
                  </a:lnTo>
                  <a:lnTo>
                    <a:pt x="142" y="160"/>
                  </a:lnTo>
                  <a:lnTo>
                    <a:pt x="128" y="182"/>
                  </a:lnTo>
                  <a:lnTo>
                    <a:pt x="120" y="206"/>
                  </a:lnTo>
                  <a:lnTo>
                    <a:pt x="117" y="233"/>
                  </a:lnTo>
                  <a:lnTo>
                    <a:pt x="120" y="259"/>
                  </a:lnTo>
                  <a:lnTo>
                    <a:pt x="128" y="284"/>
                  </a:lnTo>
                  <a:lnTo>
                    <a:pt x="142" y="306"/>
                  </a:lnTo>
                  <a:lnTo>
                    <a:pt x="160" y="324"/>
                  </a:lnTo>
                  <a:lnTo>
                    <a:pt x="182" y="338"/>
                  </a:lnTo>
                  <a:lnTo>
                    <a:pt x="207" y="346"/>
                  </a:lnTo>
                  <a:lnTo>
                    <a:pt x="233" y="349"/>
                  </a:lnTo>
                  <a:lnTo>
                    <a:pt x="259" y="346"/>
                  </a:lnTo>
                  <a:lnTo>
                    <a:pt x="284" y="338"/>
                  </a:lnTo>
                  <a:lnTo>
                    <a:pt x="306" y="324"/>
                  </a:lnTo>
                  <a:lnTo>
                    <a:pt x="324" y="306"/>
                  </a:lnTo>
                  <a:lnTo>
                    <a:pt x="338" y="284"/>
                  </a:lnTo>
                  <a:lnTo>
                    <a:pt x="346" y="259"/>
                  </a:lnTo>
                  <a:lnTo>
                    <a:pt x="349" y="233"/>
                  </a:lnTo>
                  <a:lnTo>
                    <a:pt x="346" y="206"/>
                  </a:lnTo>
                  <a:lnTo>
                    <a:pt x="338" y="182"/>
                  </a:lnTo>
                  <a:lnTo>
                    <a:pt x="324" y="160"/>
                  </a:lnTo>
                  <a:lnTo>
                    <a:pt x="306" y="142"/>
                  </a:lnTo>
                  <a:lnTo>
                    <a:pt x="284" y="128"/>
                  </a:lnTo>
                  <a:lnTo>
                    <a:pt x="259" y="120"/>
                  </a:lnTo>
                  <a:lnTo>
                    <a:pt x="233" y="117"/>
                  </a:lnTo>
                  <a:close/>
                  <a:moveTo>
                    <a:pt x="233" y="0"/>
                  </a:moveTo>
                  <a:lnTo>
                    <a:pt x="271" y="3"/>
                  </a:lnTo>
                  <a:lnTo>
                    <a:pt x="306" y="12"/>
                  </a:lnTo>
                  <a:lnTo>
                    <a:pt x="340" y="27"/>
                  </a:lnTo>
                  <a:lnTo>
                    <a:pt x="370" y="45"/>
                  </a:lnTo>
                  <a:lnTo>
                    <a:pt x="397" y="68"/>
                  </a:lnTo>
                  <a:lnTo>
                    <a:pt x="420" y="95"/>
                  </a:lnTo>
                  <a:lnTo>
                    <a:pt x="439" y="126"/>
                  </a:lnTo>
                  <a:lnTo>
                    <a:pt x="454" y="159"/>
                  </a:lnTo>
                  <a:lnTo>
                    <a:pt x="462" y="195"/>
                  </a:lnTo>
                  <a:lnTo>
                    <a:pt x="466" y="233"/>
                  </a:lnTo>
                  <a:lnTo>
                    <a:pt x="462" y="271"/>
                  </a:lnTo>
                  <a:lnTo>
                    <a:pt x="454" y="306"/>
                  </a:lnTo>
                  <a:lnTo>
                    <a:pt x="439" y="340"/>
                  </a:lnTo>
                  <a:lnTo>
                    <a:pt x="420" y="370"/>
                  </a:lnTo>
                  <a:lnTo>
                    <a:pt x="397" y="398"/>
                  </a:lnTo>
                  <a:lnTo>
                    <a:pt x="370" y="421"/>
                  </a:lnTo>
                  <a:lnTo>
                    <a:pt x="340" y="440"/>
                  </a:lnTo>
                  <a:lnTo>
                    <a:pt x="306" y="454"/>
                  </a:lnTo>
                  <a:lnTo>
                    <a:pt x="271" y="462"/>
                  </a:lnTo>
                  <a:lnTo>
                    <a:pt x="233" y="466"/>
                  </a:lnTo>
                  <a:lnTo>
                    <a:pt x="195" y="462"/>
                  </a:lnTo>
                  <a:lnTo>
                    <a:pt x="160" y="454"/>
                  </a:lnTo>
                  <a:lnTo>
                    <a:pt x="126" y="440"/>
                  </a:lnTo>
                  <a:lnTo>
                    <a:pt x="96" y="421"/>
                  </a:lnTo>
                  <a:lnTo>
                    <a:pt x="69" y="398"/>
                  </a:lnTo>
                  <a:lnTo>
                    <a:pt x="46" y="370"/>
                  </a:lnTo>
                  <a:lnTo>
                    <a:pt x="27" y="340"/>
                  </a:lnTo>
                  <a:lnTo>
                    <a:pt x="12" y="306"/>
                  </a:lnTo>
                  <a:lnTo>
                    <a:pt x="4" y="271"/>
                  </a:lnTo>
                  <a:lnTo>
                    <a:pt x="0" y="233"/>
                  </a:lnTo>
                  <a:lnTo>
                    <a:pt x="4" y="195"/>
                  </a:lnTo>
                  <a:lnTo>
                    <a:pt x="12" y="159"/>
                  </a:lnTo>
                  <a:lnTo>
                    <a:pt x="27" y="126"/>
                  </a:lnTo>
                  <a:lnTo>
                    <a:pt x="46" y="95"/>
                  </a:lnTo>
                  <a:lnTo>
                    <a:pt x="69" y="68"/>
                  </a:lnTo>
                  <a:lnTo>
                    <a:pt x="96" y="45"/>
                  </a:lnTo>
                  <a:lnTo>
                    <a:pt x="126" y="27"/>
                  </a:lnTo>
                  <a:lnTo>
                    <a:pt x="160" y="12"/>
                  </a:lnTo>
                  <a:lnTo>
                    <a:pt x="195" y="3"/>
                  </a:lnTo>
                  <a:lnTo>
                    <a:pt x="2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9">
              <a:extLst>
                <a:ext uri="{FF2B5EF4-FFF2-40B4-BE49-F238E27FC236}">
                  <a16:creationId xmlns:a16="http://schemas.microsoft.com/office/drawing/2014/main" id="{7A99EF97-14B3-456B-A7C8-A47F4F5C1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2716213"/>
              <a:ext cx="55562" cy="19050"/>
            </a:xfrm>
            <a:custGeom>
              <a:avLst/>
              <a:gdLst>
                <a:gd name="T0" fmla="*/ 58 w 349"/>
                <a:gd name="T1" fmla="*/ 0 h 116"/>
                <a:gd name="T2" fmla="*/ 291 w 349"/>
                <a:gd name="T3" fmla="*/ 0 h 116"/>
                <a:gd name="T4" fmla="*/ 309 w 349"/>
                <a:gd name="T5" fmla="*/ 3 h 116"/>
                <a:gd name="T6" fmla="*/ 325 w 349"/>
                <a:gd name="T7" fmla="*/ 11 h 116"/>
                <a:gd name="T8" fmla="*/ 338 w 349"/>
                <a:gd name="T9" fmla="*/ 23 h 116"/>
                <a:gd name="T10" fmla="*/ 346 w 349"/>
                <a:gd name="T11" fmla="*/ 40 h 116"/>
                <a:gd name="T12" fmla="*/ 349 w 349"/>
                <a:gd name="T13" fmla="*/ 58 h 116"/>
                <a:gd name="T14" fmla="*/ 346 w 349"/>
                <a:gd name="T15" fmla="*/ 76 h 116"/>
                <a:gd name="T16" fmla="*/ 338 w 349"/>
                <a:gd name="T17" fmla="*/ 92 h 116"/>
                <a:gd name="T18" fmla="*/ 325 w 349"/>
                <a:gd name="T19" fmla="*/ 104 h 116"/>
                <a:gd name="T20" fmla="*/ 309 w 349"/>
                <a:gd name="T21" fmla="*/ 113 h 116"/>
                <a:gd name="T22" fmla="*/ 291 w 349"/>
                <a:gd name="T23" fmla="*/ 116 h 116"/>
                <a:gd name="T24" fmla="*/ 58 w 349"/>
                <a:gd name="T25" fmla="*/ 116 h 116"/>
                <a:gd name="T26" fmla="*/ 40 w 349"/>
                <a:gd name="T27" fmla="*/ 113 h 116"/>
                <a:gd name="T28" fmla="*/ 23 w 349"/>
                <a:gd name="T29" fmla="*/ 104 h 116"/>
                <a:gd name="T30" fmla="*/ 12 w 349"/>
                <a:gd name="T31" fmla="*/ 92 h 116"/>
                <a:gd name="T32" fmla="*/ 3 w 349"/>
                <a:gd name="T33" fmla="*/ 76 h 116"/>
                <a:gd name="T34" fmla="*/ 0 w 349"/>
                <a:gd name="T35" fmla="*/ 58 h 116"/>
                <a:gd name="T36" fmla="*/ 3 w 349"/>
                <a:gd name="T37" fmla="*/ 40 h 116"/>
                <a:gd name="T38" fmla="*/ 12 w 349"/>
                <a:gd name="T39" fmla="*/ 23 h 116"/>
                <a:gd name="T40" fmla="*/ 23 w 349"/>
                <a:gd name="T41" fmla="*/ 11 h 116"/>
                <a:gd name="T42" fmla="*/ 40 w 349"/>
                <a:gd name="T43" fmla="*/ 3 h 116"/>
                <a:gd name="T44" fmla="*/ 58 w 34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9" h="116">
                  <a:moveTo>
                    <a:pt x="58" y="0"/>
                  </a:moveTo>
                  <a:lnTo>
                    <a:pt x="291" y="0"/>
                  </a:lnTo>
                  <a:lnTo>
                    <a:pt x="309" y="3"/>
                  </a:lnTo>
                  <a:lnTo>
                    <a:pt x="325" y="11"/>
                  </a:lnTo>
                  <a:lnTo>
                    <a:pt x="338" y="23"/>
                  </a:lnTo>
                  <a:lnTo>
                    <a:pt x="346" y="40"/>
                  </a:lnTo>
                  <a:lnTo>
                    <a:pt x="349" y="58"/>
                  </a:lnTo>
                  <a:lnTo>
                    <a:pt x="346" y="76"/>
                  </a:lnTo>
                  <a:lnTo>
                    <a:pt x="338" y="92"/>
                  </a:lnTo>
                  <a:lnTo>
                    <a:pt x="325" y="104"/>
                  </a:lnTo>
                  <a:lnTo>
                    <a:pt x="309" y="113"/>
                  </a:lnTo>
                  <a:lnTo>
                    <a:pt x="29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0">
              <a:extLst>
                <a:ext uri="{FF2B5EF4-FFF2-40B4-BE49-F238E27FC236}">
                  <a16:creationId xmlns:a16="http://schemas.microsoft.com/office/drawing/2014/main" id="{0DE25F1A-4C4A-4968-BB43-DE23EBE5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2716213"/>
              <a:ext cx="28575" cy="19050"/>
            </a:xfrm>
            <a:custGeom>
              <a:avLst/>
              <a:gdLst>
                <a:gd name="T0" fmla="*/ 59 w 175"/>
                <a:gd name="T1" fmla="*/ 0 h 116"/>
                <a:gd name="T2" fmla="*/ 117 w 175"/>
                <a:gd name="T3" fmla="*/ 0 h 116"/>
                <a:gd name="T4" fmla="*/ 135 w 175"/>
                <a:gd name="T5" fmla="*/ 3 h 116"/>
                <a:gd name="T6" fmla="*/ 151 w 175"/>
                <a:gd name="T7" fmla="*/ 11 h 116"/>
                <a:gd name="T8" fmla="*/ 163 w 175"/>
                <a:gd name="T9" fmla="*/ 23 h 116"/>
                <a:gd name="T10" fmla="*/ 172 w 175"/>
                <a:gd name="T11" fmla="*/ 40 h 116"/>
                <a:gd name="T12" fmla="*/ 175 w 175"/>
                <a:gd name="T13" fmla="*/ 58 h 116"/>
                <a:gd name="T14" fmla="*/ 172 w 175"/>
                <a:gd name="T15" fmla="*/ 76 h 116"/>
                <a:gd name="T16" fmla="*/ 163 w 175"/>
                <a:gd name="T17" fmla="*/ 92 h 116"/>
                <a:gd name="T18" fmla="*/ 151 w 175"/>
                <a:gd name="T19" fmla="*/ 104 h 116"/>
                <a:gd name="T20" fmla="*/ 135 w 175"/>
                <a:gd name="T21" fmla="*/ 113 h 116"/>
                <a:gd name="T22" fmla="*/ 117 w 175"/>
                <a:gd name="T23" fmla="*/ 116 h 116"/>
                <a:gd name="T24" fmla="*/ 59 w 175"/>
                <a:gd name="T25" fmla="*/ 116 h 116"/>
                <a:gd name="T26" fmla="*/ 41 w 175"/>
                <a:gd name="T27" fmla="*/ 113 h 116"/>
                <a:gd name="T28" fmla="*/ 24 w 175"/>
                <a:gd name="T29" fmla="*/ 104 h 116"/>
                <a:gd name="T30" fmla="*/ 11 w 175"/>
                <a:gd name="T31" fmla="*/ 92 h 116"/>
                <a:gd name="T32" fmla="*/ 4 w 175"/>
                <a:gd name="T33" fmla="*/ 76 h 116"/>
                <a:gd name="T34" fmla="*/ 0 w 175"/>
                <a:gd name="T35" fmla="*/ 58 h 116"/>
                <a:gd name="T36" fmla="*/ 4 w 175"/>
                <a:gd name="T37" fmla="*/ 40 h 116"/>
                <a:gd name="T38" fmla="*/ 11 w 175"/>
                <a:gd name="T39" fmla="*/ 23 h 116"/>
                <a:gd name="T40" fmla="*/ 24 w 175"/>
                <a:gd name="T41" fmla="*/ 11 h 116"/>
                <a:gd name="T42" fmla="*/ 41 w 175"/>
                <a:gd name="T43" fmla="*/ 3 h 116"/>
                <a:gd name="T44" fmla="*/ 59 w 17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6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1" y="11"/>
                  </a:lnTo>
                  <a:lnTo>
                    <a:pt x="163" y="23"/>
                  </a:lnTo>
                  <a:lnTo>
                    <a:pt x="172" y="40"/>
                  </a:lnTo>
                  <a:lnTo>
                    <a:pt x="175" y="58"/>
                  </a:lnTo>
                  <a:lnTo>
                    <a:pt x="172" y="76"/>
                  </a:lnTo>
                  <a:lnTo>
                    <a:pt x="163" y="92"/>
                  </a:lnTo>
                  <a:lnTo>
                    <a:pt x="151" y="104"/>
                  </a:lnTo>
                  <a:lnTo>
                    <a:pt x="135" y="113"/>
                  </a:lnTo>
                  <a:lnTo>
                    <a:pt x="117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1">
              <a:extLst>
                <a:ext uri="{FF2B5EF4-FFF2-40B4-BE49-F238E27FC236}">
                  <a16:creationId xmlns:a16="http://schemas.microsoft.com/office/drawing/2014/main" id="{573320F8-143C-4998-92FF-54F24F0AC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250" y="2728913"/>
              <a:ext cx="47625" cy="157163"/>
            </a:xfrm>
            <a:custGeom>
              <a:avLst/>
              <a:gdLst>
                <a:gd name="T0" fmla="*/ 58 w 296"/>
                <a:gd name="T1" fmla="*/ 0 h 986"/>
                <a:gd name="T2" fmla="*/ 73 w 296"/>
                <a:gd name="T3" fmla="*/ 2 h 986"/>
                <a:gd name="T4" fmla="*/ 87 w 296"/>
                <a:gd name="T5" fmla="*/ 7 h 986"/>
                <a:gd name="T6" fmla="*/ 99 w 296"/>
                <a:gd name="T7" fmla="*/ 16 h 986"/>
                <a:gd name="T8" fmla="*/ 141 w 296"/>
                <a:gd name="T9" fmla="*/ 62 h 986"/>
                <a:gd name="T10" fmla="*/ 176 w 296"/>
                <a:gd name="T11" fmla="*/ 111 h 986"/>
                <a:gd name="T12" fmla="*/ 208 w 296"/>
                <a:gd name="T13" fmla="*/ 160 h 986"/>
                <a:gd name="T14" fmla="*/ 235 w 296"/>
                <a:gd name="T15" fmla="*/ 213 h 986"/>
                <a:gd name="T16" fmla="*/ 257 w 296"/>
                <a:gd name="T17" fmla="*/ 267 h 986"/>
                <a:gd name="T18" fmla="*/ 274 w 296"/>
                <a:gd name="T19" fmla="*/ 322 h 986"/>
                <a:gd name="T20" fmla="*/ 286 w 296"/>
                <a:gd name="T21" fmla="*/ 379 h 986"/>
                <a:gd name="T22" fmla="*/ 294 w 296"/>
                <a:gd name="T23" fmla="*/ 436 h 986"/>
                <a:gd name="T24" fmla="*/ 296 w 296"/>
                <a:gd name="T25" fmla="*/ 493 h 986"/>
                <a:gd name="T26" fmla="*/ 294 w 296"/>
                <a:gd name="T27" fmla="*/ 551 h 986"/>
                <a:gd name="T28" fmla="*/ 286 w 296"/>
                <a:gd name="T29" fmla="*/ 608 h 986"/>
                <a:gd name="T30" fmla="*/ 274 w 296"/>
                <a:gd name="T31" fmla="*/ 664 h 986"/>
                <a:gd name="T32" fmla="*/ 257 w 296"/>
                <a:gd name="T33" fmla="*/ 720 h 986"/>
                <a:gd name="T34" fmla="*/ 235 w 296"/>
                <a:gd name="T35" fmla="*/ 774 h 986"/>
                <a:gd name="T36" fmla="*/ 208 w 296"/>
                <a:gd name="T37" fmla="*/ 825 h 986"/>
                <a:gd name="T38" fmla="*/ 176 w 296"/>
                <a:gd name="T39" fmla="*/ 876 h 986"/>
                <a:gd name="T40" fmla="*/ 141 w 296"/>
                <a:gd name="T41" fmla="*/ 924 h 986"/>
                <a:gd name="T42" fmla="*/ 99 w 296"/>
                <a:gd name="T43" fmla="*/ 969 h 986"/>
                <a:gd name="T44" fmla="*/ 87 w 296"/>
                <a:gd name="T45" fmla="*/ 979 h 986"/>
                <a:gd name="T46" fmla="*/ 73 w 296"/>
                <a:gd name="T47" fmla="*/ 984 h 986"/>
                <a:gd name="T48" fmla="*/ 58 w 296"/>
                <a:gd name="T49" fmla="*/ 986 h 986"/>
                <a:gd name="T50" fmla="*/ 43 w 296"/>
                <a:gd name="T51" fmla="*/ 984 h 986"/>
                <a:gd name="T52" fmla="*/ 28 w 296"/>
                <a:gd name="T53" fmla="*/ 979 h 986"/>
                <a:gd name="T54" fmla="*/ 17 w 296"/>
                <a:gd name="T55" fmla="*/ 969 h 986"/>
                <a:gd name="T56" fmla="*/ 7 w 296"/>
                <a:gd name="T57" fmla="*/ 957 h 986"/>
                <a:gd name="T58" fmla="*/ 1 w 296"/>
                <a:gd name="T59" fmla="*/ 943 h 986"/>
                <a:gd name="T60" fmla="*/ 0 w 296"/>
                <a:gd name="T61" fmla="*/ 928 h 986"/>
                <a:gd name="T62" fmla="*/ 1 w 296"/>
                <a:gd name="T63" fmla="*/ 913 h 986"/>
                <a:gd name="T64" fmla="*/ 7 w 296"/>
                <a:gd name="T65" fmla="*/ 900 h 986"/>
                <a:gd name="T66" fmla="*/ 17 w 296"/>
                <a:gd name="T67" fmla="*/ 887 h 986"/>
                <a:gd name="T68" fmla="*/ 55 w 296"/>
                <a:gd name="T69" fmla="*/ 845 h 986"/>
                <a:gd name="T70" fmla="*/ 88 w 296"/>
                <a:gd name="T71" fmla="*/ 800 h 986"/>
                <a:gd name="T72" fmla="*/ 116 w 296"/>
                <a:gd name="T73" fmla="*/ 753 h 986"/>
                <a:gd name="T74" fmla="*/ 138 w 296"/>
                <a:gd name="T75" fmla="*/ 703 h 986"/>
                <a:gd name="T76" fmla="*/ 156 w 296"/>
                <a:gd name="T77" fmla="*/ 652 h 986"/>
                <a:gd name="T78" fmla="*/ 169 w 296"/>
                <a:gd name="T79" fmla="*/ 599 h 986"/>
                <a:gd name="T80" fmla="*/ 176 w 296"/>
                <a:gd name="T81" fmla="*/ 546 h 986"/>
                <a:gd name="T82" fmla="*/ 180 w 296"/>
                <a:gd name="T83" fmla="*/ 493 h 986"/>
                <a:gd name="T84" fmla="*/ 176 w 296"/>
                <a:gd name="T85" fmla="*/ 439 h 986"/>
                <a:gd name="T86" fmla="*/ 169 w 296"/>
                <a:gd name="T87" fmla="*/ 387 h 986"/>
                <a:gd name="T88" fmla="*/ 156 w 296"/>
                <a:gd name="T89" fmla="*/ 334 h 986"/>
                <a:gd name="T90" fmla="*/ 138 w 296"/>
                <a:gd name="T91" fmla="*/ 283 h 986"/>
                <a:gd name="T92" fmla="*/ 116 w 296"/>
                <a:gd name="T93" fmla="*/ 233 h 986"/>
                <a:gd name="T94" fmla="*/ 88 w 296"/>
                <a:gd name="T95" fmla="*/ 187 h 986"/>
                <a:gd name="T96" fmla="*/ 55 w 296"/>
                <a:gd name="T97" fmla="*/ 141 h 986"/>
                <a:gd name="T98" fmla="*/ 17 w 296"/>
                <a:gd name="T99" fmla="*/ 99 h 986"/>
                <a:gd name="T100" fmla="*/ 7 w 296"/>
                <a:gd name="T101" fmla="*/ 86 h 986"/>
                <a:gd name="T102" fmla="*/ 1 w 296"/>
                <a:gd name="T103" fmla="*/ 73 h 986"/>
                <a:gd name="T104" fmla="*/ 0 w 296"/>
                <a:gd name="T105" fmla="*/ 58 h 986"/>
                <a:gd name="T106" fmla="*/ 1 w 296"/>
                <a:gd name="T107" fmla="*/ 43 h 986"/>
                <a:gd name="T108" fmla="*/ 7 w 296"/>
                <a:gd name="T109" fmla="*/ 29 h 986"/>
                <a:gd name="T110" fmla="*/ 17 w 296"/>
                <a:gd name="T111" fmla="*/ 16 h 986"/>
                <a:gd name="T112" fmla="*/ 28 w 296"/>
                <a:gd name="T113" fmla="*/ 7 h 986"/>
                <a:gd name="T114" fmla="*/ 43 w 296"/>
                <a:gd name="T115" fmla="*/ 2 h 986"/>
                <a:gd name="T116" fmla="*/ 5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58" y="0"/>
                  </a:moveTo>
                  <a:lnTo>
                    <a:pt x="73" y="2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41" y="62"/>
                  </a:lnTo>
                  <a:lnTo>
                    <a:pt x="176" y="111"/>
                  </a:lnTo>
                  <a:lnTo>
                    <a:pt x="208" y="160"/>
                  </a:lnTo>
                  <a:lnTo>
                    <a:pt x="235" y="213"/>
                  </a:lnTo>
                  <a:lnTo>
                    <a:pt x="257" y="267"/>
                  </a:lnTo>
                  <a:lnTo>
                    <a:pt x="274" y="322"/>
                  </a:lnTo>
                  <a:lnTo>
                    <a:pt x="286" y="379"/>
                  </a:lnTo>
                  <a:lnTo>
                    <a:pt x="294" y="436"/>
                  </a:lnTo>
                  <a:lnTo>
                    <a:pt x="296" y="493"/>
                  </a:lnTo>
                  <a:lnTo>
                    <a:pt x="294" y="551"/>
                  </a:lnTo>
                  <a:lnTo>
                    <a:pt x="286" y="608"/>
                  </a:lnTo>
                  <a:lnTo>
                    <a:pt x="274" y="664"/>
                  </a:lnTo>
                  <a:lnTo>
                    <a:pt x="257" y="720"/>
                  </a:lnTo>
                  <a:lnTo>
                    <a:pt x="235" y="774"/>
                  </a:lnTo>
                  <a:lnTo>
                    <a:pt x="208" y="825"/>
                  </a:lnTo>
                  <a:lnTo>
                    <a:pt x="176" y="876"/>
                  </a:lnTo>
                  <a:lnTo>
                    <a:pt x="141" y="924"/>
                  </a:lnTo>
                  <a:lnTo>
                    <a:pt x="99" y="969"/>
                  </a:lnTo>
                  <a:lnTo>
                    <a:pt x="87" y="979"/>
                  </a:lnTo>
                  <a:lnTo>
                    <a:pt x="73" y="984"/>
                  </a:lnTo>
                  <a:lnTo>
                    <a:pt x="58" y="986"/>
                  </a:lnTo>
                  <a:lnTo>
                    <a:pt x="43" y="984"/>
                  </a:lnTo>
                  <a:lnTo>
                    <a:pt x="28" y="979"/>
                  </a:lnTo>
                  <a:lnTo>
                    <a:pt x="17" y="969"/>
                  </a:lnTo>
                  <a:lnTo>
                    <a:pt x="7" y="957"/>
                  </a:lnTo>
                  <a:lnTo>
                    <a:pt x="1" y="943"/>
                  </a:lnTo>
                  <a:lnTo>
                    <a:pt x="0" y="928"/>
                  </a:lnTo>
                  <a:lnTo>
                    <a:pt x="1" y="913"/>
                  </a:lnTo>
                  <a:lnTo>
                    <a:pt x="7" y="900"/>
                  </a:lnTo>
                  <a:lnTo>
                    <a:pt x="17" y="887"/>
                  </a:lnTo>
                  <a:lnTo>
                    <a:pt x="55" y="845"/>
                  </a:lnTo>
                  <a:lnTo>
                    <a:pt x="88" y="800"/>
                  </a:lnTo>
                  <a:lnTo>
                    <a:pt x="116" y="753"/>
                  </a:lnTo>
                  <a:lnTo>
                    <a:pt x="138" y="703"/>
                  </a:lnTo>
                  <a:lnTo>
                    <a:pt x="156" y="652"/>
                  </a:lnTo>
                  <a:lnTo>
                    <a:pt x="169" y="599"/>
                  </a:lnTo>
                  <a:lnTo>
                    <a:pt x="176" y="546"/>
                  </a:lnTo>
                  <a:lnTo>
                    <a:pt x="180" y="493"/>
                  </a:lnTo>
                  <a:lnTo>
                    <a:pt x="176" y="439"/>
                  </a:lnTo>
                  <a:lnTo>
                    <a:pt x="169" y="387"/>
                  </a:lnTo>
                  <a:lnTo>
                    <a:pt x="156" y="334"/>
                  </a:lnTo>
                  <a:lnTo>
                    <a:pt x="138" y="283"/>
                  </a:lnTo>
                  <a:lnTo>
                    <a:pt x="116" y="233"/>
                  </a:lnTo>
                  <a:lnTo>
                    <a:pt x="88" y="187"/>
                  </a:lnTo>
                  <a:lnTo>
                    <a:pt x="55" y="141"/>
                  </a:lnTo>
                  <a:lnTo>
                    <a:pt x="17" y="99"/>
                  </a:lnTo>
                  <a:lnTo>
                    <a:pt x="7" y="86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3"/>
                  </a:lnTo>
                  <a:lnTo>
                    <a:pt x="7" y="29"/>
                  </a:lnTo>
                  <a:lnTo>
                    <a:pt x="17" y="16"/>
                  </a:lnTo>
                  <a:lnTo>
                    <a:pt x="28" y="7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2">
              <a:extLst>
                <a:ext uri="{FF2B5EF4-FFF2-40B4-BE49-F238E27FC236}">
                  <a16:creationId xmlns:a16="http://schemas.microsoft.com/office/drawing/2014/main" id="{52FB2EF4-004F-44EA-8EFD-61FF2EDAA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2749550"/>
              <a:ext cx="38100" cy="117475"/>
            </a:xfrm>
            <a:custGeom>
              <a:avLst/>
              <a:gdLst>
                <a:gd name="T0" fmla="*/ 58 w 245"/>
                <a:gd name="T1" fmla="*/ 0 h 738"/>
                <a:gd name="T2" fmla="*/ 72 w 245"/>
                <a:gd name="T3" fmla="*/ 2 h 738"/>
                <a:gd name="T4" fmla="*/ 86 w 245"/>
                <a:gd name="T5" fmla="*/ 8 h 738"/>
                <a:gd name="T6" fmla="*/ 99 w 245"/>
                <a:gd name="T7" fmla="*/ 18 h 738"/>
                <a:gd name="T8" fmla="*/ 132 w 245"/>
                <a:gd name="T9" fmla="*/ 54 h 738"/>
                <a:gd name="T10" fmla="*/ 161 w 245"/>
                <a:gd name="T11" fmla="*/ 93 h 738"/>
                <a:gd name="T12" fmla="*/ 187 w 245"/>
                <a:gd name="T13" fmla="*/ 135 h 738"/>
                <a:gd name="T14" fmla="*/ 207 w 245"/>
                <a:gd name="T15" fmla="*/ 178 h 738"/>
                <a:gd name="T16" fmla="*/ 223 w 245"/>
                <a:gd name="T17" fmla="*/ 224 h 738"/>
                <a:gd name="T18" fmla="*/ 235 w 245"/>
                <a:gd name="T19" fmla="*/ 272 h 738"/>
                <a:gd name="T20" fmla="*/ 242 w 245"/>
                <a:gd name="T21" fmla="*/ 320 h 738"/>
                <a:gd name="T22" fmla="*/ 245 w 245"/>
                <a:gd name="T23" fmla="*/ 370 h 738"/>
                <a:gd name="T24" fmla="*/ 242 w 245"/>
                <a:gd name="T25" fmla="*/ 419 h 738"/>
                <a:gd name="T26" fmla="*/ 235 w 245"/>
                <a:gd name="T27" fmla="*/ 467 h 738"/>
                <a:gd name="T28" fmla="*/ 223 w 245"/>
                <a:gd name="T29" fmla="*/ 515 h 738"/>
                <a:gd name="T30" fmla="*/ 207 w 245"/>
                <a:gd name="T31" fmla="*/ 560 h 738"/>
                <a:gd name="T32" fmla="*/ 187 w 245"/>
                <a:gd name="T33" fmla="*/ 604 h 738"/>
                <a:gd name="T34" fmla="*/ 161 w 245"/>
                <a:gd name="T35" fmla="*/ 645 h 738"/>
                <a:gd name="T36" fmla="*/ 132 w 245"/>
                <a:gd name="T37" fmla="*/ 685 h 738"/>
                <a:gd name="T38" fmla="*/ 99 w 245"/>
                <a:gd name="T39" fmla="*/ 721 h 738"/>
                <a:gd name="T40" fmla="*/ 86 w 245"/>
                <a:gd name="T41" fmla="*/ 731 h 738"/>
                <a:gd name="T42" fmla="*/ 72 w 245"/>
                <a:gd name="T43" fmla="*/ 737 h 738"/>
                <a:gd name="T44" fmla="*/ 58 w 245"/>
                <a:gd name="T45" fmla="*/ 738 h 738"/>
                <a:gd name="T46" fmla="*/ 43 w 245"/>
                <a:gd name="T47" fmla="*/ 737 h 738"/>
                <a:gd name="T48" fmla="*/ 29 w 245"/>
                <a:gd name="T49" fmla="*/ 731 h 738"/>
                <a:gd name="T50" fmla="*/ 16 w 245"/>
                <a:gd name="T51" fmla="*/ 721 h 738"/>
                <a:gd name="T52" fmla="*/ 7 w 245"/>
                <a:gd name="T53" fmla="*/ 709 h 738"/>
                <a:gd name="T54" fmla="*/ 2 w 245"/>
                <a:gd name="T55" fmla="*/ 695 h 738"/>
                <a:gd name="T56" fmla="*/ 0 w 245"/>
                <a:gd name="T57" fmla="*/ 680 h 738"/>
                <a:gd name="T58" fmla="*/ 2 w 245"/>
                <a:gd name="T59" fmla="*/ 665 h 738"/>
                <a:gd name="T60" fmla="*/ 7 w 245"/>
                <a:gd name="T61" fmla="*/ 651 h 738"/>
                <a:gd name="T62" fmla="*/ 16 w 245"/>
                <a:gd name="T63" fmla="*/ 639 h 738"/>
                <a:gd name="T64" fmla="*/ 45 w 245"/>
                <a:gd name="T65" fmla="*/ 607 h 738"/>
                <a:gd name="T66" fmla="*/ 70 w 245"/>
                <a:gd name="T67" fmla="*/ 572 h 738"/>
                <a:gd name="T68" fmla="*/ 90 w 245"/>
                <a:gd name="T69" fmla="*/ 535 h 738"/>
                <a:gd name="T70" fmla="*/ 107 w 245"/>
                <a:gd name="T71" fmla="*/ 496 h 738"/>
                <a:gd name="T72" fmla="*/ 119 w 245"/>
                <a:gd name="T73" fmla="*/ 454 h 738"/>
                <a:gd name="T74" fmla="*/ 125 w 245"/>
                <a:gd name="T75" fmla="*/ 412 h 738"/>
                <a:gd name="T76" fmla="*/ 129 w 245"/>
                <a:gd name="T77" fmla="*/ 370 h 738"/>
                <a:gd name="T78" fmla="*/ 125 w 245"/>
                <a:gd name="T79" fmla="*/ 325 h 738"/>
                <a:gd name="T80" fmla="*/ 119 w 245"/>
                <a:gd name="T81" fmla="*/ 284 h 738"/>
                <a:gd name="T82" fmla="*/ 107 w 245"/>
                <a:gd name="T83" fmla="*/ 243 h 738"/>
                <a:gd name="T84" fmla="*/ 90 w 245"/>
                <a:gd name="T85" fmla="*/ 204 h 738"/>
                <a:gd name="T86" fmla="*/ 70 w 245"/>
                <a:gd name="T87" fmla="*/ 167 h 738"/>
                <a:gd name="T88" fmla="*/ 45 w 245"/>
                <a:gd name="T89" fmla="*/ 132 h 738"/>
                <a:gd name="T90" fmla="*/ 16 w 245"/>
                <a:gd name="T91" fmla="*/ 99 h 738"/>
                <a:gd name="T92" fmla="*/ 7 w 245"/>
                <a:gd name="T93" fmla="*/ 86 h 738"/>
                <a:gd name="T94" fmla="*/ 2 w 245"/>
                <a:gd name="T95" fmla="*/ 73 h 738"/>
                <a:gd name="T96" fmla="*/ 0 w 245"/>
                <a:gd name="T97" fmla="*/ 58 h 738"/>
                <a:gd name="T98" fmla="*/ 2 w 245"/>
                <a:gd name="T99" fmla="*/ 43 h 738"/>
                <a:gd name="T100" fmla="*/ 7 w 245"/>
                <a:gd name="T101" fmla="*/ 29 h 738"/>
                <a:gd name="T102" fmla="*/ 16 w 245"/>
                <a:gd name="T103" fmla="*/ 18 h 738"/>
                <a:gd name="T104" fmla="*/ 29 w 245"/>
                <a:gd name="T105" fmla="*/ 8 h 738"/>
                <a:gd name="T106" fmla="*/ 43 w 245"/>
                <a:gd name="T107" fmla="*/ 2 h 738"/>
                <a:gd name="T108" fmla="*/ 58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9" y="18"/>
                  </a:lnTo>
                  <a:lnTo>
                    <a:pt x="132" y="54"/>
                  </a:lnTo>
                  <a:lnTo>
                    <a:pt x="161" y="93"/>
                  </a:lnTo>
                  <a:lnTo>
                    <a:pt x="187" y="135"/>
                  </a:lnTo>
                  <a:lnTo>
                    <a:pt x="207" y="178"/>
                  </a:lnTo>
                  <a:lnTo>
                    <a:pt x="223" y="224"/>
                  </a:lnTo>
                  <a:lnTo>
                    <a:pt x="235" y="272"/>
                  </a:lnTo>
                  <a:lnTo>
                    <a:pt x="242" y="320"/>
                  </a:lnTo>
                  <a:lnTo>
                    <a:pt x="245" y="370"/>
                  </a:lnTo>
                  <a:lnTo>
                    <a:pt x="242" y="419"/>
                  </a:lnTo>
                  <a:lnTo>
                    <a:pt x="235" y="467"/>
                  </a:lnTo>
                  <a:lnTo>
                    <a:pt x="223" y="515"/>
                  </a:lnTo>
                  <a:lnTo>
                    <a:pt x="207" y="560"/>
                  </a:lnTo>
                  <a:lnTo>
                    <a:pt x="187" y="604"/>
                  </a:lnTo>
                  <a:lnTo>
                    <a:pt x="161" y="645"/>
                  </a:lnTo>
                  <a:lnTo>
                    <a:pt x="132" y="685"/>
                  </a:lnTo>
                  <a:lnTo>
                    <a:pt x="99" y="721"/>
                  </a:lnTo>
                  <a:lnTo>
                    <a:pt x="86" y="731"/>
                  </a:lnTo>
                  <a:lnTo>
                    <a:pt x="72" y="737"/>
                  </a:lnTo>
                  <a:lnTo>
                    <a:pt x="58" y="738"/>
                  </a:lnTo>
                  <a:lnTo>
                    <a:pt x="43" y="737"/>
                  </a:lnTo>
                  <a:lnTo>
                    <a:pt x="29" y="731"/>
                  </a:lnTo>
                  <a:lnTo>
                    <a:pt x="16" y="721"/>
                  </a:lnTo>
                  <a:lnTo>
                    <a:pt x="7" y="709"/>
                  </a:lnTo>
                  <a:lnTo>
                    <a:pt x="2" y="695"/>
                  </a:lnTo>
                  <a:lnTo>
                    <a:pt x="0" y="680"/>
                  </a:lnTo>
                  <a:lnTo>
                    <a:pt x="2" y="665"/>
                  </a:lnTo>
                  <a:lnTo>
                    <a:pt x="7" y="651"/>
                  </a:lnTo>
                  <a:lnTo>
                    <a:pt x="16" y="639"/>
                  </a:lnTo>
                  <a:lnTo>
                    <a:pt x="45" y="607"/>
                  </a:lnTo>
                  <a:lnTo>
                    <a:pt x="70" y="572"/>
                  </a:lnTo>
                  <a:lnTo>
                    <a:pt x="90" y="535"/>
                  </a:lnTo>
                  <a:lnTo>
                    <a:pt x="107" y="496"/>
                  </a:lnTo>
                  <a:lnTo>
                    <a:pt x="119" y="454"/>
                  </a:lnTo>
                  <a:lnTo>
                    <a:pt x="125" y="412"/>
                  </a:lnTo>
                  <a:lnTo>
                    <a:pt x="129" y="370"/>
                  </a:lnTo>
                  <a:lnTo>
                    <a:pt x="125" y="325"/>
                  </a:lnTo>
                  <a:lnTo>
                    <a:pt x="119" y="284"/>
                  </a:lnTo>
                  <a:lnTo>
                    <a:pt x="107" y="243"/>
                  </a:lnTo>
                  <a:lnTo>
                    <a:pt x="90" y="204"/>
                  </a:lnTo>
                  <a:lnTo>
                    <a:pt x="70" y="167"/>
                  </a:lnTo>
                  <a:lnTo>
                    <a:pt x="45" y="132"/>
                  </a:lnTo>
                  <a:lnTo>
                    <a:pt x="16" y="99"/>
                  </a:lnTo>
                  <a:lnTo>
                    <a:pt x="7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6" y="18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3">
              <a:extLst>
                <a:ext uri="{FF2B5EF4-FFF2-40B4-BE49-F238E27FC236}">
                  <a16:creationId xmlns:a16="http://schemas.microsoft.com/office/drawing/2014/main" id="{6B2AB296-3226-4B76-9650-E2E82BEE1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8" y="2728913"/>
              <a:ext cx="47625" cy="157163"/>
            </a:xfrm>
            <a:custGeom>
              <a:avLst/>
              <a:gdLst>
                <a:gd name="T0" fmla="*/ 238 w 296"/>
                <a:gd name="T1" fmla="*/ 0 h 986"/>
                <a:gd name="T2" fmla="*/ 253 w 296"/>
                <a:gd name="T3" fmla="*/ 2 h 986"/>
                <a:gd name="T4" fmla="*/ 267 w 296"/>
                <a:gd name="T5" fmla="*/ 7 h 986"/>
                <a:gd name="T6" fmla="*/ 279 w 296"/>
                <a:gd name="T7" fmla="*/ 16 h 986"/>
                <a:gd name="T8" fmla="*/ 289 w 296"/>
                <a:gd name="T9" fmla="*/ 29 h 986"/>
                <a:gd name="T10" fmla="*/ 294 w 296"/>
                <a:gd name="T11" fmla="*/ 43 h 986"/>
                <a:gd name="T12" fmla="*/ 296 w 296"/>
                <a:gd name="T13" fmla="*/ 58 h 986"/>
                <a:gd name="T14" fmla="*/ 294 w 296"/>
                <a:gd name="T15" fmla="*/ 73 h 986"/>
                <a:gd name="T16" fmla="*/ 289 w 296"/>
                <a:gd name="T17" fmla="*/ 86 h 986"/>
                <a:gd name="T18" fmla="*/ 279 w 296"/>
                <a:gd name="T19" fmla="*/ 99 h 986"/>
                <a:gd name="T20" fmla="*/ 241 w 296"/>
                <a:gd name="T21" fmla="*/ 141 h 986"/>
                <a:gd name="T22" fmla="*/ 208 w 296"/>
                <a:gd name="T23" fmla="*/ 187 h 986"/>
                <a:gd name="T24" fmla="*/ 180 w 296"/>
                <a:gd name="T25" fmla="*/ 234 h 986"/>
                <a:gd name="T26" fmla="*/ 157 w 296"/>
                <a:gd name="T27" fmla="*/ 283 h 986"/>
                <a:gd name="T28" fmla="*/ 140 w 296"/>
                <a:gd name="T29" fmla="*/ 335 h 986"/>
                <a:gd name="T30" fmla="*/ 127 w 296"/>
                <a:gd name="T31" fmla="*/ 387 h 986"/>
                <a:gd name="T32" fmla="*/ 118 w 296"/>
                <a:gd name="T33" fmla="*/ 439 h 986"/>
                <a:gd name="T34" fmla="*/ 116 w 296"/>
                <a:gd name="T35" fmla="*/ 493 h 986"/>
                <a:gd name="T36" fmla="*/ 118 w 296"/>
                <a:gd name="T37" fmla="*/ 546 h 986"/>
                <a:gd name="T38" fmla="*/ 127 w 296"/>
                <a:gd name="T39" fmla="*/ 600 h 986"/>
                <a:gd name="T40" fmla="*/ 140 w 296"/>
                <a:gd name="T41" fmla="*/ 652 h 986"/>
                <a:gd name="T42" fmla="*/ 157 w 296"/>
                <a:gd name="T43" fmla="*/ 703 h 986"/>
                <a:gd name="T44" fmla="*/ 180 w 296"/>
                <a:gd name="T45" fmla="*/ 753 h 986"/>
                <a:gd name="T46" fmla="*/ 208 w 296"/>
                <a:gd name="T47" fmla="*/ 800 h 986"/>
                <a:gd name="T48" fmla="*/ 241 w 296"/>
                <a:gd name="T49" fmla="*/ 846 h 986"/>
                <a:gd name="T50" fmla="*/ 279 w 296"/>
                <a:gd name="T51" fmla="*/ 887 h 986"/>
                <a:gd name="T52" fmla="*/ 289 w 296"/>
                <a:gd name="T53" fmla="*/ 900 h 986"/>
                <a:gd name="T54" fmla="*/ 294 w 296"/>
                <a:gd name="T55" fmla="*/ 913 h 986"/>
                <a:gd name="T56" fmla="*/ 296 w 296"/>
                <a:gd name="T57" fmla="*/ 928 h 986"/>
                <a:gd name="T58" fmla="*/ 294 w 296"/>
                <a:gd name="T59" fmla="*/ 943 h 986"/>
                <a:gd name="T60" fmla="*/ 289 w 296"/>
                <a:gd name="T61" fmla="*/ 957 h 986"/>
                <a:gd name="T62" fmla="*/ 279 w 296"/>
                <a:gd name="T63" fmla="*/ 969 h 986"/>
                <a:gd name="T64" fmla="*/ 267 w 296"/>
                <a:gd name="T65" fmla="*/ 979 h 986"/>
                <a:gd name="T66" fmla="*/ 253 w 296"/>
                <a:gd name="T67" fmla="*/ 984 h 986"/>
                <a:gd name="T68" fmla="*/ 238 w 296"/>
                <a:gd name="T69" fmla="*/ 986 h 986"/>
                <a:gd name="T70" fmla="*/ 223 w 296"/>
                <a:gd name="T71" fmla="*/ 984 h 986"/>
                <a:gd name="T72" fmla="*/ 209 w 296"/>
                <a:gd name="T73" fmla="*/ 979 h 986"/>
                <a:gd name="T74" fmla="*/ 197 w 296"/>
                <a:gd name="T75" fmla="*/ 969 h 986"/>
                <a:gd name="T76" fmla="*/ 155 w 296"/>
                <a:gd name="T77" fmla="*/ 924 h 986"/>
                <a:gd name="T78" fmla="*/ 120 w 296"/>
                <a:gd name="T79" fmla="*/ 876 h 986"/>
                <a:gd name="T80" fmla="*/ 88 w 296"/>
                <a:gd name="T81" fmla="*/ 825 h 986"/>
                <a:gd name="T82" fmla="*/ 61 w 296"/>
                <a:gd name="T83" fmla="*/ 774 h 986"/>
                <a:gd name="T84" fmla="*/ 39 w 296"/>
                <a:gd name="T85" fmla="*/ 720 h 986"/>
                <a:gd name="T86" fmla="*/ 22 w 296"/>
                <a:gd name="T87" fmla="*/ 664 h 986"/>
                <a:gd name="T88" fmla="*/ 10 w 296"/>
                <a:gd name="T89" fmla="*/ 608 h 986"/>
                <a:gd name="T90" fmla="*/ 2 w 296"/>
                <a:gd name="T91" fmla="*/ 551 h 986"/>
                <a:gd name="T92" fmla="*/ 0 w 296"/>
                <a:gd name="T93" fmla="*/ 493 h 986"/>
                <a:gd name="T94" fmla="*/ 2 w 296"/>
                <a:gd name="T95" fmla="*/ 435 h 986"/>
                <a:gd name="T96" fmla="*/ 10 w 296"/>
                <a:gd name="T97" fmla="*/ 378 h 986"/>
                <a:gd name="T98" fmla="*/ 22 w 296"/>
                <a:gd name="T99" fmla="*/ 322 h 986"/>
                <a:gd name="T100" fmla="*/ 39 w 296"/>
                <a:gd name="T101" fmla="*/ 267 h 986"/>
                <a:gd name="T102" fmla="*/ 61 w 296"/>
                <a:gd name="T103" fmla="*/ 213 h 986"/>
                <a:gd name="T104" fmla="*/ 88 w 296"/>
                <a:gd name="T105" fmla="*/ 160 h 986"/>
                <a:gd name="T106" fmla="*/ 120 w 296"/>
                <a:gd name="T107" fmla="*/ 111 h 986"/>
                <a:gd name="T108" fmla="*/ 155 w 296"/>
                <a:gd name="T109" fmla="*/ 62 h 986"/>
                <a:gd name="T110" fmla="*/ 197 w 296"/>
                <a:gd name="T111" fmla="*/ 16 h 986"/>
                <a:gd name="T112" fmla="*/ 209 w 296"/>
                <a:gd name="T113" fmla="*/ 7 h 986"/>
                <a:gd name="T114" fmla="*/ 223 w 296"/>
                <a:gd name="T115" fmla="*/ 2 h 986"/>
                <a:gd name="T116" fmla="*/ 23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238" y="0"/>
                  </a:moveTo>
                  <a:lnTo>
                    <a:pt x="253" y="2"/>
                  </a:lnTo>
                  <a:lnTo>
                    <a:pt x="267" y="7"/>
                  </a:lnTo>
                  <a:lnTo>
                    <a:pt x="279" y="16"/>
                  </a:lnTo>
                  <a:lnTo>
                    <a:pt x="289" y="29"/>
                  </a:lnTo>
                  <a:lnTo>
                    <a:pt x="294" y="43"/>
                  </a:lnTo>
                  <a:lnTo>
                    <a:pt x="296" y="58"/>
                  </a:lnTo>
                  <a:lnTo>
                    <a:pt x="294" y="73"/>
                  </a:lnTo>
                  <a:lnTo>
                    <a:pt x="289" y="86"/>
                  </a:lnTo>
                  <a:lnTo>
                    <a:pt x="279" y="99"/>
                  </a:lnTo>
                  <a:lnTo>
                    <a:pt x="241" y="141"/>
                  </a:lnTo>
                  <a:lnTo>
                    <a:pt x="208" y="187"/>
                  </a:lnTo>
                  <a:lnTo>
                    <a:pt x="180" y="234"/>
                  </a:lnTo>
                  <a:lnTo>
                    <a:pt x="157" y="283"/>
                  </a:lnTo>
                  <a:lnTo>
                    <a:pt x="140" y="335"/>
                  </a:lnTo>
                  <a:lnTo>
                    <a:pt x="127" y="387"/>
                  </a:lnTo>
                  <a:lnTo>
                    <a:pt x="118" y="439"/>
                  </a:lnTo>
                  <a:lnTo>
                    <a:pt x="116" y="493"/>
                  </a:lnTo>
                  <a:lnTo>
                    <a:pt x="118" y="546"/>
                  </a:lnTo>
                  <a:lnTo>
                    <a:pt x="127" y="600"/>
                  </a:lnTo>
                  <a:lnTo>
                    <a:pt x="140" y="652"/>
                  </a:lnTo>
                  <a:lnTo>
                    <a:pt x="157" y="703"/>
                  </a:lnTo>
                  <a:lnTo>
                    <a:pt x="180" y="753"/>
                  </a:lnTo>
                  <a:lnTo>
                    <a:pt x="208" y="800"/>
                  </a:lnTo>
                  <a:lnTo>
                    <a:pt x="241" y="846"/>
                  </a:lnTo>
                  <a:lnTo>
                    <a:pt x="279" y="887"/>
                  </a:lnTo>
                  <a:lnTo>
                    <a:pt x="289" y="900"/>
                  </a:lnTo>
                  <a:lnTo>
                    <a:pt x="294" y="913"/>
                  </a:lnTo>
                  <a:lnTo>
                    <a:pt x="296" y="928"/>
                  </a:lnTo>
                  <a:lnTo>
                    <a:pt x="294" y="943"/>
                  </a:lnTo>
                  <a:lnTo>
                    <a:pt x="289" y="957"/>
                  </a:lnTo>
                  <a:lnTo>
                    <a:pt x="279" y="969"/>
                  </a:lnTo>
                  <a:lnTo>
                    <a:pt x="267" y="979"/>
                  </a:lnTo>
                  <a:lnTo>
                    <a:pt x="253" y="984"/>
                  </a:lnTo>
                  <a:lnTo>
                    <a:pt x="238" y="986"/>
                  </a:lnTo>
                  <a:lnTo>
                    <a:pt x="223" y="984"/>
                  </a:lnTo>
                  <a:lnTo>
                    <a:pt x="209" y="979"/>
                  </a:lnTo>
                  <a:lnTo>
                    <a:pt x="197" y="969"/>
                  </a:lnTo>
                  <a:lnTo>
                    <a:pt x="155" y="924"/>
                  </a:lnTo>
                  <a:lnTo>
                    <a:pt x="120" y="876"/>
                  </a:lnTo>
                  <a:lnTo>
                    <a:pt x="88" y="825"/>
                  </a:lnTo>
                  <a:lnTo>
                    <a:pt x="61" y="774"/>
                  </a:lnTo>
                  <a:lnTo>
                    <a:pt x="39" y="720"/>
                  </a:lnTo>
                  <a:lnTo>
                    <a:pt x="22" y="664"/>
                  </a:lnTo>
                  <a:lnTo>
                    <a:pt x="10" y="608"/>
                  </a:lnTo>
                  <a:lnTo>
                    <a:pt x="2" y="551"/>
                  </a:lnTo>
                  <a:lnTo>
                    <a:pt x="0" y="493"/>
                  </a:lnTo>
                  <a:lnTo>
                    <a:pt x="2" y="435"/>
                  </a:lnTo>
                  <a:lnTo>
                    <a:pt x="10" y="378"/>
                  </a:lnTo>
                  <a:lnTo>
                    <a:pt x="22" y="322"/>
                  </a:lnTo>
                  <a:lnTo>
                    <a:pt x="39" y="267"/>
                  </a:lnTo>
                  <a:lnTo>
                    <a:pt x="61" y="213"/>
                  </a:lnTo>
                  <a:lnTo>
                    <a:pt x="88" y="160"/>
                  </a:lnTo>
                  <a:lnTo>
                    <a:pt x="120" y="111"/>
                  </a:lnTo>
                  <a:lnTo>
                    <a:pt x="155" y="62"/>
                  </a:lnTo>
                  <a:lnTo>
                    <a:pt x="197" y="16"/>
                  </a:lnTo>
                  <a:lnTo>
                    <a:pt x="209" y="7"/>
                  </a:lnTo>
                  <a:lnTo>
                    <a:pt x="223" y="2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4">
              <a:extLst>
                <a:ext uri="{FF2B5EF4-FFF2-40B4-BE49-F238E27FC236}">
                  <a16:creationId xmlns:a16="http://schemas.microsoft.com/office/drawing/2014/main" id="{58E4E1EF-C9BA-4637-A1A3-59F7D31CC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2746375"/>
              <a:ext cx="38100" cy="117475"/>
            </a:xfrm>
            <a:custGeom>
              <a:avLst/>
              <a:gdLst>
                <a:gd name="T0" fmla="*/ 187 w 245"/>
                <a:gd name="T1" fmla="*/ 0 h 738"/>
                <a:gd name="T2" fmla="*/ 202 w 245"/>
                <a:gd name="T3" fmla="*/ 2 h 738"/>
                <a:gd name="T4" fmla="*/ 216 w 245"/>
                <a:gd name="T5" fmla="*/ 7 h 738"/>
                <a:gd name="T6" fmla="*/ 229 w 245"/>
                <a:gd name="T7" fmla="*/ 17 h 738"/>
                <a:gd name="T8" fmla="*/ 238 w 245"/>
                <a:gd name="T9" fmla="*/ 29 h 738"/>
                <a:gd name="T10" fmla="*/ 243 w 245"/>
                <a:gd name="T11" fmla="*/ 43 h 738"/>
                <a:gd name="T12" fmla="*/ 245 w 245"/>
                <a:gd name="T13" fmla="*/ 58 h 738"/>
                <a:gd name="T14" fmla="*/ 243 w 245"/>
                <a:gd name="T15" fmla="*/ 73 h 738"/>
                <a:gd name="T16" fmla="*/ 238 w 245"/>
                <a:gd name="T17" fmla="*/ 87 h 738"/>
                <a:gd name="T18" fmla="*/ 229 w 245"/>
                <a:gd name="T19" fmla="*/ 99 h 738"/>
                <a:gd name="T20" fmla="*/ 199 w 245"/>
                <a:gd name="T21" fmla="*/ 132 h 738"/>
                <a:gd name="T22" fmla="*/ 175 w 245"/>
                <a:gd name="T23" fmla="*/ 167 h 738"/>
                <a:gd name="T24" fmla="*/ 155 w 245"/>
                <a:gd name="T25" fmla="*/ 204 h 738"/>
                <a:gd name="T26" fmla="*/ 138 w 245"/>
                <a:gd name="T27" fmla="*/ 243 h 738"/>
                <a:gd name="T28" fmla="*/ 126 w 245"/>
                <a:gd name="T29" fmla="*/ 283 h 738"/>
                <a:gd name="T30" fmla="*/ 119 w 245"/>
                <a:gd name="T31" fmla="*/ 326 h 738"/>
                <a:gd name="T32" fmla="*/ 116 w 245"/>
                <a:gd name="T33" fmla="*/ 369 h 738"/>
                <a:gd name="T34" fmla="*/ 119 w 245"/>
                <a:gd name="T35" fmla="*/ 412 h 738"/>
                <a:gd name="T36" fmla="*/ 126 w 245"/>
                <a:gd name="T37" fmla="*/ 455 h 738"/>
                <a:gd name="T38" fmla="*/ 138 w 245"/>
                <a:gd name="T39" fmla="*/ 496 h 738"/>
                <a:gd name="T40" fmla="*/ 155 w 245"/>
                <a:gd name="T41" fmla="*/ 535 h 738"/>
                <a:gd name="T42" fmla="*/ 175 w 245"/>
                <a:gd name="T43" fmla="*/ 572 h 738"/>
                <a:gd name="T44" fmla="*/ 199 w 245"/>
                <a:gd name="T45" fmla="*/ 607 h 738"/>
                <a:gd name="T46" fmla="*/ 229 w 245"/>
                <a:gd name="T47" fmla="*/ 639 h 738"/>
                <a:gd name="T48" fmla="*/ 238 w 245"/>
                <a:gd name="T49" fmla="*/ 651 h 738"/>
                <a:gd name="T50" fmla="*/ 243 w 245"/>
                <a:gd name="T51" fmla="*/ 665 h 738"/>
                <a:gd name="T52" fmla="*/ 245 w 245"/>
                <a:gd name="T53" fmla="*/ 680 h 738"/>
                <a:gd name="T54" fmla="*/ 243 w 245"/>
                <a:gd name="T55" fmla="*/ 695 h 738"/>
                <a:gd name="T56" fmla="*/ 238 w 245"/>
                <a:gd name="T57" fmla="*/ 708 h 738"/>
                <a:gd name="T58" fmla="*/ 229 w 245"/>
                <a:gd name="T59" fmla="*/ 721 h 738"/>
                <a:gd name="T60" fmla="*/ 216 w 245"/>
                <a:gd name="T61" fmla="*/ 731 h 738"/>
                <a:gd name="T62" fmla="*/ 202 w 245"/>
                <a:gd name="T63" fmla="*/ 736 h 738"/>
                <a:gd name="T64" fmla="*/ 187 w 245"/>
                <a:gd name="T65" fmla="*/ 738 h 738"/>
                <a:gd name="T66" fmla="*/ 173 w 245"/>
                <a:gd name="T67" fmla="*/ 736 h 738"/>
                <a:gd name="T68" fmla="*/ 159 w 245"/>
                <a:gd name="T69" fmla="*/ 731 h 738"/>
                <a:gd name="T70" fmla="*/ 146 w 245"/>
                <a:gd name="T71" fmla="*/ 721 h 738"/>
                <a:gd name="T72" fmla="*/ 112 w 245"/>
                <a:gd name="T73" fmla="*/ 684 h 738"/>
                <a:gd name="T74" fmla="*/ 84 w 245"/>
                <a:gd name="T75" fmla="*/ 645 h 738"/>
                <a:gd name="T76" fmla="*/ 58 w 245"/>
                <a:gd name="T77" fmla="*/ 604 h 738"/>
                <a:gd name="T78" fmla="*/ 38 w 245"/>
                <a:gd name="T79" fmla="*/ 559 h 738"/>
                <a:gd name="T80" fmla="*/ 21 w 245"/>
                <a:gd name="T81" fmla="*/ 514 h 738"/>
                <a:gd name="T82" fmla="*/ 10 w 245"/>
                <a:gd name="T83" fmla="*/ 467 h 738"/>
                <a:gd name="T84" fmla="*/ 2 w 245"/>
                <a:gd name="T85" fmla="*/ 419 h 738"/>
                <a:gd name="T86" fmla="*/ 0 w 245"/>
                <a:gd name="T87" fmla="*/ 369 h 738"/>
                <a:gd name="T88" fmla="*/ 2 w 245"/>
                <a:gd name="T89" fmla="*/ 319 h 738"/>
                <a:gd name="T90" fmla="*/ 10 w 245"/>
                <a:gd name="T91" fmla="*/ 272 h 738"/>
                <a:gd name="T92" fmla="*/ 21 w 245"/>
                <a:gd name="T93" fmla="*/ 224 h 738"/>
                <a:gd name="T94" fmla="*/ 38 w 245"/>
                <a:gd name="T95" fmla="*/ 179 h 738"/>
                <a:gd name="T96" fmla="*/ 58 w 245"/>
                <a:gd name="T97" fmla="*/ 134 h 738"/>
                <a:gd name="T98" fmla="*/ 84 w 245"/>
                <a:gd name="T99" fmla="*/ 93 h 738"/>
                <a:gd name="T100" fmla="*/ 112 w 245"/>
                <a:gd name="T101" fmla="*/ 54 h 738"/>
                <a:gd name="T102" fmla="*/ 146 w 245"/>
                <a:gd name="T103" fmla="*/ 17 h 738"/>
                <a:gd name="T104" fmla="*/ 159 w 245"/>
                <a:gd name="T105" fmla="*/ 7 h 738"/>
                <a:gd name="T106" fmla="*/ 173 w 245"/>
                <a:gd name="T107" fmla="*/ 2 h 738"/>
                <a:gd name="T108" fmla="*/ 187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187" y="0"/>
                  </a:moveTo>
                  <a:lnTo>
                    <a:pt x="202" y="2"/>
                  </a:lnTo>
                  <a:lnTo>
                    <a:pt x="216" y="7"/>
                  </a:lnTo>
                  <a:lnTo>
                    <a:pt x="229" y="17"/>
                  </a:lnTo>
                  <a:lnTo>
                    <a:pt x="238" y="29"/>
                  </a:lnTo>
                  <a:lnTo>
                    <a:pt x="243" y="43"/>
                  </a:lnTo>
                  <a:lnTo>
                    <a:pt x="245" y="58"/>
                  </a:lnTo>
                  <a:lnTo>
                    <a:pt x="243" y="73"/>
                  </a:lnTo>
                  <a:lnTo>
                    <a:pt x="238" y="87"/>
                  </a:lnTo>
                  <a:lnTo>
                    <a:pt x="229" y="99"/>
                  </a:lnTo>
                  <a:lnTo>
                    <a:pt x="199" y="132"/>
                  </a:lnTo>
                  <a:lnTo>
                    <a:pt x="175" y="167"/>
                  </a:lnTo>
                  <a:lnTo>
                    <a:pt x="155" y="204"/>
                  </a:lnTo>
                  <a:lnTo>
                    <a:pt x="138" y="243"/>
                  </a:lnTo>
                  <a:lnTo>
                    <a:pt x="126" y="283"/>
                  </a:lnTo>
                  <a:lnTo>
                    <a:pt x="119" y="326"/>
                  </a:lnTo>
                  <a:lnTo>
                    <a:pt x="116" y="369"/>
                  </a:lnTo>
                  <a:lnTo>
                    <a:pt x="119" y="412"/>
                  </a:lnTo>
                  <a:lnTo>
                    <a:pt x="126" y="455"/>
                  </a:lnTo>
                  <a:lnTo>
                    <a:pt x="138" y="496"/>
                  </a:lnTo>
                  <a:lnTo>
                    <a:pt x="155" y="535"/>
                  </a:lnTo>
                  <a:lnTo>
                    <a:pt x="175" y="572"/>
                  </a:lnTo>
                  <a:lnTo>
                    <a:pt x="199" y="607"/>
                  </a:lnTo>
                  <a:lnTo>
                    <a:pt x="229" y="639"/>
                  </a:lnTo>
                  <a:lnTo>
                    <a:pt x="238" y="651"/>
                  </a:lnTo>
                  <a:lnTo>
                    <a:pt x="243" y="665"/>
                  </a:lnTo>
                  <a:lnTo>
                    <a:pt x="245" y="680"/>
                  </a:lnTo>
                  <a:lnTo>
                    <a:pt x="243" y="695"/>
                  </a:lnTo>
                  <a:lnTo>
                    <a:pt x="238" y="708"/>
                  </a:lnTo>
                  <a:lnTo>
                    <a:pt x="229" y="721"/>
                  </a:lnTo>
                  <a:lnTo>
                    <a:pt x="216" y="731"/>
                  </a:lnTo>
                  <a:lnTo>
                    <a:pt x="202" y="736"/>
                  </a:lnTo>
                  <a:lnTo>
                    <a:pt x="187" y="738"/>
                  </a:lnTo>
                  <a:lnTo>
                    <a:pt x="173" y="736"/>
                  </a:lnTo>
                  <a:lnTo>
                    <a:pt x="159" y="731"/>
                  </a:lnTo>
                  <a:lnTo>
                    <a:pt x="146" y="721"/>
                  </a:lnTo>
                  <a:lnTo>
                    <a:pt x="112" y="684"/>
                  </a:lnTo>
                  <a:lnTo>
                    <a:pt x="84" y="645"/>
                  </a:lnTo>
                  <a:lnTo>
                    <a:pt x="58" y="604"/>
                  </a:lnTo>
                  <a:lnTo>
                    <a:pt x="38" y="559"/>
                  </a:lnTo>
                  <a:lnTo>
                    <a:pt x="21" y="514"/>
                  </a:lnTo>
                  <a:lnTo>
                    <a:pt x="10" y="467"/>
                  </a:lnTo>
                  <a:lnTo>
                    <a:pt x="2" y="419"/>
                  </a:lnTo>
                  <a:lnTo>
                    <a:pt x="0" y="369"/>
                  </a:lnTo>
                  <a:lnTo>
                    <a:pt x="2" y="319"/>
                  </a:lnTo>
                  <a:lnTo>
                    <a:pt x="10" y="272"/>
                  </a:lnTo>
                  <a:lnTo>
                    <a:pt x="21" y="224"/>
                  </a:lnTo>
                  <a:lnTo>
                    <a:pt x="38" y="179"/>
                  </a:lnTo>
                  <a:lnTo>
                    <a:pt x="58" y="134"/>
                  </a:lnTo>
                  <a:lnTo>
                    <a:pt x="84" y="93"/>
                  </a:lnTo>
                  <a:lnTo>
                    <a:pt x="112" y="54"/>
                  </a:lnTo>
                  <a:lnTo>
                    <a:pt x="146" y="17"/>
                  </a:lnTo>
                  <a:lnTo>
                    <a:pt x="159" y="7"/>
                  </a:lnTo>
                  <a:lnTo>
                    <a:pt x="173" y="2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4855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0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Growth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17B424-DF4F-4D7F-B88D-0AA37F1A0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6" y="1149795"/>
            <a:ext cx="3689587" cy="262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2A07901-D37F-4832-8539-EC7010C1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44" y="1111798"/>
            <a:ext cx="4616353" cy="26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AF2B2-74CE-4BB6-821F-136DA0FABAB7}"/>
              </a:ext>
            </a:extLst>
          </p:cNvPr>
          <p:cNvSpPr txBox="1"/>
          <p:nvPr/>
        </p:nvSpPr>
        <p:spPr>
          <a:xfrm>
            <a:off x="1760697" y="4159206"/>
            <a:ext cx="4790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Charts courtesy of 5G Americas, 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TeleGeography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and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Omdia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42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49.4%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Amount of 2020 world investment in 5G attributed to China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UE, RAN, and Core Threats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15715</TotalTime>
  <Words>215</Words>
  <Application>Microsoft Office PowerPoint</Application>
  <PresentationFormat>On-screen Show (16:9)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Wingdings</vt:lpstr>
      <vt:lpstr>Basic Slide Master</vt:lpstr>
      <vt:lpstr>1_Basic Slide Master</vt:lpstr>
      <vt:lpstr>PowerPoint Presentation</vt:lpstr>
      <vt:lpstr>PowerPoint Presentation</vt:lpstr>
      <vt:lpstr>PowerPoint Presentation</vt:lpstr>
      <vt:lpstr>PowerPoint Presentation</vt:lpstr>
      <vt:lpstr>49.4%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927</cp:revision>
  <dcterms:created xsi:type="dcterms:W3CDTF">2017-10-12T21:25:20Z</dcterms:created>
  <dcterms:modified xsi:type="dcterms:W3CDTF">2021-07-07T13:04:13Z</dcterms:modified>
</cp:coreProperties>
</file>