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96CEE-0E0A-0B7F-5800-02532908C4BB}" v="19" dt="2022-05-18T10:44:24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D996CEE-0E0A-0B7F-5800-02532908C4BB}"/>
    <pc:docChg chg="modSld">
      <pc:chgData name="Priya Vishwakarma" userId="S::priya.v@eccouncil.org::6902f13e-7c45-48b5-80cf-298edb288fd6" providerId="AD" clId="Web-{6D996CEE-0E0A-0B7F-5800-02532908C4BB}" dt="2022-05-18T10:44:24.374" v="5" actId="20577"/>
      <pc:docMkLst>
        <pc:docMk/>
      </pc:docMkLst>
      <pc:sldChg chg="modSp">
        <pc:chgData name="Priya Vishwakarma" userId="S::priya.v@eccouncil.org::6902f13e-7c45-48b5-80cf-298edb288fd6" providerId="AD" clId="Web-{6D996CEE-0E0A-0B7F-5800-02532908C4BB}" dt="2022-05-18T10:44:24.374" v="5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6D996CEE-0E0A-0B7F-5800-02532908C4BB}" dt="2022-05-18T10:44:15.670" v="3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24.374" v="5" actId="20577"/>
          <ac:spMkLst>
            <pc:docMk/>
            <pc:sldMk cId="3158777495" sldId="1207"/>
            <ac:spMk id="23" creationId="{A63C63E2-7D81-439E-9836-F9BE0D6C5D0D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3:58.56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01.42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03.904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Network Security Landscape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Network Security Landscape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4" y="1617479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1"/>
                </a:solidFill>
                <a:latin typeface="+mj-lt"/>
              </a:rPr>
              <a:t>Design Principles for 5G Networks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Standards and architecture dependent.</a:t>
            </a:r>
            <a:endParaRPr lang="en-US" sz="7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0287" y="2096244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Cyber Security Best Practices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5G networks are software-centric.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0287" y="2575009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5G Physical Layer Security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Between UE and the RAN.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8109" y="157223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148" y="200881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1051" y="2448884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100287" y="3053774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5G WLAN Security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Wireless LAN security in 5G.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79073" y="2934332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100287" y="3532539"/>
            <a:ext cx="2930192" cy="4667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Securing 5G Networks Holistically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Threats to 5G NSA and 5G SA UE, RAN, and Core network functions. 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444676" y="3429823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C63E2-7D81-439E-9836-F9BE0D6C5D0D}"/>
              </a:ext>
            </a:extLst>
          </p:cNvPr>
          <p:cNvSpPr/>
          <p:nvPr/>
        </p:nvSpPr>
        <p:spPr>
          <a:xfrm>
            <a:off x="1092731" y="4011303"/>
            <a:ext cx="3025477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Current Regulatory and Governmental Impacts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Government issues and concerns in 5G security.</a:t>
            </a:r>
            <a:endParaRPr 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EC604-56D8-440B-9692-FBDB804261F8}"/>
              </a:ext>
            </a:extLst>
          </p:cNvPr>
          <p:cNvSpPr/>
          <p:nvPr/>
        </p:nvSpPr>
        <p:spPr>
          <a:xfrm>
            <a:off x="452002" y="3861857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06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6509" y="213882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6509" y="2582566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96509" y="3026309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96509" y="347005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9FEB3-BF6B-4B6F-84DF-4B326325DE69}"/>
              </a:ext>
            </a:extLst>
          </p:cNvPr>
          <p:cNvCxnSpPr>
            <a:cxnSpLocks/>
          </p:cNvCxnSpPr>
          <p:nvPr/>
        </p:nvCxnSpPr>
        <p:spPr>
          <a:xfrm>
            <a:off x="1096509" y="391379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Design Principles for 5G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9455</TotalTime>
  <Words>97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848</cp:revision>
  <dcterms:created xsi:type="dcterms:W3CDTF">2017-10-12T21:25:20Z</dcterms:created>
  <dcterms:modified xsi:type="dcterms:W3CDTF">2022-05-18T10:44:29Z</dcterms:modified>
</cp:coreProperties>
</file>