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  <p:sldMasterId id="2147484004" r:id="rId2"/>
  </p:sldMasterIdLst>
  <p:notesMasterIdLst>
    <p:notesMasterId r:id="rId10"/>
  </p:notesMasterIdLst>
  <p:handoutMasterIdLst>
    <p:handoutMasterId r:id="rId11"/>
  </p:handoutMasterIdLst>
  <p:sldIdLst>
    <p:sldId id="1378" r:id="rId3"/>
    <p:sldId id="1196" r:id="rId4"/>
    <p:sldId id="1384" r:id="rId5"/>
    <p:sldId id="1383" r:id="rId6"/>
    <p:sldId id="1386" r:id="rId7"/>
    <p:sldId id="1207" r:id="rId8"/>
    <p:sldId id="1374" r:id="rId9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32"/>
    <a:srgbClr val="00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58BCF5-E1E6-7B80-D97C-F9CCEF9DF47E}" v="95" dt="2022-05-18T10:47:27.3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62" autoAdjust="0"/>
    <p:restoredTop sz="94434" autoAdjust="0"/>
  </p:normalViewPr>
  <p:slideViewPr>
    <p:cSldViewPr snapToGrid="0">
      <p:cViewPr varScale="1">
        <p:scale>
          <a:sx n="89" d="100"/>
          <a:sy n="89" d="100"/>
        </p:scale>
        <p:origin x="6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-8790"/>
    </p:cViewPr>
  </p:sorterViewPr>
  <p:notesViewPr>
    <p:cSldViewPr snapToGrid="0">
      <p:cViewPr varScale="1">
        <p:scale>
          <a:sx n="54" d="100"/>
          <a:sy n="54" d="100"/>
        </p:scale>
        <p:origin x="28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ya Vishwakarma" userId="S::priya.v@eccouncil.org::6902f13e-7c45-48b5-80cf-298edb288fd6" providerId="AD" clId="Web-{D658BCF5-E1E6-7B80-D97C-F9CCEF9DF47E}"/>
    <pc:docChg chg="modSld">
      <pc:chgData name="Priya Vishwakarma" userId="S::priya.v@eccouncil.org::6902f13e-7c45-48b5-80cf-298edb288fd6" providerId="AD" clId="Web-{D658BCF5-E1E6-7B80-D97C-F9CCEF9DF47E}" dt="2022-05-18T10:47:23.883" v="32" actId="20577"/>
      <pc:docMkLst>
        <pc:docMk/>
      </pc:docMkLst>
      <pc:sldChg chg="modSp">
        <pc:chgData name="Priya Vishwakarma" userId="S::priya.v@eccouncil.org::6902f13e-7c45-48b5-80cf-298edb288fd6" providerId="AD" clId="Web-{D658BCF5-E1E6-7B80-D97C-F9CCEF9DF47E}" dt="2022-05-18T10:45:31.783" v="4" actId="20577"/>
        <pc:sldMkLst>
          <pc:docMk/>
          <pc:sldMk cId="3731026239" sldId="1196"/>
        </pc:sldMkLst>
        <pc:graphicFrameChg chg="modGraphic">
          <ac:chgData name="Priya Vishwakarma" userId="S::priya.v@eccouncil.org::6902f13e-7c45-48b5-80cf-298edb288fd6" providerId="AD" clId="Web-{D658BCF5-E1E6-7B80-D97C-F9CCEF9DF47E}" dt="2022-05-18T10:45:31.783" v="4" actId="20577"/>
          <ac:graphicFrameMkLst>
            <pc:docMk/>
            <pc:sldMk cId="3731026239" sldId="1196"/>
            <ac:graphicFrameMk id="4" creationId="{B1C26449-AA70-42BA-9535-DFB73A652DA6}"/>
          </ac:graphicFrameMkLst>
        </pc:graphicFrameChg>
      </pc:sldChg>
      <pc:sldChg chg="modSp">
        <pc:chgData name="Priya Vishwakarma" userId="S::priya.v@eccouncil.org::6902f13e-7c45-48b5-80cf-298edb288fd6" providerId="AD" clId="Web-{D658BCF5-E1E6-7B80-D97C-F9CCEF9DF47E}" dt="2022-05-18T10:47:23.883" v="32" actId="20577"/>
        <pc:sldMkLst>
          <pc:docMk/>
          <pc:sldMk cId="3158777495" sldId="1207"/>
        </pc:sldMkLst>
        <pc:spChg chg="mod">
          <ac:chgData name="Priya Vishwakarma" userId="S::priya.v@eccouncil.org::6902f13e-7c45-48b5-80cf-298edb288fd6" providerId="AD" clId="Web-{D658BCF5-E1E6-7B80-D97C-F9CCEF9DF47E}" dt="2022-05-18T10:47:23.883" v="32" actId="20577"/>
          <ac:spMkLst>
            <pc:docMk/>
            <pc:sldMk cId="3158777495" sldId="1207"/>
            <ac:spMk id="15" creationId="{610CCE65-BAF2-4F67-8C21-CEF893DC7909}"/>
          </ac:spMkLst>
        </pc:spChg>
        <pc:spChg chg="mod">
          <ac:chgData name="Priya Vishwakarma" userId="S::priya.v@eccouncil.org::6902f13e-7c45-48b5-80cf-298edb288fd6" providerId="AD" clId="Web-{D658BCF5-E1E6-7B80-D97C-F9CCEF9DF47E}" dt="2022-05-18T10:47:15.476" v="29" actId="20577"/>
          <ac:spMkLst>
            <pc:docMk/>
            <pc:sldMk cId="3158777495" sldId="1207"/>
            <ac:spMk id="37" creationId="{00000000-0000-0000-0000-000000000000}"/>
          </ac:spMkLst>
        </pc:spChg>
        <pc:spChg chg="mod">
          <ac:chgData name="Priya Vishwakarma" userId="S::priya.v@eccouncil.org::6902f13e-7c45-48b5-80cf-298edb288fd6" providerId="AD" clId="Web-{D658BCF5-E1E6-7B80-D97C-F9CCEF9DF47E}" dt="2022-05-18T10:47:19.382" v="30" actId="20577"/>
          <ac:spMkLst>
            <pc:docMk/>
            <pc:sldMk cId="3158777495" sldId="1207"/>
            <ac:spMk id="39" creationId="{00000000-0000-0000-0000-000000000000}"/>
          </ac:spMkLst>
        </pc:spChg>
        <pc:spChg chg="mod">
          <ac:chgData name="Priya Vishwakarma" userId="S::priya.v@eccouncil.org::6902f13e-7c45-48b5-80cf-298edb288fd6" providerId="AD" clId="Web-{D658BCF5-E1E6-7B80-D97C-F9CCEF9DF47E}" dt="2022-05-18T10:47:22.101" v="31" actId="20577"/>
          <ac:spMkLst>
            <pc:docMk/>
            <pc:sldMk cId="3158777495" sldId="1207"/>
            <ac:spMk id="41" creationId="{00000000-0000-0000-0000-000000000000}"/>
          </ac:spMkLst>
        </pc:spChg>
      </pc:sldChg>
      <pc:sldChg chg="modSp">
        <pc:chgData name="Priya Vishwakarma" userId="S::priya.v@eccouncil.org::6902f13e-7c45-48b5-80cf-298edb288fd6" providerId="AD" clId="Web-{D658BCF5-E1E6-7B80-D97C-F9CCEF9DF47E}" dt="2022-05-18T10:46:27.192" v="17" actId="20577"/>
        <pc:sldMkLst>
          <pc:docMk/>
          <pc:sldMk cId="2310558691" sldId="1383"/>
        </pc:sldMkLst>
        <pc:spChg chg="mod">
          <ac:chgData name="Priya Vishwakarma" userId="S::priya.v@eccouncil.org::6902f13e-7c45-48b5-80cf-298edb288fd6" providerId="AD" clId="Web-{D658BCF5-E1E6-7B80-D97C-F9CCEF9DF47E}" dt="2022-05-18T10:46:12.347" v="12" actId="20577"/>
          <ac:spMkLst>
            <pc:docMk/>
            <pc:sldMk cId="2310558691" sldId="1383"/>
            <ac:spMk id="48" creationId="{9A9182C1-8365-40F4-B7D5-E5FDC243BF46}"/>
          </ac:spMkLst>
        </pc:spChg>
        <pc:spChg chg="mod">
          <ac:chgData name="Priya Vishwakarma" userId="S::priya.v@eccouncil.org::6902f13e-7c45-48b5-80cf-298edb288fd6" providerId="AD" clId="Web-{D658BCF5-E1E6-7B80-D97C-F9CCEF9DF47E}" dt="2022-05-18T10:46:15.207" v="13" actId="20577"/>
          <ac:spMkLst>
            <pc:docMk/>
            <pc:sldMk cId="2310558691" sldId="1383"/>
            <ac:spMk id="49" creationId="{4EFF9DC0-7AFE-4E7C-93FD-207B2924A88D}"/>
          </ac:spMkLst>
        </pc:spChg>
        <pc:spChg chg="mod">
          <ac:chgData name="Priya Vishwakarma" userId="S::priya.v@eccouncil.org::6902f13e-7c45-48b5-80cf-298edb288fd6" providerId="AD" clId="Web-{D658BCF5-E1E6-7B80-D97C-F9CCEF9DF47E}" dt="2022-05-18T10:46:27.192" v="17" actId="20577"/>
          <ac:spMkLst>
            <pc:docMk/>
            <pc:sldMk cId="2310558691" sldId="1383"/>
            <ac:spMk id="50" creationId="{0CD6C0FA-FC11-478B-B521-501186EB7AEA}"/>
          </ac:spMkLst>
        </pc:spChg>
      </pc:sldChg>
      <pc:sldChg chg="modSp">
        <pc:chgData name="Priya Vishwakarma" userId="S::priya.v@eccouncil.org::6902f13e-7c45-48b5-80cf-298edb288fd6" providerId="AD" clId="Web-{D658BCF5-E1E6-7B80-D97C-F9CCEF9DF47E}" dt="2022-05-18T10:46:08.706" v="11" actId="20577"/>
        <pc:sldMkLst>
          <pc:docMk/>
          <pc:sldMk cId="3460998965" sldId="1384"/>
        </pc:sldMkLst>
        <pc:spChg chg="mod">
          <ac:chgData name="Priya Vishwakarma" userId="S::priya.v@eccouncil.org::6902f13e-7c45-48b5-80cf-298edb288fd6" providerId="AD" clId="Web-{D658BCF5-E1E6-7B80-D97C-F9CCEF9DF47E}" dt="2022-05-18T10:45:53.346" v="5" actId="20577"/>
          <ac:spMkLst>
            <pc:docMk/>
            <pc:sldMk cId="3460998965" sldId="1384"/>
            <ac:spMk id="40" creationId="{E5A99DE7-73E0-469F-8C7C-DB0DF02D3698}"/>
          </ac:spMkLst>
        </pc:spChg>
        <pc:spChg chg="mod">
          <ac:chgData name="Priya Vishwakarma" userId="S::priya.v@eccouncil.org::6902f13e-7c45-48b5-80cf-298edb288fd6" providerId="AD" clId="Web-{D658BCF5-E1E6-7B80-D97C-F9CCEF9DF47E}" dt="2022-05-18T10:45:56.253" v="6" actId="20577"/>
          <ac:spMkLst>
            <pc:docMk/>
            <pc:sldMk cId="3460998965" sldId="1384"/>
            <ac:spMk id="44" creationId="{6B00AB5A-B7C5-4297-A3E1-192FBB9E287E}"/>
          </ac:spMkLst>
        </pc:spChg>
        <pc:spChg chg="mod">
          <ac:chgData name="Priya Vishwakarma" userId="S::priya.v@eccouncil.org::6902f13e-7c45-48b5-80cf-298edb288fd6" providerId="AD" clId="Web-{D658BCF5-E1E6-7B80-D97C-F9CCEF9DF47E}" dt="2022-05-18T10:45:59.159" v="7" actId="20577"/>
          <ac:spMkLst>
            <pc:docMk/>
            <pc:sldMk cId="3460998965" sldId="1384"/>
            <ac:spMk id="48" creationId="{7743C593-8595-4290-89B7-E14AD9F531AD}"/>
          </ac:spMkLst>
        </pc:spChg>
        <pc:spChg chg="mod">
          <ac:chgData name="Priya Vishwakarma" userId="S::priya.v@eccouncil.org::6902f13e-7c45-48b5-80cf-298edb288fd6" providerId="AD" clId="Web-{D658BCF5-E1E6-7B80-D97C-F9CCEF9DF47E}" dt="2022-05-18T10:46:02.862" v="8" actId="20577"/>
          <ac:spMkLst>
            <pc:docMk/>
            <pc:sldMk cId="3460998965" sldId="1384"/>
            <ac:spMk id="52" creationId="{3CE80C62-3D7B-4B2C-B023-AFDA9EA399DD}"/>
          </ac:spMkLst>
        </pc:spChg>
        <pc:spChg chg="mod">
          <ac:chgData name="Priya Vishwakarma" userId="S::priya.v@eccouncil.org::6902f13e-7c45-48b5-80cf-298edb288fd6" providerId="AD" clId="Web-{D658BCF5-E1E6-7B80-D97C-F9CCEF9DF47E}" dt="2022-05-18T10:46:08.706" v="11" actId="20577"/>
          <ac:spMkLst>
            <pc:docMk/>
            <pc:sldMk cId="3460998965" sldId="1384"/>
            <ac:spMk id="56" creationId="{E75BF96F-7A97-4304-BCF8-549D3DCC05FB}"/>
          </ac:spMkLst>
        </pc:spChg>
      </pc:sldChg>
      <pc:sldChg chg="modSp">
        <pc:chgData name="Priya Vishwakarma" userId="S::priya.v@eccouncil.org::6902f13e-7c45-48b5-80cf-298edb288fd6" providerId="AD" clId="Web-{D658BCF5-E1E6-7B80-D97C-F9CCEF9DF47E}" dt="2022-05-18T10:47:08.741" v="28" actId="20577"/>
        <pc:sldMkLst>
          <pc:docMk/>
          <pc:sldMk cId="314822009" sldId="1386"/>
        </pc:sldMkLst>
        <pc:spChg chg="mod">
          <ac:chgData name="Priya Vishwakarma" userId="S::priya.v@eccouncil.org::6902f13e-7c45-48b5-80cf-298edb288fd6" providerId="AD" clId="Web-{D658BCF5-E1E6-7B80-D97C-F9CCEF9DF47E}" dt="2022-05-18T10:46:34.880" v="19" actId="20577"/>
          <ac:spMkLst>
            <pc:docMk/>
            <pc:sldMk cId="314822009" sldId="1386"/>
            <ac:spMk id="7" creationId="{04E93E99-776E-472C-BF5E-40C46D445644}"/>
          </ac:spMkLst>
        </pc:spChg>
        <pc:spChg chg="mod">
          <ac:chgData name="Priya Vishwakarma" userId="S::priya.v@eccouncil.org::6902f13e-7c45-48b5-80cf-298edb288fd6" providerId="AD" clId="Web-{D658BCF5-E1E6-7B80-D97C-F9CCEF9DF47E}" dt="2022-05-18T10:46:38.146" v="20" actId="20577"/>
          <ac:spMkLst>
            <pc:docMk/>
            <pc:sldMk cId="314822009" sldId="1386"/>
            <ac:spMk id="8" creationId="{54D3C43A-B542-4F92-AE27-A1FA193EFAEE}"/>
          </ac:spMkLst>
        </pc:spChg>
        <pc:spChg chg="mod">
          <ac:chgData name="Priya Vishwakarma" userId="S::priya.v@eccouncil.org::6902f13e-7c45-48b5-80cf-298edb288fd6" providerId="AD" clId="Web-{D658BCF5-E1E6-7B80-D97C-F9CCEF9DF47E}" dt="2022-05-18T10:46:44.724" v="21" actId="20577"/>
          <ac:spMkLst>
            <pc:docMk/>
            <pc:sldMk cId="314822009" sldId="1386"/>
            <ac:spMk id="9" creationId="{1FDBF3ED-CCF1-497E-B1CC-9851309E8818}"/>
          </ac:spMkLst>
        </pc:spChg>
        <pc:spChg chg="mod">
          <ac:chgData name="Priya Vishwakarma" userId="S::priya.v@eccouncil.org::6902f13e-7c45-48b5-80cf-298edb288fd6" providerId="AD" clId="Web-{D658BCF5-E1E6-7B80-D97C-F9CCEF9DF47E}" dt="2022-05-18T10:46:52.693" v="24" actId="20577"/>
          <ac:spMkLst>
            <pc:docMk/>
            <pc:sldMk cId="314822009" sldId="1386"/>
            <ac:spMk id="10" creationId="{F42D6FFD-8D9E-46BC-B0DD-B655D1156776}"/>
          </ac:spMkLst>
        </pc:spChg>
        <pc:spChg chg="mod">
          <ac:chgData name="Priya Vishwakarma" userId="S::priya.v@eccouncil.org::6902f13e-7c45-48b5-80cf-298edb288fd6" providerId="AD" clId="Web-{D658BCF5-E1E6-7B80-D97C-F9CCEF9DF47E}" dt="2022-05-18T10:46:48.302" v="23" actId="20577"/>
          <ac:spMkLst>
            <pc:docMk/>
            <pc:sldMk cId="314822009" sldId="1386"/>
            <ac:spMk id="11" creationId="{288F37CB-1C96-4235-9C34-12FFB19D79C7}"/>
          </ac:spMkLst>
        </pc:spChg>
        <pc:spChg chg="mod">
          <ac:chgData name="Priya Vishwakarma" userId="S::priya.v@eccouncil.org::6902f13e-7c45-48b5-80cf-298edb288fd6" providerId="AD" clId="Web-{D658BCF5-E1E6-7B80-D97C-F9CCEF9DF47E}" dt="2022-05-18T10:46:55.631" v="25" actId="20577"/>
          <ac:spMkLst>
            <pc:docMk/>
            <pc:sldMk cId="314822009" sldId="1386"/>
            <ac:spMk id="12" creationId="{94C7B921-FAB6-4392-B201-E1C1F91C3FAF}"/>
          </ac:spMkLst>
        </pc:spChg>
        <pc:spChg chg="mod">
          <ac:chgData name="Priya Vishwakarma" userId="S::priya.v@eccouncil.org::6902f13e-7c45-48b5-80cf-298edb288fd6" providerId="AD" clId="Web-{D658BCF5-E1E6-7B80-D97C-F9CCEF9DF47E}" dt="2022-05-18T10:46:59.366" v="26" actId="20577"/>
          <ac:spMkLst>
            <pc:docMk/>
            <pc:sldMk cId="314822009" sldId="1386"/>
            <ac:spMk id="99" creationId="{52CB05F5-FC8F-4E31-9D8A-AB7D4D463D2D}"/>
          </ac:spMkLst>
        </pc:spChg>
        <pc:spChg chg="mod">
          <ac:chgData name="Priya Vishwakarma" userId="S::priya.v@eccouncil.org::6902f13e-7c45-48b5-80cf-298edb288fd6" providerId="AD" clId="Web-{D658BCF5-E1E6-7B80-D97C-F9CCEF9DF47E}" dt="2022-05-18T10:47:08.741" v="28" actId="20577"/>
          <ac:spMkLst>
            <pc:docMk/>
            <pc:sldMk cId="314822009" sldId="1386"/>
            <ac:spMk id="100" creationId="{B9ADE5FC-40BF-440A-A619-275F90465537}"/>
          </ac:spMkLst>
        </pc:spChg>
      </pc:sldChg>
    </pc:docChg>
  </pc:docChgLst>
  <pc:docChgLst>
    <pc:chgData clId="Web-{D658BCF5-E1E6-7B80-D97C-F9CCEF9DF47E}"/>
    <pc:docChg chg="modSld">
      <pc:chgData name="" userId="" providerId="" clId="Web-{D658BCF5-E1E6-7B80-D97C-F9CCEF9DF47E}" dt="2022-05-18T10:45:10.313" v="1" actId="20577"/>
      <pc:docMkLst>
        <pc:docMk/>
      </pc:docMkLst>
      <pc:sldChg chg="modSp">
        <pc:chgData name="" userId="" providerId="" clId="Web-{D658BCF5-E1E6-7B80-D97C-F9CCEF9DF47E}" dt="2022-05-18T10:45:10.313" v="1" actId="20577"/>
        <pc:sldMkLst>
          <pc:docMk/>
          <pc:sldMk cId="3731026239" sldId="1196"/>
        </pc:sldMkLst>
        <pc:graphicFrameChg chg="modGraphic">
          <ac:chgData name="" userId="" providerId="" clId="Web-{D658BCF5-E1E6-7B80-D97C-F9CCEF9DF47E}" dt="2022-05-18T10:45:10.313" v="1" actId="20577"/>
          <ac:graphicFrameMkLst>
            <pc:docMk/>
            <pc:sldMk cId="3731026239" sldId="1196"/>
            <ac:graphicFrameMk id="4" creationId="{B1C26449-AA70-42BA-9535-DFB73A652DA6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D8F3A7-8CC6-4AA8-8524-ADD8D2ABC14C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03D247-990B-4409-8DCD-AFF2CB0A965D}">
      <dgm:prSet phldrT="[Text]" custT="1"/>
      <dgm:spPr/>
      <dgm:t>
        <a:bodyPr/>
        <a:lstStyle/>
        <a:p>
          <a:r>
            <a:rPr lang="en-US" sz="1600" b="1" dirty="0">
              <a:solidFill>
                <a:schemeClr val="bg1"/>
              </a:solidFill>
            </a:rPr>
            <a:t>Flexibility</a:t>
          </a:r>
          <a:endParaRPr lang="en-US" sz="2000" b="1" dirty="0">
            <a:solidFill>
              <a:schemeClr val="bg1"/>
            </a:solidFill>
          </a:endParaRPr>
        </a:p>
      </dgm:t>
    </dgm:pt>
    <dgm:pt modelId="{ADA47403-E7BA-4CF9-A4FF-C1E8EA89E46E}" type="parTrans" cxnId="{D11E94BE-68B2-4F6C-AB25-364C3D955A28}">
      <dgm:prSet/>
      <dgm:spPr/>
      <dgm:t>
        <a:bodyPr/>
        <a:lstStyle/>
        <a:p>
          <a:endParaRPr lang="en-US"/>
        </a:p>
      </dgm:t>
    </dgm:pt>
    <dgm:pt modelId="{89EB565B-144A-4B71-AC8B-B648AF96D2A0}" type="sibTrans" cxnId="{D11E94BE-68B2-4F6C-AB25-364C3D955A28}">
      <dgm:prSet/>
      <dgm:spPr/>
      <dgm:t>
        <a:bodyPr/>
        <a:lstStyle/>
        <a:p>
          <a:endParaRPr lang="en-US"/>
        </a:p>
      </dgm:t>
    </dgm:pt>
    <dgm:pt modelId="{51773B5A-B726-4849-B5D7-D71FAA5FFAF8}">
      <dgm:prSet phldrT="[Text]" custT="1"/>
      <dgm:spPr/>
      <dgm:t>
        <a:bodyPr/>
        <a:lstStyle/>
        <a:p>
          <a:pPr rtl="0">
            <a:buNone/>
          </a:pPr>
          <a:r>
            <a:rPr lang="en-US" sz="1600" dirty="0"/>
            <a:t>Accommodate</a:t>
          </a:r>
          <a:r>
            <a:rPr lang="en-US" sz="1600" dirty="0">
              <a:latin typeface="Roboto"/>
            </a:rPr>
            <a:t> </a:t>
          </a:r>
          <a:r>
            <a:rPr lang="en-US" sz="1600" dirty="0"/>
            <a:t>frequencies, deployments, and use cases</a:t>
          </a:r>
          <a:r>
            <a:rPr lang="en-US" sz="1600" dirty="0">
              <a:latin typeface="Roboto"/>
            </a:rPr>
            <a:t>.</a:t>
          </a:r>
          <a:endParaRPr lang="en-US" sz="1600" dirty="0"/>
        </a:p>
      </dgm:t>
    </dgm:pt>
    <dgm:pt modelId="{5D8FCFFF-0450-4083-9FB1-E65D03860829}" type="parTrans" cxnId="{ADFEEC48-7436-400A-AD6D-E1682C138A0F}">
      <dgm:prSet/>
      <dgm:spPr/>
      <dgm:t>
        <a:bodyPr/>
        <a:lstStyle/>
        <a:p>
          <a:endParaRPr lang="en-US"/>
        </a:p>
      </dgm:t>
    </dgm:pt>
    <dgm:pt modelId="{5C441CAA-EEAA-475D-92E8-6A992FA56B3F}" type="sibTrans" cxnId="{ADFEEC48-7436-400A-AD6D-E1682C138A0F}">
      <dgm:prSet/>
      <dgm:spPr/>
      <dgm:t>
        <a:bodyPr/>
        <a:lstStyle/>
        <a:p>
          <a:endParaRPr lang="en-US"/>
        </a:p>
      </dgm:t>
    </dgm:pt>
    <dgm:pt modelId="{B2EEA59A-2171-4B98-8EF9-068FF1810513}">
      <dgm:prSet phldrT="[Text]" custT="1"/>
      <dgm:spPr/>
      <dgm:t>
        <a:bodyPr/>
        <a:lstStyle/>
        <a:p>
          <a:r>
            <a:rPr lang="en-US" sz="1600" b="1" dirty="0">
              <a:solidFill>
                <a:schemeClr val="bg1"/>
              </a:solidFill>
            </a:rPr>
            <a:t>Forward Compatibility</a:t>
          </a:r>
        </a:p>
      </dgm:t>
    </dgm:pt>
    <dgm:pt modelId="{3BAB034A-4F6E-49FE-A8F0-4A513B9B7AB7}" type="parTrans" cxnId="{C570C433-2556-4010-B120-EA7BBB6D0F5A}">
      <dgm:prSet/>
      <dgm:spPr/>
      <dgm:t>
        <a:bodyPr/>
        <a:lstStyle/>
        <a:p>
          <a:endParaRPr lang="en-US"/>
        </a:p>
      </dgm:t>
    </dgm:pt>
    <dgm:pt modelId="{6F431199-08E7-4D7F-B60A-38A303A1B217}" type="sibTrans" cxnId="{C570C433-2556-4010-B120-EA7BBB6D0F5A}">
      <dgm:prSet/>
      <dgm:spPr/>
      <dgm:t>
        <a:bodyPr/>
        <a:lstStyle/>
        <a:p>
          <a:endParaRPr lang="en-US"/>
        </a:p>
      </dgm:t>
    </dgm:pt>
    <dgm:pt modelId="{36ECA568-B8BA-4376-ACEA-23B335F80389}">
      <dgm:prSet phldrT="[Text]" custT="1"/>
      <dgm:spPr/>
      <dgm:t>
        <a:bodyPr/>
        <a:lstStyle/>
        <a:p>
          <a:pPr rtl="0">
            <a:buNone/>
          </a:pPr>
          <a:r>
            <a:rPr lang="en-US" sz="1600" dirty="0"/>
            <a:t>Ensure 5G networks can work with </a:t>
          </a:r>
          <a:r>
            <a:rPr lang="en-US" sz="1600" dirty="0">
              <a:latin typeface="Roboto"/>
            </a:rPr>
            <a:t>future architectures</a:t>
          </a:r>
          <a:r>
            <a:rPr lang="en-US" sz="1600" dirty="0"/>
            <a:t> and next generations</a:t>
          </a:r>
          <a:r>
            <a:rPr lang="en-US" sz="1600" dirty="0">
              <a:latin typeface="Roboto"/>
            </a:rPr>
            <a:t>.</a:t>
          </a:r>
          <a:endParaRPr lang="en-US" sz="1600" dirty="0"/>
        </a:p>
      </dgm:t>
    </dgm:pt>
    <dgm:pt modelId="{03C21CE7-C62D-4EED-BE09-4639B0AA42EE}" type="parTrans" cxnId="{7A48901D-75BE-4EDD-865D-C299E78EB715}">
      <dgm:prSet/>
      <dgm:spPr/>
      <dgm:t>
        <a:bodyPr/>
        <a:lstStyle/>
        <a:p>
          <a:endParaRPr lang="en-US"/>
        </a:p>
      </dgm:t>
    </dgm:pt>
    <dgm:pt modelId="{09EEC800-F1D3-4D6F-B1A4-7BAB163E943F}" type="sibTrans" cxnId="{7A48901D-75BE-4EDD-865D-C299E78EB715}">
      <dgm:prSet/>
      <dgm:spPr/>
      <dgm:t>
        <a:bodyPr/>
        <a:lstStyle/>
        <a:p>
          <a:endParaRPr lang="en-US"/>
        </a:p>
      </dgm:t>
    </dgm:pt>
    <dgm:pt modelId="{BA276D64-735A-4ADD-826F-BE8C6D61AFC3}">
      <dgm:prSet phldrT="[Text]" custT="1"/>
      <dgm:spPr/>
      <dgm:t>
        <a:bodyPr/>
        <a:lstStyle/>
        <a:p>
          <a:r>
            <a:rPr lang="en-US" sz="1800" b="1" dirty="0">
              <a:solidFill>
                <a:schemeClr val="bg1"/>
              </a:solidFill>
            </a:rPr>
            <a:t>Ultra-Lean Design</a:t>
          </a:r>
        </a:p>
      </dgm:t>
    </dgm:pt>
    <dgm:pt modelId="{947DEDF6-BD1F-4AA3-9A34-9B15B5BF5F5C}" type="parTrans" cxnId="{1DC94156-124A-4148-8861-E851A7A00745}">
      <dgm:prSet/>
      <dgm:spPr/>
      <dgm:t>
        <a:bodyPr/>
        <a:lstStyle/>
        <a:p>
          <a:endParaRPr lang="en-US"/>
        </a:p>
      </dgm:t>
    </dgm:pt>
    <dgm:pt modelId="{3FE3C9AE-DB2E-4777-9214-394440B8D54A}" type="sibTrans" cxnId="{1DC94156-124A-4148-8861-E851A7A00745}">
      <dgm:prSet/>
      <dgm:spPr/>
      <dgm:t>
        <a:bodyPr/>
        <a:lstStyle/>
        <a:p>
          <a:endParaRPr lang="en-US"/>
        </a:p>
      </dgm:t>
    </dgm:pt>
    <dgm:pt modelId="{EFAEA5BB-1AF7-4080-9108-1931FD64D821}">
      <dgm:prSet phldrT="[Text]" custT="1"/>
      <dgm:spPr/>
      <dgm:t>
        <a:bodyPr/>
        <a:lstStyle/>
        <a:p>
          <a:pPr>
            <a:buNone/>
          </a:pPr>
          <a:r>
            <a:rPr lang="en-US" sz="1600" dirty="0"/>
            <a:t>Deploy efficient network to reduce investment and cost</a:t>
          </a:r>
          <a:r>
            <a:rPr lang="en-US" sz="1600" dirty="0">
              <a:latin typeface="Roboto"/>
            </a:rPr>
            <a:t>.</a:t>
          </a:r>
          <a:endParaRPr lang="en-US" sz="1600" dirty="0"/>
        </a:p>
      </dgm:t>
    </dgm:pt>
    <dgm:pt modelId="{29B057D5-0BA3-4AF6-9078-A8A13139F234}" type="parTrans" cxnId="{72757588-7CAE-4B78-A996-16014C047D97}">
      <dgm:prSet/>
      <dgm:spPr/>
      <dgm:t>
        <a:bodyPr/>
        <a:lstStyle/>
        <a:p>
          <a:endParaRPr lang="en-US"/>
        </a:p>
      </dgm:t>
    </dgm:pt>
    <dgm:pt modelId="{6A12C6D2-4033-44F4-ABE4-E2D4B949EEA1}" type="sibTrans" cxnId="{72757588-7CAE-4B78-A996-16014C047D97}">
      <dgm:prSet/>
      <dgm:spPr/>
      <dgm:t>
        <a:bodyPr/>
        <a:lstStyle/>
        <a:p>
          <a:endParaRPr lang="en-US"/>
        </a:p>
      </dgm:t>
    </dgm:pt>
    <dgm:pt modelId="{313B7125-CDD3-43B3-B87A-4A8F11AA8646}" type="pres">
      <dgm:prSet presAssocID="{60D8F3A7-8CC6-4AA8-8524-ADD8D2ABC14C}" presName="Name0" presStyleCnt="0">
        <dgm:presLayoutVars>
          <dgm:dir/>
          <dgm:animLvl val="lvl"/>
          <dgm:resizeHandles val="exact"/>
        </dgm:presLayoutVars>
      </dgm:prSet>
      <dgm:spPr/>
    </dgm:pt>
    <dgm:pt modelId="{D45B051C-B116-4063-BE17-063697A54BE0}" type="pres">
      <dgm:prSet presAssocID="{6703D247-990B-4409-8DCD-AFF2CB0A965D}" presName="linNode" presStyleCnt="0"/>
      <dgm:spPr/>
    </dgm:pt>
    <dgm:pt modelId="{E221DCC8-5D70-4689-9EC7-F680504AE8A5}" type="pres">
      <dgm:prSet presAssocID="{6703D247-990B-4409-8DCD-AFF2CB0A965D}" presName="parTx" presStyleLbl="revTx" presStyleIdx="0" presStyleCnt="3">
        <dgm:presLayoutVars>
          <dgm:chMax val="1"/>
          <dgm:bulletEnabled val="1"/>
        </dgm:presLayoutVars>
      </dgm:prSet>
      <dgm:spPr/>
    </dgm:pt>
    <dgm:pt modelId="{CD2EB37B-537D-4A86-A806-CFD7D7C71812}" type="pres">
      <dgm:prSet presAssocID="{6703D247-990B-4409-8DCD-AFF2CB0A965D}" presName="bracket" presStyleLbl="parChTrans1D1" presStyleIdx="0" presStyleCnt="3"/>
      <dgm:spPr/>
    </dgm:pt>
    <dgm:pt modelId="{E784297C-01A9-4FBC-B6F5-DFA207203C7D}" type="pres">
      <dgm:prSet presAssocID="{6703D247-990B-4409-8DCD-AFF2CB0A965D}" presName="spH" presStyleCnt="0"/>
      <dgm:spPr/>
    </dgm:pt>
    <dgm:pt modelId="{DEB558E8-DB8A-4DA1-AC48-220DCB2FA591}" type="pres">
      <dgm:prSet presAssocID="{6703D247-990B-4409-8DCD-AFF2CB0A965D}" presName="desTx" presStyleLbl="node1" presStyleIdx="0" presStyleCnt="3" custScaleY="67409">
        <dgm:presLayoutVars>
          <dgm:bulletEnabled val="1"/>
        </dgm:presLayoutVars>
      </dgm:prSet>
      <dgm:spPr/>
    </dgm:pt>
    <dgm:pt modelId="{075B16FE-0D8A-40D7-B0FF-1EE432255DB2}" type="pres">
      <dgm:prSet presAssocID="{89EB565B-144A-4B71-AC8B-B648AF96D2A0}" presName="spV" presStyleCnt="0"/>
      <dgm:spPr/>
    </dgm:pt>
    <dgm:pt modelId="{6C385727-EC18-4FD0-BCC3-6879AD393FE9}" type="pres">
      <dgm:prSet presAssocID="{B2EEA59A-2171-4B98-8EF9-068FF1810513}" presName="linNode" presStyleCnt="0"/>
      <dgm:spPr/>
    </dgm:pt>
    <dgm:pt modelId="{ACA763FB-F2D3-4F2B-A1AC-EC3A17AFB4D4}" type="pres">
      <dgm:prSet presAssocID="{B2EEA59A-2171-4B98-8EF9-068FF1810513}" presName="parTx" presStyleLbl="revTx" presStyleIdx="1" presStyleCnt="3">
        <dgm:presLayoutVars>
          <dgm:chMax val="1"/>
          <dgm:bulletEnabled val="1"/>
        </dgm:presLayoutVars>
      </dgm:prSet>
      <dgm:spPr/>
    </dgm:pt>
    <dgm:pt modelId="{DD3B55AE-0735-4900-BF18-461628313958}" type="pres">
      <dgm:prSet presAssocID="{B2EEA59A-2171-4B98-8EF9-068FF1810513}" presName="bracket" presStyleLbl="parChTrans1D1" presStyleIdx="1" presStyleCnt="3"/>
      <dgm:spPr/>
    </dgm:pt>
    <dgm:pt modelId="{24AAC7D2-AF52-4FB8-9F67-17FBF7D68E83}" type="pres">
      <dgm:prSet presAssocID="{B2EEA59A-2171-4B98-8EF9-068FF1810513}" presName="spH" presStyleCnt="0"/>
      <dgm:spPr/>
    </dgm:pt>
    <dgm:pt modelId="{FD0D19CD-5174-401B-8AA7-7ACAC7A4DC2C}" type="pres">
      <dgm:prSet presAssocID="{B2EEA59A-2171-4B98-8EF9-068FF1810513}" presName="desTx" presStyleLbl="node1" presStyleIdx="1" presStyleCnt="3" custScaleY="76670">
        <dgm:presLayoutVars>
          <dgm:bulletEnabled val="1"/>
        </dgm:presLayoutVars>
      </dgm:prSet>
      <dgm:spPr/>
    </dgm:pt>
    <dgm:pt modelId="{7DDC63FF-D49F-4157-8BF7-02B49EC7EF12}" type="pres">
      <dgm:prSet presAssocID="{6F431199-08E7-4D7F-B60A-38A303A1B217}" presName="spV" presStyleCnt="0"/>
      <dgm:spPr/>
    </dgm:pt>
    <dgm:pt modelId="{D3DFECCF-C1C5-4E79-9C39-630894263B32}" type="pres">
      <dgm:prSet presAssocID="{BA276D64-735A-4ADD-826F-BE8C6D61AFC3}" presName="linNode" presStyleCnt="0"/>
      <dgm:spPr/>
    </dgm:pt>
    <dgm:pt modelId="{6D5104E4-E0BF-410F-8737-8331E7391ABC}" type="pres">
      <dgm:prSet presAssocID="{BA276D64-735A-4ADD-826F-BE8C6D61AFC3}" presName="parTx" presStyleLbl="revTx" presStyleIdx="2" presStyleCnt="3">
        <dgm:presLayoutVars>
          <dgm:chMax val="1"/>
          <dgm:bulletEnabled val="1"/>
        </dgm:presLayoutVars>
      </dgm:prSet>
      <dgm:spPr/>
    </dgm:pt>
    <dgm:pt modelId="{7DE89190-ECB3-4570-81EE-210F676E3563}" type="pres">
      <dgm:prSet presAssocID="{BA276D64-735A-4ADD-826F-BE8C6D61AFC3}" presName="bracket" presStyleLbl="parChTrans1D1" presStyleIdx="2" presStyleCnt="3"/>
      <dgm:spPr/>
    </dgm:pt>
    <dgm:pt modelId="{BAFF263E-8378-4689-BF75-B1CB8B1797E7}" type="pres">
      <dgm:prSet presAssocID="{BA276D64-735A-4ADD-826F-BE8C6D61AFC3}" presName="spH" presStyleCnt="0"/>
      <dgm:spPr/>
    </dgm:pt>
    <dgm:pt modelId="{9C387946-7D22-4502-A2D2-AF879309A379}" type="pres">
      <dgm:prSet presAssocID="{BA276D64-735A-4ADD-826F-BE8C6D61AFC3}" presName="desTx" presStyleLbl="node1" presStyleIdx="2" presStyleCnt="3" custScaleY="68458" custLinFactNeighborX="-28304" custLinFactNeighborY="-436">
        <dgm:presLayoutVars>
          <dgm:bulletEnabled val="1"/>
        </dgm:presLayoutVars>
      </dgm:prSet>
      <dgm:spPr/>
    </dgm:pt>
  </dgm:ptLst>
  <dgm:cxnLst>
    <dgm:cxn modelId="{C18D4C0E-1A18-4FF6-809C-8A6A5FBF4B76}" type="presOf" srcId="{51773B5A-B726-4849-B5D7-D71FAA5FFAF8}" destId="{DEB558E8-DB8A-4DA1-AC48-220DCB2FA591}" srcOrd="0" destOrd="0" presId="urn:diagrams.loki3.com/BracketList"/>
    <dgm:cxn modelId="{7A48901D-75BE-4EDD-865D-C299E78EB715}" srcId="{B2EEA59A-2171-4B98-8EF9-068FF1810513}" destId="{36ECA568-B8BA-4376-ACEA-23B335F80389}" srcOrd="0" destOrd="0" parTransId="{03C21CE7-C62D-4EED-BE09-4639B0AA42EE}" sibTransId="{09EEC800-F1D3-4D6F-B1A4-7BAB163E943F}"/>
    <dgm:cxn modelId="{BB018F22-0A2C-4C55-8D47-9B01B9A41476}" type="presOf" srcId="{60D8F3A7-8CC6-4AA8-8524-ADD8D2ABC14C}" destId="{313B7125-CDD3-43B3-B87A-4A8F11AA8646}" srcOrd="0" destOrd="0" presId="urn:diagrams.loki3.com/BracketList"/>
    <dgm:cxn modelId="{D76B5930-446F-4935-AD1B-8B82B98F9D16}" type="presOf" srcId="{EFAEA5BB-1AF7-4080-9108-1931FD64D821}" destId="{9C387946-7D22-4502-A2D2-AF879309A379}" srcOrd="0" destOrd="0" presId="urn:diagrams.loki3.com/BracketList"/>
    <dgm:cxn modelId="{C570C433-2556-4010-B120-EA7BBB6D0F5A}" srcId="{60D8F3A7-8CC6-4AA8-8524-ADD8D2ABC14C}" destId="{B2EEA59A-2171-4B98-8EF9-068FF1810513}" srcOrd="1" destOrd="0" parTransId="{3BAB034A-4F6E-49FE-A8F0-4A513B9B7AB7}" sibTransId="{6F431199-08E7-4D7F-B60A-38A303A1B217}"/>
    <dgm:cxn modelId="{FAC53B41-7B99-4199-81B8-3AA154A7572C}" type="presOf" srcId="{6703D247-990B-4409-8DCD-AFF2CB0A965D}" destId="{E221DCC8-5D70-4689-9EC7-F680504AE8A5}" srcOrd="0" destOrd="0" presId="urn:diagrams.loki3.com/BracketList"/>
    <dgm:cxn modelId="{ADFEEC48-7436-400A-AD6D-E1682C138A0F}" srcId="{6703D247-990B-4409-8DCD-AFF2CB0A965D}" destId="{51773B5A-B726-4849-B5D7-D71FAA5FFAF8}" srcOrd="0" destOrd="0" parTransId="{5D8FCFFF-0450-4083-9FB1-E65D03860829}" sibTransId="{5C441CAA-EEAA-475D-92E8-6A992FA56B3F}"/>
    <dgm:cxn modelId="{0BBA954C-A301-4F55-AECA-FB2ABB882AFB}" type="presOf" srcId="{36ECA568-B8BA-4376-ACEA-23B335F80389}" destId="{FD0D19CD-5174-401B-8AA7-7ACAC7A4DC2C}" srcOrd="0" destOrd="0" presId="urn:diagrams.loki3.com/BracketList"/>
    <dgm:cxn modelId="{1DC94156-124A-4148-8861-E851A7A00745}" srcId="{60D8F3A7-8CC6-4AA8-8524-ADD8D2ABC14C}" destId="{BA276D64-735A-4ADD-826F-BE8C6D61AFC3}" srcOrd="2" destOrd="0" parTransId="{947DEDF6-BD1F-4AA3-9A34-9B15B5BF5F5C}" sibTransId="{3FE3C9AE-DB2E-4777-9214-394440B8D54A}"/>
    <dgm:cxn modelId="{72757588-7CAE-4B78-A996-16014C047D97}" srcId="{BA276D64-735A-4ADD-826F-BE8C6D61AFC3}" destId="{EFAEA5BB-1AF7-4080-9108-1931FD64D821}" srcOrd="0" destOrd="0" parTransId="{29B057D5-0BA3-4AF6-9078-A8A13139F234}" sibTransId="{6A12C6D2-4033-44F4-ABE4-E2D4B949EEA1}"/>
    <dgm:cxn modelId="{C3AD16A0-B668-4EB2-BDC5-E210634FFB1D}" type="presOf" srcId="{BA276D64-735A-4ADD-826F-BE8C6D61AFC3}" destId="{6D5104E4-E0BF-410F-8737-8331E7391ABC}" srcOrd="0" destOrd="0" presId="urn:diagrams.loki3.com/BracketList"/>
    <dgm:cxn modelId="{D11E94BE-68B2-4F6C-AB25-364C3D955A28}" srcId="{60D8F3A7-8CC6-4AA8-8524-ADD8D2ABC14C}" destId="{6703D247-990B-4409-8DCD-AFF2CB0A965D}" srcOrd="0" destOrd="0" parTransId="{ADA47403-E7BA-4CF9-A4FF-C1E8EA89E46E}" sibTransId="{89EB565B-144A-4B71-AC8B-B648AF96D2A0}"/>
    <dgm:cxn modelId="{3B72ADDC-D138-4EBA-A6F6-947F18DEAD57}" type="presOf" srcId="{B2EEA59A-2171-4B98-8EF9-068FF1810513}" destId="{ACA763FB-F2D3-4F2B-A1AC-EC3A17AFB4D4}" srcOrd="0" destOrd="0" presId="urn:diagrams.loki3.com/BracketList"/>
    <dgm:cxn modelId="{C31C191D-A35A-47BC-9564-9C7C7148FBA9}" type="presParOf" srcId="{313B7125-CDD3-43B3-B87A-4A8F11AA8646}" destId="{D45B051C-B116-4063-BE17-063697A54BE0}" srcOrd="0" destOrd="0" presId="urn:diagrams.loki3.com/BracketList"/>
    <dgm:cxn modelId="{304DE049-F6C9-41D2-B742-8EFF8A710560}" type="presParOf" srcId="{D45B051C-B116-4063-BE17-063697A54BE0}" destId="{E221DCC8-5D70-4689-9EC7-F680504AE8A5}" srcOrd="0" destOrd="0" presId="urn:diagrams.loki3.com/BracketList"/>
    <dgm:cxn modelId="{B9D19AE5-1DC8-49AD-8DFC-82CFAFAA802D}" type="presParOf" srcId="{D45B051C-B116-4063-BE17-063697A54BE0}" destId="{CD2EB37B-537D-4A86-A806-CFD7D7C71812}" srcOrd="1" destOrd="0" presId="urn:diagrams.loki3.com/BracketList"/>
    <dgm:cxn modelId="{1EFE128F-E227-4C50-B2F5-E9DBBB92B585}" type="presParOf" srcId="{D45B051C-B116-4063-BE17-063697A54BE0}" destId="{E784297C-01A9-4FBC-B6F5-DFA207203C7D}" srcOrd="2" destOrd="0" presId="urn:diagrams.loki3.com/BracketList"/>
    <dgm:cxn modelId="{E7CEA436-A74F-4AD3-82C6-DF4B07157A9C}" type="presParOf" srcId="{D45B051C-B116-4063-BE17-063697A54BE0}" destId="{DEB558E8-DB8A-4DA1-AC48-220DCB2FA591}" srcOrd="3" destOrd="0" presId="urn:diagrams.loki3.com/BracketList"/>
    <dgm:cxn modelId="{59587213-C38A-4AB0-8E93-840DAB555160}" type="presParOf" srcId="{313B7125-CDD3-43B3-B87A-4A8F11AA8646}" destId="{075B16FE-0D8A-40D7-B0FF-1EE432255DB2}" srcOrd="1" destOrd="0" presId="urn:diagrams.loki3.com/BracketList"/>
    <dgm:cxn modelId="{3DC3DD0B-501B-46DD-A1BA-716B6803791E}" type="presParOf" srcId="{313B7125-CDD3-43B3-B87A-4A8F11AA8646}" destId="{6C385727-EC18-4FD0-BCC3-6879AD393FE9}" srcOrd="2" destOrd="0" presId="urn:diagrams.loki3.com/BracketList"/>
    <dgm:cxn modelId="{83DA23CA-BAE0-4832-A7B4-AD0A32F6CF70}" type="presParOf" srcId="{6C385727-EC18-4FD0-BCC3-6879AD393FE9}" destId="{ACA763FB-F2D3-4F2B-A1AC-EC3A17AFB4D4}" srcOrd="0" destOrd="0" presId="urn:diagrams.loki3.com/BracketList"/>
    <dgm:cxn modelId="{3D5EEBBD-6EC1-4B5C-8E94-544D2C8C6319}" type="presParOf" srcId="{6C385727-EC18-4FD0-BCC3-6879AD393FE9}" destId="{DD3B55AE-0735-4900-BF18-461628313958}" srcOrd="1" destOrd="0" presId="urn:diagrams.loki3.com/BracketList"/>
    <dgm:cxn modelId="{8422BBE0-E6F4-4F88-9485-6ED6F3603F94}" type="presParOf" srcId="{6C385727-EC18-4FD0-BCC3-6879AD393FE9}" destId="{24AAC7D2-AF52-4FB8-9F67-17FBF7D68E83}" srcOrd="2" destOrd="0" presId="urn:diagrams.loki3.com/BracketList"/>
    <dgm:cxn modelId="{DF821ABE-CA9B-45C6-A671-6BDC8BDDA460}" type="presParOf" srcId="{6C385727-EC18-4FD0-BCC3-6879AD393FE9}" destId="{FD0D19CD-5174-401B-8AA7-7ACAC7A4DC2C}" srcOrd="3" destOrd="0" presId="urn:diagrams.loki3.com/BracketList"/>
    <dgm:cxn modelId="{C628AFD7-6630-409A-9CB2-E5EC0D1FE43C}" type="presParOf" srcId="{313B7125-CDD3-43B3-B87A-4A8F11AA8646}" destId="{7DDC63FF-D49F-4157-8BF7-02B49EC7EF12}" srcOrd="3" destOrd="0" presId="urn:diagrams.loki3.com/BracketList"/>
    <dgm:cxn modelId="{DCC89530-C490-4642-89DD-7C88F30BC099}" type="presParOf" srcId="{313B7125-CDD3-43B3-B87A-4A8F11AA8646}" destId="{D3DFECCF-C1C5-4E79-9C39-630894263B32}" srcOrd="4" destOrd="0" presId="urn:diagrams.loki3.com/BracketList"/>
    <dgm:cxn modelId="{D92647C7-0447-4F8E-B2D0-18E2A2389D65}" type="presParOf" srcId="{D3DFECCF-C1C5-4E79-9C39-630894263B32}" destId="{6D5104E4-E0BF-410F-8737-8331E7391ABC}" srcOrd="0" destOrd="0" presId="urn:diagrams.loki3.com/BracketList"/>
    <dgm:cxn modelId="{EDED2975-639B-4D6B-B9D8-F7C4D01ABFAE}" type="presParOf" srcId="{D3DFECCF-C1C5-4E79-9C39-630894263B32}" destId="{7DE89190-ECB3-4570-81EE-210F676E3563}" srcOrd="1" destOrd="0" presId="urn:diagrams.loki3.com/BracketList"/>
    <dgm:cxn modelId="{2C65AE7A-F5C1-4480-9B1C-E1F31651A14D}" type="presParOf" srcId="{D3DFECCF-C1C5-4E79-9C39-630894263B32}" destId="{BAFF263E-8378-4689-BF75-B1CB8B1797E7}" srcOrd="2" destOrd="0" presId="urn:diagrams.loki3.com/BracketList"/>
    <dgm:cxn modelId="{17228F0D-073E-43EE-8A38-14321ED7F727}" type="presParOf" srcId="{D3DFECCF-C1C5-4E79-9C39-630894263B32}" destId="{9C387946-7D22-4502-A2D2-AF879309A379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21DCC8-5D70-4689-9EC7-F680504AE8A5}">
      <dsp:nvSpPr>
        <dsp:cNvPr id="0" name=""/>
        <dsp:cNvSpPr/>
      </dsp:nvSpPr>
      <dsp:spPr>
        <a:xfrm>
          <a:off x="0" y="28166"/>
          <a:ext cx="1503680" cy="102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bg1"/>
              </a:solidFill>
            </a:rPr>
            <a:t>Flexibility</a:t>
          </a:r>
          <a:endParaRPr lang="en-US" sz="2000" b="1" kern="1200" dirty="0">
            <a:solidFill>
              <a:schemeClr val="bg1"/>
            </a:solidFill>
          </a:endParaRPr>
        </a:p>
      </dsp:txBody>
      <dsp:txXfrm>
        <a:off x="0" y="28166"/>
        <a:ext cx="1503680" cy="1029600"/>
      </dsp:txXfrm>
    </dsp:sp>
    <dsp:sp modelId="{CD2EB37B-537D-4A86-A806-CFD7D7C71812}">
      <dsp:nvSpPr>
        <dsp:cNvPr id="0" name=""/>
        <dsp:cNvSpPr/>
      </dsp:nvSpPr>
      <dsp:spPr>
        <a:xfrm>
          <a:off x="1503679" y="28166"/>
          <a:ext cx="300736" cy="10296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B558E8-DB8A-4DA1-AC48-220DCB2FA591}">
      <dsp:nvSpPr>
        <dsp:cNvPr id="0" name=""/>
        <dsp:cNvSpPr/>
      </dsp:nvSpPr>
      <dsp:spPr>
        <a:xfrm>
          <a:off x="1924710" y="195944"/>
          <a:ext cx="4090009" cy="6940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/>
            <a:t>Accommodate</a:t>
          </a:r>
          <a:r>
            <a:rPr lang="en-US" sz="1600" kern="1200" dirty="0">
              <a:latin typeface="Roboto"/>
            </a:rPr>
            <a:t> </a:t>
          </a:r>
          <a:r>
            <a:rPr lang="en-US" sz="1600" kern="1200" dirty="0"/>
            <a:t>frequencies, deployments, and use cases</a:t>
          </a:r>
          <a:r>
            <a:rPr lang="en-US" sz="1600" kern="1200" dirty="0">
              <a:latin typeface="Roboto"/>
            </a:rPr>
            <a:t>.</a:t>
          </a:r>
          <a:endParaRPr lang="en-US" sz="1600" kern="1200" dirty="0"/>
        </a:p>
      </dsp:txBody>
      <dsp:txXfrm>
        <a:off x="1924710" y="195944"/>
        <a:ext cx="4090009" cy="694043"/>
      </dsp:txXfrm>
    </dsp:sp>
    <dsp:sp modelId="{ACA763FB-F2D3-4F2B-A1AC-EC3A17AFB4D4}">
      <dsp:nvSpPr>
        <dsp:cNvPr id="0" name=""/>
        <dsp:cNvSpPr/>
      </dsp:nvSpPr>
      <dsp:spPr>
        <a:xfrm>
          <a:off x="0" y="1244966"/>
          <a:ext cx="1503680" cy="102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bg1"/>
              </a:solidFill>
            </a:rPr>
            <a:t>Forward Compatibility</a:t>
          </a:r>
        </a:p>
      </dsp:txBody>
      <dsp:txXfrm>
        <a:off x="0" y="1244966"/>
        <a:ext cx="1503680" cy="1029600"/>
      </dsp:txXfrm>
    </dsp:sp>
    <dsp:sp modelId="{DD3B55AE-0735-4900-BF18-461628313958}">
      <dsp:nvSpPr>
        <dsp:cNvPr id="0" name=""/>
        <dsp:cNvSpPr/>
      </dsp:nvSpPr>
      <dsp:spPr>
        <a:xfrm>
          <a:off x="1503679" y="1244966"/>
          <a:ext cx="300736" cy="10296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0D19CD-5174-401B-8AA7-7ACAC7A4DC2C}">
      <dsp:nvSpPr>
        <dsp:cNvPr id="0" name=""/>
        <dsp:cNvSpPr/>
      </dsp:nvSpPr>
      <dsp:spPr>
        <a:xfrm>
          <a:off x="1924710" y="1365069"/>
          <a:ext cx="4090009" cy="7893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/>
            <a:t>Ensure 5G networks can work with </a:t>
          </a:r>
          <a:r>
            <a:rPr lang="en-US" sz="1600" kern="1200" dirty="0">
              <a:latin typeface="Roboto"/>
            </a:rPr>
            <a:t>future architectures</a:t>
          </a:r>
          <a:r>
            <a:rPr lang="en-US" sz="1600" kern="1200" dirty="0"/>
            <a:t> and next generations</a:t>
          </a:r>
          <a:r>
            <a:rPr lang="en-US" sz="1600" kern="1200" dirty="0">
              <a:latin typeface="Roboto"/>
            </a:rPr>
            <a:t>.</a:t>
          </a:r>
          <a:endParaRPr lang="en-US" sz="1600" kern="1200" dirty="0"/>
        </a:p>
      </dsp:txBody>
      <dsp:txXfrm>
        <a:off x="1924710" y="1365069"/>
        <a:ext cx="4090009" cy="789394"/>
      </dsp:txXfrm>
    </dsp:sp>
    <dsp:sp modelId="{6D5104E4-E0BF-410F-8737-8331E7391ABC}">
      <dsp:nvSpPr>
        <dsp:cNvPr id="0" name=""/>
        <dsp:cNvSpPr/>
      </dsp:nvSpPr>
      <dsp:spPr>
        <a:xfrm>
          <a:off x="0" y="2461766"/>
          <a:ext cx="1503680" cy="102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45720" rIns="128016" bIns="4572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bg1"/>
              </a:solidFill>
            </a:rPr>
            <a:t>Ultra-Lean Design</a:t>
          </a:r>
        </a:p>
      </dsp:txBody>
      <dsp:txXfrm>
        <a:off x="0" y="2461766"/>
        <a:ext cx="1503680" cy="1029600"/>
      </dsp:txXfrm>
    </dsp:sp>
    <dsp:sp modelId="{7DE89190-ECB3-4570-81EE-210F676E3563}">
      <dsp:nvSpPr>
        <dsp:cNvPr id="0" name=""/>
        <dsp:cNvSpPr/>
      </dsp:nvSpPr>
      <dsp:spPr>
        <a:xfrm>
          <a:off x="1503679" y="2461766"/>
          <a:ext cx="300736" cy="10296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387946-7D22-4502-A2D2-AF879309A379}">
      <dsp:nvSpPr>
        <dsp:cNvPr id="0" name=""/>
        <dsp:cNvSpPr/>
      </dsp:nvSpPr>
      <dsp:spPr>
        <a:xfrm>
          <a:off x="1890662" y="2619655"/>
          <a:ext cx="4090009" cy="7048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/>
            <a:t>Deploy efficient network to reduce investment and cost</a:t>
          </a:r>
          <a:r>
            <a:rPr lang="en-US" sz="1600" kern="1200" dirty="0">
              <a:latin typeface="Roboto"/>
            </a:rPr>
            <a:t>.</a:t>
          </a:r>
          <a:endParaRPr lang="en-US" sz="1600" kern="1200" dirty="0"/>
        </a:p>
      </dsp:txBody>
      <dsp:txXfrm>
        <a:off x="1890662" y="2619655"/>
        <a:ext cx="4090009" cy="7048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05CB7-7154-42F2-8D93-1E20B1508952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430B-58C5-4EB3-A903-20F07B4F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840F-9B2B-44B5-896B-5B857B514EB5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E044-3EA6-4167-A0FB-D05C215F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20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49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8081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38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76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1713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90251" y="488250"/>
            <a:ext cx="8034000" cy="4090800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6003"/>
            </a:lvl1pPr>
            <a:lvl2pPr lvl="1" rtl="0">
              <a:spcBef>
                <a:spcPts val="0"/>
              </a:spcBef>
              <a:buSzPct val="100000"/>
              <a:defRPr sz="6003"/>
            </a:lvl2pPr>
            <a:lvl3pPr lvl="2" rtl="0">
              <a:spcBef>
                <a:spcPts val="0"/>
              </a:spcBef>
              <a:buSzPct val="100000"/>
              <a:defRPr sz="6003"/>
            </a:lvl3pPr>
            <a:lvl4pPr lvl="3" rtl="0">
              <a:spcBef>
                <a:spcPts val="0"/>
              </a:spcBef>
              <a:buSzPct val="100000"/>
              <a:defRPr sz="6003"/>
            </a:lvl4pPr>
            <a:lvl5pPr lvl="4" rtl="0">
              <a:spcBef>
                <a:spcPts val="0"/>
              </a:spcBef>
              <a:buSzPct val="100000"/>
              <a:defRPr sz="6003"/>
            </a:lvl5pPr>
            <a:lvl6pPr lvl="5" rtl="0">
              <a:spcBef>
                <a:spcPts val="0"/>
              </a:spcBef>
              <a:buSzPct val="100000"/>
              <a:defRPr sz="6003"/>
            </a:lvl6pPr>
            <a:lvl7pPr lvl="6" rtl="0">
              <a:spcBef>
                <a:spcPts val="0"/>
              </a:spcBef>
              <a:buSzPct val="100000"/>
              <a:defRPr sz="6003"/>
            </a:lvl7pPr>
            <a:lvl8pPr lvl="7" rtl="0">
              <a:spcBef>
                <a:spcPts val="0"/>
              </a:spcBef>
              <a:buSzPct val="100000"/>
              <a:defRPr sz="6003"/>
            </a:lvl8pPr>
            <a:lvl9pPr lvl="8" rtl="0">
              <a:spcBef>
                <a:spcPts val="0"/>
              </a:spcBef>
              <a:buSzPct val="100000"/>
              <a:defRPr sz="600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4727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49" r:id="rId2"/>
    <p:sldLayoutId id="2147484003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078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06" r:id="rId2"/>
    <p:sldLayoutId id="2147484007" r:id="rId3"/>
    <p:sldLayoutId id="2147484008" r:id="rId4"/>
    <p:sldLayoutId id="2147484009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59351DA0-D04F-422B-B4B2-743A681470D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-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Design Principles for 5G Networks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4.2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5G Network Security Landscape</a:t>
            </a:r>
          </a:p>
        </p:txBody>
      </p:sp>
    </p:spTree>
    <p:extLst>
      <p:ext uri="{BB962C8B-B14F-4D97-AF65-F5344CB8AC3E}">
        <p14:creationId xmlns:p14="http://schemas.microsoft.com/office/powerpoint/2010/main" val="2438171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2" y="1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Primary Considerations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187AD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1C26449-AA70-42BA-9535-DFB73A652D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0060827"/>
              </p:ext>
            </p:extLst>
          </p:nvPr>
        </p:nvGraphicFramePr>
        <p:xfrm>
          <a:off x="1524000" y="1084216"/>
          <a:ext cx="6014720" cy="3519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310262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ADB83AB0-2284-4332-AB73-59C2775774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5" name="Text Placeholder 1">
            <a:extLst>
              <a:ext uri="{FF2B5EF4-FFF2-40B4-BE49-F238E27FC236}">
                <a16:creationId xmlns:a16="http://schemas.microsoft.com/office/drawing/2014/main" id="{9C380E31-703C-49FC-BFED-F364FCBD75B2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Application to 5G Networks</a:t>
            </a:r>
          </a:p>
        </p:txBody>
      </p:sp>
      <p:sp>
        <p:nvSpPr>
          <p:cNvPr id="36" name="Title 2">
            <a:extLst>
              <a:ext uri="{FF2B5EF4-FFF2-40B4-BE49-F238E27FC236}">
                <a16:creationId xmlns:a16="http://schemas.microsoft.com/office/drawing/2014/main" id="{6D3D7850-DAA4-4F81-BA20-F09EF6EE2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Design Principles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505FF04-224A-488C-9F8B-497FED291406}"/>
              </a:ext>
            </a:extLst>
          </p:cNvPr>
          <p:cNvGrpSpPr/>
          <p:nvPr/>
        </p:nvGrpSpPr>
        <p:grpSpPr>
          <a:xfrm>
            <a:off x="381000" y="1549033"/>
            <a:ext cx="1614937" cy="2156746"/>
            <a:chOff x="404362" y="1686739"/>
            <a:chExt cx="1614937" cy="215674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7CF13E2-DA01-4EC1-B32A-995336B8AE36}"/>
                </a:ext>
              </a:extLst>
            </p:cNvPr>
            <p:cNvSpPr/>
            <p:nvPr/>
          </p:nvSpPr>
          <p:spPr>
            <a:xfrm>
              <a:off x="404362" y="1686739"/>
              <a:ext cx="1614937" cy="2156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F38CB37-91FC-4BEA-A516-F5B6ECFA89DF}"/>
                </a:ext>
              </a:extLst>
            </p:cNvPr>
            <p:cNvSpPr/>
            <p:nvPr/>
          </p:nvSpPr>
          <p:spPr>
            <a:xfrm>
              <a:off x="404362" y="1686739"/>
              <a:ext cx="1614937" cy="86596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40" name="Inhaltsplatzhalter 4">
            <a:extLst>
              <a:ext uri="{FF2B5EF4-FFF2-40B4-BE49-F238E27FC236}">
                <a16:creationId xmlns:a16="http://schemas.microsoft.com/office/drawing/2014/main" id="{E5A99DE7-73E0-469F-8C7C-DB0DF02D3698}"/>
              </a:ext>
            </a:extLst>
          </p:cNvPr>
          <p:cNvSpPr txBox="1">
            <a:spLocks/>
          </p:cNvSpPr>
          <p:nvPr/>
        </p:nvSpPr>
        <p:spPr>
          <a:xfrm>
            <a:off x="409489" y="2552555"/>
            <a:ext cx="1557958" cy="75918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n-ea"/>
              </a:rPr>
              <a:t>5G Frequencies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Frequency bands dictate deployment architecture</a:t>
            </a:r>
            <a:r>
              <a:rPr lang="en-US" sz="1000" dirty="0">
                <a:solidFill>
                  <a:srgbClr val="262626"/>
                </a:solidFill>
                <a:latin typeface="Roboto"/>
              </a:rPr>
              <a:t>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C28FB3F-E829-4827-A9BB-17B2204A9563}"/>
              </a:ext>
            </a:extLst>
          </p:cNvPr>
          <p:cNvGrpSpPr/>
          <p:nvPr/>
        </p:nvGrpSpPr>
        <p:grpSpPr>
          <a:xfrm flipV="1">
            <a:off x="2069356" y="1982014"/>
            <a:ext cx="1614937" cy="2156746"/>
            <a:chOff x="404362" y="1686739"/>
            <a:chExt cx="1614937" cy="2156746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47CC0C7-1EEA-4550-83DC-50C2B7289F88}"/>
                </a:ext>
              </a:extLst>
            </p:cNvPr>
            <p:cNvSpPr/>
            <p:nvPr/>
          </p:nvSpPr>
          <p:spPr>
            <a:xfrm>
              <a:off x="404362" y="1686739"/>
              <a:ext cx="1614937" cy="2156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94D56C7-28D2-4855-AFB5-4FE775834244}"/>
                </a:ext>
              </a:extLst>
            </p:cNvPr>
            <p:cNvSpPr/>
            <p:nvPr/>
          </p:nvSpPr>
          <p:spPr>
            <a:xfrm flipV="1">
              <a:off x="404362" y="1686739"/>
              <a:ext cx="1614937" cy="86596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44" name="Inhaltsplatzhalter 4">
            <a:extLst>
              <a:ext uri="{FF2B5EF4-FFF2-40B4-BE49-F238E27FC236}">
                <a16:creationId xmlns:a16="http://schemas.microsoft.com/office/drawing/2014/main" id="{6B00AB5A-B7C5-4297-A3E1-192FBB9E287E}"/>
              </a:ext>
            </a:extLst>
          </p:cNvPr>
          <p:cNvSpPr txBox="1">
            <a:spLocks/>
          </p:cNvSpPr>
          <p:nvPr/>
        </p:nvSpPr>
        <p:spPr>
          <a:xfrm>
            <a:off x="2097845" y="2119575"/>
            <a:ext cx="1557958" cy="75918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  <a:t>Modularization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SDN</a:t>
            </a:r>
            <a:r>
              <a:rPr kumimoji="0" lang="en-US" sz="1000" b="0" i="0" u="none" strike="noStrike" kern="1200" cap="none" spc="0" normalizeH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 and NFV are inherent in 5G networks</a:t>
            </a:r>
            <a:r>
              <a:rPr lang="en-US" sz="1000" dirty="0">
                <a:solidFill>
                  <a:srgbClr val="262626"/>
                </a:solidFill>
                <a:latin typeface="Roboto"/>
              </a:rPr>
              <a:t>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FDBE4E5-2E04-42BD-857C-438AAB5EC6CB}"/>
              </a:ext>
            </a:extLst>
          </p:cNvPr>
          <p:cNvGrpSpPr/>
          <p:nvPr/>
        </p:nvGrpSpPr>
        <p:grpSpPr>
          <a:xfrm>
            <a:off x="3757712" y="1549033"/>
            <a:ext cx="1614937" cy="2156746"/>
            <a:chOff x="404362" y="1686739"/>
            <a:chExt cx="1614937" cy="2156746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0244823-C22E-449F-918A-0D545CFD4BC3}"/>
                </a:ext>
              </a:extLst>
            </p:cNvPr>
            <p:cNvSpPr/>
            <p:nvPr/>
          </p:nvSpPr>
          <p:spPr>
            <a:xfrm>
              <a:off x="404362" y="1686739"/>
              <a:ext cx="1614937" cy="2156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CD46240-717F-4AD6-BCC8-3BAE40FD98F5}"/>
                </a:ext>
              </a:extLst>
            </p:cNvPr>
            <p:cNvSpPr/>
            <p:nvPr/>
          </p:nvSpPr>
          <p:spPr>
            <a:xfrm>
              <a:off x="404362" y="1686739"/>
              <a:ext cx="1614937" cy="86596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48" name="Inhaltsplatzhalter 4">
            <a:extLst>
              <a:ext uri="{FF2B5EF4-FFF2-40B4-BE49-F238E27FC236}">
                <a16:creationId xmlns:a16="http://schemas.microsoft.com/office/drawing/2014/main" id="{7743C593-8595-4290-89B7-E14AD9F531AD}"/>
              </a:ext>
            </a:extLst>
          </p:cNvPr>
          <p:cNvSpPr txBox="1">
            <a:spLocks/>
          </p:cNvSpPr>
          <p:nvPr/>
        </p:nvSpPr>
        <p:spPr>
          <a:xfrm>
            <a:off x="3786201" y="2552555"/>
            <a:ext cx="1557958" cy="75918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AA4BE"/>
                </a:solidFill>
                <a:effectLst/>
                <a:uLnTx/>
                <a:uFillTx/>
                <a:latin typeface="Roboto"/>
                <a:ea typeface="+mn-ea"/>
              </a:rPr>
              <a:t>Software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Software-centric</a:t>
            </a:r>
            <a:r>
              <a:rPr kumimoji="0" lang="en-US" sz="1000" b="0" i="0" u="none" strike="noStrike" kern="1200" cap="none" spc="0" normalizeH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 definition of network functions</a:t>
            </a:r>
            <a:r>
              <a:rPr lang="en-US" sz="1000" dirty="0">
                <a:solidFill>
                  <a:srgbClr val="262626"/>
                </a:solidFill>
                <a:latin typeface="Roboto"/>
              </a:rPr>
              <a:t>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6441633-455D-45DA-BFC8-014A96287717}"/>
              </a:ext>
            </a:extLst>
          </p:cNvPr>
          <p:cNvGrpSpPr/>
          <p:nvPr/>
        </p:nvGrpSpPr>
        <p:grpSpPr>
          <a:xfrm flipV="1">
            <a:off x="5446068" y="1982014"/>
            <a:ext cx="1614937" cy="2156746"/>
            <a:chOff x="404362" y="1686739"/>
            <a:chExt cx="1614937" cy="2156746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0B155B6-ADB6-45EF-AE72-B6B1265CD640}"/>
                </a:ext>
              </a:extLst>
            </p:cNvPr>
            <p:cNvSpPr/>
            <p:nvPr/>
          </p:nvSpPr>
          <p:spPr>
            <a:xfrm>
              <a:off x="404362" y="1686739"/>
              <a:ext cx="1614937" cy="2156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A2105DA-4B65-4E9E-A721-1FA90F37D4B8}"/>
                </a:ext>
              </a:extLst>
            </p:cNvPr>
            <p:cNvSpPr/>
            <p:nvPr/>
          </p:nvSpPr>
          <p:spPr>
            <a:xfrm flipV="1">
              <a:off x="404362" y="1686739"/>
              <a:ext cx="1614937" cy="86596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52" name="Inhaltsplatzhalter 4">
            <a:extLst>
              <a:ext uri="{FF2B5EF4-FFF2-40B4-BE49-F238E27FC236}">
                <a16:creationId xmlns:a16="http://schemas.microsoft.com/office/drawing/2014/main" id="{3CE80C62-3D7B-4B2C-B023-AFDA9EA399DD}"/>
              </a:ext>
            </a:extLst>
          </p:cNvPr>
          <p:cNvSpPr txBox="1">
            <a:spLocks/>
          </p:cNvSpPr>
          <p:nvPr/>
        </p:nvSpPr>
        <p:spPr>
          <a:xfrm>
            <a:off x="5474557" y="2119575"/>
            <a:ext cx="1557958" cy="75918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197B8"/>
                </a:solidFill>
                <a:effectLst/>
                <a:uLnTx/>
                <a:uFillTx/>
                <a:latin typeface="Roboto"/>
                <a:ea typeface="+mn-ea"/>
              </a:rPr>
              <a:t>Scalability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Supported via orchestration functionality</a:t>
            </a:r>
            <a:r>
              <a:rPr lang="en-US" sz="1000" dirty="0">
                <a:solidFill>
                  <a:srgbClr val="262626"/>
                </a:solidFill>
                <a:latin typeface="Roboto"/>
              </a:rPr>
              <a:t>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3F2629B-6D8B-4D91-B89B-5DE356A9934A}"/>
              </a:ext>
            </a:extLst>
          </p:cNvPr>
          <p:cNvGrpSpPr/>
          <p:nvPr/>
        </p:nvGrpSpPr>
        <p:grpSpPr>
          <a:xfrm>
            <a:off x="7134426" y="1549033"/>
            <a:ext cx="1614937" cy="2156746"/>
            <a:chOff x="404362" y="1686739"/>
            <a:chExt cx="1614937" cy="2156746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78094E7-15B1-4B9F-9DE8-A90E79C30943}"/>
                </a:ext>
              </a:extLst>
            </p:cNvPr>
            <p:cNvSpPr/>
            <p:nvPr/>
          </p:nvSpPr>
          <p:spPr>
            <a:xfrm>
              <a:off x="404362" y="1686739"/>
              <a:ext cx="1614937" cy="2156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CF6A4F3-EB36-4892-9EE7-C25B76E702AE}"/>
                </a:ext>
              </a:extLst>
            </p:cNvPr>
            <p:cNvSpPr/>
            <p:nvPr/>
          </p:nvSpPr>
          <p:spPr>
            <a:xfrm>
              <a:off x="404362" y="1686739"/>
              <a:ext cx="1614937" cy="86596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56" name="Inhaltsplatzhalter 4">
            <a:extLst>
              <a:ext uri="{FF2B5EF4-FFF2-40B4-BE49-F238E27FC236}">
                <a16:creationId xmlns:a16="http://schemas.microsoft.com/office/drawing/2014/main" id="{E75BF96F-7A97-4304-BCF8-549D3DCC05FB}"/>
              </a:ext>
            </a:extLst>
          </p:cNvPr>
          <p:cNvSpPr txBox="1">
            <a:spLocks/>
          </p:cNvSpPr>
          <p:nvPr/>
        </p:nvSpPr>
        <p:spPr>
          <a:xfrm>
            <a:off x="7162915" y="2552555"/>
            <a:ext cx="1557958" cy="75918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187AD"/>
                </a:solidFill>
                <a:effectLst/>
                <a:uLnTx/>
                <a:uFillTx/>
                <a:latin typeface="Roboto"/>
                <a:ea typeface="+mn-ea"/>
              </a:rPr>
              <a:t>Value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Support use cases that drive value</a:t>
            </a:r>
            <a:r>
              <a:rPr kumimoji="0" lang="en-US" sz="1000" b="0" i="0" u="none" strike="noStrike" kern="1200" cap="none" spc="0" normalizeH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 to </a:t>
            </a:r>
            <a:r>
              <a:rPr lang="en-US" sz="1000" dirty="0">
                <a:solidFill>
                  <a:srgbClr val="262626"/>
                </a:solidFill>
                <a:latin typeface="Roboto"/>
              </a:rPr>
              <a:t>end-users.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52D88EE-4F63-4CD9-BE46-DE661DBB4987}"/>
              </a:ext>
            </a:extLst>
          </p:cNvPr>
          <p:cNvGrpSpPr/>
          <p:nvPr/>
        </p:nvGrpSpPr>
        <p:grpSpPr>
          <a:xfrm>
            <a:off x="978382" y="1713008"/>
            <a:ext cx="409575" cy="568325"/>
            <a:chOff x="2587625" y="4227513"/>
            <a:chExt cx="409575" cy="568325"/>
          </a:xfrm>
          <a:solidFill>
            <a:schemeClr val="bg1"/>
          </a:solidFill>
        </p:grpSpPr>
        <p:sp>
          <p:nvSpPr>
            <p:cNvPr id="100" name="Freeform 344">
              <a:extLst>
                <a:ext uri="{FF2B5EF4-FFF2-40B4-BE49-F238E27FC236}">
                  <a16:creationId xmlns:a16="http://schemas.microsoft.com/office/drawing/2014/main" id="{1A902E99-435B-4C6F-A250-47CAA71154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87625" y="4386263"/>
              <a:ext cx="409575" cy="409575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345">
              <a:extLst>
                <a:ext uri="{FF2B5EF4-FFF2-40B4-BE49-F238E27FC236}">
                  <a16:creationId xmlns:a16="http://schemas.microsoft.com/office/drawing/2014/main" id="{D6EC23DA-A3D3-4E69-896A-BF01D0B10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4463" y="4303713"/>
              <a:ext cx="215900" cy="190500"/>
            </a:xfrm>
            <a:custGeom>
              <a:avLst/>
              <a:gdLst>
                <a:gd name="T0" fmla="*/ 747 w 1364"/>
                <a:gd name="T1" fmla="*/ 2 h 1197"/>
                <a:gd name="T2" fmla="*/ 873 w 1364"/>
                <a:gd name="T3" fmla="*/ 27 h 1197"/>
                <a:gd name="T4" fmla="*/ 989 w 1364"/>
                <a:gd name="T5" fmla="*/ 73 h 1197"/>
                <a:gd name="T6" fmla="*/ 1094 w 1364"/>
                <a:gd name="T7" fmla="*/ 139 h 1197"/>
                <a:gd name="T8" fmla="*/ 1185 w 1364"/>
                <a:gd name="T9" fmla="*/ 223 h 1197"/>
                <a:gd name="T10" fmla="*/ 1260 w 1364"/>
                <a:gd name="T11" fmla="*/ 321 h 1197"/>
                <a:gd name="T12" fmla="*/ 1316 w 1364"/>
                <a:gd name="T13" fmla="*/ 432 h 1197"/>
                <a:gd name="T14" fmla="*/ 1351 w 1364"/>
                <a:gd name="T15" fmla="*/ 553 h 1197"/>
                <a:gd name="T16" fmla="*/ 1364 w 1364"/>
                <a:gd name="T17" fmla="*/ 684 h 1197"/>
                <a:gd name="T18" fmla="*/ 1354 w 1364"/>
                <a:gd name="T19" fmla="*/ 800 h 1197"/>
                <a:gd name="T20" fmla="*/ 1325 w 1364"/>
                <a:gd name="T21" fmla="*/ 912 h 1197"/>
                <a:gd name="T22" fmla="*/ 1277 w 1364"/>
                <a:gd name="T23" fmla="*/ 1017 h 1197"/>
                <a:gd name="T24" fmla="*/ 1212 w 1364"/>
                <a:gd name="T25" fmla="*/ 1113 h 1197"/>
                <a:gd name="T26" fmla="*/ 1132 w 1364"/>
                <a:gd name="T27" fmla="*/ 1197 h 1197"/>
                <a:gd name="T28" fmla="*/ 1088 w 1364"/>
                <a:gd name="T29" fmla="*/ 1046 h 1197"/>
                <a:gd name="T30" fmla="*/ 1061 w 1364"/>
                <a:gd name="T31" fmla="*/ 909 h 1197"/>
                <a:gd name="T32" fmla="*/ 1100 w 1364"/>
                <a:gd name="T33" fmla="*/ 824 h 1197"/>
                <a:gd name="T34" fmla="*/ 1120 w 1364"/>
                <a:gd name="T35" fmla="*/ 732 h 1197"/>
                <a:gd name="T36" fmla="*/ 1120 w 1364"/>
                <a:gd name="T37" fmla="*/ 628 h 1197"/>
                <a:gd name="T38" fmla="*/ 1093 w 1364"/>
                <a:gd name="T39" fmla="*/ 524 h 1197"/>
                <a:gd name="T40" fmla="*/ 1044 w 1364"/>
                <a:gd name="T41" fmla="*/ 430 h 1197"/>
                <a:gd name="T42" fmla="*/ 975 w 1364"/>
                <a:gd name="T43" fmla="*/ 352 h 1197"/>
                <a:gd name="T44" fmla="*/ 889 w 1364"/>
                <a:gd name="T45" fmla="*/ 292 h 1197"/>
                <a:gd name="T46" fmla="*/ 790 w 1364"/>
                <a:gd name="T47" fmla="*/ 254 h 1197"/>
                <a:gd name="T48" fmla="*/ 682 w 1364"/>
                <a:gd name="T49" fmla="*/ 241 h 1197"/>
                <a:gd name="T50" fmla="*/ 574 w 1364"/>
                <a:gd name="T51" fmla="*/ 254 h 1197"/>
                <a:gd name="T52" fmla="*/ 474 w 1364"/>
                <a:gd name="T53" fmla="*/ 292 h 1197"/>
                <a:gd name="T54" fmla="*/ 388 w 1364"/>
                <a:gd name="T55" fmla="*/ 352 h 1197"/>
                <a:gd name="T56" fmla="*/ 320 w 1364"/>
                <a:gd name="T57" fmla="*/ 430 h 1197"/>
                <a:gd name="T58" fmla="*/ 270 w 1364"/>
                <a:gd name="T59" fmla="*/ 524 h 1197"/>
                <a:gd name="T60" fmla="*/ 244 w 1364"/>
                <a:gd name="T61" fmla="*/ 628 h 1197"/>
                <a:gd name="T62" fmla="*/ 243 w 1364"/>
                <a:gd name="T63" fmla="*/ 732 h 1197"/>
                <a:gd name="T64" fmla="*/ 263 w 1364"/>
                <a:gd name="T65" fmla="*/ 824 h 1197"/>
                <a:gd name="T66" fmla="*/ 303 w 1364"/>
                <a:gd name="T67" fmla="*/ 909 h 1197"/>
                <a:gd name="T68" fmla="*/ 274 w 1364"/>
                <a:gd name="T69" fmla="*/ 1046 h 1197"/>
                <a:gd name="T70" fmla="*/ 231 w 1364"/>
                <a:gd name="T71" fmla="*/ 1197 h 1197"/>
                <a:gd name="T72" fmla="*/ 151 w 1364"/>
                <a:gd name="T73" fmla="*/ 1113 h 1197"/>
                <a:gd name="T74" fmla="*/ 86 w 1364"/>
                <a:gd name="T75" fmla="*/ 1017 h 1197"/>
                <a:gd name="T76" fmla="*/ 39 w 1364"/>
                <a:gd name="T77" fmla="*/ 912 h 1197"/>
                <a:gd name="T78" fmla="*/ 10 w 1364"/>
                <a:gd name="T79" fmla="*/ 800 h 1197"/>
                <a:gd name="T80" fmla="*/ 0 w 1364"/>
                <a:gd name="T81" fmla="*/ 684 h 1197"/>
                <a:gd name="T82" fmla="*/ 12 w 1364"/>
                <a:gd name="T83" fmla="*/ 553 h 1197"/>
                <a:gd name="T84" fmla="*/ 48 w 1364"/>
                <a:gd name="T85" fmla="*/ 432 h 1197"/>
                <a:gd name="T86" fmla="*/ 103 w 1364"/>
                <a:gd name="T87" fmla="*/ 321 h 1197"/>
                <a:gd name="T88" fmla="*/ 178 w 1364"/>
                <a:gd name="T89" fmla="*/ 223 h 1197"/>
                <a:gd name="T90" fmla="*/ 269 w 1364"/>
                <a:gd name="T91" fmla="*/ 139 h 1197"/>
                <a:gd name="T92" fmla="*/ 374 w 1364"/>
                <a:gd name="T93" fmla="*/ 73 h 1197"/>
                <a:gd name="T94" fmla="*/ 490 w 1364"/>
                <a:gd name="T95" fmla="*/ 27 h 1197"/>
                <a:gd name="T96" fmla="*/ 616 w 1364"/>
                <a:gd name="T97" fmla="*/ 2 h 1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4" h="1197">
                  <a:moveTo>
                    <a:pt x="682" y="0"/>
                  </a:moveTo>
                  <a:lnTo>
                    <a:pt x="747" y="2"/>
                  </a:lnTo>
                  <a:lnTo>
                    <a:pt x="811" y="12"/>
                  </a:lnTo>
                  <a:lnTo>
                    <a:pt x="873" y="27"/>
                  </a:lnTo>
                  <a:lnTo>
                    <a:pt x="932" y="48"/>
                  </a:lnTo>
                  <a:lnTo>
                    <a:pt x="989" y="73"/>
                  </a:lnTo>
                  <a:lnTo>
                    <a:pt x="1043" y="103"/>
                  </a:lnTo>
                  <a:lnTo>
                    <a:pt x="1094" y="139"/>
                  </a:lnTo>
                  <a:lnTo>
                    <a:pt x="1142" y="178"/>
                  </a:lnTo>
                  <a:lnTo>
                    <a:pt x="1185" y="223"/>
                  </a:lnTo>
                  <a:lnTo>
                    <a:pt x="1224" y="269"/>
                  </a:lnTo>
                  <a:lnTo>
                    <a:pt x="1260" y="321"/>
                  </a:lnTo>
                  <a:lnTo>
                    <a:pt x="1290" y="375"/>
                  </a:lnTo>
                  <a:lnTo>
                    <a:pt x="1316" y="432"/>
                  </a:lnTo>
                  <a:lnTo>
                    <a:pt x="1337" y="491"/>
                  </a:lnTo>
                  <a:lnTo>
                    <a:pt x="1351" y="553"/>
                  </a:lnTo>
                  <a:lnTo>
                    <a:pt x="1361" y="618"/>
                  </a:lnTo>
                  <a:lnTo>
                    <a:pt x="1364" y="684"/>
                  </a:lnTo>
                  <a:lnTo>
                    <a:pt x="1361" y="743"/>
                  </a:lnTo>
                  <a:lnTo>
                    <a:pt x="1354" y="800"/>
                  </a:lnTo>
                  <a:lnTo>
                    <a:pt x="1341" y="857"/>
                  </a:lnTo>
                  <a:lnTo>
                    <a:pt x="1325" y="912"/>
                  </a:lnTo>
                  <a:lnTo>
                    <a:pt x="1303" y="966"/>
                  </a:lnTo>
                  <a:lnTo>
                    <a:pt x="1277" y="1017"/>
                  </a:lnTo>
                  <a:lnTo>
                    <a:pt x="1247" y="1066"/>
                  </a:lnTo>
                  <a:lnTo>
                    <a:pt x="1212" y="1113"/>
                  </a:lnTo>
                  <a:lnTo>
                    <a:pt x="1174" y="1157"/>
                  </a:lnTo>
                  <a:lnTo>
                    <a:pt x="1132" y="1197"/>
                  </a:lnTo>
                  <a:lnTo>
                    <a:pt x="1108" y="1120"/>
                  </a:lnTo>
                  <a:lnTo>
                    <a:pt x="1088" y="1046"/>
                  </a:lnTo>
                  <a:lnTo>
                    <a:pt x="1073" y="977"/>
                  </a:lnTo>
                  <a:lnTo>
                    <a:pt x="1061" y="909"/>
                  </a:lnTo>
                  <a:lnTo>
                    <a:pt x="1083" y="868"/>
                  </a:lnTo>
                  <a:lnTo>
                    <a:pt x="1100" y="824"/>
                  </a:lnTo>
                  <a:lnTo>
                    <a:pt x="1112" y="779"/>
                  </a:lnTo>
                  <a:lnTo>
                    <a:pt x="1120" y="732"/>
                  </a:lnTo>
                  <a:lnTo>
                    <a:pt x="1123" y="684"/>
                  </a:lnTo>
                  <a:lnTo>
                    <a:pt x="1120" y="628"/>
                  </a:lnTo>
                  <a:lnTo>
                    <a:pt x="1109" y="575"/>
                  </a:lnTo>
                  <a:lnTo>
                    <a:pt x="1093" y="524"/>
                  </a:lnTo>
                  <a:lnTo>
                    <a:pt x="1071" y="475"/>
                  </a:lnTo>
                  <a:lnTo>
                    <a:pt x="1044" y="430"/>
                  </a:lnTo>
                  <a:lnTo>
                    <a:pt x="1011" y="389"/>
                  </a:lnTo>
                  <a:lnTo>
                    <a:pt x="975" y="352"/>
                  </a:lnTo>
                  <a:lnTo>
                    <a:pt x="933" y="321"/>
                  </a:lnTo>
                  <a:lnTo>
                    <a:pt x="889" y="292"/>
                  </a:lnTo>
                  <a:lnTo>
                    <a:pt x="841" y="271"/>
                  </a:lnTo>
                  <a:lnTo>
                    <a:pt x="790" y="254"/>
                  </a:lnTo>
                  <a:lnTo>
                    <a:pt x="737" y="244"/>
                  </a:lnTo>
                  <a:lnTo>
                    <a:pt x="682" y="241"/>
                  </a:lnTo>
                  <a:lnTo>
                    <a:pt x="627" y="244"/>
                  </a:lnTo>
                  <a:lnTo>
                    <a:pt x="574" y="254"/>
                  </a:lnTo>
                  <a:lnTo>
                    <a:pt x="523" y="271"/>
                  </a:lnTo>
                  <a:lnTo>
                    <a:pt x="474" y="292"/>
                  </a:lnTo>
                  <a:lnTo>
                    <a:pt x="429" y="321"/>
                  </a:lnTo>
                  <a:lnTo>
                    <a:pt x="388" y="352"/>
                  </a:lnTo>
                  <a:lnTo>
                    <a:pt x="351" y="389"/>
                  </a:lnTo>
                  <a:lnTo>
                    <a:pt x="320" y="430"/>
                  </a:lnTo>
                  <a:lnTo>
                    <a:pt x="292" y="475"/>
                  </a:lnTo>
                  <a:lnTo>
                    <a:pt x="270" y="524"/>
                  </a:lnTo>
                  <a:lnTo>
                    <a:pt x="254" y="575"/>
                  </a:lnTo>
                  <a:lnTo>
                    <a:pt x="244" y="628"/>
                  </a:lnTo>
                  <a:lnTo>
                    <a:pt x="241" y="684"/>
                  </a:lnTo>
                  <a:lnTo>
                    <a:pt x="243" y="732"/>
                  </a:lnTo>
                  <a:lnTo>
                    <a:pt x="250" y="779"/>
                  </a:lnTo>
                  <a:lnTo>
                    <a:pt x="263" y="824"/>
                  </a:lnTo>
                  <a:lnTo>
                    <a:pt x="280" y="868"/>
                  </a:lnTo>
                  <a:lnTo>
                    <a:pt x="303" y="909"/>
                  </a:lnTo>
                  <a:lnTo>
                    <a:pt x="289" y="977"/>
                  </a:lnTo>
                  <a:lnTo>
                    <a:pt x="274" y="1046"/>
                  </a:lnTo>
                  <a:lnTo>
                    <a:pt x="255" y="1120"/>
                  </a:lnTo>
                  <a:lnTo>
                    <a:pt x="231" y="1197"/>
                  </a:lnTo>
                  <a:lnTo>
                    <a:pt x="189" y="1157"/>
                  </a:lnTo>
                  <a:lnTo>
                    <a:pt x="151" y="1113"/>
                  </a:lnTo>
                  <a:lnTo>
                    <a:pt x="116" y="1066"/>
                  </a:lnTo>
                  <a:lnTo>
                    <a:pt x="86" y="1017"/>
                  </a:lnTo>
                  <a:lnTo>
                    <a:pt x="60" y="966"/>
                  </a:lnTo>
                  <a:lnTo>
                    <a:pt x="39" y="912"/>
                  </a:lnTo>
                  <a:lnTo>
                    <a:pt x="22" y="857"/>
                  </a:lnTo>
                  <a:lnTo>
                    <a:pt x="10" y="800"/>
                  </a:lnTo>
                  <a:lnTo>
                    <a:pt x="2" y="743"/>
                  </a:lnTo>
                  <a:lnTo>
                    <a:pt x="0" y="684"/>
                  </a:lnTo>
                  <a:lnTo>
                    <a:pt x="2" y="618"/>
                  </a:lnTo>
                  <a:lnTo>
                    <a:pt x="12" y="553"/>
                  </a:lnTo>
                  <a:lnTo>
                    <a:pt x="27" y="491"/>
                  </a:lnTo>
                  <a:lnTo>
                    <a:pt x="48" y="432"/>
                  </a:lnTo>
                  <a:lnTo>
                    <a:pt x="73" y="375"/>
                  </a:lnTo>
                  <a:lnTo>
                    <a:pt x="103" y="321"/>
                  </a:lnTo>
                  <a:lnTo>
                    <a:pt x="139" y="269"/>
                  </a:lnTo>
                  <a:lnTo>
                    <a:pt x="178" y="223"/>
                  </a:lnTo>
                  <a:lnTo>
                    <a:pt x="222" y="178"/>
                  </a:lnTo>
                  <a:lnTo>
                    <a:pt x="269" y="139"/>
                  </a:lnTo>
                  <a:lnTo>
                    <a:pt x="320" y="103"/>
                  </a:lnTo>
                  <a:lnTo>
                    <a:pt x="374" y="73"/>
                  </a:lnTo>
                  <a:lnTo>
                    <a:pt x="430" y="48"/>
                  </a:lnTo>
                  <a:lnTo>
                    <a:pt x="490" y="27"/>
                  </a:lnTo>
                  <a:lnTo>
                    <a:pt x="552" y="12"/>
                  </a:lnTo>
                  <a:lnTo>
                    <a:pt x="616" y="2"/>
                  </a:lnTo>
                  <a:lnTo>
                    <a:pt x="6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346">
              <a:extLst>
                <a:ext uri="{FF2B5EF4-FFF2-40B4-BE49-F238E27FC236}">
                  <a16:creationId xmlns:a16="http://schemas.microsoft.com/office/drawing/2014/main" id="{4B18C3EB-B171-4DA7-975F-8B632568E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6675" y="4227513"/>
              <a:ext cx="369888" cy="338138"/>
            </a:xfrm>
            <a:custGeom>
              <a:avLst/>
              <a:gdLst>
                <a:gd name="T0" fmla="*/ 1335 w 2327"/>
                <a:gd name="T1" fmla="*/ 13 h 2135"/>
                <a:gd name="T2" fmla="*/ 1578 w 2327"/>
                <a:gd name="T3" fmla="*/ 77 h 2135"/>
                <a:gd name="T4" fmla="*/ 1797 w 2327"/>
                <a:gd name="T5" fmla="*/ 189 h 2135"/>
                <a:gd name="T6" fmla="*/ 1986 w 2327"/>
                <a:gd name="T7" fmla="*/ 342 h 2135"/>
                <a:gd name="T8" fmla="*/ 2140 w 2327"/>
                <a:gd name="T9" fmla="*/ 533 h 2135"/>
                <a:gd name="T10" fmla="*/ 2251 w 2327"/>
                <a:gd name="T11" fmla="*/ 752 h 2135"/>
                <a:gd name="T12" fmla="*/ 2314 w 2327"/>
                <a:gd name="T13" fmla="*/ 995 h 2135"/>
                <a:gd name="T14" fmla="*/ 2324 w 2327"/>
                <a:gd name="T15" fmla="*/ 1251 h 2135"/>
                <a:gd name="T16" fmla="*/ 2282 w 2327"/>
                <a:gd name="T17" fmla="*/ 1491 h 2135"/>
                <a:gd name="T18" fmla="*/ 2192 w 2327"/>
                <a:gd name="T19" fmla="*/ 1715 h 2135"/>
                <a:gd name="T20" fmla="*/ 2057 w 2327"/>
                <a:gd name="T21" fmla="*/ 1915 h 2135"/>
                <a:gd name="T22" fmla="*/ 1882 w 2327"/>
                <a:gd name="T23" fmla="*/ 2086 h 2135"/>
                <a:gd name="T24" fmla="*/ 1738 w 2327"/>
                <a:gd name="T25" fmla="*/ 1987 h 2135"/>
                <a:gd name="T26" fmla="*/ 1817 w 2327"/>
                <a:gd name="T27" fmla="*/ 1822 h 2135"/>
                <a:gd name="T28" fmla="*/ 1951 w 2327"/>
                <a:gd name="T29" fmla="*/ 1652 h 2135"/>
                <a:gd name="T30" fmla="*/ 2041 w 2327"/>
                <a:gd name="T31" fmla="*/ 1456 h 2135"/>
                <a:gd name="T32" fmla="*/ 2083 w 2327"/>
                <a:gd name="T33" fmla="*/ 1242 h 2135"/>
                <a:gd name="T34" fmla="*/ 2072 w 2327"/>
                <a:gd name="T35" fmla="*/ 1010 h 2135"/>
                <a:gd name="T36" fmla="*/ 2006 w 2327"/>
                <a:gd name="T37" fmla="*/ 790 h 2135"/>
                <a:gd name="T38" fmla="*/ 1890 w 2327"/>
                <a:gd name="T39" fmla="*/ 597 h 2135"/>
                <a:gd name="T40" fmla="*/ 1732 w 2327"/>
                <a:gd name="T41" fmla="*/ 439 h 2135"/>
                <a:gd name="T42" fmla="*/ 1540 w 2327"/>
                <a:gd name="T43" fmla="*/ 322 h 2135"/>
                <a:gd name="T44" fmla="*/ 1321 w 2327"/>
                <a:gd name="T45" fmla="*/ 255 h 2135"/>
                <a:gd name="T46" fmla="*/ 1084 w 2327"/>
                <a:gd name="T47" fmla="*/ 245 h 2135"/>
                <a:gd name="T48" fmla="*/ 858 w 2327"/>
                <a:gd name="T49" fmla="*/ 293 h 2135"/>
                <a:gd name="T50" fmla="*/ 656 w 2327"/>
                <a:gd name="T51" fmla="*/ 394 h 2135"/>
                <a:gd name="T52" fmla="*/ 485 w 2327"/>
                <a:gd name="T53" fmla="*/ 540 h 2135"/>
                <a:gd name="T54" fmla="*/ 354 w 2327"/>
                <a:gd name="T55" fmla="*/ 722 h 2135"/>
                <a:gd name="T56" fmla="*/ 271 w 2327"/>
                <a:gd name="T57" fmla="*/ 934 h 2135"/>
                <a:gd name="T58" fmla="*/ 240 w 2327"/>
                <a:gd name="T59" fmla="*/ 1168 h 2135"/>
                <a:gd name="T60" fmla="*/ 266 w 2327"/>
                <a:gd name="T61" fmla="*/ 1387 h 2135"/>
                <a:gd name="T62" fmla="*/ 341 w 2327"/>
                <a:gd name="T63" fmla="*/ 1589 h 2135"/>
                <a:gd name="T64" fmla="*/ 461 w 2327"/>
                <a:gd name="T65" fmla="*/ 1768 h 2135"/>
                <a:gd name="T66" fmla="*/ 622 w 2327"/>
                <a:gd name="T67" fmla="*/ 1916 h 2135"/>
                <a:gd name="T68" fmla="*/ 511 w 2327"/>
                <a:gd name="T69" fmla="*/ 2135 h 2135"/>
                <a:gd name="T70" fmla="*/ 324 w 2327"/>
                <a:gd name="T71" fmla="*/ 1976 h 2135"/>
                <a:gd name="T72" fmla="*/ 175 w 2327"/>
                <a:gd name="T73" fmla="*/ 1785 h 2135"/>
                <a:gd name="T74" fmla="*/ 70 w 2327"/>
                <a:gd name="T75" fmla="*/ 1568 h 2135"/>
                <a:gd name="T76" fmla="*/ 12 w 2327"/>
                <a:gd name="T77" fmla="*/ 1332 h 2135"/>
                <a:gd name="T78" fmla="*/ 3 w 2327"/>
                <a:gd name="T79" fmla="*/ 1081 h 2135"/>
                <a:gd name="T80" fmla="*/ 50 w 2327"/>
                <a:gd name="T81" fmla="*/ 831 h 2135"/>
                <a:gd name="T82" fmla="*/ 146 w 2327"/>
                <a:gd name="T83" fmla="*/ 602 h 2135"/>
                <a:gd name="T84" fmla="*/ 286 w 2327"/>
                <a:gd name="T85" fmla="*/ 402 h 2135"/>
                <a:gd name="T86" fmla="*/ 464 w 2327"/>
                <a:gd name="T87" fmla="*/ 236 h 2135"/>
                <a:gd name="T88" fmla="*/ 674 w 2327"/>
                <a:gd name="T89" fmla="*/ 108 h 2135"/>
                <a:gd name="T90" fmla="*/ 909 w 2327"/>
                <a:gd name="T91" fmla="*/ 28 h 2135"/>
                <a:gd name="T92" fmla="*/ 1164 w 2327"/>
                <a:gd name="T93" fmla="*/ 0 h 2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327" h="2135">
                  <a:moveTo>
                    <a:pt x="1164" y="0"/>
                  </a:moveTo>
                  <a:lnTo>
                    <a:pt x="1251" y="3"/>
                  </a:lnTo>
                  <a:lnTo>
                    <a:pt x="1335" y="13"/>
                  </a:lnTo>
                  <a:lnTo>
                    <a:pt x="1419" y="28"/>
                  </a:lnTo>
                  <a:lnTo>
                    <a:pt x="1499" y="50"/>
                  </a:lnTo>
                  <a:lnTo>
                    <a:pt x="1578" y="77"/>
                  </a:lnTo>
                  <a:lnTo>
                    <a:pt x="1654" y="108"/>
                  </a:lnTo>
                  <a:lnTo>
                    <a:pt x="1727" y="146"/>
                  </a:lnTo>
                  <a:lnTo>
                    <a:pt x="1797" y="189"/>
                  </a:lnTo>
                  <a:lnTo>
                    <a:pt x="1863" y="236"/>
                  </a:lnTo>
                  <a:lnTo>
                    <a:pt x="1926" y="287"/>
                  </a:lnTo>
                  <a:lnTo>
                    <a:pt x="1986" y="342"/>
                  </a:lnTo>
                  <a:lnTo>
                    <a:pt x="2041" y="402"/>
                  </a:lnTo>
                  <a:lnTo>
                    <a:pt x="2093" y="465"/>
                  </a:lnTo>
                  <a:lnTo>
                    <a:pt x="2140" y="533"/>
                  </a:lnTo>
                  <a:lnTo>
                    <a:pt x="2182" y="602"/>
                  </a:lnTo>
                  <a:lnTo>
                    <a:pt x="2219" y="676"/>
                  </a:lnTo>
                  <a:lnTo>
                    <a:pt x="2251" y="752"/>
                  </a:lnTo>
                  <a:lnTo>
                    <a:pt x="2277" y="831"/>
                  </a:lnTo>
                  <a:lnTo>
                    <a:pt x="2299" y="912"/>
                  </a:lnTo>
                  <a:lnTo>
                    <a:pt x="2314" y="995"/>
                  </a:lnTo>
                  <a:lnTo>
                    <a:pt x="2324" y="1081"/>
                  </a:lnTo>
                  <a:lnTo>
                    <a:pt x="2327" y="1168"/>
                  </a:lnTo>
                  <a:lnTo>
                    <a:pt x="2324" y="1251"/>
                  </a:lnTo>
                  <a:lnTo>
                    <a:pt x="2315" y="1332"/>
                  </a:lnTo>
                  <a:lnTo>
                    <a:pt x="2301" y="1413"/>
                  </a:lnTo>
                  <a:lnTo>
                    <a:pt x="2282" y="1491"/>
                  </a:lnTo>
                  <a:lnTo>
                    <a:pt x="2257" y="1568"/>
                  </a:lnTo>
                  <a:lnTo>
                    <a:pt x="2226" y="1643"/>
                  </a:lnTo>
                  <a:lnTo>
                    <a:pt x="2192" y="1715"/>
                  </a:lnTo>
                  <a:lnTo>
                    <a:pt x="2151" y="1785"/>
                  </a:lnTo>
                  <a:lnTo>
                    <a:pt x="2106" y="1852"/>
                  </a:lnTo>
                  <a:lnTo>
                    <a:pt x="2057" y="1915"/>
                  </a:lnTo>
                  <a:lnTo>
                    <a:pt x="2003" y="1976"/>
                  </a:lnTo>
                  <a:lnTo>
                    <a:pt x="1944" y="2033"/>
                  </a:lnTo>
                  <a:lnTo>
                    <a:pt x="1882" y="2086"/>
                  </a:lnTo>
                  <a:lnTo>
                    <a:pt x="1815" y="2135"/>
                  </a:lnTo>
                  <a:lnTo>
                    <a:pt x="1775" y="2060"/>
                  </a:lnTo>
                  <a:lnTo>
                    <a:pt x="1738" y="1987"/>
                  </a:lnTo>
                  <a:lnTo>
                    <a:pt x="1706" y="1916"/>
                  </a:lnTo>
                  <a:lnTo>
                    <a:pt x="1763" y="1871"/>
                  </a:lnTo>
                  <a:lnTo>
                    <a:pt x="1817" y="1822"/>
                  </a:lnTo>
                  <a:lnTo>
                    <a:pt x="1866" y="1768"/>
                  </a:lnTo>
                  <a:lnTo>
                    <a:pt x="1911" y="1712"/>
                  </a:lnTo>
                  <a:lnTo>
                    <a:pt x="1951" y="1652"/>
                  </a:lnTo>
                  <a:lnTo>
                    <a:pt x="1986" y="1589"/>
                  </a:lnTo>
                  <a:lnTo>
                    <a:pt x="2016" y="1524"/>
                  </a:lnTo>
                  <a:lnTo>
                    <a:pt x="2041" y="1456"/>
                  </a:lnTo>
                  <a:lnTo>
                    <a:pt x="2060" y="1387"/>
                  </a:lnTo>
                  <a:lnTo>
                    <a:pt x="2075" y="1315"/>
                  </a:lnTo>
                  <a:lnTo>
                    <a:pt x="2083" y="1242"/>
                  </a:lnTo>
                  <a:lnTo>
                    <a:pt x="2086" y="1168"/>
                  </a:lnTo>
                  <a:lnTo>
                    <a:pt x="2083" y="1087"/>
                  </a:lnTo>
                  <a:lnTo>
                    <a:pt x="2072" y="1010"/>
                  </a:lnTo>
                  <a:lnTo>
                    <a:pt x="2056" y="934"/>
                  </a:lnTo>
                  <a:lnTo>
                    <a:pt x="2034" y="861"/>
                  </a:lnTo>
                  <a:lnTo>
                    <a:pt x="2006" y="790"/>
                  </a:lnTo>
                  <a:lnTo>
                    <a:pt x="1973" y="722"/>
                  </a:lnTo>
                  <a:lnTo>
                    <a:pt x="1934" y="658"/>
                  </a:lnTo>
                  <a:lnTo>
                    <a:pt x="1890" y="597"/>
                  </a:lnTo>
                  <a:lnTo>
                    <a:pt x="1841" y="540"/>
                  </a:lnTo>
                  <a:lnTo>
                    <a:pt x="1788" y="487"/>
                  </a:lnTo>
                  <a:lnTo>
                    <a:pt x="1732" y="439"/>
                  </a:lnTo>
                  <a:lnTo>
                    <a:pt x="1671" y="394"/>
                  </a:lnTo>
                  <a:lnTo>
                    <a:pt x="1607" y="355"/>
                  </a:lnTo>
                  <a:lnTo>
                    <a:pt x="1540" y="322"/>
                  </a:lnTo>
                  <a:lnTo>
                    <a:pt x="1470" y="293"/>
                  </a:lnTo>
                  <a:lnTo>
                    <a:pt x="1396" y="271"/>
                  </a:lnTo>
                  <a:lnTo>
                    <a:pt x="1321" y="255"/>
                  </a:lnTo>
                  <a:lnTo>
                    <a:pt x="1243" y="245"/>
                  </a:lnTo>
                  <a:lnTo>
                    <a:pt x="1164" y="241"/>
                  </a:lnTo>
                  <a:lnTo>
                    <a:pt x="1084" y="245"/>
                  </a:lnTo>
                  <a:lnTo>
                    <a:pt x="1007" y="255"/>
                  </a:lnTo>
                  <a:lnTo>
                    <a:pt x="931" y="271"/>
                  </a:lnTo>
                  <a:lnTo>
                    <a:pt x="858" y="293"/>
                  </a:lnTo>
                  <a:lnTo>
                    <a:pt x="788" y="322"/>
                  </a:lnTo>
                  <a:lnTo>
                    <a:pt x="719" y="355"/>
                  </a:lnTo>
                  <a:lnTo>
                    <a:pt x="656" y="394"/>
                  </a:lnTo>
                  <a:lnTo>
                    <a:pt x="595" y="439"/>
                  </a:lnTo>
                  <a:lnTo>
                    <a:pt x="538" y="487"/>
                  </a:lnTo>
                  <a:lnTo>
                    <a:pt x="485" y="540"/>
                  </a:lnTo>
                  <a:lnTo>
                    <a:pt x="438" y="597"/>
                  </a:lnTo>
                  <a:lnTo>
                    <a:pt x="393" y="658"/>
                  </a:lnTo>
                  <a:lnTo>
                    <a:pt x="354" y="722"/>
                  </a:lnTo>
                  <a:lnTo>
                    <a:pt x="321" y="790"/>
                  </a:lnTo>
                  <a:lnTo>
                    <a:pt x="292" y="861"/>
                  </a:lnTo>
                  <a:lnTo>
                    <a:pt x="271" y="934"/>
                  </a:lnTo>
                  <a:lnTo>
                    <a:pt x="254" y="1010"/>
                  </a:lnTo>
                  <a:lnTo>
                    <a:pt x="245" y="1087"/>
                  </a:lnTo>
                  <a:lnTo>
                    <a:pt x="240" y="1168"/>
                  </a:lnTo>
                  <a:lnTo>
                    <a:pt x="244" y="1242"/>
                  </a:lnTo>
                  <a:lnTo>
                    <a:pt x="252" y="1315"/>
                  </a:lnTo>
                  <a:lnTo>
                    <a:pt x="266" y="1387"/>
                  </a:lnTo>
                  <a:lnTo>
                    <a:pt x="286" y="1456"/>
                  </a:lnTo>
                  <a:lnTo>
                    <a:pt x="312" y="1524"/>
                  </a:lnTo>
                  <a:lnTo>
                    <a:pt x="341" y="1589"/>
                  </a:lnTo>
                  <a:lnTo>
                    <a:pt x="377" y="1652"/>
                  </a:lnTo>
                  <a:lnTo>
                    <a:pt x="417" y="1712"/>
                  </a:lnTo>
                  <a:lnTo>
                    <a:pt x="461" y="1768"/>
                  </a:lnTo>
                  <a:lnTo>
                    <a:pt x="510" y="1822"/>
                  </a:lnTo>
                  <a:lnTo>
                    <a:pt x="563" y="1871"/>
                  </a:lnTo>
                  <a:lnTo>
                    <a:pt x="622" y="1916"/>
                  </a:lnTo>
                  <a:lnTo>
                    <a:pt x="588" y="1987"/>
                  </a:lnTo>
                  <a:lnTo>
                    <a:pt x="551" y="2060"/>
                  </a:lnTo>
                  <a:lnTo>
                    <a:pt x="511" y="2135"/>
                  </a:lnTo>
                  <a:lnTo>
                    <a:pt x="445" y="2086"/>
                  </a:lnTo>
                  <a:lnTo>
                    <a:pt x="382" y="2033"/>
                  </a:lnTo>
                  <a:lnTo>
                    <a:pt x="324" y="1976"/>
                  </a:lnTo>
                  <a:lnTo>
                    <a:pt x="270" y="1915"/>
                  </a:lnTo>
                  <a:lnTo>
                    <a:pt x="221" y="1852"/>
                  </a:lnTo>
                  <a:lnTo>
                    <a:pt x="175" y="1785"/>
                  </a:lnTo>
                  <a:lnTo>
                    <a:pt x="135" y="1715"/>
                  </a:lnTo>
                  <a:lnTo>
                    <a:pt x="100" y="1643"/>
                  </a:lnTo>
                  <a:lnTo>
                    <a:pt x="70" y="1568"/>
                  </a:lnTo>
                  <a:lnTo>
                    <a:pt x="45" y="1491"/>
                  </a:lnTo>
                  <a:lnTo>
                    <a:pt x="26" y="1413"/>
                  </a:lnTo>
                  <a:lnTo>
                    <a:pt x="12" y="1332"/>
                  </a:lnTo>
                  <a:lnTo>
                    <a:pt x="3" y="1251"/>
                  </a:lnTo>
                  <a:lnTo>
                    <a:pt x="0" y="1168"/>
                  </a:lnTo>
                  <a:lnTo>
                    <a:pt x="3" y="1081"/>
                  </a:lnTo>
                  <a:lnTo>
                    <a:pt x="13" y="995"/>
                  </a:lnTo>
                  <a:lnTo>
                    <a:pt x="28" y="912"/>
                  </a:lnTo>
                  <a:lnTo>
                    <a:pt x="50" y="831"/>
                  </a:lnTo>
                  <a:lnTo>
                    <a:pt x="77" y="752"/>
                  </a:lnTo>
                  <a:lnTo>
                    <a:pt x="108" y="676"/>
                  </a:lnTo>
                  <a:lnTo>
                    <a:pt x="146" y="602"/>
                  </a:lnTo>
                  <a:lnTo>
                    <a:pt x="188" y="533"/>
                  </a:lnTo>
                  <a:lnTo>
                    <a:pt x="235" y="465"/>
                  </a:lnTo>
                  <a:lnTo>
                    <a:pt x="286" y="402"/>
                  </a:lnTo>
                  <a:lnTo>
                    <a:pt x="341" y="342"/>
                  </a:lnTo>
                  <a:lnTo>
                    <a:pt x="401" y="287"/>
                  </a:lnTo>
                  <a:lnTo>
                    <a:pt x="464" y="236"/>
                  </a:lnTo>
                  <a:lnTo>
                    <a:pt x="531" y="189"/>
                  </a:lnTo>
                  <a:lnTo>
                    <a:pt x="600" y="146"/>
                  </a:lnTo>
                  <a:lnTo>
                    <a:pt x="674" y="108"/>
                  </a:lnTo>
                  <a:lnTo>
                    <a:pt x="750" y="77"/>
                  </a:lnTo>
                  <a:lnTo>
                    <a:pt x="828" y="50"/>
                  </a:lnTo>
                  <a:lnTo>
                    <a:pt x="909" y="28"/>
                  </a:lnTo>
                  <a:lnTo>
                    <a:pt x="992" y="13"/>
                  </a:lnTo>
                  <a:lnTo>
                    <a:pt x="1077" y="3"/>
                  </a:lnTo>
                  <a:lnTo>
                    <a:pt x="11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3C6AFADE-D4DC-4876-BBF5-37C9A572C660}"/>
              </a:ext>
            </a:extLst>
          </p:cNvPr>
          <p:cNvGrpSpPr/>
          <p:nvPr/>
        </p:nvGrpSpPr>
        <p:grpSpPr>
          <a:xfrm>
            <a:off x="2511305" y="3448277"/>
            <a:ext cx="563563" cy="449263"/>
            <a:chOff x="1600200" y="1968500"/>
            <a:chExt cx="563563" cy="449263"/>
          </a:xfrm>
          <a:solidFill>
            <a:schemeClr val="bg1"/>
          </a:solidFill>
        </p:grpSpPr>
        <p:sp>
          <p:nvSpPr>
            <p:cNvPr id="104" name="Freeform 115">
              <a:extLst>
                <a:ext uri="{FF2B5EF4-FFF2-40B4-BE49-F238E27FC236}">
                  <a16:creationId xmlns:a16="http://schemas.microsoft.com/office/drawing/2014/main" id="{50685CA7-A0DE-4A7D-85DB-05094CB641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2588" y="2160588"/>
              <a:ext cx="458788" cy="149225"/>
            </a:xfrm>
            <a:custGeom>
              <a:avLst/>
              <a:gdLst>
                <a:gd name="T0" fmla="*/ 437 w 2891"/>
                <a:gd name="T1" fmla="*/ 0 h 1034"/>
                <a:gd name="T2" fmla="*/ 2454 w 2891"/>
                <a:gd name="T3" fmla="*/ 0 h 1034"/>
                <a:gd name="T4" fmla="*/ 2509 w 2891"/>
                <a:gd name="T5" fmla="*/ 3 h 1034"/>
                <a:gd name="T6" fmla="*/ 2561 w 2891"/>
                <a:gd name="T7" fmla="*/ 13 h 1034"/>
                <a:gd name="T8" fmla="*/ 2612 w 2891"/>
                <a:gd name="T9" fmla="*/ 29 h 1034"/>
                <a:gd name="T10" fmla="*/ 2659 w 2891"/>
                <a:gd name="T11" fmla="*/ 51 h 1034"/>
                <a:gd name="T12" fmla="*/ 2703 w 2891"/>
                <a:gd name="T13" fmla="*/ 78 h 1034"/>
                <a:gd name="T14" fmla="*/ 2743 w 2891"/>
                <a:gd name="T15" fmla="*/ 110 h 1034"/>
                <a:gd name="T16" fmla="*/ 2780 w 2891"/>
                <a:gd name="T17" fmla="*/ 147 h 1034"/>
                <a:gd name="T18" fmla="*/ 2812 w 2891"/>
                <a:gd name="T19" fmla="*/ 188 h 1034"/>
                <a:gd name="T20" fmla="*/ 2839 w 2891"/>
                <a:gd name="T21" fmla="*/ 232 h 1034"/>
                <a:gd name="T22" fmla="*/ 2861 w 2891"/>
                <a:gd name="T23" fmla="*/ 280 h 1034"/>
                <a:gd name="T24" fmla="*/ 2877 w 2891"/>
                <a:gd name="T25" fmla="*/ 329 h 1034"/>
                <a:gd name="T26" fmla="*/ 2887 w 2891"/>
                <a:gd name="T27" fmla="*/ 382 h 1034"/>
                <a:gd name="T28" fmla="*/ 2891 w 2891"/>
                <a:gd name="T29" fmla="*/ 437 h 1034"/>
                <a:gd name="T30" fmla="*/ 2891 w 2891"/>
                <a:gd name="T31" fmla="*/ 1034 h 1034"/>
                <a:gd name="T32" fmla="*/ 2705 w 2891"/>
                <a:gd name="T33" fmla="*/ 1034 h 1034"/>
                <a:gd name="T34" fmla="*/ 2705 w 2891"/>
                <a:gd name="T35" fmla="*/ 437 h 1034"/>
                <a:gd name="T36" fmla="*/ 2701 w 2891"/>
                <a:gd name="T37" fmla="*/ 396 h 1034"/>
                <a:gd name="T38" fmla="*/ 2692 w 2891"/>
                <a:gd name="T39" fmla="*/ 359 h 1034"/>
                <a:gd name="T40" fmla="*/ 2677 w 2891"/>
                <a:gd name="T41" fmla="*/ 322 h 1034"/>
                <a:gd name="T42" fmla="*/ 2656 w 2891"/>
                <a:gd name="T43" fmla="*/ 289 h 1034"/>
                <a:gd name="T44" fmla="*/ 2631 w 2891"/>
                <a:gd name="T45" fmla="*/ 259 h 1034"/>
                <a:gd name="T46" fmla="*/ 2602 w 2891"/>
                <a:gd name="T47" fmla="*/ 234 h 1034"/>
                <a:gd name="T48" fmla="*/ 2569 w 2891"/>
                <a:gd name="T49" fmla="*/ 214 h 1034"/>
                <a:gd name="T50" fmla="*/ 2534 w 2891"/>
                <a:gd name="T51" fmla="*/ 199 h 1034"/>
                <a:gd name="T52" fmla="*/ 2495 w 2891"/>
                <a:gd name="T53" fmla="*/ 189 h 1034"/>
                <a:gd name="T54" fmla="*/ 2454 w 2891"/>
                <a:gd name="T55" fmla="*/ 186 h 1034"/>
                <a:gd name="T56" fmla="*/ 437 w 2891"/>
                <a:gd name="T57" fmla="*/ 186 h 1034"/>
                <a:gd name="T58" fmla="*/ 396 w 2891"/>
                <a:gd name="T59" fmla="*/ 189 h 1034"/>
                <a:gd name="T60" fmla="*/ 357 w 2891"/>
                <a:gd name="T61" fmla="*/ 199 h 1034"/>
                <a:gd name="T62" fmla="*/ 322 w 2891"/>
                <a:gd name="T63" fmla="*/ 214 h 1034"/>
                <a:gd name="T64" fmla="*/ 288 w 2891"/>
                <a:gd name="T65" fmla="*/ 234 h 1034"/>
                <a:gd name="T66" fmla="*/ 259 w 2891"/>
                <a:gd name="T67" fmla="*/ 259 h 1034"/>
                <a:gd name="T68" fmla="*/ 234 w 2891"/>
                <a:gd name="T69" fmla="*/ 289 h 1034"/>
                <a:gd name="T70" fmla="*/ 214 w 2891"/>
                <a:gd name="T71" fmla="*/ 322 h 1034"/>
                <a:gd name="T72" fmla="*/ 198 w 2891"/>
                <a:gd name="T73" fmla="*/ 359 h 1034"/>
                <a:gd name="T74" fmla="*/ 189 w 2891"/>
                <a:gd name="T75" fmla="*/ 396 h 1034"/>
                <a:gd name="T76" fmla="*/ 185 w 2891"/>
                <a:gd name="T77" fmla="*/ 437 h 1034"/>
                <a:gd name="T78" fmla="*/ 185 w 2891"/>
                <a:gd name="T79" fmla="*/ 1034 h 1034"/>
                <a:gd name="T80" fmla="*/ 0 w 2891"/>
                <a:gd name="T81" fmla="*/ 1034 h 1034"/>
                <a:gd name="T82" fmla="*/ 0 w 2891"/>
                <a:gd name="T83" fmla="*/ 437 h 1034"/>
                <a:gd name="T84" fmla="*/ 3 w 2891"/>
                <a:gd name="T85" fmla="*/ 382 h 1034"/>
                <a:gd name="T86" fmla="*/ 13 w 2891"/>
                <a:gd name="T87" fmla="*/ 329 h 1034"/>
                <a:gd name="T88" fmla="*/ 29 w 2891"/>
                <a:gd name="T89" fmla="*/ 280 h 1034"/>
                <a:gd name="T90" fmla="*/ 52 w 2891"/>
                <a:gd name="T91" fmla="*/ 232 h 1034"/>
                <a:gd name="T92" fmla="*/ 79 w 2891"/>
                <a:gd name="T93" fmla="*/ 188 h 1034"/>
                <a:gd name="T94" fmla="*/ 111 w 2891"/>
                <a:gd name="T95" fmla="*/ 147 h 1034"/>
                <a:gd name="T96" fmla="*/ 146 w 2891"/>
                <a:gd name="T97" fmla="*/ 110 h 1034"/>
                <a:gd name="T98" fmla="*/ 187 w 2891"/>
                <a:gd name="T99" fmla="*/ 78 h 1034"/>
                <a:gd name="T100" fmla="*/ 231 w 2891"/>
                <a:gd name="T101" fmla="*/ 51 h 1034"/>
                <a:gd name="T102" fmla="*/ 279 w 2891"/>
                <a:gd name="T103" fmla="*/ 29 h 1034"/>
                <a:gd name="T104" fmla="*/ 329 w 2891"/>
                <a:gd name="T105" fmla="*/ 13 h 1034"/>
                <a:gd name="T106" fmla="*/ 382 w 2891"/>
                <a:gd name="T107" fmla="*/ 3 h 1034"/>
                <a:gd name="T108" fmla="*/ 437 w 2891"/>
                <a:gd name="T109" fmla="*/ 0 h 1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891" h="1034">
                  <a:moveTo>
                    <a:pt x="437" y="0"/>
                  </a:moveTo>
                  <a:lnTo>
                    <a:pt x="2454" y="0"/>
                  </a:lnTo>
                  <a:lnTo>
                    <a:pt x="2509" y="3"/>
                  </a:lnTo>
                  <a:lnTo>
                    <a:pt x="2561" y="13"/>
                  </a:lnTo>
                  <a:lnTo>
                    <a:pt x="2612" y="29"/>
                  </a:lnTo>
                  <a:lnTo>
                    <a:pt x="2659" y="51"/>
                  </a:lnTo>
                  <a:lnTo>
                    <a:pt x="2703" y="78"/>
                  </a:lnTo>
                  <a:lnTo>
                    <a:pt x="2743" y="110"/>
                  </a:lnTo>
                  <a:lnTo>
                    <a:pt x="2780" y="147"/>
                  </a:lnTo>
                  <a:lnTo>
                    <a:pt x="2812" y="188"/>
                  </a:lnTo>
                  <a:lnTo>
                    <a:pt x="2839" y="232"/>
                  </a:lnTo>
                  <a:lnTo>
                    <a:pt x="2861" y="280"/>
                  </a:lnTo>
                  <a:lnTo>
                    <a:pt x="2877" y="329"/>
                  </a:lnTo>
                  <a:lnTo>
                    <a:pt x="2887" y="382"/>
                  </a:lnTo>
                  <a:lnTo>
                    <a:pt x="2891" y="437"/>
                  </a:lnTo>
                  <a:lnTo>
                    <a:pt x="2891" y="1034"/>
                  </a:lnTo>
                  <a:lnTo>
                    <a:pt x="2705" y="1034"/>
                  </a:lnTo>
                  <a:lnTo>
                    <a:pt x="2705" y="437"/>
                  </a:lnTo>
                  <a:lnTo>
                    <a:pt x="2701" y="396"/>
                  </a:lnTo>
                  <a:lnTo>
                    <a:pt x="2692" y="359"/>
                  </a:lnTo>
                  <a:lnTo>
                    <a:pt x="2677" y="322"/>
                  </a:lnTo>
                  <a:lnTo>
                    <a:pt x="2656" y="289"/>
                  </a:lnTo>
                  <a:lnTo>
                    <a:pt x="2631" y="259"/>
                  </a:lnTo>
                  <a:lnTo>
                    <a:pt x="2602" y="234"/>
                  </a:lnTo>
                  <a:lnTo>
                    <a:pt x="2569" y="214"/>
                  </a:lnTo>
                  <a:lnTo>
                    <a:pt x="2534" y="199"/>
                  </a:lnTo>
                  <a:lnTo>
                    <a:pt x="2495" y="189"/>
                  </a:lnTo>
                  <a:lnTo>
                    <a:pt x="2454" y="186"/>
                  </a:lnTo>
                  <a:lnTo>
                    <a:pt x="437" y="186"/>
                  </a:lnTo>
                  <a:lnTo>
                    <a:pt x="396" y="189"/>
                  </a:lnTo>
                  <a:lnTo>
                    <a:pt x="357" y="199"/>
                  </a:lnTo>
                  <a:lnTo>
                    <a:pt x="322" y="214"/>
                  </a:lnTo>
                  <a:lnTo>
                    <a:pt x="288" y="234"/>
                  </a:lnTo>
                  <a:lnTo>
                    <a:pt x="259" y="259"/>
                  </a:lnTo>
                  <a:lnTo>
                    <a:pt x="234" y="289"/>
                  </a:lnTo>
                  <a:lnTo>
                    <a:pt x="214" y="322"/>
                  </a:lnTo>
                  <a:lnTo>
                    <a:pt x="198" y="359"/>
                  </a:lnTo>
                  <a:lnTo>
                    <a:pt x="189" y="396"/>
                  </a:lnTo>
                  <a:lnTo>
                    <a:pt x="185" y="437"/>
                  </a:lnTo>
                  <a:lnTo>
                    <a:pt x="185" y="1034"/>
                  </a:lnTo>
                  <a:lnTo>
                    <a:pt x="0" y="1034"/>
                  </a:lnTo>
                  <a:lnTo>
                    <a:pt x="0" y="437"/>
                  </a:lnTo>
                  <a:lnTo>
                    <a:pt x="3" y="382"/>
                  </a:lnTo>
                  <a:lnTo>
                    <a:pt x="13" y="329"/>
                  </a:lnTo>
                  <a:lnTo>
                    <a:pt x="29" y="280"/>
                  </a:lnTo>
                  <a:lnTo>
                    <a:pt x="52" y="232"/>
                  </a:lnTo>
                  <a:lnTo>
                    <a:pt x="79" y="188"/>
                  </a:lnTo>
                  <a:lnTo>
                    <a:pt x="111" y="147"/>
                  </a:lnTo>
                  <a:lnTo>
                    <a:pt x="146" y="110"/>
                  </a:lnTo>
                  <a:lnTo>
                    <a:pt x="187" y="78"/>
                  </a:lnTo>
                  <a:lnTo>
                    <a:pt x="231" y="51"/>
                  </a:lnTo>
                  <a:lnTo>
                    <a:pt x="279" y="29"/>
                  </a:lnTo>
                  <a:lnTo>
                    <a:pt x="329" y="13"/>
                  </a:lnTo>
                  <a:lnTo>
                    <a:pt x="382" y="3"/>
                  </a:lnTo>
                  <a:lnTo>
                    <a:pt x="4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Rectangle 116">
              <a:extLst>
                <a:ext uri="{FF2B5EF4-FFF2-40B4-BE49-F238E27FC236}">
                  <a16:creationId xmlns:a16="http://schemas.microsoft.com/office/drawing/2014/main" id="{EC0F6030-57FE-49EF-B90B-1EE364D63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6900" y="2087563"/>
              <a:ext cx="30163" cy="21031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117">
              <a:extLst>
                <a:ext uri="{FF2B5EF4-FFF2-40B4-BE49-F238E27FC236}">
                  <a16:creationId xmlns:a16="http://schemas.microsoft.com/office/drawing/2014/main" id="{471BF237-5607-4D0E-8A64-9F58343FE9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14513" y="1968500"/>
              <a:ext cx="133350" cy="134938"/>
            </a:xfrm>
            <a:custGeom>
              <a:avLst/>
              <a:gdLst>
                <a:gd name="T0" fmla="*/ 224 w 843"/>
                <a:gd name="T1" fmla="*/ 189 h 845"/>
                <a:gd name="T2" fmla="*/ 197 w 843"/>
                <a:gd name="T3" fmla="*/ 210 h 845"/>
                <a:gd name="T4" fmla="*/ 186 w 843"/>
                <a:gd name="T5" fmla="*/ 243 h 845"/>
                <a:gd name="T6" fmla="*/ 188 w 843"/>
                <a:gd name="T7" fmla="*/ 620 h 845"/>
                <a:gd name="T8" fmla="*/ 209 w 843"/>
                <a:gd name="T9" fmla="*/ 648 h 845"/>
                <a:gd name="T10" fmla="*/ 242 w 843"/>
                <a:gd name="T11" fmla="*/ 659 h 845"/>
                <a:gd name="T12" fmla="*/ 618 w 843"/>
                <a:gd name="T13" fmla="*/ 655 h 845"/>
                <a:gd name="T14" fmla="*/ 646 w 843"/>
                <a:gd name="T15" fmla="*/ 636 h 845"/>
                <a:gd name="T16" fmla="*/ 656 w 843"/>
                <a:gd name="T17" fmla="*/ 603 h 845"/>
                <a:gd name="T18" fmla="*/ 654 w 843"/>
                <a:gd name="T19" fmla="*/ 225 h 845"/>
                <a:gd name="T20" fmla="*/ 634 w 843"/>
                <a:gd name="T21" fmla="*/ 198 h 845"/>
                <a:gd name="T22" fmla="*/ 601 w 843"/>
                <a:gd name="T23" fmla="*/ 187 h 845"/>
                <a:gd name="T24" fmla="*/ 242 w 843"/>
                <a:gd name="T25" fmla="*/ 0 h 845"/>
                <a:gd name="T26" fmla="*/ 639 w 843"/>
                <a:gd name="T27" fmla="*/ 3 h 845"/>
                <a:gd name="T28" fmla="*/ 711 w 843"/>
                <a:gd name="T29" fmla="*/ 27 h 845"/>
                <a:gd name="T30" fmla="*/ 772 w 843"/>
                <a:gd name="T31" fmla="*/ 71 h 845"/>
                <a:gd name="T32" fmla="*/ 815 w 843"/>
                <a:gd name="T33" fmla="*/ 132 h 845"/>
                <a:gd name="T34" fmla="*/ 839 w 843"/>
                <a:gd name="T35" fmla="*/ 204 h 845"/>
                <a:gd name="T36" fmla="*/ 843 w 843"/>
                <a:gd name="T37" fmla="*/ 603 h 845"/>
                <a:gd name="T38" fmla="*/ 830 w 843"/>
                <a:gd name="T39" fmla="*/ 679 h 845"/>
                <a:gd name="T40" fmla="*/ 795 w 843"/>
                <a:gd name="T41" fmla="*/ 745 h 845"/>
                <a:gd name="T42" fmla="*/ 743 w 843"/>
                <a:gd name="T43" fmla="*/ 798 h 845"/>
                <a:gd name="T44" fmla="*/ 677 w 843"/>
                <a:gd name="T45" fmla="*/ 832 h 845"/>
                <a:gd name="T46" fmla="*/ 601 w 843"/>
                <a:gd name="T47" fmla="*/ 845 h 845"/>
                <a:gd name="T48" fmla="*/ 204 w 843"/>
                <a:gd name="T49" fmla="*/ 842 h 845"/>
                <a:gd name="T50" fmla="*/ 131 w 843"/>
                <a:gd name="T51" fmla="*/ 817 h 845"/>
                <a:gd name="T52" fmla="*/ 71 w 843"/>
                <a:gd name="T53" fmla="*/ 774 h 845"/>
                <a:gd name="T54" fmla="*/ 27 w 843"/>
                <a:gd name="T55" fmla="*/ 714 h 845"/>
                <a:gd name="T56" fmla="*/ 3 w 843"/>
                <a:gd name="T57" fmla="*/ 641 h 845"/>
                <a:gd name="T58" fmla="*/ 0 w 843"/>
                <a:gd name="T59" fmla="*/ 243 h 845"/>
                <a:gd name="T60" fmla="*/ 13 w 843"/>
                <a:gd name="T61" fmla="*/ 166 h 845"/>
                <a:gd name="T62" fmla="*/ 48 w 843"/>
                <a:gd name="T63" fmla="*/ 100 h 845"/>
                <a:gd name="T64" fmla="*/ 99 w 843"/>
                <a:gd name="T65" fmla="*/ 48 h 845"/>
                <a:gd name="T66" fmla="*/ 166 w 843"/>
                <a:gd name="T67" fmla="*/ 13 h 845"/>
                <a:gd name="T68" fmla="*/ 242 w 843"/>
                <a:gd name="T69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43" h="845">
                  <a:moveTo>
                    <a:pt x="242" y="187"/>
                  </a:moveTo>
                  <a:lnTo>
                    <a:pt x="224" y="189"/>
                  </a:lnTo>
                  <a:lnTo>
                    <a:pt x="209" y="198"/>
                  </a:lnTo>
                  <a:lnTo>
                    <a:pt x="197" y="210"/>
                  </a:lnTo>
                  <a:lnTo>
                    <a:pt x="188" y="225"/>
                  </a:lnTo>
                  <a:lnTo>
                    <a:pt x="186" y="243"/>
                  </a:lnTo>
                  <a:lnTo>
                    <a:pt x="186" y="603"/>
                  </a:lnTo>
                  <a:lnTo>
                    <a:pt x="188" y="620"/>
                  </a:lnTo>
                  <a:lnTo>
                    <a:pt x="197" y="636"/>
                  </a:lnTo>
                  <a:lnTo>
                    <a:pt x="209" y="648"/>
                  </a:lnTo>
                  <a:lnTo>
                    <a:pt x="224" y="655"/>
                  </a:lnTo>
                  <a:lnTo>
                    <a:pt x="242" y="659"/>
                  </a:lnTo>
                  <a:lnTo>
                    <a:pt x="601" y="659"/>
                  </a:lnTo>
                  <a:lnTo>
                    <a:pt x="618" y="655"/>
                  </a:lnTo>
                  <a:lnTo>
                    <a:pt x="634" y="648"/>
                  </a:lnTo>
                  <a:lnTo>
                    <a:pt x="646" y="636"/>
                  </a:lnTo>
                  <a:lnTo>
                    <a:pt x="654" y="620"/>
                  </a:lnTo>
                  <a:lnTo>
                    <a:pt x="656" y="603"/>
                  </a:lnTo>
                  <a:lnTo>
                    <a:pt x="656" y="243"/>
                  </a:lnTo>
                  <a:lnTo>
                    <a:pt x="654" y="225"/>
                  </a:lnTo>
                  <a:lnTo>
                    <a:pt x="646" y="210"/>
                  </a:lnTo>
                  <a:lnTo>
                    <a:pt x="634" y="198"/>
                  </a:lnTo>
                  <a:lnTo>
                    <a:pt x="618" y="189"/>
                  </a:lnTo>
                  <a:lnTo>
                    <a:pt x="601" y="187"/>
                  </a:lnTo>
                  <a:lnTo>
                    <a:pt x="242" y="187"/>
                  </a:lnTo>
                  <a:close/>
                  <a:moveTo>
                    <a:pt x="242" y="0"/>
                  </a:moveTo>
                  <a:lnTo>
                    <a:pt x="601" y="0"/>
                  </a:lnTo>
                  <a:lnTo>
                    <a:pt x="639" y="3"/>
                  </a:lnTo>
                  <a:lnTo>
                    <a:pt x="677" y="13"/>
                  </a:lnTo>
                  <a:lnTo>
                    <a:pt x="711" y="27"/>
                  </a:lnTo>
                  <a:lnTo>
                    <a:pt x="743" y="48"/>
                  </a:lnTo>
                  <a:lnTo>
                    <a:pt x="772" y="71"/>
                  </a:lnTo>
                  <a:lnTo>
                    <a:pt x="795" y="100"/>
                  </a:lnTo>
                  <a:lnTo>
                    <a:pt x="815" y="132"/>
                  </a:lnTo>
                  <a:lnTo>
                    <a:pt x="830" y="166"/>
                  </a:lnTo>
                  <a:lnTo>
                    <a:pt x="839" y="204"/>
                  </a:lnTo>
                  <a:lnTo>
                    <a:pt x="843" y="243"/>
                  </a:lnTo>
                  <a:lnTo>
                    <a:pt x="843" y="603"/>
                  </a:lnTo>
                  <a:lnTo>
                    <a:pt x="839" y="641"/>
                  </a:lnTo>
                  <a:lnTo>
                    <a:pt x="830" y="679"/>
                  </a:lnTo>
                  <a:lnTo>
                    <a:pt x="815" y="714"/>
                  </a:lnTo>
                  <a:lnTo>
                    <a:pt x="795" y="745"/>
                  </a:lnTo>
                  <a:lnTo>
                    <a:pt x="772" y="774"/>
                  </a:lnTo>
                  <a:lnTo>
                    <a:pt x="743" y="798"/>
                  </a:lnTo>
                  <a:lnTo>
                    <a:pt x="711" y="817"/>
                  </a:lnTo>
                  <a:lnTo>
                    <a:pt x="677" y="832"/>
                  </a:lnTo>
                  <a:lnTo>
                    <a:pt x="639" y="842"/>
                  </a:lnTo>
                  <a:lnTo>
                    <a:pt x="601" y="845"/>
                  </a:lnTo>
                  <a:lnTo>
                    <a:pt x="242" y="845"/>
                  </a:lnTo>
                  <a:lnTo>
                    <a:pt x="204" y="842"/>
                  </a:lnTo>
                  <a:lnTo>
                    <a:pt x="166" y="832"/>
                  </a:lnTo>
                  <a:lnTo>
                    <a:pt x="131" y="817"/>
                  </a:lnTo>
                  <a:lnTo>
                    <a:pt x="99" y="798"/>
                  </a:lnTo>
                  <a:lnTo>
                    <a:pt x="71" y="774"/>
                  </a:lnTo>
                  <a:lnTo>
                    <a:pt x="48" y="745"/>
                  </a:lnTo>
                  <a:lnTo>
                    <a:pt x="27" y="714"/>
                  </a:lnTo>
                  <a:lnTo>
                    <a:pt x="13" y="679"/>
                  </a:lnTo>
                  <a:lnTo>
                    <a:pt x="3" y="641"/>
                  </a:lnTo>
                  <a:lnTo>
                    <a:pt x="0" y="603"/>
                  </a:lnTo>
                  <a:lnTo>
                    <a:pt x="0" y="243"/>
                  </a:lnTo>
                  <a:lnTo>
                    <a:pt x="3" y="204"/>
                  </a:lnTo>
                  <a:lnTo>
                    <a:pt x="13" y="166"/>
                  </a:lnTo>
                  <a:lnTo>
                    <a:pt x="27" y="132"/>
                  </a:lnTo>
                  <a:lnTo>
                    <a:pt x="48" y="100"/>
                  </a:lnTo>
                  <a:lnTo>
                    <a:pt x="71" y="71"/>
                  </a:lnTo>
                  <a:lnTo>
                    <a:pt x="99" y="48"/>
                  </a:lnTo>
                  <a:lnTo>
                    <a:pt x="131" y="27"/>
                  </a:lnTo>
                  <a:lnTo>
                    <a:pt x="166" y="13"/>
                  </a:lnTo>
                  <a:lnTo>
                    <a:pt x="204" y="3"/>
                  </a:lnTo>
                  <a:lnTo>
                    <a:pt x="2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19">
              <a:extLst>
                <a:ext uri="{FF2B5EF4-FFF2-40B4-BE49-F238E27FC236}">
                  <a16:creationId xmlns:a16="http://schemas.microsoft.com/office/drawing/2014/main" id="{4DBBA4A9-503E-425C-9AAD-39FE56C69B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00200" y="2284413"/>
              <a:ext cx="133350" cy="133350"/>
            </a:xfrm>
            <a:custGeom>
              <a:avLst/>
              <a:gdLst>
                <a:gd name="T0" fmla="*/ 224 w 841"/>
                <a:gd name="T1" fmla="*/ 190 h 845"/>
                <a:gd name="T2" fmla="*/ 197 w 841"/>
                <a:gd name="T3" fmla="*/ 210 h 845"/>
                <a:gd name="T4" fmla="*/ 185 w 841"/>
                <a:gd name="T5" fmla="*/ 243 h 845"/>
                <a:gd name="T6" fmla="*/ 188 w 841"/>
                <a:gd name="T7" fmla="*/ 621 h 845"/>
                <a:gd name="T8" fmla="*/ 209 w 841"/>
                <a:gd name="T9" fmla="*/ 648 h 845"/>
                <a:gd name="T10" fmla="*/ 242 w 841"/>
                <a:gd name="T11" fmla="*/ 660 h 845"/>
                <a:gd name="T12" fmla="*/ 617 w 841"/>
                <a:gd name="T13" fmla="*/ 656 h 845"/>
                <a:gd name="T14" fmla="*/ 645 w 841"/>
                <a:gd name="T15" fmla="*/ 636 h 845"/>
                <a:gd name="T16" fmla="*/ 656 w 841"/>
                <a:gd name="T17" fmla="*/ 602 h 845"/>
                <a:gd name="T18" fmla="*/ 653 w 841"/>
                <a:gd name="T19" fmla="*/ 226 h 845"/>
                <a:gd name="T20" fmla="*/ 634 w 841"/>
                <a:gd name="T21" fmla="*/ 198 h 845"/>
                <a:gd name="T22" fmla="*/ 600 w 841"/>
                <a:gd name="T23" fmla="*/ 187 h 845"/>
                <a:gd name="T24" fmla="*/ 242 w 841"/>
                <a:gd name="T25" fmla="*/ 0 h 845"/>
                <a:gd name="T26" fmla="*/ 639 w 841"/>
                <a:gd name="T27" fmla="*/ 3 h 845"/>
                <a:gd name="T28" fmla="*/ 711 w 841"/>
                <a:gd name="T29" fmla="*/ 28 h 845"/>
                <a:gd name="T30" fmla="*/ 771 w 841"/>
                <a:gd name="T31" fmla="*/ 71 h 845"/>
                <a:gd name="T32" fmla="*/ 814 w 841"/>
                <a:gd name="T33" fmla="*/ 132 h 845"/>
                <a:gd name="T34" fmla="*/ 839 w 841"/>
                <a:gd name="T35" fmla="*/ 204 h 845"/>
                <a:gd name="T36" fmla="*/ 841 w 841"/>
                <a:gd name="T37" fmla="*/ 602 h 845"/>
                <a:gd name="T38" fmla="*/ 829 w 841"/>
                <a:gd name="T39" fmla="*/ 679 h 845"/>
                <a:gd name="T40" fmla="*/ 795 w 841"/>
                <a:gd name="T41" fmla="*/ 746 h 845"/>
                <a:gd name="T42" fmla="*/ 742 w 841"/>
                <a:gd name="T43" fmla="*/ 798 h 845"/>
                <a:gd name="T44" fmla="*/ 677 w 841"/>
                <a:gd name="T45" fmla="*/ 832 h 845"/>
                <a:gd name="T46" fmla="*/ 600 w 841"/>
                <a:gd name="T47" fmla="*/ 845 h 845"/>
                <a:gd name="T48" fmla="*/ 202 w 841"/>
                <a:gd name="T49" fmla="*/ 842 h 845"/>
                <a:gd name="T50" fmla="*/ 131 w 841"/>
                <a:gd name="T51" fmla="*/ 818 h 845"/>
                <a:gd name="T52" fmla="*/ 71 w 841"/>
                <a:gd name="T53" fmla="*/ 774 h 845"/>
                <a:gd name="T54" fmla="*/ 27 w 841"/>
                <a:gd name="T55" fmla="*/ 714 h 845"/>
                <a:gd name="T56" fmla="*/ 3 w 841"/>
                <a:gd name="T57" fmla="*/ 641 h 845"/>
                <a:gd name="T58" fmla="*/ 0 w 841"/>
                <a:gd name="T59" fmla="*/ 243 h 845"/>
                <a:gd name="T60" fmla="*/ 12 w 841"/>
                <a:gd name="T61" fmla="*/ 166 h 845"/>
                <a:gd name="T62" fmla="*/ 46 w 841"/>
                <a:gd name="T63" fmla="*/ 101 h 845"/>
                <a:gd name="T64" fmla="*/ 99 w 841"/>
                <a:gd name="T65" fmla="*/ 48 h 845"/>
                <a:gd name="T66" fmla="*/ 166 w 841"/>
                <a:gd name="T67" fmla="*/ 13 h 845"/>
                <a:gd name="T68" fmla="*/ 242 w 841"/>
                <a:gd name="T69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41" h="845">
                  <a:moveTo>
                    <a:pt x="242" y="187"/>
                  </a:moveTo>
                  <a:lnTo>
                    <a:pt x="224" y="190"/>
                  </a:lnTo>
                  <a:lnTo>
                    <a:pt x="209" y="198"/>
                  </a:lnTo>
                  <a:lnTo>
                    <a:pt x="197" y="210"/>
                  </a:lnTo>
                  <a:lnTo>
                    <a:pt x="188" y="226"/>
                  </a:lnTo>
                  <a:lnTo>
                    <a:pt x="185" y="243"/>
                  </a:lnTo>
                  <a:lnTo>
                    <a:pt x="185" y="602"/>
                  </a:lnTo>
                  <a:lnTo>
                    <a:pt x="188" y="621"/>
                  </a:lnTo>
                  <a:lnTo>
                    <a:pt x="197" y="636"/>
                  </a:lnTo>
                  <a:lnTo>
                    <a:pt x="209" y="648"/>
                  </a:lnTo>
                  <a:lnTo>
                    <a:pt x="224" y="656"/>
                  </a:lnTo>
                  <a:lnTo>
                    <a:pt x="242" y="660"/>
                  </a:lnTo>
                  <a:lnTo>
                    <a:pt x="600" y="660"/>
                  </a:lnTo>
                  <a:lnTo>
                    <a:pt x="617" y="656"/>
                  </a:lnTo>
                  <a:lnTo>
                    <a:pt x="634" y="648"/>
                  </a:lnTo>
                  <a:lnTo>
                    <a:pt x="645" y="636"/>
                  </a:lnTo>
                  <a:lnTo>
                    <a:pt x="653" y="621"/>
                  </a:lnTo>
                  <a:lnTo>
                    <a:pt x="656" y="602"/>
                  </a:lnTo>
                  <a:lnTo>
                    <a:pt x="656" y="243"/>
                  </a:lnTo>
                  <a:lnTo>
                    <a:pt x="653" y="226"/>
                  </a:lnTo>
                  <a:lnTo>
                    <a:pt x="645" y="210"/>
                  </a:lnTo>
                  <a:lnTo>
                    <a:pt x="634" y="198"/>
                  </a:lnTo>
                  <a:lnTo>
                    <a:pt x="617" y="190"/>
                  </a:lnTo>
                  <a:lnTo>
                    <a:pt x="600" y="187"/>
                  </a:lnTo>
                  <a:lnTo>
                    <a:pt x="242" y="187"/>
                  </a:lnTo>
                  <a:close/>
                  <a:moveTo>
                    <a:pt x="242" y="0"/>
                  </a:moveTo>
                  <a:lnTo>
                    <a:pt x="600" y="0"/>
                  </a:lnTo>
                  <a:lnTo>
                    <a:pt x="639" y="3"/>
                  </a:lnTo>
                  <a:lnTo>
                    <a:pt x="677" y="13"/>
                  </a:lnTo>
                  <a:lnTo>
                    <a:pt x="711" y="28"/>
                  </a:lnTo>
                  <a:lnTo>
                    <a:pt x="742" y="48"/>
                  </a:lnTo>
                  <a:lnTo>
                    <a:pt x="771" y="71"/>
                  </a:lnTo>
                  <a:lnTo>
                    <a:pt x="795" y="101"/>
                  </a:lnTo>
                  <a:lnTo>
                    <a:pt x="814" y="132"/>
                  </a:lnTo>
                  <a:lnTo>
                    <a:pt x="829" y="166"/>
                  </a:lnTo>
                  <a:lnTo>
                    <a:pt x="839" y="204"/>
                  </a:lnTo>
                  <a:lnTo>
                    <a:pt x="841" y="243"/>
                  </a:lnTo>
                  <a:lnTo>
                    <a:pt x="841" y="602"/>
                  </a:lnTo>
                  <a:lnTo>
                    <a:pt x="839" y="641"/>
                  </a:lnTo>
                  <a:lnTo>
                    <a:pt x="829" y="679"/>
                  </a:lnTo>
                  <a:lnTo>
                    <a:pt x="814" y="714"/>
                  </a:lnTo>
                  <a:lnTo>
                    <a:pt x="795" y="746"/>
                  </a:lnTo>
                  <a:lnTo>
                    <a:pt x="771" y="774"/>
                  </a:lnTo>
                  <a:lnTo>
                    <a:pt x="742" y="798"/>
                  </a:lnTo>
                  <a:lnTo>
                    <a:pt x="711" y="818"/>
                  </a:lnTo>
                  <a:lnTo>
                    <a:pt x="677" y="832"/>
                  </a:lnTo>
                  <a:lnTo>
                    <a:pt x="639" y="842"/>
                  </a:lnTo>
                  <a:lnTo>
                    <a:pt x="600" y="845"/>
                  </a:lnTo>
                  <a:lnTo>
                    <a:pt x="242" y="845"/>
                  </a:lnTo>
                  <a:lnTo>
                    <a:pt x="202" y="842"/>
                  </a:lnTo>
                  <a:lnTo>
                    <a:pt x="166" y="832"/>
                  </a:lnTo>
                  <a:lnTo>
                    <a:pt x="131" y="818"/>
                  </a:lnTo>
                  <a:lnTo>
                    <a:pt x="99" y="798"/>
                  </a:lnTo>
                  <a:lnTo>
                    <a:pt x="71" y="774"/>
                  </a:lnTo>
                  <a:lnTo>
                    <a:pt x="46" y="746"/>
                  </a:lnTo>
                  <a:lnTo>
                    <a:pt x="27" y="714"/>
                  </a:lnTo>
                  <a:lnTo>
                    <a:pt x="12" y="679"/>
                  </a:lnTo>
                  <a:lnTo>
                    <a:pt x="3" y="641"/>
                  </a:lnTo>
                  <a:lnTo>
                    <a:pt x="0" y="602"/>
                  </a:lnTo>
                  <a:lnTo>
                    <a:pt x="0" y="243"/>
                  </a:lnTo>
                  <a:lnTo>
                    <a:pt x="3" y="204"/>
                  </a:lnTo>
                  <a:lnTo>
                    <a:pt x="12" y="166"/>
                  </a:lnTo>
                  <a:lnTo>
                    <a:pt x="27" y="132"/>
                  </a:lnTo>
                  <a:lnTo>
                    <a:pt x="46" y="101"/>
                  </a:lnTo>
                  <a:lnTo>
                    <a:pt x="71" y="71"/>
                  </a:lnTo>
                  <a:lnTo>
                    <a:pt x="99" y="48"/>
                  </a:lnTo>
                  <a:lnTo>
                    <a:pt x="131" y="28"/>
                  </a:lnTo>
                  <a:lnTo>
                    <a:pt x="166" y="13"/>
                  </a:lnTo>
                  <a:lnTo>
                    <a:pt x="202" y="3"/>
                  </a:lnTo>
                  <a:lnTo>
                    <a:pt x="2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21">
              <a:extLst>
                <a:ext uri="{FF2B5EF4-FFF2-40B4-BE49-F238E27FC236}">
                  <a16:creationId xmlns:a16="http://schemas.microsoft.com/office/drawing/2014/main" id="{CEE4789C-2C28-47F3-9766-756965894E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14513" y="2284413"/>
              <a:ext cx="133350" cy="133350"/>
            </a:xfrm>
            <a:custGeom>
              <a:avLst/>
              <a:gdLst>
                <a:gd name="T0" fmla="*/ 224 w 843"/>
                <a:gd name="T1" fmla="*/ 190 h 845"/>
                <a:gd name="T2" fmla="*/ 197 w 843"/>
                <a:gd name="T3" fmla="*/ 210 h 845"/>
                <a:gd name="T4" fmla="*/ 186 w 843"/>
                <a:gd name="T5" fmla="*/ 243 h 845"/>
                <a:gd name="T6" fmla="*/ 188 w 843"/>
                <a:gd name="T7" fmla="*/ 621 h 845"/>
                <a:gd name="T8" fmla="*/ 209 w 843"/>
                <a:gd name="T9" fmla="*/ 648 h 845"/>
                <a:gd name="T10" fmla="*/ 242 w 843"/>
                <a:gd name="T11" fmla="*/ 660 h 845"/>
                <a:gd name="T12" fmla="*/ 618 w 843"/>
                <a:gd name="T13" fmla="*/ 656 h 845"/>
                <a:gd name="T14" fmla="*/ 646 w 843"/>
                <a:gd name="T15" fmla="*/ 636 h 845"/>
                <a:gd name="T16" fmla="*/ 656 w 843"/>
                <a:gd name="T17" fmla="*/ 602 h 845"/>
                <a:gd name="T18" fmla="*/ 654 w 843"/>
                <a:gd name="T19" fmla="*/ 226 h 845"/>
                <a:gd name="T20" fmla="*/ 634 w 843"/>
                <a:gd name="T21" fmla="*/ 198 h 845"/>
                <a:gd name="T22" fmla="*/ 601 w 843"/>
                <a:gd name="T23" fmla="*/ 187 h 845"/>
                <a:gd name="T24" fmla="*/ 242 w 843"/>
                <a:gd name="T25" fmla="*/ 0 h 845"/>
                <a:gd name="T26" fmla="*/ 639 w 843"/>
                <a:gd name="T27" fmla="*/ 3 h 845"/>
                <a:gd name="T28" fmla="*/ 711 w 843"/>
                <a:gd name="T29" fmla="*/ 28 h 845"/>
                <a:gd name="T30" fmla="*/ 772 w 843"/>
                <a:gd name="T31" fmla="*/ 71 h 845"/>
                <a:gd name="T32" fmla="*/ 815 w 843"/>
                <a:gd name="T33" fmla="*/ 132 h 845"/>
                <a:gd name="T34" fmla="*/ 839 w 843"/>
                <a:gd name="T35" fmla="*/ 204 h 845"/>
                <a:gd name="T36" fmla="*/ 843 w 843"/>
                <a:gd name="T37" fmla="*/ 602 h 845"/>
                <a:gd name="T38" fmla="*/ 830 w 843"/>
                <a:gd name="T39" fmla="*/ 679 h 845"/>
                <a:gd name="T40" fmla="*/ 795 w 843"/>
                <a:gd name="T41" fmla="*/ 746 h 845"/>
                <a:gd name="T42" fmla="*/ 743 w 843"/>
                <a:gd name="T43" fmla="*/ 798 h 845"/>
                <a:gd name="T44" fmla="*/ 677 w 843"/>
                <a:gd name="T45" fmla="*/ 832 h 845"/>
                <a:gd name="T46" fmla="*/ 601 w 843"/>
                <a:gd name="T47" fmla="*/ 845 h 845"/>
                <a:gd name="T48" fmla="*/ 204 w 843"/>
                <a:gd name="T49" fmla="*/ 842 h 845"/>
                <a:gd name="T50" fmla="*/ 131 w 843"/>
                <a:gd name="T51" fmla="*/ 818 h 845"/>
                <a:gd name="T52" fmla="*/ 71 w 843"/>
                <a:gd name="T53" fmla="*/ 774 h 845"/>
                <a:gd name="T54" fmla="*/ 27 w 843"/>
                <a:gd name="T55" fmla="*/ 714 h 845"/>
                <a:gd name="T56" fmla="*/ 3 w 843"/>
                <a:gd name="T57" fmla="*/ 641 h 845"/>
                <a:gd name="T58" fmla="*/ 0 w 843"/>
                <a:gd name="T59" fmla="*/ 243 h 845"/>
                <a:gd name="T60" fmla="*/ 13 w 843"/>
                <a:gd name="T61" fmla="*/ 166 h 845"/>
                <a:gd name="T62" fmla="*/ 48 w 843"/>
                <a:gd name="T63" fmla="*/ 101 h 845"/>
                <a:gd name="T64" fmla="*/ 99 w 843"/>
                <a:gd name="T65" fmla="*/ 48 h 845"/>
                <a:gd name="T66" fmla="*/ 166 w 843"/>
                <a:gd name="T67" fmla="*/ 13 h 845"/>
                <a:gd name="T68" fmla="*/ 242 w 843"/>
                <a:gd name="T69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43" h="845">
                  <a:moveTo>
                    <a:pt x="242" y="187"/>
                  </a:moveTo>
                  <a:lnTo>
                    <a:pt x="224" y="190"/>
                  </a:lnTo>
                  <a:lnTo>
                    <a:pt x="209" y="198"/>
                  </a:lnTo>
                  <a:lnTo>
                    <a:pt x="197" y="210"/>
                  </a:lnTo>
                  <a:lnTo>
                    <a:pt x="188" y="226"/>
                  </a:lnTo>
                  <a:lnTo>
                    <a:pt x="186" y="243"/>
                  </a:lnTo>
                  <a:lnTo>
                    <a:pt x="186" y="602"/>
                  </a:lnTo>
                  <a:lnTo>
                    <a:pt x="188" y="621"/>
                  </a:lnTo>
                  <a:lnTo>
                    <a:pt x="197" y="636"/>
                  </a:lnTo>
                  <a:lnTo>
                    <a:pt x="209" y="648"/>
                  </a:lnTo>
                  <a:lnTo>
                    <a:pt x="224" y="656"/>
                  </a:lnTo>
                  <a:lnTo>
                    <a:pt x="242" y="660"/>
                  </a:lnTo>
                  <a:lnTo>
                    <a:pt x="601" y="660"/>
                  </a:lnTo>
                  <a:lnTo>
                    <a:pt x="618" y="656"/>
                  </a:lnTo>
                  <a:lnTo>
                    <a:pt x="634" y="648"/>
                  </a:lnTo>
                  <a:lnTo>
                    <a:pt x="646" y="636"/>
                  </a:lnTo>
                  <a:lnTo>
                    <a:pt x="654" y="621"/>
                  </a:lnTo>
                  <a:lnTo>
                    <a:pt x="656" y="602"/>
                  </a:lnTo>
                  <a:lnTo>
                    <a:pt x="656" y="243"/>
                  </a:lnTo>
                  <a:lnTo>
                    <a:pt x="654" y="226"/>
                  </a:lnTo>
                  <a:lnTo>
                    <a:pt x="646" y="210"/>
                  </a:lnTo>
                  <a:lnTo>
                    <a:pt x="634" y="198"/>
                  </a:lnTo>
                  <a:lnTo>
                    <a:pt x="618" y="190"/>
                  </a:lnTo>
                  <a:lnTo>
                    <a:pt x="601" y="187"/>
                  </a:lnTo>
                  <a:lnTo>
                    <a:pt x="242" y="187"/>
                  </a:lnTo>
                  <a:close/>
                  <a:moveTo>
                    <a:pt x="242" y="0"/>
                  </a:moveTo>
                  <a:lnTo>
                    <a:pt x="601" y="0"/>
                  </a:lnTo>
                  <a:lnTo>
                    <a:pt x="639" y="3"/>
                  </a:lnTo>
                  <a:lnTo>
                    <a:pt x="677" y="13"/>
                  </a:lnTo>
                  <a:lnTo>
                    <a:pt x="711" y="28"/>
                  </a:lnTo>
                  <a:lnTo>
                    <a:pt x="743" y="48"/>
                  </a:lnTo>
                  <a:lnTo>
                    <a:pt x="772" y="71"/>
                  </a:lnTo>
                  <a:lnTo>
                    <a:pt x="795" y="101"/>
                  </a:lnTo>
                  <a:lnTo>
                    <a:pt x="815" y="132"/>
                  </a:lnTo>
                  <a:lnTo>
                    <a:pt x="830" y="166"/>
                  </a:lnTo>
                  <a:lnTo>
                    <a:pt x="839" y="204"/>
                  </a:lnTo>
                  <a:lnTo>
                    <a:pt x="843" y="243"/>
                  </a:lnTo>
                  <a:lnTo>
                    <a:pt x="843" y="602"/>
                  </a:lnTo>
                  <a:lnTo>
                    <a:pt x="839" y="641"/>
                  </a:lnTo>
                  <a:lnTo>
                    <a:pt x="830" y="679"/>
                  </a:lnTo>
                  <a:lnTo>
                    <a:pt x="815" y="714"/>
                  </a:lnTo>
                  <a:lnTo>
                    <a:pt x="795" y="746"/>
                  </a:lnTo>
                  <a:lnTo>
                    <a:pt x="772" y="774"/>
                  </a:lnTo>
                  <a:lnTo>
                    <a:pt x="743" y="798"/>
                  </a:lnTo>
                  <a:lnTo>
                    <a:pt x="711" y="818"/>
                  </a:lnTo>
                  <a:lnTo>
                    <a:pt x="677" y="832"/>
                  </a:lnTo>
                  <a:lnTo>
                    <a:pt x="639" y="842"/>
                  </a:lnTo>
                  <a:lnTo>
                    <a:pt x="601" y="845"/>
                  </a:lnTo>
                  <a:lnTo>
                    <a:pt x="242" y="845"/>
                  </a:lnTo>
                  <a:lnTo>
                    <a:pt x="204" y="842"/>
                  </a:lnTo>
                  <a:lnTo>
                    <a:pt x="166" y="832"/>
                  </a:lnTo>
                  <a:lnTo>
                    <a:pt x="131" y="818"/>
                  </a:lnTo>
                  <a:lnTo>
                    <a:pt x="99" y="798"/>
                  </a:lnTo>
                  <a:lnTo>
                    <a:pt x="71" y="774"/>
                  </a:lnTo>
                  <a:lnTo>
                    <a:pt x="48" y="746"/>
                  </a:lnTo>
                  <a:lnTo>
                    <a:pt x="27" y="714"/>
                  </a:lnTo>
                  <a:lnTo>
                    <a:pt x="13" y="679"/>
                  </a:lnTo>
                  <a:lnTo>
                    <a:pt x="3" y="641"/>
                  </a:lnTo>
                  <a:lnTo>
                    <a:pt x="0" y="602"/>
                  </a:lnTo>
                  <a:lnTo>
                    <a:pt x="0" y="243"/>
                  </a:lnTo>
                  <a:lnTo>
                    <a:pt x="3" y="204"/>
                  </a:lnTo>
                  <a:lnTo>
                    <a:pt x="13" y="166"/>
                  </a:lnTo>
                  <a:lnTo>
                    <a:pt x="27" y="132"/>
                  </a:lnTo>
                  <a:lnTo>
                    <a:pt x="48" y="101"/>
                  </a:lnTo>
                  <a:lnTo>
                    <a:pt x="71" y="71"/>
                  </a:lnTo>
                  <a:lnTo>
                    <a:pt x="99" y="48"/>
                  </a:lnTo>
                  <a:lnTo>
                    <a:pt x="131" y="28"/>
                  </a:lnTo>
                  <a:lnTo>
                    <a:pt x="166" y="13"/>
                  </a:lnTo>
                  <a:lnTo>
                    <a:pt x="204" y="3"/>
                  </a:lnTo>
                  <a:lnTo>
                    <a:pt x="2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23">
              <a:extLst>
                <a:ext uri="{FF2B5EF4-FFF2-40B4-BE49-F238E27FC236}">
                  <a16:creationId xmlns:a16="http://schemas.microsoft.com/office/drawing/2014/main" id="{5A9573C4-D729-4E4E-81E0-4634E62E6D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8825" y="2284413"/>
              <a:ext cx="134938" cy="133350"/>
            </a:xfrm>
            <a:custGeom>
              <a:avLst/>
              <a:gdLst>
                <a:gd name="T0" fmla="*/ 225 w 843"/>
                <a:gd name="T1" fmla="*/ 190 h 845"/>
                <a:gd name="T2" fmla="*/ 197 w 843"/>
                <a:gd name="T3" fmla="*/ 210 h 845"/>
                <a:gd name="T4" fmla="*/ 187 w 843"/>
                <a:gd name="T5" fmla="*/ 243 h 845"/>
                <a:gd name="T6" fmla="*/ 189 w 843"/>
                <a:gd name="T7" fmla="*/ 621 h 845"/>
                <a:gd name="T8" fmla="*/ 209 w 843"/>
                <a:gd name="T9" fmla="*/ 648 h 845"/>
                <a:gd name="T10" fmla="*/ 243 w 843"/>
                <a:gd name="T11" fmla="*/ 660 h 845"/>
                <a:gd name="T12" fmla="*/ 618 w 843"/>
                <a:gd name="T13" fmla="*/ 656 h 845"/>
                <a:gd name="T14" fmla="*/ 646 w 843"/>
                <a:gd name="T15" fmla="*/ 636 h 845"/>
                <a:gd name="T16" fmla="*/ 657 w 843"/>
                <a:gd name="T17" fmla="*/ 602 h 845"/>
                <a:gd name="T18" fmla="*/ 655 w 843"/>
                <a:gd name="T19" fmla="*/ 226 h 845"/>
                <a:gd name="T20" fmla="*/ 634 w 843"/>
                <a:gd name="T21" fmla="*/ 198 h 845"/>
                <a:gd name="T22" fmla="*/ 601 w 843"/>
                <a:gd name="T23" fmla="*/ 187 h 845"/>
                <a:gd name="T24" fmla="*/ 243 w 843"/>
                <a:gd name="T25" fmla="*/ 0 h 845"/>
                <a:gd name="T26" fmla="*/ 639 w 843"/>
                <a:gd name="T27" fmla="*/ 3 h 845"/>
                <a:gd name="T28" fmla="*/ 712 w 843"/>
                <a:gd name="T29" fmla="*/ 28 h 845"/>
                <a:gd name="T30" fmla="*/ 772 w 843"/>
                <a:gd name="T31" fmla="*/ 71 h 845"/>
                <a:gd name="T32" fmla="*/ 816 w 843"/>
                <a:gd name="T33" fmla="*/ 132 h 845"/>
                <a:gd name="T34" fmla="*/ 840 w 843"/>
                <a:gd name="T35" fmla="*/ 204 h 845"/>
                <a:gd name="T36" fmla="*/ 843 w 843"/>
                <a:gd name="T37" fmla="*/ 602 h 845"/>
                <a:gd name="T38" fmla="*/ 830 w 843"/>
                <a:gd name="T39" fmla="*/ 679 h 845"/>
                <a:gd name="T40" fmla="*/ 795 w 843"/>
                <a:gd name="T41" fmla="*/ 746 h 845"/>
                <a:gd name="T42" fmla="*/ 744 w 843"/>
                <a:gd name="T43" fmla="*/ 798 h 845"/>
                <a:gd name="T44" fmla="*/ 677 w 843"/>
                <a:gd name="T45" fmla="*/ 832 h 845"/>
                <a:gd name="T46" fmla="*/ 601 w 843"/>
                <a:gd name="T47" fmla="*/ 845 h 845"/>
                <a:gd name="T48" fmla="*/ 204 w 843"/>
                <a:gd name="T49" fmla="*/ 842 h 845"/>
                <a:gd name="T50" fmla="*/ 132 w 843"/>
                <a:gd name="T51" fmla="*/ 818 h 845"/>
                <a:gd name="T52" fmla="*/ 71 w 843"/>
                <a:gd name="T53" fmla="*/ 774 h 845"/>
                <a:gd name="T54" fmla="*/ 27 w 843"/>
                <a:gd name="T55" fmla="*/ 714 h 845"/>
                <a:gd name="T56" fmla="*/ 4 w 843"/>
                <a:gd name="T57" fmla="*/ 641 h 845"/>
                <a:gd name="T58" fmla="*/ 0 w 843"/>
                <a:gd name="T59" fmla="*/ 243 h 845"/>
                <a:gd name="T60" fmla="*/ 13 w 843"/>
                <a:gd name="T61" fmla="*/ 166 h 845"/>
                <a:gd name="T62" fmla="*/ 48 w 843"/>
                <a:gd name="T63" fmla="*/ 101 h 845"/>
                <a:gd name="T64" fmla="*/ 99 w 843"/>
                <a:gd name="T65" fmla="*/ 48 h 845"/>
                <a:gd name="T66" fmla="*/ 166 w 843"/>
                <a:gd name="T67" fmla="*/ 13 h 845"/>
                <a:gd name="T68" fmla="*/ 243 w 843"/>
                <a:gd name="T69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43" h="845">
                  <a:moveTo>
                    <a:pt x="243" y="187"/>
                  </a:moveTo>
                  <a:lnTo>
                    <a:pt x="225" y="190"/>
                  </a:lnTo>
                  <a:lnTo>
                    <a:pt x="209" y="198"/>
                  </a:lnTo>
                  <a:lnTo>
                    <a:pt x="197" y="210"/>
                  </a:lnTo>
                  <a:lnTo>
                    <a:pt x="189" y="226"/>
                  </a:lnTo>
                  <a:lnTo>
                    <a:pt x="187" y="243"/>
                  </a:lnTo>
                  <a:lnTo>
                    <a:pt x="187" y="602"/>
                  </a:lnTo>
                  <a:lnTo>
                    <a:pt x="189" y="621"/>
                  </a:lnTo>
                  <a:lnTo>
                    <a:pt x="197" y="636"/>
                  </a:lnTo>
                  <a:lnTo>
                    <a:pt x="209" y="648"/>
                  </a:lnTo>
                  <a:lnTo>
                    <a:pt x="225" y="656"/>
                  </a:lnTo>
                  <a:lnTo>
                    <a:pt x="243" y="660"/>
                  </a:lnTo>
                  <a:lnTo>
                    <a:pt x="601" y="660"/>
                  </a:lnTo>
                  <a:lnTo>
                    <a:pt x="618" y="656"/>
                  </a:lnTo>
                  <a:lnTo>
                    <a:pt x="634" y="648"/>
                  </a:lnTo>
                  <a:lnTo>
                    <a:pt x="646" y="636"/>
                  </a:lnTo>
                  <a:lnTo>
                    <a:pt x="655" y="621"/>
                  </a:lnTo>
                  <a:lnTo>
                    <a:pt x="657" y="602"/>
                  </a:lnTo>
                  <a:lnTo>
                    <a:pt x="657" y="243"/>
                  </a:lnTo>
                  <a:lnTo>
                    <a:pt x="655" y="226"/>
                  </a:lnTo>
                  <a:lnTo>
                    <a:pt x="646" y="210"/>
                  </a:lnTo>
                  <a:lnTo>
                    <a:pt x="634" y="198"/>
                  </a:lnTo>
                  <a:lnTo>
                    <a:pt x="618" y="190"/>
                  </a:lnTo>
                  <a:lnTo>
                    <a:pt x="601" y="187"/>
                  </a:lnTo>
                  <a:lnTo>
                    <a:pt x="243" y="187"/>
                  </a:lnTo>
                  <a:close/>
                  <a:moveTo>
                    <a:pt x="243" y="0"/>
                  </a:moveTo>
                  <a:lnTo>
                    <a:pt x="601" y="0"/>
                  </a:lnTo>
                  <a:lnTo>
                    <a:pt x="639" y="3"/>
                  </a:lnTo>
                  <a:lnTo>
                    <a:pt x="677" y="13"/>
                  </a:lnTo>
                  <a:lnTo>
                    <a:pt x="712" y="28"/>
                  </a:lnTo>
                  <a:lnTo>
                    <a:pt x="744" y="48"/>
                  </a:lnTo>
                  <a:lnTo>
                    <a:pt x="772" y="71"/>
                  </a:lnTo>
                  <a:lnTo>
                    <a:pt x="795" y="101"/>
                  </a:lnTo>
                  <a:lnTo>
                    <a:pt x="816" y="132"/>
                  </a:lnTo>
                  <a:lnTo>
                    <a:pt x="830" y="166"/>
                  </a:lnTo>
                  <a:lnTo>
                    <a:pt x="840" y="204"/>
                  </a:lnTo>
                  <a:lnTo>
                    <a:pt x="843" y="243"/>
                  </a:lnTo>
                  <a:lnTo>
                    <a:pt x="843" y="602"/>
                  </a:lnTo>
                  <a:lnTo>
                    <a:pt x="840" y="641"/>
                  </a:lnTo>
                  <a:lnTo>
                    <a:pt x="830" y="679"/>
                  </a:lnTo>
                  <a:lnTo>
                    <a:pt x="816" y="714"/>
                  </a:lnTo>
                  <a:lnTo>
                    <a:pt x="795" y="746"/>
                  </a:lnTo>
                  <a:lnTo>
                    <a:pt x="772" y="774"/>
                  </a:lnTo>
                  <a:lnTo>
                    <a:pt x="744" y="798"/>
                  </a:lnTo>
                  <a:lnTo>
                    <a:pt x="712" y="818"/>
                  </a:lnTo>
                  <a:lnTo>
                    <a:pt x="677" y="832"/>
                  </a:lnTo>
                  <a:lnTo>
                    <a:pt x="639" y="842"/>
                  </a:lnTo>
                  <a:lnTo>
                    <a:pt x="601" y="845"/>
                  </a:lnTo>
                  <a:lnTo>
                    <a:pt x="243" y="845"/>
                  </a:lnTo>
                  <a:lnTo>
                    <a:pt x="204" y="842"/>
                  </a:lnTo>
                  <a:lnTo>
                    <a:pt x="166" y="832"/>
                  </a:lnTo>
                  <a:lnTo>
                    <a:pt x="132" y="818"/>
                  </a:lnTo>
                  <a:lnTo>
                    <a:pt x="99" y="798"/>
                  </a:lnTo>
                  <a:lnTo>
                    <a:pt x="71" y="774"/>
                  </a:lnTo>
                  <a:lnTo>
                    <a:pt x="48" y="746"/>
                  </a:lnTo>
                  <a:lnTo>
                    <a:pt x="27" y="714"/>
                  </a:lnTo>
                  <a:lnTo>
                    <a:pt x="13" y="679"/>
                  </a:lnTo>
                  <a:lnTo>
                    <a:pt x="4" y="641"/>
                  </a:lnTo>
                  <a:lnTo>
                    <a:pt x="0" y="602"/>
                  </a:lnTo>
                  <a:lnTo>
                    <a:pt x="0" y="243"/>
                  </a:lnTo>
                  <a:lnTo>
                    <a:pt x="4" y="204"/>
                  </a:lnTo>
                  <a:lnTo>
                    <a:pt x="13" y="166"/>
                  </a:lnTo>
                  <a:lnTo>
                    <a:pt x="27" y="132"/>
                  </a:lnTo>
                  <a:lnTo>
                    <a:pt x="48" y="101"/>
                  </a:lnTo>
                  <a:lnTo>
                    <a:pt x="71" y="71"/>
                  </a:lnTo>
                  <a:lnTo>
                    <a:pt x="99" y="48"/>
                  </a:lnTo>
                  <a:lnTo>
                    <a:pt x="132" y="28"/>
                  </a:lnTo>
                  <a:lnTo>
                    <a:pt x="166" y="13"/>
                  </a:lnTo>
                  <a:lnTo>
                    <a:pt x="204" y="3"/>
                  </a:lnTo>
                  <a:lnTo>
                    <a:pt x="24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5E2E7DD0-0B5B-4595-A007-F35C152D5242}"/>
              </a:ext>
            </a:extLst>
          </p:cNvPr>
          <p:cNvGrpSpPr/>
          <p:nvPr/>
        </p:nvGrpSpPr>
        <p:grpSpPr>
          <a:xfrm>
            <a:off x="4288631" y="1778047"/>
            <a:ext cx="566738" cy="434975"/>
            <a:chOff x="641350" y="5837238"/>
            <a:chExt cx="566738" cy="434975"/>
          </a:xfrm>
          <a:solidFill>
            <a:schemeClr val="bg1"/>
          </a:solidFill>
        </p:grpSpPr>
        <p:sp>
          <p:nvSpPr>
            <p:cNvPr id="111" name="Freeform 523">
              <a:extLst>
                <a:ext uri="{FF2B5EF4-FFF2-40B4-BE49-F238E27FC236}">
                  <a16:creationId xmlns:a16="http://schemas.microsoft.com/office/drawing/2014/main" id="{83CFAF24-132C-4095-8EE7-CC756B300E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350" y="5837238"/>
              <a:ext cx="566738" cy="434975"/>
            </a:xfrm>
            <a:custGeom>
              <a:avLst/>
              <a:gdLst>
                <a:gd name="T0" fmla="*/ 219 w 3570"/>
                <a:gd name="T1" fmla="*/ 986 h 2739"/>
                <a:gd name="T2" fmla="*/ 219 w 3570"/>
                <a:gd name="T3" fmla="*/ 2520 h 2739"/>
                <a:gd name="T4" fmla="*/ 3351 w 3570"/>
                <a:gd name="T5" fmla="*/ 2520 h 2739"/>
                <a:gd name="T6" fmla="*/ 3351 w 3570"/>
                <a:gd name="T7" fmla="*/ 986 h 2739"/>
                <a:gd name="T8" fmla="*/ 219 w 3570"/>
                <a:gd name="T9" fmla="*/ 986 h 2739"/>
                <a:gd name="T10" fmla="*/ 1967 w 3570"/>
                <a:gd name="T11" fmla="*/ 0 h 2739"/>
                <a:gd name="T12" fmla="*/ 2185 w 3570"/>
                <a:gd name="T13" fmla="*/ 0 h 2739"/>
                <a:gd name="T14" fmla="*/ 2184 w 3570"/>
                <a:gd name="T15" fmla="*/ 58 h 2739"/>
                <a:gd name="T16" fmla="*/ 2180 w 3570"/>
                <a:gd name="T17" fmla="*/ 112 h 2739"/>
                <a:gd name="T18" fmla="*/ 2173 w 3570"/>
                <a:gd name="T19" fmla="*/ 162 h 2739"/>
                <a:gd name="T20" fmla="*/ 2164 w 3570"/>
                <a:gd name="T21" fmla="*/ 207 h 2739"/>
                <a:gd name="T22" fmla="*/ 2153 w 3570"/>
                <a:gd name="T23" fmla="*/ 250 h 2739"/>
                <a:gd name="T24" fmla="*/ 2139 w 3570"/>
                <a:gd name="T25" fmla="*/ 289 h 2739"/>
                <a:gd name="T26" fmla="*/ 2125 w 3570"/>
                <a:gd name="T27" fmla="*/ 324 h 2739"/>
                <a:gd name="T28" fmla="*/ 2108 w 3570"/>
                <a:gd name="T29" fmla="*/ 358 h 2739"/>
                <a:gd name="T30" fmla="*/ 2092 w 3570"/>
                <a:gd name="T31" fmla="*/ 389 h 2739"/>
                <a:gd name="T32" fmla="*/ 2075 w 3570"/>
                <a:gd name="T33" fmla="*/ 420 h 2739"/>
                <a:gd name="T34" fmla="*/ 2057 w 3570"/>
                <a:gd name="T35" fmla="*/ 448 h 2739"/>
                <a:gd name="T36" fmla="*/ 2038 w 3570"/>
                <a:gd name="T37" fmla="*/ 474 h 2739"/>
                <a:gd name="T38" fmla="*/ 2021 w 3570"/>
                <a:gd name="T39" fmla="*/ 501 h 2739"/>
                <a:gd name="T40" fmla="*/ 2000 w 3570"/>
                <a:gd name="T41" fmla="*/ 529 h 2739"/>
                <a:gd name="T42" fmla="*/ 1982 w 3570"/>
                <a:gd name="T43" fmla="*/ 558 h 2739"/>
                <a:gd name="T44" fmla="*/ 1965 w 3570"/>
                <a:gd name="T45" fmla="*/ 587 h 2739"/>
                <a:gd name="T46" fmla="*/ 1947 w 3570"/>
                <a:gd name="T47" fmla="*/ 617 h 2739"/>
                <a:gd name="T48" fmla="*/ 1933 w 3570"/>
                <a:gd name="T49" fmla="*/ 650 h 2739"/>
                <a:gd name="T50" fmla="*/ 1920 w 3570"/>
                <a:gd name="T51" fmla="*/ 686 h 2739"/>
                <a:gd name="T52" fmla="*/ 1909 w 3570"/>
                <a:gd name="T53" fmla="*/ 724 h 2739"/>
                <a:gd name="T54" fmla="*/ 1902 w 3570"/>
                <a:gd name="T55" fmla="*/ 767 h 2739"/>
                <a:gd name="T56" fmla="*/ 3570 w 3570"/>
                <a:gd name="T57" fmla="*/ 767 h 2739"/>
                <a:gd name="T58" fmla="*/ 3570 w 3570"/>
                <a:gd name="T59" fmla="*/ 2739 h 2739"/>
                <a:gd name="T60" fmla="*/ 0 w 3570"/>
                <a:gd name="T61" fmla="*/ 2739 h 2739"/>
                <a:gd name="T62" fmla="*/ 0 w 3570"/>
                <a:gd name="T63" fmla="*/ 767 h 2739"/>
                <a:gd name="T64" fmla="*/ 1681 w 3570"/>
                <a:gd name="T65" fmla="*/ 767 h 2739"/>
                <a:gd name="T66" fmla="*/ 1689 w 3570"/>
                <a:gd name="T67" fmla="*/ 712 h 2739"/>
                <a:gd name="T68" fmla="*/ 1700 w 3570"/>
                <a:gd name="T69" fmla="*/ 662 h 2739"/>
                <a:gd name="T70" fmla="*/ 1713 w 3570"/>
                <a:gd name="T71" fmla="*/ 616 h 2739"/>
                <a:gd name="T72" fmla="*/ 1728 w 3570"/>
                <a:gd name="T73" fmla="*/ 574 h 2739"/>
                <a:gd name="T74" fmla="*/ 1744 w 3570"/>
                <a:gd name="T75" fmla="*/ 535 h 2739"/>
                <a:gd name="T76" fmla="*/ 1762 w 3570"/>
                <a:gd name="T77" fmla="*/ 499 h 2739"/>
                <a:gd name="T78" fmla="*/ 1782 w 3570"/>
                <a:gd name="T79" fmla="*/ 465 h 2739"/>
                <a:gd name="T80" fmla="*/ 1801 w 3570"/>
                <a:gd name="T81" fmla="*/ 434 h 2739"/>
                <a:gd name="T82" fmla="*/ 1821 w 3570"/>
                <a:gd name="T83" fmla="*/ 405 h 2739"/>
                <a:gd name="T84" fmla="*/ 1841 w 3570"/>
                <a:gd name="T85" fmla="*/ 375 h 2739"/>
                <a:gd name="T86" fmla="*/ 1860 w 3570"/>
                <a:gd name="T87" fmla="*/ 349 h 2739"/>
                <a:gd name="T88" fmla="*/ 1877 w 3570"/>
                <a:gd name="T89" fmla="*/ 323 h 2739"/>
                <a:gd name="T90" fmla="*/ 1893 w 3570"/>
                <a:gd name="T91" fmla="*/ 296 h 2739"/>
                <a:gd name="T92" fmla="*/ 1908 w 3570"/>
                <a:gd name="T93" fmla="*/ 268 h 2739"/>
                <a:gd name="T94" fmla="*/ 1923 w 3570"/>
                <a:gd name="T95" fmla="*/ 239 h 2739"/>
                <a:gd name="T96" fmla="*/ 1935 w 3570"/>
                <a:gd name="T97" fmla="*/ 208 h 2739"/>
                <a:gd name="T98" fmla="*/ 1946 w 3570"/>
                <a:gd name="T99" fmla="*/ 174 h 2739"/>
                <a:gd name="T100" fmla="*/ 1955 w 3570"/>
                <a:gd name="T101" fmla="*/ 137 h 2739"/>
                <a:gd name="T102" fmla="*/ 1961 w 3570"/>
                <a:gd name="T103" fmla="*/ 96 h 2739"/>
                <a:gd name="T104" fmla="*/ 1966 w 3570"/>
                <a:gd name="T105" fmla="*/ 50 h 2739"/>
                <a:gd name="T106" fmla="*/ 1967 w 3570"/>
                <a:gd name="T107" fmla="*/ 0 h 2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570" h="2739">
                  <a:moveTo>
                    <a:pt x="219" y="986"/>
                  </a:moveTo>
                  <a:lnTo>
                    <a:pt x="219" y="2520"/>
                  </a:lnTo>
                  <a:lnTo>
                    <a:pt x="3351" y="2520"/>
                  </a:lnTo>
                  <a:lnTo>
                    <a:pt x="3351" y="986"/>
                  </a:lnTo>
                  <a:lnTo>
                    <a:pt x="219" y="986"/>
                  </a:lnTo>
                  <a:close/>
                  <a:moveTo>
                    <a:pt x="1967" y="0"/>
                  </a:moveTo>
                  <a:lnTo>
                    <a:pt x="2185" y="0"/>
                  </a:lnTo>
                  <a:lnTo>
                    <a:pt x="2184" y="58"/>
                  </a:lnTo>
                  <a:lnTo>
                    <a:pt x="2180" y="112"/>
                  </a:lnTo>
                  <a:lnTo>
                    <a:pt x="2173" y="162"/>
                  </a:lnTo>
                  <a:lnTo>
                    <a:pt x="2164" y="207"/>
                  </a:lnTo>
                  <a:lnTo>
                    <a:pt x="2153" y="250"/>
                  </a:lnTo>
                  <a:lnTo>
                    <a:pt x="2139" y="289"/>
                  </a:lnTo>
                  <a:lnTo>
                    <a:pt x="2125" y="324"/>
                  </a:lnTo>
                  <a:lnTo>
                    <a:pt x="2108" y="358"/>
                  </a:lnTo>
                  <a:lnTo>
                    <a:pt x="2092" y="389"/>
                  </a:lnTo>
                  <a:lnTo>
                    <a:pt x="2075" y="420"/>
                  </a:lnTo>
                  <a:lnTo>
                    <a:pt x="2057" y="448"/>
                  </a:lnTo>
                  <a:lnTo>
                    <a:pt x="2038" y="474"/>
                  </a:lnTo>
                  <a:lnTo>
                    <a:pt x="2021" y="501"/>
                  </a:lnTo>
                  <a:lnTo>
                    <a:pt x="2000" y="529"/>
                  </a:lnTo>
                  <a:lnTo>
                    <a:pt x="1982" y="558"/>
                  </a:lnTo>
                  <a:lnTo>
                    <a:pt x="1965" y="587"/>
                  </a:lnTo>
                  <a:lnTo>
                    <a:pt x="1947" y="617"/>
                  </a:lnTo>
                  <a:lnTo>
                    <a:pt x="1933" y="650"/>
                  </a:lnTo>
                  <a:lnTo>
                    <a:pt x="1920" y="686"/>
                  </a:lnTo>
                  <a:lnTo>
                    <a:pt x="1909" y="724"/>
                  </a:lnTo>
                  <a:lnTo>
                    <a:pt x="1902" y="767"/>
                  </a:lnTo>
                  <a:lnTo>
                    <a:pt x="3570" y="767"/>
                  </a:lnTo>
                  <a:lnTo>
                    <a:pt x="3570" y="2739"/>
                  </a:lnTo>
                  <a:lnTo>
                    <a:pt x="0" y="2739"/>
                  </a:lnTo>
                  <a:lnTo>
                    <a:pt x="0" y="767"/>
                  </a:lnTo>
                  <a:lnTo>
                    <a:pt x="1681" y="767"/>
                  </a:lnTo>
                  <a:lnTo>
                    <a:pt x="1689" y="712"/>
                  </a:lnTo>
                  <a:lnTo>
                    <a:pt x="1700" y="662"/>
                  </a:lnTo>
                  <a:lnTo>
                    <a:pt x="1713" y="616"/>
                  </a:lnTo>
                  <a:lnTo>
                    <a:pt x="1728" y="574"/>
                  </a:lnTo>
                  <a:lnTo>
                    <a:pt x="1744" y="535"/>
                  </a:lnTo>
                  <a:lnTo>
                    <a:pt x="1762" y="499"/>
                  </a:lnTo>
                  <a:lnTo>
                    <a:pt x="1782" y="465"/>
                  </a:lnTo>
                  <a:lnTo>
                    <a:pt x="1801" y="434"/>
                  </a:lnTo>
                  <a:lnTo>
                    <a:pt x="1821" y="405"/>
                  </a:lnTo>
                  <a:lnTo>
                    <a:pt x="1841" y="375"/>
                  </a:lnTo>
                  <a:lnTo>
                    <a:pt x="1860" y="349"/>
                  </a:lnTo>
                  <a:lnTo>
                    <a:pt x="1877" y="323"/>
                  </a:lnTo>
                  <a:lnTo>
                    <a:pt x="1893" y="296"/>
                  </a:lnTo>
                  <a:lnTo>
                    <a:pt x="1908" y="268"/>
                  </a:lnTo>
                  <a:lnTo>
                    <a:pt x="1923" y="239"/>
                  </a:lnTo>
                  <a:lnTo>
                    <a:pt x="1935" y="208"/>
                  </a:lnTo>
                  <a:lnTo>
                    <a:pt x="1946" y="174"/>
                  </a:lnTo>
                  <a:lnTo>
                    <a:pt x="1955" y="137"/>
                  </a:lnTo>
                  <a:lnTo>
                    <a:pt x="1961" y="96"/>
                  </a:lnTo>
                  <a:lnTo>
                    <a:pt x="1966" y="50"/>
                  </a:lnTo>
                  <a:lnTo>
                    <a:pt x="19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Rectangle 524">
              <a:extLst>
                <a:ext uri="{FF2B5EF4-FFF2-40B4-BE49-F238E27FC236}">
                  <a16:creationId xmlns:a16="http://schemas.microsoft.com/office/drawing/2014/main" id="{D74E29FF-1B18-47E5-85D3-C0A6F260C6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238" y="6167438"/>
              <a:ext cx="173038" cy="3492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Rectangle 525">
              <a:extLst>
                <a:ext uri="{FF2B5EF4-FFF2-40B4-BE49-F238E27FC236}">
                  <a16:creationId xmlns:a16="http://schemas.microsoft.com/office/drawing/2014/main" id="{C581EA17-85E4-4BF0-ACFA-114521512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388" y="6167438"/>
              <a:ext cx="34925" cy="3492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Rectangle 526">
              <a:extLst>
                <a:ext uri="{FF2B5EF4-FFF2-40B4-BE49-F238E27FC236}">
                  <a16:creationId xmlns:a16="http://schemas.microsoft.com/office/drawing/2014/main" id="{FB59A777-89B8-4003-9DF6-9DAA573D36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200" y="6167438"/>
              <a:ext cx="34925" cy="3492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Rectangle 527">
              <a:extLst>
                <a:ext uri="{FF2B5EF4-FFF2-40B4-BE49-F238E27FC236}">
                  <a16:creationId xmlns:a16="http://schemas.microsoft.com/office/drawing/2014/main" id="{1BB8F2A0-D6DE-41AE-871A-ED5A93B50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125" y="6167438"/>
              <a:ext cx="33338" cy="3492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Rectangle 528">
              <a:extLst>
                <a:ext uri="{FF2B5EF4-FFF2-40B4-BE49-F238E27FC236}">
                  <a16:creationId xmlns:a16="http://schemas.microsoft.com/office/drawing/2014/main" id="{B7E485E6-746B-46AA-875D-B56A0B10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463" y="6097588"/>
              <a:ext cx="34925" cy="3492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Rectangle 529">
              <a:extLst>
                <a:ext uri="{FF2B5EF4-FFF2-40B4-BE49-F238E27FC236}">
                  <a16:creationId xmlns:a16="http://schemas.microsoft.com/office/drawing/2014/main" id="{C8DF7232-CCA6-4B34-B7C6-591492C7D7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00" y="6097588"/>
              <a:ext cx="34925" cy="3492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Rectangle 530">
              <a:extLst>
                <a:ext uri="{FF2B5EF4-FFF2-40B4-BE49-F238E27FC236}">
                  <a16:creationId xmlns:a16="http://schemas.microsoft.com/office/drawing/2014/main" id="{0CD7BF44-5735-4353-8962-1D11DD121A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9163" y="6097588"/>
              <a:ext cx="34925" cy="3492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Rectangle 531">
              <a:extLst>
                <a:ext uri="{FF2B5EF4-FFF2-40B4-BE49-F238E27FC236}">
                  <a16:creationId xmlns:a16="http://schemas.microsoft.com/office/drawing/2014/main" id="{3BA8E443-5460-4600-BE57-3E846483F1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313" y="6097588"/>
              <a:ext cx="34925" cy="3492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Rectangle 532">
              <a:extLst>
                <a:ext uri="{FF2B5EF4-FFF2-40B4-BE49-F238E27FC236}">
                  <a16:creationId xmlns:a16="http://schemas.microsoft.com/office/drawing/2014/main" id="{9D306CA8-860A-4DC8-BF39-DCE19070E2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9013" y="6097588"/>
              <a:ext cx="33338" cy="3492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Rectangle 533">
              <a:extLst>
                <a:ext uri="{FF2B5EF4-FFF2-40B4-BE49-F238E27FC236}">
                  <a16:creationId xmlns:a16="http://schemas.microsoft.com/office/drawing/2014/main" id="{888CE4C7-FA4D-4664-A4ED-86A38EC36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7275" y="6097588"/>
              <a:ext cx="34925" cy="3492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Rectangle 534">
              <a:extLst>
                <a:ext uri="{FF2B5EF4-FFF2-40B4-BE49-F238E27FC236}">
                  <a16:creationId xmlns:a16="http://schemas.microsoft.com/office/drawing/2014/main" id="{EA3ECF23-5459-4D76-8918-8D6786F809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388" y="6029326"/>
              <a:ext cx="34925" cy="3492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Rectangle 535">
              <a:extLst>
                <a:ext uri="{FF2B5EF4-FFF2-40B4-BE49-F238E27FC236}">
                  <a16:creationId xmlns:a16="http://schemas.microsoft.com/office/drawing/2014/main" id="{5629A699-2F0E-4B75-85CC-33F02409D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125" y="6029326"/>
              <a:ext cx="33338" cy="3492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Rectangle 536">
              <a:extLst>
                <a:ext uri="{FF2B5EF4-FFF2-40B4-BE49-F238E27FC236}">
                  <a16:creationId xmlns:a16="http://schemas.microsoft.com/office/drawing/2014/main" id="{E23DAC87-FD29-4AB9-AF87-8C42609DE7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4088" y="6029326"/>
              <a:ext cx="34925" cy="3492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Rectangle 537">
              <a:extLst>
                <a:ext uri="{FF2B5EF4-FFF2-40B4-BE49-F238E27FC236}">
                  <a16:creationId xmlns:a16="http://schemas.microsoft.com/office/drawing/2014/main" id="{2E84DF3E-6A0B-429B-B90A-965720260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238" y="6029326"/>
              <a:ext cx="34925" cy="3492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Rectangle 538">
              <a:extLst>
                <a:ext uri="{FF2B5EF4-FFF2-40B4-BE49-F238E27FC236}">
                  <a16:creationId xmlns:a16="http://schemas.microsoft.com/office/drawing/2014/main" id="{3AB4C65E-03BD-424F-837C-F1CCBC736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350" y="6029326"/>
              <a:ext cx="34925" cy="3492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Rectangle 539">
              <a:extLst>
                <a:ext uri="{FF2B5EF4-FFF2-40B4-BE49-F238E27FC236}">
                  <a16:creationId xmlns:a16="http://schemas.microsoft.com/office/drawing/2014/main" id="{03DE6138-3F6A-46BD-B954-52FD5846C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200" y="6029326"/>
              <a:ext cx="34925" cy="3492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8" name="Freeform 47">
            <a:extLst>
              <a:ext uri="{FF2B5EF4-FFF2-40B4-BE49-F238E27FC236}">
                <a16:creationId xmlns:a16="http://schemas.microsoft.com/office/drawing/2014/main" id="{2BED847D-BF21-47BF-9006-EA2C65AA0938}"/>
              </a:ext>
            </a:extLst>
          </p:cNvPr>
          <p:cNvSpPr>
            <a:spLocks noEditPoints="1"/>
          </p:cNvSpPr>
          <p:nvPr/>
        </p:nvSpPr>
        <p:spPr bwMode="auto">
          <a:xfrm>
            <a:off x="5960644" y="3412885"/>
            <a:ext cx="585787" cy="585787"/>
          </a:xfrm>
          <a:custGeom>
            <a:avLst/>
            <a:gdLst>
              <a:gd name="T0" fmla="*/ 1632 w 3321"/>
              <a:gd name="T1" fmla="*/ 2355 h 3321"/>
              <a:gd name="T2" fmla="*/ 1522 w 3321"/>
              <a:gd name="T3" fmla="*/ 2491 h 3321"/>
              <a:gd name="T4" fmla="*/ 1758 w 3321"/>
              <a:gd name="T5" fmla="*/ 2393 h 3321"/>
              <a:gd name="T6" fmla="*/ 2565 w 3321"/>
              <a:gd name="T7" fmla="*/ 2082 h 3321"/>
              <a:gd name="T8" fmla="*/ 2837 w 3321"/>
              <a:gd name="T9" fmla="*/ 2214 h 3321"/>
              <a:gd name="T10" fmla="*/ 3109 w 3321"/>
              <a:gd name="T11" fmla="*/ 2082 h 3321"/>
              <a:gd name="T12" fmla="*/ 242 w 3321"/>
              <a:gd name="T13" fmla="*/ 2114 h 3321"/>
              <a:gd name="T14" fmla="*/ 530 w 3321"/>
              <a:gd name="T15" fmla="*/ 2211 h 3321"/>
              <a:gd name="T16" fmla="*/ 781 w 3321"/>
              <a:gd name="T17" fmla="*/ 2046 h 3321"/>
              <a:gd name="T18" fmla="*/ 484 w 3321"/>
              <a:gd name="T19" fmla="*/ 700 h 3321"/>
              <a:gd name="T20" fmla="*/ 1338 w 3321"/>
              <a:gd name="T21" fmla="*/ 776 h 3321"/>
              <a:gd name="T22" fmla="*/ 1925 w 3321"/>
              <a:gd name="T23" fmla="*/ 794 h 3321"/>
              <a:gd name="T24" fmla="*/ 2818 w 3321"/>
              <a:gd name="T25" fmla="*/ 418 h 3321"/>
              <a:gd name="T26" fmla="*/ 2777 w 3321"/>
              <a:gd name="T27" fmla="*/ 519 h 3321"/>
              <a:gd name="T28" fmla="*/ 2885 w 3321"/>
              <a:gd name="T29" fmla="*/ 533 h 3321"/>
              <a:gd name="T30" fmla="*/ 2871 w 3321"/>
              <a:gd name="T31" fmla="*/ 425 h 3321"/>
              <a:gd name="T32" fmla="*/ 425 w 3321"/>
              <a:gd name="T33" fmla="*/ 450 h 3321"/>
              <a:gd name="T34" fmla="*/ 466 w 3321"/>
              <a:gd name="T35" fmla="*/ 551 h 3321"/>
              <a:gd name="T36" fmla="*/ 554 w 3321"/>
              <a:gd name="T37" fmla="*/ 484 h 3321"/>
              <a:gd name="T38" fmla="*/ 1659 w 3321"/>
              <a:gd name="T39" fmla="*/ 139 h 3321"/>
              <a:gd name="T40" fmla="*/ 1591 w 3321"/>
              <a:gd name="T41" fmla="*/ 1107 h 3321"/>
              <a:gd name="T42" fmla="*/ 1679 w 3321"/>
              <a:gd name="T43" fmla="*/ 141 h 3321"/>
              <a:gd name="T44" fmla="*/ 1807 w 3321"/>
              <a:gd name="T45" fmla="*/ 61 h 3321"/>
              <a:gd name="T46" fmla="*/ 2641 w 3321"/>
              <a:gd name="T47" fmla="*/ 554 h 3321"/>
              <a:gd name="T48" fmla="*/ 2690 w 3321"/>
              <a:gd name="T49" fmla="*/ 338 h 3321"/>
              <a:gd name="T50" fmla="*/ 2902 w 3321"/>
              <a:gd name="T51" fmla="*/ 288 h 3321"/>
              <a:gd name="T52" fmla="*/ 3041 w 3321"/>
              <a:gd name="T53" fmla="*/ 451 h 3321"/>
              <a:gd name="T54" fmla="*/ 2965 w 3321"/>
              <a:gd name="T55" fmla="*/ 647 h 3321"/>
              <a:gd name="T56" fmla="*/ 3255 w 3321"/>
              <a:gd name="T57" fmla="*/ 2112 h 3321"/>
              <a:gd name="T58" fmla="*/ 2990 w 3321"/>
              <a:gd name="T59" fmla="*/ 2328 h 3321"/>
              <a:gd name="T60" fmla="*/ 2637 w 3321"/>
              <a:gd name="T61" fmla="*/ 2310 h 3321"/>
              <a:gd name="T62" fmla="*/ 2395 w 3321"/>
              <a:gd name="T63" fmla="*/ 2068 h 3321"/>
              <a:gd name="T64" fmla="*/ 2336 w 3321"/>
              <a:gd name="T65" fmla="*/ 739 h 3321"/>
              <a:gd name="T66" fmla="*/ 1868 w 3321"/>
              <a:gd name="T67" fmla="*/ 949 h 3321"/>
              <a:gd name="T68" fmla="*/ 1783 w 3321"/>
              <a:gd name="T69" fmla="*/ 1235 h 3321"/>
              <a:gd name="T70" fmla="*/ 1854 w 3321"/>
              <a:gd name="T71" fmla="*/ 2294 h 3321"/>
              <a:gd name="T72" fmla="*/ 1937 w 3321"/>
              <a:gd name="T73" fmla="*/ 2906 h 3321"/>
              <a:gd name="T74" fmla="*/ 2618 w 3321"/>
              <a:gd name="T75" fmla="*/ 2990 h 3321"/>
              <a:gd name="T76" fmla="*/ 2816 w 3321"/>
              <a:gd name="T77" fmla="*/ 3203 h 3321"/>
              <a:gd name="T78" fmla="*/ 2803 w 3321"/>
              <a:gd name="T79" fmla="*/ 3312 h 3321"/>
              <a:gd name="T80" fmla="*/ 494 w 3321"/>
              <a:gd name="T81" fmla="*/ 3287 h 3321"/>
              <a:gd name="T82" fmla="*/ 535 w 3321"/>
              <a:gd name="T83" fmla="*/ 3185 h 3321"/>
              <a:gd name="T84" fmla="*/ 733 w 3321"/>
              <a:gd name="T85" fmla="*/ 2947 h 3321"/>
              <a:gd name="T86" fmla="*/ 1386 w 3321"/>
              <a:gd name="T87" fmla="*/ 2453 h 3321"/>
              <a:gd name="T88" fmla="*/ 1524 w 3321"/>
              <a:gd name="T89" fmla="*/ 2250 h 3321"/>
              <a:gd name="T90" fmla="*/ 1493 w 3321"/>
              <a:gd name="T91" fmla="*/ 1205 h 3321"/>
              <a:gd name="T92" fmla="*/ 1307 w 3321"/>
              <a:gd name="T93" fmla="*/ 911 h 3321"/>
              <a:gd name="T94" fmla="*/ 626 w 3321"/>
              <a:gd name="T95" fmla="*/ 692 h 3321"/>
              <a:gd name="T96" fmla="*/ 926 w 3321"/>
              <a:gd name="T97" fmla="*/ 2068 h 3321"/>
              <a:gd name="T98" fmla="*/ 684 w 3321"/>
              <a:gd name="T99" fmla="*/ 2310 h 3321"/>
              <a:gd name="T100" fmla="*/ 331 w 3321"/>
              <a:gd name="T101" fmla="*/ 2328 h 3321"/>
              <a:gd name="T102" fmla="*/ 66 w 3321"/>
              <a:gd name="T103" fmla="*/ 2112 h 3321"/>
              <a:gd name="T104" fmla="*/ 333 w 3321"/>
              <a:gd name="T105" fmla="*/ 627 h 3321"/>
              <a:gd name="T106" fmla="*/ 287 w 3321"/>
              <a:gd name="T107" fmla="*/ 419 h 3321"/>
              <a:gd name="T108" fmla="*/ 451 w 3321"/>
              <a:gd name="T109" fmla="*/ 280 h 3321"/>
              <a:gd name="T110" fmla="*/ 652 w 3321"/>
              <a:gd name="T111" fmla="*/ 362 h 3321"/>
              <a:gd name="T112" fmla="*/ 1453 w 3321"/>
              <a:gd name="T113" fmla="*/ 554 h 3321"/>
              <a:gd name="T114" fmla="*/ 1538 w 3321"/>
              <a:gd name="T115" fmla="*/ 40 h 3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21" h="3321">
                <a:moveTo>
                  <a:pt x="830" y="3044"/>
                </a:moveTo>
                <a:lnTo>
                  <a:pt x="830" y="3183"/>
                </a:lnTo>
                <a:lnTo>
                  <a:pt x="2491" y="3183"/>
                </a:lnTo>
                <a:lnTo>
                  <a:pt x="2491" y="3044"/>
                </a:lnTo>
                <a:lnTo>
                  <a:pt x="830" y="3044"/>
                </a:lnTo>
                <a:close/>
                <a:moveTo>
                  <a:pt x="1659" y="2353"/>
                </a:moveTo>
                <a:lnTo>
                  <a:pt x="1632" y="2355"/>
                </a:lnTo>
                <a:lnTo>
                  <a:pt x="1606" y="2363"/>
                </a:lnTo>
                <a:lnTo>
                  <a:pt x="1583" y="2376"/>
                </a:lnTo>
                <a:lnTo>
                  <a:pt x="1563" y="2393"/>
                </a:lnTo>
                <a:lnTo>
                  <a:pt x="1546" y="2413"/>
                </a:lnTo>
                <a:lnTo>
                  <a:pt x="1533" y="2437"/>
                </a:lnTo>
                <a:lnTo>
                  <a:pt x="1525" y="2463"/>
                </a:lnTo>
                <a:lnTo>
                  <a:pt x="1522" y="2491"/>
                </a:lnTo>
                <a:lnTo>
                  <a:pt x="1522" y="2906"/>
                </a:lnTo>
                <a:lnTo>
                  <a:pt x="1798" y="2906"/>
                </a:lnTo>
                <a:lnTo>
                  <a:pt x="1798" y="2491"/>
                </a:lnTo>
                <a:lnTo>
                  <a:pt x="1796" y="2463"/>
                </a:lnTo>
                <a:lnTo>
                  <a:pt x="1788" y="2437"/>
                </a:lnTo>
                <a:lnTo>
                  <a:pt x="1775" y="2413"/>
                </a:lnTo>
                <a:lnTo>
                  <a:pt x="1758" y="2393"/>
                </a:lnTo>
                <a:lnTo>
                  <a:pt x="1738" y="2376"/>
                </a:lnTo>
                <a:lnTo>
                  <a:pt x="1714" y="2363"/>
                </a:lnTo>
                <a:lnTo>
                  <a:pt x="1689" y="2355"/>
                </a:lnTo>
                <a:lnTo>
                  <a:pt x="1659" y="2353"/>
                </a:lnTo>
                <a:close/>
                <a:moveTo>
                  <a:pt x="2520" y="2007"/>
                </a:moveTo>
                <a:lnTo>
                  <a:pt x="2540" y="2046"/>
                </a:lnTo>
                <a:lnTo>
                  <a:pt x="2565" y="2082"/>
                </a:lnTo>
                <a:lnTo>
                  <a:pt x="2594" y="2114"/>
                </a:lnTo>
                <a:lnTo>
                  <a:pt x="2627" y="2144"/>
                </a:lnTo>
                <a:lnTo>
                  <a:pt x="2664" y="2168"/>
                </a:lnTo>
                <a:lnTo>
                  <a:pt x="2703" y="2188"/>
                </a:lnTo>
                <a:lnTo>
                  <a:pt x="2745" y="2202"/>
                </a:lnTo>
                <a:lnTo>
                  <a:pt x="2790" y="2211"/>
                </a:lnTo>
                <a:lnTo>
                  <a:pt x="2837" y="2214"/>
                </a:lnTo>
                <a:lnTo>
                  <a:pt x="2883" y="2211"/>
                </a:lnTo>
                <a:lnTo>
                  <a:pt x="2928" y="2202"/>
                </a:lnTo>
                <a:lnTo>
                  <a:pt x="2970" y="2188"/>
                </a:lnTo>
                <a:lnTo>
                  <a:pt x="3009" y="2168"/>
                </a:lnTo>
                <a:lnTo>
                  <a:pt x="3046" y="2144"/>
                </a:lnTo>
                <a:lnTo>
                  <a:pt x="3079" y="2114"/>
                </a:lnTo>
                <a:lnTo>
                  <a:pt x="3109" y="2082"/>
                </a:lnTo>
                <a:lnTo>
                  <a:pt x="3133" y="2046"/>
                </a:lnTo>
                <a:lnTo>
                  <a:pt x="3154" y="2007"/>
                </a:lnTo>
                <a:lnTo>
                  <a:pt x="2520" y="2007"/>
                </a:lnTo>
                <a:close/>
                <a:moveTo>
                  <a:pt x="167" y="2007"/>
                </a:moveTo>
                <a:lnTo>
                  <a:pt x="187" y="2046"/>
                </a:lnTo>
                <a:lnTo>
                  <a:pt x="212" y="2082"/>
                </a:lnTo>
                <a:lnTo>
                  <a:pt x="242" y="2114"/>
                </a:lnTo>
                <a:lnTo>
                  <a:pt x="275" y="2144"/>
                </a:lnTo>
                <a:lnTo>
                  <a:pt x="311" y="2168"/>
                </a:lnTo>
                <a:lnTo>
                  <a:pt x="351" y="2188"/>
                </a:lnTo>
                <a:lnTo>
                  <a:pt x="393" y="2202"/>
                </a:lnTo>
                <a:lnTo>
                  <a:pt x="438" y="2211"/>
                </a:lnTo>
                <a:lnTo>
                  <a:pt x="484" y="2214"/>
                </a:lnTo>
                <a:lnTo>
                  <a:pt x="530" y="2211"/>
                </a:lnTo>
                <a:lnTo>
                  <a:pt x="576" y="2202"/>
                </a:lnTo>
                <a:lnTo>
                  <a:pt x="618" y="2188"/>
                </a:lnTo>
                <a:lnTo>
                  <a:pt x="657" y="2168"/>
                </a:lnTo>
                <a:lnTo>
                  <a:pt x="693" y="2144"/>
                </a:lnTo>
                <a:lnTo>
                  <a:pt x="727" y="2114"/>
                </a:lnTo>
                <a:lnTo>
                  <a:pt x="756" y="2082"/>
                </a:lnTo>
                <a:lnTo>
                  <a:pt x="781" y="2046"/>
                </a:lnTo>
                <a:lnTo>
                  <a:pt x="801" y="2007"/>
                </a:lnTo>
                <a:lnTo>
                  <a:pt x="167" y="2007"/>
                </a:lnTo>
                <a:close/>
                <a:moveTo>
                  <a:pt x="2837" y="700"/>
                </a:moveTo>
                <a:lnTo>
                  <a:pt x="2497" y="1868"/>
                </a:lnTo>
                <a:lnTo>
                  <a:pt x="3177" y="1868"/>
                </a:lnTo>
                <a:lnTo>
                  <a:pt x="2837" y="700"/>
                </a:lnTo>
                <a:close/>
                <a:moveTo>
                  <a:pt x="484" y="700"/>
                </a:moveTo>
                <a:lnTo>
                  <a:pt x="144" y="1868"/>
                </a:lnTo>
                <a:lnTo>
                  <a:pt x="824" y="1868"/>
                </a:lnTo>
                <a:lnTo>
                  <a:pt x="484" y="700"/>
                </a:lnTo>
                <a:close/>
                <a:moveTo>
                  <a:pt x="1161" y="692"/>
                </a:moveTo>
                <a:lnTo>
                  <a:pt x="1221" y="726"/>
                </a:lnTo>
                <a:lnTo>
                  <a:pt x="1283" y="755"/>
                </a:lnTo>
                <a:lnTo>
                  <a:pt x="1338" y="776"/>
                </a:lnTo>
                <a:lnTo>
                  <a:pt x="1396" y="794"/>
                </a:lnTo>
                <a:lnTo>
                  <a:pt x="1453" y="808"/>
                </a:lnTo>
                <a:lnTo>
                  <a:pt x="1453" y="692"/>
                </a:lnTo>
                <a:lnTo>
                  <a:pt x="1161" y="692"/>
                </a:lnTo>
                <a:close/>
                <a:moveTo>
                  <a:pt x="1868" y="692"/>
                </a:moveTo>
                <a:lnTo>
                  <a:pt x="1868" y="808"/>
                </a:lnTo>
                <a:lnTo>
                  <a:pt x="1925" y="794"/>
                </a:lnTo>
                <a:lnTo>
                  <a:pt x="1982" y="776"/>
                </a:lnTo>
                <a:lnTo>
                  <a:pt x="2038" y="755"/>
                </a:lnTo>
                <a:lnTo>
                  <a:pt x="2099" y="726"/>
                </a:lnTo>
                <a:lnTo>
                  <a:pt x="2160" y="692"/>
                </a:lnTo>
                <a:lnTo>
                  <a:pt x="1868" y="692"/>
                </a:lnTo>
                <a:close/>
                <a:moveTo>
                  <a:pt x="2837" y="416"/>
                </a:moveTo>
                <a:lnTo>
                  <a:pt x="2818" y="418"/>
                </a:lnTo>
                <a:lnTo>
                  <a:pt x="2802" y="425"/>
                </a:lnTo>
                <a:lnTo>
                  <a:pt x="2788" y="436"/>
                </a:lnTo>
                <a:lnTo>
                  <a:pt x="2777" y="450"/>
                </a:lnTo>
                <a:lnTo>
                  <a:pt x="2770" y="466"/>
                </a:lnTo>
                <a:lnTo>
                  <a:pt x="2768" y="484"/>
                </a:lnTo>
                <a:lnTo>
                  <a:pt x="2770" y="503"/>
                </a:lnTo>
                <a:lnTo>
                  <a:pt x="2777" y="519"/>
                </a:lnTo>
                <a:lnTo>
                  <a:pt x="2788" y="533"/>
                </a:lnTo>
                <a:lnTo>
                  <a:pt x="2802" y="544"/>
                </a:lnTo>
                <a:lnTo>
                  <a:pt x="2818" y="551"/>
                </a:lnTo>
                <a:lnTo>
                  <a:pt x="2837" y="554"/>
                </a:lnTo>
                <a:lnTo>
                  <a:pt x="2855" y="551"/>
                </a:lnTo>
                <a:lnTo>
                  <a:pt x="2871" y="544"/>
                </a:lnTo>
                <a:lnTo>
                  <a:pt x="2885" y="533"/>
                </a:lnTo>
                <a:lnTo>
                  <a:pt x="2896" y="519"/>
                </a:lnTo>
                <a:lnTo>
                  <a:pt x="2903" y="503"/>
                </a:lnTo>
                <a:lnTo>
                  <a:pt x="2905" y="484"/>
                </a:lnTo>
                <a:lnTo>
                  <a:pt x="2903" y="466"/>
                </a:lnTo>
                <a:lnTo>
                  <a:pt x="2896" y="450"/>
                </a:lnTo>
                <a:lnTo>
                  <a:pt x="2885" y="436"/>
                </a:lnTo>
                <a:lnTo>
                  <a:pt x="2871" y="425"/>
                </a:lnTo>
                <a:lnTo>
                  <a:pt x="2855" y="418"/>
                </a:lnTo>
                <a:lnTo>
                  <a:pt x="2837" y="416"/>
                </a:lnTo>
                <a:close/>
                <a:moveTo>
                  <a:pt x="484" y="416"/>
                </a:moveTo>
                <a:lnTo>
                  <a:pt x="466" y="418"/>
                </a:lnTo>
                <a:lnTo>
                  <a:pt x="450" y="425"/>
                </a:lnTo>
                <a:lnTo>
                  <a:pt x="436" y="436"/>
                </a:lnTo>
                <a:lnTo>
                  <a:pt x="425" y="450"/>
                </a:lnTo>
                <a:lnTo>
                  <a:pt x="418" y="466"/>
                </a:lnTo>
                <a:lnTo>
                  <a:pt x="415" y="484"/>
                </a:lnTo>
                <a:lnTo>
                  <a:pt x="418" y="503"/>
                </a:lnTo>
                <a:lnTo>
                  <a:pt x="425" y="519"/>
                </a:lnTo>
                <a:lnTo>
                  <a:pt x="436" y="533"/>
                </a:lnTo>
                <a:lnTo>
                  <a:pt x="450" y="544"/>
                </a:lnTo>
                <a:lnTo>
                  <a:pt x="466" y="551"/>
                </a:lnTo>
                <a:lnTo>
                  <a:pt x="484" y="554"/>
                </a:lnTo>
                <a:lnTo>
                  <a:pt x="502" y="551"/>
                </a:lnTo>
                <a:lnTo>
                  <a:pt x="519" y="544"/>
                </a:lnTo>
                <a:lnTo>
                  <a:pt x="533" y="533"/>
                </a:lnTo>
                <a:lnTo>
                  <a:pt x="544" y="519"/>
                </a:lnTo>
                <a:lnTo>
                  <a:pt x="550" y="503"/>
                </a:lnTo>
                <a:lnTo>
                  <a:pt x="554" y="484"/>
                </a:lnTo>
                <a:lnTo>
                  <a:pt x="550" y="466"/>
                </a:lnTo>
                <a:lnTo>
                  <a:pt x="544" y="450"/>
                </a:lnTo>
                <a:lnTo>
                  <a:pt x="533" y="436"/>
                </a:lnTo>
                <a:lnTo>
                  <a:pt x="519" y="425"/>
                </a:lnTo>
                <a:lnTo>
                  <a:pt x="502" y="418"/>
                </a:lnTo>
                <a:lnTo>
                  <a:pt x="484" y="416"/>
                </a:lnTo>
                <a:close/>
                <a:moveTo>
                  <a:pt x="1659" y="139"/>
                </a:moveTo>
                <a:lnTo>
                  <a:pt x="1642" y="141"/>
                </a:lnTo>
                <a:lnTo>
                  <a:pt x="1625" y="148"/>
                </a:lnTo>
                <a:lnTo>
                  <a:pt x="1611" y="159"/>
                </a:lnTo>
                <a:lnTo>
                  <a:pt x="1601" y="173"/>
                </a:lnTo>
                <a:lnTo>
                  <a:pt x="1594" y="189"/>
                </a:lnTo>
                <a:lnTo>
                  <a:pt x="1591" y="207"/>
                </a:lnTo>
                <a:lnTo>
                  <a:pt x="1591" y="1107"/>
                </a:lnTo>
                <a:lnTo>
                  <a:pt x="1730" y="1107"/>
                </a:lnTo>
                <a:lnTo>
                  <a:pt x="1730" y="207"/>
                </a:lnTo>
                <a:lnTo>
                  <a:pt x="1727" y="189"/>
                </a:lnTo>
                <a:lnTo>
                  <a:pt x="1720" y="173"/>
                </a:lnTo>
                <a:lnTo>
                  <a:pt x="1709" y="159"/>
                </a:lnTo>
                <a:lnTo>
                  <a:pt x="1696" y="148"/>
                </a:lnTo>
                <a:lnTo>
                  <a:pt x="1679" y="141"/>
                </a:lnTo>
                <a:lnTo>
                  <a:pt x="1659" y="139"/>
                </a:lnTo>
                <a:close/>
                <a:moveTo>
                  <a:pt x="1659" y="0"/>
                </a:moveTo>
                <a:lnTo>
                  <a:pt x="1694" y="3"/>
                </a:lnTo>
                <a:lnTo>
                  <a:pt x="1726" y="11"/>
                </a:lnTo>
                <a:lnTo>
                  <a:pt x="1756" y="23"/>
                </a:lnTo>
                <a:lnTo>
                  <a:pt x="1783" y="40"/>
                </a:lnTo>
                <a:lnTo>
                  <a:pt x="1807" y="61"/>
                </a:lnTo>
                <a:lnTo>
                  <a:pt x="1828" y="86"/>
                </a:lnTo>
                <a:lnTo>
                  <a:pt x="1845" y="113"/>
                </a:lnTo>
                <a:lnTo>
                  <a:pt x="1858" y="142"/>
                </a:lnTo>
                <a:lnTo>
                  <a:pt x="1865" y="174"/>
                </a:lnTo>
                <a:lnTo>
                  <a:pt x="1868" y="207"/>
                </a:lnTo>
                <a:lnTo>
                  <a:pt x="1868" y="554"/>
                </a:lnTo>
                <a:lnTo>
                  <a:pt x="2641" y="554"/>
                </a:lnTo>
                <a:lnTo>
                  <a:pt x="2632" y="520"/>
                </a:lnTo>
                <a:lnTo>
                  <a:pt x="2629" y="484"/>
                </a:lnTo>
                <a:lnTo>
                  <a:pt x="2632" y="451"/>
                </a:lnTo>
                <a:lnTo>
                  <a:pt x="2640" y="419"/>
                </a:lnTo>
                <a:lnTo>
                  <a:pt x="2652" y="389"/>
                </a:lnTo>
                <a:lnTo>
                  <a:pt x="2669" y="362"/>
                </a:lnTo>
                <a:lnTo>
                  <a:pt x="2690" y="338"/>
                </a:lnTo>
                <a:lnTo>
                  <a:pt x="2714" y="317"/>
                </a:lnTo>
                <a:lnTo>
                  <a:pt x="2741" y="300"/>
                </a:lnTo>
                <a:lnTo>
                  <a:pt x="2771" y="288"/>
                </a:lnTo>
                <a:lnTo>
                  <a:pt x="2803" y="280"/>
                </a:lnTo>
                <a:lnTo>
                  <a:pt x="2837" y="277"/>
                </a:lnTo>
                <a:lnTo>
                  <a:pt x="2870" y="280"/>
                </a:lnTo>
                <a:lnTo>
                  <a:pt x="2902" y="288"/>
                </a:lnTo>
                <a:lnTo>
                  <a:pt x="2932" y="300"/>
                </a:lnTo>
                <a:lnTo>
                  <a:pt x="2959" y="317"/>
                </a:lnTo>
                <a:lnTo>
                  <a:pt x="2983" y="338"/>
                </a:lnTo>
                <a:lnTo>
                  <a:pt x="3004" y="362"/>
                </a:lnTo>
                <a:lnTo>
                  <a:pt x="3021" y="389"/>
                </a:lnTo>
                <a:lnTo>
                  <a:pt x="3033" y="419"/>
                </a:lnTo>
                <a:lnTo>
                  <a:pt x="3041" y="451"/>
                </a:lnTo>
                <a:lnTo>
                  <a:pt x="3044" y="484"/>
                </a:lnTo>
                <a:lnTo>
                  <a:pt x="3041" y="517"/>
                </a:lnTo>
                <a:lnTo>
                  <a:pt x="3034" y="547"/>
                </a:lnTo>
                <a:lnTo>
                  <a:pt x="3023" y="577"/>
                </a:lnTo>
                <a:lnTo>
                  <a:pt x="3007" y="603"/>
                </a:lnTo>
                <a:lnTo>
                  <a:pt x="2988" y="627"/>
                </a:lnTo>
                <a:lnTo>
                  <a:pt x="2965" y="647"/>
                </a:lnTo>
                <a:lnTo>
                  <a:pt x="3321" y="1868"/>
                </a:lnTo>
                <a:lnTo>
                  <a:pt x="3321" y="1868"/>
                </a:lnTo>
                <a:lnTo>
                  <a:pt x="3318" y="1921"/>
                </a:lnTo>
                <a:lnTo>
                  <a:pt x="3310" y="1972"/>
                </a:lnTo>
                <a:lnTo>
                  <a:pt x="3296" y="2022"/>
                </a:lnTo>
                <a:lnTo>
                  <a:pt x="3278" y="2068"/>
                </a:lnTo>
                <a:lnTo>
                  <a:pt x="3255" y="2112"/>
                </a:lnTo>
                <a:lnTo>
                  <a:pt x="3227" y="2155"/>
                </a:lnTo>
                <a:lnTo>
                  <a:pt x="3196" y="2193"/>
                </a:lnTo>
                <a:lnTo>
                  <a:pt x="3161" y="2228"/>
                </a:lnTo>
                <a:lnTo>
                  <a:pt x="3123" y="2259"/>
                </a:lnTo>
                <a:lnTo>
                  <a:pt x="3080" y="2286"/>
                </a:lnTo>
                <a:lnTo>
                  <a:pt x="3036" y="2310"/>
                </a:lnTo>
                <a:lnTo>
                  <a:pt x="2990" y="2328"/>
                </a:lnTo>
                <a:lnTo>
                  <a:pt x="2941" y="2341"/>
                </a:lnTo>
                <a:lnTo>
                  <a:pt x="2889" y="2350"/>
                </a:lnTo>
                <a:lnTo>
                  <a:pt x="2837" y="2353"/>
                </a:lnTo>
                <a:lnTo>
                  <a:pt x="2784" y="2350"/>
                </a:lnTo>
                <a:lnTo>
                  <a:pt x="2732" y="2341"/>
                </a:lnTo>
                <a:lnTo>
                  <a:pt x="2683" y="2328"/>
                </a:lnTo>
                <a:lnTo>
                  <a:pt x="2637" y="2310"/>
                </a:lnTo>
                <a:lnTo>
                  <a:pt x="2592" y="2286"/>
                </a:lnTo>
                <a:lnTo>
                  <a:pt x="2550" y="2259"/>
                </a:lnTo>
                <a:lnTo>
                  <a:pt x="2512" y="2228"/>
                </a:lnTo>
                <a:lnTo>
                  <a:pt x="2477" y="2193"/>
                </a:lnTo>
                <a:lnTo>
                  <a:pt x="2445" y="2155"/>
                </a:lnTo>
                <a:lnTo>
                  <a:pt x="2418" y="2112"/>
                </a:lnTo>
                <a:lnTo>
                  <a:pt x="2395" y="2068"/>
                </a:lnTo>
                <a:lnTo>
                  <a:pt x="2377" y="2021"/>
                </a:lnTo>
                <a:lnTo>
                  <a:pt x="2363" y="1972"/>
                </a:lnTo>
                <a:lnTo>
                  <a:pt x="2355" y="1921"/>
                </a:lnTo>
                <a:lnTo>
                  <a:pt x="2352" y="1868"/>
                </a:lnTo>
                <a:lnTo>
                  <a:pt x="2695" y="692"/>
                </a:lnTo>
                <a:lnTo>
                  <a:pt x="2392" y="692"/>
                </a:lnTo>
                <a:lnTo>
                  <a:pt x="2336" y="739"/>
                </a:lnTo>
                <a:lnTo>
                  <a:pt x="2277" y="781"/>
                </a:lnTo>
                <a:lnTo>
                  <a:pt x="2215" y="820"/>
                </a:lnTo>
                <a:lnTo>
                  <a:pt x="2150" y="854"/>
                </a:lnTo>
                <a:lnTo>
                  <a:pt x="2083" y="886"/>
                </a:lnTo>
                <a:lnTo>
                  <a:pt x="2014" y="911"/>
                </a:lnTo>
                <a:lnTo>
                  <a:pt x="1941" y="933"/>
                </a:lnTo>
                <a:lnTo>
                  <a:pt x="1868" y="949"/>
                </a:lnTo>
                <a:lnTo>
                  <a:pt x="1868" y="1107"/>
                </a:lnTo>
                <a:lnTo>
                  <a:pt x="1865" y="1135"/>
                </a:lnTo>
                <a:lnTo>
                  <a:pt x="1857" y="1161"/>
                </a:lnTo>
                <a:lnTo>
                  <a:pt x="1845" y="1184"/>
                </a:lnTo>
                <a:lnTo>
                  <a:pt x="1828" y="1205"/>
                </a:lnTo>
                <a:lnTo>
                  <a:pt x="1807" y="1222"/>
                </a:lnTo>
                <a:lnTo>
                  <a:pt x="1783" y="1235"/>
                </a:lnTo>
                <a:lnTo>
                  <a:pt x="1757" y="1243"/>
                </a:lnTo>
                <a:lnTo>
                  <a:pt x="1730" y="1246"/>
                </a:lnTo>
                <a:lnTo>
                  <a:pt x="1730" y="2223"/>
                </a:lnTo>
                <a:lnTo>
                  <a:pt x="1764" y="2234"/>
                </a:lnTo>
                <a:lnTo>
                  <a:pt x="1797" y="2250"/>
                </a:lnTo>
                <a:lnTo>
                  <a:pt x="1827" y="2269"/>
                </a:lnTo>
                <a:lnTo>
                  <a:pt x="1854" y="2294"/>
                </a:lnTo>
                <a:lnTo>
                  <a:pt x="1878" y="2320"/>
                </a:lnTo>
                <a:lnTo>
                  <a:pt x="1898" y="2350"/>
                </a:lnTo>
                <a:lnTo>
                  <a:pt x="1915" y="2382"/>
                </a:lnTo>
                <a:lnTo>
                  <a:pt x="1927" y="2416"/>
                </a:lnTo>
                <a:lnTo>
                  <a:pt x="1934" y="2453"/>
                </a:lnTo>
                <a:lnTo>
                  <a:pt x="1937" y="2491"/>
                </a:lnTo>
                <a:lnTo>
                  <a:pt x="1937" y="2906"/>
                </a:lnTo>
                <a:lnTo>
                  <a:pt x="2491" y="2906"/>
                </a:lnTo>
                <a:lnTo>
                  <a:pt x="2519" y="2908"/>
                </a:lnTo>
                <a:lnTo>
                  <a:pt x="2544" y="2916"/>
                </a:lnTo>
                <a:lnTo>
                  <a:pt x="2568" y="2930"/>
                </a:lnTo>
                <a:lnTo>
                  <a:pt x="2588" y="2947"/>
                </a:lnTo>
                <a:lnTo>
                  <a:pt x="2605" y="2967"/>
                </a:lnTo>
                <a:lnTo>
                  <a:pt x="2618" y="2990"/>
                </a:lnTo>
                <a:lnTo>
                  <a:pt x="2627" y="3016"/>
                </a:lnTo>
                <a:lnTo>
                  <a:pt x="2629" y="3044"/>
                </a:lnTo>
                <a:lnTo>
                  <a:pt x="2629" y="3183"/>
                </a:lnTo>
                <a:lnTo>
                  <a:pt x="2768" y="3183"/>
                </a:lnTo>
                <a:lnTo>
                  <a:pt x="2786" y="3185"/>
                </a:lnTo>
                <a:lnTo>
                  <a:pt x="2803" y="3192"/>
                </a:lnTo>
                <a:lnTo>
                  <a:pt x="2816" y="3203"/>
                </a:lnTo>
                <a:lnTo>
                  <a:pt x="2827" y="3217"/>
                </a:lnTo>
                <a:lnTo>
                  <a:pt x="2834" y="3233"/>
                </a:lnTo>
                <a:lnTo>
                  <a:pt x="2837" y="3252"/>
                </a:lnTo>
                <a:lnTo>
                  <a:pt x="2834" y="3270"/>
                </a:lnTo>
                <a:lnTo>
                  <a:pt x="2827" y="3287"/>
                </a:lnTo>
                <a:lnTo>
                  <a:pt x="2816" y="3301"/>
                </a:lnTo>
                <a:lnTo>
                  <a:pt x="2803" y="3312"/>
                </a:lnTo>
                <a:lnTo>
                  <a:pt x="2786" y="3319"/>
                </a:lnTo>
                <a:lnTo>
                  <a:pt x="2768" y="3321"/>
                </a:lnTo>
                <a:lnTo>
                  <a:pt x="554" y="3321"/>
                </a:lnTo>
                <a:lnTo>
                  <a:pt x="535" y="3319"/>
                </a:lnTo>
                <a:lnTo>
                  <a:pt x="518" y="3312"/>
                </a:lnTo>
                <a:lnTo>
                  <a:pt x="504" y="3301"/>
                </a:lnTo>
                <a:lnTo>
                  <a:pt x="494" y="3287"/>
                </a:lnTo>
                <a:lnTo>
                  <a:pt x="487" y="3270"/>
                </a:lnTo>
                <a:lnTo>
                  <a:pt x="484" y="3252"/>
                </a:lnTo>
                <a:lnTo>
                  <a:pt x="487" y="3233"/>
                </a:lnTo>
                <a:lnTo>
                  <a:pt x="494" y="3217"/>
                </a:lnTo>
                <a:lnTo>
                  <a:pt x="504" y="3203"/>
                </a:lnTo>
                <a:lnTo>
                  <a:pt x="518" y="3192"/>
                </a:lnTo>
                <a:lnTo>
                  <a:pt x="535" y="3185"/>
                </a:lnTo>
                <a:lnTo>
                  <a:pt x="554" y="3183"/>
                </a:lnTo>
                <a:lnTo>
                  <a:pt x="691" y="3183"/>
                </a:lnTo>
                <a:lnTo>
                  <a:pt x="691" y="3044"/>
                </a:lnTo>
                <a:lnTo>
                  <a:pt x="694" y="3016"/>
                </a:lnTo>
                <a:lnTo>
                  <a:pt x="702" y="2990"/>
                </a:lnTo>
                <a:lnTo>
                  <a:pt x="716" y="2967"/>
                </a:lnTo>
                <a:lnTo>
                  <a:pt x="733" y="2947"/>
                </a:lnTo>
                <a:lnTo>
                  <a:pt x="753" y="2930"/>
                </a:lnTo>
                <a:lnTo>
                  <a:pt x="776" y="2916"/>
                </a:lnTo>
                <a:lnTo>
                  <a:pt x="802" y="2908"/>
                </a:lnTo>
                <a:lnTo>
                  <a:pt x="830" y="2906"/>
                </a:lnTo>
                <a:lnTo>
                  <a:pt x="1384" y="2906"/>
                </a:lnTo>
                <a:lnTo>
                  <a:pt x="1384" y="2491"/>
                </a:lnTo>
                <a:lnTo>
                  <a:pt x="1386" y="2453"/>
                </a:lnTo>
                <a:lnTo>
                  <a:pt x="1394" y="2416"/>
                </a:lnTo>
                <a:lnTo>
                  <a:pt x="1406" y="2382"/>
                </a:lnTo>
                <a:lnTo>
                  <a:pt x="1422" y="2350"/>
                </a:lnTo>
                <a:lnTo>
                  <a:pt x="1443" y="2320"/>
                </a:lnTo>
                <a:lnTo>
                  <a:pt x="1466" y="2294"/>
                </a:lnTo>
                <a:lnTo>
                  <a:pt x="1493" y="2269"/>
                </a:lnTo>
                <a:lnTo>
                  <a:pt x="1524" y="2250"/>
                </a:lnTo>
                <a:lnTo>
                  <a:pt x="1557" y="2234"/>
                </a:lnTo>
                <a:lnTo>
                  <a:pt x="1591" y="2223"/>
                </a:lnTo>
                <a:lnTo>
                  <a:pt x="1591" y="1246"/>
                </a:lnTo>
                <a:lnTo>
                  <a:pt x="1563" y="1243"/>
                </a:lnTo>
                <a:lnTo>
                  <a:pt x="1538" y="1235"/>
                </a:lnTo>
                <a:lnTo>
                  <a:pt x="1514" y="1222"/>
                </a:lnTo>
                <a:lnTo>
                  <a:pt x="1493" y="1205"/>
                </a:lnTo>
                <a:lnTo>
                  <a:pt x="1476" y="1184"/>
                </a:lnTo>
                <a:lnTo>
                  <a:pt x="1463" y="1161"/>
                </a:lnTo>
                <a:lnTo>
                  <a:pt x="1455" y="1135"/>
                </a:lnTo>
                <a:lnTo>
                  <a:pt x="1453" y="1107"/>
                </a:lnTo>
                <a:lnTo>
                  <a:pt x="1453" y="949"/>
                </a:lnTo>
                <a:lnTo>
                  <a:pt x="1379" y="933"/>
                </a:lnTo>
                <a:lnTo>
                  <a:pt x="1307" y="911"/>
                </a:lnTo>
                <a:lnTo>
                  <a:pt x="1238" y="886"/>
                </a:lnTo>
                <a:lnTo>
                  <a:pt x="1170" y="854"/>
                </a:lnTo>
                <a:lnTo>
                  <a:pt x="1106" y="820"/>
                </a:lnTo>
                <a:lnTo>
                  <a:pt x="1044" y="781"/>
                </a:lnTo>
                <a:lnTo>
                  <a:pt x="984" y="739"/>
                </a:lnTo>
                <a:lnTo>
                  <a:pt x="928" y="692"/>
                </a:lnTo>
                <a:lnTo>
                  <a:pt x="626" y="692"/>
                </a:lnTo>
                <a:lnTo>
                  <a:pt x="968" y="1868"/>
                </a:lnTo>
                <a:lnTo>
                  <a:pt x="968" y="1868"/>
                </a:lnTo>
                <a:lnTo>
                  <a:pt x="968" y="1868"/>
                </a:lnTo>
                <a:lnTo>
                  <a:pt x="966" y="1921"/>
                </a:lnTo>
                <a:lnTo>
                  <a:pt x="957" y="1972"/>
                </a:lnTo>
                <a:lnTo>
                  <a:pt x="944" y="2022"/>
                </a:lnTo>
                <a:lnTo>
                  <a:pt x="926" y="2068"/>
                </a:lnTo>
                <a:lnTo>
                  <a:pt x="903" y="2112"/>
                </a:lnTo>
                <a:lnTo>
                  <a:pt x="876" y="2155"/>
                </a:lnTo>
                <a:lnTo>
                  <a:pt x="843" y="2193"/>
                </a:lnTo>
                <a:lnTo>
                  <a:pt x="809" y="2228"/>
                </a:lnTo>
                <a:lnTo>
                  <a:pt x="770" y="2259"/>
                </a:lnTo>
                <a:lnTo>
                  <a:pt x="729" y="2286"/>
                </a:lnTo>
                <a:lnTo>
                  <a:pt x="684" y="2310"/>
                </a:lnTo>
                <a:lnTo>
                  <a:pt x="637" y="2328"/>
                </a:lnTo>
                <a:lnTo>
                  <a:pt x="588" y="2341"/>
                </a:lnTo>
                <a:lnTo>
                  <a:pt x="537" y="2350"/>
                </a:lnTo>
                <a:lnTo>
                  <a:pt x="484" y="2353"/>
                </a:lnTo>
                <a:lnTo>
                  <a:pt x="432" y="2350"/>
                </a:lnTo>
                <a:lnTo>
                  <a:pt x="380" y="2341"/>
                </a:lnTo>
                <a:lnTo>
                  <a:pt x="331" y="2328"/>
                </a:lnTo>
                <a:lnTo>
                  <a:pt x="284" y="2310"/>
                </a:lnTo>
                <a:lnTo>
                  <a:pt x="240" y="2286"/>
                </a:lnTo>
                <a:lnTo>
                  <a:pt x="198" y="2259"/>
                </a:lnTo>
                <a:lnTo>
                  <a:pt x="160" y="2228"/>
                </a:lnTo>
                <a:lnTo>
                  <a:pt x="125" y="2193"/>
                </a:lnTo>
                <a:lnTo>
                  <a:pt x="94" y="2155"/>
                </a:lnTo>
                <a:lnTo>
                  <a:pt x="66" y="2112"/>
                </a:lnTo>
                <a:lnTo>
                  <a:pt x="43" y="2068"/>
                </a:lnTo>
                <a:lnTo>
                  <a:pt x="25" y="2021"/>
                </a:lnTo>
                <a:lnTo>
                  <a:pt x="11" y="1972"/>
                </a:lnTo>
                <a:lnTo>
                  <a:pt x="3" y="1921"/>
                </a:lnTo>
                <a:lnTo>
                  <a:pt x="0" y="1868"/>
                </a:lnTo>
                <a:lnTo>
                  <a:pt x="355" y="647"/>
                </a:lnTo>
                <a:lnTo>
                  <a:pt x="333" y="627"/>
                </a:lnTo>
                <a:lnTo>
                  <a:pt x="314" y="603"/>
                </a:lnTo>
                <a:lnTo>
                  <a:pt x="298" y="577"/>
                </a:lnTo>
                <a:lnTo>
                  <a:pt x="287" y="547"/>
                </a:lnTo>
                <a:lnTo>
                  <a:pt x="279" y="517"/>
                </a:lnTo>
                <a:lnTo>
                  <a:pt x="277" y="484"/>
                </a:lnTo>
                <a:lnTo>
                  <a:pt x="280" y="451"/>
                </a:lnTo>
                <a:lnTo>
                  <a:pt x="287" y="419"/>
                </a:lnTo>
                <a:lnTo>
                  <a:pt x="300" y="389"/>
                </a:lnTo>
                <a:lnTo>
                  <a:pt x="317" y="362"/>
                </a:lnTo>
                <a:lnTo>
                  <a:pt x="337" y="338"/>
                </a:lnTo>
                <a:lnTo>
                  <a:pt x="361" y="317"/>
                </a:lnTo>
                <a:lnTo>
                  <a:pt x="388" y="300"/>
                </a:lnTo>
                <a:lnTo>
                  <a:pt x="419" y="288"/>
                </a:lnTo>
                <a:lnTo>
                  <a:pt x="451" y="280"/>
                </a:lnTo>
                <a:lnTo>
                  <a:pt x="484" y="277"/>
                </a:lnTo>
                <a:lnTo>
                  <a:pt x="518" y="280"/>
                </a:lnTo>
                <a:lnTo>
                  <a:pt x="549" y="288"/>
                </a:lnTo>
                <a:lnTo>
                  <a:pt x="580" y="300"/>
                </a:lnTo>
                <a:lnTo>
                  <a:pt x="607" y="317"/>
                </a:lnTo>
                <a:lnTo>
                  <a:pt x="631" y="338"/>
                </a:lnTo>
                <a:lnTo>
                  <a:pt x="652" y="362"/>
                </a:lnTo>
                <a:lnTo>
                  <a:pt x="668" y="389"/>
                </a:lnTo>
                <a:lnTo>
                  <a:pt x="681" y="419"/>
                </a:lnTo>
                <a:lnTo>
                  <a:pt x="689" y="451"/>
                </a:lnTo>
                <a:lnTo>
                  <a:pt x="691" y="484"/>
                </a:lnTo>
                <a:lnTo>
                  <a:pt x="688" y="520"/>
                </a:lnTo>
                <a:lnTo>
                  <a:pt x="680" y="554"/>
                </a:lnTo>
                <a:lnTo>
                  <a:pt x="1453" y="554"/>
                </a:lnTo>
                <a:lnTo>
                  <a:pt x="1453" y="207"/>
                </a:lnTo>
                <a:lnTo>
                  <a:pt x="1455" y="174"/>
                </a:lnTo>
                <a:lnTo>
                  <a:pt x="1463" y="142"/>
                </a:lnTo>
                <a:lnTo>
                  <a:pt x="1476" y="113"/>
                </a:lnTo>
                <a:lnTo>
                  <a:pt x="1492" y="86"/>
                </a:lnTo>
                <a:lnTo>
                  <a:pt x="1514" y="61"/>
                </a:lnTo>
                <a:lnTo>
                  <a:pt x="1538" y="40"/>
                </a:lnTo>
                <a:lnTo>
                  <a:pt x="1565" y="23"/>
                </a:lnTo>
                <a:lnTo>
                  <a:pt x="1595" y="11"/>
                </a:lnTo>
                <a:lnTo>
                  <a:pt x="1626" y="3"/>
                </a:lnTo>
                <a:lnTo>
                  <a:pt x="165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1F7EFDE3-C883-4261-BA62-CF7C9D2243B9}"/>
              </a:ext>
            </a:extLst>
          </p:cNvPr>
          <p:cNvGrpSpPr/>
          <p:nvPr/>
        </p:nvGrpSpPr>
        <p:grpSpPr>
          <a:xfrm>
            <a:off x="7650588" y="1723019"/>
            <a:ext cx="582612" cy="582613"/>
            <a:chOff x="9066213" y="3446463"/>
            <a:chExt cx="582612" cy="582613"/>
          </a:xfrm>
          <a:solidFill>
            <a:schemeClr val="bg1"/>
          </a:solidFill>
        </p:grpSpPr>
        <p:sp>
          <p:nvSpPr>
            <p:cNvPr id="130" name="Freeform 175">
              <a:extLst>
                <a:ext uri="{FF2B5EF4-FFF2-40B4-BE49-F238E27FC236}">
                  <a16:creationId xmlns:a16="http://schemas.microsoft.com/office/drawing/2014/main" id="{80553E33-89C1-4728-864F-2E6A593599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66213" y="3446463"/>
              <a:ext cx="582612" cy="582613"/>
            </a:xfrm>
            <a:custGeom>
              <a:avLst/>
              <a:gdLst>
                <a:gd name="T0" fmla="*/ 1415 w 3300"/>
                <a:gd name="T1" fmla="*/ 503 h 3299"/>
                <a:gd name="T2" fmla="*/ 1136 w 3300"/>
                <a:gd name="T3" fmla="*/ 635 h 3299"/>
                <a:gd name="T4" fmla="*/ 736 w 3300"/>
                <a:gd name="T5" fmla="*/ 500 h 3299"/>
                <a:gd name="T6" fmla="*/ 489 w 3300"/>
                <a:gd name="T7" fmla="*/ 719 h 3299"/>
                <a:gd name="T8" fmla="*/ 679 w 3300"/>
                <a:gd name="T9" fmla="*/ 1043 h 3299"/>
                <a:gd name="T10" fmla="*/ 541 w 3300"/>
                <a:gd name="T11" fmla="*/ 1391 h 3299"/>
                <a:gd name="T12" fmla="*/ 175 w 3300"/>
                <a:gd name="T13" fmla="*/ 1493 h 3299"/>
                <a:gd name="T14" fmla="*/ 192 w 3300"/>
                <a:gd name="T15" fmla="*/ 1831 h 3299"/>
                <a:gd name="T16" fmla="*/ 575 w 3300"/>
                <a:gd name="T17" fmla="*/ 2018 h 3299"/>
                <a:gd name="T18" fmla="*/ 681 w 3300"/>
                <a:gd name="T19" fmla="*/ 2308 h 3299"/>
                <a:gd name="T20" fmla="*/ 712 w 3300"/>
                <a:gd name="T21" fmla="*/ 2807 h 3299"/>
                <a:gd name="T22" fmla="*/ 1005 w 3300"/>
                <a:gd name="T23" fmla="*/ 2630 h 3299"/>
                <a:gd name="T24" fmla="*/ 1219 w 3300"/>
                <a:gd name="T25" fmla="*/ 2703 h 3299"/>
                <a:gd name="T26" fmla="*/ 1428 w 3300"/>
                <a:gd name="T27" fmla="*/ 2819 h 3299"/>
                <a:gd name="T28" fmla="*/ 1806 w 3300"/>
                <a:gd name="T29" fmla="*/ 3131 h 3299"/>
                <a:gd name="T30" fmla="*/ 1901 w 3300"/>
                <a:gd name="T31" fmla="*/ 2769 h 3299"/>
                <a:gd name="T32" fmla="*/ 2245 w 3300"/>
                <a:gd name="T33" fmla="*/ 2622 h 3299"/>
                <a:gd name="T34" fmla="*/ 2576 w 3300"/>
                <a:gd name="T35" fmla="*/ 2810 h 3299"/>
                <a:gd name="T36" fmla="*/ 2808 w 3300"/>
                <a:gd name="T37" fmla="*/ 2568 h 3299"/>
                <a:gd name="T38" fmla="*/ 2630 w 3300"/>
                <a:gd name="T39" fmla="*/ 2227 h 3299"/>
                <a:gd name="T40" fmla="*/ 2783 w 3300"/>
                <a:gd name="T41" fmla="*/ 1887 h 3299"/>
                <a:gd name="T42" fmla="*/ 3132 w 3300"/>
                <a:gd name="T43" fmla="*/ 1797 h 3299"/>
                <a:gd name="T44" fmla="*/ 2799 w 3300"/>
                <a:gd name="T45" fmla="*/ 1422 h 3299"/>
                <a:gd name="T46" fmla="*/ 2668 w 3300"/>
                <a:gd name="T47" fmla="*/ 1143 h 3299"/>
                <a:gd name="T48" fmla="*/ 2804 w 3300"/>
                <a:gd name="T49" fmla="*/ 742 h 3299"/>
                <a:gd name="T50" fmla="*/ 2581 w 3300"/>
                <a:gd name="T51" fmla="*/ 492 h 3299"/>
                <a:gd name="T52" fmla="*/ 2264 w 3300"/>
                <a:gd name="T53" fmla="*/ 682 h 3299"/>
                <a:gd name="T54" fmla="*/ 1909 w 3300"/>
                <a:gd name="T55" fmla="*/ 541 h 3299"/>
                <a:gd name="T56" fmla="*/ 1808 w 3300"/>
                <a:gd name="T57" fmla="*/ 174 h 3299"/>
                <a:gd name="T58" fmla="*/ 1851 w 3300"/>
                <a:gd name="T59" fmla="*/ 10 h 3299"/>
                <a:gd name="T60" fmla="*/ 1981 w 3300"/>
                <a:gd name="T61" fmla="*/ 164 h 3299"/>
                <a:gd name="T62" fmla="*/ 2516 w 3300"/>
                <a:gd name="T63" fmla="*/ 332 h 3299"/>
                <a:gd name="T64" fmla="*/ 2714 w 3300"/>
                <a:gd name="T65" fmla="*/ 380 h 3299"/>
                <a:gd name="T66" fmla="*/ 2975 w 3300"/>
                <a:gd name="T67" fmla="*/ 754 h 3299"/>
                <a:gd name="T68" fmla="*/ 2899 w 3300"/>
                <a:gd name="T69" fmla="*/ 1272 h 3299"/>
                <a:gd name="T70" fmla="*/ 3279 w 3300"/>
                <a:gd name="T71" fmla="*/ 1415 h 3299"/>
                <a:gd name="T72" fmla="*/ 3279 w 3300"/>
                <a:gd name="T73" fmla="*/ 1884 h 3299"/>
                <a:gd name="T74" fmla="*/ 2899 w 3300"/>
                <a:gd name="T75" fmla="*/ 2027 h 3299"/>
                <a:gd name="T76" fmla="*/ 2976 w 3300"/>
                <a:gd name="T77" fmla="*/ 2546 h 3299"/>
                <a:gd name="T78" fmla="*/ 2714 w 3300"/>
                <a:gd name="T79" fmla="*/ 2919 h 3299"/>
                <a:gd name="T80" fmla="*/ 2516 w 3300"/>
                <a:gd name="T81" fmla="*/ 2967 h 3299"/>
                <a:gd name="T82" fmla="*/ 1989 w 3300"/>
                <a:gd name="T83" fmla="*/ 3136 h 3299"/>
                <a:gd name="T84" fmla="*/ 1858 w 3300"/>
                <a:gd name="T85" fmla="*/ 3290 h 3299"/>
                <a:gd name="T86" fmla="*/ 1390 w 3300"/>
                <a:gd name="T87" fmla="*/ 3263 h 3299"/>
                <a:gd name="T88" fmla="*/ 1193 w 3300"/>
                <a:gd name="T89" fmla="*/ 2871 h 3299"/>
                <a:gd name="T90" fmla="*/ 731 w 3300"/>
                <a:gd name="T91" fmla="*/ 2983 h 3299"/>
                <a:gd name="T92" fmla="*/ 365 w 3300"/>
                <a:gd name="T93" fmla="*/ 2695 h 3299"/>
                <a:gd name="T94" fmla="*/ 348 w 3300"/>
                <a:gd name="T95" fmla="*/ 2494 h 3299"/>
                <a:gd name="T96" fmla="*/ 164 w 3300"/>
                <a:gd name="T97" fmla="*/ 1996 h 3299"/>
                <a:gd name="T98" fmla="*/ 10 w 3300"/>
                <a:gd name="T99" fmla="*/ 1865 h 3299"/>
                <a:gd name="T100" fmla="*/ 37 w 3300"/>
                <a:gd name="T101" fmla="*/ 1396 h 3299"/>
                <a:gd name="T102" fmla="*/ 427 w 3300"/>
                <a:gd name="T103" fmla="*/ 1198 h 3299"/>
                <a:gd name="T104" fmla="*/ 317 w 3300"/>
                <a:gd name="T105" fmla="*/ 729 h 3299"/>
                <a:gd name="T106" fmla="*/ 605 w 3300"/>
                <a:gd name="T107" fmla="*/ 365 h 3299"/>
                <a:gd name="T108" fmla="*/ 807 w 3300"/>
                <a:gd name="T109" fmla="*/ 348 h 3299"/>
                <a:gd name="T110" fmla="*/ 1304 w 3300"/>
                <a:gd name="T111" fmla="*/ 163 h 3299"/>
                <a:gd name="T112" fmla="*/ 1436 w 3300"/>
                <a:gd name="T113" fmla="*/ 10 h 3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300" h="3299">
                  <a:moveTo>
                    <a:pt x="1497" y="168"/>
                  </a:moveTo>
                  <a:lnTo>
                    <a:pt x="1487" y="169"/>
                  </a:lnTo>
                  <a:lnTo>
                    <a:pt x="1479" y="174"/>
                  </a:lnTo>
                  <a:lnTo>
                    <a:pt x="1473" y="181"/>
                  </a:lnTo>
                  <a:lnTo>
                    <a:pt x="1470" y="191"/>
                  </a:lnTo>
                  <a:lnTo>
                    <a:pt x="1420" y="484"/>
                  </a:lnTo>
                  <a:lnTo>
                    <a:pt x="1415" y="503"/>
                  </a:lnTo>
                  <a:lnTo>
                    <a:pt x="1405" y="519"/>
                  </a:lnTo>
                  <a:lnTo>
                    <a:pt x="1392" y="533"/>
                  </a:lnTo>
                  <a:lnTo>
                    <a:pt x="1377" y="544"/>
                  </a:lnTo>
                  <a:lnTo>
                    <a:pt x="1359" y="551"/>
                  </a:lnTo>
                  <a:lnTo>
                    <a:pt x="1283" y="574"/>
                  </a:lnTo>
                  <a:lnTo>
                    <a:pt x="1208" y="602"/>
                  </a:lnTo>
                  <a:lnTo>
                    <a:pt x="1136" y="635"/>
                  </a:lnTo>
                  <a:lnTo>
                    <a:pt x="1067" y="674"/>
                  </a:lnTo>
                  <a:lnTo>
                    <a:pt x="1049" y="682"/>
                  </a:lnTo>
                  <a:lnTo>
                    <a:pt x="1030" y="686"/>
                  </a:lnTo>
                  <a:lnTo>
                    <a:pt x="1011" y="685"/>
                  </a:lnTo>
                  <a:lnTo>
                    <a:pt x="993" y="680"/>
                  </a:lnTo>
                  <a:lnTo>
                    <a:pt x="975" y="670"/>
                  </a:lnTo>
                  <a:lnTo>
                    <a:pt x="736" y="500"/>
                  </a:lnTo>
                  <a:lnTo>
                    <a:pt x="727" y="496"/>
                  </a:lnTo>
                  <a:lnTo>
                    <a:pt x="720" y="495"/>
                  </a:lnTo>
                  <a:lnTo>
                    <a:pt x="715" y="496"/>
                  </a:lnTo>
                  <a:lnTo>
                    <a:pt x="708" y="498"/>
                  </a:lnTo>
                  <a:lnTo>
                    <a:pt x="701" y="504"/>
                  </a:lnTo>
                  <a:lnTo>
                    <a:pt x="495" y="711"/>
                  </a:lnTo>
                  <a:lnTo>
                    <a:pt x="489" y="719"/>
                  </a:lnTo>
                  <a:lnTo>
                    <a:pt x="487" y="728"/>
                  </a:lnTo>
                  <a:lnTo>
                    <a:pt x="488" y="738"/>
                  </a:lnTo>
                  <a:lnTo>
                    <a:pt x="492" y="746"/>
                  </a:lnTo>
                  <a:lnTo>
                    <a:pt x="663" y="989"/>
                  </a:lnTo>
                  <a:lnTo>
                    <a:pt x="673" y="1006"/>
                  </a:lnTo>
                  <a:lnTo>
                    <a:pt x="678" y="1025"/>
                  </a:lnTo>
                  <a:lnTo>
                    <a:pt x="679" y="1043"/>
                  </a:lnTo>
                  <a:lnTo>
                    <a:pt x="675" y="1062"/>
                  </a:lnTo>
                  <a:lnTo>
                    <a:pt x="668" y="1080"/>
                  </a:lnTo>
                  <a:lnTo>
                    <a:pt x="630" y="1150"/>
                  </a:lnTo>
                  <a:lnTo>
                    <a:pt x="598" y="1222"/>
                  </a:lnTo>
                  <a:lnTo>
                    <a:pt x="570" y="1297"/>
                  </a:lnTo>
                  <a:lnTo>
                    <a:pt x="548" y="1373"/>
                  </a:lnTo>
                  <a:lnTo>
                    <a:pt x="541" y="1391"/>
                  </a:lnTo>
                  <a:lnTo>
                    <a:pt x="531" y="1407"/>
                  </a:lnTo>
                  <a:lnTo>
                    <a:pt x="516" y="1420"/>
                  </a:lnTo>
                  <a:lnTo>
                    <a:pt x="500" y="1430"/>
                  </a:lnTo>
                  <a:lnTo>
                    <a:pt x="481" y="1435"/>
                  </a:lnTo>
                  <a:lnTo>
                    <a:pt x="192" y="1483"/>
                  </a:lnTo>
                  <a:lnTo>
                    <a:pt x="182" y="1487"/>
                  </a:lnTo>
                  <a:lnTo>
                    <a:pt x="175" y="1493"/>
                  </a:lnTo>
                  <a:lnTo>
                    <a:pt x="170" y="1501"/>
                  </a:lnTo>
                  <a:lnTo>
                    <a:pt x="169" y="1510"/>
                  </a:lnTo>
                  <a:lnTo>
                    <a:pt x="169" y="1804"/>
                  </a:lnTo>
                  <a:lnTo>
                    <a:pt x="170" y="1813"/>
                  </a:lnTo>
                  <a:lnTo>
                    <a:pt x="175" y="1821"/>
                  </a:lnTo>
                  <a:lnTo>
                    <a:pt x="182" y="1828"/>
                  </a:lnTo>
                  <a:lnTo>
                    <a:pt x="192" y="1831"/>
                  </a:lnTo>
                  <a:lnTo>
                    <a:pt x="485" y="1880"/>
                  </a:lnTo>
                  <a:lnTo>
                    <a:pt x="504" y="1886"/>
                  </a:lnTo>
                  <a:lnTo>
                    <a:pt x="520" y="1895"/>
                  </a:lnTo>
                  <a:lnTo>
                    <a:pt x="534" y="1908"/>
                  </a:lnTo>
                  <a:lnTo>
                    <a:pt x="545" y="1924"/>
                  </a:lnTo>
                  <a:lnTo>
                    <a:pt x="552" y="1942"/>
                  </a:lnTo>
                  <a:lnTo>
                    <a:pt x="575" y="2018"/>
                  </a:lnTo>
                  <a:lnTo>
                    <a:pt x="603" y="2093"/>
                  </a:lnTo>
                  <a:lnTo>
                    <a:pt x="636" y="2164"/>
                  </a:lnTo>
                  <a:lnTo>
                    <a:pt x="675" y="2234"/>
                  </a:lnTo>
                  <a:lnTo>
                    <a:pt x="683" y="2252"/>
                  </a:lnTo>
                  <a:lnTo>
                    <a:pt x="686" y="2270"/>
                  </a:lnTo>
                  <a:lnTo>
                    <a:pt x="686" y="2289"/>
                  </a:lnTo>
                  <a:lnTo>
                    <a:pt x="681" y="2308"/>
                  </a:lnTo>
                  <a:lnTo>
                    <a:pt x="671" y="2325"/>
                  </a:lnTo>
                  <a:lnTo>
                    <a:pt x="501" y="2564"/>
                  </a:lnTo>
                  <a:lnTo>
                    <a:pt x="497" y="2573"/>
                  </a:lnTo>
                  <a:lnTo>
                    <a:pt x="496" y="2582"/>
                  </a:lnTo>
                  <a:lnTo>
                    <a:pt x="498" y="2592"/>
                  </a:lnTo>
                  <a:lnTo>
                    <a:pt x="504" y="2600"/>
                  </a:lnTo>
                  <a:lnTo>
                    <a:pt x="712" y="2807"/>
                  </a:lnTo>
                  <a:lnTo>
                    <a:pt x="719" y="2812"/>
                  </a:lnTo>
                  <a:lnTo>
                    <a:pt x="726" y="2815"/>
                  </a:lnTo>
                  <a:lnTo>
                    <a:pt x="731" y="2815"/>
                  </a:lnTo>
                  <a:lnTo>
                    <a:pt x="738" y="2814"/>
                  </a:lnTo>
                  <a:lnTo>
                    <a:pt x="747" y="2810"/>
                  </a:lnTo>
                  <a:lnTo>
                    <a:pt x="990" y="2639"/>
                  </a:lnTo>
                  <a:lnTo>
                    <a:pt x="1005" y="2630"/>
                  </a:lnTo>
                  <a:lnTo>
                    <a:pt x="1021" y="2625"/>
                  </a:lnTo>
                  <a:lnTo>
                    <a:pt x="1038" y="2624"/>
                  </a:lnTo>
                  <a:lnTo>
                    <a:pt x="1052" y="2625"/>
                  </a:lnTo>
                  <a:lnTo>
                    <a:pt x="1066" y="2629"/>
                  </a:lnTo>
                  <a:lnTo>
                    <a:pt x="1080" y="2635"/>
                  </a:lnTo>
                  <a:lnTo>
                    <a:pt x="1148" y="2671"/>
                  </a:lnTo>
                  <a:lnTo>
                    <a:pt x="1219" y="2703"/>
                  </a:lnTo>
                  <a:lnTo>
                    <a:pt x="1292" y="2730"/>
                  </a:lnTo>
                  <a:lnTo>
                    <a:pt x="1366" y="2752"/>
                  </a:lnTo>
                  <a:lnTo>
                    <a:pt x="1385" y="2759"/>
                  </a:lnTo>
                  <a:lnTo>
                    <a:pt x="1400" y="2769"/>
                  </a:lnTo>
                  <a:lnTo>
                    <a:pt x="1413" y="2783"/>
                  </a:lnTo>
                  <a:lnTo>
                    <a:pt x="1422" y="2800"/>
                  </a:lnTo>
                  <a:lnTo>
                    <a:pt x="1428" y="2819"/>
                  </a:lnTo>
                  <a:lnTo>
                    <a:pt x="1477" y="3110"/>
                  </a:lnTo>
                  <a:lnTo>
                    <a:pt x="1480" y="3119"/>
                  </a:lnTo>
                  <a:lnTo>
                    <a:pt x="1486" y="3126"/>
                  </a:lnTo>
                  <a:lnTo>
                    <a:pt x="1494" y="3131"/>
                  </a:lnTo>
                  <a:lnTo>
                    <a:pt x="1504" y="3133"/>
                  </a:lnTo>
                  <a:lnTo>
                    <a:pt x="1797" y="3133"/>
                  </a:lnTo>
                  <a:lnTo>
                    <a:pt x="1806" y="3131"/>
                  </a:lnTo>
                  <a:lnTo>
                    <a:pt x="1815" y="3126"/>
                  </a:lnTo>
                  <a:lnTo>
                    <a:pt x="1821" y="3119"/>
                  </a:lnTo>
                  <a:lnTo>
                    <a:pt x="1824" y="3110"/>
                  </a:lnTo>
                  <a:lnTo>
                    <a:pt x="1873" y="2818"/>
                  </a:lnTo>
                  <a:lnTo>
                    <a:pt x="1879" y="2799"/>
                  </a:lnTo>
                  <a:lnTo>
                    <a:pt x="1888" y="2783"/>
                  </a:lnTo>
                  <a:lnTo>
                    <a:pt x="1901" y="2769"/>
                  </a:lnTo>
                  <a:lnTo>
                    <a:pt x="1917" y="2758"/>
                  </a:lnTo>
                  <a:lnTo>
                    <a:pt x="1935" y="2751"/>
                  </a:lnTo>
                  <a:lnTo>
                    <a:pt x="2011" y="2729"/>
                  </a:lnTo>
                  <a:lnTo>
                    <a:pt x="2086" y="2701"/>
                  </a:lnTo>
                  <a:lnTo>
                    <a:pt x="2158" y="2668"/>
                  </a:lnTo>
                  <a:lnTo>
                    <a:pt x="2228" y="2630"/>
                  </a:lnTo>
                  <a:lnTo>
                    <a:pt x="2245" y="2622"/>
                  </a:lnTo>
                  <a:lnTo>
                    <a:pt x="2264" y="2618"/>
                  </a:lnTo>
                  <a:lnTo>
                    <a:pt x="2283" y="2618"/>
                  </a:lnTo>
                  <a:lnTo>
                    <a:pt x="2302" y="2625"/>
                  </a:lnTo>
                  <a:lnTo>
                    <a:pt x="2319" y="2634"/>
                  </a:lnTo>
                  <a:lnTo>
                    <a:pt x="2559" y="2805"/>
                  </a:lnTo>
                  <a:lnTo>
                    <a:pt x="2568" y="2809"/>
                  </a:lnTo>
                  <a:lnTo>
                    <a:pt x="2576" y="2810"/>
                  </a:lnTo>
                  <a:lnTo>
                    <a:pt x="2581" y="2809"/>
                  </a:lnTo>
                  <a:lnTo>
                    <a:pt x="2588" y="2807"/>
                  </a:lnTo>
                  <a:lnTo>
                    <a:pt x="2595" y="2801"/>
                  </a:lnTo>
                  <a:lnTo>
                    <a:pt x="2802" y="2595"/>
                  </a:lnTo>
                  <a:lnTo>
                    <a:pt x="2807" y="2587"/>
                  </a:lnTo>
                  <a:lnTo>
                    <a:pt x="2809" y="2578"/>
                  </a:lnTo>
                  <a:lnTo>
                    <a:pt x="2808" y="2568"/>
                  </a:lnTo>
                  <a:lnTo>
                    <a:pt x="2804" y="2559"/>
                  </a:lnTo>
                  <a:lnTo>
                    <a:pt x="2634" y="2318"/>
                  </a:lnTo>
                  <a:lnTo>
                    <a:pt x="2624" y="2301"/>
                  </a:lnTo>
                  <a:lnTo>
                    <a:pt x="2619" y="2282"/>
                  </a:lnTo>
                  <a:lnTo>
                    <a:pt x="2619" y="2263"/>
                  </a:lnTo>
                  <a:lnTo>
                    <a:pt x="2622" y="2245"/>
                  </a:lnTo>
                  <a:lnTo>
                    <a:pt x="2630" y="2227"/>
                  </a:lnTo>
                  <a:lnTo>
                    <a:pt x="2668" y="2157"/>
                  </a:lnTo>
                  <a:lnTo>
                    <a:pt x="2701" y="2085"/>
                  </a:lnTo>
                  <a:lnTo>
                    <a:pt x="2729" y="2010"/>
                  </a:lnTo>
                  <a:lnTo>
                    <a:pt x="2751" y="1934"/>
                  </a:lnTo>
                  <a:lnTo>
                    <a:pt x="2758" y="1916"/>
                  </a:lnTo>
                  <a:lnTo>
                    <a:pt x="2769" y="1900"/>
                  </a:lnTo>
                  <a:lnTo>
                    <a:pt x="2783" y="1887"/>
                  </a:lnTo>
                  <a:lnTo>
                    <a:pt x="2799" y="1878"/>
                  </a:lnTo>
                  <a:lnTo>
                    <a:pt x="2818" y="1873"/>
                  </a:lnTo>
                  <a:lnTo>
                    <a:pt x="3109" y="1824"/>
                  </a:lnTo>
                  <a:lnTo>
                    <a:pt x="3118" y="1821"/>
                  </a:lnTo>
                  <a:lnTo>
                    <a:pt x="3125" y="1814"/>
                  </a:lnTo>
                  <a:lnTo>
                    <a:pt x="3130" y="1806"/>
                  </a:lnTo>
                  <a:lnTo>
                    <a:pt x="3132" y="1797"/>
                  </a:lnTo>
                  <a:lnTo>
                    <a:pt x="3132" y="1504"/>
                  </a:lnTo>
                  <a:lnTo>
                    <a:pt x="3130" y="1495"/>
                  </a:lnTo>
                  <a:lnTo>
                    <a:pt x="3125" y="1486"/>
                  </a:lnTo>
                  <a:lnTo>
                    <a:pt x="3118" y="1480"/>
                  </a:lnTo>
                  <a:lnTo>
                    <a:pt x="3109" y="1477"/>
                  </a:lnTo>
                  <a:lnTo>
                    <a:pt x="2818" y="1428"/>
                  </a:lnTo>
                  <a:lnTo>
                    <a:pt x="2799" y="1422"/>
                  </a:lnTo>
                  <a:lnTo>
                    <a:pt x="2782" y="1413"/>
                  </a:lnTo>
                  <a:lnTo>
                    <a:pt x="2768" y="1400"/>
                  </a:lnTo>
                  <a:lnTo>
                    <a:pt x="2758" y="1384"/>
                  </a:lnTo>
                  <a:lnTo>
                    <a:pt x="2751" y="1366"/>
                  </a:lnTo>
                  <a:lnTo>
                    <a:pt x="2728" y="1290"/>
                  </a:lnTo>
                  <a:lnTo>
                    <a:pt x="2701" y="1215"/>
                  </a:lnTo>
                  <a:lnTo>
                    <a:pt x="2668" y="1143"/>
                  </a:lnTo>
                  <a:lnTo>
                    <a:pt x="2629" y="1073"/>
                  </a:lnTo>
                  <a:lnTo>
                    <a:pt x="2622" y="1056"/>
                  </a:lnTo>
                  <a:lnTo>
                    <a:pt x="2618" y="1037"/>
                  </a:lnTo>
                  <a:lnTo>
                    <a:pt x="2619" y="1018"/>
                  </a:lnTo>
                  <a:lnTo>
                    <a:pt x="2624" y="999"/>
                  </a:lnTo>
                  <a:lnTo>
                    <a:pt x="2634" y="982"/>
                  </a:lnTo>
                  <a:lnTo>
                    <a:pt x="2804" y="742"/>
                  </a:lnTo>
                  <a:lnTo>
                    <a:pt x="2809" y="733"/>
                  </a:lnTo>
                  <a:lnTo>
                    <a:pt x="2810" y="723"/>
                  </a:lnTo>
                  <a:lnTo>
                    <a:pt x="2807" y="714"/>
                  </a:lnTo>
                  <a:lnTo>
                    <a:pt x="2802" y="706"/>
                  </a:lnTo>
                  <a:lnTo>
                    <a:pt x="2595" y="500"/>
                  </a:lnTo>
                  <a:lnTo>
                    <a:pt x="2588" y="494"/>
                  </a:lnTo>
                  <a:lnTo>
                    <a:pt x="2581" y="492"/>
                  </a:lnTo>
                  <a:lnTo>
                    <a:pt x="2576" y="491"/>
                  </a:lnTo>
                  <a:lnTo>
                    <a:pt x="2568" y="492"/>
                  </a:lnTo>
                  <a:lnTo>
                    <a:pt x="2559" y="496"/>
                  </a:lnTo>
                  <a:lnTo>
                    <a:pt x="2318" y="667"/>
                  </a:lnTo>
                  <a:lnTo>
                    <a:pt x="2301" y="676"/>
                  </a:lnTo>
                  <a:lnTo>
                    <a:pt x="2283" y="681"/>
                  </a:lnTo>
                  <a:lnTo>
                    <a:pt x="2264" y="682"/>
                  </a:lnTo>
                  <a:lnTo>
                    <a:pt x="2245" y="678"/>
                  </a:lnTo>
                  <a:lnTo>
                    <a:pt x="2227" y="670"/>
                  </a:lnTo>
                  <a:lnTo>
                    <a:pt x="2156" y="632"/>
                  </a:lnTo>
                  <a:lnTo>
                    <a:pt x="2082" y="598"/>
                  </a:lnTo>
                  <a:lnTo>
                    <a:pt x="2005" y="570"/>
                  </a:lnTo>
                  <a:lnTo>
                    <a:pt x="1927" y="548"/>
                  </a:lnTo>
                  <a:lnTo>
                    <a:pt x="1909" y="541"/>
                  </a:lnTo>
                  <a:lnTo>
                    <a:pt x="1893" y="530"/>
                  </a:lnTo>
                  <a:lnTo>
                    <a:pt x="1880" y="516"/>
                  </a:lnTo>
                  <a:lnTo>
                    <a:pt x="1871" y="499"/>
                  </a:lnTo>
                  <a:lnTo>
                    <a:pt x="1865" y="480"/>
                  </a:lnTo>
                  <a:lnTo>
                    <a:pt x="1817" y="191"/>
                  </a:lnTo>
                  <a:lnTo>
                    <a:pt x="1814" y="181"/>
                  </a:lnTo>
                  <a:lnTo>
                    <a:pt x="1808" y="174"/>
                  </a:lnTo>
                  <a:lnTo>
                    <a:pt x="1799" y="169"/>
                  </a:lnTo>
                  <a:lnTo>
                    <a:pt x="1789" y="168"/>
                  </a:lnTo>
                  <a:lnTo>
                    <a:pt x="1497" y="168"/>
                  </a:lnTo>
                  <a:close/>
                  <a:moveTo>
                    <a:pt x="1497" y="0"/>
                  </a:moveTo>
                  <a:lnTo>
                    <a:pt x="1789" y="0"/>
                  </a:lnTo>
                  <a:lnTo>
                    <a:pt x="1821" y="3"/>
                  </a:lnTo>
                  <a:lnTo>
                    <a:pt x="1851" y="10"/>
                  </a:lnTo>
                  <a:lnTo>
                    <a:pt x="1879" y="21"/>
                  </a:lnTo>
                  <a:lnTo>
                    <a:pt x="1904" y="37"/>
                  </a:lnTo>
                  <a:lnTo>
                    <a:pt x="1927" y="56"/>
                  </a:lnTo>
                  <a:lnTo>
                    <a:pt x="1946" y="79"/>
                  </a:lnTo>
                  <a:lnTo>
                    <a:pt x="1962" y="104"/>
                  </a:lnTo>
                  <a:lnTo>
                    <a:pt x="1973" y="133"/>
                  </a:lnTo>
                  <a:lnTo>
                    <a:pt x="1981" y="164"/>
                  </a:lnTo>
                  <a:lnTo>
                    <a:pt x="2020" y="400"/>
                  </a:lnTo>
                  <a:lnTo>
                    <a:pt x="2105" y="428"/>
                  </a:lnTo>
                  <a:lnTo>
                    <a:pt x="2185" y="462"/>
                  </a:lnTo>
                  <a:lnTo>
                    <a:pt x="2264" y="500"/>
                  </a:lnTo>
                  <a:lnTo>
                    <a:pt x="2462" y="359"/>
                  </a:lnTo>
                  <a:lnTo>
                    <a:pt x="2488" y="344"/>
                  </a:lnTo>
                  <a:lnTo>
                    <a:pt x="2516" y="332"/>
                  </a:lnTo>
                  <a:lnTo>
                    <a:pt x="2545" y="325"/>
                  </a:lnTo>
                  <a:lnTo>
                    <a:pt x="2575" y="323"/>
                  </a:lnTo>
                  <a:lnTo>
                    <a:pt x="2606" y="325"/>
                  </a:lnTo>
                  <a:lnTo>
                    <a:pt x="2636" y="332"/>
                  </a:lnTo>
                  <a:lnTo>
                    <a:pt x="2664" y="344"/>
                  </a:lnTo>
                  <a:lnTo>
                    <a:pt x="2690" y="360"/>
                  </a:lnTo>
                  <a:lnTo>
                    <a:pt x="2714" y="380"/>
                  </a:lnTo>
                  <a:lnTo>
                    <a:pt x="2920" y="587"/>
                  </a:lnTo>
                  <a:lnTo>
                    <a:pt x="2941" y="610"/>
                  </a:lnTo>
                  <a:lnTo>
                    <a:pt x="2957" y="637"/>
                  </a:lnTo>
                  <a:lnTo>
                    <a:pt x="2968" y="664"/>
                  </a:lnTo>
                  <a:lnTo>
                    <a:pt x="2975" y="694"/>
                  </a:lnTo>
                  <a:lnTo>
                    <a:pt x="2978" y="724"/>
                  </a:lnTo>
                  <a:lnTo>
                    <a:pt x="2975" y="754"/>
                  </a:lnTo>
                  <a:lnTo>
                    <a:pt x="2969" y="783"/>
                  </a:lnTo>
                  <a:lnTo>
                    <a:pt x="2957" y="811"/>
                  </a:lnTo>
                  <a:lnTo>
                    <a:pt x="2941" y="838"/>
                  </a:lnTo>
                  <a:lnTo>
                    <a:pt x="2800" y="1036"/>
                  </a:lnTo>
                  <a:lnTo>
                    <a:pt x="2838" y="1112"/>
                  </a:lnTo>
                  <a:lnTo>
                    <a:pt x="2871" y="1190"/>
                  </a:lnTo>
                  <a:lnTo>
                    <a:pt x="2899" y="1272"/>
                  </a:lnTo>
                  <a:lnTo>
                    <a:pt x="3137" y="1312"/>
                  </a:lnTo>
                  <a:lnTo>
                    <a:pt x="3168" y="1320"/>
                  </a:lnTo>
                  <a:lnTo>
                    <a:pt x="3196" y="1332"/>
                  </a:lnTo>
                  <a:lnTo>
                    <a:pt x="3222" y="1348"/>
                  </a:lnTo>
                  <a:lnTo>
                    <a:pt x="3244" y="1367"/>
                  </a:lnTo>
                  <a:lnTo>
                    <a:pt x="3263" y="1390"/>
                  </a:lnTo>
                  <a:lnTo>
                    <a:pt x="3279" y="1415"/>
                  </a:lnTo>
                  <a:lnTo>
                    <a:pt x="3291" y="1442"/>
                  </a:lnTo>
                  <a:lnTo>
                    <a:pt x="3298" y="1472"/>
                  </a:lnTo>
                  <a:lnTo>
                    <a:pt x="3300" y="1502"/>
                  </a:lnTo>
                  <a:lnTo>
                    <a:pt x="3300" y="1795"/>
                  </a:lnTo>
                  <a:lnTo>
                    <a:pt x="3298" y="1826"/>
                  </a:lnTo>
                  <a:lnTo>
                    <a:pt x="3291" y="1856"/>
                  </a:lnTo>
                  <a:lnTo>
                    <a:pt x="3279" y="1884"/>
                  </a:lnTo>
                  <a:lnTo>
                    <a:pt x="3263" y="1909"/>
                  </a:lnTo>
                  <a:lnTo>
                    <a:pt x="3244" y="1932"/>
                  </a:lnTo>
                  <a:lnTo>
                    <a:pt x="3222" y="1952"/>
                  </a:lnTo>
                  <a:lnTo>
                    <a:pt x="3196" y="1968"/>
                  </a:lnTo>
                  <a:lnTo>
                    <a:pt x="3168" y="1980"/>
                  </a:lnTo>
                  <a:lnTo>
                    <a:pt x="3137" y="1988"/>
                  </a:lnTo>
                  <a:lnTo>
                    <a:pt x="2899" y="2027"/>
                  </a:lnTo>
                  <a:lnTo>
                    <a:pt x="2871" y="2109"/>
                  </a:lnTo>
                  <a:lnTo>
                    <a:pt x="2838" y="2187"/>
                  </a:lnTo>
                  <a:lnTo>
                    <a:pt x="2801" y="2263"/>
                  </a:lnTo>
                  <a:lnTo>
                    <a:pt x="2942" y="2461"/>
                  </a:lnTo>
                  <a:lnTo>
                    <a:pt x="2958" y="2488"/>
                  </a:lnTo>
                  <a:lnTo>
                    <a:pt x="2969" y="2516"/>
                  </a:lnTo>
                  <a:lnTo>
                    <a:pt x="2976" y="2546"/>
                  </a:lnTo>
                  <a:lnTo>
                    <a:pt x="2978" y="2576"/>
                  </a:lnTo>
                  <a:lnTo>
                    <a:pt x="2976" y="2605"/>
                  </a:lnTo>
                  <a:lnTo>
                    <a:pt x="2969" y="2635"/>
                  </a:lnTo>
                  <a:lnTo>
                    <a:pt x="2957" y="2663"/>
                  </a:lnTo>
                  <a:lnTo>
                    <a:pt x="2941" y="2689"/>
                  </a:lnTo>
                  <a:lnTo>
                    <a:pt x="2921" y="2713"/>
                  </a:lnTo>
                  <a:lnTo>
                    <a:pt x="2714" y="2919"/>
                  </a:lnTo>
                  <a:lnTo>
                    <a:pt x="2691" y="2939"/>
                  </a:lnTo>
                  <a:lnTo>
                    <a:pt x="2665" y="2955"/>
                  </a:lnTo>
                  <a:lnTo>
                    <a:pt x="2637" y="2967"/>
                  </a:lnTo>
                  <a:lnTo>
                    <a:pt x="2606" y="2974"/>
                  </a:lnTo>
                  <a:lnTo>
                    <a:pt x="2576" y="2976"/>
                  </a:lnTo>
                  <a:lnTo>
                    <a:pt x="2546" y="2974"/>
                  </a:lnTo>
                  <a:lnTo>
                    <a:pt x="2516" y="2967"/>
                  </a:lnTo>
                  <a:lnTo>
                    <a:pt x="2489" y="2956"/>
                  </a:lnTo>
                  <a:lnTo>
                    <a:pt x="2463" y="2940"/>
                  </a:lnTo>
                  <a:lnTo>
                    <a:pt x="2265" y="2799"/>
                  </a:lnTo>
                  <a:lnTo>
                    <a:pt x="2189" y="2837"/>
                  </a:lnTo>
                  <a:lnTo>
                    <a:pt x="2111" y="2870"/>
                  </a:lnTo>
                  <a:lnTo>
                    <a:pt x="2029" y="2898"/>
                  </a:lnTo>
                  <a:lnTo>
                    <a:pt x="1989" y="3136"/>
                  </a:lnTo>
                  <a:lnTo>
                    <a:pt x="1981" y="3166"/>
                  </a:lnTo>
                  <a:lnTo>
                    <a:pt x="1969" y="3195"/>
                  </a:lnTo>
                  <a:lnTo>
                    <a:pt x="1953" y="3221"/>
                  </a:lnTo>
                  <a:lnTo>
                    <a:pt x="1934" y="3243"/>
                  </a:lnTo>
                  <a:lnTo>
                    <a:pt x="1911" y="3263"/>
                  </a:lnTo>
                  <a:lnTo>
                    <a:pt x="1886" y="3278"/>
                  </a:lnTo>
                  <a:lnTo>
                    <a:pt x="1858" y="3290"/>
                  </a:lnTo>
                  <a:lnTo>
                    <a:pt x="1828" y="3297"/>
                  </a:lnTo>
                  <a:lnTo>
                    <a:pt x="1797" y="3299"/>
                  </a:lnTo>
                  <a:lnTo>
                    <a:pt x="1504" y="3299"/>
                  </a:lnTo>
                  <a:lnTo>
                    <a:pt x="1472" y="3297"/>
                  </a:lnTo>
                  <a:lnTo>
                    <a:pt x="1443" y="3290"/>
                  </a:lnTo>
                  <a:lnTo>
                    <a:pt x="1415" y="3278"/>
                  </a:lnTo>
                  <a:lnTo>
                    <a:pt x="1390" y="3263"/>
                  </a:lnTo>
                  <a:lnTo>
                    <a:pt x="1367" y="3243"/>
                  </a:lnTo>
                  <a:lnTo>
                    <a:pt x="1347" y="3221"/>
                  </a:lnTo>
                  <a:lnTo>
                    <a:pt x="1331" y="3195"/>
                  </a:lnTo>
                  <a:lnTo>
                    <a:pt x="1319" y="3166"/>
                  </a:lnTo>
                  <a:lnTo>
                    <a:pt x="1311" y="3136"/>
                  </a:lnTo>
                  <a:lnTo>
                    <a:pt x="1272" y="2898"/>
                  </a:lnTo>
                  <a:lnTo>
                    <a:pt x="1193" y="2871"/>
                  </a:lnTo>
                  <a:lnTo>
                    <a:pt x="1117" y="2840"/>
                  </a:lnTo>
                  <a:lnTo>
                    <a:pt x="1044" y="2804"/>
                  </a:lnTo>
                  <a:lnTo>
                    <a:pt x="843" y="2947"/>
                  </a:lnTo>
                  <a:lnTo>
                    <a:pt x="817" y="2962"/>
                  </a:lnTo>
                  <a:lnTo>
                    <a:pt x="790" y="2974"/>
                  </a:lnTo>
                  <a:lnTo>
                    <a:pt x="761" y="2980"/>
                  </a:lnTo>
                  <a:lnTo>
                    <a:pt x="731" y="2983"/>
                  </a:lnTo>
                  <a:lnTo>
                    <a:pt x="700" y="2980"/>
                  </a:lnTo>
                  <a:lnTo>
                    <a:pt x="669" y="2973"/>
                  </a:lnTo>
                  <a:lnTo>
                    <a:pt x="641" y="2962"/>
                  </a:lnTo>
                  <a:lnTo>
                    <a:pt x="615" y="2946"/>
                  </a:lnTo>
                  <a:lnTo>
                    <a:pt x="592" y="2926"/>
                  </a:lnTo>
                  <a:lnTo>
                    <a:pt x="385" y="2719"/>
                  </a:lnTo>
                  <a:lnTo>
                    <a:pt x="365" y="2695"/>
                  </a:lnTo>
                  <a:lnTo>
                    <a:pt x="349" y="2669"/>
                  </a:lnTo>
                  <a:lnTo>
                    <a:pt x="337" y="2641"/>
                  </a:lnTo>
                  <a:lnTo>
                    <a:pt x="330" y="2611"/>
                  </a:lnTo>
                  <a:lnTo>
                    <a:pt x="328" y="2582"/>
                  </a:lnTo>
                  <a:lnTo>
                    <a:pt x="330" y="2552"/>
                  </a:lnTo>
                  <a:lnTo>
                    <a:pt x="337" y="2523"/>
                  </a:lnTo>
                  <a:lnTo>
                    <a:pt x="348" y="2494"/>
                  </a:lnTo>
                  <a:lnTo>
                    <a:pt x="364" y="2467"/>
                  </a:lnTo>
                  <a:lnTo>
                    <a:pt x="504" y="2272"/>
                  </a:lnTo>
                  <a:lnTo>
                    <a:pt x="475" y="2215"/>
                  </a:lnTo>
                  <a:lnTo>
                    <a:pt x="448" y="2157"/>
                  </a:lnTo>
                  <a:lnTo>
                    <a:pt x="425" y="2098"/>
                  </a:lnTo>
                  <a:lnTo>
                    <a:pt x="404" y="2037"/>
                  </a:lnTo>
                  <a:lnTo>
                    <a:pt x="164" y="1996"/>
                  </a:lnTo>
                  <a:lnTo>
                    <a:pt x="132" y="1988"/>
                  </a:lnTo>
                  <a:lnTo>
                    <a:pt x="104" y="1976"/>
                  </a:lnTo>
                  <a:lnTo>
                    <a:pt x="79" y="1960"/>
                  </a:lnTo>
                  <a:lnTo>
                    <a:pt x="56" y="1941"/>
                  </a:lnTo>
                  <a:lnTo>
                    <a:pt x="37" y="1918"/>
                  </a:lnTo>
                  <a:lnTo>
                    <a:pt x="22" y="1892"/>
                  </a:lnTo>
                  <a:lnTo>
                    <a:pt x="10" y="1865"/>
                  </a:lnTo>
                  <a:lnTo>
                    <a:pt x="3" y="1835"/>
                  </a:lnTo>
                  <a:lnTo>
                    <a:pt x="0" y="1804"/>
                  </a:lnTo>
                  <a:lnTo>
                    <a:pt x="0" y="1510"/>
                  </a:lnTo>
                  <a:lnTo>
                    <a:pt x="3" y="1479"/>
                  </a:lnTo>
                  <a:lnTo>
                    <a:pt x="10" y="1450"/>
                  </a:lnTo>
                  <a:lnTo>
                    <a:pt x="22" y="1422"/>
                  </a:lnTo>
                  <a:lnTo>
                    <a:pt x="37" y="1396"/>
                  </a:lnTo>
                  <a:lnTo>
                    <a:pt x="56" y="1374"/>
                  </a:lnTo>
                  <a:lnTo>
                    <a:pt x="79" y="1354"/>
                  </a:lnTo>
                  <a:lnTo>
                    <a:pt x="105" y="1339"/>
                  </a:lnTo>
                  <a:lnTo>
                    <a:pt x="133" y="1327"/>
                  </a:lnTo>
                  <a:lnTo>
                    <a:pt x="164" y="1320"/>
                  </a:lnTo>
                  <a:lnTo>
                    <a:pt x="400" y="1280"/>
                  </a:lnTo>
                  <a:lnTo>
                    <a:pt x="427" y="1198"/>
                  </a:lnTo>
                  <a:lnTo>
                    <a:pt x="459" y="1120"/>
                  </a:lnTo>
                  <a:lnTo>
                    <a:pt x="496" y="1043"/>
                  </a:lnTo>
                  <a:lnTo>
                    <a:pt x="354" y="843"/>
                  </a:lnTo>
                  <a:lnTo>
                    <a:pt x="338" y="816"/>
                  </a:lnTo>
                  <a:lnTo>
                    <a:pt x="326" y="788"/>
                  </a:lnTo>
                  <a:lnTo>
                    <a:pt x="319" y="759"/>
                  </a:lnTo>
                  <a:lnTo>
                    <a:pt x="317" y="729"/>
                  </a:lnTo>
                  <a:lnTo>
                    <a:pt x="320" y="699"/>
                  </a:lnTo>
                  <a:lnTo>
                    <a:pt x="327" y="669"/>
                  </a:lnTo>
                  <a:lnTo>
                    <a:pt x="338" y="641"/>
                  </a:lnTo>
                  <a:lnTo>
                    <a:pt x="354" y="615"/>
                  </a:lnTo>
                  <a:lnTo>
                    <a:pt x="375" y="591"/>
                  </a:lnTo>
                  <a:lnTo>
                    <a:pt x="581" y="385"/>
                  </a:lnTo>
                  <a:lnTo>
                    <a:pt x="605" y="365"/>
                  </a:lnTo>
                  <a:lnTo>
                    <a:pt x="631" y="349"/>
                  </a:lnTo>
                  <a:lnTo>
                    <a:pt x="659" y="337"/>
                  </a:lnTo>
                  <a:lnTo>
                    <a:pt x="688" y="330"/>
                  </a:lnTo>
                  <a:lnTo>
                    <a:pt x="720" y="328"/>
                  </a:lnTo>
                  <a:lnTo>
                    <a:pt x="750" y="330"/>
                  </a:lnTo>
                  <a:lnTo>
                    <a:pt x="779" y="337"/>
                  </a:lnTo>
                  <a:lnTo>
                    <a:pt x="807" y="348"/>
                  </a:lnTo>
                  <a:lnTo>
                    <a:pt x="833" y="364"/>
                  </a:lnTo>
                  <a:lnTo>
                    <a:pt x="1028" y="504"/>
                  </a:lnTo>
                  <a:lnTo>
                    <a:pt x="1085" y="474"/>
                  </a:lnTo>
                  <a:lnTo>
                    <a:pt x="1143" y="448"/>
                  </a:lnTo>
                  <a:lnTo>
                    <a:pt x="1202" y="425"/>
                  </a:lnTo>
                  <a:lnTo>
                    <a:pt x="1263" y="404"/>
                  </a:lnTo>
                  <a:lnTo>
                    <a:pt x="1304" y="163"/>
                  </a:lnTo>
                  <a:lnTo>
                    <a:pt x="1312" y="132"/>
                  </a:lnTo>
                  <a:lnTo>
                    <a:pt x="1324" y="104"/>
                  </a:lnTo>
                  <a:lnTo>
                    <a:pt x="1340" y="79"/>
                  </a:lnTo>
                  <a:lnTo>
                    <a:pt x="1360" y="56"/>
                  </a:lnTo>
                  <a:lnTo>
                    <a:pt x="1383" y="37"/>
                  </a:lnTo>
                  <a:lnTo>
                    <a:pt x="1408" y="21"/>
                  </a:lnTo>
                  <a:lnTo>
                    <a:pt x="1436" y="10"/>
                  </a:lnTo>
                  <a:lnTo>
                    <a:pt x="1466" y="3"/>
                  </a:lnTo>
                  <a:lnTo>
                    <a:pt x="149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76">
              <a:extLst>
                <a:ext uri="{FF2B5EF4-FFF2-40B4-BE49-F238E27FC236}">
                  <a16:creationId xmlns:a16="http://schemas.microsoft.com/office/drawing/2014/main" id="{5BEFB5DC-B237-48AA-A02A-C3F49C7B5853}"/>
                </a:ext>
              </a:extLst>
            </p:cNvPr>
            <p:cNvSpPr>
              <a:spLocks/>
            </p:cNvSpPr>
            <p:nvPr/>
          </p:nvSpPr>
          <p:spPr bwMode="auto">
            <a:xfrm>
              <a:off x="9275763" y="3589338"/>
              <a:ext cx="161925" cy="298450"/>
            </a:xfrm>
            <a:custGeom>
              <a:avLst/>
              <a:gdLst>
                <a:gd name="T0" fmla="*/ 501 w 920"/>
                <a:gd name="T1" fmla="*/ 11 h 1694"/>
                <a:gd name="T2" fmla="*/ 540 w 920"/>
                <a:gd name="T3" fmla="*/ 61 h 1694"/>
                <a:gd name="T4" fmla="*/ 756 w 920"/>
                <a:gd name="T5" fmla="*/ 246 h 1694"/>
                <a:gd name="T6" fmla="*/ 815 w 920"/>
                <a:gd name="T7" fmla="*/ 271 h 1694"/>
                <a:gd name="T8" fmla="*/ 840 w 920"/>
                <a:gd name="T9" fmla="*/ 330 h 1694"/>
                <a:gd name="T10" fmla="*/ 815 w 920"/>
                <a:gd name="T11" fmla="*/ 389 h 1694"/>
                <a:gd name="T12" fmla="*/ 756 w 920"/>
                <a:gd name="T13" fmla="*/ 413 h 1694"/>
                <a:gd name="T14" fmla="*/ 280 w 920"/>
                <a:gd name="T15" fmla="*/ 424 h 1694"/>
                <a:gd name="T16" fmla="*/ 208 w 920"/>
                <a:gd name="T17" fmla="*/ 476 h 1694"/>
                <a:gd name="T18" fmla="*/ 170 w 920"/>
                <a:gd name="T19" fmla="*/ 557 h 1694"/>
                <a:gd name="T20" fmla="*/ 178 w 920"/>
                <a:gd name="T21" fmla="*/ 648 h 1694"/>
                <a:gd name="T22" fmla="*/ 229 w 920"/>
                <a:gd name="T23" fmla="*/ 721 h 1694"/>
                <a:gd name="T24" fmla="*/ 309 w 920"/>
                <a:gd name="T25" fmla="*/ 759 h 1694"/>
                <a:gd name="T26" fmla="*/ 623 w 920"/>
                <a:gd name="T27" fmla="*/ 765 h 1694"/>
                <a:gd name="T28" fmla="*/ 749 w 920"/>
                <a:gd name="T29" fmla="*/ 809 h 1694"/>
                <a:gd name="T30" fmla="*/ 847 w 920"/>
                <a:gd name="T31" fmla="*/ 895 h 1694"/>
                <a:gd name="T32" fmla="*/ 907 w 920"/>
                <a:gd name="T33" fmla="*/ 1013 h 1694"/>
                <a:gd name="T34" fmla="*/ 917 w 920"/>
                <a:gd name="T35" fmla="*/ 1149 h 1694"/>
                <a:gd name="T36" fmla="*/ 873 w 920"/>
                <a:gd name="T37" fmla="*/ 1275 h 1694"/>
                <a:gd name="T38" fmla="*/ 788 w 920"/>
                <a:gd name="T39" fmla="*/ 1373 h 1694"/>
                <a:gd name="T40" fmla="*/ 672 w 920"/>
                <a:gd name="T41" fmla="*/ 1432 h 1694"/>
                <a:gd name="T42" fmla="*/ 543 w 920"/>
                <a:gd name="T43" fmla="*/ 1445 h 1694"/>
                <a:gd name="T44" fmla="*/ 531 w 920"/>
                <a:gd name="T45" fmla="*/ 1653 h 1694"/>
                <a:gd name="T46" fmla="*/ 481 w 920"/>
                <a:gd name="T47" fmla="*/ 1691 h 1694"/>
                <a:gd name="T48" fmla="*/ 417 w 920"/>
                <a:gd name="T49" fmla="*/ 1683 h 1694"/>
                <a:gd name="T50" fmla="*/ 379 w 920"/>
                <a:gd name="T51" fmla="*/ 1633 h 1694"/>
                <a:gd name="T52" fmla="*/ 155 w 920"/>
                <a:gd name="T53" fmla="*/ 1445 h 1694"/>
                <a:gd name="T54" fmla="*/ 96 w 920"/>
                <a:gd name="T55" fmla="*/ 1421 h 1694"/>
                <a:gd name="T56" fmla="*/ 71 w 920"/>
                <a:gd name="T57" fmla="*/ 1362 h 1694"/>
                <a:gd name="T58" fmla="*/ 96 w 920"/>
                <a:gd name="T59" fmla="*/ 1303 h 1694"/>
                <a:gd name="T60" fmla="*/ 155 w 920"/>
                <a:gd name="T61" fmla="*/ 1278 h 1694"/>
                <a:gd name="T62" fmla="*/ 638 w 920"/>
                <a:gd name="T63" fmla="*/ 1267 h 1694"/>
                <a:gd name="T64" fmla="*/ 711 w 920"/>
                <a:gd name="T65" fmla="*/ 1215 h 1694"/>
                <a:gd name="T66" fmla="*/ 749 w 920"/>
                <a:gd name="T67" fmla="*/ 1135 h 1694"/>
                <a:gd name="T68" fmla="*/ 741 w 920"/>
                <a:gd name="T69" fmla="*/ 1043 h 1694"/>
                <a:gd name="T70" fmla="*/ 690 w 920"/>
                <a:gd name="T71" fmla="*/ 970 h 1694"/>
                <a:gd name="T72" fmla="*/ 609 w 920"/>
                <a:gd name="T73" fmla="*/ 932 h 1694"/>
                <a:gd name="T74" fmla="*/ 295 w 920"/>
                <a:gd name="T75" fmla="*/ 926 h 1694"/>
                <a:gd name="T76" fmla="*/ 169 w 920"/>
                <a:gd name="T77" fmla="*/ 883 h 1694"/>
                <a:gd name="T78" fmla="*/ 72 w 920"/>
                <a:gd name="T79" fmla="*/ 797 h 1694"/>
                <a:gd name="T80" fmla="*/ 12 w 920"/>
                <a:gd name="T81" fmla="*/ 678 h 1694"/>
                <a:gd name="T82" fmla="*/ 3 w 920"/>
                <a:gd name="T83" fmla="*/ 541 h 1694"/>
                <a:gd name="T84" fmla="*/ 46 w 920"/>
                <a:gd name="T85" fmla="*/ 415 h 1694"/>
                <a:gd name="T86" fmla="*/ 133 w 920"/>
                <a:gd name="T87" fmla="*/ 317 h 1694"/>
                <a:gd name="T88" fmla="*/ 251 w 920"/>
                <a:gd name="T89" fmla="*/ 258 h 1694"/>
                <a:gd name="T90" fmla="*/ 376 w 920"/>
                <a:gd name="T91" fmla="*/ 246 h 1694"/>
                <a:gd name="T92" fmla="*/ 387 w 920"/>
                <a:gd name="T93" fmla="*/ 41 h 1694"/>
                <a:gd name="T94" fmla="*/ 437 w 920"/>
                <a:gd name="T95" fmla="*/ 3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20" h="1694">
                  <a:moveTo>
                    <a:pt x="459" y="0"/>
                  </a:moveTo>
                  <a:lnTo>
                    <a:pt x="481" y="3"/>
                  </a:lnTo>
                  <a:lnTo>
                    <a:pt x="501" y="11"/>
                  </a:lnTo>
                  <a:lnTo>
                    <a:pt x="518" y="24"/>
                  </a:lnTo>
                  <a:lnTo>
                    <a:pt x="531" y="41"/>
                  </a:lnTo>
                  <a:lnTo>
                    <a:pt x="540" y="61"/>
                  </a:lnTo>
                  <a:lnTo>
                    <a:pt x="543" y="83"/>
                  </a:lnTo>
                  <a:lnTo>
                    <a:pt x="543" y="246"/>
                  </a:lnTo>
                  <a:lnTo>
                    <a:pt x="756" y="246"/>
                  </a:lnTo>
                  <a:lnTo>
                    <a:pt x="778" y="249"/>
                  </a:lnTo>
                  <a:lnTo>
                    <a:pt x="798" y="257"/>
                  </a:lnTo>
                  <a:lnTo>
                    <a:pt x="815" y="271"/>
                  </a:lnTo>
                  <a:lnTo>
                    <a:pt x="828" y="288"/>
                  </a:lnTo>
                  <a:lnTo>
                    <a:pt x="837" y="307"/>
                  </a:lnTo>
                  <a:lnTo>
                    <a:pt x="840" y="330"/>
                  </a:lnTo>
                  <a:lnTo>
                    <a:pt x="837" y="352"/>
                  </a:lnTo>
                  <a:lnTo>
                    <a:pt x="828" y="372"/>
                  </a:lnTo>
                  <a:lnTo>
                    <a:pt x="815" y="389"/>
                  </a:lnTo>
                  <a:lnTo>
                    <a:pt x="798" y="402"/>
                  </a:lnTo>
                  <a:lnTo>
                    <a:pt x="778" y="410"/>
                  </a:lnTo>
                  <a:lnTo>
                    <a:pt x="756" y="413"/>
                  </a:lnTo>
                  <a:lnTo>
                    <a:pt x="342" y="413"/>
                  </a:lnTo>
                  <a:lnTo>
                    <a:pt x="309" y="416"/>
                  </a:lnTo>
                  <a:lnTo>
                    <a:pt x="280" y="424"/>
                  </a:lnTo>
                  <a:lnTo>
                    <a:pt x="253" y="438"/>
                  </a:lnTo>
                  <a:lnTo>
                    <a:pt x="229" y="455"/>
                  </a:lnTo>
                  <a:lnTo>
                    <a:pt x="208" y="476"/>
                  </a:lnTo>
                  <a:lnTo>
                    <a:pt x="191" y="500"/>
                  </a:lnTo>
                  <a:lnTo>
                    <a:pt x="178" y="527"/>
                  </a:lnTo>
                  <a:lnTo>
                    <a:pt x="170" y="557"/>
                  </a:lnTo>
                  <a:lnTo>
                    <a:pt x="167" y="588"/>
                  </a:lnTo>
                  <a:lnTo>
                    <a:pt x="170" y="619"/>
                  </a:lnTo>
                  <a:lnTo>
                    <a:pt x="178" y="648"/>
                  </a:lnTo>
                  <a:lnTo>
                    <a:pt x="191" y="675"/>
                  </a:lnTo>
                  <a:lnTo>
                    <a:pt x="208" y="699"/>
                  </a:lnTo>
                  <a:lnTo>
                    <a:pt x="229" y="721"/>
                  </a:lnTo>
                  <a:lnTo>
                    <a:pt x="253" y="738"/>
                  </a:lnTo>
                  <a:lnTo>
                    <a:pt x="280" y="751"/>
                  </a:lnTo>
                  <a:lnTo>
                    <a:pt x="309" y="759"/>
                  </a:lnTo>
                  <a:lnTo>
                    <a:pt x="342" y="762"/>
                  </a:lnTo>
                  <a:lnTo>
                    <a:pt x="576" y="762"/>
                  </a:lnTo>
                  <a:lnTo>
                    <a:pt x="623" y="765"/>
                  </a:lnTo>
                  <a:lnTo>
                    <a:pt x="668" y="774"/>
                  </a:lnTo>
                  <a:lnTo>
                    <a:pt x="710" y="789"/>
                  </a:lnTo>
                  <a:lnTo>
                    <a:pt x="749" y="809"/>
                  </a:lnTo>
                  <a:lnTo>
                    <a:pt x="786" y="833"/>
                  </a:lnTo>
                  <a:lnTo>
                    <a:pt x="818" y="862"/>
                  </a:lnTo>
                  <a:lnTo>
                    <a:pt x="847" y="895"/>
                  </a:lnTo>
                  <a:lnTo>
                    <a:pt x="872" y="931"/>
                  </a:lnTo>
                  <a:lnTo>
                    <a:pt x="893" y="970"/>
                  </a:lnTo>
                  <a:lnTo>
                    <a:pt x="907" y="1013"/>
                  </a:lnTo>
                  <a:lnTo>
                    <a:pt x="916" y="1058"/>
                  </a:lnTo>
                  <a:lnTo>
                    <a:pt x="920" y="1104"/>
                  </a:lnTo>
                  <a:lnTo>
                    <a:pt x="917" y="1149"/>
                  </a:lnTo>
                  <a:lnTo>
                    <a:pt x="908" y="1193"/>
                  </a:lnTo>
                  <a:lnTo>
                    <a:pt x="893" y="1235"/>
                  </a:lnTo>
                  <a:lnTo>
                    <a:pt x="873" y="1275"/>
                  </a:lnTo>
                  <a:lnTo>
                    <a:pt x="849" y="1311"/>
                  </a:lnTo>
                  <a:lnTo>
                    <a:pt x="820" y="1344"/>
                  </a:lnTo>
                  <a:lnTo>
                    <a:pt x="788" y="1373"/>
                  </a:lnTo>
                  <a:lnTo>
                    <a:pt x="752" y="1397"/>
                  </a:lnTo>
                  <a:lnTo>
                    <a:pt x="713" y="1417"/>
                  </a:lnTo>
                  <a:lnTo>
                    <a:pt x="672" y="1432"/>
                  </a:lnTo>
                  <a:lnTo>
                    <a:pt x="628" y="1442"/>
                  </a:lnTo>
                  <a:lnTo>
                    <a:pt x="581" y="1445"/>
                  </a:lnTo>
                  <a:lnTo>
                    <a:pt x="543" y="1445"/>
                  </a:lnTo>
                  <a:lnTo>
                    <a:pt x="543" y="1611"/>
                  </a:lnTo>
                  <a:lnTo>
                    <a:pt x="540" y="1633"/>
                  </a:lnTo>
                  <a:lnTo>
                    <a:pt x="531" y="1653"/>
                  </a:lnTo>
                  <a:lnTo>
                    <a:pt x="518" y="1670"/>
                  </a:lnTo>
                  <a:lnTo>
                    <a:pt x="501" y="1683"/>
                  </a:lnTo>
                  <a:lnTo>
                    <a:pt x="481" y="1691"/>
                  </a:lnTo>
                  <a:lnTo>
                    <a:pt x="459" y="1694"/>
                  </a:lnTo>
                  <a:lnTo>
                    <a:pt x="437" y="1691"/>
                  </a:lnTo>
                  <a:lnTo>
                    <a:pt x="417" y="1683"/>
                  </a:lnTo>
                  <a:lnTo>
                    <a:pt x="400" y="1670"/>
                  </a:lnTo>
                  <a:lnTo>
                    <a:pt x="387" y="1653"/>
                  </a:lnTo>
                  <a:lnTo>
                    <a:pt x="379" y="1633"/>
                  </a:lnTo>
                  <a:lnTo>
                    <a:pt x="376" y="1611"/>
                  </a:lnTo>
                  <a:lnTo>
                    <a:pt x="376" y="1445"/>
                  </a:lnTo>
                  <a:lnTo>
                    <a:pt x="155" y="1445"/>
                  </a:lnTo>
                  <a:lnTo>
                    <a:pt x="132" y="1442"/>
                  </a:lnTo>
                  <a:lnTo>
                    <a:pt x="112" y="1434"/>
                  </a:lnTo>
                  <a:lnTo>
                    <a:pt x="96" y="1421"/>
                  </a:lnTo>
                  <a:lnTo>
                    <a:pt x="82" y="1404"/>
                  </a:lnTo>
                  <a:lnTo>
                    <a:pt x="74" y="1384"/>
                  </a:lnTo>
                  <a:lnTo>
                    <a:pt x="71" y="1362"/>
                  </a:lnTo>
                  <a:lnTo>
                    <a:pt x="74" y="1340"/>
                  </a:lnTo>
                  <a:lnTo>
                    <a:pt x="82" y="1320"/>
                  </a:lnTo>
                  <a:lnTo>
                    <a:pt x="96" y="1303"/>
                  </a:lnTo>
                  <a:lnTo>
                    <a:pt x="112" y="1290"/>
                  </a:lnTo>
                  <a:lnTo>
                    <a:pt x="132" y="1281"/>
                  </a:lnTo>
                  <a:lnTo>
                    <a:pt x="155" y="1278"/>
                  </a:lnTo>
                  <a:lnTo>
                    <a:pt x="577" y="1278"/>
                  </a:lnTo>
                  <a:lnTo>
                    <a:pt x="609" y="1275"/>
                  </a:lnTo>
                  <a:lnTo>
                    <a:pt x="638" y="1267"/>
                  </a:lnTo>
                  <a:lnTo>
                    <a:pt x="665" y="1253"/>
                  </a:lnTo>
                  <a:lnTo>
                    <a:pt x="690" y="1236"/>
                  </a:lnTo>
                  <a:lnTo>
                    <a:pt x="711" y="1215"/>
                  </a:lnTo>
                  <a:lnTo>
                    <a:pt x="728" y="1191"/>
                  </a:lnTo>
                  <a:lnTo>
                    <a:pt x="741" y="1164"/>
                  </a:lnTo>
                  <a:lnTo>
                    <a:pt x="749" y="1135"/>
                  </a:lnTo>
                  <a:lnTo>
                    <a:pt x="751" y="1104"/>
                  </a:lnTo>
                  <a:lnTo>
                    <a:pt x="749" y="1073"/>
                  </a:lnTo>
                  <a:lnTo>
                    <a:pt x="741" y="1043"/>
                  </a:lnTo>
                  <a:lnTo>
                    <a:pt x="728" y="1016"/>
                  </a:lnTo>
                  <a:lnTo>
                    <a:pt x="711" y="992"/>
                  </a:lnTo>
                  <a:lnTo>
                    <a:pt x="690" y="970"/>
                  </a:lnTo>
                  <a:lnTo>
                    <a:pt x="665" y="953"/>
                  </a:lnTo>
                  <a:lnTo>
                    <a:pt x="638" y="940"/>
                  </a:lnTo>
                  <a:lnTo>
                    <a:pt x="609" y="932"/>
                  </a:lnTo>
                  <a:lnTo>
                    <a:pt x="577" y="929"/>
                  </a:lnTo>
                  <a:lnTo>
                    <a:pt x="342" y="929"/>
                  </a:lnTo>
                  <a:lnTo>
                    <a:pt x="295" y="926"/>
                  </a:lnTo>
                  <a:lnTo>
                    <a:pt x="251" y="917"/>
                  </a:lnTo>
                  <a:lnTo>
                    <a:pt x="209" y="902"/>
                  </a:lnTo>
                  <a:lnTo>
                    <a:pt x="169" y="883"/>
                  </a:lnTo>
                  <a:lnTo>
                    <a:pt x="133" y="858"/>
                  </a:lnTo>
                  <a:lnTo>
                    <a:pt x="100" y="829"/>
                  </a:lnTo>
                  <a:lnTo>
                    <a:pt x="72" y="797"/>
                  </a:lnTo>
                  <a:lnTo>
                    <a:pt x="46" y="761"/>
                  </a:lnTo>
                  <a:lnTo>
                    <a:pt x="26" y="721"/>
                  </a:lnTo>
                  <a:lnTo>
                    <a:pt x="12" y="678"/>
                  </a:lnTo>
                  <a:lnTo>
                    <a:pt x="3" y="634"/>
                  </a:lnTo>
                  <a:lnTo>
                    <a:pt x="0" y="588"/>
                  </a:lnTo>
                  <a:lnTo>
                    <a:pt x="3" y="541"/>
                  </a:lnTo>
                  <a:lnTo>
                    <a:pt x="12" y="497"/>
                  </a:lnTo>
                  <a:lnTo>
                    <a:pt x="26" y="455"/>
                  </a:lnTo>
                  <a:lnTo>
                    <a:pt x="46" y="415"/>
                  </a:lnTo>
                  <a:lnTo>
                    <a:pt x="72" y="379"/>
                  </a:lnTo>
                  <a:lnTo>
                    <a:pt x="100" y="346"/>
                  </a:lnTo>
                  <a:lnTo>
                    <a:pt x="133" y="317"/>
                  </a:lnTo>
                  <a:lnTo>
                    <a:pt x="169" y="293"/>
                  </a:lnTo>
                  <a:lnTo>
                    <a:pt x="209" y="273"/>
                  </a:lnTo>
                  <a:lnTo>
                    <a:pt x="251" y="258"/>
                  </a:lnTo>
                  <a:lnTo>
                    <a:pt x="295" y="249"/>
                  </a:lnTo>
                  <a:lnTo>
                    <a:pt x="342" y="246"/>
                  </a:lnTo>
                  <a:lnTo>
                    <a:pt x="376" y="246"/>
                  </a:lnTo>
                  <a:lnTo>
                    <a:pt x="376" y="83"/>
                  </a:lnTo>
                  <a:lnTo>
                    <a:pt x="379" y="61"/>
                  </a:lnTo>
                  <a:lnTo>
                    <a:pt x="387" y="41"/>
                  </a:lnTo>
                  <a:lnTo>
                    <a:pt x="400" y="24"/>
                  </a:lnTo>
                  <a:lnTo>
                    <a:pt x="417" y="11"/>
                  </a:lnTo>
                  <a:lnTo>
                    <a:pt x="437" y="3"/>
                  </a:lnTo>
                  <a:lnTo>
                    <a:pt x="4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099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4" grpId="0"/>
      <p:bldP spid="48" grpId="0"/>
      <p:bldP spid="52" grpId="0"/>
      <p:bldP spid="5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6BAB580-FAF5-4E2B-BECF-3446EBC79E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2" name="Text Placeholder 1">
            <a:extLst>
              <a:ext uri="{FF2B5EF4-FFF2-40B4-BE49-F238E27FC236}">
                <a16:creationId xmlns:a16="http://schemas.microsoft.com/office/drawing/2014/main" id="{45837FAC-4FE0-423B-A27C-102A7DE99D4D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5G Network Design</a:t>
            </a:r>
          </a:p>
        </p:txBody>
      </p:sp>
      <p:sp>
        <p:nvSpPr>
          <p:cNvPr id="43" name="Title 2">
            <a:extLst>
              <a:ext uri="{FF2B5EF4-FFF2-40B4-BE49-F238E27FC236}">
                <a16:creationId xmlns:a16="http://schemas.microsoft.com/office/drawing/2014/main" id="{45D6044F-1887-4496-B988-D77C3C9C2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Key Levers</a:t>
            </a:r>
          </a:p>
        </p:txBody>
      </p:sp>
      <p:sp>
        <p:nvSpPr>
          <p:cNvPr id="44" name="Rounded Rectangle 46">
            <a:extLst>
              <a:ext uri="{FF2B5EF4-FFF2-40B4-BE49-F238E27FC236}">
                <a16:creationId xmlns:a16="http://schemas.microsoft.com/office/drawing/2014/main" id="{E8B9D2A3-9785-48AE-AAA3-30E21D61E5C7}"/>
              </a:ext>
            </a:extLst>
          </p:cNvPr>
          <p:cNvSpPr/>
          <p:nvPr/>
        </p:nvSpPr>
        <p:spPr>
          <a:xfrm>
            <a:off x="1369588" y="1118682"/>
            <a:ext cx="2020936" cy="3404979"/>
          </a:xfrm>
          <a:prstGeom prst="roundRect">
            <a:avLst>
              <a:gd name="adj" fmla="val 9447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6" name="Rounded Rectangle 48">
            <a:extLst>
              <a:ext uri="{FF2B5EF4-FFF2-40B4-BE49-F238E27FC236}">
                <a16:creationId xmlns:a16="http://schemas.microsoft.com/office/drawing/2014/main" id="{2519EC76-2825-48FF-AA6D-CFF8DE37F454}"/>
              </a:ext>
            </a:extLst>
          </p:cNvPr>
          <p:cNvSpPr/>
          <p:nvPr/>
        </p:nvSpPr>
        <p:spPr>
          <a:xfrm>
            <a:off x="5589753" y="1118682"/>
            <a:ext cx="2020936" cy="3404979"/>
          </a:xfrm>
          <a:prstGeom prst="roundRect">
            <a:avLst>
              <a:gd name="adj" fmla="val 8965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7" name="Rounded Rectangle 49">
            <a:extLst>
              <a:ext uri="{FF2B5EF4-FFF2-40B4-BE49-F238E27FC236}">
                <a16:creationId xmlns:a16="http://schemas.microsoft.com/office/drawing/2014/main" id="{577FFAC7-DA93-41C1-9BEC-A261D4ACD7E0}"/>
              </a:ext>
            </a:extLst>
          </p:cNvPr>
          <p:cNvSpPr/>
          <p:nvPr/>
        </p:nvSpPr>
        <p:spPr>
          <a:xfrm>
            <a:off x="3479671" y="1118682"/>
            <a:ext cx="2020936" cy="3404979"/>
          </a:xfrm>
          <a:prstGeom prst="roundRect">
            <a:avLst>
              <a:gd name="adj" fmla="val 8965"/>
            </a:avLst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8" name="Inhaltsplatzhalter 4">
            <a:extLst>
              <a:ext uri="{FF2B5EF4-FFF2-40B4-BE49-F238E27FC236}">
                <a16:creationId xmlns:a16="http://schemas.microsoft.com/office/drawing/2014/main" id="{9A9182C1-8365-40F4-B7D5-E5FDC243BF46}"/>
              </a:ext>
            </a:extLst>
          </p:cNvPr>
          <p:cNvSpPr txBox="1">
            <a:spLocks/>
          </p:cNvSpPr>
          <p:nvPr/>
        </p:nvSpPr>
        <p:spPr>
          <a:xfrm>
            <a:off x="1442567" y="2708681"/>
            <a:ext cx="1874980" cy="102335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Radio Spectrum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lang="en-US" sz="1050" dirty="0">
                <a:solidFill>
                  <a:srgbClr val="FFFFFF"/>
                </a:solidFill>
                <a:latin typeface="Roboto"/>
              </a:rPr>
              <a:t>Invest in effective and efficient radio topology and cell site management.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9" name="Inhaltsplatzhalter 4">
            <a:extLst>
              <a:ext uri="{FF2B5EF4-FFF2-40B4-BE49-F238E27FC236}">
                <a16:creationId xmlns:a16="http://schemas.microsoft.com/office/drawing/2014/main" id="{4EFF9DC0-7AFE-4E7C-93FD-207B2924A88D}"/>
              </a:ext>
            </a:extLst>
          </p:cNvPr>
          <p:cNvSpPr txBox="1">
            <a:spLocks/>
          </p:cNvSpPr>
          <p:nvPr/>
        </p:nvSpPr>
        <p:spPr>
          <a:xfrm>
            <a:off x="3552650" y="2708681"/>
            <a:ext cx="1874980" cy="102335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Cloud Infrastructure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Necessary to support</a:t>
            </a:r>
            <a:r>
              <a:rPr kumimoji="0" lang="en-US" sz="105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 modularization and virtual network functions</a:t>
            </a:r>
            <a:r>
              <a:rPr lang="en-US" sz="1050" dirty="0">
                <a:solidFill>
                  <a:srgbClr val="FFFFFF"/>
                </a:solidFill>
                <a:latin typeface="Roboto"/>
              </a:rPr>
              <a:t>.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50" name="Inhaltsplatzhalter 4">
            <a:extLst>
              <a:ext uri="{FF2B5EF4-FFF2-40B4-BE49-F238E27FC236}">
                <a16:creationId xmlns:a16="http://schemas.microsoft.com/office/drawing/2014/main" id="{0CD6C0FA-FC11-478B-B521-501186EB7AEA}"/>
              </a:ext>
            </a:extLst>
          </p:cNvPr>
          <p:cNvSpPr txBox="1">
            <a:spLocks/>
          </p:cNvSpPr>
          <p:nvPr/>
        </p:nvSpPr>
        <p:spPr>
          <a:xfrm>
            <a:off x="5662733" y="2708681"/>
            <a:ext cx="1874980" cy="102335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AI</a:t>
            </a:r>
            <a:r>
              <a:rPr kumimoji="0" lang="en-US" sz="1400" b="1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/ML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lang="en-US" sz="1050" noProof="0" dirty="0">
                <a:solidFill>
                  <a:srgbClr val="FFFFFF"/>
                </a:solidFill>
                <a:latin typeface="Roboto"/>
              </a:rPr>
              <a:t>Helps manage network complexity and </a:t>
            </a:r>
            <a:r>
              <a:rPr lang="en-US" sz="1050" dirty="0">
                <a:solidFill>
                  <a:srgbClr val="FFFFFF"/>
                </a:solidFill>
                <a:latin typeface="Roboto"/>
              </a:rPr>
              <a:t>take</a:t>
            </a:r>
            <a:r>
              <a:rPr lang="en-US" sz="1050" noProof="0" dirty="0">
                <a:solidFill>
                  <a:srgbClr val="FFFFFF"/>
                </a:solidFill>
                <a:latin typeface="Roboto"/>
              </a:rPr>
              <a:t> action, if needed</a:t>
            </a:r>
            <a:r>
              <a:rPr lang="en-US" sz="1050" dirty="0">
                <a:solidFill>
                  <a:srgbClr val="FFFFFF"/>
                </a:solidFill>
                <a:latin typeface="Roboto"/>
              </a:rPr>
              <a:t>.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4BC3205-9E07-46C3-A2B8-D0D6043729EE}"/>
              </a:ext>
            </a:extLst>
          </p:cNvPr>
          <p:cNvGrpSpPr/>
          <p:nvPr/>
        </p:nvGrpSpPr>
        <p:grpSpPr>
          <a:xfrm>
            <a:off x="2094133" y="1713008"/>
            <a:ext cx="638954" cy="780776"/>
            <a:chOff x="2587625" y="4227513"/>
            <a:chExt cx="409575" cy="568325"/>
          </a:xfrm>
          <a:solidFill>
            <a:schemeClr val="bg1"/>
          </a:solidFill>
        </p:grpSpPr>
        <p:sp>
          <p:nvSpPr>
            <p:cNvPr id="34" name="Freeform 344">
              <a:extLst>
                <a:ext uri="{FF2B5EF4-FFF2-40B4-BE49-F238E27FC236}">
                  <a16:creationId xmlns:a16="http://schemas.microsoft.com/office/drawing/2014/main" id="{99C06BA1-523B-4D9A-8A6E-247E2EBD60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87625" y="4386263"/>
              <a:ext cx="409575" cy="409575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5">
              <a:extLst>
                <a:ext uri="{FF2B5EF4-FFF2-40B4-BE49-F238E27FC236}">
                  <a16:creationId xmlns:a16="http://schemas.microsoft.com/office/drawing/2014/main" id="{AAEFD53F-FFF3-4EF2-9CD4-C5AD88640B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4463" y="4303713"/>
              <a:ext cx="215900" cy="190500"/>
            </a:xfrm>
            <a:custGeom>
              <a:avLst/>
              <a:gdLst>
                <a:gd name="T0" fmla="*/ 747 w 1364"/>
                <a:gd name="T1" fmla="*/ 2 h 1197"/>
                <a:gd name="T2" fmla="*/ 873 w 1364"/>
                <a:gd name="T3" fmla="*/ 27 h 1197"/>
                <a:gd name="T4" fmla="*/ 989 w 1364"/>
                <a:gd name="T5" fmla="*/ 73 h 1197"/>
                <a:gd name="T6" fmla="*/ 1094 w 1364"/>
                <a:gd name="T7" fmla="*/ 139 h 1197"/>
                <a:gd name="T8" fmla="*/ 1185 w 1364"/>
                <a:gd name="T9" fmla="*/ 223 h 1197"/>
                <a:gd name="T10" fmla="*/ 1260 w 1364"/>
                <a:gd name="T11" fmla="*/ 321 h 1197"/>
                <a:gd name="T12" fmla="*/ 1316 w 1364"/>
                <a:gd name="T13" fmla="*/ 432 h 1197"/>
                <a:gd name="T14" fmla="*/ 1351 w 1364"/>
                <a:gd name="T15" fmla="*/ 553 h 1197"/>
                <a:gd name="T16" fmla="*/ 1364 w 1364"/>
                <a:gd name="T17" fmla="*/ 684 h 1197"/>
                <a:gd name="T18" fmla="*/ 1354 w 1364"/>
                <a:gd name="T19" fmla="*/ 800 h 1197"/>
                <a:gd name="T20" fmla="*/ 1325 w 1364"/>
                <a:gd name="T21" fmla="*/ 912 h 1197"/>
                <a:gd name="T22" fmla="*/ 1277 w 1364"/>
                <a:gd name="T23" fmla="*/ 1017 h 1197"/>
                <a:gd name="T24" fmla="*/ 1212 w 1364"/>
                <a:gd name="T25" fmla="*/ 1113 h 1197"/>
                <a:gd name="T26" fmla="*/ 1132 w 1364"/>
                <a:gd name="T27" fmla="*/ 1197 h 1197"/>
                <a:gd name="T28" fmla="*/ 1088 w 1364"/>
                <a:gd name="T29" fmla="*/ 1046 h 1197"/>
                <a:gd name="T30" fmla="*/ 1061 w 1364"/>
                <a:gd name="T31" fmla="*/ 909 h 1197"/>
                <a:gd name="T32" fmla="*/ 1100 w 1364"/>
                <a:gd name="T33" fmla="*/ 824 h 1197"/>
                <a:gd name="T34" fmla="*/ 1120 w 1364"/>
                <a:gd name="T35" fmla="*/ 732 h 1197"/>
                <a:gd name="T36" fmla="*/ 1120 w 1364"/>
                <a:gd name="T37" fmla="*/ 628 h 1197"/>
                <a:gd name="T38" fmla="*/ 1093 w 1364"/>
                <a:gd name="T39" fmla="*/ 524 h 1197"/>
                <a:gd name="T40" fmla="*/ 1044 w 1364"/>
                <a:gd name="T41" fmla="*/ 430 h 1197"/>
                <a:gd name="T42" fmla="*/ 975 w 1364"/>
                <a:gd name="T43" fmla="*/ 352 h 1197"/>
                <a:gd name="T44" fmla="*/ 889 w 1364"/>
                <a:gd name="T45" fmla="*/ 292 h 1197"/>
                <a:gd name="T46" fmla="*/ 790 w 1364"/>
                <a:gd name="T47" fmla="*/ 254 h 1197"/>
                <a:gd name="T48" fmla="*/ 682 w 1364"/>
                <a:gd name="T49" fmla="*/ 241 h 1197"/>
                <a:gd name="T50" fmla="*/ 574 w 1364"/>
                <a:gd name="T51" fmla="*/ 254 h 1197"/>
                <a:gd name="T52" fmla="*/ 474 w 1364"/>
                <a:gd name="T53" fmla="*/ 292 h 1197"/>
                <a:gd name="T54" fmla="*/ 388 w 1364"/>
                <a:gd name="T55" fmla="*/ 352 h 1197"/>
                <a:gd name="T56" fmla="*/ 320 w 1364"/>
                <a:gd name="T57" fmla="*/ 430 h 1197"/>
                <a:gd name="T58" fmla="*/ 270 w 1364"/>
                <a:gd name="T59" fmla="*/ 524 h 1197"/>
                <a:gd name="T60" fmla="*/ 244 w 1364"/>
                <a:gd name="T61" fmla="*/ 628 h 1197"/>
                <a:gd name="T62" fmla="*/ 243 w 1364"/>
                <a:gd name="T63" fmla="*/ 732 h 1197"/>
                <a:gd name="T64" fmla="*/ 263 w 1364"/>
                <a:gd name="T65" fmla="*/ 824 h 1197"/>
                <a:gd name="T66" fmla="*/ 303 w 1364"/>
                <a:gd name="T67" fmla="*/ 909 h 1197"/>
                <a:gd name="T68" fmla="*/ 274 w 1364"/>
                <a:gd name="T69" fmla="*/ 1046 h 1197"/>
                <a:gd name="T70" fmla="*/ 231 w 1364"/>
                <a:gd name="T71" fmla="*/ 1197 h 1197"/>
                <a:gd name="T72" fmla="*/ 151 w 1364"/>
                <a:gd name="T73" fmla="*/ 1113 h 1197"/>
                <a:gd name="T74" fmla="*/ 86 w 1364"/>
                <a:gd name="T75" fmla="*/ 1017 h 1197"/>
                <a:gd name="T76" fmla="*/ 39 w 1364"/>
                <a:gd name="T77" fmla="*/ 912 h 1197"/>
                <a:gd name="T78" fmla="*/ 10 w 1364"/>
                <a:gd name="T79" fmla="*/ 800 h 1197"/>
                <a:gd name="T80" fmla="*/ 0 w 1364"/>
                <a:gd name="T81" fmla="*/ 684 h 1197"/>
                <a:gd name="T82" fmla="*/ 12 w 1364"/>
                <a:gd name="T83" fmla="*/ 553 h 1197"/>
                <a:gd name="T84" fmla="*/ 48 w 1364"/>
                <a:gd name="T85" fmla="*/ 432 h 1197"/>
                <a:gd name="T86" fmla="*/ 103 w 1364"/>
                <a:gd name="T87" fmla="*/ 321 h 1197"/>
                <a:gd name="T88" fmla="*/ 178 w 1364"/>
                <a:gd name="T89" fmla="*/ 223 h 1197"/>
                <a:gd name="T90" fmla="*/ 269 w 1364"/>
                <a:gd name="T91" fmla="*/ 139 h 1197"/>
                <a:gd name="T92" fmla="*/ 374 w 1364"/>
                <a:gd name="T93" fmla="*/ 73 h 1197"/>
                <a:gd name="T94" fmla="*/ 490 w 1364"/>
                <a:gd name="T95" fmla="*/ 27 h 1197"/>
                <a:gd name="T96" fmla="*/ 616 w 1364"/>
                <a:gd name="T97" fmla="*/ 2 h 1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4" h="1197">
                  <a:moveTo>
                    <a:pt x="682" y="0"/>
                  </a:moveTo>
                  <a:lnTo>
                    <a:pt x="747" y="2"/>
                  </a:lnTo>
                  <a:lnTo>
                    <a:pt x="811" y="12"/>
                  </a:lnTo>
                  <a:lnTo>
                    <a:pt x="873" y="27"/>
                  </a:lnTo>
                  <a:lnTo>
                    <a:pt x="932" y="48"/>
                  </a:lnTo>
                  <a:lnTo>
                    <a:pt x="989" y="73"/>
                  </a:lnTo>
                  <a:lnTo>
                    <a:pt x="1043" y="103"/>
                  </a:lnTo>
                  <a:lnTo>
                    <a:pt x="1094" y="139"/>
                  </a:lnTo>
                  <a:lnTo>
                    <a:pt x="1142" y="178"/>
                  </a:lnTo>
                  <a:lnTo>
                    <a:pt x="1185" y="223"/>
                  </a:lnTo>
                  <a:lnTo>
                    <a:pt x="1224" y="269"/>
                  </a:lnTo>
                  <a:lnTo>
                    <a:pt x="1260" y="321"/>
                  </a:lnTo>
                  <a:lnTo>
                    <a:pt x="1290" y="375"/>
                  </a:lnTo>
                  <a:lnTo>
                    <a:pt x="1316" y="432"/>
                  </a:lnTo>
                  <a:lnTo>
                    <a:pt x="1337" y="491"/>
                  </a:lnTo>
                  <a:lnTo>
                    <a:pt x="1351" y="553"/>
                  </a:lnTo>
                  <a:lnTo>
                    <a:pt x="1361" y="618"/>
                  </a:lnTo>
                  <a:lnTo>
                    <a:pt x="1364" y="684"/>
                  </a:lnTo>
                  <a:lnTo>
                    <a:pt x="1361" y="743"/>
                  </a:lnTo>
                  <a:lnTo>
                    <a:pt x="1354" y="800"/>
                  </a:lnTo>
                  <a:lnTo>
                    <a:pt x="1341" y="857"/>
                  </a:lnTo>
                  <a:lnTo>
                    <a:pt x="1325" y="912"/>
                  </a:lnTo>
                  <a:lnTo>
                    <a:pt x="1303" y="966"/>
                  </a:lnTo>
                  <a:lnTo>
                    <a:pt x="1277" y="1017"/>
                  </a:lnTo>
                  <a:lnTo>
                    <a:pt x="1247" y="1066"/>
                  </a:lnTo>
                  <a:lnTo>
                    <a:pt x="1212" y="1113"/>
                  </a:lnTo>
                  <a:lnTo>
                    <a:pt x="1174" y="1157"/>
                  </a:lnTo>
                  <a:lnTo>
                    <a:pt x="1132" y="1197"/>
                  </a:lnTo>
                  <a:lnTo>
                    <a:pt x="1108" y="1120"/>
                  </a:lnTo>
                  <a:lnTo>
                    <a:pt x="1088" y="1046"/>
                  </a:lnTo>
                  <a:lnTo>
                    <a:pt x="1073" y="977"/>
                  </a:lnTo>
                  <a:lnTo>
                    <a:pt x="1061" y="909"/>
                  </a:lnTo>
                  <a:lnTo>
                    <a:pt x="1083" y="868"/>
                  </a:lnTo>
                  <a:lnTo>
                    <a:pt x="1100" y="824"/>
                  </a:lnTo>
                  <a:lnTo>
                    <a:pt x="1112" y="779"/>
                  </a:lnTo>
                  <a:lnTo>
                    <a:pt x="1120" y="732"/>
                  </a:lnTo>
                  <a:lnTo>
                    <a:pt x="1123" y="684"/>
                  </a:lnTo>
                  <a:lnTo>
                    <a:pt x="1120" y="628"/>
                  </a:lnTo>
                  <a:lnTo>
                    <a:pt x="1109" y="575"/>
                  </a:lnTo>
                  <a:lnTo>
                    <a:pt x="1093" y="524"/>
                  </a:lnTo>
                  <a:lnTo>
                    <a:pt x="1071" y="475"/>
                  </a:lnTo>
                  <a:lnTo>
                    <a:pt x="1044" y="430"/>
                  </a:lnTo>
                  <a:lnTo>
                    <a:pt x="1011" y="389"/>
                  </a:lnTo>
                  <a:lnTo>
                    <a:pt x="975" y="352"/>
                  </a:lnTo>
                  <a:lnTo>
                    <a:pt x="933" y="321"/>
                  </a:lnTo>
                  <a:lnTo>
                    <a:pt x="889" y="292"/>
                  </a:lnTo>
                  <a:lnTo>
                    <a:pt x="841" y="271"/>
                  </a:lnTo>
                  <a:lnTo>
                    <a:pt x="790" y="254"/>
                  </a:lnTo>
                  <a:lnTo>
                    <a:pt x="737" y="244"/>
                  </a:lnTo>
                  <a:lnTo>
                    <a:pt x="682" y="241"/>
                  </a:lnTo>
                  <a:lnTo>
                    <a:pt x="627" y="244"/>
                  </a:lnTo>
                  <a:lnTo>
                    <a:pt x="574" y="254"/>
                  </a:lnTo>
                  <a:lnTo>
                    <a:pt x="523" y="271"/>
                  </a:lnTo>
                  <a:lnTo>
                    <a:pt x="474" y="292"/>
                  </a:lnTo>
                  <a:lnTo>
                    <a:pt x="429" y="321"/>
                  </a:lnTo>
                  <a:lnTo>
                    <a:pt x="388" y="352"/>
                  </a:lnTo>
                  <a:lnTo>
                    <a:pt x="351" y="389"/>
                  </a:lnTo>
                  <a:lnTo>
                    <a:pt x="320" y="430"/>
                  </a:lnTo>
                  <a:lnTo>
                    <a:pt x="292" y="475"/>
                  </a:lnTo>
                  <a:lnTo>
                    <a:pt x="270" y="524"/>
                  </a:lnTo>
                  <a:lnTo>
                    <a:pt x="254" y="575"/>
                  </a:lnTo>
                  <a:lnTo>
                    <a:pt x="244" y="628"/>
                  </a:lnTo>
                  <a:lnTo>
                    <a:pt x="241" y="684"/>
                  </a:lnTo>
                  <a:lnTo>
                    <a:pt x="243" y="732"/>
                  </a:lnTo>
                  <a:lnTo>
                    <a:pt x="250" y="779"/>
                  </a:lnTo>
                  <a:lnTo>
                    <a:pt x="263" y="824"/>
                  </a:lnTo>
                  <a:lnTo>
                    <a:pt x="280" y="868"/>
                  </a:lnTo>
                  <a:lnTo>
                    <a:pt x="303" y="909"/>
                  </a:lnTo>
                  <a:lnTo>
                    <a:pt x="289" y="977"/>
                  </a:lnTo>
                  <a:lnTo>
                    <a:pt x="274" y="1046"/>
                  </a:lnTo>
                  <a:lnTo>
                    <a:pt x="255" y="1120"/>
                  </a:lnTo>
                  <a:lnTo>
                    <a:pt x="231" y="1197"/>
                  </a:lnTo>
                  <a:lnTo>
                    <a:pt x="189" y="1157"/>
                  </a:lnTo>
                  <a:lnTo>
                    <a:pt x="151" y="1113"/>
                  </a:lnTo>
                  <a:lnTo>
                    <a:pt x="116" y="1066"/>
                  </a:lnTo>
                  <a:lnTo>
                    <a:pt x="86" y="1017"/>
                  </a:lnTo>
                  <a:lnTo>
                    <a:pt x="60" y="966"/>
                  </a:lnTo>
                  <a:lnTo>
                    <a:pt x="39" y="912"/>
                  </a:lnTo>
                  <a:lnTo>
                    <a:pt x="22" y="857"/>
                  </a:lnTo>
                  <a:lnTo>
                    <a:pt x="10" y="800"/>
                  </a:lnTo>
                  <a:lnTo>
                    <a:pt x="2" y="743"/>
                  </a:lnTo>
                  <a:lnTo>
                    <a:pt x="0" y="684"/>
                  </a:lnTo>
                  <a:lnTo>
                    <a:pt x="2" y="618"/>
                  </a:lnTo>
                  <a:lnTo>
                    <a:pt x="12" y="553"/>
                  </a:lnTo>
                  <a:lnTo>
                    <a:pt x="27" y="491"/>
                  </a:lnTo>
                  <a:lnTo>
                    <a:pt x="48" y="432"/>
                  </a:lnTo>
                  <a:lnTo>
                    <a:pt x="73" y="375"/>
                  </a:lnTo>
                  <a:lnTo>
                    <a:pt x="103" y="321"/>
                  </a:lnTo>
                  <a:lnTo>
                    <a:pt x="139" y="269"/>
                  </a:lnTo>
                  <a:lnTo>
                    <a:pt x="178" y="223"/>
                  </a:lnTo>
                  <a:lnTo>
                    <a:pt x="222" y="178"/>
                  </a:lnTo>
                  <a:lnTo>
                    <a:pt x="269" y="139"/>
                  </a:lnTo>
                  <a:lnTo>
                    <a:pt x="320" y="103"/>
                  </a:lnTo>
                  <a:lnTo>
                    <a:pt x="374" y="73"/>
                  </a:lnTo>
                  <a:lnTo>
                    <a:pt x="430" y="48"/>
                  </a:lnTo>
                  <a:lnTo>
                    <a:pt x="490" y="27"/>
                  </a:lnTo>
                  <a:lnTo>
                    <a:pt x="552" y="12"/>
                  </a:lnTo>
                  <a:lnTo>
                    <a:pt x="616" y="2"/>
                  </a:lnTo>
                  <a:lnTo>
                    <a:pt x="6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46">
              <a:extLst>
                <a:ext uri="{FF2B5EF4-FFF2-40B4-BE49-F238E27FC236}">
                  <a16:creationId xmlns:a16="http://schemas.microsoft.com/office/drawing/2014/main" id="{20820078-7AAE-4EBE-864D-2C610026C0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6675" y="4227513"/>
              <a:ext cx="369888" cy="338138"/>
            </a:xfrm>
            <a:custGeom>
              <a:avLst/>
              <a:gdLst>
                <a:gd name="T0" fmla="*/ 1335 w 2327"/>
                <a:gd name="T1" fmla="*/ 13 h 2135"/>
                <a:gd name="T2" fmla="*/ 1578 w 2327"/>
                <a:gd name="T3" fmla="*/ 77 h 2135"/>
                <a:gd name="T4" fmla="*/ 1797 w 2327"/>
                <a:gd name="T5" fmla="*/ 189 h 2135"/>
                <a:gd name="T6" fmla="*/ 1986 w 2327"/>
                <a:gd name="T7" fmla="*/ 342 h 2135"/>
                <a:gd name="T8" fmla="*/ 2140 w 2327"/>
                <a:gd name="T9" fmla="*/ 533 h 2135"/>
                <a:gd name="T10" fmla="*/ 2251 w 2327"/>
                <a:gd name="T11" fmla="*/ 752 h 2135"/>
                <a:gd name="T12" fmla="*/ 2314 w 2327"/>
                <a:gd name="T13" fmla="*/ 995 h 2135"/>
                <a:gd name="T14" fmla="*/ 2324 w 2327"/>
                <a:gd name="T15" fmla="*/ 1251 h 2135"/>
                <a:gd name="T16" fmla="*/ 2282 w 2327"/>
                <a:gd name="T17" fmla="*/ 1491 h 2135"/>
                <a:gd name="T18" fmla="*/ 2192 w 2327"/>
                <a:gd name="T19" fmla="*/ 1715 h 2135"/>
                <a:gd name="T20" fmla="*/ 2057 w 2327"/>
                <a:gd name="T21" fmla="*/ 1915 h 2135"/>
                <a:gd name="T22" fmla="*/ 1882 w 2327"/>
                <a:gd name="T23" fmla="*/ 2086 h 2135"/>
                <a:gd name="T24" fmla="*/ 1738 w 2327"/>
                <a:gd name="T25" fmla="*/ 1987 h 2135"/>
                <a:gd name="T26" fmla="*/ 1817 w 2327"/>
                <a:gd name="T27" fmla="*/ 1822 h 2135"/>
                <a:gd name="T28" fmla="*/ 1951 w 2327"/>
                <a:gd name="T29" fmla="*/ 1652 h 2135"/>
                <a:gd name="T30" fmla="*/ 2041 w 2327"/>
                <a:gd name="T31" fmla="*/ 1456 h 2135"/>
                <a:gd name="T32" fmla="*/ 2083 w 2327"/>
                <a:gd name="T33" fmla="*/ 1242 h 2135"/>
                <a:gd name="T34" fmla="*/ 2072 w 2327"/>
                <a:gd name="T35" fmla="*/ 1010 h 2135"/>
                <a:gd name="T36" fmla="*/ 2006 w 2327"/>
                <a:gd name="T37" fmla="*/ 790 h 2135"/>
                <a:gd name="T38" fmla="*/ 1890 w 2327"/>
                <a:gd name="T39" fmla="*/ 597 h 2135"/>
                <a:gd name="T40" fmla="*/ 1732 w 2327"/>
                <a:gd name="T41" fmla="*/ 439 h 2135"/>
                <a:gd name="T42" fmla="*/ 1540 w 2327"/>
                <a:gd name="T43" fmla="*/ 322 h 2135"/>
                <a:gd name="T44" fmla="*/ 1321 w 2327"/>
                <a:gd name="T45" fmla="*/ 255 h 2135"/>
                <a:gd name="T46" fmla="*/ 1084 w 2327"/>
                <a:gd name="T47" fmla="*/ 245 h 2135"/>
                <a:gd name="T48" fmla="*/ 858 w 2327"/>
                <a:gd name="T49" fmla="*/ 293 h 2135"/>
                <a:gd name="T50" fmla="*/ 656 w 2327"/>
                <a:gd name="T51" fmla="*/ 394 h 2135"/>
                <a:gd name="T52" fmla="*/ 485 w 2327"/>
                <a:gd name="T53" fmla="*/ 540 h 2135"/>
                <a:gd name="T54" fmla="*/ 354 w 2327"/>
                <a:gd name="T55" fmla="*/ 722 h 2135"/>
                <a:gd name="T56" fmla="*/ 271 w 2327"/>
                <a:gd name="T57" fmla="*/ 934 h 2135"/>
                <a:gd name="T58" fmla="*/ 240 w 2327"/>
                <a:gd name="T59" fmla="*/ 1168 h 2135"/>
                <a:gd name="T60" fmla="*/ 266 w 2327"/>
                <a:gd name="T61" fmla="*/ 1387 h 2135"/>
                <a:gd name="T62" fmla="*/ 341 w 2327"/>
                <a:gd name="T63" fmla="*/ 1589 h 2135"/>
                <a:gd name="T64" fmla="*/ 461 w 2327"/>
                <a:gd name="T65" fmla="*/ 1768 h 2135"/>
                <a:gd name="T66" fmla="*/ 622 w 2327"/>
                <a:gd name="T67" fmla="*/ 1916 h 2135"/>
                <a:gd name="T68" fmla="*/ 511 w 2327"/>
                <a:gd name="T69" fmla="*/ 2135 h 2135"/>
                <a:gd name="T70" fmla="*/ 324 w 2327"/>
                <a:gd name="T71" fmla="*/ 1976 h 2135"/>
                <a:gd name="T72" fmla="*/ 175 w 2327"/>
                <a:gd name="T73" fmla="*/ 1785 h 2135"/>
                <a:gd name="T74" fmla="*/ 70 w 2327"/>
                <a:gd name="T75" fmla="*/ 1568 h 2135"/>
                <a:gd name="T76" fmla="*/ 12 w 2327"/>
                <a:gd name="T77" fmla="*/ 1332 h 2135"/>
                <a:gd name="T78" fmla="*/ 3 w 2327"/>
                <a:gd name="T79" fmla="*/ 1081 h 2135"/>
                <a:gd name="T80" fmla="*/ 50 w 2327"/>
                <a:gd name="T81" fmla="*/ 831 h 2135"/>
                <a:gd name="T82" fmla="*/ 146 w 2327"/>
                <a:gd name="T83" fmla="*/ 602 h 2135"/>
                <a:gd name="T84" fmla="*/ 286 w 2327"/>
                <a:gd name="T85" fmla="*/ 402 h 2135"/>
                <a:gd name="T86" fmla="*/ 464 w 2327"/>
                <a:gd name="T87" fmla="*/ 236 h 2135"/>
                <a:gd name="T88" fmla="*/ 674 w 2327"/>
                <a:gd name="T89" fmla="*/ 108 h 2135"/>
                <a:gd name="T90" fmla="*/ 909 w 2327"/>
                <a:gd name="T91" fmla="*/ 28 h 2135"/>
                <a:gd name="T92" fmla="*/ 1164 w 2327"/>
                <a:gd name="T93" fmla="*/ 0 h 2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327" h="2135">
                  <a:moveTo>
                    <a:pt x="1164" y="0"/>
                  </a:moveTo>
                  <a:lnTo>
                    <a:pt x="1251" y="3"/>
                  </a:lnTo>
                  <a:lnTo>
                    <a:pt x="1335" y="13"/>
                  </a:lnTo>
                  <a:lnTo>
                    <a:pt x="1419" y="28"/>
                  </a:lnTo>
                  <a:lnTo>
                    <a:pt x="1499" y="50"/>
                  </a:lnTo>
                  <a:lnTo>
                    <a:pt x="1578" y="77"/>
                  </a:lnTo>
                  <a:lnTo>
                    <a:pt x="1654" y="108"/>
                  </a:lnTo>
                  <a:lnTo>
                    <a:pt x="1727" y="146"/>
                  </a:lnTo>
                  <a:lnTo>
                    <a:pt x="1797" y="189"/>
                  </a:lnTo>
                  <a:lnTo>
                    <a:pt x="1863" y="236"/>
                  </a:lnTo>
                  <a:lnTo>
                    <a:pt x="1926" y="287"/>
                  </a:lnTo>
                  <a:lnTo>
                    <a:pt x="1986" y="342"/>
                  </a:lnTo>
                  <a:lnTo>
                    <a:pt x="2041" y="402"/>
                  </a:lnTo>
                  <a:lnTo>
                    <a:pt x="2093" y="465"/>
                  </a:lnTo>
                  <a:lnTo>
                    <a:pt x="2140" y="533"/>
                  </a:lnTo>
                  <a:lnTo>
                    <a:pt x="2182" y="602"/>
                  </a:lnTo>
                  <a:lnTo>
                    <a:pt x="2219" y="676"/>
                  </a:lnTo>
                  <a:lnTo>
                    <a:pt x="2251" y="752"/>
                  </a:lnTo>
                  <a:lnTo>
                    <a:pt x="2277" y="831"/>
                  </a:lnTo>
                  <a:lnTo>
                    <a:pt x="2299" y="912"/>
                  </a:lnTo>
                  <a:lnTo>
                    <a:pt x="2314" y="995"/>
                  </a:lnTo>
                  <a:lnTo>
                    <a:pt x="2324" y="1081"/>
                  </a:lnTo>
                  <a:lnTo>
                    <a:pt x="2327" y="1168"/>
                  </a:lnTo>
                  <a:lnTo>
                    <a:pt x="2324" y="1251"/>
                  </a:lnTo>
                  <a:lnTo>
                    <a:pt x="2315" y="1332"/>
                  </a:lnTo>
                  <a:lnTo>
                    <a:pt x="2301" y="1413"/>
                  </a:lnTo>
                  <a:lnTo>
                    <a:pt x="2282" y="1491"/>
                  </a:lnTo>
                  <a:lnTo>
                    <a:pt x="2257" y="1568"/>
                  </a:lnTo>
                  <a:lnTo>
                    <a:pt x="2226" y="1643"/>
                  </a:lnTo>
                  <a:lnTo>
                    <a:pt x="2192" y="1715"/>
                  </a:lnTo>
                  <a:lnTo>
                    <a:pt x="2151" y="1785"/>
                  </a:lnTo>
                  <a:lnTo>
                    <a:pt x="2106" y="1852"/>
                  </a:lnTo>
                  <a:lnTo>
                    <a:pt x="2057" y="1915"/>
                  </a:lnTo>
                  <a:lnTo>
                    <a:pt x="2003" y="1976"/>
                  </a:lnTo>
                  <a:lnTo>
                    <a:pt x="1944" y="2033"/>
                  </a:lnTo>
                  <a:lnTo>
                    <a:pt x="1882" y="2086"/>
                  </a:lnTo>
                  <a:lnTo>
                    <a:pt x="1815" y="2135"/>
                  </a:lnTo>
                  <a:lnTo>
                    <a:pt x="1775" y="2060"/>
                  </a:lnTo>
                  <a:lnTo>
                    <a:pt x="1738" y="1987"/>
                  </a:lnTo>
                  <a:lnTo>
                    <a:pt x="1706" y="1916"/>
                  </a:lnTo>
                  <a:lnTo>
                    <a:pt x="1763" y="1871"/>
                  </a:lnTo>
                  <a:lnTo>
                    <a:pt x="1817" y="1822"/>
                  </a:lnTo>
                  <a:lnTo>
                    <a:pt x="1866" y="1768"/>
                  </a:lnTo>
                  <a:lnTo>
                    <a:pt x="1911" y="1712"/>
                  </a:lnTo>
                  <a:lnTo>
                    <a:pt x="1951" y="1652"/>
                  </a:lnTo>
                  <a:lnTo>
                    <a:pt x="1986" y="1589"/>
                  </a:lnTo>
                  <a:lnTo>
                    <a:pt x="2016" y="1524"/>
                  </a:lnTo>
                  <a:lnTo>
                    <a:pt x="2041" y="1456"/>
                  </a:lnTo>
                  <a:lnTo>
                    <a:pt x="2060" y="1387"/>
                  </a:lnTo>
                  <a:lnTo>
                    <a:pt x="2075" y="1315"/>
                  </a:lnTo>
                  <a:lnTo>
                    <a:pt x="2083" y="1242"/>
                  </a:lnTo>
                  <a:lnTo>
                    <a:pt x="2086" y="1168"/>
                  </a:lnTo>
                  <a:lnTo>
                    <a:pt x="2083" y="1087"/>
                  </a:lnTo>
                  <a:lnTo>
                    <a:pt x="2072" y="1010"/>
                  </a:lnTo>
                  <a:lnTo>
                    <a:pt x="2056" y="934"/>
                  </a:lnTo>
                  <a:lnTo>
                    <a:pt x="2034" y="861"/>
                  </a:lnTo>
                  <a:lnTo>
                    <a:pt x="2006" y="790"/>
                  </a:lnTo>
                  <a:lnTo>
                    <a:pt x="1973" y="722"/>
                  </a:lnTo>
                  <a:lnTo>
                    <a:pt x="1934" y="658"/>
                  </a:lnTo>
                  <a:lnTo>
                    <a:pt x="1890" y="597"/>
                  </a:lnTo>
                  <a:lnTo>
                    <a:pt x="1841" y="540"/>
                  </a:lnTo>
                  <a:lnTo>
                    <a:pt x="1788" y="487"/>
                  </a:lnTo>
                  <a:lnTo>
                    <a:pt x="1732" y="439"/>
                  </a:lnTo>
                  <a:lnTo>
                    <a:pt x="1671" y="394"/>
                  </a:lnTo>
                  <a:lnTo>
                    <a:pt x="1607" y="355"/>
                  </a:lnTo>
                  <a:lnTo>
                    <a:pt x="1540" y="322"/>
                  </a:lnTo>
                  <a:lnTo>
                    <a:pt x="1470" y="293"/>
                  </a:lnTo>
                  <a:lnTo>
                    <a:pt x="1396" y="271"/>
                  </a:lnTo>
                  <a:lnTo>
                    <a:pt x="1321" y="255"/>
                  </a:lnTo>
                  <a:lnTo>
                    <a:pt x="1243" y="245"/>
                  </a:lnTo>
                  <a:lnTo>
                    <a:pt x="1164" y="241"/>
                  </a:lnTo>
                  <a:lnTo>
                    <a:pt x="1084" y="245"/>
                  </a:lnTo>
                  <a:lnTo>
                    <a:pt x="1007" y="255"/>
                  </a:lnTo>
                  <a:lnTo>
                    <a:pt x="931" y="271"/>
                  </a:lnTo>
                  <a:lnTo>
                    <a:pt x="858" y="293"/>
                  </a:lnTo>
                  <a:lnTo>
                    <a:pt x="788" y="322"/>
                  </a:lnTo>
                  <a:lnTo>
                    <a:pt x="719" y="355"/>
                  </a:lnTo>
                  <a:lnTo>
                    <a:pt x="656" y="394"/>
                  </a:lnTo>
                  <a:lnTo>
                    <a:pt x="595" y="439"/>
                  </a:lnTo>
                  <a:lnTo>
                    <a:pt x="538" y="487"/>
                  </a:lnTo>
                  <a:lnTo>
                    <a:pt x="485" y="540"/>
                  </a:lnTo>
                  <a:lnTo>
                    <a:pt x="438" y="597"/>
                  </a:lnTo>
                  <a:lnTo>
                    <a:pt x="393" y="658"/>
                  </a:lnTo>
                  <a:lnTo>
                    <a:pt x="354" y="722"/>
                  </a:lnTo>
                  <a:lnTo>
                    <a:pt x="321" y="790"/>
                  </a:lnTo>
                  <a:lnTo>
                    <a:pt x="292" y="861"/>
                  </a:lnTo>
                  <a:lnTo>
                    <a:pt x="271" y="934"/>
                  </a:lnTo>
                  <a:lnTo>
                    <a:pt x="254" y="1010"/>
                  </a:lnTo>
                  <a:lnTo>
                    <a:pt x="245" y="1087"/>
                  </a:lnTo>
                  <a:lnTo>
                    <a:pt x="240" y="1168"/>
                  </a:lnTo>
                  <a:lnTo>
                    <a:pt x="244" y="1242"/>
                  </a:lnTo>
                  <a:lnTo>
                    <a:pt x="252" y="1315"/>
                  </a:lnTo>
                  <a:lnTo>
                    <a:pt x="266" y="1387"/>
                  </a:lnTo>
                  <a:lnTo>
                    <a:pt x="286" y="1456"/>
                  </a:lnTo>
                  <a:lnTo>
                    <a:pt x="312" y="1524"/>
                  </a:lnTo>
                  <a:lnTo>
                    <a:pt x="341" y="1589"/>
                  </a:lnTo>
                  <a:lnTo>
                    <a:pt x="377" y="1652"/>
                  </a:lnTo>
                  <a:lnTo>
                    <a:pt x="417" y="1712"/>
                  </a:lnTo>
                  <a:lnTo>
                    <a:pt x="461" y="1768"/>
                  </a:lnTo>
                  <a:lnTo>
                    <a:pt x="510" y="1822"/>
                  </a:lnTo>
                  <a:lnTo>
                    <a:pt x="563" y="1871"/>
                  </a:lnTo>
                  <a:lnTo>
                    <a:pt x="622" y="1916"/>
                  </a:lnTo>
                  <a:lnTo>
                    <a:pt x="588" y="1987"/>
                  </a:lnTo>
                  <a:lnTo>
                    <a:pt x="551" y="2060"/>
                  </a:lnTo>
                  <a:lnTo>
                    <a:pt x="511" y="2135"/>
                  </a:lnTo>
                  <a:lnTo>
                    <a:pt x="445" y="2086"/>
                  </a:lnTo>
                  <a:lnTo>
                    <a:pt x="382" y="2033"/>
                  </a:lnTo>
                  <a:lnTo>
                    <a:pt x="324" y="1976"/>
                  </a:lnTo>
                  <a:lnTo>
                    <a:pt x="270" y="1915"/>
                  </a:lnTo>
                  <a:lnTo>
                    <a:pt x="221" y="1852"/>
                  </a:lnTo>
                  <a:lnTo>
                    <a:pt x="175" y="1785"/>
                  </a:lnTo>
                  <a:lnTo>
                    <a:pt x="135" y="1715"/>
                  </a:lnTo>
                  <a:lnTo>
                    <a:pt x="100" y="1643"/>
                  </a:lnTo>
                  <a:lnTo>
                    <a:pt x="70" y="1568"/>
                  </a:lnTo>
                  <a:lnTo>
                    <a:pt x="45" y="1491"/>
                  </a:lnTo>
                  <a:lnTo>
                    <a:pt x="26" y="1413"/>
                  </a:lnTo>
                  <a:lnTo>
                    <a:pt x="12" y="1332"/>
                  </a:lnTo>
                  <a:lnTo>
                    <a:pt x="3" y="1251"/>
                  </a:lnTo>
                  <a:lnTo>
                    <a:pt x="0" y="1168"/>
                  </a:lnTo>
                  <a:lnTo>
                    <a:pt x="3" y="1081"/>
                  </a:lnTo>
                  <a:lnTo>
                    <a:pt x="13" y="995"/>
                  </a:lnTo>
                  <a:lnTo>
                    <a:pt x="28" y="912"/>
                  </a:lnTo>
                  <a:lnTo>
                    <a:pt x="50" y="831"/>
                  </a:lnTo>
                  <a:lnTo>
                    <a:pt x="77" y="752"/>
                  </a:lnTo>
                  <a:lnTo>
                    <a:pt x="108" y="676"/>
                  </a:lnTo>
                  <a:lnTo>
                    <a:pt x="146" y="602"/>
                  </a:lnTo>
                  <a:lnTo>
                    <a:pt x="188" y="533"/>
                  </a:lnTo>
                  <a:lnTo>
                    <a:pt x="235" y="465"/>
                  </a:lnTo>
                  <a:lnTo>
                    <a:pt x="286" y="402"/>
                  </a:lnTo>
                  <a:lnTo>
                    <a:pt x="341" y="342"/>
                  </a:lnTo>
                  <a:lnTo>
                    <a:pt x="401" y="287"/>
                  </a:lnTo>
                  <a:lnTo>
                    <a:pt x="464" y="236"/>
                  </a:lnTo>
                  <a:lnTo>
                    <a:pt x="531" y="189"/>
                  </a:lnTo>
                  <a:lnTo>
                    <a:pt x="600" y="146"/>
                  </a:lnTo>
                  <a:lnTo>
                    <a:pt x="674" y="108"/>
                  </a:lnTo>
                  <a:lnTo>
                    <a:pt x="750" y="77"/>
                  </a:lnTo>
                  <a:lnTo>
                    <a:pt x="828" y="50"/>
                  </a:lnTo>
                  <a:lnTo>
                    <a:pt x="909" y="28"/>
                  </a:lnTo>
                  <a:lnTo>
                    <a:pt x="992" y="13"/>
                  </a:lnTo>
                  <a:lnTo>
                    <a:pt x="1077" y="3"/>
                  </a:lnTo>
                  <a:lnTo>
                    <a:pt x="11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7" name="Freeform 575">
            <a:extLst>
              <a:ext uri="{FF2B5EF4-FFF2-40B4-BE49-F238E27FC236}">
                <a16:creationId xmlns:a16="http://schemas.microsoft.com/office/drawing/2014/main" id="{DA98781C-A6BD-4F3C-9364-3E7251027ED8}"/>
              </a:ext>
            </a:extLst>
          </p:cNvPr>
          <p:cNvSpPr>
            <a:spLocks/>
          </p:cNvSpPr>
          <p:nvPr/>
        </p:nvSpPr>
        <p:spPr bwMode="auto">
          <a:xfrm>
            <a:off x="4144788" y="1698730"/>
            <a:ext cx="761865" cy="699329"/>
          </a:xfrm>
          <a:custGeom>
            <a:avLst/>
            <a:gdLst>
              <a:gd name="connsiteX0" fmla="*/ 284163 w 568325"/>
              <a:gd name="connsiteY0" fmla="*/ 250825 h 481012"/>
              <a:gd name="connsiteX1" fmla="*/ 346075 w 568325"/>
              <a:gd name="connsiteY1" fmla="*/ 312579 h 481012"/>
              <a:gd name="connsiteX2" fmla="*/ 304587 w 568325"/>
              <a:gd name="connsiteY2" fmla="*/ 312579 h 481012"/>
              <a:gd name="connsiteX3" fmla="*/ 304587 w 568325"/>
              <a:gd name="connsiteY3" fmla="*/ 481012 h 481012"/>
              <a:gd name="connsiteX4" fmla="*/ 263738 w 568325"/>
              <a:gd name="connsiteY4" fmla="*/ 481012 h 481012"/>
              <a:gd name="connsiteX5" fmla="*/ 263738 w 568325"/>
              <a:gd name="connsiteY5" fmla="*/ 312579 h 481012"/>
              <a:gd name="connsiteX6" fmla="*/ 222250 w 568325"/>
              <a:gd name="connsiteY6" fmla="*/ 312579 h 481012"/>
              <a:gd name="connsiteX7" fmla="*/ 284163 w 568325"/>
              <a:gd name="connsiteY7" fmla="*/ 0 h 481012"/>
              <a:gd name="connsiteX8" fmla="*/ 298609 w 568325"/>
              <a:gd name="connsiteY8" fmla="*/ 477 h 481012"/>
              <a:gd name="connsiteX9" fmla="*/ 312738 w 568325"/>
              <a:gd name="connsiteY9" fmla="*/ 2068 h 481012"/>
              <a:gd name="connsiteX10" fmla="*/ 326549 w 568325"/>
              <a:gd name="connsiteY10" fmla="*/ 4613 h 481012"/>
              <a:gd name="connsiteX11" fmla="*/ 340201 w 568325"/>
              <a:gd name="connsiteY11" fmla="*/ 8113 h 481012"/>
              <a:gd name="connsiteX12" fmla="*/ 353219 w 568325"/>
              <a:gd name="connsiteY12" fmla="*/ 12567 h 481012"/>
              <a:gd name="connsiteX13" fmla="*/ 365760 w 568325"/>
              <a:gd name="connsiteY13" fmla="*/ 17975 h 481012"/>
              <a:gd name="connsiteX14" fmla="*/ 377984 w 568325"/>
              <a:gd name="connsiteY14" fmla="*/ 24020 h 481012"/>
              <a:gd name="connsiteX15" fmla="*/ 389731 w 568325"/>
              <a:gd name="connsiteY15" fmla="*/ 30860 h 481012"/>
              <a:gd name="connsiteX16" fmla="*/ 401003 w 568325"/>
              <a:gd name="connsiteY16" fmla="*/ 38654 h 481012"/>
              <a:gd name="connsiteX17" fmla="*/ 411480 w 568325"/>
              <a:gd name="connsiteY17" fmla="*/ 47244 h 481012"/>
              <a:gd name="connsiteX18" fmla="*/ 421481 w 568325"/>
              <a:gd name="connsiteY18" fmla="*/ 56311 h 481012"/>
              <a:gd name="connsiteX19" fmla="*/ 430689 w 568325"/>
              <a:gd name="connsiteY19" fmla="*/ 66174 h 481012"/>
              <a:gd name="connsiteX20" fmla="*/ 439579 w 568325"/>
              <a:gd name="connsiteY20" fmla="*/ 76672 h 481012"/>
              <a:gd name="connsiteX21" fmla="*/ 447358 w 568325"/>
              <a:gd name="connsiteY21" fmla="*/ 87648 h 481012"/>
              <a:gd name="connsiteX22" fmla="*/ 454501 w 568325"/>
              <a:gd name="connsiteY22" fmla="*/ 99101 h 481012"/>
              <a:gd name="connsiteX23" fmla="*/ 460851 w 568325"/>
              <a:gd name="connsiteY23" fmla="*/ 111191 h 481012"/>
              <a:gd name="connsiteX24" fmla="*/ 466408 w 568325"/>
              <a:gd name="connsiteY24" fmla="*/ 123916 h 481012"/>
              <a:gd name="connsiteX25" fmla="*/ 471011 w 568325"/>
              <a:gd name="connsiteY25" fmla="*/ 136960 h 481012"/>
              <a:gd name="connsiteX26" fmla="*/ 474821 w 568325"/>
              <a:gd name="connsiteY26" fmla="*/ 150322 h 481012"/>
              <a:gd name="connsiteX27" fmla="*/ 477679 w 568325"/>
              <a:gd name="connsiteY27" fmla="*/ 164161 h 481012"/>
              <a:gd name="connsiteX28" fmla="*/ 479425 w 568325"/>
              <a:gd name="connsiteY28" fmla="*/ 178318 h 481012"/>
              <a:gd name="connsiteX29" fmla="*/ 489426 w 568325"/>
              <a:gd name="connsiteY29" fmla="*/ 180545 h 481012"/>
              <a:gd name="connsiteX30" fmla="*/ 498951 w 568325"/>
              <a:gd name="connsiteY30" fmla="*/ 183886 h 481012"/>
              <a:gd name="connsiteX31" fmla="*/ 508000 w 568325"/>
              <a:gd name="connsiteY31" fmla="*/ 187863 h 481012"/>
              <a:gd name="connsiteX32" fmla="*/ 516890 w 568325"/>
              <a:gd name="connsiteY32" fmla="*/ 192635 h 481012"/>
              <a:gd name="connsiteX33" fmla="*/ 524986 w 568325"/>
              <a:gd name="connsiteY33" fmla="*/ 198202 h 481012"/>
              <a:gd name="connsiteX34" fmla="*/ 532448 w 568325"/>
              <a:gd name="connsiteY34" fmla="*/ 204565 h 481012"/>
              <a:gd name="connsiteX35" fmla="*/ 539591 w 568325"/>
              <a:gd name="connsiteY35" fmla="*/ 211405 h 481012"/>
              <a:gd name="connsiteX36" fmla="*/ 545941 w 568325"/>
              <a:gd name="connsiteY36" fmla="*/ 219040 h 481012"/>
              <a:gd name="connsiteX37" fmla="*/ 551656 w 568325"/>
              <a:gd name="connsiteY37" fmla="*/ 227153 h 481012"/>
              <a:gd name="connsiteX38" fmla="*/ 556419 w 568325"/>
              <a:gd name="connsiteY38" fmla="*/ 235902 h 481012"/>
              <a:gd name="connsiteX39" fmla="*/ 560546 w 568325"/>
              <a:gd name="connsiteY39" fmla="*/ 244810 h 481012"/>
              <a:gd name="connsiteX40" fmla="*/ 563880 w 568325"/>
              <a:gd name="connsiteY40" fmla="*/ 254513 h 481012"/>
              <a:gd name="connsiteX41" fmla="*/ 566261 w 568325"/>
              <a:gd name="connsiteY41" fmla="*/ 264376 h 481012"/>
              <a:gd name="connsiteX42" fmla="*/ 567849 w 568325"/>
              <a:gd name="connsiteY42" fmla="*/ 274556 h 481012"/>
              <a:gd name="connsiteX43" fmla="*/ 568325 w 568325"/>
              <a:gd name="connsiteY43" fmla="*/ 285055 h 481012"/>
              <a:gd name="connsiteX44" fmla="*/ 567849 w 568325"/>
              <a:gd name="connsiteY44" fmla="*/ 295554 h 481012"/>
              <a:gd name="connsiteX45" fmla="*/ 566420 w 568325"/>
              <a:gd name="connsiteY45" fmla="*/ 305575 h 481012"/>
              <a:gd name="connsiteX46" fmla="*/ 564039 w 568325"/>
              <a:gd name="connsiteY46" fmla="*/ 315437 h 481012"/>
              <a:gd name="connsiteX47" fmla="*/ 560705 w 568325"/>
              <a:gd name="connsiteY47" fmla="*/ 324982 h 481012"/>
              <a:gd name="connsiteX48" fmla="*/ 556578 w 568325"/>
              <a:gd name="connsiteY48" fmla="*/ 334049 h 481012"/>
              <a:gd name="connsiteX49" fmla="*/ 551815 w 568325"/>
              <a:gd name="connsiteY49" fmla="*/ 342638 h 481012"/>
              <a:gd name="connsiteX50" fmla="*/ 546259 w 568325"/>
              <a:gd name="connsiteY50" fmla="*/ 350751 h 481012"/>
              <a:gd name="connsiteX51" fmla="*/ 539909 w 568325"/>
              <a:gd name="connsiteY51" fmla="*/ 358227 h 481012"/>
              <a:gd name="connsiteX52" fmla="*/ 533083 w 568325"/>
              <a:gd name="connsiteY52" fmla="*/ 365226 h 481012"/>
              <a:gd name="connsiteX53" fmla="*/ 525621 w 568325"/>
              <a:gd name="connsiteY53" fmla="*/ 371430 h 481012"/>
              <a:gd name="connsiteX54" fmla="*/ 517525 w 568325"/>
              <a:gd name="connsiteY54" fmla="*/ 377157 h 481012"/>
              <a:gd name="connsiteX55" fmla="*/ 508953 w 568325"/>
              <a:gd name="connsiteY55" fmla="*/ 381929 h 481012"/>
              <a:gd name="connsiteX56" fmla="*/ 499904 w 568325"/>
              <a:gd name="connsiteY56" fmla="*/ 386065 h 481012"/>
              <a:gd name="connsiteX57" fmla="*/ 490538 w 568325"/>
              <a:gd name="connsiteY57" fmla="*/ 389405 h 481012"/>
              <a:gd name="connsiteX58" fmla="*/ 480695 w 568325"/>
              <a:gd name="connsiteY58" fmla="*/ 391632 h 481012"/>
              <a:gd name="connsiteX59" fmla="*/ 470535 w 568325"/>
              <a:gd name="connsiteY59" fmla="*/ 393223 h 481012"/>
              <a:gd name="connsiteX60" fmla="*/ 460058 w 568325"/>
              <a:gd name="connsiteY60" fmla="*/ 393700 h 481012"/>
              <a:gd name="connsiteX61" fmla="*/ 345123 w 568325"/>
              <a:gd name="connsiteY61" fmla="*/ 393700 h 481012"/>
              <a:gd name="connsiteX62" fmla="*/ 345123 w 568325"/>
              <a:gd name="connsiteY62" fmla="*/ 352978 h 481012"/>
              <a:gd name="connsiteX63" fmla="*/ 460058 w 568325"/>
              <a:gd name="connsiteY63" fmla="*/ 352978 h 481012"/>
              <a:gd name="connsiteX64" fmla="*/ 468630 w 568325"/>
              <a:gd name="connsiteY64" fmla="*/ 352501 h 481012"/>
              <a:gd name="connsiteX65" fmla="*/ 476726 w 568325"/>
              <a:gd name="connsiteY65" fmla="*/ 350910 h 481012"/>
              <a:gd name="connsiteX66" fmla="*/ 484505 w 568325"/>
              <a:gd name="connsiteY66" fmla="*/ 348365 h 481012"/>
              <a:gd name="connsiteX67" fmla="*/ 491808 w 568325"/>
              <a:gd name="connsiteY67" fmla="*/ 345025 h 481012"/>
              <a:gd name="connsiteX68" fmla="*/ 498793 w 568325"/>
              <a:gd name="connsiteY68" fmla="*/ 340730 h 481012"/>
              <a:gd name="connsiteX69" fmla="*/ 504984 w 568325"/>
              <a:gd name="connsiteY69" fmla="*/ 335798 h 481012"/>
              <a:gd name="connsiteX70" fmla="*/ 510699 w 568325"/>
              <a:gd name="connsiteY70" fmla="*/ 330072 h 481012"/>
              <a:gd name="connsiteX71" fmla="*/ 515620 w 568325"/>
              <a:gd name="connsiteY71" fmla="*/ 323709 h 481012"/>
              <a:gd name="connsiteX72" fmla="*/ 519748 w 568325"/>
              <a:gd name="connsiteY72" fmla="*/ 317028 h 481012"/>
              <a:gd name="connsiteX73" fmla="*/ 523240 w 568325"/>
              <a:gd name="connsiteY73" fmla="*/ 309552 h 481012"/>
              <a:gd name="connsiteX74" fmla="*/ 525621 w 568325"/>
              <a:gd name="connsiteY74" fmla="*/ 301757 h 481012"/>
              <a:gd name="connsiteX75" fmla="*/ 527209 w 568325"/>
              <a:gd name="connsiteY75" fmla="*/ 293486 h 481012"/>
              <a:gd name="connsiteX76" fmla="*/ 527685 w 568325"/>
              <a:gd name="connsiteY76" fmla="*/ 285055 h 481012"/>
              <a:gd name="connsiteX77" fmla="*/ 527209 w 568325"/>
              <a:gd name="connsiteY77" fmla="*/ 276624 h 481012"/>
              <a:gd name="connsiteX78" fmla="*/ 525621 w 568325"/>
              <a:gd name="connsiteY78" fmla="*/ 268511 h 481012"/>
              <a:gd name="connsiteX79" fmla="*/ 523240 w 568325"/>
              <a:gd name="connsiteY79" fmla="*/ 260558 h 481012"/>
              <a:gd name="connsiteX80" fmla="*/ 519748 w 568325"/>
              <a:gd name="connsiteY80" fmla="*/ 253241 h 481012"/>
              <a:gd name="connsiteX81" fmla="*/ 515620 w 568325"/>
              <a:gd name="connsiteY81" fmla="*/ 246401 h 481012"/>
              <a:gd name="connsiteX82" fmla="*/ 510699 w 568325"/>
              <a:gd name="connsiteY82" fmla="*/ 240038 h 481012"/>
              <a:gd name="connsiteX83" fmla="*/ 504984 w 568325"/>
              <a:gd name="connsiteY83" fmla="*/ 234470 h 481012"/>
              <a:gd name="connsiteX84" fmla="*/ 498793 w 568325"/>
              <a:gd name="connsiteY84" fmla="*/ 229380 h 481012"/>
              <a:gd name="connsiteX85" fmla="*/ 491808 w 568325"/>
              <a:gd name="connsiteY85" fmla="*/ 225085 h 481012"/>
              <a:gd name="connsiteX86" fmla="*/ 484505 w 568325"/>
              <a:gd name="connsiteY86" fmla="*/ 221904 h 481012"/>
              <a:gd name="connsiteX87" fmla="*/ 476726 w 568325"/>
              <a:gd name="connsiteY87" fmla="*/ 219200 h 481012"/>
              <a:gd name="connsiteX88" fmla="*/ 468630 w 568325"/>
              <a:gd name="connsiteY88" fmla="*/ 217609 h 481012"/>
              <a:gd name="connsiteX89" fmla="*/ 460058 w 568325"/>
              <a:gd name="connsiteY89" fmla="*/ 217132 h 481012"/>
              <a:gd name="connsiteX90" fmla="*/ 439896 w 568325"/>
              <a:gd name="connsiteY90" fmla="*/ 217132 h 481012"/>
              <a:gd name="connsiteX91" fmla="*/ 439896 w 568325"/>
              <a:gd name="connsiteY91" fmla="*/ 196771 h 481012"/>
              <a:gd name="connsiteX92" fmla="*/ 439261 w 568325"/>
              <a:gd name="connsiteY92" fmla="*/ 184045 h 481012"/>
              <a:gd name="connsiteX93" fmla="*/ 437833 w 568325"/>
              <a:gd name="connsiteY93" fmla="*/ 171637 h 481012"/>
              <a:gd name="connsiteX94" fmla="*/ 435134 w 568325"/>
              <a:gd name="connsiteY94" fmla="*/ 159389 h 481012"/>
              <a:gd name="connsiteX95" fmla="*/ 431800 w 568325"/>
              <a:gd name="connsiteY95" fmla="*/ 147618 h 481012"/>
              <a:gd name="connsiteX96" fmla="*/ 427514 w 568325"/>
              <a:gd name="connsiteY96" fmla="*/ 136165 h 481012"/>
              <a:gd name="connsiteX97" fmla="*/ 422434 w 568325"/>
              <a:gd name="connsiteY97" fmla="*/ 125189 h 481012"/>
              <a:gd name="connsiteX98" fmla="*/ 416401 w 568325"/>
              <a:gd name="connsiteY98" fmla="*/ 114690 h 481012"/>
              <a:gd name="connsiteX99" fmla="*/ 409734 w 568325"/>
              <a:gd name="connsiteY99" fmla="*/ 104669 h 481012"/>
              <a:gd name="connsiteX100" fmla="*/ 402273 w 568325"/>
              <a:gd name="connsiteY100" fmla="*/ 95443 h 481012"/>
              <a:gd name="connsiteX101" fmla="*/ 394176 w 568325"/>
              <a:gd name="connsiteY101" fmla="*/ 86535 h 481012"/>
              <a:gd name="connsiteX102" fmla="*/ 385445 w 568325"/>
              <a:gd name="connsiteY102" fmla="*/ 78422 h 481012"/>
              <a:gd name="connsiteX103" fmla="*/ 375920 w 568325"/>
              <a:gd name="connsiteY103" fmla="*/ 70787 h 481012"/>
              <a:gd name="connsiteX104" fmla="*/ 366078 w 568325"/>
              <a:gd name="connsiteY104" fmla="*/ 64106 h 481012"/>
              <a:gd name="connsiteX105" fmla="*/ 355600 w 568325"/>
              <a:gd name="connsiteY105" fmla="*/ 58220 h 481012"/>
              <a:gd name="connsiteX106" fmla="*/ 344646 w 568325"/>
              <a:gd name="connsiteY106" fmla="*/ 52971 h 481012"/>
              <a:gd name="connsiteX107" fmla="*/ 333216 w 568325"/>
              <a:gd name="connsiteY107" fmla="*/ 48676 h 481012"/>
              <a:gd name="connsiteX108" fmla="*/ 321469 w 568325"/>
              <a:gd name="connsiteY108" fmla="*/ 45335 h 481012"/>
              <a:gd name="connsiteX109" fmla="*/ 309245 w 568325"/>
              <a:gd name="connsiteY109" fmla="*/ 42790 h 481012"/>
              <a:gd name="connsiteX110" fmla="*/ 296863 w 568325"/>
              <a:gd name="connsiteY110" fmla="*/ 41359 h 481012"/>
              <a:gd name="connsiteX111" fmla="*/ 284163 w 568325"/>
              <a:gd name="connsiteY111" fmla="*/ 40722 h 481012"/>
              <a:gd name="connsiteX112" fmla="*/ 271463 w 568325"/>
              <a:gd name="connsiteY112" fmla="*/ 41359 h 481012"/>
              <a:gd name="connsiteX113" fmla="*/ 259080 w 568325"/>
              <a:gd name="connsiteY113" fmla="*/ 42790 h 481012"/>
              <a:gd name="connsiteX114" fmla="*/ 246856 w 568325"/>
              <a:gd name="connsiteY114" fmla="*/ 45335 h 481012"/>
              <a:gd name="connsiteX115" fmla="*/ 235109 w 568325"/>
              <a:gd name="connsiteY115" fmla="*/ 48676 h 481012"/>
              <a:gd name="connsiteX116" fmla="*/ 223679 w 568325"/>
              <a:gd name="connsiteY116" fmla="*/ 52971 h 481012"/>
              <a:gd name="connsiteX117" fmla="*/ 212725 w 568325"/>
              <a:gd name="connsiteY117" fmla="*/ 58220 h 481012"/>
              <a:gd name="connsiteX118" fmla="*/ 202248 w 568325"/>
              <a:gd name="connsiteY118" fmla="*/ 64106 h 481012"/>
              <a:gd name="connsiteX119" fmla="*/ 192405 w 568325"/>
              <a:gd name="connsiteY119" fmla="*/ 70787 h 481012"/>
              <a:gd name="connsiteX120" fmla="*/ 182880 w 568325"/>
              <a:gd name="connsiteY120" fmla="*/ 78422 h 481012"/>
              <a:gd name="connsiteX121" fmla="*/ 174149 w 568325"/>
              <a:gd name="connsiteY121" fmla="*/ 86535 h 481012"/>
              <a:gd name="connsiteX122" fmla="*/ 166053 w 568325"/>
              <a:gd name="connsiteY122" fmla="*/ 95443 h 481012"/>
              <a:gd name="connsiteX123" fmla="*/ 158591 w 568325"/>
              <a:gd name="connsiteY123" fmla="*/ 104669 h 481012"/>
              <a:gd name="connsiteX124" fmla="*/ 151924 w 568325"/>
              <a:gd name="connsiteY124" fmla="*/ 114690 h 481012"/>
              <a:gd name="connsiteX125" fmla="*/ 145891 w 568325"/>
              <a:gd name="connsiteY125" fmla="*/ 125189 h 481012"/>
              <a:gd name="connsiteX126" fmla="*/ 140811 w 568325"/>
              <a:gd name="connsiteY126" fmla="*/ 136165 h 481012"/>
              <a:gd name="connsiteX127" fmla="*/ 136525 w 568325"/>
              <a:gd name="connsiteY127" fmla="*/ 147618 h 481012"/>
              <a:gd name="connsiteX128" fmla="*/ 133191 w 568325"/>
              <a:gd name="connsiteY128" fmla="*/ 159389 h 481012"/>
              <a:gd name="connsiteX129" fmla="*/ 130493 w 568325"/>
              <a:gd name="connsiteY129" fmla="*/ 171637 h 481012"/>
              <a:gd name="connsiteX130" fmla="*/ 129064 w 568325"/>
              <a:gd name="connsiteY130" fmla="*/ 184045 h 481012"/>
              <a:gd name="connsiteX131" fmla="*/ 128429 w 568325"/>
              <a:gd name="connsiteY131" fmla="*/ 196771 h 481012"/>
              <a:gd name="connsiteX132" fmla="*/ 128429 w 568325"/>
              <a:gd name="connsiteY132" fmla="*/ 217132 h 481012"/>
              <a:gd name="connsiteX133" fmla="*/ 108268 w 568325"/>
              <a:gd name="connsiteY133" fmla="*/ 217132 h 481012"/>
              <a:gd name="connsiteX134" fmla="*/ 99695 w 568325"/>
              <a:gd name="connsiteY134" fmla="*/ 217609 h 481012"/>
              <a:gd name="connsiteX135" fmla="*/ 91599 w 568325"/>
              <a:gd name="connsiteY135" fmla="*/ 219200 h 481012"/>
              <a:gd name="connsiteX136" fmla="*/ 83820 w 568325"/>
              <a:gd name="connsiteY136" fmla="*/ 221904 h 481012"/>
              <a:gd name="connsiteX137" fmla="*/ 76518 w 568325"/>
              <a:gd name="connsiteY137" fmla="*/ 225085 h 481012"/>
              <a:gd name="connsiteX138" fmla="*/ 69533 w 568325"/>
              <a:gd name="connsiteY138" fmla="*/ 229380 h 481012"/>
              <a:gd name="connsiteX139" fmla="*/ 63341 w 568325"/>
              <a:gd name="connsiteY139" fmla="*/ 234470 h 481012"/>
              <a:gd name="connsiteX140" fmla="*/ 57626 w 568325"/>
              <a:gd name="connsiteY140" fmla="*/ 240038 h 481012"/>
              <a:gd name="connsiteX141" fmla="*/ 52705 w 568325"/>
              <a:gd name="connsiteY141" fmla="*/ 246401 h 481012"/>
              <a:gd name="connsiteX142" fmla="*/ 48578 w 568325"/>
              <a:gd name="connsiteY142" fmla="*/ 253241 h 481012"/>
              <a:gd name="connsiteX143" fmla="*/ 45085 w 568325"/>
              <a:gd name="connsiteY143" fmla="*/ 260558 h 481012"/>
              <a:gd name="connsiteX144" fmla="*/ 42704 w 568325"/>
              <a:gd name="connsiteY144" fmla="*/ 268511 h 481012"/>
              <a:gd name="connsiteX145" fmla="*/ 41116 w 568325"/>
              <a:gd name="connsiteY145" fmla="*/ 276624 h 481012"/>
              <a:gd name="connsiteX146" fmla="*/ 40640 w 568325"/>
              <a:gd name="connsiteY146" fmla="*/ 285055 h 481012"/>
              <a:gd name="connsiteX147" fmla="*/ 41116 w 568325"/>
              <a:gd name="connsiteY147" fmla="*/ 293486 h 481012"/>
              <a:gd name="connsiteX148" fmla="*/ 42704 w 568325"/>
              <a:gd name="connsiteY148" fmla="*/ 301757 h 481012"/>
              <a:gd name="connsiteX149" fmla="*/ 45085 w 568325"/>
              <a:gd name="connsiteY149" fmla="*/ 309552 h 481012"/>
              <a:gd name="connsiteX150" fmla="*/ 48578 w 568325"/>
              <a:gd name="connsiteY150" fmla="*/ 317028 h 481012"/>
              <a:gd name="connsiteX151" fmla="*/ 52705 w 568325"/>
              <a:gd name="connsiteY151" fmla="*/ 323709 h 481012"/>
              <a:gd name="connsiteX152" fmla="*/ 57626 w 568325"/>
              <a:gd name="connsiteY152" fmla="*/ 330072 h 481012"/>
              <a:gd name="connsiteX153" fmla="*/ 63341 w 568325"/>
              <a:gd name="connsiteY153" fmla="*/ 335798 h 481012"/>
              <a:gd name="connsiteX154" fmla="*/ 69533 w 568325"/>
              <a:gd name="connsiteY154" fmla="*/ 340730 h 481012"/>
              <a:gd name="connsiteX155" fmla="*/ 76518 w 568325"/>
              <a:gd name="connsiteY155" fmla="*/ 345025 h 481012"/>
              <a:gd name="connsiteX156" fmla="*/ 83820 w 568325"/>
              <a:gd name="connsiteY156" fmla="*/ 348365 h 481012"/>
              <a:gd name="connsiteX157" fmla="*/ 91599 w 568325"/>
              <a:gd name="connsiteY157" fmla="*/ 350910 h 481012"/>
              <a:gd name="connsiteX158" fmla="*/ 99695 w 568325"/>
              <a:gd name="connsiteY158" fmla="*/ 352501 h 481012"/>
              <a:gd name="connsiteX159" fmla="*/ 108268 w 568325"/>
              <a:gd name="connsiteY159" fmla="*/ 352978 h 481012"/>
              <a:gd name="connsiteX160" fmla="*/ 223203 w 568325"/>
              <a:gd name="connsiteY160" fmla="*/ 352978 h 481012"/>
              <a:gd name="connsiteX161" fmla="*/ 223203 w 568325"/>
              <a:gd name="connsiteY161" fmla="*/ 393700 h 481012"/>
              <a:gd name="connsiteX162" fmla="*/ 108268 w 568325"/>
              <a:gd name="connsiteY162" fmla="*/ 393700 h 481012"/>
              <a:gd name="connsiteX163" fmla="*/ 97790 w 568325"/>
              <a:gd name="connsiteY163" fmla="*/ 393223 h 481012"/>
              <a:gd name="connsiteX164" fmla="*/ 87630 w 568325"/>
              <a:gd name="connsiteY164" fmla="*/ 391632 h 481012"/>
              <a:gd name="connsiteX165" fmla="*/ 77788 w 568325"/>
              <a:gd name="connsiteY165" fmla="*/ 389405 h 481012"/>
              <a:gd name="connsiteX166" fmla="*/ 68421 w 568325"/>
              <a:gd name="connsiteY166" fmla="*/ 386065 h 481012"/>
              <a:gd name="connsiteX167" fmla="*/ 59373 w 568325"/>
              <a:gd name="connsiteY167" fmla="*/ 381929 h 481012"/>
              <a:gd name="connsiteX168" fmla="*/ 50800 w 568325"/>
              <a:gd name="connsiteY168" fmla="*/ 377157 h 481012"/>
              <a:gd name="connsiteX169" fmla="*/ 42704 w 568325"/>
              <a:gd name="connsiteY169" fmla="*/ 371430 h 481012"/>
              <a:gd name="connsiteX170" fmla="*/ 35243 w 568325"/>
              <a:gd name="connsiteY170" fmla="*/ 365226 h 481012"/>
              <a:gd name="connsiteX171" fmla="*/ 28416 w 568325"/>
              <a:gd name="connsiteY171" fmla="*/ 358227 h 481012"/>
              <a:gd name="connsiteX172" fmla="*/ 22066 w 568325"/>
              <a:gd name="connsiteY172" fmla="*/ 350751 h 481012"/>
              <a:gd name="connsiteX173" fmla="*/ 16510 w 568325"/>
              <a:gd name="connsiteY173" fmla="*/ 342638 h 481012"/>
              <a:gd name="connsiteX174" fmla="*/ 11748 w 568325"/>
              <a:gd name="connsiteY174" fmla="*/ 334049 h 481012"/>
              <a:gd name="connsiteX175" fmla="*/ 7620 w 568325"/>
              <a:gd name="connsiteY175" fmla="*/ 324982 h 481012"/>
              <a:gd name="connsiteX176" fmla="*/ 4286 w 568325"/>
              <a:gd name="connsiteY176" fmla="*/ 315437 h 481012"/>
              <a:gd name="connsiteX177" fmla="*/ 1905 w 568325"/>
              <a:gd name="connsiteY177" fmla="*/ 305575 h 481012"/>
              <a:gd name="connsiteX178" fmla="*/ 476 w 568325"/>
              <a:gd name="connsiteY178" fmla="*/ 295554 h 481012"/>
              <a:gd name="connsiteX179" fmla="*/ 0 w 568325"/>
              <a:gd name="connsiteY179" fmla="*/ 285055 h 481012"/>
              <a:gd name="connsiteX180" fmla="*/ 476 w 568325"/>
              <a:gd name="connsiteY180" fmla="*/ 274556 h 481012"/>
              <a:gd name="connsiteX181" fmla="*/ 2064 w 568325"/>
              <a:gd name="connsiteY181" fmla="*/ 264376 h 481012"/>
              <a:gd name="connsiteX182" fmla="*/ 4445 w 568325"/>
              <a:gd name="connsiteY182" fmla="*/ 254513 h 481012"/>
              <a:gd name="connsiteX183" fmla="*/ 7779 w 568325"/>
              <a:gd name="connsiteY183" fmla="*/ 244810 h 481012"/>
              <a:gd name="connsiteX184" fmla="*/ 11906 w 568325"/>
              <a:gd name="connsiteY184" fmla="*/ 235902 h 481012"/>
              <a:gd name="connsiteX185" fmla="*/ 16669 w 568325"/>
              <a:gd name="connsiteY185" fmla="*/ 227153 h 481012"/>
              <a:gd name="connsiteX186" fmla="*/ 22384 w 568325"/>
              <a:gd name="connsiteY186" fmla="*/ 219040 h 481012"/>
              <a:gd name="connsiteX187" fmla="*/ 28734 w 568325"/>
              <a:gd name="connsiteY187" fmla="*/ 211405 h 481012"/>
              <a:gd name="connsiteX188" fmla="*/ 35878 w 568325"/>
              <a:gd name="connsiteY188" fmla="*/ 204565 h 481012"/>
              <a:gd name="connsiteX189" fmla="*/ 43339 w 568325"/>
              <a:gd name="connsiteY189" fmla="*/ 198202 h 481012"/>
              <a:gd name="connsiteX190" fmla="*/ 51435 w 568325"/>
              <a:gd name="connsiteY190" fmla="*/ 192635 h 481012"/>
              <a:gd name="connsiteX191" fmla="*/ 60325 w 568325"/>
              <a:gd name="connsiteY191" fmla="*/ 187863 h 481012"/>
              <a:gd name="connsiteX192" fmla="*/ 69374 w 568325"/>
              <a:gd name="connsiteY192" fmla="*/ 183886 h 481012"/>
              <a:gd name="connsiteX193" fmla="*/ 78899 w 568325"/>
              <a:gd name="connsiteY193" fmla="*/ 180545 h 481012"/>
              <a:gd name="connsiteX194" fmla="*/ 88900 w 568325"/>
              <a:gd name="connsiteY194" fmla="*/ 178318 h 481012"/>
              <a:gd name="connsiteX195" fmla="*/ 90646 w 568325"/>
              <a:gd name="connsiteY195" fmla="*/ 164161 h 481012"/>
              <a:gd name="connsiteX196" fmla="*/ 93504 w 568325"/>
              <a:gd name="connsiteY196" fmla="*/ 150322 h 481012"/>
              <a:gd name="connsiteX197" fmla="*/ 97314 w 568325"/>
              <a:gd name="connsiteY197" fmla="*/ 136960 h 481012"/>
              <a:gd name="connsiteX198" fmla="*/ 101918 w 568325"/>
              <a:gd name="connsiteY198" fmla="*/ 123916 h 481012"/>
              <a:gd name="connsiteX199" fmla="*/ 107474 w 568325"/>
              <a:gd name="connsiteY199" fmla="*/ 111191 h 481012"/>
              <a:gd name="connsiteX200" fmla="*/ 113824 w 568325"/>
              <a:gd name="connsiteY200" fmla="*/ 99101 h 481012"/>
              <a:gd name="connsiteX201" fmla="*/ 120968 w 568325"/>
              <a:gd name="connsiteY201" fmla="*/ 87648 h 481012"/>
              <a:gd name="connsiteX202" fmla="*/ 128746 w 568325"/>
              <a:gd name="connsiteY202" fmla="*/ 76672 h 481012"/>
              <a:gd name="connsiteX203" fmla="*/ 137636 w 568325"/>
              <a:gd name="connsiteY203" fmla="*/ 66174 h 481012"/>
              <a:gd name="connsiteX204" fmla="*/ 146844 w 568325"/>
              <a:gd name="connsiteY204" fmla="*/ 56311 h 481012"/>
              <a:gd name="connsiteX205" fmla="*/ 156845 w 568325"/>
              <a:gd name="connsiteY205" fmla="*/ 47244 h 481012"/>
              <a:gd name="connsiteX206" fmla="*/ 167323 w 568325"/>
              <a:gd name="connsiteY206" fmla="*/ 38654 h 481012"/>
              <a:gd name="connsiteX207" fmla="*/ 178594 w 568325"/>
              <a:gd name="connsiteY207" fmla="*/ 30860 h 481012"/>
              <a:gd name="connsiteX208" fmla="*/ 190341 w 568325"/>
              <a:gd name="connsiteY208" fmla="*/ 24020 h 481012"/>
              <a:gd name="connsiteX209" fmla="*/ 202565 w 568325"/>
              <a:gd name="connsiteY209" fmla="*/ 17975 h 481012"/>
              <a:gd name="connsiteX210" fmla="*/ 215106 w 568325"/>
              <a:gd name="connsiteY210" fmla="*/ 12567 h 481012"/>
              <a:gd name="connsiteX211" fmla="*/ 228124 w 568325"/>
              <a:gd name="connsiteY211" fmla="*/ 8113 h 481012"/>
              <a:gd name="connsiteX212" fmla="*/ 241776 w 568325"/>
              <a:gd name="connsiteY212" fmla="*/ 4613 h 481012"/>
              <a:gd name="connsiteX213" fmla="*/ 255588 w 568325"/>
              <a:gd name="connsiteY213" fmla="*/ 2068 h 481012"/>
              <a:gd name="connsiteX214" fmla="*/ 269716 w 568325"/>
              <a:gd name="connsiteY214" fmla="*/ 477 h 48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568325" h="481012">
                <a:moveTo>
                  <a:pt x="284163" y="250825"/>
                </a:moveTo>
                <a:lnTo>
                  <a:pt x="346075" y="312579"/>
                </a:lnTo>
                <a:lnTo>
                  <a:pt x="304587" y="312579"/>
                </a:lnTo>
                <a:lnTo>
                  <a:pt x="304587" y="481012"/>
                </a:lnTo>
                <a:lnTo>
                  <a:pt x="263738" y="481012"/>
                </a:lnTo>
                <a:lnTo>
                  <a:pt x="263738" y="312579"/>
                </a:lnTo>
                <a:lnTo>
                  <a:pt x="222250" y="312579"/>
                </a:lnTo>
                <a:close/>
                <a:moveTo>
                  <a:pt x="284163" y="0"/>
                </a:moveTo>
                <a:lnTo>
                  <a:pt x="298609" y="477"/>
                </a:lnTo>
                <a:lnTo>
                  <a:pt x="312738" y="2068"/>
                </a:lnTo>
                <a:lnTo>
                  <a:pt x="326549" y="4613"/>
                </a:lnTo>
                <a:lnTo>
                  <a:pt x="340201" y="8113"/>
                </a:lnTo>
                <a:lnTo>
                  <a:pt x="353219" y="12567"/>
                </a:lnTo>
                <a:lnTo>
                  <a:pt x="365760" y="17975"/>
                </a:lnTo>
                <a:lnTo>
                  <a:pt x="377984" y="24020"/>
                </a:lnTo>
                <a:lnTo>
                  <a:pt x="389731" y="30860"/>
                </a:lnTo>
                <a:lnTo>
                  <a:pt x="401003" y="38654"/>
                </a:lnTo>
                <a:lnTo>
                  <a:pt x="411480" y="47244"/>
                </a:lnTo>
                <a:lnTo>
                  <a:pt x="421481" y="56311"/>
                </a:lnTo>
                <a:lnTo>
                  <a:pt x="430689" y="66174"/>
                </a:lnTo>
                <a:lnTo>
                  <a:pt x="439579" y="76672"/>
                </a:lnTo>
                <a:lnTo>
                  <a:pt x="447358" y="87648"/>
                </a:lnTo>
                <a:lnTo>
                  <a:pt x="454501" y="99101"/>
                </a:lnTo>
                <a:lnTo>
                  <a:pt x="460851" y="111191"/>
                </a:lnTo>
                <a:lnTo>
                  <a:pt x="466408" y="123916"/>
                </a:lnTo>
                <a:lnTo>
                  <a:pt x="471011" y="136960"/>
                </a:lnTo>
                <a:lnTo>
                  <a:pt x="474821" y="150322"/>
                </a:lnTo>
                <a:lnTo>
                  <a:pt x="477679" y="164161"/>
                </a:lnTo>
                <a:lnTo>
                  <a:pt x="479425" y="178318"/>
                </a:lnTo>
                <a:lnTo>
                  <a:pt x="489426" y="180545"/>
                </a:lnTo>
                <a:lnTo>
                  <a:pt x="498951" y="183886"/>
                </a:lnTo>
                <a:lnTo>
                  <a:pt x="508000" y="187863"/>
                </a:lnTo>
                <a:lnTo>
                  <a:pt x="516890" y="192635"/>
                </a:lnTo>
                <a:lnTo>
                  <a:pt x="524986" y="198202"/>
                </a:lnTo>
                <a:lnTo>
                  <a:pt x="532448" y="204565"/>
                </a:lnTo>
                <a:lnTo>
                  <a:pt x="539591" y="211405"/>
                </a:lnTo>
                <a:lnTo>
                  <a:pt x="545941" y="219040"/>
                </a:lnTo>
                <a:lnTo>
                  <a:pt x="551656" y="227153"/>
                </a:lnTo>
                <a:lnTo>
                  <a:pt x="556419" y="235902"/>
                </a:lnTo>
                <a:lnTo>
                  <a:pt x="560546" y="244810"/>
                </a:lnTo>
                <a:lnTo>
                  <a:pt x="563880" y="254513"/>
                </a:lnTo>
                <a:lnTo>
                  <a:pt x="566261" y="264376"/>
                </a:lnTo>
                <a:lnTo>
                  <a:pt x="567849" y="274556"/>
                </a:lnTo>
                <a:lnTo>
                  <a:pt x="568325" y="285055"/>
                </a:lnTo>
                <a:lnTo>
                  <a:pt x="567849" y="295554"/>
                </a:lnTo>
                <a:lnTo>
                  <a:pt x="566420" y="305575"/>
                </a:lnTo>
                <a:lnTo>
                  <a:pt x="564039" y="315437"/>
                </a:lnTo>
                <a:lnTo>
                  <a:pt x="560705" y="324982"/>
                </a:lnTo>
                <a:lnTo>
                  <a:pt x="556578" y="334049"/>
                </a:lnTo>
                <a:lnTo>
                  <a:pt x="551815" y="342638"/>
                </a:lnTo>
                <a:lnTo>
                  <a:pt x="546259" y="350751"/>
                </a:lnTo>
                <a:lnTo>
                  <a:pt x="539909" y="358227"/>
                </a:lnTo>
                <a:lnTo>
                  <a:pt x="533083" y="365226"/>
                </a:lnTo>
                <a:lnTo>
                  <a:pt x="525621" y="371430"/>
                </a:lnTo>
                <a:lnTo>
                  <a:pt x="517525" y="377157"/>
                </a:lnTo>
                <a:lnTo>
                  <a:pt x="508953" y="381929"/>
                </a:lnTo>
                <a:lnTo>
                  <a:pt x="499904" y="386065"/>
                </a:lnTo>
                <a:lnTo>
                  <a:pt x="490538" y="389405"/>
                </a:lnTo>
                <a:lnTo>
                  <a:pt x="480695" y="391632"/>
                </a:lnTo>
                <a:lnTo>
                  <a:pt x="470535" y="393223"/>
                </a:lnTo>
                <a:lnTo>
                  <a:pt x="460058" y="393700"/>
                </a:lnTo>
                <a:lnTo>
                  <a:pt x="345123" y="393700"/>
                </a:lnTo>
                <a:lnTo>
                  <a:pt x="345123" y="352978"/>
                </a:lnTo>
                <a:lnTo>
                  <a:pt x="460058" y="352978"/>
                </a:lnTo>
                <a:lnTo>
                  <a:pt x="468630" y="352501"/>
                </a:lnTo>
                <a:lnTo>
                  <a:pt x="476726" y="350910"/>
                </a:lnTo>
                <a:lnTo>
                  <a:pt x="484505" y="348365"/>
                </a:lnTo>
                <a:lnTo>
                  <a:pt x="491808" y="345025"/>
                </a:lnTo>
                <a:lnTo>
                  <a:pt x="498793" y="340730"/>
                </a:lnTo>
                <a:lnTo>
                  <a:pt x="504984" y="335798"/>
                </a:lnTo>
                <a:lnTo>
                  <a:pt x="510699" y="330072"/>
                </a:lnTo>
                <a:lnTo>
                  <a:pt x="515620" y="323709"/>
                </a:lnTo>
                <a:lnTo>
                  <a:pt x="519748" y="317028"/>
                </a:lnTo>
                <a:lnTo>
                  <a:pt x="523240" y="309552"/>
                </a:lnTo>
                <a:lnTo>
                  <a:pt x="525621" y="301757"/>
                </a:lnTo>
                <a:lnTo>
                  <a:pt x="527209" y="293486"/>
                </a:lnTo>
                <a:lnTo>
                  <a:pt x="527685" y="285055"/>
                </a:lnTo>
                <a:lnTo>
                  <a:pt x="527209" y="276624"/>
                </a:lnTo>
                <a:lnTo>
                  <a:pt x="525621" y="268511"/>
                </a:lnTo>
                <a:lnTo>
                  <a:pt x="523240" y="260558"/>
                </a:lnTo>
                <a:lnTo>
                  <a:pt x="519748" y="253241"/>
                </a:lnTo>
                <a:lnTo>
                  <a:pt x="515620" y="246401"/>
                </a:lnTo>
                <a:lnTo>
                  <a:pt x="510699" y="240038"/>
                </a:lnTo>
                <a:lnTo>
                  <a:pt x="504984" y="234470"/>
                </a:lnTo>
                <a:lnTo>
                  <a:pt x="498793" y="229380"/>
                </a:lnTo>
                <a:lnTo>
                  <a:pt x="491808" y="225085"/>
                </a:lnTo>
                <a:lnTo>
                  <a:pt x="484505" y="221904"/>
                </a:lnTo>
                <a:lnTo>
                  <a:pt x="476726" y="219200"/>
                </a:lnTo>
                <a:lnTo>
                  <a:pt x="468630" y="217609"/>
                </a:lnTo>
                <a:lnTo>
                  <a:pt x="460058" y="217132"/>
                </a:lnTo>
                <a:lnTo>
                  <a:pt x="439896" y="217132"/>
                </a:lnTo>
                <a:lnTo>
                  <a:pt x="439896" y="196771"/>
                </a:lnTo>
                <a:lnTo>
                  <a:pt x="439261" y="184045"/>
                </a:lnTo>
                <a:lnTo>
                  <a:pt x="437833" y="171637"/>
                </a:lnTo>
                <a:lnTo>
                  <a:pt x="435134" y="159389"/>
                </a:lnTo>
                <a:lnTo>
                  <a:pt x="431800" y="147618"/>
                </a:lnTo>
                <a:lnTo>
                  <a:pt x="427514" y="136165"/>
                </a:lnTo>
                <a:lnTo>
                  <a:pt x="422434" y="125189"/>
                </a:lnTo>
                <a:lnTo>
                  <a:pt x="416401" y="114690"/>
                </a:lnTo>
                <a:lnTo>
                  <a:pt x="409734" y="104669"/>
                </a:lnTo>
                <a:lnTo>
                  <a:pt x="402273" y="95443"/>
                </a:lnTo>
                <a:lnTo>
                  <a:pt x="394176" y="86535"/>
                </a:lnTo>
                <a:lnTo>
                  <a:pt x="385445" y="78422"/>
                </a:lnTo>
                <a:lnTo>
                  <a:pt x="375920" y="70787"/>
                </a:lnTo>
                <a:lnTo>
                  <a:pt x="366078" y="64106"/>
                </a:lnTo>
                <a:lnTo>
                  <a:pt x="355600" y="58220"/>
                </a:lnTo>
                <a:lnTo>
                  <a:pt x="344646" y="52971"/>
                </a:lnTo>
                <a:lnTo>
                  <a:pt x="333216" y="48676"/>
                </a:lnTo>
                <a:lnTo>
                  <a:pt x="321469" y="45335"/>
                </a:lnTo>
                <a:lnTo>
                  <a:pt x="309245" y="42790"/>
                </a:lnTo>
                <a:lnTo>
                  <a:pt x="296863" y="41359"/>
                </a:lnTo>
                <a:lnTo>
                  <a:pt x="284163" y="40722"/>
                </a:lnTo>
                <a:lnTo>
                  <a:pt x="271463" y="41359"/>
                </a:lnTo>
                <a:lnTo>
                  <a:pt x="259080" y="42790"/>
                </a:lnTo>
                <a:lnTo>
                  <a:pt x="246856" y="45335"/>
                </a:lnTo>
                <a:lnTo>
                  <a:pt x="235109" y="48676"/>
                </a:lnTo>
                <a:lnTo>
                  <a:pt x="223679" y="52971"/>
                </a:lnTo>
                <a:lnTo>
                  <a:pt x="212725" y="58220"/>
                </a:lnTo>
                <a:lnTo>
                  <a:pt x="202248" y="64106"/>
                </a:lnTo>
                <a:lnTo>
                  <a:pt x="192405" y="70787"/>
                </a:lnTo>
                <a:lnTo>
                  <a:pt x="182880" y="78422"/>
                </a:lnTo>
                <a:lnTo>
                  <a:pt x="174149" y="86535"/>
                </a:lnTo>
                <a:lnTo>
                  <a:pt x="166053" y="95443"/>
                </a:lnTo>
                <a:lnTo>
                  <a:pt x="158591" y="104669"/>
                </a:lnTo>
                <a:lnTo>
                  <a:pt x="151924" y="114690"/>
                </a:lnTo>
                <a:lnTo>
                  <a:pt x="145891" y="125189"/>
                </a:lnTo>
                <a:lnTo>
                  <a:pt x="140811" y="136165"/>
                </a:lnTo>
                <a:lnTo>
                  <a:pt x="136525" y="147618"/>
                </a:lnTo>
                <a:lnTo>
                  <a:pt x="133191" y="159389"/>
                </a:lnTo>
                <a:lnTo>
                  <a:pt x="130493" y="171637"/>
                </a:lnTo>
                <a:lnTo>
                  <a:pt x="129064" y="184045"/>
                </a:lnTo>
                <a:lnTo>
                  <a:pt x="128429" y="196771"/>
                </a:lnTo>
                <a:lnTo>
                  <a:pt x="128429" y="217132"/>
                </a:lnTo>
                <a:lnTo>
                  <a:pt x="108268" y="217132"/>
                </a:lnTo>
                <a:lnTo>
                  <a:pt x="99695" y="217609"/>
                </a:lnTo>
                <a:lnTo>
                  <a:pt x="91599" y="219200"/>
                </a:lnTo>
                <a:lnTo>
                  <a:pt x="83820" y="221904"/>
                </a:lnTo>
                <a:lnTo>
                  <a:pt x="76518" y="225085"/>
                </a:lnTo>
                <a:lnTo>
                  <a:pt x="69533" y="229380"/>
                </a:lnTo>
                <a:lnTo>
                  <a:pt x="63341" y="234470"/>
                </a:lnTo>
                <a:lnTo>
                  <a:pt x="57626" y="240038"/>
                </a:lnTo>
                <a:lnTo>
                  <a:pt x="52705" y="246401"/>
                </a:lnTo>
                <a:lnTo>
                  <a:pt x="48578" y="253241"/>
                </a:lnTo>
                <a:lnTo>
                  <a:pt x="45085" y="260558"/>
                </a:lnTo>
                <a:lnTo>
                  <a:pt x="42704" y="268511"/>
                </a:lnTo>
                <a:lnTo>
                  <a:pt x="41116" y="276624"/>
                </a:lnTo>
                <a:lnTo>
                  <a:pt x="40640" y="285055"/>
                </a:lnTo>
                <a:lnTo>
                  <a:pt x="41116" y="293486"/>
                </a:lnTo>
                <a:lnTo>
                  <a:pt x="42704" y="301757"/>
                </a:lnTo>
                <a:lnTo>
                  <a:pt x="45085" y="309552"/>
                </a:lnTo>
                <a:lnTo>
                  <a:pt x="48578" y="317028"/>
                </a:lnTo>
                <a:lnTo>
                  <a:pt x="52705" y="323709"/>
                </a:lnTo>
                <a:lnTo>
                  <a:pt x="57626" y="330072"/>
                </a:lnTo>
                <a:lnTo>
                  <a:pt x="63341" y="335798"/>
                </a:lnTo>
                <a:lnTo>
                  <a:pt x="69533" y="340730"/>
                </a:lnTo>
                <a:lnTo>
                  <a:pt x="76518" y="345025"/>
                </a:lnTo>
                <a:lnTo>
                  <a:pt x="83820" y="348365"/>
                </a:lnTo>
                <a:lnTo>
                  <a:pt x="91599" y="350910"/>
                </a:lnTo>
                <a:lnTo>
                  <a:pt x="99695" y="352501"/>
                </a:lnTo>
                <a:lnTo>
                  <a:pt x="108268" y="352978"/>
                </a:lnTo>
                <a:lnTo>
                  <a:pt x="223203" y="352978"/>
                </a:lnTo>
                <a:lnTo>
                  <a:pt x="223203" y="393700"/>
                </a:lnTo>
                <a:lnTo>
                  <a:pt x="108268" y="393700"/>
                </a:lnTo>
                <a:lnTo>
                  <a:pt x="97790" y="393223"/>
                </a:lnTo>
                <a:lnTo>
                  <a:pt x="87630" y="391632"/>
                </a:lnTo>
                <a:lnTo>
                  <a:pt x="77788" y="389405"/>
                </a:lnTo>
                <a:lnTo>
                  <a:pt x="68421" y="386065"/>
                </a:lnTo>
                <a:lnTo>
                  <a:pt x="59373" y="381929"/>
                </a:lnTo>
                <a:lnTo>
                  <a:pt x="50800" y="377157"/>
                </a:lnTo>
                <a:lnTo>
                  <a:pt x="42704" y="371430"/>
                </a:lnTo>
                <a:lnTo>
                  <a:pt x="35243" y="365226"/>
                </a:lnTo>
                <a:lnTo>
                  <a:pt x="28416" y="358227"/>
                </a:lnTo>
                <a:lnTo>
                  <a:pt x="22066" y="350751"/>
                </a:lnTo>
                <a:lnTo>
                  <a:pt x="16510" y="342638"/>
                </a:lnTo>
                <a:lnTo>
                  <a:pt x="11748" y="334049"/>
                </a:lnTo>
                <a:lnTo>
                  <a:pt x="7620" y="324982"/>
                </a:lnTo>
                <a:lnTo>
                  <a:pt x="4286" y="315437"/>
                </a:lnTo>
                <a:lnTo>
                  <a:pt x="1905" y="305575"/>
                </a:lnTo>
                <a:lnTo>
                  <a:pt x="476" y="295554"/>
                </a:lnTo>
                <a:lnTo>
                  <a:pt x="0" y="285055"/>
                </a:lnTo>
                <a:lnTo>
                  <a:pt x="476" y="274556"/>
                </a:lnTo>
                <a:lnTo>
                  <a:pt x="2064" y="264376"/>
                </a:lnTo>
                <a:lnTo>
                  <a:pt x="4445" y="254513"/>
                </a:lnTo>
                <a:lnTo>
                  <a:pt x="7779" y="244810"/>
                </a:lnTo>
                <a:lnTo>
                  <a:pt x="11906" y="235902"/>
                </a:lnTo>
                <a:lnTo>
                  <a:pt x="16669" y="227153"/>
                </a:lnTo>
                <a:lnTo>
                  <a:pt x="22384" y="219040"/>
                </a:lnTo>
                <a:lnTo>
                  <a:pt x="28734" y="211405"/>
                </a:lnTo>
                <a:lnTo>
                  <a:pt x="35878" y="204565"/>
                </a:lnTo>
                <a:lnTo>
                  <a:pt x="43339" y="198202"/>
                </a:lnTo>
                <a:lnTo>
                  <a:pt x="51435" y="192635"/>
                </a:lnTo>
                <a:lnTo>
                  <a:pt x="60325" y="187863"/>
                </a:lnTo>
                <a:lnTo>
                  <a:pt x="69374" y="183886"/>
                </a:lnTo>
                <a:lnTo>
                  <a:pt x="78899" y="180545"/>
                </a:lnTo>
                <a:lnTo>
                  <a:pt x="88900" y="178318"/>
                </a:lnTo>
                <a:lnTo>
                  <a:pt x="90646" y="164161"/>
                </a:lnTo>
                <a:lnTo>
                  <a:pt x="93504" y="150322"/>
                </a:lnTo>
                <a:lnTo>
                  <a:pt x="97314" y="136960"/>
                </a:lnTo>
                <a:lnTo>
                  <a:pt x="101918" y="123916"/>
                </a:lnTo>
                <a:lnTo>
                  <a:pt x="107474" y="111191"/>
                </a:lnTo>
                <a:lnTo>
                  <a:pt x="113824" y="99101"/>
                </a:lnTo>
                <a:lnTo>
                  <a:pt x="120968" y="87648"/>
                </a:lnTo>
                <a:lnTo>
                  <a:pt x="128746" y="76672"/>
                </a:lnTo>
                <a:lnTo>
                  <a:pt x="137636" y="66174"/>
                </a:lnTo>
                <a:lnTo>
                  <a:pt x="146844" y="56311"/>
                </a:lnTo>
                <a:lnTo>
                  <a:pt x="156845" y="47244"/>
                </a:lnTo>
                <a:lnTo>
                  <a:pt x="167323" y="38654"/>
                </a:lnTo>
                <a:lnTo>
                  <a:pt x="178594" y="30860"/>
                </a:lnTo>
                <a:lnTo>
                  <a:pt x="190341" y="24020"/>
                </a:lnTo>
                <a:lnTo>
                  <a:pt x="202565" y="17975"/>
                </a:lnTo>
                <a:lnTo>
                  <a:pt x="215106" y="12567"/>
                </a:lnTo>
                <a:lnTo>
                  <a:pt x="228124" y="8113"/>
                </a:lnTo>
                <a:lnTo>
                  <a:pt x="241776" y="4613"/>
                </a:lnTo>
                <a:lnTo>
                  <a:pt x="255588" y="2068"/>
                </a:lnTo>
                <a:lnTo>
                  <a:pt x="269716" y="47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926FCFD-F82A-40A2-93FD-D750962AF129}"/>
              </a:ext>
            </a:extLst>
          </p:cNvPr>
          <p:cNvGrpSpPr/>
          <p:nvPr/>
        </p:nvGrpSpPr>
        <p:grpSpPr>
          <a:xfrm>
            <a:off x="6229977" y="1611413"/>
            <a:ext cx="673740" cy="739901"/>
            <a:chOff x="9996488" y="1916113"/>
            <a:chExt cx="523875" cy="555625"/>
          </a:xfrm>
          <a:solidFill>
            <a:schemeClr val="bg1"/>
          </a:solidFill>
        </p:grpSpPr>
        <p:sp>
          <p:nvSpPr>
            <p:cNvPr id="39" name="Freeform 16">
              <a:extLst>
                <a:ext uri="{FF2B5EF4-FFF2-40B4-BE49-F238E27FC236}">
                  <a16:creationId xmlns:a16="http://schemas.microsoft.com/office/drawing/2014/main" id="{0F0D9562-B20A-47E8-BAB6-7817AAC68E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28275" y="2370138"/>
              <a:ext cx="73025" cy="74613"/>
            </a:xfrm>
            <a:custGeom>
              <a:avLst/>
              <a:gdLst>
                <a:gd name="T0" fmla="*/ 206 w 464"/>
                <a:gd name="T1" fmla="*/ 120 h 467"/>
                <a:gd name="T2" fmla="*/ 159 w 464"/>
                <a:gd name="T3" fmla="*/ 142 h 467"/>
                <a:gd name="T4" fmla="*/ 128 w 464"/>
                <a:gd name="T5" fmla="*/ 183 h 467"/>
                <a:gd name="T6" fmla="*/ 116 w 464"/>
                <a:gd name="T7" fmla="*/ 234 h 467"/>
                <a:gd name="T8" fmla="*/ 128 w 464"/>
                <a:gd name="T9" fmla="*/ 285 h 467"/>
                <a:gd name="T10" fmla="*/ 159 w 464"/>
                <a:gd name="T11" fmla="*/ 325 h 467"/>
                <a:gd name="T12" fmla="*/ 206 w 464"/>
                <a:gd name="T13" fmla="*/ 347 h 467"/>
                <a:gd name="T14" fmla="*/ 258 w 464"/>
                <a:gd name="T15" fmla="*/ 347 h 467"/>
                <a:gd name="T16" fmla="*/ 305 w 464"/>
                <a:gd name="T17" fmla="*/ 325 h 467"/>
                <a:gd name="T18" fmla="*/ 336 w 464"/>
                <a:gd name="T19" fmla="*/ 285 h 467"/>
                <a:gd name="T20" fmla="*/ 348 w 464"/>
                <a:gd name="T21" fmla="*/ 234 h 467"/>
                <a:gd name="T22" fmla="*/ 336 w 464"/>
                <a:gd name="T23" fmla="*/ 183 h 467"/>
                <a:gd name="T24" fmla="*/ 305 w 464"/>
                <a:gd name="T25" fmla="*/ 142 h 467"/>
                <a:gd name="T26" fmla="*/ 258 w 464"/>
                <a:gd name="T27" fmla="*/ 120 h 467"/>
                <a:gd name="T28" fmla="*/ 232 w 464"/>
                <a:gd name="T29" fmla="*/ 0 h 467"/>
                <a:gd name="T30" fmla="*/ 305 w 464"/>
                <a:gd name="T31" fmla="*/ 12 h 467"/>
                <a:gd name="T32" fmla="*/ 369 w 464"/>
                <a:gd name="T33" fmla="*/ 45 h 467"/>
                <a:gd name="T34" fmla="*/ 418 w 464"/>
                <a:gd name="T35" fmla="*/ 96 h 467"/>
                <a:gd name="T36" fmla="*/ 451 w 464"/>
                <a:gd name="T37" fmla="*/ 159 h 467"/>
                <a:gd name="T38" fmla="*/ 464 w 464"/>
                <a:gd name="T39" fmla="*/ 234 h 467"/>
                <a:gd name="T40" fmla="*/ 451 w 464"/>
                <a:gd name="T41" fmla="*/ 307 h 467"/>
                <a:gd name="T42" fmla="*/ 418 w 464"/>
                <a:gd name="T43" fmla="*/ 372 h 467"/>
                <a:gd name="T44" fmla="*/ 369 w 464"/>
                <a:gd name="T45" fmla="*/ 422 h 467"/>
                <a:gd name="T46" fmla="*/ 305 w 464"/>
                <a:gd name="T47" fmla="*/ 455 h 467"/>
                <a:gd name="T48" fmla="*/ 232 w 464"/>
                <a:gd name="T49" fmla="*/ 467 h 467"/>
                <a:gd name="T50" fmla="*/ 158 w 464"/>
                <a:gd name="T51" fmla="*/ 455 h 467"/>
                <a:gd name="T52" fmla="*/ 95 w 464"/>
                <a:gd name="T53" fmla="*/ 422 h 467"/>
                <a:gd name="T54" fmla="*/ 44 w 464"/>
                <a:gd name="T55" fmla="*/ 372 h 467"/>
                <a:gd name="T56" fmla="*/ 12 w 464"/>
                <a:gd name="T57" fmla="*/ 307 h 467"/>
                <a:gd name="T58" fmla="*/ 0 w 464"/>
                <a:gd name="T59" fmla="*/ 234 h 467"/>
                <a:gd name="T60" fmla="*/ 12 w 464"/>
                <a:gd name="T61" fmla="*/ 159 h 467"/>
                <a:gd name="T62" fmla="*/ 44 w 464"/>
                <a:gd name="T63" fmla="*/ 96 h 467"/>
                <a:gd name="T64" fmla="*/ 95 w 464"/>
                <a:gd name="T65" fmla="*/ 45 h 467"/>
                <a:gd name="T66" fmla="*/ 158 w 464"/>
                <a:gd name="T67" fmla="*/ 12 h 467"/>
                <a:gd name="T68" fmla="*/ 232 w 464"/>
                <a:gd name="T69" fmla="*/ 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64" h="467">
                  <a:moveTo>
                    <a:pt x="232" y="117"/>
                  </a:moveTo>
                  <a:lnTo>
                    <a:pt x="206" y="120"/>
                  </a:lnTo>
                  <a:lnTo>
                    <a:pt x="180" y="129"/>
                  </a:lnTo>
                  <a:lnTo>
                    <a:pt x="159" y="142"/>
                  </a:lnTo>
                  <a:lnTo>
                    <a:pt x="141" y="160"/>
                  </a:lnTo>
                  <a:lnTo>
                    <a:pt x="128" y="183"/>
                  </a:lnTo>
                  <a:lnTo>
                    <a:pt x="119" y="207"/>
                  </a:lnTo>
                  <a:lnTo>
                    <a:pt x="116" y="234"/>
                  </a:lnTo>
                  <a:lnTo>
                    <a:pt x="119" y="260"/>
                  </a:lnTo>
                  <a:lnTo>
                    <a:pt x="128" y="285"/>
                  </a:lnTo>
                  <a:lnTo>
                    <a:pt x="141" y="307"/>
                  </a:lnTo>
                  <a:lnTo>
                    <a:pt x="159" y="325"/>
                  </a:lnTo>
                  <a:lnTo>
                    <a:pt x="180" y="339"/>
                  </a:lnTo>
                  <a:lnTo>
                    <a:pt x="206" y="347"/>
                  </a:lnTo>
                  <a:lnTo>
                    <a:pt x="232" y="350"/>
                  </a:lnTo>
                  <a:lnTo>
                    <a:pt x="258" y="347"/>
                  </a:lnTo>
                  <a:lnTo>
                    <a:pt x="282" y="339"/>
                  </a:lnTo>
                  <a:lnTo>
                    <a:pt x="305" y="325"/>
                  </a:lnTo>
                  <a:lnTo>
                    <a:pt x="322" y="307"/>
                  </a:lnTo>
                  <a:lnTo>
                    <a:pt x="336" y="285"/>
                  </a:lnTo>
                  <a:lnTo>
                    <a:pt x="345" y="260"/>
                  </a:lnTo>
                  <a:lnTo>
                    <a:pt x="348" y="234"/>
                  </a:lnTo>
                  <a:lnTo>
                    <a:pt x="345" y="207"/>
                  </a:lnTo>
                  <a:lnTo>
                    <a:pt x="336" y="183"/>
                  </a:lnTo>
                  <a:lnTo>
                    <a:pt x="322" y="160"/>
                  </a:lnTo>
                  <a:lnTo>
                    <a:pt x="305" y="142"/>
                  </a:lnTo>
                  <a:lnTo>
                    <a:pt x="282" y="129"/>
                  </a:lnTo>
                  <a:lnTo>
                    <a:pt x="258" y="120"/>
                  </a:lnTo>
                  <a:lnTo>
                    <a:pt x="232" y="117"/>
                  </a:lnTo>
                  <a:close/>
                  <a:moveTo>
                    <a:pt x="232" y="0"/>
                  </a:moveTo>
                  <a:lnTo>
                    <a:pt x="269" y="4"/>
                  </a:lnTo>
                  <a:lnTo>
                    <a:pt x="305" y="12"/>
                  </a:lnTo>
                  <a:lnTo>
                    <a:pt x="338" y="27"/>
                  </a:lnTo>
                  <a:lnTo>
                    <a:pt x="369" y="45"/>
                  </a:lnTo>
                  <a:lnTo>
                    <a:pt x="395" y="68"/>
                  </a:lnTo>
                  <a:lnTo>
                    <a:pt x="418" y="96"/>
                  </a:lnTo>
                  <a:lnTo>
                    <a:pt x="437" y="127"/>
                  </a:lnTo>
                  <a:lnTo>
                    <a:pt x="451" y="159"/>
                  </a:lnTo>
                  <a:lnTo>
                    <a:pt x="460" y="195"/>
                  </a:lnTo>
                  <a:lnTo>
                    <a:pt x="464" y="234"/>
                  </a:lnTo>
                  <a:lnTo>
                    <a:pt x="460" y="272"/>
                  </a:lnTo>
                  <a:lnTo>
                    <a:pt x="451" y="307"/>
                  </a:lnTo>
                  <a:lnTo>
                    <a:pt x="437" y="341"/>
                  </a:lnTo>
                  <a:lnTo>
                    <a:pt x="418" y="372"/>
                  </a:lnTo>
                  <a:lnTo>
                    <a:pt x="395" y="399"/>
                  </a:lnTo>
                  <a:lnTo>
                    <a:pt x="369" y="422"/>
                  </a:lnTo>
                  <a:lnTo>
                    <a:pt x="338" y="442"/>
                  </a:lnTo>
                  <a:lnTo>
                    <a:pt x="305" y="455"/>
                  </a:lnTo>
                  <a:lnTo>
                    <a:pt x="269" y="464"/>
                  </a:lnTo>
                  <a:lnTo>
                    <a:pt x="232" y="467"/>
                  </a:lnTo>
                  <a:lnTo>
                    <a:pt x="194" y="464"/>
                  </a:lnTo>
                  <a:lnTo>
                    <a:pt x="158" y="455"/>
                  </a:lnTo>
                  <a:lnTo>
                    <a:pt x="126" y="442"/>
                  </a:lnTo>
                  <a:lnTo>
                    <a:pt x="95" y="422"/>
                  </a:lnTo>
                  <a:lnTo>
                    <a:pt x="68" y="399"/>
                  </a:lnTo>
                  <a:lnTo>
                    <a:pt x="44" y="372"/>
                  </a:lnTo>
                  <a:lnTo>
                    <a:pt x="25" y="341"/>
                  </a:lnTo>
                  <a:lnTo>
                    <a:pt x="12" y="307"/>
                  </a:lnTo>
                  <a:lnTo>
                    <a:pt x="3" y="272"/>
                  </a:lnTo>
                  <a:lnTo>
                    <a:pt x="0" y="234"/>
                  </a:lnTo>
                  <a:lnTo>
                    <a:pt x="3" y="195"/>
                  </a:lnTo>
                  <a:lnTo>
                    <a:pt x="12" y="159"/>
                  </a:lnTo>
                  <a:lnTo>
                    <a:pt x="25" y="127"/>
                  </a:lnTo>
                  <a:lnTo>
                    <a:pt x="44" y="96"/>
                  </a:lnTo>
                  <a:lnTo>
                    <a:pt x="68" y="68"/>
                  </a:lnTo>
                  <a:lnTo>
                    <a:pt x="95" y="45"/>
                  </a:lnTo>
                  <a:lnTo>
                    <a:pt x="126" y="27"/>
                  </a:lnTo>
                  <a:lnTo>
                    <a:pt x="158" y="12"/>
                  </a:lnTo>
                  <a:lnTo>
                    <a:pt x="194" y="4"/>
                  </a:lnTo>
                  <a:lnTo>
                    <a:pt x="2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7">
              <a:extLst>
                <a:ext uri="{FF2B5EF4-FFF2-40B4-BE49-F238E27FC236}">
                  <a16:creationId xmlns:a16="http://schemas.microsoft.com/office/drawing/2014/main" id="{644CB50D-0C75-48C7-8A42-9017145667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18750" y="1944688"/>
              <a:ext cx="53975" cy="17463"/>
            </a:xfrm>
            <a:custGeom>
              <a:avLst/>
              <a:gdLst>
                <a:gd name="T0" fmla="*/ 58 w 348"/>
                <a:gd name="T1" fmla="*/ 0 h 117"/>
                <a:gd name="T2" fmla="*/ 290 w 348"/>
                <a:gd name="T3" fmla="*/ 0 h 117"/>
                <a:gd name="T4" fmla="*/ 308 w 348"/>
                <a:gd name="T5" fmla="*/ 3 h 117"/>
                <a:gd name="T6" fmla="*/ 324 w 348"/>
                <a:gd name="T7" fmla="*/ 12 h 117"/>
                <a:gd name="T8" fmla="*/ 336 w 348"/>
                <a:gd name="T9" fmla="*/ 23 h 117"/>
                <a:gd name="T10" fmla="*/ 345 w 348"/>
                <a:gd name="T11" fmla="*/ 40 h 117"/>
                <a:gd name="T12" fmla="*/ 348 w 348"/>
                <a:gd name="T13" fmla="*/ 58 h 117"/>
                <a:gd name="T14" fmla="*/ 345 w 348"/>
                <a:gd name="T15" fmla="*/ 76 h 117"/>
                <a:gd name="T16" fmla="*/ 336 w 348"/>
                <a:gd name="T17" fmla="*/ 92 h 117"/>
                <a:gd name="T18" fmla="*/ 324 w 348"/>
                <a:gd name="T19" fmla="*/ 105 h 117"/>
                <a:gd name="T20" fmla="*/ 308 w 348"/>
                <a:gd name="T21" fmla="*/ 113 h 117"/>
                <a:gd name="T22" fmla="*/ 290 w 348"/>
                <a:gd name="T23" fmla="*/ 117 h 117"/>
                <a:gd name="T24" fmla="*/ 58 w 348"/>
                <a:gd name="T25" fmla="*/ 117 h 117"/>
                <a:gd name="T26" fmla="*/ 39 w 348"/>
                <a:gd name="T27" fmla="*/ 113 h 117"/>
                <a:gd name="T28" fmla="*/ 23 w 348"/>
                <a:gd name="T29" fmla="*/ 105 h 117"/>
                <a:gd name="T30" fmla="*/ 11 w 348"/>
                <a:gd name="T31" fmla="*/ 92 h 117"/>
                <a:gd name="T32" fmla="*/ 3 w 348"/>
                <a:gd name="T33" fmla="*/ 76 h 117"/>
                <a:gd name="T34" fmla="*/ 0 w 348"/>
                <a:gd name="T35" fmla="*/ 58 h 117"/>
                <a:gd name="T36" fmla="*/ 3 w 348"/>
                <a:gd name="T37" fmla="*/ 40 h 117"/>
                <a:gd name="T38" fmla="*/ 11 w 348"/>
                <a:gd name="T39" fmla="*/ 23 h 117"/>
                <a:gd name="T40" fmla="*/ 23 w 348"/>
                <a:gd name="T41" fmla="*/ 12 h 117"/>
                <a:gd name="T42" fmla="*/ 39 w 348"/>
                <a:gd name="T43" fmla="*/ 3 h 117"/>
                <a:gd name="T44" fmla="*/ 58 w 348"/>
                <a:gd name="T4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8" h="117">
                  <a:moveTo>
                    <a:pt x="58" y="0"/>
                  </a:moveTo>
                  <a:lnTo>
                    <a:pt x="290" y="0"/>
                  </a:lnTo>
                  <a:lnTo>
                    <a:pt x="308" y="3"/>
                  </a:lnTo>
                  <a:lnTo>
                    <a:pt x="324" y="12"/>
                  </a:lnTo>
                  <a:lnTo>
                    <a:pt x="336" y="23"/>
                  </a:lnTo>
                  <a:lnTo>
                    <a:pt x="345" y="40"/>
                  </a:lnTo>
                  <a:lnTo>
                    <a:pt x="348" y="58"/>
                  </a:lnTo>
                  <a:lnTo>
                    <a:pt x="345" y="76"/>
                  </a:lnTo>
                  <a:lnTo>
                    <a:pt x="336" y="92"/>
                  </a:lnTo>
                  <a:lnTo>
                    <a:pt x="324" y="105"/>
                  </a:lnTo>
                  <a:lnTo>
                    <a:pt x="308" y="113"/>
                  </a:lnTo>
                  <a:lnTo>
                    <a:pt x="290" y="117"/>
                  </a:lnTo>
                  <a:lnTo>
                    <a:pt x="58" y="117"/>
                  </a:lnTo>
                  <a:lnTo>
                    <a:pt x="39" y="113"/>
                  </a:lnTo>
                  <a:lnTo>
                    <a:pt x="23" y="105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3"/>
                  </a:lnTo>
                  <a:lnTo>
                    <a:pt x="23" y="12"/>
                  </a:lnTo>
                  <a:lnTo>
                    <a:pt x="39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8">
              <a:extLst>
                <a:ext uri="{FF2B5EF4-FFF2-40B4-BE49-F238E27FC236}">
                  <a16:creationId xmlns:a16="http://schemas.microsoft.com/office/drawing/2014/main" id="{440CC459-EE33-4D0A-8095-A32C9BB85A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2250" y="1944688"/>
              <a:ext cx="28575" cy="17463"/>
            </a:xfrm>
            <a:custGeom>
              <a:avLst/>
              <a:gdLst>
                <a:gd name="T0" fmla="*/ 58 w 173"/>
                <a:gd name="T1" fmla="*/ 0 h 117"/>
                <a:gd name="T2" fmla="*/ 116 w 173"/>
                <a:gd name="T3" fmla="*/ 0 h 117"/>
                <a:gd name="T4" fmla="*/ 133 w 173"/>
                <a:gd name="T5" fmla="*/ 3 h 117"/>
                <a:gd name="T6" fmla="*/ 149 w 173"/>
                <a:gd name="T7" fmla="*/ 12 h 117"/>
                <a:gd name="T8" fmla="*/ 162 w 173"/>
                <a:gd name="T9" fmla="*/ 23 h 117"/>
                <a:gd name="T10" fmla="*/ 170 w 173"/>
                <a:gd name="T11" fmla="*/ 40 h 117"/>
                <a:gd name="T12" fmla="*/ 173 w 173"/>
                <a:gd name="T13" fmla="*/ 58 h 117"/>
                <a:gd name="T14" fmla="*/ 170 w 173"/>
                <a:gd name="T15" fmla="*/ 76 h 117"/>
                <a:gd name="T16" fmla="*/ 162 w 173"/>
                <a:gd name="T17" fmla="*/ 92 h 117"/>
                <a:gd name="T18" fmla="*/ 149 w 173"/>
                <a:gd name="T19" fmla="*/ 105 h 117"/>
                <a:gd name="T20" fmla="*/ 133 w 173"/>
                <a:gd name="T21" fmla="*/ 113 h 117"/>
                <a:gd name="T22" fmla="*/ 116 w 173"/>
                <a:gd name="T23" fmla="*/ 117 h 117"/>
                <a:gd name="T24" fmla="*/ 58 w 173"/>
                <a:gd name="T25" fmla="*/ 117 h 117"/>
                <a:gd name="T26" fmla="*/ 39 w 173"/>
                <a:gd name="T27" fmla="*/ 113 h 117"/>
                <a:gd name="T28" fmla="*/ 23 w 173"/>
                <a:gd name="T29" fmla="*/ 105 h 117"/>
                <a:gd name="T30" fmla="*/ 10 w 173"/>
                <a:gd name="T31" fmla="*/ 92 h 117"/>
                <a:gd name="T32" fmla="*/ 3 w 173"/>
                <a:gd name="T33" fmla="*/ 76 h 117"/>
                <a:gd name="T34" fmla="*/ 0 w 173"/>
                <a:gd name="T35" fmla="*/ 58 h 117"/>
                <a:gd name="T36" fmla="*/ 3 w 173"/>
                <a:gd name="T37" fmla="*/ 40 h 117"/>
                <a:gd name="T38" fmla="*/ 10 w 173"/>
                <a:gd name="T39" fmla="*/ 23 h 117"/>
                <a:gd name="T40" fmla="*/ 23 w 173"/>
                <a:gd name="T41" fmla="*/ 12 h 117"/>
                <a:gd name="T42" fmla="*/ 39 w 173"/>
                <a:gd name="T43" fmla="*/ 3 h 117"/>
                <a:gd name="T44" fmla="*/ 58 w 173"/>
                <a:gd name="T4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3" h="117">
                  <a:moveTo>
                    <a:pt x="58" y="0"/>
                  </a:moveTo>
                  <a:lnTo>
                    <a:pt x="116" y="0"/>
                  </a:lnTo>
                  <a:lnTo>
                    <a:pt x="133" y="3"/>
                  </a:lnTo>
                  <a:lnTo>
                    <a:pt x="149" y="12"/>
                  </a:lnTo>
                  <a:lnTo>
                    <a:pt x="162" y="23"/>
                  </a:lnTo>
                  <a:lnTo>
                    <a:pt x="170" y="40"/>
                  </a:lnTo>
                  <a:lnTo>
                    <a:pt x="173" y="58"/>
                  </a:lnTo>
                  <a:lnTo>
                    <a:pt x="170" y="76"/>
                  </a:lnTo>
                  <a:lnTo>
                    <a:pt x="162" y="92"/>
                  </a:lnTo>
                  <a:lnTo>
                    <a:pt x="149" y="105"/>
                  </a:lnTo>
                  <a:lnTo>
                    <a:pt x="133" y="113"/>
                  </a:lnTo>
                  <a:lnTo>
                    <a:pt x="116" y="117"/>
                  </a:lnTo>
                  <a:lnTo>
                    <a:pt x="58" y="117"/>
                  </a:lnTo>
                  <a:lnTo>
                    <a:pt x="39" y="113"/>
                  </a:lnTo>
                  <a:lnTo>
                    <a:pt x="23" y="105"/>
                  </a:lnTo>
                  <a:lnTo>
                    <a:pt x="10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0" y="23"/>
                  </a:lnTo>
                  <a:lnTo>
                    <a:pt x="23" y="12"/>
                  </a:lnTo>
                  <a:lnTo>
                    <a:pt x="39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6CA68330-5A62-4010-9944-4AC04339E9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96488" y="1916113"/>
              <a:ext cx="523875" cy="555625"/>
            </a:xfrm>
            <a:custGeom>
              <a:avLst/>
              <a:gdLst>
                <a:gd name="T0" fmla="*/ 1471 w 3302"/>
                <a:gd name="T1" fmla="*/ 3322 h 3500"/>
                <a:gd name="T2" fmla="*/ 1587 w 3302"/>
                <a:gd name="T3" fmla="*/ 3383 h 3500"/>
                <a:gd name="T4" fmla="*/ 3145 w 3302"/>
                <a:gd name="T5" fmla="*/ 3342 h 3500"/>
                <a:gd name="T6" fmla="*/ 3186 w 3302"/>
                <a:gd name="T7" fmla="*/ 2800 h 3500"/>
                <a:gd name="T8" fmla="*/ 1534 w 3302"/>
                <a:gd name="T9" fmla="*/ 881 h 3500"/>
                <a:gd name="T10" fmla="*/ 1350 w 3302"/>
                <a:gd name="T11" fmla="*/ 930 h 3500"/>
                <a:gd name="T12" fmla="*/ 1102 w 3302"/>
                <a:gd name="T13" fmla="*/ 1110 h 3500"/>
                <a:gd name="T14" fmla="*/ 953 w 3302"/>
                <a:gd name="T15" fmla="*/ 1383 h 3500"/>
                <a:gd name="T16" fmla="*/ 938 w 3302"/>
                <a:gd name="T17" fmla="*/ 1705 h 3500"/>
                <a:gd name="T18" fmla="*/ 1063 w 3302"/>
                <a:gd name="T19" fmla="*/ 1991 h 3500"/>
                <a:gd name="T20" fmla="*/ 1294 w 3302"/>
                <a:gd name="T21" fmla="*/ 2192 h 3500"/>
                <a:gd name="T22" fmla="*/ 1498 w 3302"/>
                <a:gd name="T23" fmla="*/ 2263 h 3500"/>
                <a:gd name="T24" fmla="*/ 1753 w 3302"/>
                <a:gd name="T25" fmla="*/ 2262 h 3500"/>
                <a:gd name="T26" fmla="*/ 2042 w 3302"/>
                <a:gd name="T27" fmla="*/ 2132 h 3500"/>
                <a:gd name="T28" fmla="*/ 2242 w 3302"/>
                <a:gd name="T29" fmla="*/ 1891 h 3500"/>
                <a:gd name="T30" fmla="*/ 2317 w 3302"/>
                <a:gd name="T31" fmla="*/ 1575 h 3500"/>
                <a:gd name="T32" fmla="*/ 2242 w 3302"/>
                <a:gd name="T33" fmla="*/ 1259 h 3500"/>
                <a:gd name="T34" fmla="*/ 2042 w 3302"/>
                <a:gd name="T35" fmla="*/ 1018 h 3500"/>
                <a:gd name="T36" fmla="*/ 1753 w 3302"/>
                <a:gd name="T37" fmla="*/ 888 h 3500"/>
                <a:gd name="T38" fmla="*/ 1449 w 3302"/>
                <a:gd name="T39" fmla="*/ 777 h 3500"/>
                <a:gd name="T40" fmla="*/ 1535 w 3302"/>
                <a:gd name="T41" fmla="*/ 763 h 3500"/>
                <a:gd name="T42" fmla="*/ 1837 w 3302"/>
                <a:gd name="T43" fmla="*/ 787 h 3500"/>
                <a:gd name="T44" fmla="*/ 2144 w 3302"/>
                <a:gd name="T45" fmla="*/ 950 h 3500"/>
                <a:gd name="T46" fmla="*/ 2355 w 3302"/>
                <a:gd name="T47" fmla="*/ 1225 h 3500"/>
                <a:gd name="T48" fmla="*/ 2433 w 3302"/>
                <a:gd name="T49" fmla="*/ 1575 h 3500"/>
                <a:gd name="T50" fmla="*/ 2355 w 3302"/>
                <a:gd name="T51" fmla="*/ 1925 h 3500"/>
                <a:gd name="T52" fmla="*/ 2144 w 3302"/>
                <a:gd name="T53" fmla="*/ 2200 h 3500"/>
                <a:gd name="T54" fmla="*/ 1837 w 3302"/>
                <a:gd name="T55" fmla="*/ 2363 h 3500"/>
                <a:gd name="T56" fmla="*/ 1535 w 3302"/>
                <a:gd name="T57" fmla="*/ 2386 h 3500"/>
                <a:gd name="T58" fmla="*/ 1449 w 3302"/>
                <a:gd name="T59" fmla="*/ 2373 h 3500"/>
                <a:gd name="T60" fmla="*/ 1448 w 3302"/>
                <a:gd name="T61" fmla="*/ 467 h 3500"/>
                <a:gd name="T62" fmla="*/ 1489 w 3302"/>
                <a:gd name="T63" fmla="*/ 158 h 3500"/>
                <a:gd name="T64" fmla="*/ 1448 w 3302"/>
                <a:gd name="T65" fmla="*/ 350 h 3500"/>
                <a:gd name="T66" fmla="*/ 3161 w 3302"/>
                <a:gd name="T67" fmla="*/ 178 h 3500"/>
                <a:gd name="T68" fmla="*/ 3046 w 3302"/>
                <a:gd name="T69" fmla="*/ 117 h 3500"/>
                <a:gd name="T70" fmla="*/ 3119 w 3302"/>
                <a:gd name="T71" fmla="*/ 11 h 3500"/>
                <a:gd name="T72" fmla="*/ 3260 w 3302"/>
                <a:gd name="T73" fmla="*/ 117 h 3500"/>
                <a:gd name="T74" fmla="*/ 3302 w 3302"/>
                <a:gd name="T75" fmla="*/ 3243 h 3500"/>
                <a:gd name="T76" fmla="*/ 3238 w 3302"/>
                <a:gd name="T77" fmla="*/ 3412 h 3500"/>
                <a:gd name="T78" fmla="*/ 3084 w 3302"/>
                <a:gd name="T79" fmla="*/ 3497 h 3500"/>
                <a:gd name="T80" fmla="*/ 1480 w 3302"/>
                <a:gd name="T81" fmla="*/ 3476 h 3500"/>
                <a:gd name="T82" fmla="*/ 1355 w 3302"/>
                <a:gd name="T83" fmla="*/ 3352 h 3500"/>
                <a:gd name="T84" fmla="*/ 1272 w 3302"/>
                <a:gd name="T85" fmla="*/ 2311 h 3500"/>
                <a:gd name="T86" fmla="*/ 97 w 3302"/>
                <a:gd name="T87" fmla="*/ 3076 h 3500"/>
                <a:gd name="T88" fmla="*/ 28 w 3302"/>
                <a:gd name="T89" fmla="*/ 3083 h 3500"/>
                <a:gd name="T90" fmla="*/ 2 w 3302"/>
                <a:gd name="T91" fmla="*/ 3016 h 3500"/>
                <a:gd name="T92" fmla="*/ 912 w 3302"/>
                <a:gd name="T93" fmla="*/ 1968 h 3500"/>
                <a:gd name="T94" fmla="*/ 814 w 3302"/>
                <a:gd name="T95" fmla="*/ 1646 h 3500"/>
                <a:gd name="T96" fmla="*/ 860 w 3302"/>
                <a:gd name="T97" fmla="*/ 1293 h 3500"/>
                <a:gd name="T98" fmla="*/ 1045 w 3302"/>
                <a:gd name="T99" fmla="*/ 1002 h 3500"/>
                <a:gd name="T100" fmla="*/ 1332 w 3302"/>
                <a:gd name="T101" fmla="*/ 813 h 3500"/>
                <a:gd name="T102" fmla="*/ 1373 w 3302"/>
                <a:gd name="T103" fmla="*/ 117 h 3500"/>
                <a:gd name="T104" fmla="*/ 1513 w 3302"/>
                <a:gd name="T105" fmla="*/ 11 h 3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02" h="3500">
                  <a:moveTo>
                    <a:pt x="1448" y="2800"/>
                  </a:moveTo>
                  <a:lnTo>
                    <a:pt x="1448" y="3243"/>
                  </a:lnTo>
                  <a:lnTo>
                    <a:pt x="1450" y="3271"/>
                  </a:lnTo>
                  <a:lnTo>
                    <a:pt x="1459" y="3297"/>
                  </a:lnTo>
                  <a:lnTo>
                    <a:pt x="1471" y="3322"/>
                  </a:lnTo>
                  <a:lnTo>
                    <a:pt x="1489" y="3342"/>
                  </a:lnTo>
                  <a:lnTo>
                    <a:pt x="1509" y="3359"/>
                  </a:lnTo>
                  <a:lnTo>
                    <a:pt x="1533" y="3372"/>
                  </a:lnTo>
                  <a:lnTo>
                    <a:pt x="1559" y="3380"/>
                  </a:lnTo>
                  <a:lnTo>
                    <a:pt x="1587" y="3383"/>
                  </a:lnTo>
                  <a:lnTo>
                    <a:pt x="3047" y="3383"/>
                  </a:lnTo>
                  <a:lnTo>
                    <a:pt x="3074" y="3380"/>
                  </a:lnTo>
                  <a:lnTo>
                    <a:pt x="3100" y="3372"/>
                  </a:lnTo>
                  <a:lnTo>
                    <a:pt x="3124" y="3359"/>
                  </a:lnTo>
                  <a:lnTo>
                    <a:pt x="3145" y="3342"/>
                  </a:lnTo>
                  <a:lnTo>
                    <a:pt x="3161" y="3322"/>
                  </a:lnTo>
                  <a:lnTo>
                    <a:pt x="3174" y="3297"/>
                  </a:lnTo>
                  <a:lnTo>
                    <a:pt x="3183" y="3271"/>
                  </a:lnTo>
                  <a:lnTo>
                    <a:pt x="3186" y="3243"/>
                  </a:lnTo>
                  <a:lnTo>
                    <a:pt x="3186" y="2800"/>
                  </a:lnTo>
                  <a:lnTo>
                    <a:pt x="1448" y="2800"/>
                  </a:lnTo>
                  <a:close/>
                  <a:moveTo>
                    <a:pt x="1622" y="875"/>
                  </a:moveTo>
                  <a:lnTo>
                    <a:pt x="1590" y="876"/>
                  </a:lnTo>
                  <a:lnTo>
                    <a:pt x="1559" y="878"/>
                  </a:lnTo>
                  <a:lnTo>
                    <a:pt x="1534" y="881"/>
                  </a:lnTo>
                  <a:lnTo>
                    <a:pt x="1498" y="887"/>
                  </a:lnTo>
                  <a:lnTo>
                    <a:pt x="1469" y="892"/>
                  </a:lnTo>
                  <a:lnTo>
                    <a:pt x="1438" y="900"/>
                  </a:lnTo>
                  <a:lnTo>
                    <a:pt x="1409" y="909"/>
                  </a:lnTo>
                  <a:lnTo>
                    <a:pt x="1350" y="930"/>
                  </a:lnTo>
                  <a:lnTo>
                    <a:pt x="1294" y="958"/>
                  </a:lnTo>
                  <a:lnTo>
                    <a:pt x="1242" y="990"/>
                  </a:lnTo>
                  <a:lnTo>
                    <a:pt x="1191" y="1026"/>
                  </a:lnTo>
                  <a:lnTo>
                    <a:pt x="1145" y="1066"/>
                  </a:lnTo>
                  <a:lnTo>
                    <a:pt x="1102" y="1110"/>
                  </a:lnTo>
                  <a:lnTo>
                    <a:pt x="1063" y="1159"/>
                  </a:lnTo>
                  <a:lnTo>
                    <a:pt x="1029" y="1210"/>
                  </a:lnTo>
                  <a:lnTo>
                    <a:pt x="998" y="1265"/>
                  </a:lnTo>
                  <a:lnTo>
                    <a:pt x="973" y="1323"/>
                  </a:lnTo>
                  <a:lnTo>
                    <a:pt x="953" y="1383"/>
                  </a:lnTo>
                  <a:lnTo>
                    <a:pt x="938" y="1445"/>
                  </a:lnTo>
                  <a:lnTo>
                    <a:pt x="930" y="1509"/>
                  </a:lnTo>
                  <a:lnTo>
                    <a:pt x="927" y="1575"/>
                  </a:lnTo>
                  <a:lnTo>
                    <a:pt x="930" y="1641"/>
                  </a:lnTo>
                  <a:lnTo>
                    <a:pt x="938" y="1705"/>
                  </a:lnTo>
                  <a:lnTo>
                    <a:pt x="953" y="1768"/>
                  </a:lnTo>
                  <a:lnTo>
                    <a:pt x="973" y="1827"/>
                  </a:lnTo>
                  <a:lnTo>
                    <a:pt x="998" y="1885"/>
                  </a:lnTo>
                  <a:lnTo>
                    <a:pt x="1029" y="1940"/>
                  </a:lnTo>
                  <a:lnTo>
                    <a:pt x="1063" y="1991"/>
                  </a:lnTo>
                  <a:lnTo>
                    <a:pt x="1102" y="2040"/>
                  </a:lnTo>
                  <a:lnTo>
                    <a:pt x="1145" y="2084"/>
                  </a:lnTo>
                  <a:lnTo>
                    <a:pt x="1191" y="2124"/>
                  </a:lnTo>
                  <a:lnTo>
                    <a:pt x="1242" y="2160"/>
                  </a:lnTo>
                  <a:lnTo>
                    <a:pt x="1294" y="2192"/>
                  </a:lnTo>
                  <a:lnTo>
                    <a:pt x="1350" y="2219"/>
                  </a:lnTo>
                  <a:lnTo>
                    <a:pt x="1409" y="2241"/>
                  </a:lnTo>
                  <a:lnTo>
                    <a:pt x="1438" y="2250"/>
                  </a:lnTo>
                  <a:lnTo>
                    <a:pt x="1469" y="2258"/>
                  </a:lnTo>
                  <a:lnTo>
                    <a:pt x="1498" y="2263"/>
                  </a:lnTo>
                  <a:lnTo>
                    <a:pt x="1534" y="2269"/>
                  </a:lnTo>
                  <a:lnTo>
                    <a:pt x="1559" y="2272"/>
                  </a:lnTo>
                  <a:lnTo>
                    <a:pt x="1622" y="2275"/>
                  </a:lnTo>
                  <a:lnTo>
                    <a:pt x="1688" y="2272"/>
                  </a:lnTo>
                  <a:lnTo>
                    <a:pt x="1753" y="2262"/>
                  </a:lnTo>
                  <a:lnTo>
                    <a:pt x="1817" y="2247"/>
                  </a:lnTo>
                  <a:lnTo>
                    <a:pt x="1877" y="2226"/>
                  </a:lnTo>
                  <a:lnTo>
                    <a:pt x="1935" y="2200"/>
                  </a:lnTo>
                  <a:lnTo>
                    <a:pt x="1990" y="2168"/>
                  </a:lnTo>
                  <a:lnTo>
                    <a:pt x="2042" y="2132"/>
                  </a:lnTo>
                  <a:lnTo>
                    <a:pt x="2090" y="2092"/>
                  </a:lnTo>
                  <a:lnTo>
                    <a:pt x="2135" y="2047"/>
                  </a:lnTo>
                  <a:lnTo>
                    <a:pt x="2175" y="1998"/>
                  </a:lnTo>
                  <a:lnTo>
                    <a:pt x="2211" y="1946"/>
                  </a:lnTo>
                  <a:lnTo>
                    <a:pt x="2242" y="1891"/>
                  </a:lnTo>
                  <a:lnTo>
                    <a:pt x="2268" y="1833"/>
                  </a:lnTo>
                  <a:lnTo>
                    <a:pt x="2288" y="1771"/>
                  </a:lnTo>
                  <a:lnTo>
                    <a:pt x="2304" y="1708"/>
                  </a:lnTo>
                  <a:lnTo>
                    <a:pt x="2314" y="1643"/>
                  </a:lnTo>
                  <a:lnTo>
                    <a:pt x="2317" y="1575"/>
                  </a:lnTo>
                  <a:lnTo>
                    <a:pt x="2314" y="1508"/>
                  </a:lnTo>
                  <a:lnTo>
                    <a:pt x="2304" y="1442"/>
                  </a:lnTo>
                  <a:lnTo>
                    <a:pt x="2288" y="1379"/>
                  </a:lnTo>
                  <a:lnTo>
                    <a:pt x="2268" y="1317"/>
                  </a:lnTo>
                  <a:lnTo>
                    <a:pt x="2242" y="1259"/>
                  </a:lnTo>
                  <a:lnTo>
                    <a:pt x="2211" y="1204"/>
                  </a:lnTo>
                  <a:lnTo>
                    <a:pt x="2175" y="1152"/>
                  </a:lnTo>
                  <a:lnTo>
                    <a:pt x="2135" y="1103"/>
                  </a:lnTo>
                  <a:lnTo>
                    <a:pt x="2090" y="1058"/>
                  </a:lnTo>
                  <a:lnTo>
                    <a:pt x="2042" y="1018"/>
                  </a:lnTo>
                  <a:lnTo>
                    <a:pt x="1990" y="982"/>
                  </a:lnTo>
                  <a:lnTo>
                    <a:pt x="1935" y="950"/>
                  </a:lnTo>
                  <a:lnTo>
                    <a:pt x="1877" y="924"/>
                  </a:lnTo>
                  <a:lnTo>
                    <a:pt x="1817" y="903"/>
                  </a:lnTo>
                  <a:lnTo>
                    <a:pt x="1753" y="888"/>
                  </a:lnTo>
                  <a:lnTo>
                    <a:pt x="1688" y="878"/>
                  </a:lnTo>
                  <a:lnTo>
                    <a:pt x="1622" y="875"/>
                  </a:lnTo>
                  <a:close/>
                  <a:moveTo>
                    <a:pt x="1448" y="467"/>
                  </a:moveTo>
                  <a:lnTo>
                    <a:pt x="1448" y="777"/>
                  </a:lnTo>
                  <a:lnTo>
                    <a:pt x="1449" y="777"/>
                  </a:lnTo>
                  <a:lnTo>
                    <a:pt x="1450" y="777"/>
                  </a:lnTo>
                  <a:lnTo>
                    <a:pt x="1487" y="770"/>
                  </a:lnTo>
                  <a:lnTo>
                    <a:pt x="1523" y="765"/>
                  </a:lnTo>
                  <a:lnTo>
                    <a:pt x="1529" y="764"/>
                  </a:lnTo>
                  <a:lnTo>
                    <a:pt x="1535" y="763"/>
                  </a:lnTo>
                  <a:lnTo>
                    <a:pt x="1579" y="759"/>
                  </a:lnTo>
                  <a:lnTo>
                    <a:pt x="1622" y="758"/>
                  </a:lnTo>
                  <a:lnTo>
                    <a:pt x="1696" y="762"/>
                  </a:lnTo>
                  <a:lnTo>
                    <a:pt x="1767" y="771"/>
                  </a:lnTo>
                  <a:lnTo>
                    <a:pt x="1837" y="787"/>
                  </a:lnTo>
                  <a:lnTo>
                    <a:pt x="1904" y="809"/>
                  </a:lnTo>
                  <a:lnTo>
                    <a:pt x="1969" y="837"/>
                  </a:lnTo>
                  <a:lnTo>
                    <a:pt x="2030" y="870"/>
                  </a:lnTo>
                  <a:lnTo>
                    <a:pt x="2089" y="908"/>
                  </a:lnTo>
                  <a:lnTo>
                    <a:pt x="2144" y="950"/>
                  </a:lnTo>
                  <a:lnTo>
                    <a:pt x="2195" y="998"/>
                  </a:lnTo>
                  <a:lnTo>
                    <a:pt x="2242" y="1049"/>
                  </a:lnTo>
                  <a:lnTo>
                    <a:pt x="2284" y="1104"/>
                  </a:lnTo>
                  <a:lnTo>
                    <a:pt x="2322" y="1163"/>
                  </a:lnTo>
                  <a:lnTo>
                    <a:pt x="2355" y="1225"/>
                  </a:lnTo>
                  <a:lnTo>
                    <a:pt x="2382" y="1291"/>
                  </a:lnTo>
                  <a:lnTo>
                    <a:pt x="2403" y="1359"/>
                  </a:lnTo>
                  <a:lnTo>
                    <a:pt x="2419" y="1429"/>
                  </a:lnTo>
                  <a:lnTo>
                    <a:pt x="2430" y="1501"/>
                  </a:lnTo>
                  <a:lnTo>
                    <a:pt x="2433" y="1575"/>
                  </a:lnTo>
                  <a:lnTo>
                    <a:pt x="2430" y="1649"/>
                  </a:lnTo>
                  <a:lnTo>
                    <a:pt x="2419" y="1721"/>
                  </a:lnTo>
                  <a:lnTo>
                    <a:pt x="2403" y="1792"/>
                  </a:lnTo>
                  <a:lnTo>
                    <a:pt x="2382" y="1860"/>
                  </a:lnTo>
                  <a:lnTo>
                    <a:pt x="2355" y="1925"/>
                  </a:lnTo>
                  <a:lnTo>
                    <a:pt x="2322" y="1987"/>
                  </a:lnTo>
                  <a:lnTo>
                    <a:pt x="2284" y="2046"/>
                  </a:lnTo>
                  <a:lnTo>
                    <a:pt x="2242" y="2101"/>
                  </a:lnTo>
                  <a:lnTo>
                    <a:pt x="2195" y="2152"/>
                  </a:lnTo>
                  <a:lnTo>
                    <a:pt x="2144" y="2200"/>
                  </a:lnTo>
                  <a:lnTo>
                    <a:pt x="2089" y="2242"/>
                  </a:lnTo>
                  <a:lnTo>
                    <a:pt x="2030" y="2280"/>
                  </a:lnTo>
                  <a:lnTo>
                    <a:pt x="1969" y="2313"/>
                  </a:lnTo>
                  <a:lnTo>
                    <a:pt x="1904" y="2341"/>
                  </a:lnTo>
                  <a:lnTo>
                    <a:pt x="1837" y="2363"/>
                  </a:lnTo>
                  <a:lnTo>
                    <a:pt x="1767" y="2379"/>
                  </a:lnTo>
                  <a:lnTo>
                    <a:pt x="1696" y="2388"/>
                  </a:lnTo>
                  <a:lnTo>
                    <a:pt x="1622" y="2392"/>
                  </a:lnTo>
                  <a:lnTo>
                    <a:pt x="1579" y="2391"/>
                  </a:lnTo>
                  <a:lnTo>
                    <a:pt x="1535" y="2386"/>
                  </a:lnTo>
                  <a:lnTo>
                    <a:pt x="1529" y="2386"/>
                  </a:lnTo>
                  <a:lnTo>
                    <a:pt x="1523" y="2385"/>
                  </a:lnTo>
                  <a:lnTo>
                    <a:pt x="1487" y="2380"/>
                  </a:lnTo>
                  <a:lnTo>
                    <a:pt x="1450" y="2373"/>
                  </a:lnTo>
                  <a:lnTo>
                    <a:pt x="1449" y="2373"/>
                  </a:lnTo>
                  <a:lnTo>
                    <a:pt x="1448" y="2373"/>
                  </a:lnTo>
                  <a:lnTo>
                    <a:pt x="1448" y="2683"/>
                  </a:lnTo>
                  <a:lnTo>
                    <a:pt x="3186" y="2683"/>
                  </a:lnTo>
                  <a:lnTo>
                    <a:pt x="3186" y="467"/>
                  </a:lnTo>
                  <a:lnTo>
                    <a:pt x="1448" y="467"/>
                  </a:lnTo>
                  <a:close/>
                  <a:moveTo>
                    <a:pt x="1587" y="117"/>
                  </a:moveTo>
                  <a:lnTo>
                    <a:pt x="1559" y="120"/>
                  </a:lnTo>
                  <a:lnTo>
                    <a:pt x="1533" y="128"/>
                  </a:lnTo>
                  <a:lnTo>
                    <a:pt x="1509" y="141"/>
                  </a:lnTo>
                  <a:lnTo>
                    <a:pt x="1489" y="158"/>
                  </a:lnTo>
                  <a:lnTo>
                    <a:pt x="1471" y="178"/>
                  </a:lnTo>
                  <a:lnTo>
                    <a:pt x="1459" y="203"/>
                  </a:lnTo>
                  <a:lnTo>
                    <a:pt x="1450" y="229"/>
                  </a:lnTo>
                  <a:lnTo>
                    <a:pt x="1448" y="257"/>
                  </a:lnTo>
                  <a:lnTo>
                    <a:pt x="1448" y="350"/>
                  </a:lnTo>
                  <a:lnTo>
                    <a:pt x="3186" y="350"/>
                  </a:lnTo>
                  <a:lnTo>
                    <a:pt x="3186" y="257"/>
                  </a:lnTo>
                  <a:lnTo>
                    <a:pt x="3183" y="229"/>
                  </a:lnTo>
                  <a:lnTo>
                    <a:pt x="3174" y="203"/>
                  </a:lnTo>
                  <a:lnTo>
                    <a:pt x="3161" y="178"/>
                  </a:lnTo>
                  <a:lnTo>
                    <a:pt x="3145" y="158"/>
                  </a:lnTo>
                  <a:lnTo>
                    <a:pt x="3124" y="141"/>
                  </a:lnTo>
                  <a:lnTo>
                    <a:pt x="3100" y="128"/>
                  </a:lnTo>
                  <a:lnTo>
                    <a:pt x="3074" y="120"/>
                  </a:lnTo>
                  <a:lnTo>
                    <a:pt x="3046" y="117"/>
                  </a:lnTo>
                  <a:lnTo>
                    <a:pt x="1587" y="117"/>
                  </a:lnTo>
                  <a:close/>
                  <a:moveTo>
                    <a:pt x="1587" y="0"/>
                  </a:moveTo>
                  <a:lnTo>
                    <a:pt x="3047" y="0"/>
                  </a:lnTo>
                  <a:lnTo>
                    <a:pt x="3084" y="3"/>
                  </a:lnTo>
                  <a:lnTo>
                    <a:pt x="3119" y="11"/>
                  </a:lnTo>
                  <a:lnTo>
                    <a:pt x="3154" y="24"/>
                  </a:lnTo>
                  <a:lnTo>
                    <a:pt x="3185" y="41"/>
                  </a:lnTo>
                  <a:lnTo>
                    <a:pt x="3213" y="64"/>
                  </a:lnTo>
                  <a:lnTo>
                    <a:pt x="3238" y="88"/>
                  </a:lnTo>
                  <a:lnTo>
                    <a:pt x="3260" y="117"/>
                  </a:lnTo>
                  <a:lnTo>
                    <a:pt x="3277" y="148"/>
                  </a:lnTo>
                  <a:lnTo>
                    <a:pt x="3290" y="182"/>
                  </a:lnTo>
                  <a:lnTo>
                    <a:pt x="3298" y="218"/>
                  </a:lnTo>
                  <a:lnTo>
                    <a:pt x="3302" y="257"/>
                  </a:lnTo>
                  <a:lnTo>
                    <a:pt x="3302" y="3243"/>
                  </a:lnTo>
                  <a:lnTo>
                    <a:pt x="3298" y="3282"/>
                  </a:lnTo>
                  <a:lnTo>
                    <a:pt x="3290" y="3318"/>
                  </a:lnTo>
                  <a:lnTo>
                    <a:pt x="3277" y="3352"/>
                  </a:lnTo>
                  <a:lnTo>
                    <a:pt x="3260" y="3383"/>
                  </a:lnTo>
                  <a:lnTo>
                    <a:pt x="3238" y="3412"/>
                  </a:lnTo>
                  <a:lnTo>
                    <a:pt x="3213" y="3436"/>
                  </a:lnTo>
                  <a:lnTo>
                    <a:pt x="3185" y="3459"/>
                  </a:lnTo>
                  <a:lnTo>
                    <a:pt x="3153" y="3476"/>
                  </a:lnTo>
                  <a:lnTo>
                    <a:pt x="3119" y="3489"/>
                  </a:lnTo>
                  <a:lnTo>
                    <a:pt x="3084" y="3497"/>
                  </a:lnTo>
                  <a:lnTo>
                    <a:pt x="3046" y="3500"/>
                  </a:lnTo>
                  <a:lnTo>
                    <a:pt x="1587" y="3500"/>
                  </a:lnTo>
                  <a:lnTo>
                    <a:pt x="1549" y="3497"/>
                  </a:lnTo>
                  <a:lnTo>
                    <a:pt x="1513" y="3489"/>
                  </a:lnTo>
                  <a:lnTo>
                    <a:pt x="1480" y="3476"/>
                  </a:lnTo>
                  <a:lnTo>
                    <a:pt x="1448" y="3459"/>
                  </a:lnTo>
                  <a:lnTo>
                    <a:pt x="1420" y="3436"/>
                  </a:lnTo>
                  <a:lnTo>
                    <a:pt x="1394" y="3412"/>
                  </a:lnTo>
                  <a:lnTo>
                    <a:pt x="1373" y="3383"/>
                  </a:lnTo>
                  <a:lnTo>
                    <a:pt x="1355" y="3352"/>
                  </a:lnTo>
                  <a:lnTo>
                    <a:pt x="1343" y="3318"/>
                  </a:lnTo>
                  <a:lnTo>
                    <a:pt x="1334" y="3282"/>
                  </a:lnTo>
                  <a:lnTo>
                    <a:pt x="1332" y="3243"/>
                  </a:lnTo>
                  <a:lnTo>
                    <a:pt x="1332" y="2337"/>
                  </a:lnTo>
                  <a:lnTo>
                    <a:pt x="1272" y="2311"/>
                  </a:lnTo>
                  <a:lnTo>
                    <a:pt x="1215" y="2280"/>
                  </a:lnTo>
                  <a:lnTo>
                    <a:pt x="1162" y="2246"/>
                  </a:lnTo>
                  <a:lnTo>
                    <a:pt x="1110" y="2207"/>
                  </a:lnTo>
                  <a:lnTo>
                    <a:pt x="1063" y="2165"/>
                  </a:lnTo>
                  <a:lnTo>
                    <a:pt x="97" y="3076"/>
                  </a:lnTo>
                  <a:lnTo>
                    <a:pt x="85" y="3084"/>
                  </a:lnTo>
                  <a:lnTo>
                    <a:pt x="72" y="3090"/>
                  </a:lnTo>
                  <a:lnTo>
                    <a:pt x="58" y="3092"/>
                  </a:lnTo>
                  <a:lnTo>
                    <a:pt x="42" y="3090"/>
                  </a:lnTo>
                  <a:lnTo>
                    <a:pt x="28" y="3083"/>
                  </a:lnTo>
                  <a:lnTo>
                    <a:pt x="16" y="3074"/>
                  </a:lnTo>
                  <a:lnTo>
                    <a:pt x="6" y="3061"/>
                  </a:lnTo>
                  <a:lnTo>
                    <a:pt x="1" y="3046"/>
                  </a:lnTo>
                  <a:lnTo>
                    <a:pt x="0" y="3031"/>
                  </a:lnTo>
                  <a:lnTo>
                    <a:pt x="2" y="3016"/>
                  </a:lnTo>
                  <a:lnTo>
                    <a:pt x="8" y="3003"/>
                  </a:lnTo>
                  <a:lnTo>
                    <a:pt x="18" y="2991"/>
                  </a:lnTo>
                  <a:lnTo>
                    <a:pt x="985" y="2079"/>
                  </a:lnTo>
                  <a:lnTo>
                    <a:pt x="946" y="2025"/>
                  </a:lnTo>
                  <a:lnTo>
                    <a:pt x="912" y="1968"/>
                  </a:lnTo>
                  <a:lnTo>
                    <a:pt x="881" y="1908"/>
                  </a:lnTo>
                  <a:lnTo>
                    <a:pt x="857" y="1847"/>
                  </a:lnTo>
                  <a:lnTo>
                    <a:pt x="837" y="1782"/>
                  </a:lnTo>
                  <a:lnTo>
                    <a:pt x="822" y="1714"/>
                  </a:lnTo>
                  <a:lnTo>
                    <a:pt x="814" y="1646"/>
                  </a:lnTo>
                  <a:lnTo>
                    <a:pt x="811" y="1575"/>
                  </a:lnTo>
                  <a:lnTo>
                    <a:pt x="814" y="1502"/>
                  </a:lnTo>
                  <a:lnTo>
                    <a:pt x="824" y="1430"/>
                  </a:lnTo>
                  <a:lnTo>
                    <a:pt x="839" y="1360"/>
                  </a:lnTo>
                  <a:lnTo>
                    <a:pt x="860" y="1293"/>
                  </a:lnTo>
                  <a:lnTo>
                    <a:pt x="888" y="1228"/>
                  </a:lnTo>
                  <a:lnTo>
                    <a:pt x="919" y="1167"/>
                  </a:lnTo>
                  <a:lnTo>
                    <a:pt x="957" y="1108"/>
                  </a:lnTo>
                  <a:lnTo>
                    <a:pt x="999" y="1053"/>
                  </a:lnTo>
                  <a:lnTo>
                    <a:pt x="1045" y="1002"/>
                  </a:lnTo>
                  <a:lnTo>
                    <a:pt x="1095" y="955"/>
                  </a:lnTo>
                  <a:lnTo>
                    <a:pt x="1149" y="912"/>
                  </a:lnTo>
                  <a:lnTo>
                    <a:pt x="1207" y="874"/>
                  </a:lnTo>
                  <a:lnTo>
                    <a:pt x="1268" y="841"/>
                  </a:lnTo>
                  <a:lnTo>
                    <a:pt x="1332" y="813"/>
                  </a:lnTo>
                  <a:lnTo>
                    <a:pt x="1332" y="257"/>
                  </a:lnTo>
                  <a:lnTo>
                    <a:pt x="1334" y="218"/>
                  </a:lnTo>
                  <a:lnTo>
                    <a:pt x="1343" y="182"/>
                  </a:lnTo>
                  <a:lnTo>
                    <a:pt x="1355" y="148"/>
                  </a:lnTo>
                  <a:lnTo>
                    <a:pt x="1373" y="117"/>
                  </a:lnTo>
                  <a:lnTo>
                    <a:pt x="1394" y="88"/>
                  </a:lnTo>
                  <a:lnTo>
                    <a:pt x="1420" y="64"/>
                  </a:lnTo>
                  <a:lnTo>
                    <a:pt x="1448" y="41"/>
                  </a:lnTo>
                  <a:lnTo>
                    <a:pt x="1480" y="24"/>
                  </a:lnTo>
                  <a:lnTo>
                    <a:pt x="1513" y="11"/>
                  </a:lnTo>
                  <a:lnTo>
                    <a:pt x="1549" y="3"/>
                  </a:lnTo>
                  <a:lnTo>
                    <a:pt x="158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055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529CA9A2-1541-466A-82FF-A0E854BF94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151683-2D07-41AB-9220-B5ED802EFD39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ITU Recommendations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800E91CC-058A-4AEC-A28A-3DCE2F0C1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Security Considerations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E93E99-776E-472C-BF5E-40C46D445644}"/>
              </a:ext>
            </a:extLst>
          </p:cNvPr>
          <p:cNvSpPr/>
          <p:nvPr/>
        </p:nvSpPr>
        <p:spPr>
          <a:xfrm>
            <a:off x="361407" y="1407392"/>
            <a:ext cx="3069590" cy="71301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n-ea"/>
              </a:rPr>
              <a:t>Access Control</a:t>
            </a:r>
            <a:b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Ensure only</a:t>
            </a:r>
            <a:r>
              <a:rPr kumimoji="0" lang="en-US" sz="1000" b="0" i="0" u="none" strike="noStrike" kern="1200" cap="none" spc="0" normalizeH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 authorized personnel access network resources</a:t>
            </a:r>
            <a:r>
              <a:rPr lang="en-US" sz="1000" dirty="0">
                <a:solidFill>
                  <a:srgbClr val="262626"/>
                </a:solidFill>
                <a:latin typeface="Roboto"/>
              </a:rPr>
              <a:t>.</a:t>
            </a:r>
            <a:r>
              <a:rPr lang="en-US" sz="1000" dirty="0">
                <a:solidFill>
                  <a:srgbClr val="FFFFFF"/>
                </a:solidFill>
                <a:latin typeface="Roboto"/>
              </a:rPr>
              <a:t> 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D3C43A-B542-4F92-AE27-A1FA193EFAEE}"/>
              </a:ext>
            </a:extLst>
          </p:cNvPr>
          <p:cNvSpPr/>
          <p:nvPr/>
        </p:nvSpPr>
        <p:spPr>
          <a:xfrm>
            <a:off x="5661330" y="1522808"/>
            <a:ext cx="3068440" cy="48218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  <a:t>Communication Security</a:t>
            </a:r>
            <a:b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lang="en-US" sz="1000" dirty="0">
                <a:solidFill>
                  <a:srgbClr val="262626"/>
                </a:solidFill>
                <a:latin typeface="Roboto"/>
              </a:rPr>
              <a:t>Ensure data is not intercepted or diverted.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DBF3ED-CCF1-497E-B1CC-9851309E8818}"/>
              </a:ext>
            </a:extLst>
          </p:cNvPr>
          <p:cNvSpPr/>
          <p:nvPr/>
        </p:nvSpPr>
        <p:spPr>
          <a:xfrm>
            <a:off x="369625" y="2265585"/>
            <a:ext cx="3069590" cy="71301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0" marR="0" lvl="0" indent="0" algn="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AA4BE"/>
                </a:solidFill>
                <a:effectLst/>
                <a:uLnTx/>
                <a:uFillTx/>
                <a:latin typeface="Roboto"/>
                <a:ea typeface="+mn-ea"/>
              </a:rPr>
              <a:t>Authentication</a:t>
            </a:r>
            <a:b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Ensure identities of communication</a:t>
            </a:r>
            <a:r>
              <a:rPr kumimoji="0" lang="en-US" sz="1000" b="0" i="0" u="none" strike="noStrike" kern="1200" cap="none" spc="0" normalizeH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 between entities or parties</a:t>
            </a:r>
            <a:r>
              <a:rPr lang="en-US" sz="1000" dirty="0">
                <a:solidFill>
                  <a:srgbClr val="262626"/>
                </a:solidFill>
                <a:latin typeface="Roboto"/>
              </a:rPr>
              <a:t>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D6FFD-8D9E-46BC-B0DD-B655D1156776}"/>
              </a:ext>
            </a:extLst>
          </p:cNvPr>
          <p:cNvSpPr/>
          <p:nvPr/>
        </p:nvSpPr>
        <p:spPr>
          <a:xfrm>
            <a:off x="5669548" y="2381001"/>
            <a:ext cx="3068440" cy="48218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>
              <a:lnSpc>
                <a:spcPct val="150000"/>
              </a:lnSpc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197B8"/>
                </a:solidFill>
                <a:effectLst/>
                <a:uLnTx/>
                <a:uFillTx/>
                <a:latin typeface="Roboto"/>
                <a:ea typeface="+mn-ea"/>
              </a:rPr>
              <a:t>Data Integrity</a:t>
            </a:r>
            <a:b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lang="en-US" sz="1000" dirty="0">
                <a:solidFill>
                  <a:srgbClr val="262626"/>
                </a:solidFill>
              </a:rPr>
              <a:t>Ensure correctness and accuracy of transmitted data.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8F37CB-1C96-4235-9C34-12FFB19D79C7}"/>
              </a:ext>
            </a:extLst>
          </p:cNvPr>
          <p:cNvSpPr/>
          <p:nvPr/>
        </p:nvSpPr>
        <p:spPr>
          <a:xfrm>
            <a:off x="374366" y="3117618"/>
            <a:ext cx="3069590" cy="71301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187AD"/>
                </a:solidFill>
                <a:effectLst/>
                <a:uLnTx/>
                <a:uFillTx/>
                <a:latin typeface="Roboto"/>
                <a:ea typeface="+mn-ea"/>
              </a:rPr>
              <a:t>Non-Repudiation</a:t>
            </a:r>
            <a:b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Ensure specific</a:t>
            </a:r>
            <a:r>
              <a:rPr kumimoji="0" lang="en-US" sz="1000" b="0" i="0" u="none" strike="noStrike" kern="1200" cap="none" spc="0" normalizeH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 action performed by a specific device or entity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.</a:t>
            </a:r>
            <a:r>
              <a:rPr lang="en-US" sz="1000" dirty="0">
                <a:solidFill>
                  <a:srgbClr val="FFFFFF"/>
                </a:solidFill>
                <a:latin typeface="Roboto"/>
              </a:rPr>
              <a:t> </a:t>
            </a:r>
            <a:endParaRPr lang="en-US">
              <a:ea typeface="+mn-e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C7B921-FAB6-4392-B201-E1C1F91C3FAF}"/>
              </a:ext>
            </a:extLst>
          </p:cNvPr>
          <p:cNvSpPr/>
          <p:nvPr/>
        </p:nvSpPr>
        <p:spPr>
          <a:xfrm>
            <a:off x="5674289" y="3117618"/>
            <a:ext cx="3068440" cy="71301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769E"/>
                </a:solidFill>
                <a:effectLst/>
                <a:uLnTx/>
                <a:uFillTx/>
                <a:latin typeface="Roboto"/>
                <a:ea typeface="+mn-ea"/>
              </a:rPr>
              <a:t>Availability</a:t>
            </a:r>
            <a:b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Ensure that</a:t>
            </a:r>
            <a:r>
              <a:rPr kumimoji="0" lang="en-US" sz="1000" b="0" i="0" u="none" strike="noStrike" kern="1200" cap="none" spc="0" normalizeH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 no denial or authorized access is prevented</a:t>
            </a:r>
            <a:r>
              <a:rPr lang="en-US" sz="1000" dirty="0">
                <a:solidFill>
                  <a:srgbClr val="262626"/>
                </a:solidFill>
                <a:latin typeface="Roboto"/>
              </a:rPr>
              <a:t>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587A10-6483-40E9-BCF4-23827FB05A10}"/>
              </a:ext>
            </a:extLst>
          </p:cNvPr>
          <p:cNvGrpSpPr/>
          <p:nvPr/>
        </p:nvGrpSpPr>
        <p:grpSpPr>
          <a:xfrm>
            <a:off x="3590623" y="1392286"/>
            <a:ext cx="894160" cy="743228"/>
            <a:chOff x="3572616" y="1246644"/>
            <a:chExt cx="993140" cy="825501"/>
          </a:xfrm>
        </p:grpSpPr>
        <p:sp>
          <p:nvSpPr>
            <p:cNvPr id="14" name="Round Same Side Corner Rectangle 1">
              <a:extLst>
                <a:ext uri="{FF2B5EF4-FFF2-40B4-BE49-F238E27FC236}">
                  <a16:creationId xmlns:a16="http://schemas.microsoft.com/office/drawing/2014/main" id="{155513EA-1BC0-4242-976A-5F75EDCC4B29}"/>
                </a:ext>
              </a:extLst>
            </p:cNvPr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name="adj1" fmla="val 9282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F0E57AD-3BD1-4BE3-AF99-4811A19FDBD9}"/>
                </a:ext>
              </a:extLst>
            </p:cNvPr>
            <p:cNvSpPr/>
            <p:nvPr/>
          </p:nvSpPr>
          <p:spPr>
            <a:xfrm rot="16200000" flipH="1">
              <a:off x="3274166" y="1545095"/>
              <a:ext cx="825500" cy="2286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88E2391-92FB-41FF-801B-0B04549C30D6}"/>
              </a:ext>
            </a:extLst>
          </p:cNvPr>
          <p:cNvGrpSpPr/>
          <p:nvPr/>
        </p:nvGrpSpPr>
        <p:grpSpPr>
          <a:xfrm flipH="1">
            <a:off x="4620031" y="1392286"/>
            <a:ext cx="894160" cy="743228"/>
            <a:chOff x="3572616" y="1246644"/>
            <a:chExt cx="993140" cy="825501"/>
          </a:xfrm>
          <a:solidFill>
            <a:schemeClr val="accent2"/>
          </a:solidFill>
        </p:grpSpPr>
        <p:sp>
          <p:nvSpPr>
            <p:cNvPr id="17" name="Round Same Side Corner Rectangle 13">
              <a:extLst>
                <a:ext uri="{FF2B5EF4-FFF2-40B4-BE49-F238E27FC236}">
                  <a16:creationId xmlns:a16="http://schemas.microsoft.com/office/drawing/2014/main" id="{4E4497AA-C2BB-44AD-BF60-31AAE10EA7AD}"/>
                </a:ext>
              </a:extLst>
            </p:cNvPr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name="adj1" fmla="val 928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C8BCBEB8-A5EE-43A5-8951-85D736BFC85B}"/>
                </a:ext>
              </a:extLst>
            </p:cNvPr>
            <p:cNvSpPr/>
            <p:nvPr/>
          </p:nvSpPr>
          <p:spPr>
            <a:xfrm rot="16200000" flipH="1">
              <a:off x="3274166" y="1545095"/>
              <a:ext cx="825500" cy="2286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FEFBE5-1EEA-46AE-8621-FCB9CB73D1C6}"/>
              </a:ext>
            </a:extLst>
          </p:cNvPr>
          <p:cNvGrpSpPr/>
          <p:nvPr/>
        </p:nvGrpSpPr>
        <p:grpSpPr>
          <a:xfrm>
            <a:off x="3598841" y="2252761"/>
            <a:ext cx="894160" cy="743228"/>
            <a:chOff x="3572616" y="1246644"/>
            <a:chExt cx="993140" cy="825501"/>
          </a:xfrm>
          <a:solidFill>
            <a:schemeClr val="accent3"/>
          </a:solidFill>
        </p:grpSpPr>
        <p:sp>
          <p:nvSpPr>
            <p:cNvPr id="20" name="Round Same Side Corner Rectangle 21">
              <a:extLst>
                <a:ext uri="{FF2B5EF4-FFF2-40B4-BE49-F238E27FC236}">
                  <a16:creationId xmlns:a16="http://schemas.microsoft.com/office/drawing/2014/main" id="{05A670ED-D66C-4CD5-A0F2-C0AC20C76638}"/>
                </a:ext>
              </a:extLst>
            </p:cNvPr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name="adj1" fmla="val 928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6AE1049E-A218-448F-99A0-849BDCBC4D44}"/>
                </a:ext>
              </a:extLst>
            </p:cNvPr>
            <p:cNvSpPr/>
            <p:nvPr/>
          </p:nvSpPr>
          <p:spPr>
            <a:xfrm rot="16200000" flipH="1">
              <a:off x="3274166" y="1545095"/>
              <a:ext cx="825500" cy="2286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23D48DB-A0AA-467E-8A1C-C943107F7E25}"/>
              </a:ext>
            </a:extLst>
          </p:cNvPr>
          <p:cNvGrpSpPr/>
          <p:nvPr/>
        </p:nvGrpSpPr>
        <p:grpSpPr>
          <a:xfrm flipH="1">
            <a:off x="4628249" y="2252761"/>
            <a:ext cx="894160" cy="743228"/>
            <a:chOff x="3572616" y="1246644"/>
            <a:chExt cx="993140" cy="825501"/>
          </a:xfrm>
          <a:solidFill>
            <a:schemeClr val="accent4"/>
          </a:solidFill>
        </p:grpSpPr>
        <p:sp>
          <p:nvSpPr>
            <p:cNvPr id="23" name="Round Same Side Corner Rectangle 19">
              <a:extLst>
                <a:ext uri="{FF2B5EF4-FFF2-40B4-BE49-F238E27FC236}">
                  <a16:creationId xmlns:a16="http://schemas.microsoft.com/office/drawing/2014/main" id="{98E06D5D-8833-46D9-9F85-FC0CE3EA7172}"/>
                </a:ext>
              </a:extLst>
            </p:cNvPr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name="adj1" fmla="val 928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24DFC1AE-7153-4570-A7B4-9A89A9167D4C}"/>
                </a:ext>
              </a:extLst>
            </p:cNvPr>
            <p:cNvSpPr/>
            <p:nvPr/>
          </p:nvSpPr>
          <p:spPr>
            <a:xfrm rot="16200000" flipH="1">
              <a:off x="3274166" y="1545095"/>
              <a:ext cx="825500" cy="2286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A749F2D-3FA0-4EA8-B0C6-D5AA1C06D901}"/>
              </a:ext>
            </a:extLst>
          </p:cNvPr>
          <p:cNvGrpSpPr/>
          <p:nvPr/>
        </p:nvGrpSpPr>
        <p:grpSpPr>
          <a:xfrm>
            <a:off x="3603582" y="3104794"/>
            <a:ext cx="894160" cy="743228"/>
            <a:chOff x="3572616" y="1246644"/>
            <a:chExt cx="993140" cy="825501"/>
          </a:xfrm>
          <a:solidFill>
            <a:schemeClr val="accent5"/>
          </a:solidFill>
        </p:grpSpPr>
        <p:sp>
          <p:nvSpPr>
            <p:cNvPr id="26" name="Round Same Side Corner Rectangle 28">
              <a:extLst>
                <a:ext uri="{FF2B5EF4-FFF2-40B4-BE49-F238E27FC236}">
                  <a16:creationId xmlns:a16="http://schemas.microsoft.com/office/drawing/2014/main" id="{7916B598-C995-46C8-9F07-EB28962C30F7}"/>
                </a:ext>
              </a:extLst>
            </p:cNvPr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name="adj1" fmla="val 928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D895E030-05EB-4B06-AE2E-3AA46D4A0DA6}"/>
                </a:ext>
              </a:extLst>
            </p:cNvPr>
            <p:cNvSpPr/>
            <p:nvPr/>
          </p:nvSpPr>
          <p:spPr>
            <a:xfrm rot="16200000" flipH="1">
              <a:off x="3274166" y="1545095"/>
              <a:ext cx="825500" cy="2286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1850DEC-206B-4592-87CD-754171704D6A}"/>
              </a:ext>
            </a:extLst>
          </p:cNvPr>
          <p:cNvGrpSpPr/>
          <p:nvPr/>
        </p:nvGrpSpPr>
        <p:grpSpPr>
          <a:xfrm flipH="1">
            <a:off x="4632990" y="3104794"/>
            <a:ext cx="894160" cy="743228"/>
            <a:chOff x="3572616" y="1246644"/>
            <a:chExt cx="993140" cy="825501"/>
          </a:xfrm>
          <a:solidFill>
            <a:schemeClr val="accent6"/>
          </a:solidFill>
        </p:grpSpPr>
        <p:sp>
          <p:nvSpPr>
            <p:cNvPr id="29" name="Round Same Side Corner Rectangle 26">
              <a:extLst>
                <a:ext uri="{FF2B5EF4-FFF2-40B4-BE49-F238E27FC236}">
                  <a16:creationId xmlns:a16="http://schemas.microsoft.com/office/drawing/2014/main" id="{A504D317-499D-4F0C-829B-A6C9138A6AF9}"/>
                </a:ext>
              </a:extLst>
            </p:cNvPr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name="adj1" fmla="val 928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9F898C5B-96E4-4B74-B2B9-AE85B8212C05}"/>
                </a:ext>
              </a:extLst>
            </p:cNvPr>
            <p:cNvSpPr/>
            <p:nvPr/>
          </p:nvSpPr>
          <p:spPr>
            <a:xfrm rot="16200000" flipH="1">
              <a:off x="3274166" y="1545095"/>
              <a:ext cx="825500" cy="2286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7D93A64-80CB-4A15-AFBC-15817DEF1F70}"/>
              </a:ext>
            </a:extLst>
          </p:cNvPr>
          <p:cNvGrpSpPr/>
          <p:nvPr/>
        </p:nvGrpSpPr>
        <p:grpSpPr>
          <a:xfrm>
            <a:off x="3987610" y="1595174"/>
            <a:ext cx="337454" cy="337452"/>
            <a:chOff x="2624138" y="2811463"/>
            <a:chExt cx="511175" cy="511175"/>
          </a:xfrm>
          <a:solidFill>
            <a:schemeClr val="bg1"/>
          </a:solidFill>
        </p:grpSpPr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D5B638E1-44EB-40B3-ACBA-A84674DD7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176" y="3001963"/>
              <a:ext cx="19050" cy="19050"/>
            </a:xfrm>
            <a:custGeom>
              <a:avLst/>
              <a:gdLst>
                <a:gd name="T0" fmla="*/ 69 w 138"/>
                <a:gd name="T1" fmla="*/ 0 h 138"/>
                <a:gd name="T2" fmla="*/ 87 w 138"/>
                <a:gd name="T3" fmla="*/ 2 h 138"/>
                <a:gd name="T4" fmla="*/ 104 w 138"/>
                <a:gd name="T5" fmla="*/ 8 h 138"/>
                <a:gd name="T6" fmla="*/ 118 w 138"/>
                <a:gd name="T7" fmla="*/ 19 h 138"/>
                <a:gd name="T8" fmla="*/ 129 w 138"/>
                <a:gd name="T9" fmla="*/ 34 h 138"/>
                <a:gd name="T10" fmla="*/ 135 w 138"/>
                <a:gd name="T11" fmla="*/ 50 h 138"/>
                <a:gd name="T12" fmla="*/ 138 w 138"/>
                <a:gd name="T13" fmla="*/ 69 h 138"/>
                <a:gd name="T14" fmla="*/ 135 w 138"/>
                <a:gd name="T15" fmla="*/ 87 h 138"/>
                <a:gd name="T16" fmla="*/ 129 w 138"/>
                <a:gd name="T17" fmla="*/ 104 h 138"/>
                <a:gd name="T18" fmla="*/ 118 w 138"/>
                <a:gd name="T19" fmla="*/ 118 h 138"/>
                <a:gd name="T20" fmla="*/ 104 w 138"/>
                <a:gd name="T21" fmla="*/ 129 h 138"/>
                <a:gd name="T22" fmla="*/ 87 w 138"/>
                <a:gd name="T23" fmla="*/ 135 h 138"/>
                <a:gd name="T24" fmla="*/ 69 w 138"/>
                <a:gd name="T25" fmla="*/ 138 h 138"/>
                <a:gd name="T26" fmla="*/ 50 w 138"/>
                <a:gd name="T27" fmla="*/ 135 h 138"/>
                <a:gd name="T28" fmla="*/ 34 w 138"/>
                <a:gd name="T29" fmla="*/ 129 h 138"/>
                <a:gd name="T30" fmla="*/ 19 w 138"/>
                <a:gd name="T31" fmla="*/ 118 h 138"/>
                <a:gd name="T32" fmla="*/ 8 w 138"/>
                <a:gd name="T33" fmla="*/ 104 h 138"/>
                <a:gd name="T34" fmla="*/ 2 w 138"/>
                <a:gd name="T35" fmla="*/ 87 h 138"/>
                <a:gd name="T36" fmla="*/ 0 w 138"/>
                <a:gd name="T37" fmla="*/ 69 h 138"/>
                <a:gd name="T38" fmla="*/ 2 w 138"/>
                <a:gd name="T39" fmla="*/ 50 h 138"/>
                <a:gd name="T40" fmla="*/ 8 w 138"/>
                <a:gd name="T41" fmla="*/ 34 h 138"/>
                <a:gd name="T42" fmla="*/ 19 w 138"/>
                <a:gd name="T43" fmla="*/ 19 h 138"/>
                <a:gd name="T44" fmla="*/ 34 w 138"/>
                <a:gd name="T45" fmla="*/ 8 h 138"/>
                <a:gd name="T46" fmla="*/ 50 w 138"/>
                <a:gd name="T47" fmla="*/ 2 h 138"/>
                <a:gd name="T48" fmla="*/ 69 w 138"/>
                <a:gd name="T4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8" h="138">
                  <a:moveTo>
                    <a:pt x="69" y="0"/>
                  </a:moveTo>
                  <a:lnTo>
                    <a:pt x="87" y="2"/>
                  </a:lnTo>
                  <a:lnTo>
                    <a:pt x="104" y="8"/>
                  </a:lnTo>
                  <a:lnTo>
                    <a:pt x="118" y="19"/>
                  </a:lnTo>
                  <a:lnTo>
                    <a:pt x="129" y="34"/>
                  </a:lnTo>
                  <a:lnTo>
                    <a:pt x="135" y="50"/>
                  </a:lnTo>
                  <a:lnTo>
                    <a:pt x="138" y="69"/>
                  </a:lnTo>
                  <a:lnTo>
                    <a:pt x="135" y="87"/>
                  </a:lnTo>
                  <a:lnTo>
                    <a:pt x="129" y="104"/>
                  </a:lnTo>
                  <a:lnTo>
                    <a:pt x="118" y="118"/>
                  </a:lnTo>
                  <a:lnTo>
                    <a:pt x="104" y="129"/>
                  </a:lnTo>
                  <a:lnTo>
                    <a:pt x="87" y="135"/>
                  </a:lnTo>
                  <a:lnTo>
                    <a:pt x="69" y="138"/>
                  </a:lnTo>
                  <a:lnTo>
                    <a:pt x="50" y="135"/>
                  </a:lnTo>
                  <a:lnTo>
                    <a:pt x="34" y="129"/>
                  </a:lnTo>
                  <a:lnTo>
                    <a:pt x="19" y="118"/>
                  </a:lnTo>
                  <a:lnTo>
                    <a:pt x="8" y="104"/>
                  </a:lnTo>
                  <a:lnTo>
                    <a:pt x="2" y="87"/>
                  </a:lnTo>
                  <a:lnTo>
                    <a:pt x="0" y="69"/>
                  </a:lnTo>
                  <a:lnTo>
                    <a:pt x="2" y="50"/>
                  </a:lnTo>
                  <a:lnTo>
                    <a:pt x="8" y="34"/>
                  </a:lnTo>
                  <a:lnTo>
                    <a:pt x="19" y="19"/>
                  </a:lnTo>
                  <a:lnTo>
                    <a:pt x="34" y="8"/>
                  </a:lnTo>
                  <a:lnTo>
                    <a:pt x="50" y="2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A1CCD061-20A7-4C3D-834A-ACE0B8AFF3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4138" y="2811463"/>
              <a:ext cx="511175" cy="511175"/>
            </a:xfrm>
            <a:custGeom>
              <a:avLst/>
              <a:gdLst>
                <a:gd name="T0" fmla="*/ 2553 w 3542"/>
                <a:gd name="T1" fmla="*/ 2749 h 3542"/>
                <a:gd name="T2" fmla="*/ 3238 w 3542"/>
                <a:gd name="T3" fmla="*/ 3401 h 3542"/>
                <a:gd name="T4" fmla="*/ 3342 w 3542"/>
                <a:gd name="T5" fmla="*/ 3380 h 3542"/>
                <a:gd name="T6" fmla="*/ 3401 w 3542"/>
                <a:gd name="T7" fmla="*/ 3293 h 3542"/>
                <a:gd name="T8" fmla="*/ 3381 w 3542"/>
                <a:gd name="T9" fmla="*/ 3189 h 3542"/>
                <a:gd name="T10" fmla="*/ 2410 w 3542"/>
                <a:gd name="T11" fmla="*/ 2311 h 3542"/>
                <a:gd name="T12" fmla="*/ 2455 w 3542"/>
                <a:gd name="T13" fmla="*/ 2651 h 3542"/>
                <a:gd name="T14" fmla="*/ 2455 w 3542"/>
                <a:gd name="T15" fmla="*/ 2258 h 3542"/>
                <a:gd name="T16" fmla="*/ 1111 w 3542"/>
                <a:gd name="T17" fmla="*/ 169 h 3542"/>
                <a:gd name="T18" fmla="*/ 781 w 3542"/>
                <a:gd name="T19" fmla="*/ 294 h 3542"/>
                <a:gd name="T20" fmla="*/ 503 w 3542"/>
                <a:gd name="T21" fmla="*/ 503 h 3542"/>
                <a:gd name="T22" fmla="*/ 294 w 3542"/>
                <a:gd name="T23" fmla="*/ 781 h 3542"/>
                <a:gd name="T24" fmla="*/ 169 w 3542"/>
                <a:gd name="T25" fmla="*/ 1111 h 3542"/>
                <a:gd name="T26" fmla="*/ 142 w 3542"/>
                <a:gd name="T27" fmla="*/ 1477 h 3542"/>
                <a:gd name="T28" fmla="*/ 220 w 3542"/>
                <a:gd name="T29" fmla="*/ 1827 h 3542"/>
                <a:gd name="T30" fmla="*/ 390 w 3542"/>
                <a:gd name="T31" fmla="*/ 2133 h 3542"/>
                <a:gd name="T32" fmla="*/ 634 w 3542"/>
                <a:gd name="T33" fmla="*/ 2377 h 3542"/>
                <a:gd name="T34" fmla="*/ 940 w 3542"/>
                <a:gd name="T35" fmla="*/ 2547 h 3542"/>
                <a:gd name="T36" fmla="*/ 1291 w 3542"/>
                <a:gd name="T37" fmla="*/ 2625 h 3542"/>
                <a:gd name="T38" fmla="*/ 1643 w 3542"/>
                <a:gd name="T39" fmla="*/ 2602 h 3542"/>
                <a:gd name="T40" fmla="*/ 1966 w 3542"/>
                <a:gd name="T41" fmla="*/ 2484 h 3542"/>
                <a:gd name="T42" fmla="*/ 2177 w 3542"/>
                <a:gd name="T43" fmla="*/ 2343 h 3542"/>
                <a:gd name="T44" fmla="*/ 2391 w 3542"/>
                <a:gd name="T45" fmla="*/ 2113 h 3542"/>
                <a:gd name="T46" fmla="*/ 2555 w 3542"/>
                <a:gd name="T47" fmla="*/ 1809 h 3542"/>
                <a:gd name="T48" fmla="*/ 2625 w 3542"/>
                <a:gd name="T49" fmla="*/ 1472 h 3542"/>
                <a:gd name="T50" fmla="*/ 2599 w 3542"/>
                <a:gd name="T51" fmla="*/ 1111 h 3542"/>
                <a:gd name="T52" fmla="*/ 2473 w 3542"/>
                <a:gd name="T53" fmla="*/ 781 h 3542"/>
                <a:gd name="T54" fmla="*/ 2264 w 3542"/>
                <a:gd name="T55" fmla="*/ 503 h 3542"/>
                <a:gd name="T56" fmla="*/ 1987 w 3542"/>
                <a:gd name="T57" fmla="*/ 294 h 3542"/>
                <a:gd name="T58" fmla="*/ 1656 w 3542"/>
                <a:gd name="T59" fmla="*/ 169 h 3542"/>
                <a:gd name="T60" fmla="*/ 1384 w 3542"/>
                <a:gd name="T61" fmla="*/ 0 h 3542"/>
                <a:gd name="T62" fmla="*/ 1751 w 3542"/>
                <a:gd name="T63" fmla="*/ 49 h 3542"/>
                <a:gd name="T64" fmla="*/ 2081 w 3542"/>
                <a:gd name="T65" fmla="*/ 189 h 3542"/>
                <a:gd name="T66" fmla="*/ 2361 w 3542"/>
                <a:gd name="T67" fmla="*/ 406 h 3542"/>
                <a:gd name="T68" fmla="*/ 2578 w 3542"/>
                <a:gd name="T69" fmla="*/ 686 h 3542"/>
                <a:gd name="T70" fmla="*/ 2718 w 3542"/>
                <a:gd name="T71" fmla="*/ 1016 h 3542"/>
                <a:gd name="T72" fmla="*/ 2767 w 3542"/>
                <a:gd name="T73" fmla="*/ 1384 h 3542"/>
                <a:gd name="T74" fmla="*/ 2721 w 3542"/>
                <a:gd name="T75" fmla="*/ 1740 h 3542"/>
                <a:gd name="T76" fmla="*/ 2585 w 3542"/>
                <a:gd name="T77" fmla="*/ 2069 h 3542"/>
                <a:gd name="T78" fmla="*/ 3506 w 3542"/>
                <a:gd name="T79" fmla="*/ 3127 h 3542"/>
                <a:gd name="T80" fmla="*/ 3542 w 3542"/>
                <a:gd name="T81" fmla="*/ 3265 h 3542"/>
                <a:gd name="T82" fmla="*/ 3506 w 3542"/>
                <a:gd name="T83" fmla="*/ 3404 h 3542"/>
                <a:gd name="T84" fmla="*/ 3404 w 3542"/>
                <a:gd name="T85" fmla="*/ 3506 h 3542"/>
                <a:gd name="T86" fmla="*/ 3265 w 3542"/>
                <a:gd name="T87" fmla="*/ 3542 h 3542"/>
                <a:gd name="T88" fmla="*/ 3128 w 3542"/>
                <a:gd name="T89" fmla="*/ 3506 h 3542"/>
                <a:gd name="T90" fmla="*/ 2401 w 3542"/>
                <a:gd name="T91" fmla="*/ 2793 h 3542"/>
                <a:gd name="T92" fmla="*/ 1908 w 3542"/>
                <a:gd name="T93" fmla="*/ 2664 h 3542"/>
                <a:gd name="T94" fmla="*/ 1564 w 3542"/>
                <a:gd name="T95" fmla="*/ 2755 h 3542"/>
                <a:gd name="T96" fmla="*/ 1196 w 3542"/>
                <a:gd name="T97" fmla="*/ 2754 h 3542"/>
                <a:gd name="T98" fmla="*/ 846 w 3542"/>
                <a:gd name="T99" fmla="*/ 2659 h 3542"/>
                <a:gd name="T100" fmla="*/ 539 w 3542"/>
                <a:gd name="T101" fmla="*/ 2478 h 3542"/>
                <a:gd name="T102" fmla="*/ 289 w 3542"/>
                <a:gd name="T103" fmla="*/ 2228 h 3542"/>
                <a:gd name="T104" fmla="*/ 108 w 3542"/>
                <a:gd name="T105" fmla="*/ 1921 h 3542"/>
                <a:gd name="T106" fmla="*/ 13 w 3542"/>
                <a:gd name="T107" fmla="*/ 1571 h 3542"/>
                <a:gd name="T108" fmla="*/ 13 w 3542"/>
                <a:gd name="T109" fmla="*/ 1196 h 3542"/>
                <a:gd name="T110" fmla="*/ 108 w 3542"/>
                <a:gd name="T111" fmla="*/ 846 h 3542"/>
                <a:gd name="T112" fmla="*/ 289 w 3542"/>
                <a:gd name="T113" fmla="*/ 539 h 3542"/>
                <a:gd name="T114" fmla="*/ 539 w 3542"/>
                <a:gd name="T115" fmla="*/ 289 h 3542"/>
                <a:gd name="T116" fmla="*/ 846 w 3542"/>
                <a:gd name="T117" fmla="*/ 108 h 3542"/>
                <a:gd name="T118" fmla="*/ 1196 w 3542"/>
                <a:gd name="T119" fmla="*/ 13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542" h="3542">
                  <a:moveTo>
                    <a:pt x="2749" y="2553"/>
                  </a:moveTo>
                  <a:lnTo>
                    <a:pt x="2687" y="2622"/>
                  </a:lnTo>
                  <a:lnTo>
                    <a:pt x="2622" y="2687"/>
                  </a:lnTo>
                  <a:lnTo>
                    <a:pt x="2553" y="2749"/>
                  </a:lnTo>
                  <a:lnTo>
                    <a:pt x="3167" y="3363"/>
                  </a:lnTo>
                  <a:lnTo>
                    <a:pt x="3189" y="3380"/>
                  </a:lnTo>
                  <a:lnTo>
                    <a:pt x="3212" y="3393"/>
                  </a:lnTo>
                  <a:lnTo>
                    <a:pt x="3238" y="3401"/>
                  </a:lnTo>
                  <a:lnTo>
                    <a:pt x="3265" y="3404"/>
                  </a:lnTo>
                  <a:lnTo>
                    <a:pt x="3293" y="3401"/>
                  </a:lnTo>
                  <a:lnTo>
                    <a:pt x="3319" y="3393"/>
                  </a:lnTo>
                  <a:lnTo>
                    <a:pt x="3342" y="3380"/>
                  </a:lnTo>
                  <a:lnTo>
                    <a:pt x="3363" y="3363"/>
                  </a:lnTo>
                  <a:lnTo>
                    <a:pt x="3380" y="3342"/>
                  </a:lnTo>
                  <a:lnTo>
                    <a:pt x="3393" y="3319"/>
                  </a:lnTo>
                  <a:lnTo>
                    <a:pt x="3401" y="3293"/>
                  </a:lnTo>
                  <a:lnTo>
                    <a:pt x="3404" y="3265"/>
                  </a:lnTo>
                  <a:lnTo>
                    <a:pt x="3401" y="3238"/>
                  </a:lnTo>
                  <a:lnTo>
                    <a:pt x="3393" y="3212"/>
                  </a:lnTo>
                  <a:lnTo>
                    <a:pt x="3381" y="3189"/>
                  </a:lnTo>
                  <a:lnTo>
                    <a:pt x="3363" y="3167"/>
                  </a:lnTo>
                  <a:lnTo>
                    <a:pt x="2749" y="2553"/>
                  </a:lnTo>
                  <a:close/>
                  <a:moveTo>
                    <a:pt x="2455" y="2258"/>
                  </a:moveTo>
                  <a:lnTo>
                    <a:pt x="2410" y="2311"/>
                  </a:lnTo>
                  <a:lnTo>
                    <a:pt x="2361" y="2361"/>
                  </a:lnTo>
                  <a:lnTo>
                    <a:pt x="2311" y="2410"/>
                  </a:lnTo>
                  <a:lnTo>
                    <a:pt x="2258" y="2455"/>
                  </a:lnTo>
                  <a:lnTo>
                    <a:pt x="2455" y="2651"/>
                  </a:lnTo>
                  <a:lnTo>
                    <a:pt x="2523" y="2589"/>
                  </a:lnTo>
                  <a:lnTo>
                    <a:pt x="2589" y="2523"/>
                  </a:lnTo>
                  <a:lnTo>
                    <a:pt x="2651" y="2455"/>
                  </a:lnTo>
                  <a:lnTo>
                    <a:pt x="2455" y="2258"/>
                  </a:lnTo>
                  <a:close/>
                  <a:moveTo>
                    <a:pt x="1384" y="138"/>
                  </a:moveTo>
                  <a:lnTo>
                    <a:pt x="1291" y="142"/>
                  </a:lnTo>
                  <a:lnTo>
                    <a:pt x="1200" y="152"/>
                  </a:lnTo>
                  <a:lnTo>
                    <a:pt x="1111" y="169"/>
                  </a:lnTo>
                  <a:lnTo>
                    <a:pt x="1024" y="191"/>
                  </a:lnTo>
                  <a:lnTo>
                    <a:pt x="940" y="220"/>
                  </a:lnTo>
                  <a:lnTo>
                    <a:pt x="859" y="254"/>
                  </a:lnTo>
                  <a:lnTo>
                    <a:pt x="781" y="294"/>
                  </a:lnTo>
                  <a:lnTo>
                    <a:pt x="706" y="339"/>
                  </a:lnTo>
                  <a:lnTo>
                    <a:pt x="634" y="390"/>
                  </a:lnTo>
                  <a:lnTo>
                    <a:pt x="567" y="444"/>
                  </a:lnTo>
                  <a:lnTo>
                    <a:pt x="503" y="503"/>
                  </a:lnTo>
                  <a:lnTo>
                    <a:pt x="444" y="567"/>
                  </a:lnTo>
                  <a:lnTo>
                    <a:pt x="390" y="634"/>
                  </a:lnTo>
                  <a:lnTo>
                    <a:pt x="339" y="706"/>
                  </a:lnTo>
                  <a:lnTo>
                    <a:pt x="294" y="781"/>
                  </a:lnTo>
                  <a:lnTo>
                    <a:pt x="254" y="859"/>
                  </a:lnTo>
                  <a:lnTo>
                    <a:pt x="220" y="940"/>
                  </a:lnTo>
                  <a:lnTo>
                    <a:pt x="191" y="1024"/>
                  </a:lnTo>
                  <a:lnTo>
                    <a:pt x="169" y="1111"/>
                  </a:lnTo>
                  <a:lnTo>
                    <a:pt x="152" y="1200"/>
                  </a:lnTo>
                  <a:lnTo>
                    <a:pt x="142" y="1291"/>
                  </a:lnTo>
                  <a:lnTo>
                    <a:pt x="138" y="1384"/>
                  </a:lnTo>
                  <a:lnTo>
                    <a:pt x="142" y="1477"/>
                  </a:lnTo>
                  <a:lnTo>
                    <a:pt x="152" y="1567"/>
                  </a:lnTo>
                  <a:lnTo>
                    <a:pt x="169" y="1656"/>
                  </a:lnTo>
                  <a:lnTo>
                    <a:pt x="191" y="1743"/>
                  </a:lnTo>
                  <a:lnTo>
                    <a:pt x="220" y="1827"/>
                  </a:lnTo>
                  <a:lnTo>
                    <a:pt x="254" y="1908"/>
                  </a:lnTo>
                  <a:lnTo>
                    <a:pt x="294" y="1987"/>
                  </a:lnTo>
                  <a:lnTo>
                    <a:pt x="339" y="2061"/>
                  </a:lnTo>
                  <a:lnTo>
                    <a:pt x="390" y="2133"/>
                  </a:lnTo>
                  <a:lnTo>
                    <a:pt x="444" y="2200"/>
                  </a:lnTo>
                  <a:lnTo>
                    <a:pt x="503" y="2264"/>
                  </a:lnTo>
                  <a:lnTo>
                    <a:pt x="567" y="2323"/>
                  </a:lnTo>
                  <a:lnTo>
                    <a:pt x="634" y="2377"/>
                  </a:lnTo>
                  <a:lnTo>
                    <a:pt x="706" y="2428"/>
                  </a:lnTo>
                  <a:lnTo>
                    <a:pt x="781" y="2473"/>
                  </a:lnTo>
                  <a:lnTo>
                    <a:pt x="859" y="2513"/>
                  </a:lnTo>
                  <a:lnTo>
                    <a:pt x="940" y="2547"/>
                  </a:lnTo>
                  <a:lnTo>
                    <a:pt x="1024" y="2576"/>
                  </a:lnTo>
                  <a:lnTo>
                    <a:pt x="1111" y="2599"/>
                  </a:lnTo>
                  <a:lnTo>
                    <a:pt x="1200" y="2616"/>
                  </a:lnTo>
                  <a:lnTo>
                    <a:pt x="1291" y="2625"/>
                  </a:lnTo>
                  <a:lnTo>
                    <a:pt x="1384" y="2629"/>
                  </a:lnTo>
                  <a:lnTo>
                    <a:pt x="1472" y="2625"/>
                  </a:lnTo>
                  <a:lnTo>
                    <a:pt x="1557" y="2617"/>
                  </a:lnTo>
                  <a:lnTo>
                    <a:pt x="1643" y="2602"/>
                  </a:lnTo>
                  <a:lnTo>
                    <a:pt x="1726" y="2581"/>
                  </a:lnTo>
                  <a:lnTo>
                    <a:pt x="1809" y="2555"/>
                  </a:lnTo>
                  <a:lnTo>
                    <a:pt x="1888" y="2522"/>
                  </a:lnTo>
                  <a:lnTo>
                    <a:pt x="1966" y="2484"/>
                  </a:lnTo>
                  <a:lnTo>
                    <a:pt x="2041" y="2441"/>
                  </a:lnTo>
                  <a:lnTo>
                    <a:pt x="2113" y="2391"/>
                  </a:lnTo>
                  <a:lnTo>
                    <a:pt x="2113" y="2391"/>
                  </a:lnTo>
                  <a:lnTo>
                    <a:pt x="2177" y="2343"/>
                  </a:lnTo>
                  <a:lnTo>
                    <a:pt x="2236" y="2292"/>
                  </a:lnTo>
                  <a:lnTo>
                    <a:pt x="2292" y="2236"/>
                  </a:lnTo>
                  <a:lnTo>
                    <a:pt x="2343" y="2177"/>
                  </a:lnTo>
                  <a:lnTo>
                    <a:pt x="2391" y="2113"/>
                  </a:lnTo>
                  <a:lnTo>
                    <a:pt x="2441" y="2041"/>
                  </a:lnTo>
                  <a:lnTo>
                    <a:pt x="2484" y="1966"/>
                  </a:lnTo>
                  <a:lnTo>
                    <a:pt x="2522" y="1888"/>
                  </a:lnTo>
                  <a:lnTo>
                    <a:pt x="2555" y="1809"/>
                  </a:lnTo>
                  <a:lnTo>
                    <a:pt x="2581" y="1726"/>
                  </a:lnTo>
                  <a:lnTo>
                    <a:pt x="2602" y="1643"/>
                  </a:lnTo>
                  <a:lnTo>
                    <a:pt x="2617" y="1557"/>
                  </a:lnTo>
                  <a:lnTo>
                    <a:pt x="2625" y="1472"/>
                  </a:lnTo>
                  <a:lnTo>
                    <a:pt x="2629" y="1384"/>
                  </a:lnTo>
                  <a:lnTo>
                    <a:pt x="2625" y="1291"/>
                  </a:lnTo>
                  <a:lnTo>
                    <a:pt x="2616" y="1200"/>
                  </a:lnTo>
                  <a:lnTo>
                    <a:pt x="2599" y="1111"/>
                  </a:lnTo>
                  <a:lnTo>
                    <a:pt x="2576" y="1024"/>
                  </a:lnTo>
                  <a:lnTo>
                    <a:pt x="2547" y="940"/>
                  </a:lnTo>
                  <a:lnTo>
                    <a:pt x="2513" y="859"/>
                  </a:lnTo>
                  <a:lnTo>
                    <a:pt x="2473" y="781"/>
                  </a:lnTo>
                  <a:lnTo>
                    <a:pt x="2428" y="706"/>
                  </a:lnTo>
                  <a:lnTo>
                    <a:pt x="2377" y="634"/>
                  </a:lnTo>
                  <a:lnTo>
                    <a:pt x="2323" y="567"/>
                  </a:lnTo>
                  <a:lnTo>
                    <a:pt x="2264" y="503"/>
                  </a:lnTo>
                  <a:lnTo>
                    <a:pt x="2200" y="444"/>
                  </a:lnTo>
                  <a:lnTo>
                    <a:pt x="2133" y="390"/>
                  </a:lnTo>
                  <a:lnTo>
                    <a:pt x="2061" y="339"/>
                  </a:lnTo>
                  <a:lnTo>
                    <a:pt x="1987" y="294"/>
                  </a:lnTo>
                  <a:lnTo>
                    <a:pt x="1908" y="254"/>
                  </a:lnTo>
                  <a:lnTo>
                    <a:pt x="1827" y="220"/>
                  </a:lnTo>
                  <a:lnTo>
                    <a:pt x="1743" y="191"/>
                  </a:lnTo>
                  <a:lnTo>
                    <a:pt x="1656" y="169"/>
                  </a:lnTo>
                  <a:lnTo>
                    <a:pt x="1567" y="152"/>
                  </a:lnTo>
                  <a:lnTo>
                    <a:pt x="1477" y="142"/>
                  </a:lnTo>
                  <a:lnTo>
                    <a:pt x="1384" y="138"/>
                  </a:lnTo>
                  <a:close/>
                  <a:moveTo>
                    <a:pt x="1384" y="0"/>
                  </a:moveTo>
                  <a:lnTo>
                    <a:pt x="1478" y="3"/>
                  </a:lnTo>
                  <a:lnTo>
                    <a:pt x="1571" y="13"/>
                  </a:lnTo>
                  <a:lnTo>
                    <a:pt x="1663" y="28"/>
                  </a:lnTo>
                  <a:lnTo>
                    <a:pt x="1751" y="49"/>
                  </a:lnTo>
                  <a:lnTo>
                    <a:pt x="1838" y="76"/>
                  </a:lnTo>
                  <a:lnTo>
                    <a:pt x="1921" y="108"/>
                  </a:lnTo>
                  <a:lnTo>
                    <a:pt x="2003" y="147"/>
                  </a:lnTo>
                  <a:lnTo>
                    <a:pt x="2081" y="189"/>
                  </a:lnTo>
                  <a:lnTo>
                    <a:pt x="2156" y="236"/>
                  </a:lnTo>
                  <a:lnTo>
                    <a:pt x="2228" y="289"/>
                  </a:lnTo>
                  <a:lnTo>
                    <a:pt x="2297" y="346"/>
                  </a:lnTo>
                  <a:lnTo>
                    <a:pt x="2361" y="406"/>
                  </a:lnTo>
                  <a:lnTo>
                    <a:pt x="2423" y="470"/>
                  </a:lnTo>
                  <a:lnTo>
                    <a:pt x="2478" y="539"/>
                  </a:lnTo>
                  <a:lnTo>
                    <a:pt x="2531" y="611"/>
                  </a:lnTo>
                  <a:lnTo>
                    <a:pt x="2578" y="686"/>
                  </a:lnTo>
                  <a:lnTo>
                    <a:pt x="2621" y="764"/>
                  </a:lnTo>
                  <a:lnTo>
                    <a:pt x="2659" y="846"/>
                  </a:lnTo>
                  <a:lnTo>
                    <a:pt x="2691" y="930"/>
                  </a:lnTo>
                  <a:lnTo>
                    <a:pt x="2718" y="1016"/>
                  </a:lnTo>
                  <a:lnTo>
                    <a:pt x="2739" y="1106"/>
                  </a:lnTo>
                  <a:lnTo>
                    <a:pt x="2754" y="1196"/>
                  </a:lnTo>
                  <a:lnTo>
                    <a:pt x="2764" y="1289"/>
                  </a:lnTo>
                  <a:lnTo>
                    <a:pt x="2767" y="1384"/>
                  </a:lnTo>
                  <a:lnTo>
                    <a:pt x="2764" y="1475"/>
                  </a:lnTo>
                  <a:lnTo>
                    <a:pt x="2755" y="1564"/>
                  </a:lnTo>
                  <a:lnTo>
                    <a:pt x="2741" y="1653"/>
                  </a:lnTo>
                  <a:lnTo>
                    <a:pt x="2721" y="1740"/>
                  </a:lnTo>
                  <a:lnTo>
                    <a:pt x="2695" y="1825"/>
                  </a:lnTo>
                  <a:lnTo>
                    <a:pt x="2664" y="1908"/>
                  </a:lnTo>
                  <a:lnTo>
                    <a:pt x="2628" y="1990"/>
                  </a:lnTo>
                  <a:lnTo>
                    <a:pt x="2585" y="2069"/>
                  </a:lnTo>
                  <a:lnTo>
                    <a:pt x="2537" y="2147"/>
                  </a:lnTo>
                  <a:lnTo>
                    <a:pt x="3460" y="3070"/>
                  </a:lnTo>
                  <a:lnTo>
                    <a:pt x="3485" y="3098"/>
                  </a:lnTo>
                  <a:lnTo>
                    <a:pt x="3506" y="3127"/>
                  </a:lnTo>
                  <a:lnTo>
                    <a:pt x="3521" y="3159"/>
                  </a:lnTo>
                  <a:lnTo>
                    <a:pt x="3532" y="3193"/>
                  </a:lnTo>
                  <a:lnTo>
                    <a:pt x="3540" y="3229"/>
                  </a:lnTo>
                  <a:lnTo>
                    <a:pt x="3542" y="3265"/>
                  </a:lnTo>
                  <a:lnTo>
                    <a:pt x="3540" y="3302"/>
                  </a:lnTo>
                  <a:lnTo>
                    <a:pt x="3532" y="3337"/>
                  </a:lnTo>
                  <a:lnTo>
                    <a:pt x="3521" y="3371"/>
                  </a:lnTo>
                  <a:lnTo>
                    <a:pt x="3506" y="3404"/>
                  </a:lnTo>
                  <a:lnTo>
                    <a:pt x="3485" y="3434"/>
                  </a:lnTo>
                  <a:lnTo>
                    <a:pt x="3460" y="3460"/>
                  </a:lnTo>
                  <a:lnTo>
                    <a:pt x="3434" y="3485"/>
                  </a:lnTo>
                  <a:lnTo>
                    <a:pt x="3404" y="3506"/>
                  </a:lnTo>
                  <a:lnTo>
                    <a:pt x="3371" y="3522"/>
                  </a:lnTo>
                  <a:lnTo>
                    <a:pt x="3337" y="3532"/>
                  </a:lnTo>
                  <a:lnTo>
                    <a:pt x="3302" y="3540"/>
                  </a:lnTo>
                  <a:lnTo>
                    <a:pt x="3265" y="3542"/>
                  </a:lnTo>
                  <a:lnTo>
                    <a:pt x="3229" y="3540"/>
                  </a:lnTo>
                  <a:lnTo>
                    <a:pt x="3193" y="3532"/>
                  </a:lnTo>
                  <a:lnTo>
                    <a:pt x="3159" y="3521"/>
                  </a:lnTo>
                  <a:lnTo>
                    <a:pt x="3128" y="3506"/>
                  </a:lnTo>
                  <a:lnTo>
                    <a:pt x="3098" y="3485"/>
                  </a:lnTo>
                  <a:lnTo>
                    <a:pt x="3070" y="3460"/>
                  </a:lnTo>
                  <a:lnTo>
                    <a:pt x="2401" y="2793"/>
                  </a:lnTo>
                  <a:lnTo>
                    <a:pt x="2401" y="2793"/>
                  </a:lnTo>
                  <a:lnTo>
                    <a:pt x="2147" y="2537"/>
                  </a:lnTo>
                  <a:lnTo>
                    <a:pt x="2069" y="2585"/>
                  </a:lnTo>
                  <a:lnTo>
                    <a:pt x="1990" y="2628"/>
                  </a:lnTo>
                  <a:lnTo>
                    <a:pt x="1908" y="2664"/>
                  </a:lnTo>
                  <a:lnTo>
                    <a:pt x="1825" y="2695"/>
                  </a:lnTo>
                  <a:lnTo>
                    <a:pt x="1740" y="2721"/>
                  </a:lnTo>
                  <a:lnTo>
                    <a:pt x="1653" y="2741"/>
                  </a:lnTo>
                  <a:lnTo>
                    <a:pt x="1564" y="2755"/>
                  </a:lnTo>
                  <a:lnTo>
                    <a:pt x="1475" y="2764"/>
                  </a:lnTo>
                  <a:lnTo>
                    <a:pt x="1384" y="2767"/>
                  </a:lnTo>
                  <a:lnTo>
                    <a:pt x="1289" y="2764"/>
                  </a:lnTo>
                  <a:lnTo>
                    <a:pt x="1196" y="2754"/>
                  </a:lnTo>
                  <a:lnTo>
                    <a:pt x="1106" y="2739"/>
                  </a:lnTo>
                  <a:lnTo>
                    <a:pt x="1016" y="2718"/>
                  </a:lnTo>
                  <a:lnTo>
                    <a:pt x="930" y="2691"/>
                  </a:lnTo>
                  <a:lnTo>
                    <a:pt x="846" y="2659"/>
                  </a:lnTo>
                  <a:lnTo>
                    <a:pt x="764" y="2621"/>
                  </a:lnTo>
                  <a:lnTo>
                    <a:pt x="686" y="2578"/>
                  </a:lnTo>
                  <a:lnTo>
                    <a:pt x="611" y="2531"/>
                  </a:lnTo>
                  <a:lnTo>
                    <a:pt x="539" y="2478"/>
                  </a:lnTo>
                  <a:lnTo>
                    <a:pt x="470" y="2423"/>
                  </a:lnTo>
                  <a:lnTo>
                    <a:pt x="406" y="2361"/>
                  </a:lnTo>
                  <a:lnTo>
                    <a:pt x="346" y="2297"/>
                  </a:lnTo>
                  <a:lnTo>
                    <a:pt x="289" y="2228"/>
                  </a:lnTo>
                  <a:lnTo>
                    <a:pt x="236" y="2156"/>
                  </a:lnTo>
                  <a:lnTo>
                    <a:pt x="189" y="2081"/>
                  </a:lnTo>
                  <a:lnTo>
                    <a:pt x="147" y="2003"/>
                  </a:lnTo>
                  <a:lnTo>
                    <a:pt x="108" y="1921"/>
                  </a:lnTo>
                  <a:lnTo>
                    <a:pt x="76" y="1838"/>
                  </a:lnTo>
                  <a:lnTo>
                    <a:pt x="49" y="1751"/>
                  </a:lnTo>
                  <a:lnTo>
                    <a:pt x="28" y="1663"/>
                  </a:lnTo>
                  <a:lnTo>
                    <a:pt x="13" y="1571"/>
                  </a:lnTo>
                  <a:lnTo>
                    <a:pt x="3" y="1478"/>
                  </a:lnTo>
                  <a:lnTo>
                    <a:pt x="0" y="1384"/>
                  </a:lnTo>
                  <a:lnTo>
                    <a:pt x="3" y="1289"/>
                  </a:lnTo>
                  <a:lnTo>
                    <a:pt x="13" y="1196"/>
                  </a:lnTo>
                  <a:lnTo>
                    <a:pt x="28" y="1106"/>
                  </a:lnTo>
                  <a:lnTo>
                    <a:pt x="49" y="1016"/>
                  </a:lnTo>
                  <a:lnTo>
                    <a:pt x="76" y="930"/>
                  </a:lnTo>
                  <a:lnTo>
                    <a:pt x="108" y="846"/>
                  </a:lnTo>
                  <a:lnTo>
                    <a:pt x="147" y="764"/>
                  </a:lnTo>
                  <a:lnTo>
                    <a:pt x="189" y="686"/>
                  </a:lnTo>
                  <a:lnTo>
                    <a:pt x="236" y="611"/>
                  </a:lnTo>
                  <a:lnTo>
                    <a:pt x="289" y="539"/>
                  </a:lnTo>
                  <a:lnTo>
                    <a:pt x="346" y="470"/>
                  </a:lnTo>
                  <a:lnTo>
                    <a:pt x="406" y="406"/>
                  </a:lnTo>
                  <a:lnTo>
                    <a:pt x="470" y="346"/>
                  </a:lnTo>
                  <a:lnTo>
                    <a:pt x="539" y="289"/>
                  </a:lnTo>
                  <a:lnTo>
                    <a:pt x="611" y="236"/>
                  </a:lnTo>
                  <a:lnTo>
                    <a:pt x="686" y="189"/>
                  </a:lnTo>
                  <a:lnTo>
                    <a:pt x="764" y="147"/>
                  </a:lnTo>
                  <a:lnTo>
                    <a:pt x="846" y="108"/>
                  </a:lnTo>
                  <a:lnTo>
                    <a:pt x="930" y="76"/>
                  </a:lnTo>
                  <a:lnTo>
                    <a:pt x="1016" y="49"/>
                  </a:lnTo>
                  <a:lnTo>
                    <a:pt x="1106" y="28"/>
                  </a:lnTo>
                  <a:lnTo>
                    <a:pt x="1196" y="13"/>
                  </a:lnTo>
                  <a:lnTo>
                    <a:pt x="1289" y="3"/>
                  </a:lnTo>
                  <a:lnTo>
                    <a:pt x="13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EACF4C1B-CFEE-45CC-90F2-48B550E6BB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3826" y="2851151"/>
              <a:ext cx="319088" cy="319088"/>
            </a:xfrm>
            <a:custGeom>
              <a:avLst/>
              <a:gdLst>
                <a:gd name="T0" fmla="*/ 950 w 2213"/>
                <a:gd name="T1" fmla="*/ 151 h 2213"/>
                <a:gd name="T2" fmla="*/ 730 w 2213"/>
                <a:gd name="T3" fmla="*/ 215 h 2213"/>
                <a:gd name="T4" fmla="*/ 534 w 2213"/>
                <a:gd name="T5" fmla="*/ 325 h 2213"/>
                <a:gd name="T6" fmla="*/ 371 w 2213"/>
                <a:gd name="T7" fmla="*/ 476 h 2213"/>
                <a:gd name="T8" fmla="*/ 247 w 2213"/>
                <a:gd name="T9" fmla="*/ 662 h 2213"/>
                <a:gd name="T10" fmla="*/ 166 w 2213"/>
                <a:gd name="T11" fmla="*/ 874 h 2213"/>
                <a:gd name="T12" fmla="*/ 138 w 2213"/>
                <a:gd name="T13" fmla="*/ 1107 h 2213"/>
                <a:gd name="T14" fmla="*/ 166 w 2213"/>
                <a:gd name="T15" fmla="*/ 1339 h 2213"/>
                <a:gd name="T16" fmla="*/ 247 w 2213"/>
                <a:gd name="T17" fmla="*/ 1551 h 2213"/>
                <a:gd name="T18" fmla="*/ 371 w 2213"/>
                <a:gd name="T19" fmla="*/ 1737 h 2213"/>
                <a:gd name="T20" fmla="*/ 534 w 2213"/>
                <a:gd name="T21" fmla="*/ 1888 h 2213"/>
                <a:gd name="T22" fmla="*/ 730 w 2213"/>
                <a:gd name="T23" fmla="*/ 1998 h 2213"/>
                <a:gd name="T24" fmla="*/ 950 w 2213"/>
                <a:gd name="T25" fmla="*/ 2063 h 2213"/>
                <a:gd name="T26" fmla="*/ 1186 w 2213"/>
                <a:gd name="T27" fmla="*/ 2071 h 2213"/>
                <a:gd name="T28" fmla="*/ 1412 w 2213"/>
                <a:gd name="T29" fmla="*/ 2025 h 2213"/>
                <a:gd name="T30" fmla="*/ 1616 w 2213"/>
                <a:gd name="T31" fmla="*/ 1930 h 2213"/>
                <a:gd name="T32" fmla="*/ 1791 w 2213"/>
                <a:gd name="T33" fmla="*/ 1791 h 2213"/>
                <a:gd name="T34" fmla="*/ 1930 w 2213"/>
                <a:gd name="T35" fmla="*/ 1616 h 2213"/>
                <a:gd name="T36" fmla="*/ 2025 w 2213"/>
                <a:gd name="T37" fmla="*/ 1412 h 2213"/>
                <a:gd name="T38" fmla="*/ 2071 w 2213"/>
                <a:gd name="T39" fmla="*/ 1186 h 2213"/>
                <a:gd name="T40" fmla="*/ 2063 w 2213"/>
                <a:gd name="T41" fmla="*/ 950 h 2213"/>
                <a:gd name="T42" fmla="*/ 1998 w 2213"/>
                <a:gd name="T43" fmla="*/ 730 h 2213"/>
                <a:gd name="T44" fmla="*/ 1888 w 2213"/>
                <a:gd name="T45" fmla="*/ 534 h 2213"/>
                <a:gd name="T46" fmla="*/ 1737 w 2213"/>
                <a:gd name="T47" fmla="*/ 371 h 2213"/>
                <a:gd name="T48" fmla="*/ 1551 w 2213"/>
                <a:gd name="T49" fmla="*/ 247 h 2213"/>
                <a:gd name="T50" fmla="*/ 1339 w 2213"/>
                <a:gd name="T51" fmla="*/ 166 h 2213"/>
                <a:gd name="T52" fmla="*/ 1107 w 2213"/>
                <a:gd name="T53" fmla="*/ 138 h 2213"/>
                <a:gd name="T54" fmla="*/ 1277 w 2213"/>
                <a:gd name="T55" fmla="*/ 13 h 2213"/>
                <a:gd name="T56" fmla="*/ 1518 w 2213"/>
                <a:gd name="T57" fmla="*/ 79 h 2213"/>
                <a:gd name="T58" fmla="*/ 1733 w 2213"/>
                <a:gd name="T59" fmla="*/ 195 h 2213"/>
                <a:gd name="T60" fmla="*/ 1917 w 2213"/>
                <a:gd name="T61" fmla="*/ 353 h 2213"/>
                <a:gd name="T62" fmla="*/ 2062 w 2213"/>
                <a:gd name="T63" fmla="*/ 548 h 2213"/>
                <a:gd name="T64" fmla="*/ 2162 w 2213"/>
                <a:gd name="T65" fmla="*/ 773 h 2213"/>
                <a:gd name="T66" fmla="*/ 2210 w 2213"/>
                <a:gd name="T67" fmla="*/ 1021 h 2213"/>
                <a:gd name="T68" fmla="*/ 2200 w 2213"/>
                <a:gd name="T69" fmla="*/ 1277 h 2213"/>
                <a:gd name="T70" fmla="*/ 2134 w 2213"/>
                <a:gd name="T71" fmla="*/ 1518 h 2213"/>
                <a:gd name="T72" fmla="*/ 2019 w 2213"/>
                <a:gd name="T73" fmla="*/ 1733 h 2213"/>
                <a:gd name="T74" fmla="*/ 1860 w 2213"/>
                <a:gd name="T75" fmla="*/ 1917 h 2213"/>
                <a:gd name="T76" fmla="*/ 1665 w 2213"/>
                <a:gd name="T77" fmla="*/ 2062 h 2213"/>
                <a:gd name="T78" fmla="*/ 1440 w 2213"/>
                <a:gd name="T79" fmla="*/ 2162 h 2213"/>
                <a:gd name="T80" fmla="*/ 1193 w 2213"/>
                <a:gd name="T81" fmla="*/ 2210 h 2213"/>
                <a:gd name="T82" fmla="*/ 936 w 2213"/>
                <a:gd name="T83" fmla="*/ 2200 h 2213"/>
                <a:gd name="T84" fmla="*/ 695 w 2213"/>
                <a:gd name="T85" fmla="*/ 2134 h 2213"/>
                <a:gd name="T86" fmla="*/ 480 w 2213"/>
                <a:gd name="T87" fmla="*/ 2019 h 2213"/>
                <a:gd name="T88" fmla="*/ 296 w 2213"/>
                <a:gd name="T89" fmla="*/ 1860 h 2213"/>
                <a:gd name="T90" fmla="*/ 151 w 2213"/>
                <a:gd name="T91" fmla="*/ 1665 h 2213"/>
                <a:gd name="T92" fmla="*/ 51 w 2213"/>
                <a:gd name="T93" fmla="*/ 1440 h 2213"/>
                <a:gd name="T94" fmla="*/ 3 w 2213"/>
                <a:gd name="T95" fmla="*/ 1193 h 2213"/>
                <a:gd name="T96" fmla="*/ 13 w 2213"/>
                <a:gd name="T97" fmla="*/ 936 h 2213"/>
                <a:gd name="T98" fmla="*/ 79 w 2213"/>
                <a:gd name="T99" fmla="*/ 695 h 2213"/>
                <a:gd name="T100" fmla="*/ 195 w 2213"/>
                <a:gd name="T101" fmla="*/ 480 h 2213"/>
                <a:gd name="T102" fmla="*/ 353 w 2213"/>
                <a:gd name="T103" fmla="*/ 296 h 2213"/>
                <a:gd name="T104" fmla="*/ 548 w 2213"/>
                <a:gd name="T105" fmla="*/ 151 h 2213"/>
                <a:gd name="T106" fmla="*/ 773 w 2213"/>
                <a:gd name="T107" fmla="*/ 51 h 2213"/>
                <a:gd name="T108" fmla="*/ 1021 w 2213"/>
                <a:gd name="T109" fmla="*/ 3 h 2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213" h="2213">
                  <a:moveTo>
                    <a:pt x="1107" y="138"/>
                  </a:moveTo>
                  <a:lnTo>
                    <a:pt x="1027" y="142"/>
                  </a:lnTo>
                  <a:lnTo>
                    <a:pt x="950" y="151"/>
                  </a:lnTo>
                  <a:lnTo>
                    <a:pt x="874" y="166"/>
                  </a:lnTo>
                  <a:lnTo>
                    <a:pt x="801" y="188"/>
                  </a:lnTo>
                  <a:lnTo>
                    <a:pt x="730" y="215"/>
                  </a:lnTo>
                  <a:lnTo>
                    <a:pt x="662" y="247"/>
                  </a:lnTo>
                  <a:lnTo>
                    <a:pt x="597" y="283"/>
                  </a:lnTo>
                  <a:lnTo>
                    <a:pt x="534" y="325"/>
                  </a:lnTo>
                  <a:lnTo>
                    <a:pt x="476" y="371"/>
                  </a:lnTo>
                  <a:lnTo>
                    <a:pt x="422" y="422"/>
                  </a:lnTo>
                  <a:lnTo>
                    <a:pt x="371" y="476"/>
                  </a:lnTo>
                  <a:lnTo>
                    <a:pt x="325" y="534"/>
                  </a:lnTo>
                  <a:lnTo>
                    <a:pt x="283" y="597"/>
                  </a:lnTo>
                  <a:lnTo>
                    <a:pt x="247" y="662"/>
                  </a:lnTo>
                  <a:lnTo>
                    <a:pt x="215" y="730"/>
                  </a:lnTo>
                  <a:lnTo>
                    <a:pt x="188" y="801"/>
                  </a:lnTo>
                  <a:lnTo>
                    <a:pt x="166" y="874"/>
                  </a:lnTo>
                  <a:lnTo>
                    <a:pt x="151" y="950"/>
                  </a:lnTo>
                  <a:lnTo>
                    <a:pt x="142" y="1027"/>
                  </a:lnTo>
                  <a:lnTo>
                    <a:pt x="138" y="1107"/>
                  </a:lnTo>
                  <a:lnTo>
                    <a:pt x="142" y="1186"/>
                  </a:lnTo>
                  <a:lnTo>
                    <a:pt x="151" y="1263"/>
                  </a:lnTo>
                  <a:lnTo>
                    <a:pt x="166" y="1339"/>
                  </a:lnTo>
                  <a:lnTo>
                    <a:pt x="188" y="1412"/>
                  </a:lnTo>
                  <a:lnTo>
                    <a:pt x="215" y="1483"/>
                  </a:lnTo>
                  <a:lnTo>
                    <a:pt x="247" y="1551"/>
                  </a:lnTo>
                  <a:lnTo>
                    <a:pt x="283" y="1616"/>
                  </a:lnTo>
                  <a:lnTo>
                    <a:pt x="325" y="1679"/>
                  </a:lnTo>
                  <a:lnTo>
                    <a:pt x="371" y="1737"/>
                  </a:lnTo>
                  <a:lnTo>
                    <a:pt x="422" y="1791"/>
                  </a:lnTo>
                  <a:lnTo>
                    <a:pt x="476" y="1842"/>
                  </a:lnTo>
                  <a:lnTo>
                    <a:pt x="534" y="1888"/>
                  </a:lnTo>
                  <a:lnTo>
                    <a:pt x="597" y="1930"/>
                  </a:lnTo>
                  <a:lnTo>
                    <a:pt x="662" y="1967"/>
                  </a:lnTo>
                  <a:lnTo>
                    <a:pt x="730" y="1998"/>
                  </a:lnTo>
                  <a:lnTo>
                    <a:pt x="801" y="2025"/>
                  </a:lnTo>
                  <a:lnTo>
                    <a:pt x="874" y="2047"/>
                  </a:lnTo>
                  <a:lnTo>
                    <a:pt x="950" y="2063"/>
                  </a:lnTo>
                  <a:lnTo>
                    <a:pt x="1027" y="2071"/>
                  </a:lnTo>
                  <a:lnTo>
                    <a:pt x="1107" y="2075"/>
                  </a:lnTo>
                  <a:lnTo>
                    <a:pt x="1186" y="2071"/>
                  </a:lnTo>
                  <a:lnTo>
                    <a:pt x="1263" y="2063"/>
                  </a:lnTo>
                  <a:lnTo>
                    <a:pt x="1339" y="2047"/>
                  </a:lnTo>
                  <a:lnTo>
                    <a:pt x="1412" y="2025"/>
                  </a:lnTo>
                  <a:lnTo>
                    <a:pt x="1483" y="1998"/>
                  </a:lnTo>
                  <a:lnTo>
                    <a:pt x="1551" y="1967"/>
                  </a:lnTo>
                  <a:lnTo>
                    <a:pt x="1616" y="1930"/>
                  </a:lnTo>
                  <a:lnTo>
                    <a:pt x="1679" y="1888"/>
                  </a:lnTo>
                  <a:lnTo>
                    <a:pt x="1737" y="1842"/>
                  </a:lnTo>
                  <a:lnTo>
                    <a:pt x="1791" y="1791"/>
                  </a:lnTo>
                  <a:lnTo>
                    <a:pt x="1842" y="1737"/>
                  </a:lnTo>
                  <a:lnTo>
                    <a:pt x="1888" y="1679"/>
                  </a:lnTo>
                  <a:lnTo>
                    <a:pt x="1930" y="1616"/>
                  </a:lnTo>
                  <a:lnTo>
                    <a:pt x="1967" y="1551"/>
                  </a:lnTo>
                  <a:lnTo>
                    <a:pt x="1998" y="1483"/>
                  </a:lnTo>
                  <a:lnTo>
                    <a:pt x="2025" y="1412"/>
                  </a:lnTo>
                  <a:lnTo>
                    <a:pt x="2047" y="1339"/>
                  </a:lnTo>
                  <a:lnTo>
                    <a:pt x="2063" y="1263"/>
                  </a:lnTo>
                  <a:lnTo>
                    <a:pt x="2071" y="1186"/>
                  </a:lnTo>
                  <a:lnTo>
                    <a:pt x="2075" y="1107"/>
                  </a:lnTo>
                  <a:lnTo>
                    <a:pt x="2071" y="1027"/>
                  </a:lnTo>
                  <a:lnTo>
                    <a:pt x="2063" y="950"/>
                  </a:lnTo>
                  <a:lnTo>
                    <a:pt x="2047" y="874"/>
                  </a:lnTo>
                  <a:lnTo>
                    <a:pt x="2025" y="801"/>
                  </a:lnTo>
                  <a:lnTo>
                    <a:pt x="1998" y="730"/>
                  </a:lnTo>
                  <a:lnTo>
                    <a:pt x="1967" y="662"/>
                  </a:lnTo>
                  <a:lnTo>
                    <a:pt x="1930" y="597"/>
                  </a:lnTo>
                  <a:lnTo>
                    <a:pt x="1888" y="534"/>
                  </a:lnTo>
                  <a:lnTo>
                    <a:pt x="1842" y="476"/>
                  </a:lnTo>
                  <a:lnTo>
                    <a:pt x="1791" y="422"/>
                  </a:lnTo>
                  <a:lnTo>
                    <a:pt x="1737" y="371"/>
                  </a:lnTo>
                  <a:lnTo>
                    <a:pt x="1679" y="325"/>
                  </a:lnTo>
                  <a:lnTo>
                    <a:pt x="1616" y="283"/>
                  </a:lnTo>
                  <a:lnTo>
                    <a:pt x="1551" y="247"/>
                  </a:lnTo>
                  <a:lnTo>
                    <a:pt x="1483" y="215"/>
                  </a:lnTo>
                  <a:lnTo>
                    <a:pt x="1412" y="188"/>
                  </a:lnTo>
                  <a:lnTo>
                    <a:pt x="1339" y="166"/>
                  </a:lnTo>
                  <a:lnTo>
                    <a:pt x="1263" y="151"/>
                  </a:lnTo>
                  <a:lnTo>
                    <a:pt x="1186" y="142"/>
                  </a:lnTo>
                  <a:lnTo>
                    <a:pt x="1107" y="138"/>
                  </a:lnTo>
                  <a:close/>
                  <a:moveTo>
                    <a:pt x="1107" y="0"/>
                  </a:moveTo>
                  <a:lnTo>
                    <a:pt x="1193" y="3"/>
                  </a:lnTo>
                  <a:lnTo>
                    <a:pt x="1277" y="13"/>
                  </a:lnTo>
                  <a:lnTo>
                    <a:pt x="1360" y="29"/>
                  </a:lnTo>
                  <a:lnTo>
                    <a:pt x="1440" y="51"/>
                  </a:lnTo>
                  <a:lnTo>
                    <a:pt x="1518" y="79"/>
                  </a:lnTo>
                  <a:lnTo>
                    <a:pt x="1593" y="113"/>
                  </a:lnTo>
                  <a:lnTo>
                    <a:pt x="1665" y="151"/>
                  </a:lnTo>
                  <a:lnTo>
                    <a:pt x="1733" y="195"/>
                  </a:lnTo>
                  <a:lnTo>
                    <a:pt x="1799" y="244"/>
                  </a:lnTo>
                  <a:lnTo>
                    <a:pt x="1860" y="296"/>
                  </a:lnTo>
                  <a:lnTo>
                    <a:pt x="1917" y="353"/>
                  </a:lnTo>
                  <a:lnTo>
                    <a:pt x="1969" y="414"/>
                  </a:lnTo>
                  <a:lnTo>
                    <a:pt x="2019" y="480"/>
                  </a:lnTo>
                  <a:lnTo>
                    <a:pt x="2062" y="548"/>
                  </a:lnTo>
                  <a:lnTo>
                    <a:pt x="2100" y="620"/>
                  </a:lnTo>
                  <a:lnTo>
                    <a:pt x="2134" y="695"/>
                  </a:lnTo>
                  <a:lnTo>
                    <a:pt x="2162" y="773"/>
                  </a:lnTo>
                  <a:lnTo>
                    <a:pt x="2184" y="853"/>
                  </a:lnTo>
                  <a:lnTo>
                    <a:pt x="2200" y="936"/>
                  </a:lnTo>
                  <a:lnTo>
                    <a:pt x="2210" y="1021"/>
                  </a:lnTo>
                  <a:lnTo>
                    <a:pt x="2213" y="1107"/>
                  </a:lnTo>
                  <a:lnTo>
                    <a:pt x="2210" y="1193"/>
                  </a:lnTo>
                  <a:lnTo>
                    <a:pt x="2200" y="1277"/>
                  </a:lnTo>
                  <a:lnTo>
                    <a:pt x="2184" y="1360"/>
                  </a:lnTo>
                  <a:lnTo>
                    <a:pt x="2162" y="1440"/>
                  </a:lnTo>
                  <a:lnTo>
                    <a:pt x="2134" y="1518"/>
                  </a:lnTo>
                  <a:lnTo>
                    <a:pt x="2100" y="1593"/>
                  </a:lnTo>
                  <a:lnTo>
                    <a:pt x="2062" y="1665"/>
                  </a:lnTo>
                  <a:lnTo>
                    <a:pt x="2019" y="1733"/>
                  </a:lnTo>
                  <a:lnTo>
                    <a:pt x="1969" y="1799"/>
                  </a:lnTo>
                  <a:lnTo>
                    <a:pt x="1917" y="1860"/>
                  </a:lnTo>
                  <a:lnTo>
                    <a:pt x="1860" y="1917"/>
                  </a:lnTo>
                  <a:lnTo>
                    <a:pt x="1799" y="1969"/>
                  </a:lnTo>
                  <a:lnTo>
                    <a:pt x="1733" y="2019"/>
                  </a:lnTo>
                  <a:lnTo>
                    <a:pt x="1665" y="2062"/>
                  </a:lnTo>
                  <a:lnTo>
                    <a:pt x="1593" y="2100"/>
                  </a:lnTo>
                  <a:lnTo>
                    <a:pt x="1518" y="2134"/>
                  </a:lnTo>
                  <a:lnTo>
                    <a:pt x="1440" y="2162"/>
                  </a:lnTo>
                  <a:lnTo>
                    <a:pt x="1360" y="2184"/>
                  </a:lnTo>
                  <a:lnTo>
                    <a:pt x="1277" y="2200"/>
                  </a:lnTo>
                  <a:lnTo>
                    <a:pt x="1193" y="2210"/>
                  </a:lnTo>
                  <a:lnTo>
                    <a:pt x="1107" y="2213"/>
                  </a:lnTo>
                  <a:lnTo>
                    <a:pt x="1021" y="2210"/>
                  </a:lnTo>
                  <a:lnTo>
                    <a:pt x="936" y="2200"/>
                  </a:lnTo>
                  <a:lnTo>
                    <a:pt x="853" y="2184"/>
                  </a:lnTo>
                  <a:lnTo>
                    <a:pt x="773" y="2162"/>
                  </a:lnTo>
                  <a:lnTo>
                    <a:pt x="695" y="2134"/>
                  </a:lnTo>
                  <a:lnTo>
                    <a:pt x="620" y="2100"/>
                  </a:lnTo>
                  <a:lnTo>
                    <a:pt x="548" y="2062"/>
                  </a:lnTo>
                  <a:lnTo>
                    <a:pt x="480" y="2019"/>
                  </a:lnTo>
                  <a:lnTo>
                    <a:pt x="414" y="1969"/>
                  </a:lnTo>
                  <a:lnTo>
                    <a:pt x="353" y="1917"/>
                  </a:lnTo>
                  <a:lnTo>
                    <a:pt x="296" y="1860"/>
                  </a:lnTo>
                  <a:lnTo>
                    <a:pt x="244" y="1799"/>
                  </a:lnTo>
                  <a:lnTo>
                    <a:pt x="195" y="1733"/>
                  </a:lnTo>
                  <a:lnTo>
                    <a:pt x="151" y="1665"/>
                  </a:lnTo>
                  <a:lnTo>
                    <a:pt x="113" y="1593"/>
                  </a:lnTo>
                  <a:lnTo>
                    <a:pt x="79" y="1518"/>
                  </a:lnTo>
                  <a:lnTo>
                    <a:pt x="51" y="1440"/>
                  </a:lnTo>
                  <a:lnTo>
                    <a:pt x="29" y="1360"/>
                  </a:lnTo>
                  <a:lnTo>
                    <a:pt x="13" y="1277"/>
                  </a:lnTo>
                  <a:lnTo>
                    <a:pt x="3" y="1193"/>
                  </a:lnTo>
                  <a:lnTo>
                    <a:pt x="0" y="1107"/>
                  </a:lnTo>
                  <a:lnTo>
                    <a:pt x="3" y="1021"/>
                  </a:lnTo>
                  <a:lnTo>
                    <a:pt x="13" y="936"/>
                  </a:lnTo>
                  <a:lnTo>
                    <a:pt x="29" y="853"/>
                  </a:lnTo>
                  <a:lnTo>
                    <a:pt x="51" y="773"/>
                  </a:lnTo>
                  <a:lnTo>
                    <a:pt x="79" y="695"/>
                  </a:lnTo>
                  <a:lnTo>
                    <a:pt x="113" y="620"/>
                  </a:lnTo>
                  <a:lnTo>
                    <a:pt x="151" y="548"/>
                  </a:lnTo>
                  <a:lnTo>
                    <a:pt x="195" y="480"/>
                  </a:lnTo>
                  <a:lnTo>
                    <a:pt x="244" y="414"/>
                  </a:lnTo>
                  <a:lnTo>
                    <a:pt x="296" y="353"/>
                  </a:lnTo>
                  <a:lnTo>
                    <a:pt x="353" y="296"/>
                  </a:lnTo>
                  <a:lnTo>
                    <a:pt x="414" y="244"/>
                  </a:lnTo>
                  <a:lnTo>
                    <a:pt x="480" y="195"/>
                  </a:lnTo>
                  <a:lnTo>
                    <a:pt x="548" y="151"/>
                  </a:lnTo>
                  <a:lnTo>
                    <a:pt x="620" y="113"/>
                  </a:lnTo>
                  <a:lnTo>
                    <a:pt x="695" y="79"/>
                  </a:lnTo>
                  <a:lnTo>
                    <a:pt x="773" y="51"/>
                  </a:lnTo>
                  <a:lnTo>
                    <a:pt x="853" y="29"/>
                  </a:lnTo>
                  <a:lnTo>
                    <a:pt x="936" y="13"/>
                  </a:lnTo>
                  <a:lnTo>
                    <a:pt x="1021" y="3"/>
                  </a:lnTo>
                  <a:lnTo>
                    <a:pt x="11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7F6D3247-04EC-43C7-A040-4E3D2A23E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4638" y="2890838"/>
              <a:ext cx="122238" cy="90488"/>
            </a:xfrm>
            <a:custGeom>
              <a:avLst/>
              <a:gdLst>
                <a:gd name="T0" fmla="*/ 69 w 848"/>
                <a:gd name="T1" fmla="*/ 0 h 627"/>
                <a:gd name="T2" fmla="*/ 132 w 848"/>
                <a:gd name="T3" fmla="*/ 2 h 627"/>
                <a:gd name="T4" fmla="*/ 195 w 848"/>
                <a:gd name="T5" fmla="*/ 10 h 627"/>
                <a:gd name="T6" fmla="*/ 257 w 848"/>
                <a:gd name="T7" fmla="*/ 21 h 627"/>
                <a:gd name="T8" fmla="*/ 318 w 848"/>
                <a:gd name="T9" fmla="*/ 37 h 627"/>
                <a:gd name="T10" fmla="*/ 377 w 848"/>
                <a:gd name="T11" fmla="*/ 59 h 627"/>
                <a:gd name="T12" fmla="*/ 435 w 848"/>
                <a:gd name="T13" fmla="*/ 85 h 627"/>
                <a:gd name="T14" fmla="*/ 490 w 848"/>
                <a:gd name="T15" fmla="*/ 115 h 627"/>
                <a:gd name="T16" fmla="*/ 544 w 848"/>
                <a:gd name="T17" fmla="*/ 149 h 627"/>
                <a:gd name="T18" fmla="*/ 601 w 848"/>
                <a:gd name="T19" fmla="*/ 193 h 627"/>
                <a:gd name="T20" fmla="*/ 652 w 848"/>
                <a:gd name="T21" fmla="*/ 240 h 627"/>
                <a:gd name="T22" fmla="*/ 701 w 848"/>
                <a:gd name="T23" fmla="*/ 292 h 627"/>
                <a:gd name="T24" fmla="*/ 744 w 848"/>
                <a:gd name="T25" fmla="*/ 347 h 627"/>
                <a:gd name="T26" fmla="*/ 782 w 848"/>
                <a:gd name="T27" fmla="*/ 406 h 627"/>
                <a:gd name="T28" fmla="*/ 816 w 848"/>
                <a:gd name="T29" fmla="*/ 468 h 627"/>
                <a:gd name="T30" fmla="*/ 843 w 848"/>
                <a:gd name="T31" fmla="*/ 532 h 627"/>
                <a:gd name="T32" fmla="*/ 848 w 848"/>
                <a:gd name="T33" fmla="*/ 550 h 627"/>
                <a:gd name="T34" fmla="*/ 848 w 848"/>
                <a:gd name="T35" fmla="*/ 569 h 627"/>
                <a:gd name="T36" fmla="*/ 842 w 848"/>
                <a:gd name="T37" fmla="*/ 586 h 627"/>
                <a:gd name="T38" fmla="*/ 834 w 848"/>
                <a:gd name="T39" fmla="*/ 601 h 627"/>
                <a:gd name="T40" fmla="*/ 820 w 848"/>
                <a:gd name="T41" fmla="*/ 613 h 627"/>
                <a:gd name="T42" fmla="*/ 804 w 848"/>
                <a:gd name="T43" fmla="*/ 622 h 627"/>
                <a:gd name="T44" fmla="*/ 792 w 848"/>
                <a:gd name="T45" fmla="*/ 626 h 627"/>
                <a:gd name="T46" fmla="*/ 779 w 848"/>
                <a:gd name="T47" fmla="*/ 627 h 627"/>
                <a:gd name="T48" fmla="*/ 763 w 848"/>
                <a:gd name="T49" fmla="*/ 625 h 627"/>
                <a:gd name="T50" fmla="*/ 748 w 848"/>
                <a:gd name="T51" fmla="*/ 619 h 627"/>
                <a:gd name="T52" fmla="*/ 734 w 848"/>
                <a:gd name="T53" fmla="*/ 609 h 627"/>
                <a:gd name="T54" fmla="*/ 723 w 848"/>
                <a:gd name="T55" fmla="*/ 598 h 627"/>
                <a:gd name="T56" fmla="*/ 715 w 848"/>
                <a:gd name="T57" fmla="*/ 583 h 627"/>
                <a:gd name="T58" fmla="*/ 690 w 848"/>
                <a:gd name="T59" fmla="*/ 527 h 627"/>
                <a:gd name="T60" fmla="*/ 662 w 848"/>
                <a:gd name="T61" fmla="*/ 474 h 627"/>
                <a:gd name="T62" fmla="*/ 629 w 848"/>
                <a:gd name="T63" fmla="*/ 424 h 627"/>
                <a:gd name="T64" fmla="*/ 591 w 848"/>
                <a:gd name="T65" fmla="*/ 378 h 627"/>
                <a:gd name="T66" fmla="*/ 552 w 848"/>
                <a:gd name="T67" fmla="*/ 335 h 627"/>
                <a:gd name="T68" fmla="*/ 508 w 848"/>
                <a:gd name="T69" fmla="*/ 296 h 627"/>
                <a:gd name="T70" fmla="*/ 460 w 848"/>
                <a:gd name="T71" fmla="*/ 261 h 627"/>
                <a:gd name="T72" fmla="*/ 410 w 848"/>
                <a:gd name="T73" fmla="*/ 230 h 627"/>
                <a:gd name="T74" fmla="*/ 357 w 848"/>
                <a:gd name="T75" fmla="*/ 202 h 627"/>
                <a:gd name="T76" fmla="*/ 304 w 848"/>
                <a:gd name="T77" fmla="*/ 179 h 627"/>
                <a:gd name="T78" fmla="*/ 247 w 848"/>
                <a:gd name="T79" fmla="*/ 162 h 627"/>
                <a:gd name="T80" fmla="*/ 189 w 848"/>
                <a:gd name="T81" fmla="*/ 148 h 627"/>
                <a:gd name="T82" fmla="*/ 129 w 848"/>
                <a:gd name="T83" fmla="*/ 140 h 627"/>
                <a:gd name="T84" fmla="*/ 69 w 848"/>
                <a:gd name="T85" fmla="*/ 138 h 627"/>
                <a:gd name="T86" fmla="*/ 50 w 848"/>
                <a:gd name="T87" fmla="*/ 135 h 627"/>
                <a:gd name="T88" fmla="*/ 34 w 848"/>
                <a:gd name="T89" fmla="*/ 129 h 627"/>
                <a:gd name="T90" fmla="*/ 19 w 848"/>
                <a:gd name="T91" fmla="*/ 118 h 627"/>
                <a:gd name="T92" fmla="*/ 8 w 848"/>
                <a:gd name="T93" fmla="*/ 104 h 627"/>
                <a:gd name="T94" fmla="*/ 2 w 848"/>
                <a:gd name="T95" fmla="*/ 87 h 627"/>
                <a:gd name="T96" fmla="*/ 0 w 848"/>
                <a:gd name="T97" fmla="*/ 69 h 627"/>
                <a:gd name="T98" fmla="*/ 2 w 848"/>
                <a:gd name="T99" fmla="*/ 50 h 627"/>
                <a:gd name="T100" fmla="*/ 8 w 848"/>
                <a:gd name="T101" fmla="*/ 34 h 627"/>
                <a:gd name="T102" fmla="*/ 19 w 848"/>
                <a:gd name="T103" fmla="*/ 20 h 627"/>
                <a:gd name="T104" fmla="*/ 34 w 848"/>
                <a:gd name="T105" fmla="*/ 8 h 627"/>
                <a:gd name="T106" fmla="*/ 50 w 848"/>
                <a:gd name="T107" fmla="*/ 2 h 627"/>
                <a:gd name="T108" fmla="*/ 69 w 848"/>
                <a:gd name="T109" fmla="*/ 0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48" h="627">
                  <a:moveTo>
                    <a:pt x="69" y="0"/>
                  </a:moveTo>
                  <a:lnTo>
                    <a:pt x="132" y="2"/>
                  </a:lnTo>
                  <a:lnTo>
                    <a:pt x="195" y="10"/>
                  </a:lnTo>
                  <a:lnTo>
                    <a:pt x="257" y="21"/>
                  </a:lnTo>
                  <a:lnTo>
                    <a:pt x="318" y="37"/>
                  </a:lnTo>
                  <a:lnTo>
                    <a:pt x="377" y="59"/>
                  </a:lnTo>
                  <a:lnTo>
                    <a:pt x="435" y="85"/>
                  </a:lnTo>
                  <a:lnTo>
                    <a:pt x="490" y="115"/>
                  </a:lnTo>
                  <a:lnTo>
                    <a:pt x="544" y="149"/>
                  </a:lnTo>
                  <a:lnTo>
                    <a:pt x="601" y="193"/>
                  </a:lnTo>
                  <a:lnTo>
                    <a:pt x="652" y="240"/>
                  </a:lnTo>
                  <a:lnTo>
                    <a:pt x="701" y="292"/>
                  </a:lnTo>
                  <a:lnTo>
                    <a:pt x="744" y="347"/>
                  </a:lnTo>
                  <a:lnTo>
                    <a:pt x="782" y="406"/>
                  </a:lnTo>
                  <a:lnTo>
                    <a:pt x="816" y="468"/>
                  </a:lnTo>
                  <a:lnTo>
                    <a:pt x="843" y="532"/>
                  </a:lnTo>
                  <a:lnTo>
                    <a:pt x="848" y="550"/>
                  </a:lnTo>
                  <a:lnTo>
                    <a:pt x="848" y="569"/>
                  </a:lnTo>
                  <a:lnTo>
                    <a:pt x="842" y="586"/>
                  </a:lnTo>
                  <a:lnTo>
                    <a:pt x="834" y="601"/>
                  </a:lnTo>
                  <a:lnTo>
                    <a:pt x="820" y="613"/>
                  </a:lnTo>
                  <a:lnTo>
                    <a:pt x="804" y="622"/>
                  </a:lnTo>
                  <a:lnTo>
                    <a:pt x="792" y="626"/>
                  </a:lnTo>
                  <a:lnTo>
                    <a:pt x="779" y="627"/>
                  </a:lnTo>
                  <a:lnTo>
                    <a:pt x="763" y="625"/>
                  </a:lnTo>
                  <a:lnTo>
                    <a:pt x="748" y="619"/>
                  </a:lnTo>
                  <a:lnTo>
                    <a:pt x="734" y="609"/>
                  </a:lnTo>
                  <a:lnTo>
                    <a:pt x="723" y="598"/>
                  </a:lnTo>
                  <a:lnTo>
                    <a:pt x="715" y="583"/>
                  </a:lnTo>
                  <a:lnTo>
                    <a:pt x="690" y="527"/>
                  </a:lnTo>
                  <a:lnTo>
                    <a:pt x="662" y="474"/>
                  </a:lnTo>
                  <a:lnTo>
                    <a:pt x="629" y="424"/>
                  </a:lnTo>
                  <a:lnTo>
                    <a:pt x="591" y="378"/>
                  </a:lnTo>
                  <a:lnTo>
                    <a:pt x="552" y="335"/>
                  </a:lnTo>
                  <a:lnTo>
                    <a:pt x="508" y="296"/>
                  </a:lnTo>
                  <a:lnTo>
                    <a:pt x="460" y="261"/>
                  </a:lnTo>
                  <a:lnTo>
                    <a:pt x="410" y="230"/>
                  </a:lnTo>
                  <a:lnTo>
                    <a:pt x="357" y="202"/>
                  </a:lnTo>
                  <a:lnTo>
                    <a:pt x="304" y="179"/>
                  </a:lnTo>
                  <a:lnTo>
                    <a:pt x="247" y="162"/>
                  </a:lnTo>
                  <a:lnTo>
                    <a:pt x="189" y="148"/>
                  </a:lnTo>
                  <a:lnTo>
                    <a:pt x="129" y="140"/>
                  </a:lnTo>
                  <a:lnTo>
                    <a:pt x="69" y="138"/>
                  </a:lnTo>
                  <a:lnTo>
                    <a:pt x="50" y="135"/>
                  </a:lnTo>
                  <a:lnTo>
                    <a:pt x="34" y="129"/>
                  </a:lnTo>
                  <a:lnTo>
                    <a:pt x="19" y="118"/>
                  </a:lnTo>
                  <a:lnTo>
                    <a:pt x="8" y="104"/>
                  </a:lnTo>
                  <a:lnTo>
                    <a:pt x="2" y="87"/>
                  </a:lnTo>
                  <a:lnTo>
                    <a:pt x="0" y="69"/>
                  </a:lnTo>
                  <a:lnTo>
                    <a:pt x="2" y="50"/>
                  </a:lnTo>
                  <a:lnTo>
                    <a:pt x="8" y="34"/>
                  </a:lnTo>
                  <a:lnTo>
                    <a:pt x="19" y="20"/>
                  </a:lnTo>
                  <a:lnTo>
                    <a:pt x="34" y="8"/>
                  </a:lnTo>
                  <a:lnTo>
                    <a:pt x="50" y="2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C15B5D3-3652-4F8E-ABB2-34AF53552D71}"/>
              </a:ext>
            </a:extLst>
          </p:cNvPr>
          <p:cNvGrpSpPr/>
          <p:nvPr/>
        </p:nvGrpSpPr>
        <p:grpSpPr>
          <a:xfrm>
            <a:off x="4001093" y="3305923"/>
            <a:ext cx="336406" cy="336406"/>
            <a:chOff x="5526088" y="2813051"/>
            <a:chExt cx="509588" cy="509588"/>
          </a:xfrm>
          <a:solidFill>
            <a:schemeClr val="bg1"/>
          </a:solidFill>
        </p:grpSpPr>
        <p:sp>
          <p:nvSpPr>
            <p:cNvPr id="63" name="Freeform 46">
              <a:extLst>
                <a:ext uri="{FF2B5EF4-FFF2-40B4-BE49-F238E27FC236}">
                  <a16:creationId xmlns:a16="http://schemas.microsoft.com/office/drawing/2014/main" id="{40A637FC-1727-4565-BF41-8FE4B50A2B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94351" y="2881313"/>
              <a:ext cx="373063" cy="373063"/>
            </a:xfrm>
            <a:custGeom>
              <a:avLst/>
              <a:gdLst>
                <a:gd name="T0" fmla="*/ 1078 w 2592"/>
                <a:gd name="T1" fmla="*/ 312 h 2592"/>
                <a:gd name="T2" fmla="*/ 931 w 2592"/>
                <a:gd name="T3" fmla="*/ 330 h 2592"/>
                <a:gd name="T4" fmla="*/ 623 w 2592"/>
                <a:gd name="T5" fmla="*/ 504 h 2592"/>
                <a:gd name="T6" fmla="*/ 533 w 2592"/>
                <a:gd name="T7" fmla="*/ 620 h 2592"/>
                <a:gd name="T8" fmla="*/ 261 w 2592"/>
                <a:gd name="T9" fmla="*/ 678 h 2592"/>
                <a:gd name="T10" fmla="*/ 317 w 2592"/>
                <a:gd name="T11" fmla="*/ 970 h 2592"/>
                <a:gd name="T12" fmla="*/ 273 w 2592"/>
                <a:gd name="T13" fmla="*/ 1111 h 2592"/>
                <a:gd name="T14" fmla="*/ 273 w 2592"/>
                <a:gd name="T15" fmla="*/ 1480 h 2592"/>
                <a:gd name="T16" fmla="*/ 317 w 2592"/>
                <a:gd name="T17" fmla="*/ 1620 h 2592"/>
                <a:gd name="T18" fmla="*/ 261 w 2592"/>
                <a:gd name="T19" fmla="*/ 1912 h 2592"/>
                <a:gd name="T20" fmla="*/ 533 w 2592"/>
                <a:gd name="T21" fmla="*/ 1971 h 2592"/>
                <a:gd name="T22" fmla="*/ 623 w 2592"/>
                <a:gd name="T23" fmla="*/ 2086 h 2592"/>
                <a:gd name="T24" fmla="*/ 931 w 2592"/>
                <a:gd name="T25" fmla="*/ 2260 h 2592"/>
                <a:gd name="T26" fmla="*/ 1078 w 2592"/>
                <a:gd name="T27" fmla="*/ 2279 h 2592"/>
                <a:gd name="T28" fmla="*/ 1389 w 2592"/>
                <a:gd name="T29" fmla="*/ 2474 h 2592"/>
                <a:gd name="T30" fmla="*/ 1564 w 2592"/>
                <a:gd name="T31" fmla="*/ 2268 h 2592"/>
                <a:gd name="T32" fmla="*/ 1823 w 2592"/>
                <a:gd name="T33" fmla="*/ 2362 h 2592"/>
                <a:gd name="T34" fmla="*/ 1972 w 2592"/>
                <a:gd name="T35" fmla="*/ 2069 h 2592"/>
                <a:gd name="T36" fmla="*/ 2074 w 2592"/>
                <a:gd name="T37" fmla="*/ 1961 h 2592"/>
                <a:gd name="T38" fmla="*/ 2362 w 2592"/>
                <a:gd name="T39" fmla="*/ 1862 h 2592"/>
                <a:gd name="T40" fmla="*/ 2279 w 2592"/>
                <a:gd name="T41" fmla="*/ 1603 h 2592"/>
                <a:gd name="T42" fmla="*/ 2333 w 2592"/>
                <a:gd name="T43" fmla="*/ 1470 h 2592"/>
                <a:gd name="T44" fmla="*/ 2311 w 2592"/>
                <a:gd name="T45" fmla="*/ 1098 h 2592"/>
                <a:gd name="T46" fmla="*/ 2279 w 2592"/>
                <a:gd name="T47" fmla="*/ 953 h 2592"/>
                <a:gd name="T48" fmla="*/ 2299 w 2592"/>
                <a:gd name="T49" fmla="*/ 630 h 2592"/>
                <a:gd name="T50" fmla="*/ 2026 w 2592"/>
                <a:gd name="T51" fmla="*/ 585 h 2592"/>
                <a:gd name="T52" fmla="*/ 1979 w 2592"/>
                <a:gd name="T53" fmla="*/ 317 h 2592"/>
                <a:gd name="T54" fmla="*/ 1646 w 2592"/>
                <a:gd name="T55" fmla="*/ 338 h 2592"/>
                <a:gd name="T56" fmla="*/ 1499 w 2592"/>
                <a:gd name="T57" fmla="*/ 306 h 2592"/>
                <a:gd name="T58" fmla="*/ 1168 w 2592"/>
                <a:gd name="T59" fmla="*/ 0 h 2592"/>
                <a:gd name="T60" fmla="*/ 1476 w 2592"/>
                <a:gd name="T61" fmla="*/ 31 h 2592"/>
                <a:gd name="T62" fmla="*/ 1814 w 2592"/>
                <a:gd name="T63" fmla="*/ 104 h 2592"/>
                <a:gd name="T64" fmla="*/ 2074 w 2592"/>
                <a:gd name="T65" fmla="*/ 240 h 2592"/>
                <a:gd name="T66" fmla="*/ 2089 w 2592"/>
                <a:gd name="T67" fmla="*/ 483 h 2592"/>
                <a:gd name="T68" fmla="*/ 2365 w 2592"/>
                <a:gd name="T69" fmla="*/ 523 h 2592"/>
                <a:gd name="T70" fmla="*/ 2515 w 2592"/>
                <a:gd name="T71" fmla="*/ 776 h 2592"/>
                <a:gd name="T72" fmla="*/ 2414 w 2592"/>
                <a:gd name="T73" fmla="*/ 1032 h 2592"/>
                <a:gd name="T74" fmla="*/ 2592 w 2592"/>
                <a:gd name="T75" fmla="*/ 1171 h 2592"/>
                <a:gd name="T76" fmla="*/ 2563 w 2592"/>
                <a:gd name="T77" fmla="*/ 1471 h 2592"/>
                <a:gd name="T78" fmla="*/ 2515 w 2592"/>
                <a:gd name="T79" fmla="*/ 1801 h 2592"/>
                <a:gd name="T80" fmla="*/ 2375 w 2592"/>
                <a:gd name="T81" fmla="*/ 2057 h 2592"/>
                <a:gd name="T82" fmla="*/ 2128 w 2592"/>
                <a:gd name="T83" fmla="*/ 2071 h 2592"/>
                <a:gd name="T84" fmla="*/ 2086 w 2592"/>
                <a:gd name="T85" fmla="*/ 2341 h 2592"/>
                <a:gd name="T86" fmla="*/ 1828 w 2592"/>
                <a:gd name="T87" fmla="*/ 2487 h 2592"/>
                <a:gd name="T88" fmla="*/ 1566 w 2592"/>
                <a:gd name="T89" fmla="*/ 2389 h 2592"/>
                <a:gd name="T90" fmla="*/ 1425 w 2592"/>
                <a:gd name="T91" fmla="*/ 2592 h 2592"/>
                <a:gd name="T92" fmla="*/ 1116 w 2592"/>
                <a:gd name="T93" fmla="*/ 2560 h 2592"/>
                <a:gd name="T94" fmla="*/ 778 w 2592"/>
                <a:gd name="T95" fmla="*/ 2488 h 2592"/>
                <a:gd name="T96" fmla="*/ 519 w 2592"/>
                <a:gd name="T97" fmla="*/ 2351 h 2592"/>
                <a:gd name="T98" fmla="*/ 504 w 2592"/>
                <a:gd name="T99" fmla="*/ 2109 h 2592"/>
                <a:gd name="T100" fmla="*/ 228 w 2592"/>
                <a:gd name="T101" fmla="*/ 2068 h 2592"/>
                <a:gd name="T102" fmla="*/ 79 w 2592"/>
                <a:gd name="T103" fmla="*/ 1816 h 2592"/>
                <a:gd name="T104" fmla="*/ 178 w 2592"/>
                <a:gd name="T105" fmla="*/ 1559 h 2592"/>
                <a:gd name="T106" fmla="*/ 0 w 2592"/>
                <a:gd name="T107" fmla="*/ 1421 h 2592"/>
                <a:gd name="T108" fmla="*/ 29 w 2592"/>
                <a:gd name="T109" fmla="*/ 1120 h 2592"/>
                <a:gd name="T110" fmla="*/ 77 w 2592"/>
                <a:gd name="T111" fmla="*/ 790 h 2592"/>
                <a:gd name="T112" fmla="*/ 217 w 2592"/>
                <a:gd name="T113" fmla="*/ 534 h 2592"/>
                <a:gd name="T114" fmla="*/ 465 w 2592"/>
                <a:gd name="T115" fmla="*/ 519 h 2592"/>
                <a:gd name="T116" fmla="*/ 508 w 2592"/>
                <a:gd name="T117" fmla="*/ 250 h 2592"/>
                <a:gd name="T118" fmla="*/ 764 w 2592"/>
                <a:gd name="T119" fmla="*/ 104 h 2592"/>
                <a:gd name="T120" fmla="*/ 1026 w 2592"/>
                <a:gd name="T121" fmla="*/ 203 h 2592"/>
                <a:gd name="T122" fmla="*/ 1168 w 2592"/>
                <a:gd name="T123" fmla="*/ 0 h 2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592" h="2592">
                  <a:moveTo>
                    <a:pt x="1204" y="118"/>
                  </a:moveTo>
                  <a:lnTo>
                    <a:pt x="1118" y="282"/>
                  </a:lnTo>
                  <a:lnTo>
                    <a:pt x="1108" y="296"/>
                  </a:lnTo>
                  <a:lnTo>
                    <a:pt x="1094" y="306"/>
                  </a:lnTo>
                  <a:lnTo>
                    <a:pt x="1078" y="312"/>
                  </a:lnTo>
                  <a:lnTo>
                    <a:pt x="1028" y="324"/>
                  </a:lnTo>
                  <a:lnTo>
                    <a:pt x="980" y="337"/>
                  </a:lnTo>
                  <a:lnTo>
                    <a:pt x="963" y="340"/>
                  </a:lnTo>
                  <a:lnTo>
                    <a:pt x="947" y="338"/>
                  </a:lnTo>
                  <a:lnTo>
                    <a:pt x="931" y="330"/>
                  </a:lnTo>
                  <a:lnTo>
                    <a:pt x="770" y="229"/>
                  </a:lnTo>
                  <a:lnTo>
                    <a:pt x="716" y="256"/>
                  </a:lnTo>
                  <a:lnTo>
                    <a:pt x="664" y="285"/>
                  </a:lnTo>
                  <a:lnTo>
                    <a:pt x="613" y="317"/>
                  </a:lnTo>
                  <a:lnTo>
                    <a:pt x="623" y="504"/>
                  </a:lnTo>
                  <a:lnTo>
                    <a:pt x="621" y="521"/>
                  </a:lnTo>
                  <a:lnTo>
                    <a:pt x="614" y="537"/>
                  </a:lnTo>
                  <a:lnTo>
                    <a:pt x="602" y="551"/>
                  </a:lnTo>
                  <a:lnTo>
                    <a:pt x="567" y="585"/>
                  </a:lnTo>
                  <a:lnTo>
                    <a:pt x="533" y="620"/>
                  </a:lnTo>
                  <a:lnTo>
                    <a:pt x="520" y="631"/>
                  </a:lnTo>
                  <a:lnTo>
                    <a:pt x="504" y="637"/>
                  </a:lnTo>
                  <a:lnTo>
                    <a:pt x="486" y="638"/>
                  </a:lnTo>
                  <a:lnTo>
                    <a:pt x="294" y="630"/>
                  </a:lnTo>
                  <a:lnTo>
                    <a:pt x="261" y="678"/>
                  </a:lnTo>
                  <a:lnTo>
                    <a:pt x="231" y="729"/>
                  </a:lnTo>
                  <a:lnTo>
                    <a:pt x="204" y="781"/>
                  </a:lnTo>
                  <a:lnTo>
                    <a:pt x="307" y="937"/>
                  </a:lnTo>
                  <a:lnTo>
                    <a:pt x="315" y="953"/>
                  </a:lnTo>
                  <a:lnTo>
                    <a:pt x="317" y="970"/>
                  </a:lnTo>
                  <a:lnTo>
                    <a:pt x="314" y="988"/>
                  </a:lnTo>
                  <a:lnTo>
                    <a:pt x="300" y="1034"/>
                  </a:lnTo>
                  <a:lnTo>
                    <a:pt x="288" y="1083"/>
                  </a:lnTo>
                  <a:lnTo>
                    <a:pt x="282" y="1098"/>
                  </a:lnTo>
                  <a:lnTo>
                    <a:pt x="273" y="1111"/>
                  </a:lnTo>
                  <a:lnTo>
                    <a:pt x="260" y="1121"/>
                  </a:lnTo>
                  <a:lnTo>
                    <a:pt x="118" y="1204"/>
                  </a:lnTo>
                  <a:lnTo>
                    <a:pt x="118" y="1386"/>
                  </a:lnTo>
                  <a:lnTo>
                    <a:pt x="260" y="1470"/>
                  </a:lnTo>
                  <a:lnTo>
                    <a:pt x="273" y="1480"/>
                  </a:lnTo>
                  <a:lnTo>
                    <a:pt x="282" y="1493"/>
                  </a:lnTo>
                  <a:lnTo>
                    <a:pt x="288" y="1508"/>
                  </a:lnTo>
                  <a:lnTo>
                    <a:pt x="300" y="1556"/>
                  </a:lnTo>
                  <a:lnTo>
                    <a:pt x="314" y="1603"/>
                  </a:lnTo>
                  <a:lnTo>
                    <a:pt x="317" y="1620"/>
                  </a:lnTo>
                  <a:lnTo>
                    <a:pt x="314" y="1638"/>
                  </a:lnTo>
                  <a:lnTo>
                    <a:pt x="307" y="1654"/>
                  </a:lnTo>
                  <a:lnTo>
                    <a:pt x="204" y="1810"/>
                  </a:lnTo>
                  <a:lnTo>
                    <a:pt x="231" y="1862"/>
                  </a:lnTo>
                  <a:lnTo>
                    <a:pt x="261" y="1912"/>
                  </a:lnTo>
                  <a:lnTo>
                    <a:pt x="294" y="1962"/>
                  </a:lnTo>
                  <a:lnTo>
                    <a:pt x="486" y="1952"/>
                  </a:lnTo>
                  <a:lnTo>
                    <a:pt x="504" y="1954"/>
                  </a:lnTo>
                  <a:lnTo>
                    <a:pt x="519" y="1961"/>
                  </a:lnTo>
                  <a:lnTo>
                    <a:pt x="533" y="1971"/>
                  </a:lnTo>
                  <a:lnTo>
                    <a:pt x="567" y="2006"/>
                  </a:lnTo>
                  <a:lnTo>
                    <a:pt x="602" y="2040"/>
                  </a:lnTo>
                  <a:lnTo>
                    <a:pt x="614" y="2053"/>
                  </a:lnTo>
                  <a:lnTo>
                    <a:pt x="621" y="2069"/>
                  </a:lnTo>
                  <a:lnTo>
                    <a:pt x="623" y="2086"/>
                  </a:lnTo>
                  <a:lnTo>
                    <a:pt x="613" y="2273"/>
                  </a:lnTo>
                  <a:lnTo>
                    <a:pt x="664" y="2305"/>
                  </a:lnTo>
                  <a:lnTo>
                    <a:pt x="716" y="2335"/>
                  </a:lnTo>
                  <a:lnTo>
                    <a:pt x="770" y="2362"/>
                  </a:lnTo>
                  <a:lnTo>
                    <a:pt x="931" y="2260"/>
                  </a:lnTo>
                  <a:lnTo>
                    <a:pt x="947" y="2254"/>
                  </a:lnTo>
                  <a:lnTo>
                    <a:pt x="963" y="2252"/>
                  </a:lnTo>
                  <a:lnTo>
                    <a:pt x="980" y="2254"/>
                  </a:lnTo>
                  <a:lnTo>
                    <a:pt x="1028" y="2268"/>
                  </a:lnTo>
                  <a:lnTo>
                    <a:pt x="1078" y="2279"/>
                  </a:lnTo>
                  <a:lnTo>
                    <a:pt x="1094" y="2285"/>
                  </a:lnTo>
                  <a:lnTo>
                    <a:pt x="1108" y="2296"/>
                  </a:lnTo>
                  <a:lnTo>
                    <a:pt x="1118" y="2310"/>
                  </a:lnTo>
                  <a:lnTo>
                    <a:pt x="1204" y="2474"/>
                  </a:lnTo>
                  <a:lnTo>
                    <a:pt x="1389" y="2474"/>
                  </a:lnTo>
                  <a:lnTo>
                    <a:pt x="1475" y="2310"/>
                  </a:lnTo>
                  <a:lnTo>
                    <a:pt x="1485" y="2296"/>
                  </a:lnTo>
                  <a:lnTo>
                    <a:pt x="1499" y="2285"/>
                  </a:lnTo>
                  <a:lnTo>
                    <a:pt x="1515" y="2279"/>
                  </a:lnTo>
                  <a:lnTo>
                    <a:pt x="1564" y="2268"/>
                  </a:lnTo>
                  <a:lnTo>
                    <a:pt x="1612" y="2254"/>
                  </a:lnTo>
                  <a:lnTo>
                    <a:pt x="1630" y="2252"/>
                  </a:lnTo>
                  <a:lnTo>
                    <a:pt x="1646" y="2254"/>
                  </a:lnTo>
                  <a:lnTo>
                    <a:pt x="1662" y="2260"/>
                  </a:lnTo>
                  <a:lnTo>
                    <a:pt x="1823" y="2362"/>
                  </a:lnTo>
                  <a:lnTo>
                    <a:pt x="1876" y="2335"/>
                  </a:lnTo>
                  <a:lnTo>
                    <a:pt x="1929" y="2305"/>
                  </a:lnTo>
                  <a:lnTo>
                    <a:pt x="1979" y="2273"/>
                  </a:lnTo>
                  <a:lnTo>
                    <a:pt x="1970" y="2086"/>
                  </a:lnTo>
                  <a:lnTo>
                    <a:pt x="1972" y="2069"/>
                  </a:lnTo>
                  <a:lnTo>
                    <a:pt x="1978" y="2053"/>
                  </a:lnTo>
                  <a:lnTo>
                    <a:pt x="1990" y="2040"/>
                  </a:lnTo>
                  <a:lnTo>
                    <a:pt x="2026" y="2006"/>
                  </a:lnTo>
                  <a:lnTo>
                    <a:pt x="2060" y="1971"/>
                  </a:lnTo>
                  <a:lnTo>
                    <a:pt x="2074" y="1961"/>
                  </a:lnTo>
                  <a:lnTo>
                    <a:pt x="2089" y="1954"/>
                  </a:lnTo>
                  <a:lnTo>
                    <a:pt x="2106" y="1952"/>
                  </a:lnTo>
                  <a:lnTo>
                    <a:pt x="2299" y="1962"/>
                  </a:lnTo>
                  <a:lnTo>
                    <a:pt x="2331" y="1912"/>
                  </a:lnTo>
                  <a:lnTo>
                    <a:pt x="2362" y="1862"/>
                  </a:lnTo>
                  <a:lnTo>
                    <a:pt x="2389" y="1810"/>
                  </a:lnTo>
                  <a:lnTo>
                    <a:pt x="2286" y="1654"/>
                  </a:lnTo>
                  <a:lnTo>
                    <a:pt x="2279" y="1638"/>
                  </a:lnTo>
                  <a:lnTo>
                    <a:pt x="2276" y="1620"/>
                  </a:lnTo>
                  <a:lnTo>
                    <a:pt x="2279" y="1603"/>
                  </a:lnTo>
                  <a:lnTo>
                    <a:pt x="2293" y="1556"/>
                  </a:lnTo>
                  <a:lnTo>
                    <a:pt x="2305" y="1508"/>
                  </a:lnTo>
                  <a:lnTo>
                    <a:pt x="2311" y="1493"/>
                  </a:lnTo>
                  <a:lnTo>
                    <a:pt x="2320" y="1480"/>
                  </a:lnTo>
                  <a:lnTo>
                    <a:pt x="2333" y="1470"/>
                  </a:lnTo>
                  <a:lnTo>
                    <a:pt x="2474" y="1386"/>
                  </a:lnTo>
                  <a:lnTo>
                    <a:pt x="2474" y="1204"/>
                  </a:lnTo>
                  <a:lnTo>
                    <a:pt x="2333" y="1121"/>
                  </a:lnTo>
                  <a:lnTo>
                    <a:pt x="2320" y="1111"/>
                  </a:lnTo>
                  <a:lnTo>
                    <a:pt x="2311" y="1098"/>
                  </a:lnTo>
                  <a:lnTo>
                    <a:pt x="2305" y="1083"/>
                  </a:lnTo>
                  <a:lnTo>
                    <a:pt x="2293" y="1034"/>
                  </a:lnTo>
                  <a:lnTo>
                    <a:pt x="2279" y="988"/>
                  </a:lnTo>
                  <a:lnTo>
                    <a:pt x="2276" y="970"/>
                  </a:lnTo>
                  <a:lnTo>
                    <a:pt x="2279" y="953"/>
                  </a:lnTo>
                  <a:lnTo>
                    <a:pt x="2286" y="937"/>
                  </a:lnTo>
                  <a:lnTo>
                    <a:pt x="2389" y="781"/>
                  </a:lnTo>
                  <a:lnTo>
                    <a:pt x="2362" y="729"/>
                  </a:lnTo>
                  <a:lnTo>
                    <a:pt x="2331" y="678"/>
                  </a:lnTo>
                  <a:lnTo>
                    <a:pt x="2299" y="630"/>
                  </a:lnTo>
                  <a:lnTo>
                    <a:pt x="2106" y="638"/>
                  </a:lnTo>
                  <a:lnTo>
                    <a:pt x="2089" y="637"/>
                  </a:lnTo>
                  <a:lnTo>
                    <a:pt x="2074" y="631"/>
                  </a:lnTo>
                  <a:lnTo>
                    <a:pt x="2060" y="620"/>
                  </a:lnTo>
                  <a:lnTo>
                    <a:pt x="2026" y="585"/>
                  </a:lnTo>
                  <a:lnTo>
                    <a:pt x="1990" y="551"/>
                  </a:lnTo>
                  <a:lnTo>
                    <a:pt x="1978" y="537"/>
                  </a:lnTo>
                  <a:lnTo>
                    <a:pt x="1972" y="521"/>
                  </a:lnTo>
                  <a:lnTo>
                    <a:pt x="1970" y="504"/>
                  </a:lnTo>
                  <a:lnTo>
                    <a:pt x="1979" y="317"/>
                  </a:lnTo>
                  <a:lnTo>
                    <a:pt x="1929" y="285"/>
                  </a:lnTo>
                  <a:lnTo>
                    <a:pt x="1876" y="256"/>
                  </a:lnTo>
                  <a:lnTo>
                    <a:pt x="1823" y="229"/>
                  </a:lnTo>
                  <a:lnTo>
                    <a:pt x="1662" y="330"/>
                  </a:lnTo>
                  <a:lnTo>
                    <a:pt x="1646" y="338"/>
                  </a:lnTo>
                  <a:lnTo>
                    <a:pt x="1630" y="340"/>
                  </a:lnTo>
                  <a:lnTo>
                    <a:pt x="1612" y="337"/>
                  </a:lnTo>
                  <a:lnTo>
                    <a:pt x="1564" y="324"/>
                  </a:lnTo>
                  <a:lnTo>
                    <a:pt x="1515" y="312"/>
                  </a:lnTo>
                  <a:lnTo>
                    <a:pt x="1499" y="306"/>
                  </a:lnTo>
                  <a:lnTo>
                    <a:pt x="1485" y="296"/>
                  </a:lnTo>
                  <a:lnTo>
                    <a:pt x="1475" y="282"/>
                  </a:lnTo>
                  <a:lnTo>
                    <a:pt x="1389" y="118"/>
                  </a:lnTo>
                  <a:lnTo>
                    <a:pt x="1204" y="118"/>
                  </a:lnTo>
                  <a:close/>
                  <a:moveTo>
                    <a:pt x="1168" y="0"/>
                  </a:moveTo>
                  <a:lnTo>
                    <a:pt x="1425" y="0"/>
                  </a:lnTo>
                  <a:lnTo>
                    <a:pt x="1441" y="2"/>
                  </a:lnTo>
                  <a:lnTo>
                    <a:pt x="1455" y="8"/>
                  </a:lnTo>
                  <a:lnTo>
                    <a:pt x="1467" y="18"/>
                  </a:lnTo>
                  <a:lnTo>
                    <a:pt x="1476" y="31"/>
                  </a:lnTo>
                  <a:lnTo>
                    <a:pt x="1566" y="203"/>
                  </a:lnTo>
                  <a:lnTo>
                    <a:pt x="1621" y="217"/>
                  </a:lnTo>
                  <a:lnTo>
                    <a:pt x="1787" y="112"/>
                  </a:lnTo>
                  <a:lnTo>
                    <a:pt x="1800" y="106"/>
                  </a:lnTo>
                  <a:lnTo>
                    <a:pt x="1814" y="104"/>
                  </a:lnTo>
                  <a:lnTo>
                    <a:pt x="1828" y="104"/>
                  </a:lnTo>
                  <a:lnTo>
                    <a:pt x="1842" y="108"/>
                  </a:lnTo>
                  <a:lnTo>
                    <a:pt x="1923" y="147"/>
                  </a:lnTo>
                  <a:lnTo>
                    <a:pt x="2000" y="191"/>
                  </a:lnTo>
                  <a:lnTo>
                    <a:pt x="2074" y="240"/>
                  </a:lnTo>
                  <a:lnTo>
                    <a:pt x="2086" y="250"/>
                  </a:lnTo>
                  <a:lnTo>
                    <a:pt x="2093" y="263"/>
                  </a:lnTo>
                  <a:lnTo>
                    <a:pt x="2099" y="277"/>
                  </a:lnTo>
                  <a:lnTo>
                    <a:pt x="2100" y="291"/>
                  </a:lnTo>
                  <a:lnTo>
                    <a:pt x="2089" y="483"/>
                  </a:lnTo>
                  <a:lnTo>
                    <a:pt x="2128" y="520"/>
                  </a:lnTo>
                  <a:lnTo>
                    <a:pt x="2325" y="510"/>
                  </a:lnTo>
                  <a:lnTo>
                    <a:pt x="2339" y="512"/>
                  </a:lnTo>
                  <a:lnTo>
                    <a:pt x="2353" y="516"/>
                  </a:lnTo>
                  <a:lnTo>
                    <a:pt x="2365" y="523"/>
                  </a:lnTo>
                  <a:lnTo>
                    <a:pt x="2375" y="534"/>
                  </a:lnTo>
                  <a:lnTo>
                    <a:pt x="2425" y="606"/>
                  </a:lnTo>
                  <a:lnTo>
                    <a:pt x="2470" y="682"/>
                  </a:lnTo>
                  <a:lnTo>
                    <a:pt x="2510" y="761"/>
                  </a:lnTo>
                  <a:lnTo>
                    <a:pt x="2515" y="776"/>
                  </a:lnTo>
                  <a:lnTo>
                    <a:pt x="2515" y="790"/>
                  </a:lnTo>
                  <a:lnTo>
                    <a:pt x="2513" y="805"/>
                  </a:lnTo>
                  <a:lnTo>
                    <a:pt x="2505" y="819"/>
                  </a:lnTo>
                  <a:lnTo>
                    <a:pt x="2400" y="979"/>
                  </a:lnTo>
                  <a:lnTo>
                    <a:pt x="2414" y="1032"/>
                  </a:lnTo>
                  <a:lnTo>
                    <a:pt x="2563" y="1120"/>
                  </a:lnTo>
                  <a:lnTo>
                    <a:pt x="2575" y="1129"/>
                  </a:lnTo>
                  <a:lnTo>
                    <a:pt x="2585" y="1142"/>
                  </a:lnTo>
                  <a:lnTo>
                    <a:pt x="2590" y="1156"/>
                  </a:lnTo>
                  <a:lnTo>
                    <a:pt x="2592" y="1171"/>
                  </a:lnTo>
                  <a:lnTo>
                    <a:pt x="2592" y="1421"/>
                  </a:lnTo>
                  <a:lnTo>
                    <a:pt x="2590" y="1436"/>
                  </a:lnTo>
                  <a:lnTo>
                    <a:pt x="2585" y="1450"/>
                  </a:lnTo>
                  <a:lnTo>
                    <a:pt x="2575" y="1462"/>
                  </a:lnTo>
                  <a:lnTo>
                    <a:pt x="2563" y="1471"/>
                  </a:lnTo>
                  <a:lnTo>
                    <a:pt x="2414" y="1559"/>
                  </a:lnTo>
                  <a:lnTo>
                    <a:pt x="2399" y="1612"/>
                  </a:lnTo>
                  <a:lnTo>
                    <a:pt x="2505" y="1773"/>
                  </a:lnTo>
                  <a:lnTo>
                    <a:pt x="2512" y="1787"/>
                  </a:lnTo>
                  <a:lnTo>
                    <a:pt x="2515" y="1801"/>
                  </a:lnTo>
                  <a:lnTo>
                    <a:pt x="2515" y="1816"/>
                  </a:lnTo>
                  <a:lnTo>
                    <a:pt x="2510" y="1830"/>
                  </a:lnTo>
                  <a:lnTo>
                    <a:pt x="2470" y="1909"/>
                  </a:lnTo>
                  <a:lnTo>
                    <a:pt x="2425" y="1984"/>
                  </a:lnTo>
                  <a:lnTo>
                    <a:pt x="2375" y="2057"/>
                  </a:lnTo>
                  <a:lnTo>
                    <a:pt x="2365" y="2068"/>
                  </a:lnTo>
                  <a:lnTo>
                    <a:pt x="2353" y="2076"/>
                  </a:lnTo>
                  <a:lnTo>
                    <a:pt x="2339" y="2080"/>
                  </a:lnTo>
                  <a:lnTo>
                    <a:pt x="2325" y="2081"/>
                  </a:lnTo>
                  <a:lnTo>
                    <a:pt x="2128" y="2071"/>
                  </a:lnTo>
                  <a:lnTo>
                    <a:pt x="2089" y="2109"/>
                  </a:lnTo>
                  <a:lnTo>
                    <a:pt x="2099" y="2300"/>
                  </a:lnTo>
                  <a:lnTo>
                    <a:pt x="2097" y="2315"/>
                  </a:lnTo>
                  <a:lnTo>
                    <a:pt x="2093" y="2329"/>
                  </a:lnTo>
                  <a:lnTo>
                    <a:pt x="2086" y="2341"/>
                  </a:lnTo>
                  <a:lnTo>
                    <a:pt x="2074" y="2351"/>
                  </a:lnTo>
                  <a:lnTo>
                    <a:pt x="2000" y="2400"/>
                  </a:lnTo>
                  <a:lnTo>
                    <a:pt x="1923" y="2444"/>
                  </a:lnTo>
                  <a:lnTo>
                    <a:pt x="1842" y="2482"/>
                  </a:lnTo>
                  <a:lnTo>
                    <a:pt x="1828" y="2487"/>
                  </a:lnTo>
                  <a:lnTo>
                    <a:pt x="1814" y="2488"/>
                  </a:lnTo>
                  <a:lnTo>
                    <a:pt x="1800" y="2484"/>
                  </a:lnTo>
                  <a:lnTo>
                    <a:pt x="1787" y="2479"/>
                  </a:lnTo>
                  <a:lnTo>
                    <a:pt x="1621" y="2374"/>
                  </a:lnTo>
                  <a:lnTo>
                    <a:pt x="1566" y="2389"/>
                  </a:lnTo>
                  <a:lnTo>
                    <a:pt x="1476" y="2560"/>
                  </a:lnTo>
                  <a:lnTo>
                    <a:pt x="1467" y="2574"/>
                  </a:lnTo>
                  <a:lnTo>
                    <a:pt x="1455" y="2583"/>
                  </a:lnTo>
                  <a:lnTo>
                    <a:pt x="1441" y="2590"/>
                  </a:lnTo>
                  <a:lnTo>
                    <a:pt x="1425" y="2592"/>
                  </a:lnTo>
                  <a:lnTo>
                    <a:pt x="1168" y="2592"/>
                  </a:lnTo>
                  <a:lnTo>
                    <a:pt x="1153" y="2590"/>
                  </a:lnTo>
                  <a:lnTo>
                    <a:pt x="1138" y="2583"/>
                  </a:lnTo>
                  <a:lnTo>
                    <a:pt x="1126" y="2574"/>
                  </a:lnTo>
                  <a:lnTo>
                    <a:pt x="1116" y="2560"/>
                  </a:lnTo>
                  <a:lnTo>
                    <a:pt x="1026" y="2389"/>
                  </a:lnTo>
                  <a:lnTo>
                    <a:pt x="972" y="2374"/>
                  </a:lnTo>
                  <a:lnTo>
                    <a:pt x="805" y="2479"/>
                  </a:lnTo>
                  <a:lnTo>
                    <a:pt x="792" y="2484"/>
                  </a:lnTo>
                  <a:lnTo>
                    <a:pt x="778" y="2488"/>
                  </a:lnTo>
                  <a:lnTo>
                    <a:pt x="764" y="2487"/>
                  </a:lnTo>
                  <a:lnTo>
                    <a:pt x="750" y="2482"/>
                  </a:lnTo>
                  <a:lnTo>
                    <a:pt x="670" y="2444"/>
                  </a:lnTo>
                  <a:lnTo>
                    <a:pt x="593" y="2400"/>
                  </a:lnTo>
                  <a:lnTo>
                    <a:pt x="519" y="2351"/>
                  </a:lnTo>
                  <a:lnTo>
                    <a:pt x="508" y="2341"/>
                  </a:lnTo>
                  <a:lnTo>
                    <a:pt x="499" y="2329"/>
                  </a:lnTo>
                  <a:lnTo>
                    <a:pt x="495" y="2315"/>
                  </a:lnTo>
                  <a:lnTo>
                    <a:pt x="494" y="2300"/>
                  </a:lnTo>
                  <a:lnTo>
                    <a:pt x="504" y="2109"/>
                  </a:lnTo>
                  <a:lnTo>
                    <a:pt x="465" y="2071"/>
                  </a:lnTo>
                  <a:lnTo>
                    <a:pt x="267" y="2081"/>
                  </a:lnTo>
                  <a:lnTo>
                    <a:pt x="254" y="2080"/>
                  </a:lnTo>
                  <a:lnTo>
                    <a:pt x="240" y="2076"/>
                  </a:lnTo>
                  <a:lnTo>
                    <a:pt x="228" y="2068"/>
                  </a:lnTo>
                  <a:lnTo>
                    <a:pt x="217" y="2057"/>
                  </a:lnTo>
                  <a:lnTo>
                    <a:pt x="168" y="1984"/>
                  </a:lnTo>
                  <a:lnTo>
                    <a:pt x="123" y="1909"/>
                  </a:lnTo>
                  <a:lnTo>
                    <a:pt x="83" y="1830"/>
                  </a:lnTo>
                  <a:lnTo>
                    <a:pt x="79" y="1816"/>
                  </a:lnTo>
                  <a:lnTo>
                    <a:pt x="77" y="1801"/>
                  </a:lnTo>
                  <a:lnTo>
                    <a:pt x="81" y="1787"/>
                  </a:lnTo>
                  <a:lnTo>
                    <a:pt x="87" y="1773"/>
                  </a:lnTo>
                  <a:lnTo>
                    <a:pt x="193" y="1612"/>
                  </a:lnTo>
                  <a:lnTo>
                    <a:pt x="178" y="1559"/>
                  </a:lnTo>
                  <a:lnTo>
                    <a:pt x="29" y="1471"/>
                  </a:lnTo>
                  <a:lnTo>
                    <a:pt x="17" y="1462"/>
                  </a:lnTo>
                  <a:lnTo>
                    <a:pt x="8" y="1450"/>
                  </a:lnTo>
                  <a:lnTo>
                    <a:pt x="2" y="1436"/>
                  </a:lnTo>
                  <a:lnTo>
                    <a:pt x="0" y="1421"/>
                  </a:lnTo>
                  <a:lnTo>
                    <a:pt x="0" y="1171"/>
                  </a:lnTo>
                  <a:lnTo>
                    <a:pt x="2" y="1156"/>
                  </a:lnTo>
                  <a:lnTo>
                    <a:pt x="8" y="1142"/>
                  </a:lnTo>
                  <a:lnTo>
                    <a:pt x="17" y="1129"/>
                  </a:lnTo>
                  <a:lnTo>
                    <a:pt x="29" y="1120"/>
                  </a:lnTo>
                  <a:lnTo>
                    <a:pt x="178" y="1032"/>
                  </a:lnTo>
                  <a:lnTo>
                    <a:pt x="193" y="979"/>
                  </a:lnTo>
                  <a:lnTo>
                    <a:pt x="87" y="818"/>
                  </a:lnTo>
                  <a:lnTo>
                    <a:pt x="81" y="805"/>
                  </a:lnTo>
                  <a:lnTo>
                    <a:pt x="77" y="790"/>
                  </a:lnTo>
                  <a:lnTo>
                    <a:pt x="79" y="776"/>
                  </a:lnTo>
                  <a:lnTo>
                    <a:pt x="83" y="761"/>
                  </a:lnTo>
                  <a:lnTo>
                    <a:pt x="123" y="682"/>
                  </a:lnTo>
                  <a:lnTo>
                    <a:pt x="168" y="606"/>
                  </a:lnTo>
                  <a:lnTo>
                    <a:pt x="217" y="534"/>
                  </a:lnTo>
                  <a:lnTo>
                    <a:pt x="228" y="523"/>
                  </a:lnTo>
                  <a:lnTo>
                    <a:pt x="240" y="516"/>
                  </a:lnTo>
                  <a:lnTo>
                    <a:pt x="254" y="512"/>
                  </a:lnTo>
                  <a:lnTo>
                    <a:pt x="267" y="510"/>
                  </a:lnTo>
                  <a:lnTo>
                    <a:pt x="465" y="519"/>
                  </a:lnTo>
                  <a:lnTo>
                    <a:pt x="504" y="483"/>
                  </a:lnTo>
                  <a:lnTo>
                    <a:pt x="494" y="291"/>
                  </a:lnTo>
                  <a:lnTo>
                    <a:pt x="495" y="277"/>
                  </a:lnTo>
                  <a:lnTo>
                    <a:pt x="499" y="263"/>
                  </a:lnTo>
                  <a:lnTo>
                    <a:pt x="508" y="250"/>
                  </a:lnTo>
                  <a:lnTo>
                    <a:pt x="519" y="240"/>
                  </a:lnTo>
                  <a:lnTo>
                    <a:pt x="593" y="191"/>
                  </a:lnTo>
                  <a:lnTo>
                    <a:pt x="670" y="147"/>
                  </a:lnTo>
                  <a:lnTo>
                    <a:pt x="750" y="108"/>
                  </a:lnTo>
                  <a:lnTo>
                    <a:pt x="764" y="104"/>
                  </a:lnTo>
                  <a:lnTo>
                    <a:pt x="778" y="104"/>
                  </a:lnTo>
                  <a:lnTo>
                    <a:pt x="792" y="106"/>
                  </a:lnTo>
                  <a:lnTo>
                    <a:pt x="806" y="112"/>
                  </a:lnTo>
                  <a:lnTo>
                    <a:pt x="972" y="217"/>
                  </a:lnTo>
                  <a:lnTo>
                    <a:pt x="1026" y="203"/>
                  </a:lnTo>
                  <a:lnTo>
                    <a:pt x="1116" y="31"/>
                  </a:lnTo>
                  <a:lnTo>
                    <a:pt x="1126" y="18"/>
                  </a:lnTo>
                  <a:lnTo>
                    <a:pt x="1138" y="8"/>
                  </a:lnTo>
                  <a:lnTo>
                    <a:pt x="1153" y="2"/>
                  </a:lnTo>
                  <a:lnTo>
                    <a:pt x="11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64" name="Freeform 47">
              <a:extLst>
                <a:ext uri="{FF2B5EF4-FFF2-40B4-BE49-F238E27FC236}">
                  <a16:creationId xmlns:a16="http://schemas.microsoft.com/office/drawing/2014/main" id="{82F345E0-2CEE-4DFF-BBBC-9B35D23EE3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53088" y="2940051"/>
              <a:ext cx="255588" cy="255588"/>
            </a:xfrm>
            <a:custGeom>
              <a:avLst/>
              <a:gdLst>
                <a:gd name="T0" fmla="*/ 746 w 1768"/>
                <a:gd name="T1" fmla="*/ 130 h 1768"/>
                <a:gd name="T2" fmla="*/ 556 w 1768"/>
                <a:gd name="T3" fmla="*/ 191 h 1768"/>
                <a:gd name="T4" fmla="*/ 391 w 1768"/>
                <a:gd name="T5" fmla="*/ 298 h 1768"/>
                <a:gd name="T6" fmla="*/ 259 w 1768"/>
                <a:gd name="T7" fmla="*/ 442 h 1768"/>
                <a:gd name="T8" fmla="*/ 167 w 1768"/>
                <a:gd name="T9" fmla="*/ 616 h 1768"/>
                <a:gd name="T10" fmla="*/ 122 w 1768"/>
                <a:gd name="T11" fmla="*/ 813 h 1768"/>
                <a:gd name="T12" fmla="*/ 131 w 1768"/>
                <a:gd name="T13" fmla="*/ 1022 h 1768"/>
                <a:gd name="T14" fmla="*/ 192 w 1768"/>
                <a:gd name="T15" fmla="*/ 1212 h 1768"/>
                <a:gd name="T16" fmla="*/ 299 w 1768"/>
                <a:gd name="T17" fmla="*/ 1377 h 1768"/>
                <a:gd name="T18" fmla="*/ 443 w 1768"/>
                <a:gd name="T19" fmla="*/ 1509 h 1768"/>
                <a:gd name="T20" fmla="*/ 618 w 1768"/>
                <a:gd name="T21" fmla="*/ 1601 h 1768"/>
                <a:gd name="T22" fmla="*/ 815 w 1768"/>
                <a:gd name="T23" fmla="*/ 1646 h 1768"/>
                <a:gd name="T24" fmla="*/ 1022 w 1768"/>
                <a:gd name="T25" fmla="*/ 1637 h 1768"/>
                <a:gd name="T26" fmla="*/ 1212 w 1768"/>
                <a:gd name="T27" fmla="*/ 1576 h 1768"/>
                <a:gd name="T28" fmla="*/ 1377 w 1768"/>
                <a:gd name="T29" fmla="*/ 1469 h 1768"/>
                <a:gd name="T30" fmla="*/ 1509 w 1768"/>
                <a:gd name="T31" fmla="*/ 1325 h 1768"/>
                <a:gd name="T32" fmla="*/ 1602 w 1768"/>
                <a:gd name="T33" fmla="*/ 1150 h 1768"/>
                <a:gd name="T34" fmla="*/ 1647 w 1768"/>
                <a:gd name="T35" fmla="*/ 953 h 1768"/>
                <a:gd name="T36" fmla="*/ 1638 w 1768"/>
                <a:gd name="T37" fmla="*/ 746 h 1768"/>
                <a:gd name="T38" fmla="*/ 1576 w 1768"/>
                <a:gd name="T39" fmla="*/ 555 h 1768"/>
                <a:gd name="T40" fmla="*/ 1470 w 1768"/>
                <a:gd name="T41" fmla="*/ 391 h 1768"/>
                <a:gd name="T42" fmla="*/ 1326 w 1768"/>
                <a:gd name="T43" fmla="*/ 257 h 1768"/>
                <a:gd name="T44" fmla="*/ 1152 w 1768"/>
                <a:gd name="T45" fmla="*/ 165 h 1768"/>
                <a:gd name="T46" fmla="*/ 955 w 1768"/>
                <a:gd name="T47" fmla="*/ 121 h 1768"/>
                <a:gd name="T48" fmla="*/ 961 w 1768"/>
                <a:gd name="T49" fmla="*/ 3 h 1768"/>
                <a:gd name="T50" fmla="*/ 1178 w 1768"/>
                <a:gd name="T51" fmla="*/ 50 h 1768"/>
                <a:gd name="T52" fmla="*/ 1371 w 1768"/>
                <a:gd name="T53" fmla="*/ 146 h 1768"/>
                <a:gd name="T54" fmla="*/ 1533 w 1768"/>
                <a:gd name="T55" fmla="*/ 284 h 1768"/>
                <a:gd name="T56" fmla="*/ 1659 w 1768"/>
                <a:gd name="T57" fmla="*/ 458 h 1768"/>
                <a:gd name="T58" fmla="*/ 1739 w 1768"/>
                <a:gd name="T59" fmla="*/ 661 h 1768"/>
                <a:gd name="T60" fmla="*/ 1768 w 1768"/>
                <a:gd name="T61" fmla="*/ 883 h 1768"/>
                <a:gd name="T62" fmla="*/ 1739 w 1768"/>
                <a:gd name="T63" fmla="*/ 1106 h 1768"/>
                <a:gd name="T64" fmla="*/ 1659 w 1768"/>
                <a:gd name="T65" fmla="*/ 1308 h 1768"/>
                <a:gd name="T66" fmla="*/ 1534 w 1768"/>
                <a:gd name="T67" fmla="*/ 1482 h 1768"/>
                <a:gd name="T68" fmla="*/ 1371 w 1768"/>
                <a:gd name="T69" fmla="*/ 1622 h 1768"/>
                <a:gd name="T70" fmla="*/ 1178 w 1768"/>
                <a:gd name="T71" fmla="*/ 1717 h 1768"/>
                <a:gd name="T72" fmla="*/ 961 w 1768"/>
                <a:gd name="T73" fmla="*/ 1764 h 1768"/>
                <a:gd name="T74" fmla="*/ 733 w 1768"/>
                <a:gd name="T75" fmla="*/ 1755 h 1768"/>
                <a:gd name="T76" fmla="*/ 524 w 1768"/>
                <a:gd name="T77" fmla="*/ 1690 h 1768"/>
                <a:gd name="T78" fmla="*/ 340 w 1768"/>
                <a:gd name="T79" fmla="*/ 1580 h 1768"/>
                <a:gd name="T80" fmla="*/ 188 w 1768"/>
                <a:gd name="T81" fmla="*/ 1428 h 1768"/>
                <a:gd name="T82" fmla="*/ 78 w 1768"/>
                <a:gd name="T83" fmla="*/ 1244 h 1768"/>
                <a:gd name="T84" fmla="*/ 13 w 1768"/>
                <a:gd name="T85" fmla="*/ 1035 h 1768"/>
                <a:gd name="T86" fmla="*/ 4 w 1768"/>
                <a:gd name="T87" fmla="*/ 807 h 1768"/>
                <a:gd name="T88" fmla="*/ 51 w 1768"/>
                <a:gd name="T89" fmla="*/ 590 h 1768"/>
                <a:gd name="T90" fmla="*/ 146 w 1768"/>
                <a:gd name="T91" fmla="*/ 397 h 1768"/>
                <a:gd name="T92" fmla="*/ 285 w 1768"/>
                <a:gd name="T93" fmla="*/ 234 h 1768"/>
                <a:gd name="T94" fmla="*/ 459 w 1768"/>
                <a:gd name="T95" fmla="*/ 108 h 1768"/>
                <a:gd name="T96" fmla="*/ 662 w 1768"/>
                <a:gd name="T97" fmla="*/ 28 h 1768"/>
                <a:gd name="T98" fmla="*/ 885 w 1768"/>
                <a:gd name="T99" fmla="*/ 0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68" h="1768">
                  <a:moveTo>
                    <a:pt x="885" y="118"/>
                  </a:moveTo>
                  <a:lnTo>
                    <a:pt x="815" y="121"/>
                  </a:lnTo>
                  <a:lnTo>
                    <a:pt x="746" y="130"/>
                  </a:lnTo>
                  <a:lnTo>
                    <a:pt x="681" y="145"/>
                  </a:lnTo>
                  <a:lnTo>
                    <a:pt x="618" y="165"/>
                  </a:lnTo>
                  <a:lnTo>
                    <a:pt x="556" y="191"/>
                  </a:lnTo>
                  <a:lnTo>
                    <a:pt x="497" y="222"/>
                  </a:lnTo>
                  <a:lnTo>
                    <a:pt x="443" y="257"/>
                  </a:lnTo>
                  <a:lnTo>
                    <a:pt x="391" y="298"/>
                  </a:lnTo>
                  <a:lnTo>
                    <a:pt x="343" y="342"/>
                  </a:lnTo>
                  <a:lnTo>
                    <a:pt x="299" y="391"/>
                  </a:lnTo>
                  <a:lnTo>
                    <a:pt x="259" y="442"/>
                  </a:lnTo>
                  <a:lnTo>
                    <a:pt x="223" y="497"/>
                  </a:lnTo>
                  <a:lnTo>
                    <a:pt x="192" y="555"/>
                  </a:lnTo>
                  <a:lnTo>
                    <a:pt x="167" y="616"/>
                  </a:lnTo>
                  <a:lnTo>
                    <a:pt x="146" y="680"/>
                  </a:lnTo>
                  <a:lnTo>
                    <a:pt x="131" y="746"/>
                  </a:lnTo>
                  <a:lnTo>
                    <a:pt x="122" y="813"/>
                  </a:lnTo>
                  <a:lnTo>
                    <a:pt x="118" y="883"/>
                  </a:lnTo>
                  <a:lnTo>
                    <a:pt x="122" y="953"/>
                  </a:lnTo>
                  <a:lnTo>
                    <a:pt x="131" y="1022"/>
                  </a:lnTo>
                  <a:lnTo>
                    <a:pt x="146" y="1087"/>
                  </a:lnTo>
                  <a:lnTo>
                    <a:pt x="167" y="1150"/>
                  </a:lnTo>
                  <a:lnTo>
                    <a:pt x="192" y="1212"/>
                  </a:lnTo>
                  <a:lnTo>
                    <a:pt x="223" y="1270"/>
                  </a:lnTo>
                  <a:lnTo>
                    <a:pt x="259" y="1325"/>
                  </a:lnTo>
                  <a:lnTo>
                    <a:pt x="299" y="1377"/>
                  </a:lnTo>
                  <a:lnTo>
                    <a:pt x="343" y="1425"/>
                  </a:lnTo>
                  <a:lnTo>
                    <a:pt x="391" y="1469"/>
                  </a:lnTo>
                  <a:lnTo>
                    <a:pt x="443" y="1509"/>
                  </a:lnTo>
                  <a:lnTo>
                    <a:pt x="497" y="1544"/>
                  </a:lnTo>
                  <a:lnTo>
                    <a:pt x="556" y="1576"/>
                  </a:lnTo>
                  <a:lnTo>
                    <a:pt x="618" y="1601"/>
                  </a:lnTo>
                  <a:lnTo>
                    <a:pt x="681" y="1622"/>
                  </a:lnTo>
                  <a:lnTo>
                    <a:pt x="746" y="1637"/>
                  </a:lnTo>
                  <a:lnTo>
                    <a:pt x="815" y="1646"/>
                  </a:lnTo>
                  <a:lnTo>
                    <a:pt x="885" y="1650"/>
                  </a:lnTo>
                  <a:lnTo>
                    <a:pt x="953" y="1646"/>
                  </a:lnTo>
                  <a:lnTo>
                    <a:pt x="1022" y="1637"/>
                  </a:lnTo>
                  <a:lnTo>
                    <a:pt x="1088" y="1622"/>
                  </a:lnTo>
                  <a:lnTo>
                    <a:pt x="1151" y="1601"/>
                  </a:lnTo>
                  <a:lnTo>
                    <a:pt x="1212" y="1576"/>
                  </a:lnTo>
                  <a:lnTo>
                    <a:pt x="1271" y="1544"/>
                  </a:lnTo>
                  <a:lnTo>
                    <a:pt x="1326" y="1509"/>
                  </a:lnTo>
                  <a:lnTo>
                    <a:pt x="1377" y="1469"/>
                  </a:lnTo>
                  <a:lnTo>
                    <a:pt x="1426" y="1425"/>
                  </a:lnTo>
                  <a:lnTo>
                    <a:pt x="1470" y="1377"/>
                  </a:lnTo>
                  <a:lnTo>
                    <a:pt x="1509" y="1325"/>
                  </a:lnTo>
                  <a:lnTo>
                    <a:pt x="1545" y="1270"/>
                  </a:lnTo>
                  <a:lnTo>
                    <a:pt x="1576" y="1212"/>
                  </a:lnTo>
                  <a:lnTo>
                    <a:pt x="1602" y="1150"/>
                  </a:lnTo>
                  <a:lnTo>
                    <a:pt x="1622" y="1087"/>
                  </a:lnTo>
                  <a:lnTo>
                    <a:pt x="1637" y="1021"/>
                  </a:lnTo>
                  <a:lnTo>
                    <a:pt x="1647" y="953"/>
                  </a:lnTo>
                  <a:lnTo>
                    <a:pt x="1650" y="883"/>
                  </a:lnTo>
                  <a:lnTo>
                    <a:pt x="1647" y="813"/>
                  </a:lnTo>
                  <a:lnTo>
                    <a:pt x="1638" y="746"/>
                  </a:lnTo>
                  <a:lnTo>
                    <a:pt x="1623" y="680"/>
                  </a:lnTo>
                  <a:lnTo>
                    <a:pt x="1602" y="616"/>
                  </a:lnTo>
                  <a:lnTo>
                    <a:pt x="1576" y="555"/>
                  </a:lnTo>
                  <a:lnTo>
                    <a:pt x="1546" y="497"/>
                  </a:lnTo>
                  <a:lnTo>
                    <a:pt x="1511" y="442"/>
                  </a:lnTo>
                  <a:lnTo>
                    <a:pt x="1470" y="391"/>
                  </a:lnTo>
                  <a:lnTo>
                    <a:pt x="1426" y="342"/>
                  </a:lnTo>
                  <a:lnTo>
                    <a:pt x="1377" y="298"/>
                  </a:lnTo>
                  <a:lnTo>
                    <a:pt x="1326" y="257"/>
                  </a:lnTo>
                  <a:lnTo>
                    <a:pt x="1271" y="222"/>
                  </a:lnTo>
                  <a:lnTo>
                    <a:pt x="1212" y="191"/>
                  </a:lnTo>
                  <a:lnTo>
                    <a:pt x="1152" y="165"/>
                  </a:lnTo>
                  <a:lnTo>
                    <a:pt x="1088" y="145"/>
                  </a:lnTo>
                  <a:lnTo>
                    <a:pt x="1022" y="130"/>
                  </a:lnTo>
                  <a:lnTo>
                    <a:pt x="955" y="121"/>
                  </a:lnTo>
                  <a:lnTo>
                    <a:pt x="885" y="118"/>
                  </a:lnTo>
                  <a:close/>
                  <a:moveTo>
                    <a:pt x="885" y="0"/>
                  </a:moveTo>
                  <a:lnTo>
                    <a:pt x="961" y="3"/>
                  </a:lnTo>
                  <a:lnTo>
                    <a:pt x="1035" y="13"/>
                  </a:lnTo>
                  <a:lnTo>
                    <a:pt x="1107" y="29"/>
                  </a:lnTo>
                  <a:lnTo>
                    <a:pt x="1178" y="50"/>
                  </a:lnTo>
                  <a:lnTo>
                    <a:pt x="1244" y="77"/>
                  </a:lnTo>
                  <a:lnTo>
                    <a:pt x="1309" y="109"/>
                  </a:lnTo>
                  <a:lnTo>
                    <a:pt x="1371" y="146"/>
                  </a:lnTo>
                  <a:lnTo>
                    <a:pt x="1429" y="188"/>
                  </a:lnTo>
                  <a:lnTo>
                    <a:pt x="1483" y="234"/>
                  </a:lnTo>
                  <a:lnTo>
                    <a:pt x="1533" y="284"/>
                  </a:lnTo>
                  <a:lnTo>
                    <a:pt x="1580" y="339"/>
                  </a:lnTo>
                  <a:lnTo>
                    <a:pt x="1622" y="397"/>
                  </a:lnTo>
                  <a:lnTo>
                    <a:pt x="1659" y="458"/>
                  </a:lnTo>
                  <a:lnTo>
                    <a:pt x="1691" y="524"/>
                  </a:lnTo>
                  <a:lnTo>
                    <a:pt x="1718" y="590"/>
                  </a:lnTo>
                  <a:lnTo>
                    <a:pt x="1739" y="661"/>
                  </a:lnTo>
                  <a:lnTo>
                    <a:pt x="1755" y="733"/>
                  </a:lnTo>
                  <a:lnTo>
                    <a:pt x="1765" y="807"/>
                  </a:lnTo>
                  <a:lnTo>
                    <a:pt x="1768" y="883"/>
                  </a:lnTo>
                  <a:lnTo>
                    <a:pt x="1765" y="959"/>
                  </a:lnTo>
                  <a:lnTo>
                    <a:pt x="1755" y="1035"/>
                  </a:lnTo>
                  <a:lnTo>
                    <a:pt x="1739" y="1106"/>
                  </a:lnTo>
                  <a:lnTo>
                    <a:pt x="1718" y="1176"/>
                  </a:lnTo>
                  <a:lnTo>
                    <a:pt x="1691" y="1244"/>
                  </a:lnTo>
                  <a:lnTo>
                    <a:pt x="1659" y="1308"/>
                  </a:lnTo>
                  <a:lnTo>
                    <a:pt x="1622" y="1371"/>
                  </a:lnTo>
                  <a:lnTo>
                    <a:pt x="1580" y="1428"/>
                  </a:lnTo>
                  <a:lnTo>
                    <a:pt x="1534" y="1482"/>
                  </a:lnTo>
                  <a:lnTo>
                    <a:pt x="1484" y="1533"/>
                  </a:lnTo>
                  <a:lnTo>
                    <a:pt x="1429" y="1580"/>
                  </a:lnTo>
                  <a:lnTo>
                    <a:pt x="1371" y="1622"/>
                  </a:lnTo>
                  <a:lnTo>
                    <a:pt x="1310" y="1658"/>
                  </a:lnTo>
                  <a:lnTo>
                    <a:pt x="1245" y="1690"/>
                  </a:lnTo>
                  <a:lnTo>
                    <a:pt x="1178" y="1717"/>
                  </a:lnTo>
                  <a:lnTo>
                    <a:pt x="1107" y="1739"/>
                  </a:lnTo>
                  <a:lnTo>
                    <a:pt x="1035" y="1755"/>
                  </a:lnTo>
                  <a:lnTo>
                    <a:pt x="961" y="1764"/>
                  </a:lnTo>
                  <a:lnTo>
                    <a:pt x="885" y="1768"/>
                  </a:lnTo>
                  <a:lnTo>
                    <a:pt x="809" y="1764"/>
                  </a:lnTo>
                  <a:lnTo>
                    <a:pt x="733" y="1755"/>
                  </a:lnTo>
                  <a:lnTo>
                    <a:pt x="662" y="1739"/>
                  </a:lnTo>
                  <a:lnTo>
                    <a:pt x="591" y="1717"/>
                  </a:lnTo>
                  <a:lnTo>
                    <a:pt x="524" y="1690"/>
                  </a:lnTo>
                  <a:lnTo>
                    <a:pt x="459" y="1658"/>
                  </a:lnTo>
                  <a:lnTo>
                    <a:pt x="397" y="1622"/>
                  </a:lnTo>
                  <a:lnTo>
                    <a:pt x="340" y="1580"/>
                  </a:lnTo>
                  <a:lnTo>
                    <a:pt x="285" y="1533"/>
                  </a:lnTo>
                  <a:lnTo>
                    <a:pt x="234" y="1482"/>
                  </a:lnTo>
                  <a:lnTo>
                    <a:pt x="188" y="1428"/>
                  </a:lnTo>
                  <a:lnTo>
                    <a:pt x="146" y="1371"/>
                  </a:lnTo>
                  <a:lnTo>
                    <a:pt x="110" y="1308"/>
                  </a:lnTo>
                  <a:lnTo>
                    <a:pt x="78" y="1244"/>
                  </a:lnTo>
                  <a:lnTo>
                    <a:pt x="51" y="1176"/>
                  </a:lnTo>
                  <a:lnTo>
                    <a:pt x="29" y="1106"/>
                  </a:lnTo>
                  <a:lnTo>
                    <a:pt x="13" y="1035"/>
                  </a:lnTo>
                  <a:lnTo>
                    <a:pt x="4" y="959"/>
                  </a:lnTo>
                  <a:lnTo>
                    <a:pt x="0" y="883"/>
                  </a:lnTo>
                  <a:lnTo>
                    <a:pt x="4" y="807"/>
                  </a:lnTo>
                  <a:lnTo>
                    <a:pt x="13" y="733"/>
                  </a:lnTo>
                  <a:lnTo>
                    <a:pt x="29" y="660"/>
                  </a:lnTo>
                  <a:lnTo>
                    <a:pt x="51" y="590"/>
                  </a:lnTo>
                  <a:lnTo>
                    <a:pt x="78" y="523"/>
                  </a:lnTo>
                  <a:lnTo>
                    <a:pt x="110" y="458"/>
                  </a:lnTo>
                  <a:lnTo>
                    <a:pt x="146" y="397"/>
                  </a:lnTo>
                  <a:lnTo>
                    <a:pt x="188" y="339"/>
                  </a:lnTo>
                  <a:lnTo>
                    <a:pt x="234" y="284"/>
                  </a:lnTo>
                  <a:lnTo>
                    <a:pt x="285" y="234"/>
                  </a:lnTo>
                  <a:lnTo>
                    <a:pt x="340" y="188"/>
                  </a:lnTo>
                  <a:lnTo>
                    <a:pt x="397" y="146"/>
                  </a:lnTo>
                  <a:lnTo>
                    <a:pt x="459" y="108"/>
                  </a:lnTo>
                  <a:lnTo>
                    <a:pt x="524" y="76"/>
                  </a:lnTo>
                  <a:lnTo>
                    <a:pt x="591" y="49"/>
                  </a:lnTo>
                  <a:lnTo>
                    <a:pt x="662" y="28"/>
                  </a:lnTo>
                  <a:lnTo>
                    <a:pt x="733" y="13"/>
                  </a:lnTo>
                  <a:lnTo>
                    <a:pt x="809" y="3"/>
                  </a:lnTo>
                  <a:lnTo>
                    <a:pt x="8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65" name="Freeform 48">
              <a:extLst>
                <a:ext uri="{FF2B5EF4-FFF2-40B4-BE49-F238E27FC236}">
                  <a16:creationId xmlns:a16="http://schemas.microsoft.com/office/drawing/2014/main" id="{CA7CF112-0429-4D70-B168-F7D1E0305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8676" y="2846388"/>
              <a:ext cx="68263" cy="68263"/>
            </a:xfrm>
            <a:custGeom>
              <a:avLst/>
              <a:gdLst>
                <a:gd name="T0" fmla="*/ 353 w 471"/>
                <a:gd name="T1" fmla="*/ 0 h 471"/>
                <a:gd name="T2" fmla="*/ 471 w 471"/>
                <a:gd name="T3" fmla="*/ 0 h 471"/>
                <a:gd name="T4" fmla="*/ 471 w 471"/>
                <a:gd name="T5" fmla="*/ 412 h 471"/>
                <a:gd name="T6" fmla="*/ 468 w 471"/>
                <a:gd name="T7" fmla="*/ 431 h 471"/>
                <a:gd name="T8" fmla="*/ 460 w 471"/>
                <a:gd name="T9" fmla="*/ 447 h 471"/>
                <a:gd name="T10" fmla="*/ 447 w 471"/>
                <a:gd name="T11" fmla="*/ 460 h 471"/>
                <a:gd name="T12" fmla="*/ 431 w 471"/>
                <a:gd name="T13" fmla="*/ 469 h 471"/>
                <a:gd name="T14" fmla="*/ 412 w 471"/>
                <a:gd name="T15" fmla="*/ 471 h 471"/>
                <a:gd name="T16" fmla="*/ 0 w 471"/>
                <a:gd name="T17" fmla="*/ 471 h 471"/>
                <a:gd name="T18" fmla="*/ 0 w 471"/>
                <a:gd name="T19" fmla="*/ 354 h 471"/>
                <a:gd name="T20" fmla="*/ 353 w 471"/>
                <a:gd name="T21" fmla="*/ 354 h 471"/>
                <a:gd name="T22" fmla="*/ 353 w 471"/>
                <a:gd name="T23" fmla="*/ 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1" h="471">
                  <a:moveTo>
                    <a:pt x="353" y="0"/>
                  </a:moveTo>
                  <a:lnTo>
                    <a:pt x="471" y="0"/>
                  </a:lnTo>
                  <a:lnTo>
                    <a:pt x="471" y="412"/>
                  </a:lnTo>
                  <a:lnTo>
                    <a:pt x="468" y="431"/>
                  </a:lnTo>
                  <a:lnTo>
                    <a:pt x="460" y="447"/>
                  </a:lnTo>
                  <a:lnTo>
                    <a:pt x="447" y="460"/>
                  </a:lnTo>
                  <a:lnTo>
                    <a:pt x="431" y="469"/>
                  </a:lnTo>
                  <a:lnTo>
                    <a:pt x="412" y="471"/>
                  </a:lnTo>
                  <a:lnTo>
                    <a:pt x="0" y="471"/>
                  </a:lnTo>
                  <a:lnTo>
                    <a:pt x="0" y="354"/>
                  </a:lnTo>
                  <a:lnTo>
                    <a:pt x="353" y="354"/>
                  </a:lnTo>
                  <a:lnTo>
                    <a:pt x="3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66" name="Freeform 49">
              <a:extLst>
                <a:ext uri="{FF2B5EF4-FFF2-40B4-BE49-F238E27FC236}">
                  <a16:creationId xmlns:a16="http://schemas.microsoft.com/office/drawing/2014/main" id="{ABAE7B18-44DF-45A6-89AA-B068D7274F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4826" y="3221038"/>
              <a:ext cx="68263" cy="68263"/>
            </a:xfrm>
            <a:custGeom>
              <a:avLst/>
              <a:gdLst>
                <a:gd name="T0" fmla="*/ 59 w 471"/>
                <a:gd name="T1" fmla="*/ 0 h 471"/>
                <a:gd name="T2" fmla="*/ 471 w 471"/>
                <a:gd name="T3" fmla="*/ 0 h 471"/>
                <a:gd name="T4" fmla="*/ 471 w 471"/>
                <a:gd name="T5" fmla="*/ 118 h 471"/>
                <a:gd name="T6" fmla="*/ 118 w 471"/>
                <a:gd name="T7" fmla="*/ 118 h 471"/>
                <a:gd name="T8" fmla="*/ 118 w 471"/>
                <a:gd name="T9" fmla="*/ 471 h 471"/>
                <a:gd name="T10" fmla="*/ 0 w 471"/>
                <a:gd name="T11" fmla="*/ 471 h 471"/>
                <a:gd name="T12" fmla="*/ 0 w 471"/>
                <a:gd name="T13" fmla="*/ 59 h 471"/>
                <a:gd name="T14" fmla="*/ 3 w 471"/>
                <a:gd name="T15" fmla="*/ 40 h 471"/>
                <a:gd name="T16" fmla="*/ 12 w 471"/>
                <a:gd name="T17" fmla="*/ 24 h 471"/>
                <a:gd name="T18" fmla="*/ 25 w 471"/>
                <a:gd name="T19" fmla="*/ 11 h 471"/>
                <a:gd name="T20" fmla="*/ 41 w 471"/>
                <a:gd name="T21" fmla="*/ 3 h 471"/>
                <a:gd name="T22" fmla="*/ 59 w 471"/>
                <a:gd name="T23" fmla="*/ 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1" h="471">
                  <a:moveTo>
                    <a:pt x="59" y="0"/>
                  </a:moveTo>
                  <a:lnTo>
                    <a:pt x="471" y="0"/>
                  </a:lnTo>
                  <a:lnTo>
                    <a:pt x="471" y="118"/>
                  </a:lnTo>
                  <a:lnTo>
                    <a:pt x="118" y="118"/>
                  </a:lnTo>
                  <a:lnTo>
                    <a:pt x="118" y="471"/>
                  </a:lnTo>
                  <a:lnTo>
                    <a:pt x="0" y="471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5" y="11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67" name="Freeform 50">
              <a:extLst>
                <a:ext uri="{FF2B5EF4-FFF2-40B4-BE49-F238E27FC236}">
                  <a16:creationId xmlns:a16="http://schemas.microsoft.com/office/drawing/2014/main" id="{CD677D47-9133-40D5-81D3-3A6F8071D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6088" y="2813051"/>
              <a:ext cx="398463" cy="398463"/>
            </a:xfrm>
            <a:custGeom>
              <a:avLst/>
              <a:gdLst>
                <a:gd name="T0" fmla="*/ 1855 w 2760"/>
                <a:gd name="T1" fmla="*/ 1 h 2759"/>
                <a:gd name="T2" fmla="*/ 2043 w 2760"/>
                <a:gd name="T3" fmla="*/ 20 h 2759"/>
                <a:gd name="T4" fmla="*/ 2228 w 2760"/>
                <a:gd name="T5" fmla="*/ 60 h 2759"/>
                <a:gd name="T6" fmla="*/ 2411 w 2760"/>
                <a:gd name="T7" fmla="*/ 120 h 2759"/>
                <a:gd name="T8" fmla="*/ 2589 w 2760"/>
                <a:gd name="T9" fmla="*/ 201 h 2759"/>
                <a:gd name="T10" fmla="*/ 2760 w 2760"/>
                <a:gd name="T11" fmla="*/ 304 h 2759"/>
                <a:gd name="T12" fmla="*/ 2608 w 2760"/>
                <a:gd name="T13" fmla="*/ 347 h 2759"/>
                <a:gd name="T14" fmla="*/ 2431 w 2760"/>
                <a:gd name="T15" fmla="*/ 256 h 2759"/>
                <a:gd name="T16" fmla="*/ 2246 w 2760"/>
                <a:gd name="T17" fmla="*/ 188 h 2759"/>
                <a:gd name="T18" fmla="*/ 2058 w 2760"/>
                <a:gd name="T19" fmla="*/ 142 h 2759"/>
                <a:gd name="T20" fmla="*/ 1864 w 2760"/>
                <a:gd name="T21" fmla="*/ 120 h 2759"/>
                <a:gd name="T22" fmla="*/ 1670 w 2760"/>
                <a:gd name="T23" fmla="*/ 120 h 2759"/>
                <a:gd name="T24" fmla="*/ 1478 w 2760"/>
                <a:gd name="T25" fmla="*/ 142 h 2759"/>
                <a:gd name="T26" fmla="*/ 1288 w 2760"/>
                <a:gd name="T27" fmla="*/ 188 h 2759"/>
                <a:gd name="T28" fmla="*/ 1103 w 2760"/>
                <a:gd name="T29" fmla="*/ 256 h 2759"/>
                <a:gd name="T30" fmla="*/ 926 w 2760"/>
                <a:gd name="T31" fmla="*/ 347 h 2759"/>
                <a:gd name="T32" fmla="*/ 763 w 2760"/>
                <a:gd name="T33" fmla="*/ 458 h 2759"/>
                <a:gd name="T34" fmla="*/ 618 w 2760"/>
                <a:gd name="T35" fmla="*/ 582 h 2759"/>
                <a:gd name="T36" fmla="*/ 492 w 2760"/>
                <a:gd name="T37" fmla="*/ 720 h 2759"/>
                <a:gd name="T38" fmla="*/ 383 w 2760"/>
                <a:gd name="T39" fmla="*/ 869 h 2759"/>
                <a:gd name="T40" fmla="*/ 292 w 2760"/>
                <a:gd name="T41" fmla="*/ 1028 h 2759"/>
                <a:gd name="T42" fmla="*/ 220 w 2760"/>
                <a:gd name="T43" fmla="*/ 1194 h 2759"/>
                <a:gd name="T44" fmla="*/ 166 w 2760"/>
                <a:gd name="T45" fmla="*/ 1368 h 2759"/>
                <a:gd name="T46" fmla="*/ 133 w 2760"/>
                <a:gd name="T47" fmla="*/ 1545 h 2759"/>
                <a:gd name="T48" fmla="*/ 118 w 2760"/>
                <a:gd name="T49" fmla="*/ 1725 h 2759"/>
                <a:gd name="T50" fmla="*/ 123 w 2760"/>
                <a:gd name="T51" fmla="*/ 1908 h 2759"/>
                <a:gd name="T52" fmla="*/ 149 w 2760"/>
                <a:gd name="T53" fmla="*/ 2088 h 2759"/>
                <a:gd name="T54" fmla="*/ 195 w 2760"/>
                <a:gd name="T55" fmla="*/ 2267 h 2759"/>
                <a:gd name="T56" fmla="*/ 262 w 2760"/>
                <a:gd name="T57" fmla="*/ 2442 h 2759"/>
                <a:gd name="T58" fmla="*/ 350 w 2760"/>
                <a:gd name="T59" fmla="*/ 2611 h 2759"/>
                <a:gd name="T60" fmla="*/ 305 w 2760"/>
                <a:gd name="T61" fmla="*/ 2759 h 2759"/>
                <a:gd name="T62" fmla="*/ 205 w 2760"/>
                <a:gd name="T63" fmla="*/ 2595 h 2759"/>
                <a:gd name="T64" fmla="*/ 125 w 2760"/>
                <a:gd name="T65" fmla="*/ 2421 h 2759"/>
                <a:gd name="T66" fmla="*/ 64 w 2760"/>
                <a:gd name="T67" fmla="*/ 2240 h 2759"/>
                <a:gd name="T68" fmla="*/ 23 w 2760"/>
                <a:gd name="T69" fmla="*/ 2054 h 2759"/>
                <a:gd name="T70" fmla="*/ 2 w 2760"/>
                <a:gd name="T71" fmla="*/ 1863 h 2759"/>
                <a:gd name="T72" fmla="*/ 2 w 2760"/>
                <a:gd name="T73" fmla="*/ 1671 h 2759"/>
                <a:gd name="T74" fmla="*/ 24 w 2760"/>
                <a:gd name="T75" fmla="*/ 1480 h 2759"/>
                <a:gd name="T76" fmla="*/ 64 w 2760"/>
                <a:gd name="T77" fmla="*/ 1294 h 2759"/>
                <a:gd name="T78" fmla="*/ 126 w 2760"/>
                <a:gd name="T79" fmla="*/ 1113 h 2759"/>
                <a:gd name="T80" fmla="*/ 206 w 2760"/>
                <a:gd name="T81" fmla="*/ 940 h 2759"/>
                <a:gd name="T82" fmla="*/ 305 w 2760"/>
                <a:gd name="T83" fmla="*/ 774 h 2759"/>
                <a:gd name="T84" fmla="*/ 426 w 2760"/>
                <a:gd name="T85" fmla="*/ 616 h 2759"/>
                <a:gd name="T86" fmla="*/ 560 w 2760"/>
                <a:gd name="T87" fmla="*/ 475 h 2759"/>
                <a:gd name="T88" fmla="*/ 708 w 2760"/>
                <a:gd name="T89" fmla="*/ 352 h 2759"/>
                <a:gd name="T90" fmla="*/ 866 w 2760"/>
                <a:gd name="T91" fmla="*/ 245 h 2759"/>
                <a:gd name="T92" fmla="*/ 1034 w 2760"/>
                <a:gd name="T93" fmla="*/ 158 h 2759"/>
                <a:gd name="T94" fmla="*/ 1209 w 2760"/>
                <a:gd name="T95" fmla="*/ 90 h 2759"/>
                <a:gd name="T96" fmla="*/ 1389 w 2760"/>
                <a:gd name="T97" fmla="*/ 40 h 2759"/>
                <a:gd name="T98" fmla="*/ 1574 w 2760"/>
                <a:gd name="T99" fmla="*/ 10 h 2759"/>
                <a:gd name="T100" fmla="*/ 1760 w 2760"/>
                <a:gd name="T101" fmla="*/ 0 h 2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60" h="2759">
                  <a:moveTo>
                    <a:pt x="1760" y="0"/>
                  </a:moveTo>
                  <a:lnTo>
                    <a:pt x="1855" y="1"/>
                  </a:lnTo>
                  <a:lnTo>
                    <a:pt x="1948" y="8"/>
                  </a:lnTo>
                  <a:lnTo>
                    <a:pt x="2043" y="20"/>
                  </a:lnTo>
                  <a:lnTo>
                    <a:pt x="2136" y="37"/>
                  </a:lnTo>
                  <a:lnTo>
                    <a:pt x="2228" y="60"/>
                  </a:lnTo>
                  <a:lnTo>
                    <a:pt x="2321" y="88"/>
                  </a:lnTo>
                  <a:lnTo>
                    <a:pt x="2411" y="120"/>
                  </a:lnTo>
                  <a:lnTo>
                    <a:pt x="2501" y="158"/>
                  </a:lnTo>
                  <a:lnTo>
                    <a:pt x="2589" y="201"/>
                  </a:lnTo>
                  <a:lnTo>
                    <a:pt x="2675" y="250"/>
                  </a:lnTo>
                  <a:lnTo>
                    <a:pt x="2760" y="304"/>
                  </a:lnTo>
                  <a:lnTo>
                    <a:pt x="2693" y="401"/>
                  </a:lnTo>
                  <a:lnTo>
                    <a:pt x="2608" y="347"/>
                  </a:lnTo>
                  <a:lnTo>
                    <a:pt x="2521" y="299"/>
                  </a:lnTo>
                  <a:lnTo>
                    <a:pt x="2431" y="256"/>
                  </a:lnTo>
                  <a:lnTo>
                    <a:pt x="2340" y="220"/>
                  </a:lnTo>
                  <a:lnTo>
                    <a:pt x="2246" y="188"/>
                  </a:lnTo>
                  <a:lnTo>
                    <a:pt x="2152" y="163"/>
                  </a:lnTo>
                  <a:lnTo>
                    <a:pt x="2058" y="142"/>
                  </a:lnTo>
                  <a:lnTo>
                    <a:pt x="1961" y="128"/>
                  </a:lnTo>
                  <a:lnTo>
                    <a:pt x="1864" y="120"/>
                  </a:lnTo>
                  <a:lnTo>
                    <a:pt x="1768" y="117"/>
                  </a:lnTo>
                  <a:lnTo>
                    <a:pt x="1670" y="120"/>
                  </a:lnTo>
                  <a:lnTo>
                    <a:pt x="1574" y="128"/>
                  </a:lnTo>
                  <a:lnTo>
                    <a:pt x="1478" y="142"/>
                  </a:lnTo>
                  <a:lnTo>
                    <a:pt x="1382" y="163"/>
                  </a:lnTo>
                  <a:lnTo>
                    <a:pt x="1288" y="188"/>
                  </a:lnTo>
                  <a:lnTo>
                    <a:pt x="1196" y="220"/>
                  </a:lnTo>
                  <a:lnTo>
                    <a:pt x="1103" y="256"/>
                  </a:lnTo>
                  <a:lnTo>
                    <a:pt x="1014" y="299"/>
                  </a:lnTo>
                  <a:lnTo>
                    <a:pt x="926" y="347"/>
                  </a:lnTo>
                  <a:lnTo>
                    <a:pt x="841" y="401"/>
                  </a:lnTo>
                  <a:lnTo>
                    <a:pt x="763" y="458"/>
                  </a:lnTo>
                  <a:lnTo>
                    <a:pt x="689" y="519"/>
                  </a:lnTo>
                  <a:lnTo>
                    <a:pt x="618" y="582"/>
                  </a:lnTo>
                  <a:lnTo>
                    <a:pt x="553" y="650"/>
                  </a:lnTo>
                  <a:lnTo>
                    <a:pt x="492" y="720"/>
                  </a:lnTo>
                  <a:lnTo>
                    <a:pt x="435" y="794"/>
                  </a:lnTo>
                  <a:lnTo>
                    <a:pt x="383" y="869"/>
                  </a:lnTo>
                  <a:lnTo>
                    <a:pt x="335" y="947"/>
                  </a:lnTo>
                  <a:lnTo>
                    <a:pt x="292" y="1028"/>
                  </a:lnTo>
                  <a:lnTo>
                    <a:pt x="253" y="1110"/>
                  </a:lnTo>
                  <a:lnTo>
                    <a:pt x="220" y="1194"/>
                  </a:lnTo>
                  <a:lnTo>
                    <a:pt x="191" y="1280"/>
                  </a:lnTo>
                  <a:lnTo>
                    <a:pt x="166" y="1368"/>
                  </a:lnTo>
                  <a:lnTo>
                    <a:pt x="147" y="1456"/>
                  </a:lnTo>
                  <a:lnTo>
                    <a:pt x="133" y="1545"/>
                  </a:lnTo>
                  <a:lnTo>
                    <a:pt x="123" y="1635"/>
                  </a:lnTo>
                  <a:lnTo>
                    <a:pt x="118" y="1725"/>
                  </a:lnTo>
                  <a:lnTo>
                    <a:pt x="118" y="1817"/>
                  </a:lnTo>
                  <a:lnTo>
                    <a:pt x="123" y="1908"/>
                  </a:lnTo>
                  <a:lnTo>
                    <a:pt x="134" y="1998"/>
                  </a:lnTo>
                  <a:lnTo>
                    <a:pt x="149" y="2088"/>
                  </a:lnTo>
                  <a:lnTo>
                    <a:pt x="170" y="2178"/>
                  </a:lnTo>
                  <a:lnTo>
                    <a:pt x="195" y="2267"/>
                  </a:lnTo>
                  <a:lnTo>
                    <a:pt x="226" y="2355"/>
                  </a:lnTo>
                  <a:lnTo>
                    <a:pt x="262" y="2442"/>
                  </a:lnTo>
                  <a:lnTo>
                    <a:pt x="304" y="2527"/>
                  </a:lnTo>
                  <a:lnTo>
                    <a:pt x="350" y="2611"/>
                  </a:lnTo>
                  <a:lnTo>
                    <a:pt x="403" y="2693"/>
                  </a:lnTo>
                  <a:lnTo>
                    <a:pt x="305" y="2759"/>
                  </a:lnTo>
                  <a:lnTo>
                    <a:pt x="252" y="2677"/>
                  </a:lnTo>
                  <a:lnTo>
                    <a:pt x="205" y="2595"/>
                  </a:lnTo>
                  <a:lnTo>
                    <a:pt x="163" y="2509"/>
                  </a:lnTo>
                  <a:lnTo>
                    <a:pt x="125" y="2421"/>
                  </a:lnTo>
                  <a:lnTo>
                    <a:pt x="92" y="2331"/>
                  </a:lnTo>
                  <a:lnTo>
                    <a:pt x="64" y="2240"/>
                  </a:lnTo>
                  <a:lnTo>
                    <a:pt x="41" y="2147"/>
                  </a:lnTo>
                  <a:lnTo>
                    <a:pt x="23" y="2054"/>
                  </a:lnTo>
                  <a:lnTo>
                    <a:pt x="10" y="1958"/>
                  </a:lnTo>
                  <a:lnTo>
                    <a:pt x="2" y="1863"/>
                  </a:lnTo>
                  <a:lnTo>
                    <a:pt x="0" y="1766"/>
                  </a:lnTo>
                  <a:lnTo>
                    <a:pt x="2" y="1671"/>
                  </a:lnTo>
                  <a:lnTo>
                    <a:pt x="11" y="1575"/>
                  </a:lnTo>
                  <a:lnTo>
                    <a:pt x="24" y="1480"/>
                  </a:lnTo>
                  <a:lnTo>
                    <a:pt x="42" y="1386"/>
                  </a:lnTo>
                  <a:lnTo>
                    <a:pt x="64" y="1294"/>
                  </a:lnTo>
                  <a:lnTo>
                    <a:pt x="92" y="1203"/>
                  </a:lnTo>
                  <a:lnTo>
                    <a:pt x="126" y="1113"/>
                  </a:lnTo>
                  <a:lnTo>
                    <a:pt x="163" y="1025"/>
                  </a:lnTo>
                  <a:lnTo>
                    <a:pt x="206" y="940"/>
                  </a:lnTo>
                  <a:lnTo>
                    <a:pt x="253" y="856"/>
                  </a:lnTo>
                  <a:lnTo>
                    <a:pt x="305" y="774"/>
                  </a:lnTo>
                  <a:lnTo>
                    <a:pt x="364" y="693"/>
                  </a:lnTo>
                  <a:lnTo>
                    <a:pt x="426" y="616"/>
                  </a:lnTo>
                  <a:lnTo>
                    <a:pt x="492" y="544"/>
                  </a:lnTo>
                  <a:lnTo>
                    <a:pt x="560" y="475"/>
                  </a:lnTo>
                  <a:lnTo>
                    <a:pt x="633" y="411"/>
                  </a:lnTo>
                  <a:lnTo>
                    <a:pt x="708" y="352"/>
                  </a:lnTo>
                  <a:lnTo>
                    <a:pt x="786" y="296"/>
                  </a:lnTo>
                  <a:lnTo>
                    <a:pt x="866" y="245"/>
                  </a:lnTo>
                  <a:lnTo>
                    <a:pt x="949" y="200"/>
                  </a:lnTo>
                  <a:lnTo>
                    <a:pt x="1034" y="158"/>
                  </a:lnTo>
                  <a:lnTo>
                    <a:pt x="1121" y="122"/>
                  </a:lnTo>
                  <a:lnTo>
                    <a:pt x="1209" y="90"/>
                  </a:lnTo>
                  <a:lnTo>
                    <a:pt x="1298" y="63"/>
                  </a:lnTo>
                  <a:lnTo>
                    <a:pt x="1389" y="40"/>
                  </a:lnTo>
                  <a:lnTo>
                    <a:pt x="1481" y="23"/>
                  </a:lnTo>
                  <a:lnTo>
                    <a:pt x="1574" y="10"/>
                  </a:lnTo>
                  <a:lnTo>
                    <a:pt x="1667" y="2"/>
                  </a:lnTo>
                  <a:lnTo>
                    <a:pt x="17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68" name="Freeform 51">
              <a:extLst>
                <a:ext uri="{FF2B5EF4-FFF2-40B4-BE49-F238E27FC236}">
                  <a16:creationId xmlns:a16="http://schemas.microsoft.com/office/drawing/2014/main" id="{B4D77F9A-4205-4943-B7A3-F4D7C5C348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7213" y="2927351"/>
              <a:ext cx="398463" cy="395288"/>
            </a:xfrm>
            <a:custGeom>
              <a:avLst/>
              <a:gdLst>
                <a:gd name="T0" fmla="*/ 2520 w 2759"/>
                <a:gd name="T1" fmla="*/ 86 h 2742"/>
                <a:gd name="T2" fmla="*/ 2611 w 2759"/>
                <a:gd name="T3" fmla="*/ 266 h 2742"/>
                <a:gd name="T4" fmla="*/ 2681 w 2759"/>
                <a:gd name="T5" fmla="*/ 452 h 2742"/>
                <a:gd name="T6" fmla="*/ 2728 w 2759"/>
                <a:gd name="T7" fmla="*/ 644 h 2742"/>
                <a:gd name="T8" fmla="*/ 2754 w 2759"/>
                <a:gd name="T9" fmla="*/ 838 h 2742"/>
                <a:gd name="T10" fmla="*/ 2758 w 2759"/>
                <a:gd name="T11" fmla="*/ 1033 h 2742"/>
                <a:gd name="T12" fmla="*/ 2741 w 2759"/>
                <a:gd name="T13" fmla="*/ 1229 h 2742"/>
                <a:gd name="T14" fmla="*/ 2703 w 2759"/>
                <a:gd name="T15" fmla="*/ 1422 h 2742"/>
                <a:gd name="T16" fmla="*/ 2641 w 2759"/>
                <a:gd name="T17" fmla="*/ 1610 h 2742"/>
                <a:gd name="T18" fmla="*/ 2559 w 2759"/>
                <a:gd name="T19" fmla="*/ 1792 h 2742"/>
                <a:gd name="T20" fmla="*/ 2455 w 2759"/>
                <a:gd name="T21" fmla="*/ 1966 h 2742"/>
                <a:gd name="T22" fmla="*/ 2334 w 2759"/>
                <a:gd name="T23" fmla="*/ 2125 h 2742"/>
                <a:gd name="T24" fmla="*/ 2199 w 2759"/>
                <a:gd name="T25" fmla="*/ 2267 h 2742"/>
                <a:gd name="T26" fmla="*/ 2051 w 2759"/>
                <a:gd name="T27" fmla="*/ 2390 h 2742"/>
                <a:gd name="T28" fmla="*/ 1893 w 2759"/>
                <a:gd name="T29" fmla="*/ 2495 h 2742"/>
                <a:gd name="T30" fmla="*/ 1726 w 2759"/>
                <a:gd name="T31" fmla="*/ 2582 h 2742"/>
                <a:gd name="T32" fmla="*/ 1551 w 2759"/>
                <a:gd name="T33" fmla="*/ 2651 h 2742"/>
                <a:gd name="T34" fmla="*/ 1371 w 2759"/>
                <a:gd name="T35" fmla="*/ 2701 h 2742"/>
                <a:gd name="T36" fmla="*/ 1186 w 2759"/>
                <a:gd name="T37" fmla="*/ 2731 h 2742"/>
                <a:gd name="T38" fmla="*/ 999 w 2759"/>
                <a:gd name="T39" fmla="*/ 2742 h 2742"/>
                <a:gd name="T40" fmla="*/ 811 w 2759"/>
                <a:gd name="T41" fmla="*/ 2733 h 2742"/>
                <a:gd name="T42" fmla="*/ 624 w 2759"/>
                <a:gd name="T43" fmla="*/ 2703 h 2742"/>
                <a:gd name="T44" fmla="*/ 440 w 2759"/>
                <a:gd name="T45" fmla="*/ 2654 h 2742"/>
                <a:gd name="T46" fmla="*/ 259 w 2759"/>
                <a:gd name="T47" fmla="*/ 2583 h 2742"/>
                <a:gd name="T48" fmla="*/ 85 w 2759"/>
                <a:gd name="T49" fmla="*/ 2491 h 2742"/>
                <a:gd name="T50" fmla="*/ 66 w 2759"/>
                <a:gd name="T51" fmla="*/ 2340 h 2742"/>
                <a:gd name="T52" fmla="*/ 237 w 2759"/>
                <a:gd name="T53" fmla="*/ 2441 h 2742"/>
                <a:gd name="T54" fmla="*/ 416 w 2759"/>
                <a:gd name="T55" fmla="*/ 2520 h 2742"/>
                <a:gd name="T56" fmla="*/ 601 w 2759"/>
                <a:gd name="T57" fmla="*/ 2577 h 2742"/>
                <a:gd name="T58" fmla="*/ 791 w 2759"/>
                <a:gd name="T59" fmla="*/ 2612 h 2742"/>
                <a:gd name="T60" fmla="*/ 982 w 2759"/>
                <a:gd name="T61" fmla="*/ 2624 h 2742"/>
                <a:gd name="T62" fmla="*/ 1174 w 2759"/>
                <a:gd name="T63" fmla="*/ 2614 h 2742"/>
                <a:gd name="T64" fmla="*/ 1364 w 2759"/>
                <a:gd name="T65" fmla="*/ 2582 h 2742"/>
                <a:gd name="T66" fmla="*/ 1550 w 2759"/>
                <a:gd name="T67" fmla="*/ 2527 h 2742"/>
                <a:gd name="T68" fmla="*/ 1730 w 2759"/>
                <a:gd name="T69" fmla="*/ 2450 h 2742"/>
                <a:gd name="T70" fmla="*/ 1902 w 2759"/>
                <a:gd name="T71" fmla="*/ 2350 h 2742"/>
                <a:gd name="T72" fmla="*/ 2056 w 2759"/>
                <a:gd name="T73" fmla="*/ 2235 h 2742"/>
                <a:gd name="T74" fmla="*/ 2194 w 2759"/>
                <a:gd name="T75" fmla="*/ 2106 h 2742"/>
                <a:gd name="T76" fmla="*/ 2313 w 2759"/>
                <a:gd name="T77" fmla="*/ 1964 h 2742"/>
                <a:gd name="T78" fmla="*/ 2415 w 2759"/>
                <a:gd name="T79" fmla="*/ 1810 h 2742"/>
                <a:gd name="T80" fmla="*/ 2498 w 2759"/>
                <a:gd name="T81" fmla="*/ 1648 h 2742"/>
                <a:gd name="T82" fmla="*/ 2563 w 2759"/>
                <a:gd name="T83" fmla="*/ 1479 h 2742"/>
                <a:gd name="T84" fmla="*/ 2608 w 2759"/>
                <a:gd name="T85" fmla="*/ 1304 h 2742"/>
                <a:gd name="T86" fmla="*/ 2635 w 2759"/>
                <a:gd name="T87" fmla="*/ 1126 h 2742"/>
                <a:gd name="T88" fmla="*/ 2641 w 2759"/>
                <a:gd name="T89" fmla="*/ 944 h 2742"/>
                <a:gd name="T90" fmla="*/ 2629 w 2759"/>
                <a:gd name="T91" fmla="*/ 762 h 2742"/>
                <a:gd name="T92" fmla="*/ 2595 w 2759"/>
                <a:gd name="T93" fmla="*/ 581 h 2742"/>
                <a:gd name="T94" fmla="*/ 2541 w 2759"/>
                <a:gd name="T95" fmla="*/ 404 h 2742"/>
                <a:gd name="T96" fmla="*/ 2465 w 2759"/>
                <a:gd name="T97" fmla="*/ 231 h 2742"/>
                <a:gd name="T98" fmla="*/ 2369 w 2759"/>
                <a:gd name="T99" fmla="*/ 64 h 2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759" h="2742">
                  <a:moveTo>
                    <a:pt x="2466" y="0"/>
                  </a:moveTo>
                  <a:lnTo>
                    <a:pt x="2520" y="86"/>
                  </a:lnTo>
                  <a:lnTo>
                    <a:pt x="2568" y="175"/>
                  </a:lnTo>
                  <a:lnTo>
                    <a:pt x="2611" y="266"/>
                  </a:lnTo>
                  <a:lnTo>
                    <a:pt x="2649" y="358"/>
                  </a:lnTo>
                  <a:lnTo>
                    <a:pt x="2681" y="452"/>
                  </a:lnTo>
                  <a:lnTo>
                    <a:pt x="2707" y="547"/>
                  </a:lnTo>
                  <a:lnTo>
                    <a:pt x="2728" y="644"/>
                  </a:lnTo>
                  <a:lnTo>
                    <a:pt x="2744" y="740"/>
                  </a:lnTo>
                  <a:lnTo>
                    <a:pt x="2754" y="838"/>
                  </a:lnTo>
                  <a:lnTo>
                    <a:pt x="2759" y="936"/>
                  </a:lnTo>
                  <a:lnTo>
                    <a:pt x="2758" y="1033"/>
                  </a:lnTo>
                  <a:lnTo>
                    <a:pt x="2753" y="1132"/>
                  </a:lnTo>
                  <a:lnTo>
                    <a:pt x="2741" y="1229"/>
                  </a:lnTo>
                  <a:lnTo>
                    <a:pt x="2724" y="1326"/>
                  </a:lnTo>
                  <a:lnTo>
                    <a:pt x="2703" y="1422"/>
                  </a:lnTo>
                  <a:lnTo>
                    <a:pt x="2675" y="1516"/>
                  </a:lnTo>
                  <a:lnTo>
                    <a:pt x="2641" y="1610"/>
                  </a:lnTo>
                  <a:lnTo>
                    <a:pt x="2603" y="1702"/>
                  </a:lnTo>
                  <a:lnTo>
                    <a:pt x="2559" y="1792"/>
                  </a:lnTo>
                  <a:lnTo>
                    <a:pt x="2509" y="1880"/>
                  </a:lnTo>
                  <a:lnTo>
                    <a:pt x="2455" y="1966"/>
                  </a:lnTo>
                  <a:lnTo>
                    <a:pt x="2397" y="2048"/>
                  </a:lnTo>
                  <a:lnTo>
                    <a:pt x="2334" y="2125"/>
                  </a:lnTo>
                  <a:lnTo>
                    <a:pt x="2268" y="2198"/>
                  </a:lnTo>
                  <a:lnTo>
                    <a:pt x="2199" y="2267"/>
                  </a:lnTo>
                  <a:lnTo>
                    <a:pt x="2126" y="2330"/>
                  </a:lnTo>
                  <a:lnTo>
                    <a:pt x="2051" y="2390"/>
                  </a:lnTo>
                  <a:lnTo>
                    <a:pt x="1974" y="2445"/>
                  </a:lnTo>
                  <a:lnTo>
                    <a:pt x="1893" y="2495"/>
                  </a:lnTo>
                  <a:lnTo>
                    <a:pt x="1811" y="2541"/>
                  </a:lnTo>
                  <a:lnTo>
                    <a:pt x="1726" y="2582"/>
                  </a:lnTo>
                  <a:lnTo>
                    <a:pt x="1640" y="2620"/>
                  </a:lnTo>
                  <a:lnTo>
                    <a:pt x="1551" y="2651"/>
                  </a:lnTo>
                  <a:lnTo>
                    <a:pt x="1462" y="2679"/>
                  </a:lnTo>
                  <a:lnTo>
                    <a:pt x="1371" y="2701"/>
                  </a:lnTo>
                  <a:lnTo>
                    <a:pt x="1279" y="2718"/>
                  </a:lnTo>
                  <a:lnTo>
                    <a:pt x="1186" y="2731"/>
                  </a:lnTo>
                  <a:lnTo>
                    <a:pt x="1093" y="2739"/>
                  </a:lnTo>
                  <a:lnTo>
                    <a:pt x="999" y="2742"/>
                  </a:lnTo>
                  <a:lnTo>
                    <a:pt x="905" y="2740"/>
                  </a:lnTo>
                  <a:lnTo>
                    <a:pt x="811" y="2733"/>
                  </a:lnTo>
                  <a:lnTo>
                    <a:pt x="717" y="2721"/>
                  </a:lnTo>
                  <a:lnTo>
                    <a:pt x="624" y="2703"/>
                  </a:lnTo>
                  <a:lnTo>
                    <a:pt x="531" y="2681"/>
                  </a:lnTo>
                  <a:lnTo>
                    <a:pt x="440" y="2654"/>
                  </a:lnTo>
                  <a:lnTo>
                    <a:pt x="349" y="2621"/>
                  </a:lnTo>
                  <a:lnTo>
                    <a:pt x="259" y="2583"/>
                  </a:lnTo>
                  <a:lnTo>
                    <a:pt x="171" y="2540"/>
                  </a:lnTo>
                  <a:lnTo>
                    <a:pt x="85" y="2491"/>
                  </a:lnTo>
                  <a:lnTo>
                    <a:pt x="0" y="2437"/>
                  </a:lnTo>
                  <a:lnTo>
                    <a:pt x="66" y="2340"/>
                  </a:lnTo>
                  <a:lnTo>
                    <a:pt x="150" y="2393"/>
                  </a:lnTo>
                  <a:lnTo>
                    <a:pt x="237" y="2441"/>
                  </a:lnTo>
                  <a:lnTo>
                    <a:pt x="325" y="2483"/>
                  </a:lnTo>
                  <a:lnTo>
                    <a:pt x="416" y="2520"/>
                  </a:lnTo>
                  <a:lnTo>
                    <a:pt x="508" y="2551"/>
                  </a:lnTo>
                  <a:lnTo>
                    <a:pt x="601" y="2577"/>
                  </a:lnTo>
                  <a:lnTo>
                    <a:pt x="695" y="2597"/>
                  </a:lnTo>
                  <a:lnTo>
                    <a:pt x="791" y="2612"/>
                  </a:lnTo>
                  <a:lnTo>
                    <a:pt x="887" y="2621"/>
                  </a:lnTo>
                  <a:lnTo>
                    <a:pt x="982" y="2624"/>
                  </a:lnTo>
                  <a:lnTo>
                    <a:pt x="1079" y="2622"/>
                  </a:lnTo>
                  <a:lnTo>
                    <a:pt x="1174" y="2614"/>
                  </a:lnTo>
                  <a:lnTo>
                    <a:pt x="1270" y="2600"/>
                  </a:lnTo>
                  <a:lnTo>
                    <a:pt x="1364" y="2582"/>
                  </a:lnTo>
                  <a:lnTo>
                    <a:pt x="1458" y="2557"/>
                  </a:lnTo>
                  <a:lnTo>
                    <a:pt x="1550" y="2527"/>
                  </a:lnTo>
                  <a:lnTo>
                    <a:pt x="1641" y="2491"/>
                  </a:lnTo>
                  <a:lnTo>
                    <a:pt x="1730" y="2450"/>
                  </a:lnTo>
                  <a:lnTo>
                    <a:pt x="1817" y="2403"/>
                  </a:lnTo>
                  <a:lnTo>
                    <a:pt x="1902" y="2350"/>
                  </a:lnTo>
                  <a:lnTo>
                    <a:pt x="1981" y="2294"/>
                  </a:lnTo>
                  <a:lnTo>
                    <a:pt x="2056" y="2235"/>
                  </a:lnTo>
                  <a:lnTo>
                    <a:pt x="2127" y="2172"/>
                  </a:lnTo>
                  <a:lnTo>
                    <a:pt x="2194" y="2106"/>
                  </a:lnTo>
                  <a:lnTo>
                    <a:pt x="2255" y="2036"/>
                  </a:lnTo>
                  <a:lnTo>
                    <a:pt x="2313" y="1964"/>
                  </a:lnTo>
                  <a:lnTo>
                    <a:pt x="2366" y="1888"/>
                  </a:lnTo>
                  <a:lnTo>
                    <a:pt x="2415" y="1810"/>
                  </a:lnTo>
                  <a:lnTo>
                    <a:pt x="2459" y="1731"/>
                  </a:lnTo>
                  <a:lnTo>
                    <a:pt x="2498" y="1648"/>
                  </a:lnTo>
                  <a:lnTo>
                    <a:pt x="2533" y="1565"/>
                  </a:lnTo>
                  <a:lnTo>
                    <a:pt x="2563" y="1479"/>
                  </a:lnTo>
                  <a:lnTo>
                    <a:pt x="2588" y="1392"/>
                  </a:lnTo>
                  <a:lnTo>
                    <a:pt x="2608" y="1304"/>
                  </a:lnTo>
                  <a:lnTo>
                    <a:pt x="2624" y="1215"/>
                  </a:lnTo>
                  <a:lnTo>
                    <a:pt x="2635" y="1126"/>
                  </a:lnTo>
                  <a:lnTo>
                    <a:pt x="2640" y="1034"/>
                  </a:lnTo>
                  <a:lnTo>
                    <a:pt x="2641" y="944"/>
                  </a:lnTo>
                  <a:lnTo>
                    <a:pt x="2637" y="853"/>
                  </a:lnTo>
                  <a:lnTo>
                    <a:pt x="2629" y="762"/>
                  </a:lnTo>
                  <a:lnTo>
                    <a:pt x="2615" y="672"/>
                  </a:lnTo>
                  <a:lnTo>
                    <a:pt x="2595" y="581"/>
                  </a:lnTo>
                  <a:lnTo>
                    <a:pt x="2571" y="492"/>
                  </a:lnTo>
                  <a:lnTo>
                    <a:pt x="2541" y="404"/>
                  </a:lnTo>
                  <a:lnTo>
                    <a:pt x="2505" y="317"/>
                  </a:lnTo>
                  <a:lnTo>
                    <a:pt x="2465" y="231"/>
                  </a:lnTo>
                  <a:lnTo>
                    <a:pt x="2419" y="147"/>
                  </a:lnTo>
                  <a:lnTo>
                    <a:pt x="2369" y="64"/>
                  </a:lnTo>
                  <a:lnTo>
                    <a:pt x="24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ADF58A8-7049-4258-A78A-474910323287}"/>
              </a:ext>
            </a:extLst>
          </p:cNvPr>
          <p:cNvGrpSpPr/>
          <p:nvPr/>
        </p:nvGrpSpPr>
        <p:grpSpPr>
          <a:xfrm>
            <a:off x="4785881" y="2458114"/>
            <a:ext cx="338624" cy="327958"/>
            <a:chOff x="5011738" y="2876550"/>
            <a:chExt cx="403226" cy="390526"/>
          </a:xfrm>
          <a:solidFill>
            <a:schemeClr val="bg1"/>
          </a:solidFill>
        </p:grpSpPr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A672685B-E111-4A8A-8D19-7B04334724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1738" y="2876550"/>
              <a:ext cx="350838" cy="350838"/>
            </a:xfrm>
            <a:custGeom>
              <a:avLst/>
              <a:gdLst>
                <a:gd name="T0" fmla="*/ 2610 w 2876"/>
                <a:gd name="T1" fmla="*/ 0 h 2875"/>
                <a:gd name="T2" fmla="*/ 2687 w 2876"/>
                <a:gd name="T3" fmla="*/ 11 h 2875"/>
                <a:gd name="T4" fmla="*/ 2755 w 2876"/>
                <a:gd name="T5" fmla="*/ 43 h 2875"/>
                <a:gd name="T6" fmla="*/ 2811 w 2876"/>
                <a:gd name="T7" fmla="*/ 92 h 2875"/>
                <a:gd name="T8" fmla="*/ 2851 w 2876"/>
                <a:gd name="T9" fmla="*/ 154 h 2875"/>
                <a:gd name="T10" fmla="*/ 2873 w 2876"/>
                <a:gd name="T11" fmla="*/ 227 h 2875"/>
                <a:gd name="T12" fmla="*/ 2876 w 2876"/>
                <a:gd name="T13" fmla="*/ 1490 h 2875"/>
                <a:gd name="T14" fmla="*/ 2770 w 2876"/>
                <a:gd name="T15" fmla="*/ 266 h 2875"/>
                <a:gd name="T16" fmla="*/ 2760 w 2876"/>
                <a:gd name="T17" fmla="*/ 210 h 2875"/>
                <a:gd name="T18" fmla="*/ 2732 w 2876"/>
                <a:gd name="T19" fmla="*/ 163 h 2875"/>
                <a:gd name="T20" fmla="*/ 2691 w 2876"/>
                <a:gd name="T21" fmla="*/ 128 h 2875"/>
                <a:gd name="T22" fmla="*/ 2639 w 2876"/>
                <a:gd name="T23" fmla="*/ 109 h 2875"/>
                <a:gd name="T24" fmla="*/ 266 w 2876"/>
                <a:gd name="T25" fmla="*/ 107 h 2875"/>
                <a:gd name="T26" fmla="*/ 210 w 2876"/>
                <a:gd name="T27" fmla="*/ 117 h 2875"/>
                <a:gd name="T28" fmla="*/ 163 w 2876"/>
                <a:gd name="T29" fmla="*/ 144 h 2875"/>
                <a:gd name="T30" fmla="*/ 128 w 2876"/>
                <a:gd name="T31" fmla="*/ 186 h 2875"/>
                <a:gd name="T32" fmla="*/ 109 w 2876"/>
                <a:gd name="T33" fmla="*/ 238 h 2875"/>
                <a:gd name="T34" fmla="*/ 106 w 2876"/>
                <a:gd name="T35" fmla="*/ 2609 h 2875"/>
                <a:gd name="T36" fmla="*/ 116 w 2876"/>
                <a:gd name="T37" fmla="*/ 2665 h 2875"/>
                <a:gd name="T38" fmla="*/ 144 w 2876"/>
                <a:gd name="T39" fmla="*/ 2712 h 2875"/>
                <a:gd name="T40" fmla="*/ 186 w 2876"/>
                <a:gd name="T41" fmla="*/ 2747 h 2875"/>
                <a:gd name="T42" fmla="*/ 237 w 2876"/>
                <a:gd name="T43" fmla="*/ 2766 h 2875"/>
                <a:gd name="T44" fmla="*/ 1651 w 2876"/>
                <a:gd name="T45" fmla="*/ 2769 h 2875"/>
                <a:gd name="T46" fmla="*/ 266 w 2876"/>
                <a:gd name="T47" fmla="*/ 2875 h 2875"/>
                <a:gd name="T48" fmla="*/ 189 w 2876"/>
                <a:gd name="T49" fmla="*/ 2864 h 2875"/>
                <a:gd name="T50" fmla="*/ 121 w 2876"/>
                <a:gd name="T51" fmla="*/ 2832 h 2875"/>
                <a:gd name="T52" fmla="*/ 65 w 2876"/>
                <a:gd name="T53" fmla="*/ 2784 h 2875"/>
                <a:gd name="T54" fmla="*/ 25 w 2876"/>
                <a:gd name="T55" fmla="*/ 2721 h 2875"/>
                <a:gd name="T56" fmla="*/ 3 w 2876"/>
                <a:gd name="T57" fmla="*/ 2648 h 2875"/>
                <a:gd name="T58" fmla="*/ 0 w 2876"/>
                <a:gd name="T59" fmla="*/ 266 h 2875"/>
                <a:gd name="T60" fmla="*/ 11 w 2876"/>
                <a:gd name="T61" fmla="*/ 189 h 2875"/>
                <a:gd name="T62" fmla="*/ 43 w 2876"/>
                <a:gd name="T63" fmla="*/ 121 h 2875"/>
                <a:gd name="T64" fmla="*/ 92 w 2876"/>
                <a:gd name="T65" fmla="*/ 65 h 2875"/>
                <a:gd name="T66" fmla="*/ 154 w 2876"/>
                <a:gd name="T67" fmla="*/ 25 h 2875"/>
                <a:gd name="T68" fmla="*/ 227 w 2876"/>
                <a:gd name="T69" fmla="*/ 3 h 2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76" h="2875">
                  <a:moveTo>
                    <a:pt x="266" y="0"/>
                  </a:moveTo>
                  <a:lnTo>
                    <a:pt x="2610" y="0"/>
                  </a:lnTo>
                  <a:lnTo>
                    <a:pt x="2649" y="3"/>
                  </a:lnTo>
                  <a:lnTo>
                    <a:pt x="2687" y="11"/>
                  </a:lnTo>
                  <a:lnTo>
                    <a:pt x="2722" y="25"/>
                  </a:lnTo>
                  <a:lnTo>
                    <a:pt x="2755" y="43"/>
                  </a:lnTo>
                  <a:lnTo>
                    <a:pt x="2785" y="65"/>
                  </a:lnTo>
                  <a:lnTo>
                    <a:pt x="2811" y="92"/>
                  </a:lnTo>
                  <a:lnTo>
                    <a:pt x="2833" y="121"/>
                  </a:lnTo>
                  <a:lnTo>
                    <a:pt x="2851" y="154"/>
                  </a:lnTo>
                  <a:lnTo>
                    <a:pt x="2865" y="189"/>
                  </a:lnTo>
                  <a:lnTo>
                    <a:pt x="2873" y="227"/>
                  </a:lnTo>
                  <a:lnTo>
                    <a:pt x="2876" y="266"/>
                  </a:lnTo>
                  <a:lnTo>
                    <a:pt x="2876" y="1490"/>
                  </a:lnTo>
                  <a:lnTo>
                    <a:pt x="2770" y="1490"/>
                  </a:lnTo>
                  <a:lnTo>
                    <a:pt x="2770" y="266"/>
                  </a:lnTo>
                  <a:lnTo>
                    <a:pt x="2767" y="238"/>
                  </a:lnTo>
                  <a:lnTo>
                    <a:pt x="2760" y="210"/>
                  </a:lnTo>
                  <a:lnTo>
                    <a:pt x="2748" y="186"/>
                  </a:lnTo>
                  <a:lnTo>
                    <a:pt x="2732" y="163"/>
                  </a:lnTo>
                  <a:lnTo>
                    <a:pt x="2713" y="144"/>
                  </a:lnTo>
                  <a:lnTo>
                    <a:pt x="2691" y="128"/>
                  </a:lnTo>
                  <a:lnTo>
                    <a:pt x="2666" y="117"/>
                  </a:lnTo>
                  <a:lnTo>
                    <a:pt x="2639" y="109"/>
                  </a:lnTo>
                  <a:lnTo>
                    <a:pt x="2610" y="107"/>
                  </a:lnTo>
                  <a:lnTo>
                    <a:pt x="266" y="107"/>
                  </a:lnTo>
                  <a:lnTo>
                    <a:pt x="237" y="109"/>
                  </a:lnTo>
                  <a:lnTo>
                    <a:pt x="210" y="117"/>
                  </a:lnTo>
                  <a:lnTo>
                    <a:pt x="186" y="128"/>
                  </a:lnTo>
                  <a:lnTo>
                    <a:pt x="163" y="144"/>
                  </a:lnTo>
                  <a:lnTo>
                    <a:pt x="144" y="163"/>
                  </a:lnTo>
                  <a:lnTo>
                    <a:pt x="128" y="186"/>
                  </a:lnTo>
                  <a:lnTo>
                    <a:pt x="116" y="210"/>
                  </a:lnTo>
                  <a:lnTo>
                    <a:pt x="109" y="238"/>
                  </a:lnTo>
                  <a:lnTo>
                    <a:pt x="106" y="266"/>
                  </a:lnTo>
                  <a:lnTo>
                    <a:pt x="106" y="2609"/>
                  </a:lnTo>
                  <a:lnTo>
                    <a:pt x="109" y="2638"/>
                  </a:lnTo>
                  <a:lnTo>
                    <a:pt x="116" y="2665"/>
                  </a:lnTo>
                  <a:lnTo>
                    <a:pt x="128" y="2690"/>
                  </a:lnTo>
                  <a:lnTo>
                    <a:pt x="144" y="2712"/>
                  </a:lnTo>
                  <a:lnTo>
                    <a:pt x="163" y="2731"/>
                  </a:lnTo>
                  <a:lnTo>
                    <a:pt x="186" y="2747"/>
                  </a:lnTo>
                  <a:lnTo>
                    <a:pt x="210" y="2759"/>
                  </a:lnTo>
                  <a:lnTo>
                    <a:pt x="237" y="2766"/>
                  </a:lnTo>
                  <a:lnTo>
                    <a:pt x="266" y="2769"/>
                  </a:lnTo>
                  <a:lnTo>
                    <a:pt x="1651" y="2769"/>
                  </a:lnTo>
                  <a:lnTo>
                    <a:pt x="1651" y="2875"/>
                  </a:lnTo>
                  <a:lnTo>
                    <a:pt x="266" y="2875"/>
                  </a:lnTo>
                  <a:lnTo>
                    <a:pt x="227" y="2872"/>
                  </a:lnTo>
                  <a:lnTo>
                    <a:pt x="189" y="2864"/>
                  </a:lnTo>
                  <a:lnTo>
                    <a:pt x="154" y="2850"/>
                  </a:lnTo>
                  <a:lnTo>
                    <a:pt x="121" y="2832"/>
                  </a:lnTo>
                  <a:lnTo>
                    <a:pt x="92" y="2810"/>
                  </a:lnTo>
                  <a:lnTo>
                    <a:pt x="65" y="2784"/>
                  </a:lnTo>
                  <a:lnTo>
                    <a:pt x="43" y="2754"/>
                  </a:lnTo>
                  <a:lnTo>
                    <a:pt x="25" y="2721"/>
                  </a:lnTo>
                  <a:lnTo>
                    <a:pt x="11" y="2686"/>
                  </a:lnTo>
                  <a:lnTo>
                    <a:pt x="3" y="2648"/>
                  </a:lnTo>
                  <a:lnTo>
                    <a:pt x="0" y="2609"/>
                  </a:lnTo>
                  <a:lnTo>
                    <a:pt x="0" y="266"/>
                  </a:lnTo>
                  <a:lnTo>
                    <a:pt x="3" y="227"/>
                  </a:lnTo>
                  <a:lnTo>
                    <a:pt x="11" y="189"/>
                  </a:lnTo>
                  <a:lnTo>
                    <a:pt x="25" y="154"/>
                  </a:lnTo>
                  <a:lnTo>
                    <a:pt x="43" y="121"/>
                  </a:lnTo>
                  <a:lnTo>
                    <a:pt x="65" y="92"/>
                  </a:lnTo>
                  <a:lnTo>
                    <a:pt x="92" y="65"/>
                  </a:lnTo>
                  <a:lnTo>
                    <a:pt x="121" y="43"/>
                  </a:lnTo>
                  <a:lnTo>
                    <a:pt x="154" y="25"/>
                  </a:lnTo>
                  <a:lnTo>
                    <a:pt x="189" y="11"/>
                  </a:lnTo>
                  <a:lnTo>
                    <a:pt x="227" y="3"/>
                  </a:lnTo>
                  <a:lnTo>
                    <a:pt x="2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76" name="Rectangle 7">
              <a:extLst>
                <a:ext uri="{FF2B5EF4-FFF2-40B4-BE49-F238E27FC236}">
                  <a16:creationId xmlns:a16="http://schemas.microsoft.com/office/drawing/2014/main" id="{5768512B-98AC-45EC-A2A1-1D98EFDF3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138" y="2901950"/>
              <a:ext cx="14288" cy="14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77" name="Rectangle 8">
              <a:extLst>
                <a:ext uri="{FF2B5EF4-FFF2-40B4-BE49-F238E27FC236}">
                  <a16:creationId xmlns:a16="http://schemas.microsoft.com/office/drawing/2014/main" id="{C2D73E82-7F30-404A-B5B0-0CD242F74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126" y="2901950"/>
              <a:ext cx="12700" cy="14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78" name="Rectangle 9">
              <a:extLst>
                <a:ext uri="{FF2B5EF4-FFF2-40B4-BE49-F238E27FC236}">
                  <a16:creationId xmlns:a16="http://schemas.microsoft.com/office/drawing/2014/main" id="{8B2D11ED-9240-40DD-9D94-B7DC9B822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9526" y="2901950"/>
              <a:ext cx="12700" cy="14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79" name="Rectangle 10">
              <a:extLst>
                <a:ext uri="{FF2B5EF4-FFF2-40B4-BE49-F238E27FC236}">
                  <a16:creationId xmlns:a16="http://schemas.microsoft.com/office/drawing/2014/main" id="{A26016AD-9042-4813-AF63-99E6A15463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138" y="2928938"/>
              <a:ext cx="30003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58EFF1C1-AE6E-4DB0-8B8E-4C1C6D783B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38" y="2955925"/>
              <a:ext cx="76200" cy="76200"/>
            </a:xfrm>
            <a:custGeom>
              <a:avLst/>
              <a:gdLst>
                <a:gd name="T0" fmla="*/ 239 w 626"/>
                <a:gd name="T1" fmla="*/ 200 h 625"/>
                <a:gd name="T2" fmla="*/ 187 w 626"/>
                <a:gd name="T3" fmla="*/ 220 h 625"/>
                <a:gd name="T4" fmla="*/ 146 w 626"/>
                <a:gd name="T5" fmla="*/ 254 h 625"/>
                <a:gd name="T6" fmla="*/ 118 w 626"/>
                <a:gd name="T7" fmla="*/ 302 h 625"/>
                <a:gd name="T8" fmla="*/ 108 w 626"/>
                <a:gd name="T9" fmla="*/ 357 h 625"/>
                <a:gd name="T10" fmla="*/ 118 w 626"/>
                <a:gd name="T11" fmla="*/ 413 h 625"/>
                <a:gd name="T12" fmla="*/ 146 w 626"/>
                <a:gd name="T13" fmla="*/ 460 h 625"/>
                <a:gd name="T14" fmla="*/ 187 w 626"/>
                <a:gd name="T15" fmla="*/ 495 h 625"/>
                <a:gd name="T16" fmla="*/ 239 w 626"/>
                <a:gd name="T17" fmla="*/ 514 h 625"/>
                <a:gd name="T18" fmla="*/ 297 w 626"/>
                <a:gd name="T19" fmla="*/ 514 h 625"/>
                <a:gd name="T20" fmla="*/ 349 w 626"/>
                <a:gd name="T21" fmla="*/ 495 h 625"/>
                <a:gd name="T22" fmla="*/ 390 w 626"/>
                <a:gd name="T23" fmla="*/ 460 h 625"/>
                <a:gd name="T24" fmla="*/ 418 w 626"/>
                <a:gd name="T25" fmla="*/ 413 h 625"/>
                <a:gd name="T26" fmla="*/ 428 w 626"/>
                <a:gd name="T27" fmla="*/ 357 h 625"/>
                <a:gd name="T28" fmla="*/ 421 w 626"/>
                <a:gd name="T29" fmla="*/ 311 h 625"/>
                <a:gd name="T30" fmla="*/ 306 w 626"/>
                <a:gd name="T31" fmla="*/ 395 h 625"/>
                <a:gd name="T32" fmla="*/ 336 w 626"/>
                <a:gd name="T33" fmla="*/ 214 h 625"/>
                <a:gd name="T34" fmla="*/ 292 w 626"/>
                <a:gd name="T35" fmla="*/ 200 h 625"/>
                <a:gd name="T36" fmla="*/ 550 w 626"/>
                <a:gd name="T37" fmla="*/ 0 h 625"/>
                <a:gd name="T38" fmla="*/ 490 w 626"/>
                <a:gd name="T39" fmla="*/ 211 h 625"/>
                <a:gd name="T40" fmla="*/ 521 w 626"/>
                <a:gd name="T41" fmla="*/ 276 h 625"/>
                <a:gd name="T42" fmla="*/ 534 w 626"/>
                <a:gd name="T43" fmla="*/ 346 h 625"/>
                <a:gd name="T44" fmla="*/ 528 w 626"/>
                <a:gd name="T45" fmla="*/ 415 h 625"/>
                <a:gd name="T46" fmla="*/ 504 w 626"/>
                <a:gd name="T47" fmla="*/ 481 h 625"/>
                <a:gd name="T48" fmla="*/ 463 w 626"/>
                <a:gd name="T49" fmla="*/ 540 h 625"/>
                <a:gd name="T50" fmla="*/ 406 w 626"/>
                <a:gd name="T51" fmla="*/ 586 h 625"/>
                <a:gd name="T52" fmla="*/ 341 w 626"/>
                <a:gd name="T53" fmla="*/ 615 h 625"/>
                <a:gd name="T54" fmla="*/ 271 w 626"/>
                <a:gd name="T55" fmla="*/ 625 h 625"/>
                <a:gd name="T56" fmla="*/ 202 w 626"/>
                <a:gd name="T57" fmla="*/ 617 h 625"/>
                <a:gd name="T58" fmla="*/ 136 w 626"/>
                <a:gd name="T59" fmla="*/ 591 h 625"/>
                <a:gd name="T60" fmla="*/ 78 w 626"/>
                <a:gd name="T61" fmla="*/ 547 h 625"/>
                <a:gd name="T62" fmla="*/ 35 w 626"/>
                <a:gd name="T63" fmla="*/ 489 h 625"/>
                <a:gd name="T64" fmla="*/ 8 w 626"/>
                <a:gd name="T65" fmla="*/ 423 h 625"/>
                <a:gd name="T66" fmla="*/ 0 w 626"/>
                <a:gd name="T67" fmla="*/ 354 h 625"/>
                <a:gd name="T68" fmla="*/ 11 w 626"/>
                <a:gd name="T69" fmla="*/ 285 h 625"/>
                <a:gd name="T70" fmla="*/ 39 w 626"/>
                <a:gd name="T71" fmla="*/ 219 h 625"/>
                <a:gd name="T72" fmla="*/ 86 w 626"/>
                <a:gd name="T73" fmla="*/ 162 h 625"/>
                <a:gd name="T74" fmla="*/ 144 w 626"/>
                <a:gd name="T75" fmla="*/ 121 h 625"/>
                <a:gd name="T76" fmla="*/ 210 w 626"/>
                <a:gd name="T77" fmla="*/ 97 h 625"/>
                <a:gd name="T78" fmla="*/ 280 w 626"/>
                <a:gd name="T79" fmla="*/ 92 h 625"/>
                <a:gd name="T80" fmla="*/ 349 w 626"/>
                <a:gd name="T81" fmla="*/ 104 h 625"/>
                <a:gd name="T82" fmla="*/ 415 w 626"/>
                <a:gd name="T83" fmla="*/ 136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6" h="625">
                  <a:moveTo>
                    <a:pt x="268" y="198"/>
                  </a:moveTo>
                  <a:lnTo>
                    <a:pt x="239" y="200"/>
                  </a:lnTo>
                  <a:lnTo>
                    <a:pt x="212" y="208"/>
                  </a:lnTo>
                  <a:lnTo>
                    <a:pt x="187" y="220"/>
                  </a:lnTo>
                  <a:lnTo>
                    <a:pt x="165" y="235"/>
                  </a:lnTo>
                  <a:lnTo>
                    <a:pt x="146" y="254"/>
                  </a:lnTo>
                  <a:lnTo>
                    <a:pt x="130" y="277"/>
                  </a:lnTo>
                  <a:lnTo>
                    <a:pt x="118" y="302"/>
                  </a:lnTo>
                  <a:lnTo>
                    <a:pt x="111" y="329"/>
                  </a:lnTo>
                  <a:lnTo>
                    <a:pt x="108" y="357"/>
                  </a:lnTo>
                  <a:lnTo>
                    <a:pt x="111" y="386"/>
                  </a:lnTo>
                  <a:lnTo>
                    <a:pt x="118" y="413"/>
                  </a:lnTo>
                  <a:lnTo>
                    <a:pt x="130" y="438"/>
                  </a:lnTo>
                  <a:lnTo>
                    <a:pt x="146" y="460"/>
                  </a:lnTo>
                  <a:lnTo>
                    <a:pt x="165" y="479"/>
                  </a:lnTo>
                  <a:lnTo>
                    <a:pt x="187" y="495"/>
                  </a:lnTo>
                  <a:lnTo>
                    <a:pt x="212" y="507"/>
                  </a:lnTo>
                  <a:lnTo>
                    <a:pt x="239" y="514"/>
                  </a:lnTo>
                  <a:lnTo>
                    <a:pt x="268" y="517"/>
                  </a:lnTo>
                  <a:lnTo>
                    <a:pt x="297" y="514"/>
                  </a:lnTo>
                  <a:lnTo>
                    <a:pt x="324" y="507"/>
                  </a:lnTo>
                  <a:lnTo>
                    <a:pt x="349" y="495"/>
                  </a:lnTo>
                  <a:lnTo>
                    <a:pt x="371" y="479"/>
                  </a:lnTo>
                  <a:lnTo>
                    <a:pt x="390" y="460"/>
                  </a:lnTo>
                  <a:lnTo>
                    <a:pt x="406" y="438"/>
                  </a:lnTo>
                  <a:lnTo>
                    <a:pt x="418" y="413"/>
                  </a:lnTo>
                  <a:lnTo>
                    <a:pt x="425" y="386"/>
                  </a:lnTo>
                  <a:lnTo>
                    <a:pt x="428" y="357"/>
                  </a:lnTo>
                  <a:lnTo>
                    <a:pt x="426" y="334"/>
                  </a:lnTo>
                  <a:lnTo>
                    <a:pt x="421" y="311"/>
                  </a:lnTo>
                  <a:lnTo>
                    <a:pt x="412" y="289"/>
                  </a:lnTo>
                  <a:lnTo>
                    <a:pt x="306" y="395"/>
                  </a:lnTo>
                  <a:lnTo>
                    <a:pt x="230" y="320"/>
                  </a:lnTo>
                  <a:lnTo>
                    <a:pt x="336" y="214"/>
                  </a:lnTo>
                  <a:lnTo>
                    <a:pt x="315" y="205"/>
                  </a:lnTo>
                  <a:lnTo>
                    <a:pt x="292" y="200"/>
                  </a:lnTo>
                  <a:lnTo>
                    <a:pt x="268" y="198"/>
                  </a:lnTo>
                  <a:close/>
                  <a:moveTo>
                    <a:pt x="550" y="0"/>
                  </a:moveTo>
                  <a:lnTo>
                    <a:pt x="626" y="76"/>
                  </a:lnTo>
                  <a:lnTo>
                    <a:pt x="490" y="211"/>
                  </a:lnTo>
                  <a:lnTo>
                    <a:pt x="508" y="243"/>
                  </a:lnTo>
                  <a:lnTo>
                    <a:pt x="521" y="276"/>
                  </a:lnTo>
                  <a:lnTo>
                    <a:pt x="530" y="311"/>
                  </a:lnTo>
                  <a:lnTo>
                    <a:pt x="534" y="346"/>
                  </a:lnTo>
                  <a:lnTo>
                    <a:pt x="533" y="381"/>
                  </a:lnTo>
                  <a:lnTo>
                    <a:pt x="528" y="415"/>
                  </a:lnTo>
                  <a:lnTo>
                    <a:pt x="518" y="449"/>
                  </a:lnTo>
                  <a:lnTo>
                    <a:pt x="504" y="481"/>
                  </a:lnTo>
                  <a:lnTo>
                    <a:pt x="486" y="512"/>
                  </a:lnTo>
                  <a:lnTo>
                    <a:pt x="463" y="540"/>
                  </a:lnTo>
                  <a:lnTo>
                    <a:pt x="436" y="565"/>
                  </a:lnTo>
                  <a:lnTo>
                    <a:pt x="406" y="586"/>
                  </a:lnTo>
                  <a:lnTo>
                    <a:pt x="374" y="603"/>
                  </a:lnTo>
                  <a:lnTo>
                    <a:pt x="341" y="615"/>
                  </a:lnTo>
                  <a:lnTo>
                    <a:pt x="306" y="622"/>
                  </a:lnTo>
                  <a:lnTo>
                    <a:pt x="271" y="625"/>
                  </a:lnTo>
                  <a:lnTo>
                    <a:pt x="236" y="623"/>
                  </a:lnTo>
                  <a:lnTo>
                    <a:pt x="202" y="617"/>
                  </a:lnTo>
                  <a:lnTo>
                    <a:pt x="168" y="606"/>
                  </a:lnTo>
                  <a:lnTo>
                    <a:pt x="136" y="591"/>
                  </a:lnTo>
                  <a:lnTo>
                    <a:pt x="106" y="571"/>
                  </a:lnTo>
                  <a:lnTo>
                    <a:pt x="78" y="547"/>
                  </a:lnTo>
                  <a:lnTo>
                    <a:pt x="54" y="519"/>
                  </a:lnTo>
                  <a:lnTo>
                    <a:pt x="35" y="489"/>
                  </a:lnTo>
                  <a:lnTo>
                    <a:pt x="19" y="457"/>
                  </a:lnTo>
                  <a:lnTo>
                    <a:pt x="8" y="423"/>
                  </a:lnTo>
                  <a:lnTo>
                    <a:pt x="2" y="389"/>
                  </a:lnTo>
                  <a:lnTo>
                    <a:pt x="0" y="354"/>
                  </a:lnTo>
                  <a:lnTo>
                    <a:pt x="3" y="319"/>
                  </a:lnTo>
                  <a:lnTo>
                    <a:pt x="11" y="285"/>
                  </a:lnTo>
                  <a:lnTo>
                    <a:pt x="23" y="251"/>
                  </a:lnTo>
                  <a:lnTo>
                    <a:pt x="39" y="219"/>
                  </a:lnTo>
                  <a:lnTo>
                    <a:pt x="61" y="189"/>
                  </a:lnTo>
                  <a:lnTo>
                    <a:pt x="86" y="162"/>
                  </a:lnTo>
                  <a:lnTo>
                    <a:pt x="114" y="140"/>
                  </a:lnTo>
                  <a:lnTo>
                    <a:pt x="144" y="121"/>
                  </a:lnTo>
                  <a:lnTo>
                    <a:pt x="176" y="107"/>
                  </a:lnTo>
                  <a:lnTo>
                    <a:pt x="210" y="97"/>
                  </a:lnTo>
                  <a:lnTo>
                    <a:pt x="245" y="92"/>
                  </a:lnTo>
                  <a:lnTo>
                    <a:pt x="280" y="92"/>
                  </a:lnTo>
                  <a:lnTo>
                    <a:pt x="315" y="95"/>
                  </a:lnTo>
                  <a:lnTo>
                    <a:pt x="349" y="104"/>
                  </a:lnTo>
                  <a:lnTo>
                    <a:pt x="383" y="117"/>
                  </a:lnTo>
                  <a:lnTo>
                    <a:pt x="415" y="136"/>
                  </a:lnTo>
                  <a:lnTo>
                    <a:pt x="5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81" name="Rectangle 12">
              <a:extLst>
                <a:ext uri="{FF2B5EF4-FFF2-40B4-BE49-F238E27FC236}">
                  <a16:creationId xmlns:a16="http://schemas.microsoft.com/office/drawing/2014/main" id="{15AE84EE-B7B1-4644-9852-E80053986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2981325"/>
              <a:ext cx="10953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82" name="Rectangle 13">
              <a:extLst>
                <a:ext uri="{FF2B5EF4-FFF2-40B4-BE49-F238E27FC236}">
                  <a16:creationId xmlns:a16="http://schemas.microsoft.com/office/drawing/2014/main" id="{CD6E358E-3E00-4130-A58E-0FF3C3817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006725"/>
              <a:ext cx="4445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83" name="Rectangle 14">
              <a:extLst>
                <a:ext uri="{FF2B5EF4-FFF2-40B4-BE49-F238E27FC236}">
                  <a16:creationId xmlns:a16="http://schemas.microsoft.com/office/drawing/2014/main" id="{27A83654-65AA-40C6-84E5-7EDBEC7B1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1" y="3006725"/>
              <a:ext cx="9048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84" name="Rectangle 15">
              <a:extLst>
                <a:ext uri="{FF2B5EF4-FFF2-40B4-BE49-F238E27FC236}">
                  <a16:creationId xmlns:a16="http://schemas.microsoft.com/office/drawing/2014/main" id="{F559185D-0FAA-4445-908E-235AD45DF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5101" y="2981325"/>
              <a:ext cx="6508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4161F483-794B-4E14-BE58-8F1788A344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38" y="3033713"/>
              <a:ext cx="76200" cy="77788"/>
            </a:xfrm>
            <a:custGeom>
              <a:avLst/>
              <a:gdLst>
                <a:gd name="T0" fmla="*/ 239 w 626"/>
                <a:gd name="T1" fmla="*/ 200 h 626"/>
                <a:gd name="T2" fmla="*/ 187 w 626"/>
                <a:gd name="T3" fmla="*/ 219 h 626"/>
                <a:gd name="T4" fmla="*/ 146 w 626"/>
                <a:gd name="T5" fmla="*/ 254 h 626"/>
                <a:gd name="T6" fmla="*/ 118 w 626"/>
                <a:gd name="T7" fmla="*/ 301 h 626"/>
                <a:gd name="T8" fmla="*/ 108 w 626"/>
                <a:gd name="T9" fmla="*/ 358 h 626"/>
                <a:gd name="T10" fmla="*/ 118 w 626"/>
                <a:gd name="T11" fmla="*/ 414 h 626"/>
                <a:gd name="T12" fmla="*/ 146 w 626"/>
                <a:gd name="T13" fmla="*/ 461 h 626"/>
                <a:gd name="T14" fmla="*/ 187 w 626"/>
                <a:gd name="T15" fmla="*/ 496 h 626"/>
                <a:gd name="T16" fmla="*/ 239 w 626"/>
                <a:gd name="T17" fmla="*/ 515 h 626"/>
                <a:gd name="T18" fmla="*/ 297 w 626"/>
                <a:gd name="T19" fmla="*/ 515 h 626"/>
                <a:gd name="T20" fmla="*/ 349 w 626"/>
                <a:gd name="T21" fmla="*/ 496 h 626"/>
                <a:gd name="T22" fmla="*/ 390 w 626"/>
                <a:gd name="T23" fmla="*/ 461 h 626"/>
                <a:gd name="T24" fmla="*/ 418 w 626"/>
                <a:gd name="T25" fmla="*/ 414 h 626"/>
                <a:gd name="T26" fmla="*/ 428 w 626"/>
                <a:gd name="T27" fmla="*/ 358 h 626"/>
                <a:gd name="T28" fmla="*/ 421 w 626"/>
                <a:gd name="T29" fmla="*/ 312 h 626"/>
                <a:gd name="T30" fmla="*/ 306 w 626"/>
                <a:gd name="T31" fmla="*/ 396 h 626"/>
                <a:gd name="T32" fmla="*/ 336 w 626"/>
                <a:gd name="T33" fmla="*/ 213 h 626"/>
                <a:gd name="T34" fmla="*/ 292 w 626"/>
                <a:gd name="T35" fmla="*/ 199 h 626"/>
                <a:gd name="T36" fmla="*/ 550 w 626"/>
                <a:gd name="T37" fmla="*/ 0 h 626"/>
                <a:gd name="T38" fmla="*/ 490 w 626"/>
                <a:gd name="T39" fmla="*/ 211 h 626"/>
                <a:gd name="T40" fmla="*/ 521 w 626"/>
                <a:gd name="T41" fmla="*/ 276 h 626"/>
                <a:gd name="T42" fmla="*/ 534 w 626"/>
                <a:gd name="T43" fmla="*/ 347 h 626"/>
                <a:gd name="T44" fmla="*/ 528 w 626"/>
                <a:gd name="T45" fmla="*/ 416 h 626"/>
                <a:gd name="T46" fmla="*/ 504 w 626"/>
                <a:gd name="T47" fmla="*/ 482 h 626"/>
                <a:gd name="T48" fmla="*/ 463 w 626"/>
                <a:gd name="T49" fmla="*/ 540 h 626"/>
                <a:gd name="T50" fmla="*/ 406 w 626"/>
                <a:gd name="T51" fmla="*/ 587 h 626"/>
                <a:gd name="T52" fmla="*/ 341 w 626"/>
                <a:gd name="T53" fmla="*/ 616 h 626"/>
                <a:gd name="T54" fmla="*/ 271 w 626"/>
                <a:gd name="T55" fmla="*/ 626 h 626"/>
                <a:gd name="T56" fmla="*/ 202 w 626"/>
                <a:gd name="T57" fmla="*/ 618 h 626"/>
                <a:gd name="T58" fmla="*/ 136 w 626"/>
                <a:gd name="T59" fmla="*/ 592 h 626"/>
                <a:gd name="T60" fmla="*/ 78 w 626"/>
                <a:gd name="T61" fmla="*/ 548 h 626"/>
                <a:gd name="T62" fmla="*/ 35 w 626"/>
                <a:gd name="T63" fmla="*/ 490 h 626"/>
                <a:gd name="T64" fmla="*/ 8 w 626"/>
                <a:gd name="T65" fmla="*/ 424 h 626"/>
                <a:gd name="T66" fmla="*/ 0 w 626"/>
                <a:gd name="T67" fmla="*/ 355 h 626"/>
                <a:gd name="T68" fmla="*/ 11 w 626"/>
                <a:gd name="T69" fmla="*/ 284 h 626"/>
                <a:gd name="T70" fmla="*/ 39 w 626"/>
                <a:gd name="T71" fmla="*/ 219 h 626"/>
                <a:gd name="T72" fmla="*/ 86 w 626"/>
                <a:gd name="T73" fmla="*/ 162 h 626"/>
                <a:gd name="T74" fmla="*/ 144 w 626"/>
                <a:gd name="T75" fmla="*/ 121 h 626"/>
                <a:gd name="T76" fmla="*/ 210 w 626"/>
                <a:gd name="T77" fmla="*/ 97 h 626"/>
                <a:gd name="T78" fmla="*/ 280 w 626"/>
                <a:gd name="T79" fmla="*/ 91 h 626"/>
                <a:gd name="T80" fmla="*/ 349 w 626"/>
                <a:gd name="T81" fmla="*/ 104 h 626"/>
                <a:gd name="T82" fmla="*/ 415 w 626"/>
                <a:gd name="T83" fmla="*/ 135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6" h="626">
                  <a:moveTo>
                    <a:pt x="268" y="197"/>
                  </a:moveTo>
                  <a:lnTo>
                    <a:pt x="239" y="200"/>
                  </a:lnTo>
                  <a:lnTo>
                    <a:pt x="212" y="207"/>
                  </a:lnTo>
                  <a:lnTo>
                    <a:pt x="187" y="219"/>
                  </a:lnTo>
                  <a:lnTo>
                    <a:pt x="165" y="235"/>
                  </a:lnTo>
                  <a:lnTo>
                    <a:pt x="146" y="254"/>
                  </a:lnTo>
                  <a:lnTo>
                    <a:pt x="130" y="276"/>
                  </a:lnTo>
                  <a:lnTo>
                    <a:pt x="118" y="301"/>
                  </a:lnTo>
                  <a:lnTo>
                    <a:pt x="111" y="329"/>
                  </a:lnTo>
                  <a:lnTo>
                    <a:pt x="108" y="358"/>
                  </a:lnTo>
                  <a:lnTo>
                    <a:pt x="111" y="387"/>
                  </a:lnTo>
                  <a:lnTo>
                    <a:pt x="118" y="414"/>
                  </a:lnTo>
                  <a:lnTo>
                    <a:pt x="130" y="439"/>
                  </a:lnTo>
                  <a:lnTo>
                    <a:pt x="146" y="461"/>
                  </a:lnTo>
                  <a:lnTo>
                    <a:pt x="165" y="480"/>
                  </a:lnTo>
                  <a:lnTo>
                    <a:pt x="187" y="496"/>
                  </a:lnTo>
                  <a:lnTo>
                    <a:pt x="212" y="508"/>
                  </a:lnTo>
                  <a:lnTo>
                    <a:pt x="239" y="515"/>
                  </a:lnTo>
                  <a:lnTo>
                    <a:pt x="268" y="518"/>
                  </a:lnTo>
                  <a:lnTo>
                    <a:pt x="297" y="515"/>
                  </a:lnTo>
                  <a:lnTo>
                    <a:pt x="324" y="508"/>
                  </a:lnTo>
                  <a:lnTo>
                    <a:pt x="349" y="496"/>
                  </a:lnTo>
                  <a:lnTo>
                    <a:pt x="371" y="480"/>
                  </a:lnTo>
                  <a:lnTo>
                    <a:pt x="390" y="461"/>
                  </a:lnTo>
                  <a:lnTo>
                    <a:pt x="406" y="439"/>
                  </a:lnTo>
                  <a:lnTo>
                    <a:pt x="418" y="414"/>
                  </a:lnTo>
                  <a:lnTo>
                    <a:pt x="425" y="387"/>
                  </a:lnTo>
                  <a:lnTo>
                    <a:pt x="428" y="358"/>
                  </a:lnTo>
                  <a:lnTo>
                    <a:pt x="426" y="335"/>
                  </a:lnTo>
                  <a:lnTo>
                    <a:pt x="421" y="312"/>
                  </a:lnTo>
                  <a:lnTo>
                    <a:pt x="412" y="289"/>
                  </a:lnTo>
                  <a:lnTo>
                    <a:pt x="306" y="396"/>
                  </a:lnTo>
                  <a:lnTo>
                    <a:pt x="230" y="320"/>
                  </a:lnTo>
                  <a:lnTo>
                    <a:pt x="336" y="213"/>
                  </a:lnTo>
                  <a:lnTo>
                    <a:pt x="315" y="205"/>
                  </a:lnTo>
                  <a:lnTo>
                    <a:pt x="292" y="199"/>
                  </a:lnTo>
                  <a:lnTo>
                    <a:pt x="268" y="197"/>
                  </a:lnTo>
                  <a:close/>
                  <a:moveTo>
                    <a:pt x="550" y="0"/>
                  </a:moveTo>
                  <a:lnTo>
                    <a:pt x="626" y="75"/>
                  </a:lnTo>
                  <a:lnTo>
                    <a:pt x="490" y="211"/>
                  </a:lnTo>
                  <a:lnTo>
                    <a:pt x="508" y="243"/>
                  </a:lnTo>
                  <a:lnTo>
                    <a:pt x="521" y="276"/>
                  </a:lnTo>
                  <a:lnTo>
                    <a:pt x="530" y="312"/>
                  </a:lnTo>
                  <a:lnTo>
                    <a:pt x="534" y="347"/>
                  </a:lnTo>
                  <a:lnTo>
                    <a:pt x="533" y="382"/>
                  </a:lnTo>
                  <a:lnTo>
                    <a:pt x="528" y="416"/>
                  </a:lnTo>
                  <a:lnTo>
                    <a:pt x="518" y="450"/>
                  </a:lnTo>
                  <a:lnTo>
                    <a:pt x="504" y="482"/>
                  </a:lnTo>
                  <a:lnTo>
                    <a:pt x="486" y="512"/>
                  </a:lnTo>
                  <a:lnTo>
                    <a:pt x="463" y="540"/>
                  </a:lnTo>
                  <a:lnTo>
                    <a:pt x="436" y="566"/>
                  </a:lnTo>
                  <a:lnTo>
                    <a:pt x="406" y="587"/>
                  </a:lnTo>
                  <a:lnTo>
                    <a:pt x="374" y="604"/>
                  </a:lnTo>
                  <a:lnTo>
                    <a:pt x="341" y="616"/>
                  </a:lnTo>
                  <a:lnTo>
                    <a:pt x="306" y="623"/>
                  </a:lnTo>
                  <a:lnTo>
                    <a:pt x="271" y="626"/>
                  </a:lnTo>
                  <a:lnTo>
                    <a:pt x="236" y="624"/>
                  </a:lnTo>
                  <a:lnTo>
                    <a:pt x="202" y="618"/>
                  </a:lnTo>
                  <a:lnTo>
                    <a:pt x="168" y="607"/>
                  </a:lnTo>
                  <a:lnTo>
                    <a:pt x="136" y="592"/>
                  </a:lnTo>
                  <a:lnTo>
                    <a:pt x="106" y="572"/>
                  </a:lnTo>
                  <a:lnTo>
                    <a:pt x="78" y="548"/>
                  </a:lnTo>
                  <a:lnTo>
                    <a:pt x="54" y="520"/>
                  </a:lnTo>
                  <a:lnTo>
                    <a:pt x="35" y="490"/>
                  </a:lnTo>
                  <a:lnTo>
                    <a:pt x="19" y="458"/>
                  </a:lnTo>
                  <a:lnTo>
                    <a:pt x="8" y="424"/>
                  </a:lnTo>
                  <a:lnTo>
                    <a:pt x="2" y="390"/>
                  </a:lnTo>
                  <a:lnTo>
                    <a:pt x="0" y="355"/>
                  </a:lnTo>
                  <a:lnTo>
                    <a:pt x="3" y="320"/>
                  </a:lnTo>
                  <a:lnTo>
                    <a:pt x="11" y="284"/>
                  </a:lnTo>
                  <a:lnTo>
                    <a:pt x="23" y="251"/>
                  </a:lnTo>
                  <a:lnTo>
                    <a:pt x="39" y="219"/>
                  </a:lnTo>
                  <a:lnTo>
                    <a:pt x="61" y="189"/>
                  </a:lnTo>
                  <a:lnTo>
                    <a:pt x="86" y="162"/>
                  </a:lnTo>
                  <a:lnTo>
                    <a:pt x="114" y="139"/>
                  </a:lnTo>
                  <a:lnTo>
                    <a:pt x="144" y="121"/>
                  </a:lnTo>
                  <a:lnTo>
                    <a:pt x="176" y="107"/>
                  </a:lnTo>
                  <a:lnTo>
                    <a:pt x="210" y="97"/>
                  </a:lnTo>
                  <a:lnTo>
                    <a:pt x="245" y="92"/>
                  </a:lnTo>
                  <a:lnTo>
                    <a:pt x="280" y="91"/>
                  </a:lnTo>
                  <a:lnTo>
                    <a:pt x="315" y="95"/>
                  </a:lnTo>
                  <a:lnTo>
                    <a:pt x="349" y="104"/>
                  </a:lnTo>
                  <a:lnTo>
                    <a:pt x="383" y="117"/>
                  </a:lnTo>
                  <a:lnTo>
                    <a:pt x="415" y="135"/>
                  </a:lnTo>
                  <a:lnTo>
                    <a:pt x="5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86" name="Rectangle 17">
              <a:extLst>
                <a:ext uri="{FF2B5EF4-FFF2-40B4-BE49-F238E27FC236}">
                  <a16:creationId xmlns:a16="http://schemas.microsoft.com/office/drawing/2014/main" id="{B060D141-8E5D-47F5-B62D-750A5FE3F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059113"/>
              <a:ext cx="10953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87" name="Rectangle 18">
              <a:extLst>
                <a:ext uri="{FF2B5EF4-FFF2-40B4-BE49-F238E27FC236}">
                  <a16:creationId xmlns:a16="http://schemas.microsoft.com/office/drawing/2014/main" id="{B6005080-698F-4740-B999-E89CDB2FF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084513"/>
              <a:ext cx="4445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88" name="Rectangle 19">
              <a:extLst>
                <a:ext uri="{FF2B5EF4-FFF2-40B4-BE49-F238E27FC236}">
                  <a16:creationId xmlns:a16="http://schemas.microsoft.com/office/drawing/2014/main" id="{476BDE70-7239-40F2-A4DA-F21EDA8B6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1" y="3084513"/>
              <a:ext cx="5080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89" name="Rectangle 20">
              <a:extLst>
                <a:ext uri="{FF2B5EF4-FFF2-40B4-BE49-F238E27FC236}">
                  <a16:creationId xmlns:a16="http://schemas.microsoft.com/office/drawing/2014/main" id="{C3453AA8-6FF4-49C3-8CC9-6EAFD6250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5101" y="3059113"/>
              <a:ext cx="2698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0953C92A-65C0-4AA6-8580-4E9B54D722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38" y="3113088"/>
              <a:ext cx="76200" cy="76200"/>
            </a:xfrm>
            <a:custGeom>
              <a:avLst/>
              <a:gdLst>
                <a:gd name="T0" fmla="*/ 239 w 626"/>
                <a:gd name="T1" fmla="*/ 200 h 624"/>
                <a:gd name="T2" fmla="*/ 187 w 626"/>
                <a:gd name="T3" fmla="*/ 219 h 624"/>
                <a:gd name="T4" fmla="*/ 146 w 626"/>
                <a:gd name="T5" fmla="*/ 254 h 624"/>
                <a:gd name="T6" fmla="*/ 118 w 626"/>
                <a:gd name="T7" fmla="*/ 301 h 624"/>
                <a:gd name="T8" fmla="*/ 108 w 626"/>
                <a:gd name="T9" fmla="*/ 357 h 624"/>
                <a:gd name="T10" fmla="*/ 118 w 626"/>
                <a:gd name="T11" fmla="*/ 413 h 624"/>
                <a:gd name="T12" fmla="*/ 146 w 626"/>
                <a:gd name="T13" fmla="*/ 460 h 624"/>
                <a:gd name="T14" fmla="*/ 187 w 626"/>
                <a:gd name="T15" fmla="*/ 495 h 624"/>
                <a:gd name="T16" fmla="*/ 239 w 626"/>
                <a:gd name="T17" fmla="*/ 514 h 624"/>
                <a:gd name="T18" fmla="*/ 297 w 626"/>
                <a:gd name="T19" fmla="*/ 514 h 624"/>
                <a:gd name="T20" fmla="*/ 349 w 626"/>
                <a:gd name="T21" fmla="*/ 495 h 624"/>
                <a:gd name="T22" fmla="*/ 390 w 626"/>
                <a:gd name="T23" fmla="*/ 460 h 624"/>
                <a:gd name="T24" fmla="*/ 418 w 626"/>
                <a:gd name="T25" fmla="*/ 413 h 624"/>
                <a:gd name="T26" fmla="*/ 428 w 626"/>
                <a:gd name="T27" fmla="*/ 357 h 624"/>
                <a:gd name="T28" fmla="*/ 421 w 626"/>
                <a:gd name="T29" fmla="*/ 310 h 624"/>
                <a:gd name="T30" fmla="*/ 306 w 626"/>
                <a:gd name="T31" fmla="*/ 394 h 624"/>
                <a:gd name="T32" fmla="*/ 336 w 626"/>
                <a:gd name="T33" fmla="*/ 213 h 624"/>
                <a:gd name="T34" fmla="*/ 292 w 626"/>
                <a:gd name="T35" fmla="*/ 199 h 624"/>
                <a:gd name="T36" fmla="*/ 550 w 626"/>
                <a:gd name="T37" fmla="*/ 0 h 624"/>
                <a:gd name="T38" fmla="*/ 490 w 626"/>
                <a:gd name="T39" fmla="*/ 210 h 624"/>
                <a:gd name="T40" fmla="*/ 521 w 626"/>
                <a:gd name="T41" fmla="*/ 276 h 624"/>
                <a:gd name="T42" fmla="*/ 534 w 626"/>
                <a:gd name="T43" fmla="*/ 345 h 624"/>
                <a:gd name="T44" fmla="*/ 528 w 626"/>
                <a:gd name="T45" fmla="*/ 415 h 624"/>
                <a:gd name="T46" fmla="*/ 504 w 626"/>
                <a:gd name="T47" fmla="*/ 481 h 624"/>
                <a:gd name="T48" fmla="*/ 463 w 626"/>
                <a:gd name="T49" fmla="*/ 539 h 624"/>
                <a:gd name="T50" fmla="*/ 406 w 626"/>
                <a:gd name="T51" fmla="*/ 586 h 624"/>
                <a:gd name="T52" fmla="*/ 341 w 626"/>
                <a:gd name="T53" fmla="*/ 614 h 624"/>
                <a:gd name="T54" fmla="*/ 271 w 626"/>
                <a:gd name="T55" fmla="*/ 624 h 624"/>
                <a:gd name="T56" fmla="*/ 202 w 626"/>
                <a:gd name="T57" fmla="*/ 616 h 624"/>
                <a:gd name="T58" fmla="*/ 136 w 626"/>
                <a:gd name="T59" fmla="*/ 590 h 624"/>
                <a:gd name="T60" fmla="*/ 78 w 626"/>
                <a:gd name="T61" fmla="*/ 546 h 624"/>
                <a:gd name="T62" fmla="*/ 35 w 626"/>
                <a:gd name="T63" fmla="*/ 488 h 624"/>
                <a:gd name="T64" fmla="*/ 8 w 626"/>
                <a:gd name="T65" fmla="*/ 423 h 624"/>
                <a:gd name="T66" fmla="*/ 0 w 626"/>
                <a:gd name="T67" fmla="*/ 353 h 624"/>
                <a:gd name="T68" fmla="*/ 11 w 626"/>
                <a:gd name="T69" fmla="*/ 284 h 624"/>
                <a:gd name="T70" fmla="*/ 39 w 626"/>
                <a:gd name="T71" fmla="*/ 219 h 624"/>
                <a:gd name="T72" fmla="*/ 86 w 626"/>
                <a:gd name="T73" fmla="*/ 162 h 624"/>
                <a:gd name="T74" fmla="*/ 144 w 626"/>
                <a:gd name="T75" fmla="*/ 121 h 624"/>
                <a:gd name="T76" fmla="*/ 210 w 626"/>
                <a:gd name="T77" fmla="*/ 97 h 624"/>
                <a:gd name="T78" fmla="*/ 280 w 626"/>
                <a:gd name="T79" fmla="*/ 91 h 624"/>
                <a:gd name="T80" fmla="*/ 349 w 626"/>
                <a:gd name="T81" fmla="*/ 103 h 624"/>
                <a:gd name="T82" fmla="*/ 415 w 626"/>
                <a:gd name="T83" fmla="*/ 135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6" h="624">
                  <a:moveTo>
                    <a:pt x="268" y="197"/>
                  </a:moveTo>
                  <a:lnTo>
                    <a:pt x="239" y="200"/>
                  </a:lnTo>
                  <a:lnTo>
                    <a:pt x="212" y="207"/>
                  </a:lnTo>
                  <a:lnTo>
                    <a:pt x="187" y="219"/>
                  </a:lnTo>
                  <a:lnTo>
                    <a:pt x="165" y="235"/>
                  </a:lnTo>
                  <a:lnTo>
                    <a:pt x="146" y="254"/>
                  </a:lnTo>
                  <a:lnTo>
                    <a:pt x="130" y="276"/>
                  </a:lnTo>
                  <a:lnTo>
                    <a:pt x="118" y="301"/>
                  </a:lnTo>
                  <a:lnTo>
                    <a:pt x="111" y="328"/>
                  </a:lnTo>
                  <a:lnTo>
                    <a:pt x="108" y="357"/>
                  </a:lnTo>
                  <a:lnTo>
                    <a:pt x="111" y="385"/>
                  </a:lnTo>
                  <a:lnTo>
                    <a:pt x="118" y="413"/>
                  </a:lnTo>
                  <a:lnTo>
                    <a:pt x="130" y="437"/>
                  </a:lnTo>
                  <a:lnTo>
                    <a:pt x="146" y="460"/>
                  </a:lnTo>
                  <a:lnTo>
                    <a:pt x="165" y="479"/>
                  </a:lnTo>
                  <a:lnTo>
                    <a:pt x="187" y="495"/>
                  </a:lnTo>
                  <a:lnTo>
                    <a:pt x="212" y="506"/>
                  </a:lnTo>
                  <a:lnTo>
                    <a:pt x="239" y="514"/>
                  </a:lnTo>
                  <a:lnTo>
                    <a:pt x="268" y="516"/>
                  </a:lnTo>
                  <a:lnTo>
                    <a:pt x="297" y="514"/>
                  </a:lnTo>
                  <a:lnTo>
                    <a:pt x="324" y="506"/>
                  </a:lnTo>
                  <a:lnTo>
                    <a:pt x="349" y="495"/>
                  </a:lnTo>
                  <a:lnTo>
                    <a:pt x="371" y="479"/>
                  </a:lnTo>
                  <a:lnTo>
                    <a:pt x="390" y="460"/>
                  </a:lnTo>
                  <a:lnTo>
                    <a:pt x="406" y="437"/>
                  </a:lnTo>
                  <a:lnTo>
                    <a:pt x="418" y="413"/>
                  </a:lnTo>
                  <a:lnTo>
                    <a:pt x="425" y="385"/>
                  </a:lnTo>
                  <a:lnTo>
                    <a:pt x="428" y="357"/>
                  </a:lnTo>
                  <a:lnTo>
                    <a:pt x="426" y="333"/>
                  </a:lnTo>
                  <a:lnTo>
                    <a:pt x="421" y="310"/>
                  </a:lnTo>
                  <a:lnTo>
                    <a:pt x="412" y="288"/>
                  </a:lnTo>
                  <a:lnTo>
                    <a:pt x="306" y="394"/>
                  </a:lnTo>
                  <a:lnTo>
                    <a:pt x="230" y="319"/>
                  </a:lnTo>
                  <a:lnTo>
                    <a:pt x="336" y="213"/>
                  </a:lnTo>
                  <a:lnTo>
                    <a:pt x="315" y="204"/>
                  </a:lnTo>
                  <a:lnTo>
                    <a:pt x="292" y="199"/>
                  </a:lnTo>
                  <a:lnTo>
                    <a:pt x="268" y="197"/>
                  </a:lnTo>
                  <a:close/>
                  <a:moveTo>
                    <a:pt x="550" y="0"/>
                  </a:moveTo>
                  <a:lnTo>
                    <a:pt x="626" y="75"/>
                  </a:lnTo>
                  <a:lnTo>
                    <a:pt x="490" y="210"/>
                  </a:lnTo>
                  <a:lnTo>
                    <a:pt x="508" y="242"/>
                  </a:lnTo>
                  <a:lnTo>
                    <a:pt x="521" y="276"/>
                  </a:lnTo>
                  <a:lnTo>
                    <a:pt x="530" y="310"/>
                  </a:lnTo>
                  <a:lnTo>
                    <a:pt x="534" y="345"/>
                  </a:lnTo>
                  <a:lnTo>
                    <a:pt x="533" y="380"/>
                  </a:lnTo>
                  <a:lnTo>
                    <a:pt x="528" y="415"/>
                  </a:lnTo>
                  <a:lnTo>
                    <a:pt x="518" y="448"/>
                  </a:lnTo>
                  <a:lnTo>
                    <a:pt x="504" y="481"/>
                  </a:lnTo>
                  <a:lnTo>
                    <a:pt x="486" y="511"/>
                  </a:lnTo>
                  <a:lnTo>
                    <a:pt x="463" y="539"/>
                  </a:lnTo>
                  <a:lnTo>
                    <a:pt x="436" y="564"/>
                  </a:lnTo>
                  <a:lnTo>
                    <a:pt x="406" y="586"/>
                  </a:lnTo>
                  <a:lnTo>
                    <a:pt x="374" y="602"/>
                  </a:lnTo>
                  <a:lnTo>
                    <a:pt x="341" y="614"/>
                  </a:lnTo>
                  <a:lnTo>
                    <a:pt x="306" y="622"/>
                  </a:lnTo>
                  <a:lnTo>
                    <a:pt x="271" y="624"/>
                  </a:lnTo>
                  <a:lnTo>
                    <a:pt x="236" y="623"/>
                  </a:lnTo>
                  <a:lnTo>
                    <a:pt x="202" y="616"/>
                  </a:lnTo>
                  <a:lnTo>
                    <a:pt x="168" y="606"/>
                  </a:lnTo>
                  <a:lnTo>
                    <a:pt x="136" y="590"/>
                  </a:lnTo>
                  <a:lnTo>
                    <a:pt x="106" y="571"/>
                  </a:lnTo>
                  <a:lnTo>
                    <a:pt x="78" y="546"/>
                  </a:lnTo>
                  <a:lnTo>
                    <a:pt x="54" y="519"/>
                  </a:lnTo>
                  <a:lnTo>
                    <a:pt x="35" y="488"/>
                  </a:lnTo>
                  <a:lnTo>
                    <a:pt x="19" y="456"/>
                  </a:lnTo>
                  <a:lnTo>
                    <a:pt x="8" y="423"/>
                  </a:lnTo>
                  <a:lnTo>
                    <a:pt x="2" y="388"/>
                  </a:lnTo>
                  <a:lnTo>
                    <a:pt x="0" y="353"/>
                  </a:lnTo>
                  <a:lnTo>
                    <a:pt x="3" y="319"/>
                  </a:lnTo>
                  <a:lnTo>
                    <a:pt x="11" y="284"/>
                  </a:lnTo>
                  <a:lnTo>
                    <a:pt x="23" y="251"/>
                  </a:lnTo>
                  <a:lnTo>
                    <a:pt x="39" y="219"/>
                  </a:lnTo>
                  <a:lnTo>
                    <a:pt x="61" y="189"/>
                  </a:lnTo>
                  <a:lnTo>
                    <a:pt x="86" y="162"/>
                  </a:lnTo>
                  <a:lnTo>
                    <a:pt x="114" y="139"/>
                  </a:lnTo>
                  <a:lnTo>
                    <a:pt x="144" y="121"/>
                  </a:lnTo>
                  <a:lnTo>
                    <a:pt x="176" y="107"/>
                  </a:lnTo>
                  <a:lnTo>
                    <a:pt x="210" y="97"/>
                  </a:lnTo>
                  <a:lnTo>
                    <a:pt x="245" y="92"/>
                  </a:lnTo>
                  <a:lnTo>
                    <a:pt x="280" y="91"/>
                  </a:lnTo>
                  <a:lnTo>
                    <a:pt x="315" y="95"/>
                  </a:lnTo>
                  <a:lnTo>
                    <a:pt x="349" y="103"/>
                  </a:lnTo>
                  <a:lnTo>
                    <a:pt x="383" y="117"/>
                  </a:lnTo>
                  <a:lnTo>
                    <a:pt x="415" y="135"/>
                  </a:lnTo>
                  <a:lnTo>
                    <a:pt x="5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91" name="Rectangle 22">
              <a:extLst>
                <a:ext uri="{FF2B5EF4-FFF2-40B4-BE49-F238E27FC236}">
                  <a16:creationId xmlns:a16="http://schemas.microsoft.com/office/drawing/2014/main" id="{20735ADB-B072-4FA9-96BF-309DA4994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136900"/>
              <a:ext cx="84138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92" name="Rectangle 23">
              <a:extLst>
                <a:ext uri="{FF2B5EF4-FFF2-40B4-BE49-F238E27FC236}">
                  <a16:creationId xmlns:a16="http://schemas.microsoft.com/office/drawing/2014/main" id="{81B68477-B60D-416D-99D7-D34510266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162300"/>
              <a:ext cx="4445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93" name="Rectangle 24">
              <a:extLst>
                <a:ext uri="{FF2B5EF4-FFF2-40B4-BE49-F238E27FC236}">
                  <a16:creationId xmlns:a16="http://schemas.microsoft.com/office/drawing/2014/main" id="{6B808928-56A8-4E57-95F1-E0DF4CC96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1" y="3162300"/>
              <a:ext cx="25400" cy="127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94" name="Freeform 25">
              <a:extLst>
                <a:ext uri="{FF2B5EF4-FFF2-40B4-BE49-F238E27FC236}">
                  <a16:creationId xmlns:a16="http://schemas.microsoft.com/office/drawing/2014/main" id="{050C9D1D-D32C-4195-9D2D-0C6C6F0699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19701" y="3071813"/>
              <a:ext cx="195263" cy="195263"/>
            </a:xfrm>
            <a:custGeom>
              <a:avLst/>
              <a:gdLst>
                <a:gd name="T0" fmla="*/ 667 w 1598"/>
                <a:gd name="T1" fmla="*/ 120 h 1598"/>
                <a:gd name="T2" fmla="*/ 486 w 1598"/>
                <a:gd name="T3" fmla="*/ 182 h 1598"/>
                <a:gd name="T4" fmla="*/ 332 w 1598"/>
                <a:gd name="T5" fmla="*/ 289 h 1598"/>
                <a:gd name="T6" fmla="*/ 212 w 1598"/>
                <a:gd name="T7" fmla="*/ 432 h 1598"/>
                <a:gd name="T8" fmla="*/ 134 w 1598"/>
                <a:gd name="T9" fmla="*/ 605 h 1598"/>
                <a:gd name="T10" fmla="*/ 107 w 1598"/>
                <a:gd name="T11" fmla="*/ 799 h 1598"/>
                <a:gd name="T12" fmla="*/ 134 w 1598"/>
                <a:gd name="T13" fmla="*/ 994 h 1598"/>
                <a:gd name="T14" fmla="*/ 212 w 1598"/>
                <a:gd name="T15" fmla="*/ 1166 h 1598"/>
                <a:gd name="T16" fmla="*/ 332 w 1598"/>
                <a:gd name="T17" fmla="*/ 1310 h 1598"/>
                <a:gd name="T18" fmla="*/ 486 w 1598"/>
                <a:gd name="T19" fmla="*/ 1417 h 1598"/>
                <a:gd name="T20" fmla="*/ 667 w 1598"/>
                <a:gd name="T21" fmla="*/ 1479 h 1598"/>
                <a:gd name="T22" fmla="*/ 866 w 1598"/>
                <a:gd name="T23" fmla="*/ 1488 h 1598"/>
                <a:gd name="T24" fmla="*/ 1054 w 1598"/>
                <a:gd name="T25" fmla="*/ 1443 h 1598"/>
                <a:gd name="T26" fmla="*/ 1218 w 1598"/>
                <a:gd name="T27" fmla="*/ 1350 h 1598"/>
                <a:gd name="T28" fmla="*/ 1351 w 1598"/>
                <a:gd name="T29" fmla="*/ 1218 h 1598"/>
                <a:gd name="T30" fmla="*/ 1443 w 1598"/>
                <a:gd name="T31" fmla="*/ 1054 h 1598"/>
                <a:gd name="T32" fmla="*/ 1488 w 1598"/>
                <a:gd name="T33" fmla="*/ 866 h 1598"/>
                <a:gd name="T34" fmla="*/ 1479 w 1598"/>
                <a:gd name="T35" fmla="*/ 668 h 1598"/>
                <a:gd name="T36" fmla="*/ 1417 w 1598"/>
                <a:gd name="T37" fmla="*/ 487 h 1598"/>
                <a:gd name="T38" fmla="*/ 1310 w 1598"/>
                <a:gd name="T39" fmla="*/ 333 h 1598"/>
                <a:gd name="T40" fmla="*/ 1167 w 1598"/>
                <a:gd name="T41" fmla="*/ 213 h 1598"/>
                <a:gd name="T42" fmla="*/ 994 w 1598"/>
                <a:gd name="T43" fmla="*/ 135 h 1598"/>
                <a:gd name="T44" fmla="*/ 800 w 1598"/>
                <a:gd name="T45" fmla="*/ 107 h 1598"/>
                <a:gd name="T46" fmla="*/ 936 w 1598"/>
                <a:gd name="T47" fmla="*/ 12 h 1598"/>
                <a:gd name="T48" fmla="*/ 1125 w 1598"/>
                <a:gd name="T49" fmla="*/ 70 h 1598"/>
                <a:gd name="T50" fmla="*/ 1292 w 1598"/>
                <a:gd name="T51" fmla="*/ 171 h 1598"/>
                <a:gd name="T52" fmla="*/ 1428 w 1598"/>
                <a:gd name="T53" fmla="*/ 307 h 1598"/>
                <a:gd name="T54" fmla="*/ 1529 w 1598"/>
                <a:gd name="T55" fmla="*/ 473 h 1598"/>
                <a:gd name="T56" fmla="*/ 1586 w 1598"/>
                <a:gd name="T57" fmla="*/ 663 h 1598"/>
                <a:gd name="T58" fmla="*/ 1598 w 1598"/>
                <a:gd name="T59" fmla="*/ 799 h 1598"/>
                <a:gd name="T60" fmla="*/ 1572 w 1598"/>
                <a:gd name="T61" fmla="*/ 1001 h 1598"/>
                <a:gd name="T62" fmla="*/ 1500 w 1598"/>
                <a:gd name="T63" fmla="*/ 1183 h 1598"/>
                <a:gd name="T64" fmla="*/ 1387 w 1598"/>
                <a:gd name="T65" fmla="*/ 1341 h 1598"/>
                <a:gd name="T66" fmla="*/ 1239 w 1598"/>
                <a:gd name="T67" fmla="*/ 1466 h 1598"/>
                <a:gd name="T68" fmla="*/ 1064 w 1598"/>
                <a:gd name="T69" fmla="*/ 1553 h 1598"/>
                <a:gd name="T70" fmla="*/ 869 w 1598"/>
                <a:gd name="T71" fmla="*/ 1595 h 1598"/>
                <a:gd name="T72" fmla="*/ 663 w 1598"/>
                <a:gd name="T73" fmla="*/ 1586 h 1598"/>
                <a:gd name="T74" fmla="*/ 473 w 1598"/>
                <a:gd name="T75" fmla="*/ 1528 h 1598"/>
                <a:gd name="T76" fmla="*/ 307 w 1598"/>
                <a:gd name="T77" fmla="*/ 1428 h 1598"/>
                <a:gd name="T78" fmla="*/ 170 w 1598"/>
                <a:gd name="T79" fmla="*/ 1291 h 1598"/>
                <a:gd name="T80" fmla="*/ 70 w 1598"/>
                <a:gd name="T81" fmla="*/ 1125 h 1598"/>
                <a:gd name="T82" fmla="*/ 12 w 1598"/>
                <a:gd name="T83" fmla="*/ 935 h 1598"/>
                <a:gd name="T84" fmla="*/ 3 w 1598"/>
                <a:gd name="T85" fmla="*/ 730 h 1598"/>
                <a:gd name="T86" fmla="*/ 45 w 1598"/>
                <a:gd name="T87" fmla="*/ 534 h 1598"/>
                <a:gd name="T88" fmla="*/ 132 w 1598"/>
                <a:gd name="T89" fmla="*/ 360 h 1598"/>
                <a:gd name="T90" fmla="*/ 257 w 1598"/>
                <a:gd name="T91" fmla="*/ 212 h 1598"/>
                <a:gd name="T92" fmla="*/ 414 w 1598"/>
                <a:gd name="T93" fmla="*/ 99 h 1598"/>
                <a:gd name="T94" fmla="*/ 597 w 1598"/>
                <a:gd name="T95" fmla="*/ 27 h 1598"/>
                <a:gd name="T96" fmla="*/ 800 w 1598"/>
                <a:gd name="T97" fmla="*/ 0 h 1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98" h="1598">
                  <a:moveTo>
                    <a:pt x="800" y="107"/>
                  </a:moveTo>
                  <a:lnTo>
                    <a:pt x="732" y="111"/>
                  </a:lnTo>
                  <a:lnTo>
                    <a:pt x="667" y="120"/>
                  </a:lnTo>
                  <a:lnTo>
                    <a:pt x="604" y="135"/>
                  </a:lnTo>
                  <a:lnTo>
                    <a:pt x="544" y="156"/>
                  </a:lnTo>
                  <a:lnTo>
                    <a:pt x="486" y="182"/>
                  </a:lnTo>
                  <a:lnTo>
                    <a:pt x="432" y="213"/>
                  </a:lnTo>
                  <a:lnTo>
                    <a:pt x="380" y="249"/>
                  </a:lnTo>
                  <a:lnTo>
                    <a:pt x="332" y="289"/>
                  </a:lnTo>
                  <a:lnTo>
                    <a:pt x="288" y="333"/>
                  </a:lnTo>
                  <a:lnTo>
                    <a:pt x="248" y="381"/>
                  </a:lnTo>
                  <a:lnTo>
                    <a:pt x="212" y="432"/>
                  </a:lnTo>
                  <a:lnTo>
                    <a:pt x="181" y="487"/>
                  </a:lnTo>
                  <a:lnTo>
                    <a:pt x="155" y="545"/>
                  </a:lnTo>
                  <a:lnTo>
                    <a:pt x="134" y="605"/>
                  </a:lnTo>
                  <a:lnTo>
                    <a:pt x="119" y="668"/>
                  </a:lnTo>
                  <a:lnTo>
                    <a:pt x="110" y="733"/>
                  </a:lnTo>
                  <a:lnTo>
                    <a:pt x="107" y="799"/>
                  </a:lnTo>
                  <a:lnTo>
                    <a:pt x="110" y="866"/>
                  </a:lnTo>
                  <a:lnTo>
                    <a:pt x="119" y="931"/>
                  </a:lnTo>
                  <a:lnTo>
                    <a:pt x="134" y="994"/>
                  </a:lnTo>
                  <a:lnTo>
                    <a:pt x="155" y="1054"/>
                  </a:lnTo>
                  <a:lnTo>
                    <a:pt x="181" y="1112"/>
                  </a:lnTo>
                  <a:lnTo>
                    <a:pt x="212" y="1166"/>
                  </a:lnTo>
                  <a:lnTo>
                    <a:pt x="248" y="1218"/>
                  </a:lnTo>
                  <a:lnTo>
                    <a:pt x="288" y="1266"/>
                  </a:lnTo>
                  <a:lnTo>
                    <a:pt x="332" y="1310"/>
                  </a:lnTo>
                  <a:lnTo>
                    <a:pt x="380" y="1350"/>
                  </a:lnTo>
                  <a:lnTo>
                    <a:pt x="431" y="1386"/>
                  </a:lnTo>
                  <a:lnTo>
                    <a:pt x="486" y="1417"/>
                  </a:lnTo>
                  <a:lnTo>
                    <a:pt x="544" y="1443"/>
                  </a:lnTo>
                  <a:lnTo>
                    <a:pt x="604" y="1464"/>
                  </a:lnTo>
                  <a:lnTo>
                    <a:pt x="667" y="1479"/>
                  </a:lnTo>
                  <a:lnTo>
                    <a:pt x="732" y="1488"/>
                  </a:lnTo>
                  <a:lnTo>
                    <a:pt x="800" y="1491"/>
                  </a:lnTo>
                  <a:lnTo>
                    <a:pt x="866" y="1488"/>
                  </a:lnTo>
                  <a:lnTo>
                    <a:pt x="931" y="1479"/>
                  </a:lnTo>
                  <a:lnTo>
                    <a:pt x="994" y="1464"/>
                  </a:lnTo>
                  <a:lnTo>
                    <a:pt x="1054" y="1443"/>
                  </a:lnTo>
                  <a:lnTo>
                    <a:pt x="1112" y="1417"/>
                  </a:lnTo>
                  <a:lnTo>
                    <a:pt x="1167" y="1386"/>
                  </a:lnTo>
                  <a:lnTo>
                    <a:pt x="1218" y="1350"/>
                  </a:lnTo>
                  <a:lnTo>
                    <a:pt x="1266" y="1310"/>
                  </a:lnTo>
                  <a:lnTo>
                    <a:pt x="1310" y="1266"/>
                  </a:lnTo>
                  <a:lnTo>
                    <a:pt x="1351" y="1218"/>
                  </a:lnTo>
                  <a:lnTo>
                    <a:pt x="1386" y="1166"/>
                  </a:lnTo>
                  <a:lnTo>
                    <a:pt x="1417" y="1112"/>
                  </a:lnTo>
                  <a:lnTo>
                    <a:pt x="1443" y="1054"/>
                  </a:lnTo>
                  <a:lnTo>
                    <a:pt x="1464" y="994"/>
                  </a:lnTo>
                  <a:lnTo>
                    <a:pt x="1479" y="931"/>
                  </a:lnTo>
                  <a:lnTo>
                    <a:pt x="1488" y="866"/>
                  </a:lnTo>
                  <a:lnTo>
                    <a:pt x="1492" y="799"/>
                  </a:lnTo>
                  <a:lnTo>
                    <a:pt x="1488" y="733"/>
                  </a:lnTo>
                  <a:lnTo>
                    <a:pt x="1479" y="668"/>
                  </a:lnTo>
                  <a:lnTo>
                    <a:pt x="1464" y="605"/>
                  </a:lnTo>
                  <a:lnTo>
                    <a:pt x="1443" y="545"/>
                  </a:lnTo>
                  <a:lnTo>
                    <a:pt x="1417" y="487"/>
                  </a:lnTo>
                  <a:lnTo>
                    <a:pt x="1386" y="432"/>
                  </a:lnTo>
                  <a:lnTo>
                    <a:pt x="1351" y="381"/>
                  </a:lnTo>
                  <a:lnTo>
                    <a:pt x="1310" y="333"/>
                  </a:lnTo>
                  <a:lnTo>
                    <a:pt x="1266" y="288"/>
                  </a:lnTo>
                  <a:lnTo>
                    <a:pt x="1218" y="248"/>
                  </a:lnTo>
                  <a:lnTo>
                    <a:pt x="1167" y="213"/>
                  </a:lnTo>
                  <a:lnTo>
                    <a:pt x="1112" y="182"/>
                  </a:lnTo>
                  <a:lnTo>
                    <a:pt x="1054" y="156"/>
                  </a:lnTo>
                  <a:lnTo>
                    <a:pt x="994" y="135"/>
                  </a:lnTo>
                  <a:lnTo>
                    <a:pt x="931" y="120"/>
                  </a:lnTo>
                  <a:lnTo>
                    <a:pt x="866" y="110"/>
                  </a:lnTo>
                  <a:lnTo>
                    <a:pt x="800" y="107"/>
                  </a:lnTo>
                  <a:close/>
                  <a:moveTo>
                    <a:pt x="800" y="0"/>
                  </a:moveTo>
                  <a:lnTo>
                    <a:pt x="869" y="4"/>
                  </a:lnTo>
                  <a:lnTo>
                    <a:pt x="936" y="12"/>
                  </a:lnTo>
                  <a:lnTo>
                    <a:pt x="1001" y="27"/>
                  </a:lnTo>
                  <a:lnTo>
                    <a:pt x="1064" y="46"/>
                  </a:lnTo>
                  <a:lnTo>
                    <a:pt x="1125" y="70"/>
                  </a:lnTo>
                  <a:lnTo>
                    <a:pt x="1184" y="99"/>
                  </a:lnTo>
                  <a:lnTo>
                    <a:pt x="1239" y="133"/>
                  </a:lnTo>
                  <a:lnTo>
                    <a:pt x="1292" y="171"/>
                  </a:lnTo>
                  <a:lnTo>
                    <a:pt x="1341" y="212"/>
                  </a:lnTo>
                  <a:lnTo>
                    <a:pt x="1387" y="258"/>
                  </a:lnTo>
                  <a:lnTo>
                    <a:pt x="1428" y="307"/>
                  </a:lnTo>
                  <a:lnTo>
                    <a:pt x="1466" y="360"/>
                  </a:lnTo>
                  <a:lnTo>
                    <a:pt x="1500" y="415"/>
                  </a:lnTo>
                  <a:lnTo>
                    <a:pt x="1529" y="473"/>
                  </a:lnTo>
                  <a:lnTo>
                    <a:pt x="1553" y="534"/>
                  </a:lnTo>
                  <a:lnTo>
                    <a:pt x="1572" y="598"/>
                  </a:lnTo>
                  <a:lnTo>
                    <a:pt x="1586" y="663"/>
                  </a:lnTo>
                  <a:lnTo>
                    <a:pt x="1595" y="730"/>
                  </a:lnTo>
                  <a:lnTo>
                    <a:pt x="1598" y="799"/>
                  </a:lnTo>
                  <a:lnTo>
                    <a:pt x="1598" y="799"/>
                  </a:lnTo>
                  <a:lnTo>
                    <a:pt x="1595" y="868"/>
                  </a:lnTo>
                  <a:lnTo>
                    <a:pt x="1586" y="935"/>
                  </a:lnTo>
                  <a:lnTo>
                    <a:pt x="1572" y="1001"/>
                  </a:lnTo>
                  <a:lnTo>
                    <a:pt x="1553" y="1064"/>
                  </a:lnTo>
                  <a:lnTo>
                    <a:pt x="1529" y="1125"/>
                  </a:lnTo>
                  <a:lnTo>
                    <a:pt x="1500" y="1183"/>
                  </a:lnTo>
                  <a:lnTo>
                    <a:pt x="1466" y="1239"/>
                  </a:lnTo>
                  <a:lnTo>
                    <a:pt x="1428" y="1291"/>
                  </a:lnTo>
                  <a:lnTo>
                    <a:pt x="1387" y="1341"/>
                  </a:lnTo>
                  <a:lnTo>
                    <a:pt x="1341" y="1386"/>
                  </a:lnTo>
                  <a:lnTo>
                    <a:pt x="1292" y="1428"/>
                  </a:lnTo>
                  <a:lnTo>
                    <a:pt x="1239" y="1466"/>
                  </a:lnTo>
                  <a:lnTo>
                    <a:pt x="1184" y="1499"/>
                  </a:lnTo>
                  <a:lnTo>
                    <a:pt x="1125" y="1528"/>
                  </a:lnTo>
                  <a:lnTo>
                    <a:pt x="1064" y="1553"/>
                  </a:lnTo>
                  <a:lnTo>
                    <a:pt x="1001" y="1572"/>
                  </a:lnTo>
                  <a:lnTo>
                    <a:pt x="936" y="1586"/>
                  </a:lnTo>
                  <a:lnTo>
                    <a:pt x="869" y="1595"/>
                  </a:lnTo>
                  <a:lnTo>
                    <a:pt x="800" y="1598"/>
                  </a:lnTo>
                  <a:lnTo>
                    <a:pt x="730" y="1595"/>
                  </a:lnTo>
                  <a:lnTo>
                    <a:pt x="663" y="1586"/>
                  </a:lnTo>
                  <a:lnTo>
                    <a:pt x="597" y="1572"/>
                  </a:lnTo>
                  <a:lnTo>
                    <a:pt x="534" y="1552"/>
                  </a:lnTo>
                  <a:lnTo>
                    <a:pt x="473" y="1528"/>
                  </a:lnTo>
                  <a:lnTo>
                    <a:pt x="415" y="1499"/>
                  </a:lnTo>
                  <a:lnTo>
                    <a:pt x="359" y="1466"/>
                  </a:lnTo>
                  <a:lnTo>
                    <a:pt x="307" y="1428"/>
                  </a:lnTo>
                  <a:lnTo>
                    <a:pt x="258" y="1386"/>
                  </a:lnTo>
                  <a:lnTo>
                    <a:pt x="212" y="1340"/>
                  </a:lnTo>
                  <a:lnTo>
                    <a:pt x="170" y="1291"/>
                  </a:lnTo>
                  <a:lnTo>
                    <a:pt x="132" y="1239"/>
                  </a:lnTo>
                  <a:lnTo>
                    <a:pt x="99" y="1183"/>
                  </a:lnTo>
                  <a:lnTo>
                    <a:pt x="70" y="1125"/>
                  </a:lnTo>
                  <a:lnTo>
                    <a:pt x="45" y="1064"/>
                  </a:lnTo>
                  <a:lnTo>
                    <a:pt x="26" y="1001"/>
                  </a:lnTo>
                  <a:lnTo>
                    <a:pt x="12" y="935"/>
                  </a:lnTo>
                  <a:lnTo>
                    <a:pt x="3" y="868"/>
                  </a:lnTo>
                  <a:lnTo>
                    <a:pt x="0" y="799"/>
                  </a:lnTo>
                  <a:lnTo>
                    <a:pt x="3" y="730"/>
                  </a:lnTo>
                  <a:lnTo>
                    <a:pt x="12" y="663"/>
                  </a:lnTo>
                  <a:lnTo>
                    <a:pt x="26" y="598"/>
                  </a:lnTo>
                  <a:lnTo>
                    <a:pt x="45" y="534"/>
                  </a:lnTo>
                  <a:lnTo>
                    <a:pt x="69" y="473"/>
                  </a:lnTo>
                  <a:lnTo>
                    <a:pt x="99" y="415"/>
                  </a:lnTo>
                  <a:lnTo>
                    <a:pt x="132" y="360"/>
                  </a:lnTo>
                  <a:lnTo>
                    <a:pt x="170" y="307"/>
                  </a:lnTo>
                  <a:lnTo>
                    <a:pt x="212" y="258"/>
                  </a:lnTo>
                  <a:lnTo>
                    <a:pt x="257" y="212"/>
                  </a:lnTo>
                  <a:lnTo>
                    <a:pt x="306" y="171"/>
                  </a:lnTo>
                  <a:lnTo>
                    <a:pt x="359" y="133"/>
                  </a:lnTo>
                  <a:lnTo>
                    <a:pt x="414" y="99"/>
                  </a:lnTo>
                  <a:lnTo>
                    <a:pt x="473" y="70"/>
                  </a:lnTo>
                  <a:lnTo>
                    <a:pt x="534" y="46"/>
                  </a:lnTo>
                  <a:lnTo>
                    <a:pt x="597" y="27"/>
                  </a:lnTo>
                  <a:lnTo>
                    <a:pt x="662" y="12"/>
                  </a:lnTo>
                  <a:lnTo>
                    <a:pt x="730" y="4"/>
                  </a:lnTo>
                  <a:lnTo>
                    <a:pt x="8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95" name="Freeform 26">
              <a:extLst>
                <a:ext uri="{FF2B5EF4-FFF2-40B4-BE49-F238E27FC236}">
                  <a16:creationId xmlns:a16="http://schemas.microsoft.com/office/drawing/2014/main" id="{E835D9CE-8128-44FC-B925-0482794D4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5738" y="3119438"/>
              <a:ext cx="101600" cy="88900"/>
            </a:xfrm>
            <a:custGeom>
              <a:avLst/>
              <a:gdLst>
                <a:gd name="T0" fmla="*/ 756 w 831"/>
                <a:gd name="T1" fmla="*/ 0 h 730"/>
                <a:gd name="T2" fmla="*/ 831 w 831"/>
                <a:gd name="T3" fmla="*/ 75 h 730"/>
                <a:gd name="T4" fmla="*/ 191 w 831"/>
                <a:gd name="T5" fmla="*/ 714 h 730"/>
                <a:gd name="T6" fmla="*/ 180 w 831"/>
                <a:gd name="T7" fmla="*/ 722 h 730"/>
                <a:gd name="T8" fmla="*/ 167 w 831"/>
                <a:gd name="T9" fmla="*/ 728 h 730"/>
                <a:gd name="T10" fmla="*/ 153 w 831"/>
                <a:gd name="T11" fmla="*/ 730 h 730"/>
                <a:gd name="T12" fmla="*/ 145 w 831"/>
                <a:gd name="T13" fmla="*/ 729 h 730"/>
                <a:gd name="T14" fmla="*/ 129 w 831"/>
                <a:gd name="T15" fmla="*/ 724 h 730"/>
                <a:gd name="T16" fmla="*/ 116 w 831"/>
                <a:gd name="T17" fmla="*/ 714 h 730"/>
                <a:gd name="T18" fmla="*/ 106 w 831"/>
                <a:gd name="T19" fmla="*/ 700 h 730"/>
                <a:gd name="T20" fmla="*/ 0 w 831"/>
                <a:gd name="T21" fmla="*/ 487 h 730"/>
                <a:gd name="T22" fmla="*/ 95 w 831"/>
                <a:gd name="T23" fmla="*/ 440 h 730"/>
                <a:gd name="T24" fmla="*/ 168 w 831"/>
                <a:gd name="T25" fmla="*/ 587 h 730"/>
                <a:gd name="T26" fmla="*/ 756 w 831"/>
                <a:gd name="T27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31" h="730">
                  <a:moveTo>
                    <a:pt x="756" y="0"/>
                  </a:moveTo>
                  <a:lnTo>
                    <a:pt x="831" y="75"/>
                  </a:lnTo>
                  <a:lnTo>
                    <a:pt x="191" y="714"/>
                  </a:lnTo>
                  <a:lnTo>
                    <a:pt x="180" y="722"/>
                  </a:lnTo>
                  <a:lnTo>
                    <a:pt x="167" y="728"/>
                  </a:lnTo>
                  <a:lnTo>
                    <a:pt x="153" y="730"/>
                  </a:lnTo>
                  <a:lnTo>
                    <a:pt x="145" y="729"/>
                  </a:lnTo>
                  <a:lnTo>
                    <a:pt x="129" y="724"/>
                  </a:lnTo>
                  <a:lnTo>
                    <a:pt x="116" y="714"/>
                  </a:lnTo>
                  <a:lnTo>
                    <a:pt x="106" y="700"/>
                  </a:lnTo>
                  <a:lnTo>
                    <a:pt x="0" y="487"/>
                  </a:lnTo>
                  <a:lnTo>
                    <a:pt x="95" y="440"/>
                  </a:lnTo>
                  <a:lnTo>
                    <a:pt x="168" y="587"/>
                  </a:lnTo>
                  <a:lnTo>
                    <a:pt x="7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FAE2B94E-F67C-4902-9B24-012C17CCD011}"/>
              </a:ext>
            </a:extLst>
          </p:cNvPr>
          <p:cNvGrpSpPr/>
          <p:nvPr/>
        </p:nvGrpSpPr>
        <p:grpSpPr>
          <a:xfrm>
            <a:off x="3598841" y="3961291"/>
            <a:ext cx="894160" cy="743228"/>
            <a:chOff x="3572616" y="1246644"/>
            <a:chExt cx="993140" cy="825501"/>
          </a:xfrm>
          <a:solidFill>
            <a:schemeClr val="accent5"/>
          </a:solidFill>
        </p:grpSpPr>
        <p:sp>
          <p:nvSpPr>
            <p:cNvPr id="97" name="Round Same Side Corner Rectangle 28">
              <a:extLst>
                <a:ext uri="{FF2B5EF4-FFF2-40B4-BE49-F238E27FC236}">
                  <a16:creationId xmlns:a16="http://schemas.microsoft.com/office/drawing/2014/main" id="{D490513D-FE4D-435C-AD9E-D4C0564770BB}"/>
                </a:ext>
              </a:extLst>
            </p:cNvPr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name="adj1" fmla="val 928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98" name="Isosceles Triangle 97">
              <a:extLst>
                <a:ext uri="{FF2B5EF4-FFF2-40B4-BE49-F238E27FC236}">
                  <a16:creationId xmlns:a16="http://schemas.microsoft.com/office/drawing/2014/main" id="{C6CCE44D-F685-408F-BEAE-9702BBD75436}"/>
                </a:ext>
              </a:extLst>
            </p:cNvPr>
            <p:cNvSpPr/>
            <p:nvPr/>
          </p:nvSpPr>
          <p:spPr>
            <a:xfrm rot="16200000" flipH="1">
              <a:off x="3274166" y="1545095"/>
              <a:ext cx="825500" cy="2286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52CB05F5-FC8F-4E31-9D8A-AB7D4D463D2D}"/>
              </a:ext>
            </a:extLst>
          </p:cNvPr>
          <p:cNvSpPr/>
          <p:nvPr/>
        </p:nvSpPr>
        <p:spPr>
          <a:xfrm>
            <a:off x="379522" y="4061856"/>
            <a:ext cx="3069590" cy="48218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187AD"/>
                </a:solidFill>
                <a:effectLst/>
                <a:uLnTx/>
                <a:uFillTx/>
                <a:latin typeface="Roboto"/>
                <a:ea typeface="+mn-ea"/>
              </a:rPr>
              <a:t>Data Confidentiality</a:t>
            </a:r>
            <a:b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Ensure</a:t>
            </a:r>
            <a:r>
              <a:rPr kumimoji="0" lang="en-US" sz="1000" b="0" i="0" u="none" strike="noStrike" kern="1200" cap="none" spc="0" normalizeH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 data is protected from unauthorized access</a:t>
            </a:r>
            <a:r>
              <a:rPr lang="en-US" sz="1000" dirty="0">
                <a:solidFill>
                  <a:srgbClr val="262626"/>
                </a:solidFill>
                <a:latin typeface="Roboto"/>
              </a:rPr>
              <a:t>.</a:t>
            </a:r>
            <a:r>
              <a:rPr lang="en-US" sz="1000" dirty="0">
                <a:solidFill>
                  <a:srgbClr val="FFFFFF"/>
                </a:solidFill>
                <a:latin typeface="Roboto"/>
              </a:rPr>
              <a:t> 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9ADE5FC-40BF-440A-A619-275F90465537}"/>
              </a:ext>
            </a:extLst>
          </p:cNvPr>
          <p:cNvSpPr/>
          <p:nvPr/>
        </p:nvSpPr>
        <p:spPr>
          <a:xfrm>
            <a:off x="5676042" y="4082928"/>
            <a:ext cx="3068440" cy="48218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769E"/>
                </a:solidFill>
                <a:effectLst/>
                <a:uLnTx/>
                <a:uFillTx/>
                <a:latin typeface="Roboto"/>
                <a:ea typeface="+mn-ea"/>
              </a:rPr>
              <a:t>Privacy</a:t>
            </a:r>
            <a:b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Ensure the protection of information</a:t>
            </a:r>
            <a:r>
              <a:rPr lang="en-US" sz="1000" dirty="0">
                <a:solidFill>
                  <a:srgbClr val="262626"/>
                </a:solidFill>
                <a:latin typeface="Roboto"/>
              </a:rPr>
              <a:t>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2AB0AC65-1FCA-4E11-9441-550C4B3538DB}"/>
              </a:ext>
            </a:extLst>
          </p:cNvPr>
          <p:cNvGrpSpPr/>
          <p:nvPr/>
        </p:nvGrpSpPr>
        <p:grpSpPr>
          <a:xfrm flipH="1">
            <a:off x="4628249" y="3954688"/>
            <a:ext cx="894160" cy="743228"/>
            <a:chOff x="3572616" y="1246644"/>
            <a:chExt cx="993140" cy="825501"/>
          </a:xfrm>
          <a:solidFill>
            <a:schemeClr val="accent6"/>
          </a:solidFill>
        </p:grpSpPr>
        <p:sp>
          <p:nvSpPr>
            <p:cNvPr id="102" name="Round Same Side Corner Rectangle 26">
              <a:extLst>
                <a:ext uri="{FF2B5EF4-FFF2-40B4-BE49-F238E27FC236}">
                  <a16:creationId xmlns:a16="http://schemas.microsoft.com/office/drawing/2014/main" id="{30103ABD-F1E2-4B0D-8534-0AE2CD679019}"/>
                </a:ext>
              </a:extLst>
            </p:cNvPr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name="adj1" fmla="val 9282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03" name="Isosceles Triangle 102">
              <a:extLst>
                <a:ext uri="{FF2B5EF4-FFF2-40B4-BE49-F238E27FC236}">
                  <a16:creationId xmlns:a16="http://schemas.microsoft.com/office/drawing/2014/main" id="{DED2AFF2-9791-4696-9ACD-76D6F4A38764}"/>
                </a:ext>
              </a:extLst>
            </p:cNvPr>
            <p:cNvSpPr/>
            <p:nvPr/>
          </p:nvSpPr>
          <p:spPr>
            <a:xfrm rot="16200000" flipH="1">
              <a:off x="3274166" y="1545095"/>
              <a:ext cx="825500" cy="2286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2632435C-338B-4E91-9AC2-C1A8792D234A}"/>
              </a:ext>
            </a:extLst>
          </p:cNvPr>
          <p:cNvGrpSpPr/>
          <p:nvPr/>
        </p:nvGrpSpPr>
        <p:grpSpPr>
          <a:xfrm>
            <a:off x="3945142" y="2391306"/>
            <a:ext cx="457670" cy="394092"/>
            <a:chOff x="2593975" y="4271963"/>
            <a:chExt cx="547688" cy="471488"/>
          </a:xfrm>
          <a:solidFill>
            <a:schemeClr val="bg1"/>
          </a:solidFill>
        </p:grpSpPr>
        <p:sp>
          <p:nvSpPr>
            <p:cNvPr id="110" name="Freeform 489">
              <a:extLst>
                <a:ext uri="{FF2B5EF4-FFF2-40B4-BE49-F238E27FC236}">
                  <a16:creationId xmlns:a16="http://schemas.microsoft.com/office/drawing/2014/main" id="{D61A2CD4-9EEF-4AF4-B2E8-4A6C3BEAB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8638" y="4633913"/>
              <a:ext cx="19050" cy="19050"/>
            </a:xfrm>
            <a:custGeom>
              <a:avLst/>
              <a:gdLst>
                <a:gd name="T0" fmla="*/ 58 w 115"/>
                <a:gd name="T1" fmla="*/ 0 h 114"/>
                <a:gd name="T2" fmla="*/ 72 w 115"/>
                <a:gd name="T3" fmla="*/ 2 h 114"/>
                <a:gd name="T4" fmla="*/ 87 w 115"/>
                <a:gd name="T5" fmla="*/ 7 h 114"/>
                <a:gd name="T6" fmla="*/ 98 w 115"/>
                <a:gd name="T7" fmla="*/ 16 h 114"/>
                <a:gd name="T8" fmla="*/ 108 w 115"/>
                <a:gd name="T9" fmla="*/ 28 h 114"/>
                <a:gd name="T10" fmla="*/ 113 w 115"/>
                <a:gd name="T11" fmla="*/ 41 h 114"/>
                <a:gd name="T12" fmla="*/ 115 w 115"/>
                <a:gd name="T13" fmla="*/ 56 h 114"/>
                <a:gd name="T14" fmla="*/ 113 w 115"/>
                <a:gd name="T15" fmla="*/ 72 h 114"/>
                <a:gd name="T16" fmla="*/ 108 w 115"/>
                <a:gd name="T17" fmla="*/ 85 h 114"/>
                <a:gd name="T18" fmla="*/ 98 w 115"/>
                <a:gd name="T19" fmla="*/ 97 h 114"/>
                <a:gd name="T20" fmla="*/ 86 w 115"/>
                <a:gd name="T21" fmla="*/ 106 h 114"/>
                <a:gd name="T22" fmla="*/ 72 w 115"/>
                <a:gd name="T23" fmla="*/ 112 h 114"/>
                <a:gd name="T24" fmla="*/ 58 w 115"/>
                <a:gd name="T25" fmla="*/ 114 h 114"/>
                <a:gd name="T26" fmla="*/ 43 w 115"/>
                <a:gd name="T27" fmla="*/ 112 h 114"/>
                <a:gd name="T28" fmla="*/ 29 w 115"/>
                <a:gd name="T29" fmla="*/ 106 h 114"/>
                <a:gd name="T30" fmla="*/ 17 w 115"/>
                <a:gd name="T31" fmla="*/ 97 h 114"/>
                <a:gd name="T32" fmla="*/ 7 w 115"/>
                <a:gd name="T33" fmla="*/ 85 h 114"/>
                <a:gd name="T34" fmla="*/ 2 w 115"/>
                <a:gd name="T35" fmla="*/ 72 h 114"/>
                <a:gd name="T36" fmla="*/ 0 w 115"/>
                <a:gd name="T37" fmla="*/ 56 h 114"/>
                <a:gd name="T38" fmla="*/ 2 w 115"/>
                <a:gd name="T39" fmla="*/ 41 h 114"/>
                <a:gd name="T40" fmla="*/ 7 w 115"/>
                <a:gd name="T41" fmla="*/ 28 h 114"/>
                <a:gd name="T42" fmla="*/ 17 w 115"/>
                <a:gd name="T43" fmla="*/ 16 h 114"/>
                <a:gd name="T44" fmla="*/ 29 w 115"/>
                <a:gd name="T45" fmla="*/ 7 h 114"/>
                <a:gd name="T46" fmla="*/ 43 w 115"/>
                <a:gd name="T47" fmla="*/ 2 h 114"/>
                <a:gd name="T48" fmla="*/ 58 w 115"/>
                <a:gd name="T4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5" h="114">
                  <a:moveTo>
                    <a:pt x="58" y="0"/>
                  </a:moveTo>
                  <a:lnTo>
                    <a:pt x="72" y="2"/>
                  </a:lnTo>
                  <a:lnTo>
                    <a:pt x="87" y="7"/>
                  </a:lnTo>
                  <a:lnTo>
                    <a:pt x="98" y="16"/>
                  </a:lnTo>
                  <a:lnTo>
                    <a:pt x="108" y="28"/>
                  </a:lnTo>
                  <a:lnTo>
                    <a:pt x="113" y="41"/>
                  </a:lnTo>
                  <a:lnTo>
                    <a:pt x="115" y="56"/>
                  </a:lnTo>
                  <a:lnTo>
                    <a:pt x="113" y="72"/>
                  </a:lnTo>
                  <a:lnTo>
                    <a:pt x="108" y="85"/>
                  </a:lnTo>
                  <a:lnTo>
                    <a:pt x="98" y="97"/>
                  </a:lnTo>
                  <a:lnTo>
                    <a:pt x="86" y="106"/>
                  </a:lnTo>
                  <a:lnTo>
                    <a:pt x="72" y="112"/>
                  </a:lnTo>
                  <a:lnTo>
                    <a:pt x="58" y="114"/>
                  </a:lnTo>
                  <a:lnTo>
                    <a:pt x="43" y="112"/>
                  </a:lnTo>
                  <a:lnTo>
                    <a:pt x="29" y="106"/>
                  </a:lnTo>
                  <a:lnTo>
                    <a:pt x="17" y="97"/>
                  </a:lnTo>
                  <a:lnTo>
                    <a:pt x="7" y="85"/>
                  </a:lnTo>
                  <a:lnTo>
                    <a:pt x="2" y="72"/>
                  </a:lnTo>
                  <a:lnTo>
                    <a:pt x="0" y="56"/>
                  </a:lnTo>
                  <a:lnTo>
                    <a:pt x="2" y="41"/>
                  </a:lnTo>
                  <a:lnTo>
                    <a:pt x="7" y="28"/>
                  </a:lnTo>
                  <a:lnTo>
                    <a:pt x="17" y="16"/>
                  </a:lnTo>
                  <a:lnTo>
                    <a:pt x="29" y="7"/>
                  </a:lnTo>
                  <a:lnTo>
                    <a:pt x="43" y="2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490">
              <a:extLst>
                <a:ext uri="{FF2B5EF4-FFF2-40B4-BE49-F238E27FC236}">
                  <a16:creationId xmlns:a16="http://schemas.microsoft.com/office/drawing/2014/main" id="{D4D9E0A9-67C0-4E78-ADED-8741D50FD7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49538" y="4435475"/>
              <a:ext cx="182563" cy="254000"/>
            </a:xfrm>
            <a:custGeom>
              <a:avLst/>
              <a:gdLst>
                <a:gd name="T0" fmla="*/ 299 w 1150"/>
                <a:gd name="T1" fmla="*/ 264 h 1600"/>
                <a:gd name="T2" fmla="*/ 253 w 1150"/>
                <a:gd name="T3" fmla="*/ 376 h 1600"/>
                <a:gd name="T4" fmla="*/ 190 w 1150"/>
                <a:gd name="T5" fmla="*/ 531 h 1600"/>
                <a:gd name="T6" fmla="*/ 176 w 1150"/>
                <a:gd name="T7" fmla="*/ 646 h 1600"/>
                <a:gd name="T8" fmla="*/ 252 w 1150"/>
                <a:gd name="T9" fmla="*/ 723 h 1600"/>
                <a:gd name="T10" fmla="*/ 358 w 1150"/>
                <a:gd name="T11" fmla="*/ 901 h 1600"/>
                <a:gd name="T12" fmla="*/ 457 w 1150"/>
                <a:gd name="T13" fmla="*/ 1081 h 1600"/>
                <a:gd name="T14" fmla="*/ 181 w 1150"/>
                <a:gd name="T15" fmla="*/ 1258 h 1600"/>
                <a:gd name="T16" fmla="*/ 117 w 1150"/>
                <a:gd name="T17" fmla="*/ 1347 h 1600"/>
                <a:gd name="T18" fmla="*/ 169 w 1150"/>
                <a:gd name="T19" fmla="*/ 1453 h 1600"/>
                <a:gd name="T20" fmla="*/ 376 w 1150"/>
                <a:gd name="T21" fmla="*/ 1480 h 1600"/>
                <a:gd name="T22" fmla="*/ 714 w 1150"/>
                <a:gd name="T23" fmla="*/ 1483 h 1600"/>
                <a:gd name="T24" fmla="*/ 951 w 1150"/>
                <a:gd name="T25" fmla="*/ 1459 h 1600"/>
                <a:gd name="T26" fmla="*/ 1035 w 1150"/>
                <a:gd name="T27" fmla="*/ 1375 h 1600"/>
                <a:gd name="T28" fmla="*/ 984 w 1150"/>
                <a:gd name="T29" fmla="*/ 1273 h 1600"/>
                <a:gd name="T30" fmla="*/ 711 w 1150"/>
                <a:gd name="T31" fmla="*/ 1121 h 1600"/>
                <a:gd name="T32" fmla="*/ 725 w 1150"/>
                <a:gd name="T33" fmla="*/ 940 h 1600"/>
                <a:gd name="T34" fmla="*/ 867 w 1150"/>
                <a:gd name="T35" fmla="*/ 807 h 1600"/>
                <a:gd name="T36" fmla="*/ 953 w 1150"/>
                <a:gd name="T37" fmla="*/ 675 h 1600"/>
                <a:gd name="T38" fmla="*/ 975 w 1150"/>
                <a:gd name="T39" fmla="*/ 557 h 1600"/>
                <a:gd name="T40" fmla="*/ 916 w 1150"/>
                <a:gd name="T41" fmla="*/ 477 h 1600"/>
                <a:gd name="T42" fmla="*/ 845 w 1150"/>
                <a:gd name="T43" fmla="*/ 310 h 1600"/>
                <a:gd name="T44" fmla="*/ 673 w 1150"/>
                <a:gd name="T45" fmla="*/ 233 h 1600"/>
                <a:gd name="T46" fmla="*/ 462 w 1150"/>
                <a:gd name="T47" fmla="*/ 227 h 1600"/>
                <a:gd name="T48" fmla="*/ 255 w 1150"/>
                <a:gd name="T49" fmla="*/ 0 h 1600"/>
                <a:gd name="T50" fmla="*/ 331 w 1150"/>
                <a:gd name="T51" fmla="*/ 55 h 1600"/>
                <a:gd name="T52" fmla="*/ 482 w 1150"/>
                <a:gd name="T53" fmla="*/ 113 h 1600"/>
                <a:gd name="T54" fmla="*/ 689 w 1150"/>
                <a:gd name="T55" fmla="*/ 120 h 1600"/>
                <a:gd name="T56" fmla="*/ 903 w 1150"/>
                <a:gd name="T57" fmla="*/ 207 h 1600"/>
                <a:gd name="T58" fmla="*/ 1016 w 1150"/>
                <a:gd name="T59" fmla="*/ 390 h 1600"/>
                <a:gd name="T60" fmla="*/ 1089 w 1150"/>
                <a:gd name="T61" fmla="*/ 540 h 1600"/>
                <a:gd name="T62" fmla="*/ 1067 w 1150"/>
                <a:gd name="T63" fmla="*/ 717 h 1600"/>
                <a:gd name="T64" fmla="*/ 963 w 1150"/>
                <a:gd name="T65" fmla="*/ 871 h 1600"/>
                <a:gd name="T66" fmla="*/ 805 w 1150"/>
                <a:gd name="T67" fmla="*/ 1028 h 1600"/>
                <a:gd name="T68" fmla="*/ 1094 w 1150"/>
                <a:gd name="T69" fmla="*/ 1220 h 1600"/>
                <a:gd name="T70" fmla="*/ 1150 w 1150"/>
                <a:gd name="T71" fmla="*/ 1375 h 1600"/>
                <a:gd name="T72" fmla="*/ 1147 w 1150"/>
                <a:gd name="T73" fmla="*/ 1475 h 1600"/>
                <a:gd name="T74" fmla="*/ 1116 w 1150"/>
                <a:gd name="T75" fmla="*/ 1519 h 1600"/>
                <a:gd name="T76" fmla="*/ 1020 w 1150"/>
                <a:gd name="T77" fmla="*/ 1561 h 1600"/>
                <a:gd name="T78" fmla="*/ 826 w 1150"/>
                <a:gd name="T79" fmla="*/ 1591 h 1600"/>
                <a:gd name="T80" fmla="*/ 503 w 1150"/>
                <a:gd name="T81" fmla="*/ 1600 h 1600"/>
                <a:gd name="T82" fmla="*/ 232 w 1150"/>
                <a:gd name="T83" fmla="*/ 1581 h 1600"/>
                <a:gd name="T84" fmla="*/ 82 w 1150"/>
                <a:gd name="T85" fmla="*/ 1545 h 1600"/>
                <a:gd name="T86" fmla="*/ 17 w 1150"/>
                <a:gd name="T87" fmla="*/ 1501 h 1600"/>
                <a:gd name="T88" fmla="*/ 0 w 1150"/>
                <a:gd name="T89" fmla="*/ 1460 h 1600"/>
                <a:gd name="T90" fmla="*/ 9 w 1150"/>
                <a:gd name="T91" fmla="*/ 1306 h 1600"/>
                <a:gd name="T92" fmla="*/ 100 w 1150"/>
                <a:gd name="T93" fmla="*/ 1174 h 1600"/>
                <a:gd name="T94" fmla="*/ 272 w 1150"/>
                <a:gd name="T95" fmla="*/ 978 h 1600"/>
                <a:gd name="T96" fmla="*/ 148 w 1150"/>
                <a:gd name="T97" fmla="*/ 779 h 1600"/>
                <a:gd name="T98" fmla="*/ 61 w 1150"/>
                <a:gd name="T99" fmla="*/ 661 h 1600"/>
                <a:gd name="T100" fmla="*/ 83 w 1150"/>
                <a:gd name="T101" fmla="*/ 484 h 1600"/>
                <a:gd name="T102" fmla="*/ 163 w 1150"/>
                <a:gd name="T103" fmla="*/ 287 h 1600"/>
                <a:gd name="T104" fmla="*/ 194 w 1150"/>
                <a:gd name="T105" fmla="*/ 216 h 1600"/>
                <a:gd name="T106" fmla="*/ 189 w 1150"/>
                <a:gd name="T107" fmla="*/ 150 h 1600"/>
                <a:gd name="T108" fmla="*/ 191 w 1150"/>
                <a:gd name="T109" fmla="*/ 26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50" h="1600">
                  <a:moveTo>
                    <a:pt x="311" y="180"/>
                  </a:moveTo>
                  <a:lnTo>
                    <a:pt x="313" y="204"/>
                  </a:lnTo>
                  <a:lnTo>
                    <a:pt x="311" y="225"/>
                  </a:lnTo>
                  <a:lnTo>
                    <a:pt x="306" y="243"/>
                  </a:lnTo>
                  <a:lnTo>
                    <a:pt x="299" y="264"/>
                  </a:lnTo>
                  <a:lnTo>
                    <a:pt x="289" y="287"/>
                  </a:lnTo>
                  <a:lnTo>
                    <a:pt x="283" y="299"/>
                  </a:lnTo>
                  <a:lnTo>
                    <a:pt x="277" y="313"/>
                  </a:lnTo>
                  <a:lnTo>
                    <a:pt x="270" y="331"/>
                  </a:lnTo>
                  <a:lnTo>
                    <a:pt x="253" y="376"/>
                  </a:lnTo>
                  <a:lnTo>
                    <a:pt x="242" y="425"/>
                  </a:lnTo>
                  <a:lnTo>
                    <a:pt x="234" y="477"/>
                  </a:lnTo>
                  <a:lnTo>
                    <a:pt x="231" y="507"/>
                  </a:lnTo>
                  <a:lnTo>
                    <a:pt x="204" y="522"/>
                  </a:lnTo>
                  <a:lnTo>
                    <a:pt x="190" y="531"/>
                  </a:lnTo>
                  <a:lnTo>
                    <a:pt x="181" y="542"/>
                  </a:lnTo>
                  <a:lnTo>
                    <a:pt x="175" y="557"/>
                  </a:lnTo>
                  <a:lnTo>
                    <a:pt x="173" y="571"/>
                  </a:lnTo>
                  <a:lnTo>
                    <a:pt x="173" y="629"/>
                  </a:lnTo>
                  <a:lnTo>
                    <a:pt x="176" y="646"/>
                  </a:lnTo>
                  <a:lnTo>
                    <a:pt x="184" y="662"/>
                  </a:lnTo>
                  <a:lnTo>
                    <a:pt x="197" y="675"/>
                  </a:lnTo>
                  <a:lnTo>
                    <a:pt x="213" y="684"/>
                  </a:lnTo>
                  <a:lnTo>
                    <a:pt x="244" y="692"/>
                  </a:lnTo>
                  <a:lnTo>
                    <a:pt x="252" y="723"/>
                  </a:lnTo>
                  <a:lnTo>
                    <a:pt x="267" y="768"/>
                  </a:lnTo>
                  <a:lnTo>
                    <a:pt x="284" y="807"/>
                  </a:lnTo>
                  <a:lnTo>
                    <a:pt x="305" y="843"/>
                  </a:lnTo>
                  <a:lnTo>
                    <a:pt x="329" y="874"/>
                  </a:lnTo>
                  <a:lnTo>
                    <a:pt x="358" y="901"/>
                  </a:lnTo>
                  <a:lnTo>
                    <a:pt x="390" y="923"/>
                  </a:lnTo>
                  <a:lnTo>
                    <a:pt x="426" y="940"/>
                  </a:lnTo>
                  <a:lnTo>
                    <a:pt x="460" y="956"/>
                  </a:lnTo>
                  <a:lnTo>
                    <a:pt x="460" y="1059"/>
                  </a:lnTo>
                  <a:lnTo>
                    <a:pt x="457" y="1081"/>
                  </a:lnTo>
                  <a:lnTo>
                    <a:pt x="450" y="1102"/>
                  </a:lnTo>
                  <a:lnTo>
                    <a:pt x="438" y="1121"/>
                  </a:lnTo>
                  <a:lnTo>
                    <a:pt x="422" y="1137"/>
                  </a:lnTo>
                  <a:lnTo>
                    <a:pt x="403" y="1149"/>
                  </a:lnTo>
                  <a:lnTo>
                    <a:pt x="181" y="1258"/>
                  </a:lnTo>
                  <a:lnTo>
                    <a:pt x="162" y="1270"/>
                  </a:lnTo>
                  <a:lnTo>
                    <a:pt x="146" y="1286"/>
                  </a:lnTo>
                  <a:lnTo>
                    <a:pt x="133" y="1305"/>
                  </a:lnTo>
                  <a:lnTo>
                    <a:pt x="123" y="1325"/>
                  </a:lnTo>
                  <a:lnTo>
                    <a:pt x="117" y="1347"/>
                  </a:lnTo>
                  <a:lnTo>
                    <a:pt x="115" y="1371"/>
                  </a:lnTo>
                  <a:lnTo>
                    <a:pt x="115" y="1433"/>
                  </a:lnTo>
                  <a:lnTo>
                    <a:pt x="128" y="1440"/>
                  </a:lnTo>
                  <a:lnTo>
                    <a:pt x="145" y="1446"/>
                  </a:lnTo>
                  <a:lnTo>
                    <a:pt x="169" y="1453"/>
                  </a:lnTo>
                  <a:lnTo>
                    <a:pt x="199" y="1459"/>
                  </a:lnTo>
                  <a:lnTo>
                    <a:pt x="234" y="1465"/>
                  </a:lnTo>
                  <a:lnTo>
                    <a:pt x="276" y="1471"/>
                  </a:lnTo>
                  <a:lnTo>
                    <a:pt x="323" y="1476"/>
                  </a:lnTo>
                  <a:lnTo>
                    <a:pt x="376" y="1480"/>
                  </a:lnTo>
                  <a:lnTo>
                    <a:pt x="436" y="1483"/>
                  </a:lnTo>
                  <a:lnTo>
                    <a:pt x="503" y="1485"/>
                  </a:lnTo>
                  <a:lnTo>
                    <a:pt x="575" y="1485"/>
                  </a:lnTo>
                  <a:lnTo>
                    <a:pt x="648" y="1485"/>
                  </a:lnTo>
                  <a:lnTo>
                    <a:pt x="714" y="1483"/>
                  </a:lnTo>
                  <a:lnTo>
                    <a:pt x="774" y="1480"/>
                  </a:lnTo>
                  <a:lnTo>
                    <a:pt x="827" y="1476"/>
                  </a:lnTo>
                  <a:lnTo>
                    <a:pt x="875" y="1471"/>
                  </a:lnTo>
                  <a:lnTo>
                    <a:pt x="916" y="1465"/>
                  </a:lnTo>
                  <a:lnTo>
                    <a:pt x="951" y="1459"/>
                  </a:lnTo>
                  <a:lnTo>
                    <a:pt x="981" y="1453"/>
                  </a:lnTo>
                  <a:lnTo>
                    <a:pt x="1005" y="1446"/>
                  </a:lnTo>
                  <a:lnTo>
                    <a:pt x="1022" y="1440"/>
                  </a:lnTo>
                  <a:lnTo>
                    <a:pt x="1035" y="1433"/>
                  </a:lnTo>
                  <a:lnTo>
                    <a:pt x="1035" y="1375"/>
                  </a:lnTo>
                  <a:lnTo>
                    <a:pt x="1033" y="1351"/>
                  </a:lnTo>
                  <a:lnTo>
                    <a:pt x="1026" y="1329"/>
                  </a:lnTo>
                  <a:lnTo>
                    <a:pt x="1015" y="1307"/>
                  </a:lnTo>
                  <a:lnTo>
                    <a:pt x="1002" y="1288"/>
                  </a:lnTo>
                  <a:lnTo>
                    <a:pt x="984" y="1273"/>
                  </a:lnTo>
                  <a:lnTo>
                    <a:pt x="963" y="1259"/>
                  </a:lnTo>
                  <a:lnTo>
                    <a:pt x="962" y="1259"/>
                  </a:lnTo>
                  <a:lnTo>
                    <a:pt x="745" y="1149"/>
                  </a:lnTo>
                  <a:lnTo>
                    <a:pt x="727" y="1136"/>
                  </a:lnTo>
                  <a:lnTo>
                    <a:pt x="711" y="1121"/>
                  </a:lnTo>
                  <a:lnTo>
                    <a:pt x="699" y="1102"/>
                  </a:lnTo>
                  <a:lnTo>
                    <a:pt x="692" y="1081"/>
                  </a:lnTo>
                  <a:lnTo>
                    <a:pt x="690" y="1059"/>
                  </a:lnTo>
                  <a:lnTo>
                    <a:pt x="690" y="956"/>
                  </a:lnTo>
                  <a:lnTo>
                    <a:pt x="725" y="940"/>
                  </a:lnTo>
                  <a:lnTo>
                    <a:pt x="760" y="923"/>
                  </a:lnTo>
                  <a:lnTo>
                    <a:pt x="792" y="901"/>
                  </a:lnTo>
                  <a:lnTo>
                    <a:pt x="821" y="874"/>
                  </a:lnTo>
                  <a:lnTo>
                    <a:pt x="845" y="843"/>
                  </a:lnTo>
                  <a:lnTo>
                    <a:pt x="867" y="807"/>
                  </a:lnTo>
                  <a:lnTo>
                    <a:pt x="883" y="768"/>
                  </a:lnTo>
                  <a:lnTo>
                    <a:pt x="898" y="723"/>
                  </a:lnTo>
                  <a:lnTo>
                    <a:pt x="906" y="692"/>
                  </a:lnTo>
                  <a:lnTo>
                    <a:pt x="937" y="684"/>
                  </a:lnTo>
                  <a:lnTo>
                    <a:pt x="953" y="675"/>
                  </a:lnTo>
                  <a:lnTo>
                    <a:pt x="966" y="662"/>
                  </a:lnTo>
                  <a:lnTo>
                    <a:pt x="974" y="646"/>
                  </a:lnTo>
                  <a:lnTo>
                    <a:pt x="978" y="629"/>
                  </a:lnTo>
                  <a:lnTo>
                    <a:pt x="978" y="571"/>
                  </a:lnTo>
                  <a:lnTo>
                    <a:pt x="975" y="557"/>
                  </a:lnTo>
                  <a:lnTo>
                    <a:pt x="969" y="542"/>
                  </a:lnTo>
                  <a:lnTo>
                    <a:pt x="960" y="531"/>
                  </a:lnTo>
                  <a:lnTo>
                    <a:pt x="946" y="522"/>
                  </a:lnTo>
                  <a:lnTo>
                    <a:pt x="920" y="508"/>
                  </a:lnTo>
                  <a:lnTo>
                    <a:pt x="916" y="477"/>
                  </a:lnTo>
                  <a:lnTo>
                    <a:pt x="909" y="436"/>
                  </a:lnTo>
                  <a:lnTo>
                    <a:pt x="898" y="399"/>
                  </a:lnTo>
                  <a:lnTo>
                    <a:pt x="884" y="365"/>
                  </a:lnTo>
                  <a:lnTo>
                    <a:pt x="867" y="336"/>
                  </a:lnTo>
                  <a:lnTo>
                    <a:pt x="845" y="310"/>
                  </a:lnTo>
                  <a:lnTo>
                    <a:pt x="819" y="287"/>
                  </a:lnTo>
                  <a:lnTo>
                    <a:pt x="788" y="268"/>
                  </a:lnTo>
                  <a:lnTo>
                    <a:pt x="755" y="253"/>
                  </a:lnTo>
                  <a:lnTo>
                    <a:pt x="716" y="241"/>
                  </a:lnTo>
                  <a:lnTo>
                    <a:pt x="673" y="233"/>
                  </a:lnTo>
                  <a:lnTo>
                    <a:pt x="626" y="228"/>
                  </a:lnTo>
                  <a:lnTo>
                    <a:pt x="575" y="227"/>
                  </a:lnTo>
                  <a:lnTo>
                    <a:pt x="548" y="228"/>
                  </a:lnTo>
                  <a:lnTo>
                    <a:pt x="504" y="229"/>
                  </a:lnTo>
                  <a:lnTo>
                    <a:pt x="462" y="227"/>
                  </a:lnTo>
                  <a:lnTo>
                    <a:pt x="421" y="220"/>
                  </a:lnTo>
                  <a:lnTo>
                    <a:pt x="383" y="211"/>
                  </a:lnTo>
                  <a:lnTo>
                    <a:pt x="345" y="197"/>
                  </a:lnTo>
                  <a:lnTo>
                    <a:pt x="311" y="180"/>
                  </a:lnTo>
                  <a:close/>
                  <a:moveTo>
                    <a:pt x="255" y="0"/>
                  </a:moveTo>
                  <a:lnTo>
                    <a:pt x="272" y="4"/>
                  </a:lnTo>
                  <a:lnTo>
                    <a:pt x="288" y="13"/>
                  </a:lnTo>
                  <a:lnTo>
                    <a:pt x="300" y="26"/>
                  </a:lnTo>
                  <a:lnTo>
                    <a:pt x="314" y="41"/>
                  </a:lnTo>
                  <a:lnTo>
                    <a:pt x="331" y="55"/>
                  </a:lnTo>
                  <a:lnTo>
                    <a:pt x="353" y="72"/>
                  </a:lnTo>
                  <a:lnTo>
                    <a:pt x="385" y="90"/>
                  </a:lnTo>
                  <a:lnTo>
                    <a:pt x="418" y="102"/>
                  </a:lnTo>
                  <a:lnTo>
                    <a:pt x="451" y="109"/>
                  </a:lnTo>
                  <a:lnTo>
                    <a:pt x="482" y="113"/>
                  </a:lnTo>
                  <a:lnTo>
                    <a:pt x="512" y="115"/>
                  </a:lnTo>
                  <a:lnTo>
                    <a:pt x="538" y="113"/>
                  </a:lnTo>
                  <a:lnTo>
                    <a:pt x="575" y="112"/>
                  </a:lnTo>
                  <a:lnTo>
                    <a:pt x="634" y="115"/>
                  </a:lnTo>
                  <a:lnTo>
                    <a:pt x="689" y="120"/>
                  </a:lnTo>
                  <a:lnTo>
                    <a:pt x="739" y="130"/>
                  </a:lnTo>
                  <a:lnTo>
                    <a:pt x="786" y="144"/>
                  </a:lnTo>
                  <a:lnTo>
                    <a:pt x="829" y="160"/>
                  </a:lnTo>
                  <a:lnTo>
                    <a:pt x="868" y="182"/>
                  </a:lnTo>
                  <a:lnTo>
                    <a:pt x="903" y="207"/>
                  </a:lnTo>
                  <a:lnTo>
                    <a:pt x="934" y="236"/>
                  </a:lnTo>
                  <a:lnTo>
                    <a:pt x="961" y="268"/>
                  </a:lnTo>
                  <a:lnTo>
                    <a:pt x="983" y="306"/>
                  </a:lnTo>
                  <a:lnTo>
                    <a:pt x="1002" y="346"/>
                  </a:lnTo>
                  <a:lnTo>
                    <a:pt x="1016" y="390"/>
                  </a:lnTo>
                  <a:lnTo>
                    <a:pt x="1027" y="437"/>
                  </a:lnTo>
                  <a:lnTo>
                    <a:pt x="1049" y="459"/>
                  </a:lnTo>
                  <a:lnTo>
                    <a:pt x="1067" y="483"/>
                  </a:lnTo>
                  <a:lnTo>
                    <a:pt x="1081" y="511"/>
                  </a:lnTo>
                  <a:lnTo>
                    <a:pt x="1089" y="540"/>
                  </a:lnTo>
                  <a:lnTo>
                    <a:pt x="1093" y="571"/>
                  </a:lnTo>
                  <a:lnTo>
                    <a:pt x="1093" y="629"/>
                  </a:lnTo>
                  <a:lnTo>
                    <a:pt x="1089" y="661"/>
                  </a:lnTo>
                  <a:lnTo>
                    <a:pt x="1081" y="690"/>
                  </a:lnTo>
                  <a:lnTo>
                    <a:pt x="1067" y="717"/>
                  </a:lnTo>
                  <a:lnTo>
                    <a:pt x="1050" y="742"/>
                  </a:lnTo>
                  <a:lnTo>
                    <a:pt x="1028" y="763"/>
                  </a:lnTo>
                  <a:lnTo>
                    <a:pt x="1002" y="779"/>
                  </a:lnTo>
                  <a:lnTo>
                    <a:pt x="984" y="827"/>
                  </a:lnTo>
                  <a:lnTo>
                    <a:pt x="963" y="871"/>
                  </a:lnTo>
                  <a:lnTo>
                    <a:pt x="938" y="910"/>
                  </a:lnTo>
                  <a:lnTo>
                    <a:pt x="910" y="945"/>
                  </a:lnTo>
                  <a:lnTo>
                    <a:pt x="878" y="978"/>
                  </a:lnTo>
                  <a:lnTo>
                    <a:pt x="844" y="1005"/>
                  </a:lnTo>
                  <a:lnTo>
                    <a:pt x="805" y="1028"/>
                  </a:lnTo>
                  <a:lnTo>
                    <a:pt x="805" y="1051"/>
                  </a:lnTo>
                  <a:lnTo>
                    <a:pt x="1014" y="1157"/>
                  </a:lnTo>
                  <a:lnTo>
                    <a:pt x="1044" y="1175"/>
                  </a:lnTo>
                  <a:lnTo>
                    <a:pt x="1071" y="1196"/>
                  </a:lnTo>
                  <a:lnTo>
                    <a:pt x="1094" y="1220"/>
                  </a:lnTo>
                  <a:lnTo>
                    <a:pt x="1113" y="1247"/>
                  </a:lnTo>
                  <a:lnTo>
                    <a:pt x="1129" y="1277"/>
                  </a:lnTo>
                  <a:lnTo>
                    <a:pt x="1141" y="1308"/>
                  </a:lnTo>
                  <a:lnTo>
                    <a:pt x="1148" y="1341"/>
                  </a:lnTo>
                  <a:lnTo>
                    <a:pt x="1150" y="1375"/>
                  </a:lnTo>
                  <a:lnTo>
                    <a:pt x="1150" y="1447"/>
                  </a:lnTo>
                  <a:lnTo>
                    <a:pt x="1150" y="1453"/>
                  </a:lnTo>
                  <a:lnTo>
                    <a:pt x="1150" y="1460"/>
                  </a:lnTo>
                  <a:lnTo>
                    <a:pt x="1149" y="1468"/>
                  </a:lnTo>
                  <a:lnTo>
                    <a:pt x="1147" y="1475"/>
                  </a:lnTo>
                  <a:lnTo>
                    <a:pt x="1144" y="1483"/>
                  </a:lnTo>
                  <a:lnTo>
                    <a:pt x="1140" y="1493"/>
                  </a:lnTo>
                  <a:lnTo>
                    <a:pt x="1134" y="1501"/>
                  </a:lnTo>
                  <a:lnTo>
                    <a:pt x="1126" y="1509"/>
                  </a:lnTo>
                  <a:lnTo>
                    <a:pt x="1116" y="1519"/>
                  </a:lnTo>
                  <a:lnTo>
                    <a:pt x="1103" y="1528"/>
                  </a:lnTo>
                  <a:lnTo>
                    <a:pt x="1087" y="1536"/>
                  </a:lnTo>
                  <a:lnTo>
                    <a:pt x="1068" y="1545"/>
                  </a:lnTo>
                  <a:lnTo>
                    <a:pt x="1047" y="1553"/>
                  </a:lnTo>
                  <a:lnTo>
                    <a:pt x="1020" y="1561"/>
                  </a:lnTo>
                  <a:lnTo>
                    <a:pt x="991" y="1568"/>
                  </a:lnTo>
                  <a:lnTo>
                    <a:pt x="957" y="1575"/>
                  </a:lnTo>
                  <a:lnTo>
                    <a:pt x="918" y="1581"/>
                  </a:lnTo>
                  <a:lnTo>
                    <a:pt x="874" y="1586"/>
                  </a:lnTo>
                  <a:lnTo>
                    <a:pt x="826" y="1591"/>
                  </a:lnTo>
                  <a:lnTo>
                    <a:pt x="772" y="1594"/>
                  </a:lnTo>
                  <a:lnTo>
                    <a:pt x="712" y="1598"/>
                  </a:lnTo>
                  <a:lnTo>
                    <a:pt x="647" y="1600"/>
                  </a:lnTo>
                  <a:lnTo>
                    <a:pt x="575" y="1600"/>
                  </a:lnTo>
                  <a:lnTo>
                    <a:pt x="503" y="1600"/>
                  </a:lnTo>
                  <a:lnTo>
                    <a:pt x="438" y="1598"/>
                  </a:lnTo>
                  <a:lnTo>
                    <a:pt x="378" y="1594"/>
                  </a:lnTo>
                  <a:lnTo>
                    <a:pt x="324" y="1591"/>
                  </a:lnTo>
                  <a:lnTo>
                    <a:pt x="276" y="1586"/>
                  </a:lnTo>
                  <a:lnTo>
                    <a:pt x="232" y="1581"/>
                  </a:lnTo>
                  <a:lnTo>
                    <a:pt x="193" y="1575"/>
                  </a:lnTo>
                  <a:lnTo>
                    <a:pt x="160" y="1568"/>
                  </a:lnTo>
                  <a:lnTo>
                    <a:pt x="130" y="1561"/>
                  </a:lnTo>
                  <a:lnTo>
                    <a:pt x="104" y="1553"/>
                  </a:lnTo>
                  <a:lnTo>
                    <a:pt x="82" y="1545"/>
                  </a:lnTo>
                  <a:lnTo>
                    <a:pt x="63" y="1536"/>
                  </a:lnTo>
                  <a:lnTo>
                    <a:pt x="47" y="1528"/>
                  </a:lnTo>
                  <a:lnTo>
                    <a:pt x="35" y="1519"/>
                  </a:lnTo>
                  <a:lnTo>
                    <a:pt x="24" y="1509"/>
                  </a:lnTo>
                  <a:lnTo>
                    <a:pt x="17" y="1501"/>
                  </a:lnTo>
                  <a:lnTo>
                    <a:pt x="10" y="1493"/>
                  </a:lnTo>
                  <a:lnTo>
                    <a:pt x="6" y="1483"/>
                  </a:lnTo>
                  <a:lnTo>
                    <a:pt x="3" y="1475"/>
                  </a:lnTo>
                  <a:lnTo>
                    <a:pt x="1" y="1468"/>
                  </a:lnTo>
                  <a:lnTo>
                    <a:pt x="0" y="1460"/>
                  </a:lnTo>
                  <a:lnTo>
                    <a:pt x="0" y="1453"/>
                  </a:lnTo>
                  <a:lnTo>
                    <a:pt x="0" y="1447"/>
                  </a:lnTo>
                  <a:lnTo>
                    <a:pt x="0" y="1371"/>
                  </a:lnTo>
                  <a:lnTo>
                    <a:pt x="2" y="1338"/>
                  </a:lnTo>
                  <a:lnTo>
                    <a:pt x="9" y="1306"/>
                  </a:lnTo>
                  <a:lnTo>
                    <a:pt x="20" y="1276"/>
                  </a:lnTo>
                  <a:lnTo>
                    <a:pt x="35" y="1247"/>
                  </a:lnTo>
                  <a:lnTo>
                    <a:pt x="53" y="1220"/>
                  </a:lnTo>
                  <a:lnTo>
                    <a:pt x="75" y="1196"/>
                  </a:lnTo>
                  <a:lnTo>
                    <a:pt x="100" y="1174"/>
                  </a:lnTo>
                  <a:lnTo>
                    <a:pt x="129" y="1156"/>
                  </a:lnTo>
                  <a:lnTo>
                    <a:pt x="345" y="1050"/>
                  </a:lnTo>
                  <a:lnTo>
                    <a:pt x="345" y="1028"/>
                  </a:lnTo>
                  <a:lnTo>
                    <a:pt x="306" y="1006"/>
                  </a:lnTo>
                  <a:lnTo>
                    <a:pt x="272" y="978"/>
                  </a:lnTo>
                  <a:lnTo>
                    <a:pt x="240" y="945"/>
                  </a:lnTo>
                  <a:lnTo>
                    <a:pt x="212" y="910"/>
                  </a:lnTo>
                  <a:lnTo>
                    <a:pt x="187" y="871"/>
                  </a:lnTo>
                  <a:lnTo>
                    <a:pt x="166" y="827"/>
                  </a:lnTo>
                  <a:lnTo>
                    <a:pt x="148" y="779"/>
                  </a:lnTo>
                  <a:lnTo>
                    <a:pt x="122" y="763"/>
                  </a:lnTo>
                  <a:lnTo>
                    <a:pt x="100" y="742"/>
                  </a:lnTo>
                  <a:lnTo>
                    <a:pt x="83" y="717"/>
                  </a:lnTo>
                  <a:lnTo>
                    <a:pt x="69" y="690"/>
                  </a:lnTo>
                  <a:lnTo>
                    <a:pt x="61" y="661"/>
                  </a:lnTo>
                  <a:lnTo>
                    <a:pt x="58" y="629"/>
                  </a:lnTo>
                  <a:lnTo>
                    <a:pt x="58" y="571"/>
                  </a:lnTo>
                  <a:lnTo>
                    <a:pt x="61" y="541"/>
                  </a:lnTo>
                  <a:lnTo>
                    <a:pt x="69" y="511"/>
                  </a:lnTo>
                  <a:lnTo>
                    <a:pt x="83" y="484"/>
                  </a:lnTo>
                  <a:lnTo>
                    <a:pt x="100" y="459"/>
                  </a:lnTo>
                  <a:lnTo>
                    <a:pt x="122" y="439"/>
                  </a:lnTo>
                  <a:lnTo>
                    <a:pt x="133" y="386"/>
                  </a:lnTo>
                  <a:lnTo>
                    <a:pt x="145" y="335"/>
                  </a:lnTo>
                  <a:lnTo>
                    <a:pt x="163" y="287"/>
                  </a:lnTo>
                  <a:lnTo>
                    <a:pt x="171" y="268"/>
                  </a:lnTo>
                  <a:lnTo>
                    <a:pt x="179" y="253"/>
                  </a:lnTo>
                  <a:lnTo>
                    <a:pt x="184" y="238"/>
                  </a:lnTo>
                  <a:lnTo>
                    <a:pt x="190" y="226"/>
                  </a:lnTo>
                  <a:lnTo>
                    <a:pt x="194" y="216"/>
                  </a:lnTo>
                  <a:lnTo>
                    <a:pt x="197" y="207"/>
                  </a:lnTo>
                  <a:lnTo>
                    <a:pt x="197" y="198"/>
                  </a:lnTo>
                  <a:lnTo>
                    <a:pt x="196" y="185"/>
                  </a:lnTo>
                  <a:lnTo>
                    <a:pt x="193" y="171"/>
                  </a:lnTo>
                  <a:lnTo>
                    <a:pt x="189" y="150"/>
                  </a:lnTo>
                  <a:lnTo>
                    <a:pt x="182" y="110"/>
                  </a:lnTo>
                  <a:lnTo>
                    <a:pt x="178" y="76"/>
                  </a:lnTo>
                  <a:lnTo>
                    <a:pt x="178" y="58"/>
                  </a:lnTo>
                  <a:lnTo>
                    <a:pt x="183" y="41"/>
                  </a:lnTo>
                  <a:lnTo>
                    <a:pt x="191" y="26"/>
                  </a:lnTo>
                  <a:lnTo>
                    <a:pt x="204" y="14"/>
                  </a:lnTo>
                  <a:lnTo>
                    <a:pt x="220" y="4"/>
                  </a:lnTo>
                  <a:lnTo>
                    <a:pt x="237" y="0"/>
                  </a:lnTo>
                  <a:lnTo>
                    <a:pt x="2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491">
              <a:extLst>
                <a:ext uri="{FF2B5EF4-FFF2-40B4-BE49-F238E27FC236}">
                  <a16:creationId xmlns:a16="http://schemas.microsoft.com/office/drawing/2014/main" id="{3648D327-E57F-4C42-AF65-3DF5A8C76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8613" y="4479925"/>
              <a:ext cx="109538" cy="19050"/>
            </a:xfrm>
            <a:custGeom>
              <a:avLst/>
              <a:gdLst>
                <a:gd name="T0" fmla="*/ 58 w 690"/>
                <a:gd name="T1" fmla="*/ 0 h 114"/>
                <a:gd name="T2" fmla="*/ 633 w 690"/>
                <a:gd name="T3" fmla="*/ 0 h 114"/>
                <a:gd name="T4" fmla="*/ 650 w 690"/>
                <a:gd name="T5" fmla="*/ 3 h 114"/>
                <a:gd name="T6" fmla="*/ 667 w 690"/>
                <a:gd name="T7" fmla="*/ 11 h 114"/>
                <a:gd name="T8" fmla="*/ 679 w 690"/>
                <a:gd name="T9" fmla="*/ 24 h 114"/>
                <a:gd name="T10" fmla="*/ 687 w 690"/>
                <a:gd name="T11" fmla="*/ 39 h 114"/>
                <a:gd name="T12" fmla="*/ 690 w 690"/>
                <a:gd name="T13" fmla="*/ 57 h 114"/>
                <a:gd name="T14" fmla="*/ 687 w 690"/>
                <a:gd name="T15" fmla="*/ 76 h 114"/>
                <a:gd name="T16" fmla="*/ 679 w 690"/>
                <a:gd name="T17" fmla="*/ 91 h 114"/>
                <a:gd name="T18" fmla="*/ 667 w 690"/>
                <a:gd name="T19" fmla="*/ 104 h 114"/>
                <a:gd name="T20" fmla="*/ 650 w 690"/>
                <a:gd name="T21" fmla="*/ 112 h 114"/>
                <a:gd name="T22" fmla="*/ 633 w 690"/>
                <a:gd name="T23" fmla="*/ 114 h 114"/>
                <a:gd name="T24" fmla="*/ 58 w 690"/>
                <a:gd name="T25" fmla="*/ 114 h 114"/>
                <a:gd name="T26" fmla="*/ 40 w 690"/>
                <a:gd name="T27" fmla="*/ 112 h 114"/>
                <a:gd name="T28" fmla="*/ 24 w 690"/>
                <a:gd name="T29" fmla="*/ 104 h 114"/>
                <a:gd name="T30" fmla="*/ 12 w 690"/>
                <a:gd name="T31" fmla="*/ 91 h 114"/>
                <a:gd name="T32" fmla="*/ 3 w 690"/>
                <a:gd name="T33" fmla="*/ 76 h 114"/>
                <a:gd name="T34" fmla="*/ 0 w 690"/>
                <a:gd name="T35" fmla="*/ 57 h 114"/>
                <a:gd name="T36" fmla="*/ 3 w 690"/>
                <a:gd name="T37" fmla="*/ 39 h 114"/>
                <a:gd name="T38" fmla="*/ 12 w 690"/>
                <a:gd name="T39" fmla="*/ 24 h 114"/>
                <a:gd name="T40" fmla="*/ 24 w 690"/>
                <a:gd name="T41" fmla="*/ 11 h 114"/>
                <a:gd name="T42" fmla="*/ 40 w 690"/>
                <a:gd name="T43" fmla="*/ 3 h 114"/>
                <a:gd name="T44" fmla="*/ 58 w 690"/>
                <a:gd name="T45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90" h="114">
                  <a:moveTo>
                    <a:pt x="58" y="0"/>
                  </a:moveTo>
                  <a:lnTo>
                    <a:pt x="633" y="0"/>
                  </a:lnTo>
                  <a:lnTo>
                    <a:pt x="650" y="3"/>
                  </a:lnTo>
                  <a:lnTo>
                    <a:pt x="667" y="11"/>
                  </a:lnTo>
                  <a:lnTo>
                    <a:pt x="679" y="24"/>
                  </a:lnTo>
                  <a:lnTo>
                    <a:pt x="687" y="39"/>
                  </a:lnTo>
                  <a:lnTo>
                    <a:pt x="690" y="57"/>
                  </a:lnTo>
                  <a:lnTo>
                    <a:pt x="687" y="76"/>
                  </a:lnTo>
                  <a:lnTo>
                    <a:pt x="679" y="91"/>
                  </a:lnTo>
                  <a:lnTo>
                    <a:pt x="667" y="104"/>
                  </a:lnTo>
                  <a:lnTo>
                    <a:pt x="650" y="112"/>
                  </a:lnTo>
                  <a:lnTo>
                    <a:pt x="633" y="114"/>
                  </a:lnTo>
                  <a:lnTo>
                    <a:pt x="58" y="114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2" y="91"/>
                  </a:lnTo>
                  <a:lnTo>
                    <a:pt x="3" y="76"/>
                  </a:lnTo>
                  <a:lnTo>
                    <a:pt x="0" y="57"/>
                  </a:lnTo>
                  <a:lnTo>
                    <a:pt x="3" y="39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492">
              <a:extLst>
                <a:ext uri="{FF2B5EF4-FFF2-40B4-BE49-F238E27FC236}">
                  <a16:creationId xmlns:a16="http://schemas.microsoft.com/office/drawing/2014/main" id="{8EACDC10-300C-453D-856D-9E6B1CB12F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8613" y="4633913"/>
              <a:ext cx="26988" cy="19050"/>
            </a:xfrm>
            <a:custGeom>
              <a:avLst/>
              <a:gdLst>
                <a:gd name="T0" fmla="*/ 58 w 173"/>
                <a:gd name="T1" fmla="*/ 0 h 114"/>
                <a:gd name="T2" fmla="*/ 115 w 173"/>
                <a:gd name="T3" fmla="*/ 0 h 114"/>
                <a:gd name="T4" fmla="*/ 133 w 173"/>
                <a:gd name="T5" fmla="*/ 3 h 114"/>
                <a:gd name="T6" fmla="*/ 148 w 173"/>
                <a:gd name="T7" fmla="*/ 11 h 114"/>
                <a:gd name="T8" fmla="*/ 161 w 173"/>
                <a:gd name="T9" fmla="*/ 24 h 114"/>
                <a:gd name="T10" fmla="*/ 169 w 173"/>
                <a:gd name="T11" fmla="*/ 39 h 114"/>
                <a:gd name="T12" fmla="*/ 173 w 173"/>
                <a:gd name="T13" fmla="*/ 57 h 114"/>
                <a:gd name="T14" fmla="*/ 169 w 173"/>
                <a:gd name="T15" fmla="*/ 76 h 114"/>
                <a:gd name="T16" fmla="*/ 161 w 173"/>
                <a:gd name="T17" fmla="*/ 91 h 114"/>
                <a:gd name="T18" fmla="*/ 148 w 173"/>
                <a:gd name="T19" fmla="*/ 104 h 114"/>
                <a:gd name="T20" fmla="*/ 133 w 173"/>
                <a:gd name="T21" fmla="*/ 111 h 114"/>
                <a:gd name="T22" fmla="*/ 115 w 173"/>
                <a:gd name="T23" fmla="*/ 114 h 114"/>
                <a:gd name="T24" fmla="*/ 58 w 173"/>
                <a:gd name="T25" fmla="*/ 114 h 114"/>
                <a:gd name="T26" fmla="*/ 40 w 173"/>
                <a:gd name="T27" fmla="*/ 111 h 114"/>
                <a:gd name="T28" fmla="*/ 24 w 173"/>
                <a:gd name="T29" fmla="*/ 104 h 114"/>
                <a:gd name="T30" fmla="*/ 12 w 173"/>
                <a:gd name="T31" fmla="*/ 91 h 114"/>
                <a:gd name="T32" fmla="*/ 3 w 173"/>
                <a:gd name="T33" fmla="*/ 76 h 114"/>
                <a:gd name="T34" fmla="*/ 0 w 173"/>
                <a:gd name="T35" fmla="*/ 57 h 114"/>
                <a:gd name="T36" fmla="*/ 3 w 173"/>
                <a:gd name="T37" fmla="*/ 39 h 114"/>
                <a:gd name="T38" fmla="*/ 12 w 173"/>
                <a:gd name="T39" fmla="*/ 24 h 114"/>
                <a:gd name="T40" fmla="*/ 24 w 173"/>
                <a:gd name="T41" fmla="*/ 11 h 114"/>
                <a:gd name="T42" fmla="*/ 40 w 173"/>
                <a:gd name="T43" fmla="*/ 3 h 114"/>
                <a:gd name="T44" fmla="*/ 58 w 173"/>
                <a:gd name="T45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3" h="114">
                  <a:moveTo>
                    <a:pt x="58" y="0"/>
                  </a:moveTo>
                  <a:lnTo>
                    <a:pt x="115" y="0"/>
                  </a:lnTo>
                  <a:lnTo>
                    <a:pt x="133" y="3"/>
                  </a:lnTo>
                  <a:lnTo>
                    <a:pt x="148" y="11"/>
                  </a:lnTo>
                  <a:lnTo>
                    <a:pt x="161" y="24"/>
                  </a:lnTo>
                  <a:lnTo>
                    <a:pt x="169" y="39"/>
                  </a:lnTo>
                  <a:lnTo>
                    <a:pt x="173" y="57"/>
                  </a:lnTo>
                  <a:lnTo>
                    <a:pt x="169" y="76"/>
                  </a:lnTo>
                  <a:lnTo>
                    <a:pt x="161" y="91"/>
                  </a:lnTo>
                  <a:lnTo>
                    <a:pt x="148" y="104"/>
                  </a:lnTo>
                  <a:lnTo>
                    <a:pt x="133" y="111"/>
                  </a:lnTo>
                  <a:lnTo>
                    <a:pt x="115" y="114"/>
                  </a:lnTo>
                  <a:lnTo>
                    <a:pt x="58" y="114"/>
                  </a:lnTo>
                  <a:lnTo>
                    <a:pt x="40" y="111"/>
                  </a:lnTo>
                  <a:lnTo>
                    <a:pt x="24" y="104"/>
                  </a:lnTo>
                  <a:lnTo>
                    <a:pt x="12" y="91"/>
                  </a:lnTo>
                  <a:lnTo>
                    <a:pt x="3" y="76"/>
                  </a:lnTo>
                  <a:lnTo>
                    <a:pt x="0" y="57"/>
                  </a:lnTo>
                  <a:lnTo>
                    <a:pt x="3" y="39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493">
              <a:extLst>
                <a:ext uri="{FF2B5EF4-FFF2-40B4-BE49-F238E27FC236}">
                  <a16:creationId xmlns:a16="http://schemas.microsoft.com/office/drawing/2014/main" id="{2506865B-1747-410A-A6DD-004E362A9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3063" y="4633913"/>
              <a:ext cx="36513" cy="19050"/>
            </a:xfrm>
            <a:custGeom>
              <a:avLst/>
              <a:gdLst>
                <a:gd name="T0" fmla="*/ 57 w 230"/>
                <a:gd name="T1" fmla="*/ 0 h 114"/>
                <a:gd name="T2" fmla="*/ 172 w 230"/>
                <a:gd name="T3" fmla="*/ 0 h 114"/>
                <a:gd name="T4" fmla="*/ 190 w 230"/>
                <a:gd name="T5" fmla="*/ 3 h 114"/>
                <a:gd name="T6" fmla="*/ 205 w 230"/>
                <a:gd name="T7" fmla="*/ 11 h 114"/>
                <a:gd name="T8" fmla="*/ 218 w 230"/>
                <a:gd name="T9" fmla="*/ 24 h 114"/>
                <a:gd name="T10" fmla="*/ 226 w 230"/>
                <a:gd name="T11" fmla="*/ 39 h 114"/>
                <a:gd name="T12" fmla="*/ 230 w 230"/>
                <a:gd name="T13" fmla="*/ 57 h 114"/>
                <a:gd name="T14" fmla="*/ 226 w 230"/>
                <a:gd name="T15" fmla="*/ 76 h 114"/>
                <a:gd name="T16" fmla="*/ 218 w 230"/>
                <a:gd name="T17" fmla="*/ 91 h 114"/>
                <a:gd name="T18" fmla="*/ 205 w 230"/>
                <a:gd name="T19" fmla="*/ 104 h 114"/>
                <a:gd name="T20" fmla="*/ 190 w 230"/>
                <a:gd name="T21" fmla="*/ 111 h 114"/>
                <a:gd name="T22" fmla="*/ 172 w 230"/>
                <a:gd name="T23" fmla="*/ 114 h 114"/>
                <a:gd name="T24" fmla="*/ 57 w 230"/>
                <a:gd name="T25" fmla="*/ 114 h 114"/>
                <a:gd name="T26" fmla="*/ 39 w 230"/>
                <a:gd name="T27" fmla="*/ 111 h 114"/>
                <a:gd name="T28" fmla="*/ 24 w 230"/>
                <a:gd name="T29" fmla="*/ 104 h 114"/>
                <a:gd name="T30" fmla="*/ 11 w 230"/>
                <a:gd name="T31" fmla="*/ 91 h 114"/>
                <a:gd name="T32" fmla="*/ 3 w 230"/>
                <a:gd name="T33" fmla="*/ 76 h 114"/>
                <a:gd name="T34" fmla="*/ 0 w 230"/>
                <a:gd name="T35" fmla="*/ 57 h 114"/>
                <a:gd name="T36" fmla="*/ 3 w 230"/>
                <a:gd name="T37" fmla="*/ 39 h 114"/>
                <a:gd name="T38" fmla="*/ 11 w 230"/>
                <a:gd name="T39" fmla="*/ 24 h 114"/>
                <a:gd name="T40" fmla="*/ 24 w 230"/>
                <a:gd name="T41" fmla="*/ 11 h 114"/>
                <a:gd name="T42" fmla="*/ 39 w 230"/>
                <a:gd name="T43" fmla="*/ 3 h 114"/>
                <a:gd name="T44" fmla="*/ 57 w 230"/>
                <a:gd name="T45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0" h="114">
                  <a:moveTo>
                    <a:pt x="57" y="0"/>
                  </a:moveTo>
                  <a:lnTo>
                    <a:pt x="172" y="0"/>
                  </a:lnTo>
                  <a:lnTo>
                    <a:pt x="190" y="3"/>
                  </a:lnTo>
                  <a:lnTo>
                    <a:pt x="205" y="11"/>
                  </a:lnTo>
                  <a:lnTo>
                    <a:pt x="218" y="24"/>
                  </a:lnTo>
                  <a:lnTo>
                    <a:pt x="226" y="39"/>
                  </a:lnTo>
                  <a:lnTo>
                    <a:pt x="230" y="57"/>
                  </a:lnTo>
                  <a:lnTo>
                    <a:pt x="226" y="76"/>
                  </a:lnTo>
                  <a:lnTo>
                    <a:pt x="218" y="91"/>
                  </a:lnTo>
                  <a:lnTo>
                    <a:pt x="205" y="104"/>
                  </a:lnTo>
                  <a:lnTo>
                    <a:pt x="190" y="111"/>
                  </a:lnTo>
                  <a:lnTo>
                    <a:pt x="172" y="114"/>
                  </a:lnTo>
                  <a:lnTo>
                    <a:pt x="57" y="114"/>
                  </a:lnTo>
                  <a:lnTo>
                    <a:pt x="39" y="111"/>
                  </a:lnTo>
                  <a:lnTo>
                    <a:pt x="24" y="104"/>
                  </a:lnTo>
                  <a:lnTo>
                    <a:pt x="11" y="91"/>
                  </a:lnTo>
                  <a:lnTo>
                    <a:pt x="3" y="76"/>
                  </a:lnTo>
                  <a:lnTo>
                    <a:pt x="0" y="57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39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494">
              <a:extLst>
                <a:ext uri="{FF2B5EF4-FFF2-40B4-BE49-F238E27FC236}">
                  <a16:creationId xmlns:a16="http://schemas.microsoft.com/office/drawing/2014/main" id="{34182AB3-015E-43DE-80CA-AE8D12FF7E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8625" y="4633913"/>
              <a:ext cx="26988" cy="19050"/>
            </a:xfrm>
            <a:custGeom>
              <a:avLst/>
              <a:gdLst>
                <a:gd name="T0" fmla="*/ 57 w 172"/>
                <a:gd name="T1" fmla="*/ 0 h 114"/>
                <a:gd name="T2" fmla="*/ 115 w 172"/>
                <a:gd name="T3" fmla="*/ 0 h 114"/>
                <a:gd name="T4" fmla="*/ 132 w 172"/>
                <a:gd name="T5" fmla="*/ 3 h 114"/>
                <a:gd name="T6" fmla="*/ 148 w 172"/>
                <a:gd name="T7" fmla="*/ 11 h 114"/>
                <a:gd name="T8" fmla="*/ 161 w 172"/>
                <a:gd name="T9" fmla="*/ 24 h 114"/>
                <a:gd name="T10" fmla="*/ 169 w 172"/>
                <a:gd name="T11" fmla="*/ 39 h 114"/>
                <a:gd name="T12" fmla="*/ 172 w 172"/>
                <a:gd name="T13" fmla="*/ 57 h 114"/>
                <a:gd name="T14" fmla="*/ 169 w 172"/>
                <a:gd name="T15" fmla="*/ 76 h 114"/>
                <a:gd name="T16" fmla="*/ 161 w 172"/>
                <a:gd name="T17" fmla="*/ 91 h 114"/>
                <a:gd name="T18" fmla="*/ 148 w 172"/>
                <a:gd name="T19" fmla="*/ 104 h 114"/>
                <a:gd name="T20" fmla="*/ 132 w 172"/>
                <a:gd name="T21" fmla="*/ 111 h 114"/>
                <a:gd name="T22" fmla="*/ 115 w 172"/>
                <a:gd name="T23" fmla="*/ 114 h 114"/>
                <a:gd name="T24" fmla="*/ 57 w 172"/>
                <a:gd name="T25" fmla="*/ 114 h 114"/>
                <a:gd name="T26" fmla="*/ 39 w 172"/>
                <a:gd name="T27" fmla="*/ 111 h 114"/>
                <a:gd name="T28" fmla="*/ 24 w 172"/>
                <a:gd name="T29" fmla="*/ 104 h 114"/>
                <a:gd name="T30" fmla="*/ 11 w 172"/>
                <a:gd name="T31" fmla="*/ 91 h 114"/>
                <a:gd name="T32" fmla="*/ 3 w 172"/>
                <a:gd name="T33" fmla="*/ 76 h 114"/>
                <a:gd name="T34" fmla="*/ 0 w 172"/>
                <a:gd name="T35" fmla="*/ 57 h 114"/>
                <a:gd name="T36" fmla="*/ 3 w 172"/>
                <a:gd name="T37" fmla="*/ 39 h 114"/>
                <a:gd name="T38" fmla="*/ 11 w 172"/>
                <a:gd name="T39" fmla="*/ 24 h 114"/>
                <a:gd name="T40" fmla="*/ 24 w 172"/>
                <a:gd name="T41" fmla="*/ 11 h 114"/>
                <a:gd name="T42" fmla="*/ 39 w 172"/>
                <a:gd name="T43" fmla="*/ 3 h 114"/>
                <a:gd name="T44" fmla="*/ 57 w 172"/>
                <a:gd name="T45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2" h="114">
                  <a:moveTo>
                    <a:pt x="57" y="0"/>
                  </a:moveTo>
                  <a:lnTo>
                    <a:pt x="115" y="0"/>
                  </a:lnTo>
                  <a:lnTo>
                    <a:pt x="132" y="3"/>
                  </a:lnTo>
                  <a:lnTo>
                    <a:pt x="148" y="11"/>
                  </a:lnTo>
                  <a:lnTo>
                    <a:pt x="161" y="24"/>
                  </a:lnTo>
                  <a:lnTo>
                    <a:pt x="169" y="39"/>
                  </a:lnTo>
                  <a:lnTo>
                    <a:pt x="172" y="57"/>
                  </a:lnTo>
                  <a:lnTo>
                    <a:pt x="169" y="76"/>
                  </a:lnTo>
                  <a:lnTo>
                    <a:pt x="161" y="91"/>
                  </a:lnTo>
                  <a:lnTo>
                    <a:pt x="148" y="104"/>
                  </a:lnTo>
                  <a:lnTo>
                    <a:pt x="132" y="111"/>
                  </a:lnTo>
                  <a:lnTo>
                    <a:pt x="115" y="114"/>
                  </a:lnTo>
                  <a:lnTo>
                    <a:pt x="57" y="114"/>
                  </a:lnTo>
                  <a:lnTo>
                    <a:pt x="39" y="111"/>
                  </a:lnTo>
                  <a:lnTo>
                    <a:pt x="24" y="104"/>
                  </a:lnTo>
                  <a:lnTo>
                    <a:pt x="11" y="91"/>
                  </a:lnTo>
                  <a:lnTo>
                    <a:pt x="3" y="76"/>
                  </a:lnTo>
                  <a:lnTo>
                    <a:pt x="0" y="57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39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495">
              <a:extLst>
                <a:ext uri="{FF2B5EF4-FFF2-40B4-BE49-F238E27FC236}">
                  <a16:creationId xmlns:a16="http://schemas.microsoft.com/office/drawing/2014/main" id="{11113635-707D-41EF-B938-776B7E7CA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4663" y="4633913"/>
              <a:ext cx="36513" cy="19050"/>
            </a:xfrm>
            <a:custGeom>
              <a:avLst/>
              <a:gdLst>
                <a:gd name="T0" fmla="*/ 58 w 230"/>
                <a:gd name="T1" fmla="*/ 0 h 114"/>
                <a:gd name="T2" fmla="*/ 173 w 230"/>
                <a:gd name="T3" fmla="*/ 0 h 114"/>
                <a:gd name="T4" fmla="*/ 190 w 230"/>
                <a:gd name="T5" fmla="*/ 3 h 114"/>
                <a:gd name="T6" fmla="*/ 206 w 230"/>
                <a:gd name="T7" fmla="*/ 11 h 114"/>
                <a:gd name="T8" fmla="*/ 219 w 230"/>
                <a:gd name="T9" fmla="*/ 24 h 114"/>
                <a:gd name="T10" fmla="*/ 227 w 230"/>
                <a:gd name="T11" fmla="*/ 39 h 114"/>
                <a:gd name="T12" fmla="*/ 230 w 230"/>
                <a:gd name="T13" fmla="*/ 57 h 114"/>
                <a:gd name="T14" fmla="*/ 227 w 230"/>
                <a:gd name="T15" fmla="*/ 76 h 114"/>
                <a:gd name="T16" fmla="*/ 219 w 230"/>
                <a:gd name="T17" fmla="*/ 91 h 114"/>
                <a:gd name="T18" fmla="*/ 206 w 230"/>
                <a:gd name="T19" fmla="*/ 104 h 114"/>
                <a:gd name="T20" fmla="*/ 190 w 230"/>
                <a:gd name="T21" fmla="*/ 111 h 114"/>
                <a:gd name="T22" fmla="*/ 173 w 230"/>
                <a:gd name="T23" fmla="*/ 114 h 114"/>
                <a:gd name="T24" fmla="*/ 58 w 230"/>
                <a:gd name="T25" fmla="*/ 114 h 114"/>
                <a:gd name="T26" fmla="*/ 40 w 230"/>
                <a:gd name="T27" fmla="*/ 111 h 114"/>
                <a:gd name="T28" fmla="*/ 24 w 230"/>
                <a:gd name="T29" fmla="*/ 104 h 114"/>
                <a:gd name="T30" fmla="*/ 12 w 230"/>
                <a:gd name="T31" fmla="*/ 91 h 114"/>
                <a:gd name="T32" fmla="*/ 3 w 230"/>
                <a:gd name="T33" fmla="*/ 76 h 114"/>
                <a:gd name="T34" fmla="*/ 0 w 230"/>
                <a:gd name="T35" fmla="*/ 57 h 114"/>
                <a:gd name="T36" fmla="*/ 3 w 230"/>
                <a:gd name="T37" fmla="*/ 39 h 114"/>
                <a:gd name="T38" fmla="*/ 12 w 230"/>
                <a:gd name="T39" fmla="*/ 24 h 114"/>
                <a:gd name="T40" fmla="*/ 24 w 230"/>
                <a:gd name="T41" fmla="*/ 11 h 114"/>
                <a:gd name="T42" fmla="*/ 40 w 230"/>
                <a:gd name="T43" fmla="*/ 3 h 114"/>
                <a:gd name="T44" fmla="*/ 58 w 230"/>
                <a:gd name="T45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0" h="114">
                  <a:moveTo>
                    <a:pt x="58" y="0"/>
                  </a:moveTo>
                  <a:lnTo>
                    <a:pt x="173" y="0"/>
                  </a:lnTo>
                  <a:lnTo>
                    <a:pt x="190" y="3"/>
                  </a:lnTo>
                  <a:lnTo>
                    <a:pt x="206" y="11"/>
                  </a:lnTo>
                  <a:lnTo>
                    <a:pt x="219" y="24"/>
                  </a:lnTo>
                  <a:lnTo>
                    <a:pt x="227" y="39"/>
                  </a:lnTo>
                  <a:lnTo>
                    <a:pt x="230" y="57"/>
                  </a:lnTo>
                  <a:lnTo>
                    <a:pt x="227" y="76"/>
                  </a:lnTo>
                  <a:lnTo>
                    <a:pt x="219" y="91"/>
                  </a:lnTo>
                  <a:lnTo>
                    <a:pt x="206" y="104"/>
                  </a:lnTo>
                  <a:lnTo>
                    <a:pt x="190" y="111"/>
                  </a:lnTo>
                  <a:lnTo>
                    <a:pt x="173" y="114"/>
                  </a:lnTo>
                  <a:lnTo>
                    <a:pt x="58" y="114"/>
                  </a:lnTo>
                  <a:lnTo>
                    <a:pt x="40" y="111"/>
                  </a:lnTo>
                  <a:lnTo>
                    <a:pt x="24" y="104"/>
                  </a:lnTo>
                  <a:lnTo>
                    <a:pt x="12" y="91"/>
                  </a:lnTo>
                  <a:lnTo>
                    <a:pt x="3" y="76"/>
                  </a:lnTo>
                  <a:lnTo>
                    <a:pt x="0" y="57"/>
                  </a:lnTo>
                  <a:lnTo>
                    <a:pt x="3" y="39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496">
              <a:extLst>
                <a:ext uri="{FF2B5EF4-FFF2-40B4-BE49-F238E27FC236}">
                  <a16:creationId xmlns:a16="http://schemas.microsoft.com/office/drawing/2014/main" id="{BB999A22-2ABE-4507-9E50-EDF4BB156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8613" y="4535488"/>
              <a:ext cx="219075" cy="17463"/>
            </a:xfrm>
            <a:custGeom>
              <a:avLst/>
              <a:gdLst>
                <a:gd name="T0" fmla="*/ 58 w 1380"/>
                <a:gd name="T1" fmla="*/ 0 h 114"/>
                <a:gd name="T2" fmla="*/ 1323 w 1380"/>
                <a:gd name="T3" fmla="*/ 0 h 114"/>
                <a:gd name="T4" fmla="*/ 1340 w 1380"/>
                <a:gd name="T5" fmla="*/ 3 h 114"/>
                <a:gd name="T6" fmla="*/ 1356 w 1380"/>
                <a:gd name="T7" fmla="*/ 11 h 114"/>
                <a:gd name="T8" fmla="*/ 1369 w 1380"/>
                <a:gd name="T9" fmla="*/ 23 h 114"/>
                <a:gd name="T10" fmla="*/ 1377 w 1380"/>
                <a:gd name="T11" fmla="*/ 39 h 114"/>
                <a:gd name="T12" fmla="*/ 1380 w 1380"/>
                <a:gd name="T13" fmla="*/ 57 h 114"/>
                <a:gd name="T14" fmla="*/ 1377 w 1380"/>
                <a:gd name="T15" fmla="*/ 75 h 114"/>
                <a:gd name="T16" fmla="*/ 1369 w 1380"/>
                <a:gd name="T17" fmla="*/ 91 h 114"/>
                <a:gd name="T18" fmla="*/ 1356 w 1380"/>
                <a:gd name="T19" fmla="*/ 103 h 114"/>
                <a:gd name="T20" fmla="*/ 1340 w 1380"/>
                <a:gd name="T21" fmla="*/ 111 h 114"/>
                <a:gd name="T22" fmla="*/ 1323 w 1380"/>
                <a:gd name="T23" fmla="*/ 114 h 114"/>
                <a:gd name="T24" fmla="*/ 58 w 1380"/>
                <a:gd name="T25" fmla="*/ 114 h 114"/>
                <a:gd name="T26" fmla="*/ 40 w 1380"/>
                <a:gd name="T27" fmla="*/ 111 h 114"/>
                <a:gd name="T28" fmla="*/ 24 w 1380"/>
                <a:gd name="T29" fmla="*/ 103 h 114"/>
                <a:gd name="T30" fmla="*/ 12 w 1380"/>
                <a:gd name="T31" fmla="*/ 91 h 114"/>
                <a:gd name="T32" fmla="*/ 3 w 1380"/>
                <a:gd name="T33" fmla="*/ 75 h 114"/>
                <a:gd name="T34" fmla="*/ 0 w 1380"/>
                <a:gd name="T35" fmla="*/ 57 h 114"/>
                <a:gd name="T36" fmla="*/ 3 w 1380"/>
                <a:gd name="T37" fmla="*/ 39 h 114"/>
                <a:gd name="T38" fmla="*/ 12 w 1380"/>
                <a:gd name="T39" fmla="*/ 23 h 114"/>
                <a:gd name="T40" fmla="*/ 24 w 1380"/>
                <a:gd name="T41" fmla="*/ 11 h 114"/>
                <a:gd name="T42" fmla="*/ 40 w 1380"/>
                <a:gd name="T43" fmla="*/ 3 h 114"/>
                <a:gd name="T44" fmla="*/ 58 w 1380"/>
                <a:gd name="T45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80" h="114">
                  <a:moveTo>
                    <a:pt x="58" y="0"/>
                  </a:moveTo>
                  <a:lnTo>
                    <a:pt x="1323" y="0"/>
                  </a:lnTo>
                  <a:lnTo>
                    <a:pt x="1340" y="3"/>
                  </a:lnTo>
                  <a:lnTo>
                    <a:pt x="1356" y="11"/>
                  </a:lnTo>
                  <a:lnTo>
                    <a:pt x="1369" y="23"/>
                  </a:lnTo>
                  <a:lnTo>
                    <a:pt x="1377" y="39"/>
                  </a:lnTo>
                  <a:lnTo>
                    <a:pt x="1380" y="57"/>
                  </a:lnTo>
                  <a:lnTo>
                    <a:pt x="1377" y="75"/>
                  </a:lnTo>
                  <a:lnTo>
                    <a:pt x="1369" y="91"/>
                  </a:lnTo>
                  <a:lnTo>
                    <a:pt x="1356" y="103"/>
                  </a:lnTo>
                  <a:lnTo>
                    <a:pt x="1340" y="111"/>
                  </a:lnTo>
                  <a:lnTo>
                    <a:pt x="1323" y="114"/>
                  </a:lnTo>
                  <a:lnTo>
                    <a:pt x="58" y="114"/>
                  </a:lnTo>
                  <a:lnTo>
                    <a:pt x="40" y="111"/>
                  </a:lnTo>
                  <a:lnTo>
                    <a:pt x="24" y="103"/>
                  </a:lnTo>
                  <a:lnTo>
                    <a:pt x="12" y="91"/>
                  </a:lnTo>
                  <a:lnTo>
                    <a:pt x="3" y="75"/>
                  </a:lnTo>
                  <a:lnTo>
                    <a:pt x="0" y="57"/>
                  </a:lnTo>
                  <a:lnTo>
                    <a:pt x="3" y="39"/>
                  </a:lnTo>
                  <a:lnTo>
                    <a:pt x="12" y="23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497">
              <a:extLst>
                <a:ext uri="{FF2B5EF4-FFF2-40B4-BE49-F238E27FC236}">
                  <a16:creationId xmlns:a16="http://schemas.microsoft.com/office/drawing/2014/main" id="{6742A680-3595-49E5-B0FF-3363038D13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8613" y="4589463"/>
              <a:ext cx="219075" cy="17463"/>
            </a:xfrm>
            <a:custGeom>
              <a:avLst/>
              <a:gdLst>
                <a:gd name="T0" fmla="*/ 58 w 1380"/>
                <a:gd name="T1" fmla="*/ 0 h 115"/>
                <a:gd name="T2" fmla="*/ 1323 w 1380"/>
                <a:gd name="T3" fmla="*/ 0 h 115"/>
                <a:gd name="T4" fmla="*/ 1340 w 1380"/>
                <a:gd name="T5" fmla="*/ 3 h 115"/>
                <a:gd name="T6" fmla="*/ 1356 w 1380"/>
                <a:gd name="T7" fmla="*/ 12 h 115"/>
                <a:gd name="T8" fmla="*/ 1369 w 1380"/>
                <a:gd name="T9" fmla="*/ 24 h 115"/>
                <a:gd name="T10" fmla="*/ 1377 w 1380"/>
                <a:gd name="T11" fmla="*/ 40 h 115"/>
                <a:gd name="T12" fmla="*/ 1380 w 1380"/>
                <a:gd name="T13" fmla="*/ 57 h 115"/>
                <a:gd name="T14" fmla="*/ 1377 w 1380"/>
                <a:gd name="T15" fmla="*/ 76 h 115"/>
                <a:gd name="T16" fmla="*/ 1369 w 1380"/>
                <a:gd name="T17" fmla="*/ 92 h 115"/>
                <a:gd name="T18" fmla="*/ 1356 w 1380"/>
                <a:gd name="T19" fmla="*/ 104 h 115"/>
                <a:gd name="T20" fmla="*/ 1340 w 1380"/>
                <a:gd name="T21" fmla="*/ 111 h 115"/>
                <a:gd name="T22" fmla="*/ 1323 w 1380"/>
                <a:gd name="T23" fmla="*/ 115 h 115"/>
                <a:gd name="T24" fmla="*/ 58 w 1380"/>
                <a:gd name="T25" fmla="*/ 115 h 115"/>
                <a:gd name="T26" fmla="*/ 40 w 1380"/>
                <a:gd name="T27" fmla="*/ 111 h 115"/>
                <a:gd name="T28" fmla="*/ 24 w 1380"/>
                <a:gd name="T29" fmla="*/ 104 h 115"/>
                <a:gd name="T30" fmla="*/ 12 w 1380"/>
                <a:gd name="T31" fmla="*/ 92 h 115"/>
                <a:gd name="T32" fmla="*/ 3 w 1380"/>
                <a:gd name="T33" fmla="*/ 76 h 115"/>
                <a:gd name="T34" fmla="*/ 0 w 1380"/>
                <a:gd name="T35" fmla="*/ 57 h 115"/>
                <a:gd name="T36" fmla="*/ 3 w 1380"/>
                <a:gd name="T37" fmla="*/ 40 h 115"/>
                <a:gd name="T38" fmla="*/ 12 w 1380"/>
                <a:gd name="T39" fmla="*/ 24 h 115"/>
                <a:gd name="T40" fmla="*/ 24 w 1380"/>
                <a:gd name="T41" fmla="*/ 12 h 115"/>
                <a:gd name="T42" fmla="*/ 40 w 1380"/>
                <a:gd name="T43" fmla="*/ 3 h 115"/>
                <a:gd name="T44" fmla="*/ 58 w 1380"/>
                <a:gd name="T4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80" h="115">
                  <a:moveTo>
                    <a:pt x="58" y="0"/>
                  </a:moveTo>
                  <a:lnTo>
                    <a:pt x="1323" y="0"/>
                  </a:lnTo>
                  <a:lnTo>
                    <a:pt x="1340" y="3"/>
                  </a:lnTo>
                  <a:lnTo>
                    <a:pt x="1356" y="12"/>
                  </a:lnTo>
                  <a:lnTo>
                    <a:pt x="1369" y="24"/>
                  </a:lnTo>
                  <a:lnTo>
                    <a:pt x="1377" y="40"/>
                  </a:lnTo>
                  <a:lnTo>
                    <a:pt x="1380" y="57"/>
                  </a:lnTo>
                  <a:lnTo>
                    <a:pt x="1377" y="76"/>
                  </a:lnTo>
                  <a:lnTo>
                    <a:pt x="1369" y="92"/>
                  </a:lnTo>
                  <a:lnTo>
                    <a:pt x="1356" y="104"/>
                  </a:lnTo>
                  <a:lnTo>
                    <a:pt x="1340" y="111"/>
                  </a:lnTo>
                  <a:lnTo>
                    <a:pt x="1323" y="115"/>
                  </a:lnTo>
                  <a:lnTo>
                    <a:pt x="58" y="115"/>
                  </a:lnTo>
                  <a:lnTo>
                    <a:pt x="40" y="111"/>
                  </a:lnTo>
                  <a:lnTo>
                    <a:pt x="24" y="104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7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498">
              <a:extLst>
                <a:ext uri="{FF2B5EF4-FFF2-40B4-BE49-F238E27FC236}">
                  <a16:creationId xmlns:a16="http://schemas.microsoft.com/office/drawing/2014/main" id="{80E21286-FB13-4F2F-8828-9D410E9D81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3975" y="4271963"/>
              <a:ext cx="547688" cy="471488"/>
            </a:xfrm>
            <a:custGeom>
              <a:avLst/>
              <a:gdLst>
                <a:gd name="T0" fmla="*/ 209 w 3450"/>
                <a:gd name="T1" fmla="*/ 698 h 2971"/>
                <a:gd name="T2" fmla="*/ 141 w 3450"/>
                <a:gd name="T3" fmla="*/ 753 h 2971"/>
                <a:gd name="T4" fmla="*/ 115 w 3450"/>
                <a:gd name="T5" fmla="*/ 839 h 2971"/>
                <a:gd name="T6" fmla="*/ 128 w 3450"/>
                <a:gd name="T7" fmla="*/ 2763 h 2971"/>
                <a:gd name="T8" fmla="*/ 183 w 3450"/>
                <a:gd name="T9" fmla="*/ 2830 h 2971"/>
                <a:gd name="T10" fmla="*/ 269 w 3450"/>
                <a:gd name="T11" fmla="*/ 2856 h 2971"/>
                <a:gd name="T12" fmla="*/ 3241 w 3450"/>
                <a:gd name="T13" fmla="*/ 2845 h 2971"/>
                <a:gd name="T14" fmla="*/ 3309 w 3450"/>
                <a:gd name="T15" fmla="*/ 2789 h 2971"/>
                <a:gd name="T16" fmla="*/ 3335 w 3450"/>
                <a:gd name="T17" fmla="*/ 2703 h 2971"/>
                <a:gd name="T18" fmla="*/ 3322 w 3450"/>
                <a:gd name="T19" fmla="*/ 779 h 2971"/>
                <a:gd name="T20" fmla="*/ 3267 w 3450"/>
                <a:gd name="T21" fmla="*/ 712 h 2971"/>
                <a:gd name="T22" fmla="*/ 3181 w 3450"/>
                <a:gd name="T23" fmla="*/ 687 h 2971"/>
                <a:gd name="T24" fmla="*/ 2125 w 3450"/>
                <a:gd name="T25" fmla="*/ 923 h 2971"/>
                <a:gd name="T26" fmla="*/ 2089 w 3450"/>
                <a:gd name="T27" fmla="*/ 990 h 2971"/>
                <a:gd name="T28" fmla="*/ 2021 w 3450"/>
                <a:gd name="T29" fmla="*/ 1026 h 2971"/>
                <a:gd name="T30" fmla="*/ 1429 w 3450"/>
                <a:gd name="T31" fmla="*/ 1026 h 2971"/>
                <a:gd name="T32" fmla="*/ 1361 w 3450"/>
                <a:gd name="T33" fmla="*/ 990 h 2971"/>
                <a:gd name="T34" fmla="*/ 1325 w 3450"/>
                <a:gd name="T35" fmla="*/ 923 h 2971"/>
                <a:gd name="T36" fmla="*/ 269 w 3450"/>
                <a:gd name="T37" fmla="*/ 687 h 2971"/>
                <a:gd name="T38" fmla="*/ 1440 w 3450"/>
                <a:gd name="T39" fmla="*/ 124 h 2971"/>
                <a:gd name="T40" fmla="*/ 1440 w 3450"/>
                <a:gd name="T41" fmla="*/ 906 h 2971"/>
                <a:gd name="T42" fmla="*/ 1995 w 3450"/>
                <a:gd name="T43" fmla="*/ 914 h 2971"/>
                <a:gd name="T44" fmla="*/ 2013 w 3450"/>
                <a:gd name="T45" fmla="*/ 896 h 2971"/>
                <a:gd name="T46" fmla="*/ 2003 w 3450"/>
                <a:gd name="T47" fmla="*/ 117 h 2971"/>
                <a:gd name="T48" fmla="*/ 1455 w 3450"/>
                <a:gd name="T49" fmla="*/ 0 h 2971"/>
                <a:gd name="T50" fmla="*/ 2046 w 3450"/>
                <a:gd name="T51" fmla="*/ 10 h 2971"/>
                <a:gd name="T52" fmla="*/ 2105 w 3450"/>
                <a:gd name="T53" fmla="*/ 58 h 2971"/>
                <a:gd name="T54" fmla="*/ 2128 w 3450"/>
                <a:gd name="T55" fmla="*/ 133 h 2971"/>
                <a:gd name="T56" fmla="*/ 3221 w 3450"/>
                <a:gd name="T57" fmla="*/ 574 h 2971"/>
                <a:gd name="T58" fmla="*/ 3328 w 3450"/>
                <a:gd name="T59" fmla="*/ 615 h 2971"/>
                <a:gd name="T60" fmla="*/ 3406 w 3450"/>
                <a:gd name="T61" fmla="*/ 694 h 2971"/>
                <a:gd name="T62" fmla="*/ 3447 w 3450"/>
                <a:gd name="T63" fmla="*/ 800 h 2971"/>
                <a:gd name="T64" fmla="*/ 3447 w 3450"/>
                <a:gd name="T65" fmla="*/ 2743 h 2971"/>
                <a:gd name="T66" fmla="*/ 3406 w 3450"/>
                <a:gd name="T67" fmla="*/ 2849 h 2971"/>
                <a:gd name="T68" fmla="*/ 3328 w 3450"/>
                <a:gd name="T69" fmla="*/ 2928 h 2971"/>
                <a:gd name="T70" fmla="*/ 3221 w 3450"/>
                <a:gd name="T71" fmla="*/ 2968 h 2971"/>
                <a:gd name="T72" fmla="*/ 229 w 3450"/>
                <a:gd name="T73" fmla="*/ 2968 h 2971"/>
                <a:gd name="T74" fmla="*/ 122 w 3450"/>
                <a:gd name="T75" fmla="*/ 2928 h 2971"/>
                <a:gd name="T76" fmla="*/ 44 w 3450"/>
                <a:gd name="T77" fmla="*/ 2849 h 2971"/>
                <a:gd name="T78" fmla="*/ 3 w 3450"/>
                <a:gd name="T79" fmla="*/ 2743 h 2971"/>
                <a:gd name="T80" fmla="*/ 3 w 3450"/>
                <a:gd name="T81" fmla="*/ 800 h 2971"/>
                <a:gd name="T82" fmla="*/ 44 w 3450"/>
                <a:gd name="T83" fmla="*/ 694 h 2971"/>
                <a:gd name="T84" fmla="*/ 122 w 3450"/>
                <a:gd name="T85" fmla="*/ 615 h 2971"/>
                <a:gd name="T86" fmla="*/ 229 w 3450"/>
                <a:gd name="T87" fmla="*/ 574 h 2971"/>
                <a:gd name="T88" fmla="*/ 1323 w 3450"/>
                <a:gd name="T89" fmla="*/ 133 h 2971"/>
                <a:gd name="T90" fmla="*/ 1346 w 3450"/>
                <a:gd name="T91" fmla="*/ 58 h 2971"/>
                <a:gd name="T92" fmla="*/ 1404 w 3450"/>
                <a:gd name="T93" fmla="*/ 10 h 2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50" h="2971">
                  <a:moveTo>
                    <a:pt x="269" y="687"/>
                  </a:moveTo>
                  <a:lnTo>
                    <a:pt x="238" y="690"/>
                  </a:lnTo>
                  <a:lnTo>
                    <a:pt x="209" y="698"/>
                  </a:lnTo>
                  <a:lnTo>
                    <a:pt x="183" y="712"/>
                  </a:lnTo>
                  <a:lnTo>
                    <a:pt x="160" y="731"/>
                  </a:lnTo>
                  <a:lnTo>
                    <a:pt x="141" y="753"/>
                  </a:lnTo>
                  <a:lnTo>
                    <a:pt x="128" y="779"/>
                  </a:lnTo>
                  <a:lnTo>
                    <a:pt x="118" y="808"/>
                  </a:lnTo>
                  <a:lnTo>
                    <a:pt x="115" y="839"/>
                  </a:lnTo>
                  <a:lnTo>
                    <a:pt x="115" y="2703"/>
                  </a:lnTo>
                  <a:lnTo>
                    <a:pt x="118" y="2735"/>
                  </a:lnTo>
                  <a:lnTo>
                    <a:pt x="128" y="2763"/>
                  </a:lnTo>
                  <a:lnTo>
                    <a:pt x="141" y="2789"/>
                  </a:lnTo>
                  <a:lnTo>
                    <a:pt x="160" y="2811"/>
                  </a:lnTo>
                  <a:lnTo>
                    <a:pt x="183" y="2830"/>
                  </a:lnTo>
                  <a:lnTo>
                    <a:pt x="209" y="2845"/>
                  </a:lnTo>
                  <a:lnTo>
                    <a:pt x="238" y="2853"/>
                  </a:lnTo>
                  <a:lnTo>
                    <a:pt x="269" y="2856"/>
                  </a:lnTo>
                  <a:lnTo>
                    <a:pt x="3181" y="2856"/>
                  </a:lnTo>
                  <a:lnTo>
                    <a:pt x="3212" y="2853"/>
                  </a:lnTo>
                  <a:lnTo>
                    <a:pt x="3241" y="2845"/>
                  </a:lnTo>
                  <a:lnTo>
                    <a:pt x="3267" y="2830"/>
                  </a:lnTo>
                  <a:lnTo>
                    <a:pt x="3290" y="2811"/>
                  </a:lnTo>
                  <a:lnTo>
                    <a:pt x="3309" y="2789"/>
                  </a:lnTo>
                  <a:lnTo>
                    <a:pt x="3322" y="2763"/>
                  </a:lnTo>
                  <a:lnTo>
                    <a:pt x="3332" y="2735"/>
                  </a:lnTo>
                  <a:lnTo>
                    <a:pt x="3335" y="2703"/>
                  </a:lnTo>
                  <a:lnTo>
                    <a:pt x="3335" y="839"/>
                  </a:lnTo>
                  <a:lnTo>
                    <a:pt x="3332" y="808"/>
                  </a:lnTo>
                  <a:lnTo>
                    <a:pt x="3322" y="779"/>
                  </a:lnTo>
                  <a:lnTo>
                    <a:pt x="3309" y="753"/>
                  </a:lnTo>
                  <a:lnTo>
                    <a:pt x="3290" y="731"/>
                  </a:lnTo>
                  <a:lnTo>
                    <a:pt x="3267" y="712"/>
                  </a:lnTo>
                  <a:lnTo>
                    <a:pt x="3241" y="698"/>
                  </a:lnTo>
                  <a:lnTo>
                    <a:pt x="3212" y="690"/>
                  </a:lnTo>
                  <a:lnTo>
                    <a:pt x="3181" y="687"/>
                  </a:lnTo>
                  <a:lnTo>
                    <a:pt x="2128" y="687"/>
                  </a:lnTo>
                  <a:lnTo>
                    <a:pt x="2128" y="896"/>
                  </a:lnTo>
                  <a:lnTo>
                    <a:pt x="2125" y="923"/>
                  </a:lnTo>
                  <a:lnTo>
                    <a:pt x="2117" y="948"/>
                  </a:lnTo>
                  <a:lnTo>
                    <a:pt x="2105" y="970"/>
                  </a:lnTo>
                  <a:lnTo>
                    <a:pt x="2089" y="990"/>
                  </a:lnTo>
                  <a:lnTo>
                    <a:pt x="2069" y="1006"/>
                  </a:lnTo>
                  <a:lnTo>
                    <a:pt x="2046" y="1018"/>
                  </a:lnTo>
                  <a:lnTo>
                    <a:pt x="2021" y="1026"/>
                  </a:lnTo>
                  <a:lnTo>
                    <a:pt x="1995" y="1028"/>
                  </a:lnTo>
                  <a:lnTo>
                    <a:pt x="1455" y="1028"/>
                  </a:lnTo>
                  <a:lnTo>
                    <a:pt x="1429" y="1026"/>
                  </a:lnTo>
                  <a:lnTo>
                    <a:pt x="1404" y="1018"/>
                  </a:lnTo>
                  <a:lnTo>
                    <a:pt x="1381" y="1006"/>
                  </a:lnTo>
                  <a:lnTo>
                    <a:pt x="1361" y="990"/>
                  </a:lnTo>
                  <a:lnTo>
                    <a:pt x="1346" y="970"/>
                  </a:lnTo>
                  <a:lnTo>
                    <a:pt x="1333" y="948"/>
                  </a:lnTo>
                  <a:lnTo>
                    <a:pt x="1325" y="923"/>
                  </a:lnTo>
                  <a:lnTo>
                    <a:pt x="1323" y="896"/>
                  </a:lnTo>
                  <a:lnTo>
                    <a:pt x="1323" y="687"/>
                  </a:lnTo>
                  <a:lnTo>
                    <a:pt x="269" y="687"/>
                  </a:lnTo>
                  <a:close/>
                  <a:moveTo>
                    <a:pt x="1455" y="115"/>
                  </a:moveTo>
                  <a:lnTo>
                    <a:pt x="1447" y="117"/>
                  </a:lnTo>
                  <a:lnTo>
                    <a:pt x="1440" y="124"/>
                  </a:lnTo>
                  <a:lnTo>
                    <a:pt x="1438" y="133"/>
                  </a:lnTo>
                  <a:lnTo>
                    <a:pt x="1438" y="896"/>
                  </a:lnTo>
                  <a:lnTo>
                    <a:pt x="1440" y="906"/>
                  </a:lnTo>
                  <a:lnTo>
                    <a:pt x="1447" y="912"/>
                  </a:lnTo>
                  <a:lnTo>
                    <a:pt x="1455" y="914"/>
                  </a:lnTo>
                  <a:lnTo>
                    <a:pt x="1995" y="914"/>
                  </a:lnTo>
                  <a:lnTo>
                    <a:pt x="2003" y="912"/>
                  </a:lnTo>
                  <a:lnTo>
                    <a:pt x="2010" y="906"/>
                  </a:lnTo>
                  <a:lnTo>
                    <a:pt x="2013" y="896"/>
                  </a:lnTo>
                  <a:lnTo>
                    <a:pt x="2013" y="133"/>
                  </a:lnTo>
                  <a:lnTo>
                    <a:pt x="2010" y="124"/>
                  </a:lnTo>
                  <a:lnTo>
                    <a:pt x="2003" y="117"/>
                  </a:lnTo>
                  <a:lnTo>
                    <a:pt x="1995" y="115"/>
                  </a:lnTo>
                  <a:lnTo>
                    <a:pt x="1455" y="115"/>
                  </a:lnTo>
                  <a:close/>
                  <a:moveTo>
                    <a:pt x="1455" y="0"/>
                  </a:moveTo>
                  <a:lnTo>
                    <a:pt x="1995" y="0"/>
                  </a:lnTo>
                  <a:lnTo>
                    <a:pt x="2021" y="3"/>
                  </a:lnTo>
                  <a:lnTo>
                    <a:pt x="2046" y="10"/>
                  </a:lnTo>
                  <a:lnTo>
                    <a:pt x="2069" y="23"/>
                  </a:lnTo>
                  <a:lnTo>
                    <a:pt x="2089" y="40"/>
                  </a:lnTo>
                  <a:lnTo>
                    <a:pt x="2105" y="58"/>
                  </a:lnTo>
                  <a:lnTo>
                    <a:pt x="2117" y="81"/>
                  </a:lnTo>
                  <a:lnTo>
                    <a:pt x="2125" y="106"/>
                  </a:lnTo>
                  <a:lnTo>
                    <a:pt x="2128" y="133"/>
                  </a:lnTo>
                  <a:lnTo>
                    <a:pt x="2128" y="571"/>
                  </a:lnTo>
                  <a:lnTo>
                    <a:pt x="3181" y="571"/>
                  </a:lnTo>
                  <a:lnTo>
                    <a:pt x="3221" y="574"/>
                  </a:lnTo>
                  <a:lnTo>
                    <a:pt x="3259" y="583"/>
                  </a:lnTo>
                  <a:lnTo>
                    <a:pt x="3294" y="596"/>
                  </a:lnTo>
                  <a:lnTo>
                    <a:pt x="3328" y="615"/>
                  </a:lnTo>
                  <a:lnTo>
                    <a:pt x="3357" y="638"/>
                  </a:lnTo>
                  <a:lnTo>
                    <a:pt x="3384" y="664"/>
                  </a:lnTo>
                  <a:lnTo>
                    <a:pt x="3406" y="694"/>
                  </a:lnTo>
                  <a:lnTo>
                    <a:pt x="3425" y="726"/>
                  </a:lnTo>
                  <a:lnTo>
                    <a:pt x="3439" y="761"/>
                  </a:lnTo>
                  <a:lnTo>
                    <a:pt x="3447" y="800"/>
                  </a:lnTo>
                  <a:lnTo>
                    <a:pt x="3450" y="839"/>
                  </a:lnTo>
                  <a:lnTo>
                    <a:pt x="3450" y="2703"/>
                  </a:lnTo>
                  <a:lnTo>
                    <a:pt x="3447" y="2743"/>
                  </a:lnTo>
                  <a:lnTo>
                    <a:pt x="3439" y="2780"/>
                  </a:lnTo>
                  <a:lnTo>
                    <a:pt x="3425" y="2817"/>
                  </a:lnTo>
                  <a:lnTo>
                    <a:pt x="3406" y="2849"/>
                  </a:lnTo>
                  <a:lnTo>
                    <a:pt x="3384" y="2879"/>
                  </a:lnTo>
                  <a:lnTo>
                    <a:pt x="3357" y="2905"/>
                  </a:lnTo>
                  <a:lnTo>
                    <a:pt x="3328" y="2928"/>
                  </a:lnTo>
                  <a:lnTo>
                    <a:pt x="3294" y="2946"/>
                  </a:lnTo>
                  <a:lnTo>
                    <a:pt x="3259" y="2960"/>
                  </a:lnTo>
                  <a:lnTo>
                    <a:pt x="3221" y="2968"/>
                  </a:lnTo>
                  <a:lnTo>
                    <a:pt x="3181" y="2971"/>
                  </a:lnTo>
                  <a:lnTo>
                    <a:pt x="269" y="2971"/>
                  </a:lnTo>
                  <a:lnTo>
                    <a:pt x="229" y="2968"/>
                  </a:lnTo>
                  <a:lnTo>
                    <a:pt x="191" y="2960"/>
                  </a:lnTo>
                  <a:lnTo>
                    <a:pt x="156" y="2946"/>
                  </a:lnTo>
                  <a:lnTo>
                    <a:pt x="122" y="2928"/>
                  </a:lnTo>
                  <a:lnTo>
                    <a:pt x="93" y="2905"/>
                  </a:lnTo>
                  <a:lnTo>
                    <a:pt x="66" y="2879"/>
                  </a:lnTo>
                  <a:lnTo>
                    <a:pt x="44" y="2849"/>
                  </a:lnTo>
                  <a:lnTo>
                    <a:pt x="25" y="2817"/>
                  </a:lnTo>
                  <a:lnTo>
                    <a:pt x="12" y="2780"/>
                  </a:lnTo>
                  <a:lnTo>
                    <a:pt x="3" y="2743"/>
                  </a:lnTo>
                  <a:lnTo>
                    <a:pt x="0" y="2703"/>
                  </a:lnTo>
                  <a:lnTo>
                    <a:pt x="0" y="839"/>
                  </a:lnTo>
                  <a:lnTo>
                    <a:pt x="3" y="800"/>
                  </a:lnTo>
                  <a:lnTo>
                    <a:pt x="12" y="761"/>
                  </a:lnTo>
                  <a:lnTo>
                    <a:pt x="25" y="726"/>
                  </a:lnTo>
                  <a:lnTo>
                    <a:pt x="44" y="694"/>
                  </a:lnTo>
                  <a:lnTo>
                    <a:pt x="66" y="664"/>
                  </a:lnTo>
                  <a:lnTo>
                    <a:pt x="93" y="638"/>
                  </a:lnTo>
                  <a:lnTo>
                    <a:pt x="122" y="615"/>
                  </a:lnTo>
                  <a:lnTo>
                    <a:pt x="156" y="596"/>
                  </a:lnTo>
                  <a:lnTo>
                    <a:pt x="191" y="583"/>
                  </a:lnTo>
                  <a:lnTo>
                    <a:pt x="229" y="574"/>
                  </a:lnTo>
                  <a:lnTo>
                    <a:pt x="269" y="571"/>
                  </a:lnTo>
                  <a:lnTo>
                    <a:pt x="1323" y="571"/>
                  </a:lnTo>
                  <a:lnTo>
                    <a:pt x="1323" y="133"/>
                  </a:lnTo>
                  <a:lnTo>
                    <a:pt x="1325" y="106"/>
                  </a:lnTo>
                  <a:lnTo>
                    <a:pt x="1333" y="81"/>
                  </a:lnTo>
                  <a:lnTo>
                    <a:pt x="1346" y="58"/>
                  </a:lnTo>
                  <a:lnTo>
                    <a:pt x="1361" y="40"/>
                  </a:lnTo>
                  <a:lnTo>
                    <a:pt x="1381" y="23"/>
                  </a:lnTo>
                  <a:lnTo>
                    <a:pt x="1404" y="10"/>
                  </a:lnTo>
                  <a:lnTo>
                    <a:pt x="1429" y="3"/>
                  </a:lnTo>
                  <a:lnTo>
                    <a:pt x="14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499">
              <a:extLst>
                <a:ext uri="{FF2B5EF4-FFF2-40B4-BE49-F238E27FC236}">
                  <a16:creationId xmlns:a16="http://schemas.microsoft.com/office/drawing/2014/main" id="{12F9F5F3-3C2D-452F-A5F7-FEDBC14716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32100" y="4298950"/>
              <a:ext cx="73025" cy="73025"/>
            </a:xfrm>
            <a:custGeom>
              <a:avLst/>
              <a:gdLst>
                <a:gd name="T0" fmla="*/ 204 w 460"/>
                <a:gd name="T1" fmla="*/ 118 h 457"/>
                <a:gd name="T2" fmla="*/ 158 w 460"/>
                <a:gd name="T3" fmla="*/ 141 h 457"/>
                <a:gd name="T4" fmla="*/ 127 w 460"/>
                <a:gd name="T5" fmla="*/ 179 h 457"/>
                <a:gd name="T6" fmla="*/ 115 w 460"/>
                <a:gd name="T7" fmla="*/ 230 h 457"/>
                <a:gd name="T8" fmla="*/ 127 w 460"/>
                <a:gd name="T9" fmla="*/ 280 h 457"/>
                <a:gd name="T10" fmla="*/ 158 w 460"/>
                <a:gd name="T11" fmla="*/ 318 h 457"/>
                <a:gd name="T12" fmla="*/ 204 w 460"/>
                <a:gd name="T13" fmla="*/ 340 h 457"/>
                <a:gd name="T14" fmla="*/ 256 w 460"/>
                <a:gd name="T15" fmla="*/ 340 h 457"/>
                <a:gd name="T16" fmla="*/ 302 w 460"/>
                <a:gd name="T17" fmla="*/ 318 h 457"/>
                <a:gd name="T18" fmla="*/ 334 w 460"/>
                <a:gd name="T19" fmla="*/ 280 h 457"/>
                <a:gd name="T20" fmla="*/ 345 w 460"/>
                <a:gd name="T21" fmla="*/ 230 h 457"/>
                <a:gd name="T22" fmla="*/ 334 w 460"/>
                <a:gd name="T23" fmla="*/ 179 h 457"/>
                <a:gd name="T24" fmla="*/ 302 w 460"/>
                <a:gd name="T25" fmla="*/ 141 h 457"/>
                <a:gd name="T26" fmla="*/ 256 w 460"/>
                <a:gd name="T27" fmla="*/ 118 h 457"/>
                <a:gd name="T28" fmla="*/ 230 w 460"/>
                <a:gd name="T29" fmla="*/ 0 h 457"/>
                <a:gd name="T30" fmla="*/ 302 w 460"/>
                <a:gd name="T31" fmla="*/ 12 h 457"/>
                <a:gd name="T32" fmla="*/ 366 w 460"/>
                <a:gd name="T33" fmla="*/ 45 h 457"/>
                <a:gd name="T34" fmla="*/ 415 w 460"/>
                <a:gd name="T35" fmla="*/ 95 h 457"/>
                <a:gd name="T36" fmla="*/ 449 w 460"/>
                <a:gd name="T37" fmla="*/ 157 h 457"/>
                <a:gd name="T38" fmla="*/ 460 w 460"/>
                <a:gd name="T39" fmla="*/ 230 h 457"/>
                <a:gd name="T40" fmla="*/ 449 w 460"/>
                <a:gd name="T41" fmla="*/ 302 h 457"/>
                <a:gd name="T42" fmla="*/ 415 w 460"/>
                <a:gd name="T43" fmla="*/ 364 h 457"/>
                <a:gd name="T44" fmla="*/ 366 w 460"/>
                <a:gd name="T45" fmla="*/ 414 h 457"/>
                <a:gd name="T46" fmla="*/ 302 w 460"/>
                <a:gd name="T47" fmla="*/ 446 h 457"/>
                <a:gd name="T48" fmla="*/ 230 w 460"/>
                <a:gd name="T49" fmla="*/ 457 h 457"/>
                <a:gd name="T50" fmla="*/ 158 w 460"/>
                <a:gd name="T51" fmla="*/ 446 h 457"/>
                <a:gd name="T52" fmla="*/ 94 w 460"/>
                <a:gd name="T53" fmla="*/ 414 h 457"/>
                <a:gd name="T54" fmla="*/ 45 w 460"/>
                <a:gd name="T55" fmla="*/ 364 h 457"/>
                <a:gd name="T56" fmla="*/ 12 w 460"/>
                <a:gd name="T57" fmla="*/ 302 h 457"/>
                <a:gd name="T58" fmla="*/ 0 w 460"/>
                <a:gd name="T59" fmla="*/ 230 h 457"/>
                <a:gd name="T60" fmla="*/ 12 w 460"/>
                <a:gd name="T61" fmla="*/ 157 h 457"/>
                <a:gd name="T62" fmla="*/ 45 w 460"/>
                <a:gd name="T63" fmla="*/ 95 h 457"/>
                <a:gd name="T64" fmla="*/ 94 w 460"/>
                <a:gd name="T65" fmla="*/ 45 h 457"/>
                <a:gd name="T66" fmla="*/ 158 w 460"/>
                <a:gd name="T67" fmla="*/ 12 h 457"/>
                <a:gd name="T68" fmla="*/ 230 w 460"/>
                <a:gd name="T69" fmla="*/ 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60" h="457">
                  <a:moveTo>
                    <a:pt x="230" y="115"/>
                  </a:moveTo>
                  <a:lnTo>
                    <a:pt x="204" y="118"/>
                  </a:lnTo>
                  <a:lnTo>
                    <a:pt x="180" y="127"/>
                  </a:lnTo>
                  <a:lnTo>
                    <a:pt x="158" y="141"/>
                  </a:lnTo>
                  <a:lnTo>
                    <a:pt x="140" y="158"/>
                  </a:lnTo>
                  <a:lnTo>
                    <a:pt x="127" y="179"/>
                  </a:lnTo>
                  <a:lnTo>
                    <a:pt x="118" y="203"/>
                  </a:lnTo>
                  <a:lnTo>
                    <a:pt x="115" y="230"/>
                  </a:lnTo>
                  <a:lnTo>
                    <a:pt x="118" y="256"/>
                  </a:lnTo>
                  <a:lnTo>
                    <a:pt x="127" y="280"/>
                  </a:lnTo>
                  <a:lnTo>
                    <a:pt x="140" y="301"/>
                  </a:lnTo>
                  <a:lnTo>
                    <a:pt x="158" y="318"/>
                  </a:lnTo>
                  <a:lnTo>
                    <a:pt x="180" y="332"/>
                  </a:lnTo>
                  <a:lnTo>
                    <a:pt x="204" y="340"/>
                  </a:lnTo>
                  <a:lnTo>
                    <a:pt x="230" y="343"/>
                  </a:lnTo>
                  <a:lnTo>
                    <a:pt x="256" y="340"/>
                  </a:lnTo>
                  <a:lnTo>
                    <a:pt x="280" y="332"/>
                  </a:lnTo>
                  <a:lnTo>
                    <a:pt x="302" y="318"/>
                  </a:lnTo>
                  <a:lnTo>
                    <a:pt x="320" y="301"/>
                  </a:lnTo>
                  <a:lnTo>
                    <a:pt x="334" y="280"/>
                  </a:lnTo>
                  <a:lnTo>
                    <a:pt x="342" y="256"/>
                  </a:lnTo>
                  <a:lnTo>
                    <a:pt x="345" y="230"/>
                  </a:lnTo>
                  <a:lnTo>
                    <a:pt x="342" y="203"/>
                  </a:lnTo>
                  <a:lnTo>
                    <a:pt x="334" y="179"/>
                  </a:lnTo>
                  <a:lnTo>
                    <a:pt x="320" y="158"/>
                  </a:lnTo>
                  <a:lnTo>
                    <a:pt x="302" y="141"/>
                  </a:lnTo>
                  <a:lnTo>
                    <a:pt x="280" y="127"/>
                  </a:lnTo>
                  <a:lnTo>
                    <a:pt x="256" y="118"/>
                  </a:lnTo>
                  <a:lnTo>
                    <a:pt x="230" y="115"/>
                  </a:lnTo>
                  <a:close/>
                  <a:moveTo>
                    <a:pt x="230" y="0"/>
                  </a:moveTo>
                  <a:lnTo>
                    <a:pt x="268" y="4"/>
                  </a:lnTo>
                  <a:lnTo>
                    <a:pt x="302" y="12"/>
                  </a:lnTo>
                  <a:lnTo>
                    <a:pt x="336" y="26"/>
                  </a:lnTo>
                  <a:lnTo>
                    <a:pt x="366" y="45"/>
                  </a:lnTo>
                  <a:lnTo>
                    <a:pt x="392" y="68"/>
                  </a:lnTo>
                  <a:lnTo>
                    <a:pt x="415" y="95"/>
                  </a:lnTo>
                  <a:lnTo>
                    <a:pt x="434" y="124"/>
                  </a:lnTo>
                  <a:lnTo>
                    <a:pt x="449" y="157"/>
                  </a:lnTo>
                  <a:lnTo>
                    <a:pt x="457" y="193"/>
                  </a:lnTo>
                  <a:lnTo>
                    <a:pt x="460" y="230"/>
                  </a:lnTo>
                  <a:lnTo>
                    <a:pt x="457" y="266"/>
                  </a:lnTo>
                  <a:lnTo>
                    <a:pt x="449" y="302"/>
                  </a:lnTo>
                  <a:lnTo>
                    <a:pt x="434" y="334"/>
                  </a:lnTo>
                  <a:lnTo>
                    <a:pt x="415" y="364"/>
                  </a:lnTo>
                  <a:lnTo>
                    <a:pt x="392" y="391"/>
                  </a:lnTo>
                  <a:lnTo>
                    <a:pt x="366" y="414"/>
                  </a:lnTo>
                  <a:lnTo>
                    <a:pt x="336" y="432"/>
                  </a:lnTo>
                  <a:lnTo>
                    <a:pt x="302" y="446"/>
                  </a:lnTo>
                  <a:lnTo>
                    <a:pt x="268" y="455"/>
                  </a:lnTo>
                  <a:lnTo>
                    <a:pt x="230" y="457"/>
                  </a:lnTo>
                  <a:lnTo>
                    <a:pt x="192" y="455"/>
                  </a:lnTo>
                  <a:lnTo>
                    <a:pt x="158" y="446"/>
                  </a:lnTo>
                  <a:lnTo>
                    <a:pt x="124" y="432"/>
                  </a:lnTo>
                  <a:lnTo>
                    <a:pt x="94" y="414"/>
                  </a:lnTo>
                  <a:lnTo>
                    <a:pt x="68" y="391"/>
                  </a:lnTo>
                  <a:lnTo>
                    <a:pt x="45" y="364"/>
                  </a:lnTo>
                  <a:lnTo>
                    <a:pt x="26" y="334"/>
                  </a:lnTo>
                  <a:lnTo>
                    <a:pt x="12" y="302"/>
                  </a:lnTo>
                  <a:lnTo>
                    <a:pt x="3" y="266"/>
                  </a:lnTo>
                  <a:lnTo>
                    <a:pt x="0" y="230"/>
                  </a:lnTo>
                  <a:lnTo>
                    <a:pt x="3" y="193"/>
                  </a:lnTo>
                  <a:lnTo>
                    <a:pt x="12" y="157"/>
                  </a:lnTo>
                  <a:lnTo>
                    <a:pt x="26" y="124"/>
                  </a:lnTo>
                  <a:lnTo>
                    <a:pt x="45" y="95"/>
                  </a:lnTo>
                  <a:lnTo>
                    <a:pt x="68" y="68"/>
                  </a:lnTo>
                  <a:lnTo>
                    <a:pt x="94" y="45"/>
                  </a:lnTo>
                  <a:lnTo>
                    <a:pt x="124" y="26"/>
                  </a:lnTo>
                  <a:lnTo>
                    <a:pt x="158" y="12"/>
                  </a:lnTo>
                  <a:lnTo>
                    <a:pt x="192" y="4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38EB28F4-267A-48B9-92B5-4FFCB135B785}"/>
              </a:ext>
            </a:extLst>
          </p:cNvPr>
          <p:cNvGrpSpPr/>
          <p:nvPr/>
        </p:nvGrpSpPr>
        <p:grpSpPr>
          <a:xfrm>
            <a:off x="4731022" y="1609391"/>
            <a:ext cx="445731" cy="292279"/>
            <a:chOff x="9101138" y="2786063"/>
            <a:chExt cx="568326" cy="360362"/>
          </a:xfrm>
          <a:solidFill>
            <a:schemeClr val="bg1"/>
          </a:solidFill>
        </p:grpSpPr>
        <p:sp>
          <p:nvSpPr>
            <p:cNvPr id="122" name="Freeform 104">
              <a:extLst>
                <a:ext uri="{FF2B5EF4-FFF2-40B4-BE49-F238E27FC236}">
                  <a16:creationId xmlns:a16="http://schemas.microsoft.com/office/drawing/2014/main" id="{0B2A75D5-554C-41D3-A5C2-38E48D7EEE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01138" y="2786063"/>
              <a:ext cx="220663" cy="360362"/>
            </a:xfrm>
            <a:custGeom>
              <a:avLst/>
              <a:gdLst>
                <a:gd name="T0" fmla="*/ 219 w 1389"/>
                <a:gd name="T1" fmla="*/ 2013 h 2270"/>
                <a:gd name="T2" fmla="*/ 230 w 1389"/>
                <a:gd name="T3" fmla="*/ 2040 h 2270"/>
                <a:gd name="T4" fmla="*/ 256 w 1389"/>
                <a:gd name="T5" fmla="*/ 2050 h 2270"/>
                <a:gd name="T6" fmla="*/ 1147 w 1389"/>
                <a:gd name="T7" fmla="*/ 2047 h 2270"/>
                <a:gd name="T8" fmla="*/ 1166 w 1389"/>
                <a:gd name="T9" fmla="*/ 2029 h 2270"/>
                <a:gd name="T10" fmla="*/ 1169 w 1389"/>
                <a:gd name="T11" fmla="*/ 1831 h 2270"/>
                <a:gd name="T12" fmla="*/ 256 w 1389"/>
                <a:gd name="T13" fmla="*/ 220 h 2270"/>
                <a:gd name="T14" fmla="*/ 230 w 1389"/>
                <a:gd name="T15" fmla="*/ 230 h 2270"/>
                <a:gd name="T16" fmla="*/ 219 w 1389"/>
                <a:gd name="T17" fmla="*/ 257 h 2270"/>
                <a:gd name="T18" fmla="*/ 1169 w 1389"/>
                <a:gd name="T19" fmla="*/ 439 h 2270"/>
                <a:gd name="T20" fmla="*/ 1166 w 1389"/>
                <a:gd name="T21" fmla="*/ 242 h 2270"/>
                <a:gd name="T22" fmla="*/ 1147 w 1389"/>
                <a:gd name="T23" fmla="*/ 223 h 2270"/>
                <a:gd name="T24" fmla="*/ 256 w 1389"/>
                <a:gd name="T25" fmla="*/ 220 h 2270"/>
                <a:gd name="T26" fmla="*/ 1133 w 1389"/>
                <a:gd name="T27" fmla="*/ 0 h 2270"/>
                <a:gd name="T28" fmla="*/ 1213 w 1389"/>
                <a:gd name="T29" fmla="*/ 13 h 2270"/>
                <a:gd name="T30" fmla="*/ 1283 w 1389"/>
                <a:gd name="T31" fmla="*/ 50 h 2270"/>
                <a:gd name="T32" fmla="*/ 1339 w 1389"/>
                <a:gd name="T33" fmla="*/ 105 h 2270"/>
                <a:gd name="T34" fmla="*/ 1376 w 1389"/>
                <a:gd name="T35" fmla="*/ 176 h 2270"/>
                <a:gd name="T36" fmla="*/ 1389 w 1389"/>
                <a:gd name="T37" fmla="*/ 257 h 2270"/>
                <a:gd name="T38" fmla="*/ 219 w 1389"/>
                <a:gd name="T39" fmla="*/ 660 h 2270"/>
                <a:gd name="T40" fmla="*/ 1389 w 1389"/>
                <a:gd name="T41" fmla="*/ 1611 h 2270"/>
                <a:gd name="T42" fmla="*/ 1385 w 1389"/>
                <a:gd name="T43" fmla="*/ 2056 h 2270"/>
                <a:gd name="T44" fmla="*/ 1359 w 1389"/>
                <a:gd name="T45" fmla="*/ 2132 h 2270"/>
                <a:gd name="T46" fmla="*/ 1313 w 1389"/>
                <a:gd name="T47" fmla="*/ 2195 h 2270"/>
                <a:gd name="T48" fmla="*/ 1250 w 1389"/>
                <a:gd name="T49" fmla="*/ 2242 h 2270"/>
                <a:gd name="T50" fmla="*/ 1174 w 1389"/>
                <a:gd name="T51" fmla="*/ 2267 h 2270"/>
                <a:gd name="T52" fmla="*/ 256 w 1389"/>
                <a:gd name="T53" fmla="*/ 2270 h 2270"/>
                <a:gd name="T54" fmla="*/ 175 w 1389"/>
                <a:gd name="T55" fmla="*/ 2257 h 2270"/>
                <a:gd name="T56" fmla="*/ 105 w 1389"/>
                <a:gd name="T57" fmla="*/ 2221 h 2270"/>
                <a:gd name="T58" fmla="*/ 50 w 1389"/>
                <a:gd name="T59" fmla="*/ 2166 h 2270"/>
                <a:gd name="T60" fmla="*/ 13 w 1389"/>
                <a:gd name="T61" fmla="*/ 2095 h 2270"/>
                <a:gd name="T62" fmla="*/ 0 w 1389"/>
                <a:gd name="T63" fmla="*/ 2013 h 2270"/>
                <a:gd name="T64" fmla="*/ 3 w 1389"/>
                <a:gd name="T65" fmla="*/ 215 h 2270"/>
                <a:gd name="T66" fmla="*/ 28 w 1389"/>
                <a:gd name="T67" fmla="*/ 139 h 2270"/>
                <a:gd name="T68" fmla="*/ 75 w 1389"/>
                <a:gd name="T69" fmla="*/ 76 h 2270"/>
                <a:gd name="T70" fmla="*/ 138 w 1389"/>
                <a:gd name="T71" fmla="*/ 29 h 2270"/>
                <a:gd name="T72" fmla="*/ 215 w 1389"/>
                <a:gd name="T73" fmla="*/ 3 h 2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89" h="2270">
                  <a:moveTo>
                    <a:pt x="219" y="1831"/>
                  </a:moveTo>
                  <a:lnTo>
                    <a:pt x="219" y="2013"/>
                  </a:lnTo>
                  <a:lnTo>
                    <a:pt x="222" y="2029"/>
                  </a:lnTo>
                  <a:lnTo>
                    <a:pt x="230" y="2040"/>
                  </a:lnTo>
                  <a:lnTo>
                    <a:pt x="242" y="2047"/>
                  </a:lnTo>
                  <a:lnTo>
                    <a:pt x="256" y="2050"/>
                  </a:lnTo>
                  <a:lnTo>
                    <a:pt x="1133" y="2050"/>
                  </a:lnTo>
                  <a:lnTo>
                    <a:pt x="1147" y="2047"/>
                  </a:lnTo>
                  <a:lnTo>
                    <a:pt x="1159" y="2040"/>
                  </a:lnTo>
                  <a:lnTo>
                    <a:pt x="1166" y="2029"/>
                  </a:lnTo>
                  <a:lnTo>
                    <a:pt x="1169" y="2013"/>
                  </a:lnTo>
                  <a:lnTo>
                    <a:pt x="1169" y="1831"/>
                  </a:lnTo>
                  <a:lnTo>
                    <a:pt x="219" y="1831"/>
                  </a:lnTo>
                  <a:close/>
                  <a:moveTo>
                    <a:pt x="256" y="220"/>
                  </a:moveTo>
                  <a:lnTo>
                    <a:pt x="242" y="223"/>
                  </a:lnTo>
                  <a:lnTo>
                    <a:pt x="230" y="230"/>
                  </a:lnTo>
                  <a:lnTo>
                    <a:pt x="222" y="242"/>
                  </a:lnTo>
                  <a:lnTo>
                    <a:pt x="219" y="257"/>
                  </a:lnTo>
                  <a:lnTo>
                    <a:pt x="219" y="439"/>
                  </a:lnTo>
                  <a:lnTo>
                    <a:pt x="1169" y="439"/>
                  </a:lnTo>
                  <a:lnTo>
                    <a:pt x="1169" y="257"/>
                  </a:lnTo>
                  <a:lnTo>
                    <a:pt x="1166" y="242"/>
                  </a:lnTo>
                  <a:lnTo>
                    <a:pt x="1159" y="230"/>
                  </a:lnTo>
                  <a:lnTo>
                    <a:pt x="1147" y="223"/>
                  </a:lnTo>
                  <a:lnTo>
                    <a:pt x="1133" y="220"/>
                  </a:lnTo>
                  <a:lnTo>
                    <a:pt x="256" y="220"/>
                  </a:lnTo>
                  <a:close/>
                  <a:moveTo>
                    <a:pt x="256" y="0"/>
                  </a:moveTo>
                  <a:lnTo>
                    <a:pt x="1133" y="0"/>
                  </a:lnTo>
                  <a:lnTo>
                    <a:pt x="1174" y="3"/>
                  </a:lnTo>
                  <a:lnTo>
                    <a:pt x="1213" y="13"/>
                  </a:lnTo>
                  <a:lnTo>
                    <a:pt x="1250" y="29"/>
                  </a:lnTo>
                  <a:lnTo>
                    <a:pt x="1283" y="50"/>
                  </a:lnTo>
                  <a:lnTo>
                    <a:pt x="1313" y="76"/>
                  </a:lnTo>
                  <a:lnTo>
                    <a:pt x="1339" y="105"/>
                  </a:lnTo>
                  <a:lnTo>
                    <a:pt x="1359" y="139"/>
                  </a:lnTo>
                  <a:lnTo>
                    <a:pt x="1376" y="176"/>
                  </a:lnTo>
                  <a:lnTo>
                    <a:pt x="1385" y="215"/>
                  </a:lnTo>
                  <a:lnTo>
                    <a:pt x="1389" y="257"/>
                  </a:lnTo>
                  <a:lnTo>
                    <a:pt x="1389" y="660"/>
                  </a:lnTo>
                  <a:lnTo>
                    <a:pt x="219" y="660"/>
                  </a:lnTo>
                  <a:lnTo>
                    <a:pt x="219" y="1611"/>
                  </a:lnTo>
                  <a:lnTo>
                    <a:pt x="1389" y="1611"/>
                  </a:lnTo>
                  <a:lnTo>
                    <a:pt x="1389" y="2013"/>
                  </a:lnTo>
                  <a:lnTo>
                    <a:pt x="1385" y="2056"/>
                  </a:lnTo>
                  <a:lnTo>
                    <a:pt x="1376" y="2095"/>
                  </a:lnTo>
                  <a:lnTo>
                    <a:pt x="1359" y="2132"/>
                  </a:lnTo>
                  <a:lnTo>
                    <a:pt x="1339" y="2166"/>
                  </a:lnTo>
                  <a:lnTo>
                    <a:pt x="1313" y="2195"/>
                  </a:lnTo>
                  <a:lnTo>
                    <a:pt x="1283" y="2221"/>
                  </a:lnTo>
                  <a:lnTo>
                    <a:pt x="1250" y="2242"/>
                  </a:lnTo>
                  <a:lnTo>
                    <a:pt x="1213" y="2257"/>
                  </a:lnTo>
                  <a:lnTo>
                    <a:pt x="1174" y="2267"/>
                  </a:lnTo>
                  <a:lnTo>
                    <a:pt x="1133" y="2270"/>
                  </a:lnTo>
                  <a:lnTo>
                    <a:pt x="256" y="2270"/>
                  </a:lnTo>
                  <a:lnTo>
                    <a:pt x="215" y="2267"/>
                  </a:lnTo>
                  <a:lnTo>
                    <a:pt x="175" y="2257"/>
                  </a:lnTo>
                  <a:lnTo>
                    <a:pt x="138" y="2242"/>
                  </a:lnTo>
                  <a:lnTo>
                    <a:pt x="105" y="2221"/>
                  </a:lnTo>
                  <a:lnTo>
                    <a:pt x="75" y="2195"/>
                  </a:lnTo>
                  <a:lnTo>
                    <a:pt x="50" y="2166"/>
                  </a:lnTo>
                  <a:lnTo>
                    <a:pt x="28" y="2132"/>
                  </a:lnTo>
                  <a:lnTo>
                    <a:pt x="13" y="2095"/>
                  </a:lnTo>
                  <a:lnTo>
                    <a:pt x="3" y="2056"/>
                  </a:lnTo>
                  <a:lnTo>
                    <a:pt x="0" y="2013"/>
                  </a:lnTo>
                  <a:lnTo>
                    <a:pt x="0" y="257"/>
                  </a:lnTo>
                  <a:lnTo>
                    <a:pt x="3" y="215"/>
                  </a:lnTo>
                  <a:lnTo>
                    <a:pt x="13" y="176"/>
                  </a:lnTo>
                  <a:lnTo>
                    <a:pt x="28" y="139"/>
                  </a:lnTo>
                  <a:lnTo>
                    <a:pt x="50" y="105"/>
                  </a:lnTo>
                  <a:lnTo>
                    <a:pt x="75" y="76"/>
                  </a:lnTo>
                  <a:lnTo>
                    <a:pt x="105" y="50"/>
                  </a:lnTo>
                  <a:lnTo>
                    <a:pt x="138" y="29"/>
                  </a:lnTo>
                  <a:lnTo>
                    <a:pt x="175" y="13"/>
                  </a:lnTo>
                  <a:lnTo>
                    <a:pt x="215" y="3"/>
                  </a:lnTo>
                  <a:lnTo>
                    <a:pt x="2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05">
              <a:extLst>
                <a:ext uri="{FF2B5EF4-FFF2-40B4-BE49-F238E27FC236}">
                  <a16:creationId xmlns:a16="http://schemas.microsoft.com/office/drawing/2014/main" id="{37A8FF06-3947-48D0-994C-2E21FAB12E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48801" y="2786063"/>
              <a:ext cx="220663" cy="360362"/>
            </a:xfrm>
            <a:custGeom>
              <a:avLst/>
              <a:gdLst>
                <a:gd name="T0" fmla="*/ 220 w 1389"/>
                <a:gd name="T1" fmla="*/ 2013 h 2270"/>
                <a:gd name="T2" fmla="*/ 230 w 1389"/>
                <a:gd name="T3" fmla="*/ 2040 h 2270"/>
                <a:gd name="T4" fmla="*/ 256 w 1389"/>
                <a:gd name="T5" fmla="*/ 2050 h 2270"/>
                <a:gd name="T6" fmla="*/ 1147 w 1389"/>
                <a:gd name="T7" fmla="*/ 2047 h 2270"/>
                <a:gd name="T8" fmla="*/ 1167 w 1389"/>
                <a:gd name="T9" fmla="*/ 2029 h 2270"/>
                <a:gd name="T10" fmla="*/ 1170 w 1389"/>
                <a:gd name="T11" fmla="*/ 1831 h 2270"/>
                <a:gd name="T12" fmla="*/ 256 w 1389"/>
                <a:gd name="T13" fmla="*/ 220 h 2270"/>
                <a:gd name="T14" fmla="*/ 230 w 1389"/>
                <a:gd name="T15" fmla="*/ 230 h 2270"/>
                <a:gd name="T16" fmla="*/ 220 w 1389"/>
                <a:gd name="T17" fmla="*/ 257 h 2270"/>
                <a:gd name="T18" fmla="*/ 1170 w 1389"/>
                <a:gd name="T19" fmla="*/ 439 h 2270"/>
                <a:gd name="T20" fmla="*/ 1167 w 1389"/>
                <a:gd name="T21" fmla="*/ 242 h 2270"/>
                <a:gd name="T22" fmla="*/ 1147 w 1389"/>
                <a:gd name="T23" fmla="*/ 223 h 2270"/>
                <a:gd name="T24" fmla="*/ 256 w 1389"/>
                <a:gd name="T25" fmla="*/ 220 h 2270"/>
                <a:gd name="T26" fmla="*/ 1133 w 1389"/>
                <a:gd name="T27" fmla="*/ 0 h 2270"/>
                <a:gd name="T28" fmla="*/ 1214 w 1389"/>
                <a:gd name="T29" fmla="*/ 13 h 2270"/>
                <a:gd name="T30" fmla="*/ 1284 w 1389"/>
                <a:gd name="T31" fmla="*/ 50 h 2270"/>
                <a:gd name="T32" fmla="*/ 1339 w 1389"/>
                <a:gd name="T33" fmla="*/ 105 h 2270"/>
                <a:gd name="T34" fmla="*/ 1376 w 1389"/>
                <a:gd name="T35" fmla="*/ 176 h 2270"/>
                <a:gd name="T36" fmla="*/ 1389 w 1389"/>
                <a:gd name="T37" fmla="*/ 257 h 2270"/>
                <a:gd name="T38" fmla="*/ 1386 w 1389"/>
                <a:gd name="T39" fmla="*/ 2056 h 2270"/>
                <a:gd name="T40" fmla="*/ 1361 w 1389"/>
                <a:gd name="T41" fmla="*/ 2132 h 2270"/>
                <a:gd name="T42" fmla="*/ 1314 w 1389"/>
                <a:gd name="T43" fmla="*/ 2195 h 2270"/>
                <a:gd name="T44" fmla="*/ 1251 w 1389"/>
                <a:gd name="T45" fmla="*/ 2242 h 2270"/>
                <a:gd name="T46" fmla="*/ 1174 w 1389"/>
                <a:gd name="T47" fmla="*/ 2267 h 2270"/>
                <a:gd name="T48" fmla="*/ 256 w 1389"/>
                <a:gd name="T49" fmla="*/ 2270 h 2270"/>
                <a:gd name="T50" fmla="*/ 176 w 1389"/>
                <a:gd name="T51" fmla="*/ 2257 h 2270"/>
                <a:gd name="T52" fmla="*/ 106 w 1389"/>
                <a:gd name="T53" fmla="*/ 2221 h 2270"/>
                <a:gd name="T54" fmla="*/ 50 w 1389"/>
                <a:gd name="T55" fmla="*/ 2166 h 2270"/>
                <a:gd name="T56" fmla="*/ 13 w 1389"/>
                <a:gd name="T57" fmla="*/ 2095 h 2270"/>
                <a:gd name="T58" fmla="*/ 0 w 1389"/>
                <a:gd name="T59" fmla="*/ 2013 h 2270"/>
                <a:gd name="T60" fmla="*/ 1170 w 1389"/>
                <a:gd name="T61" fmla="*/ 1611 h 2270"/>
                <a:gd name="T62" fmla="*/ 0 w 1389"/>
                <a:gd name="T63" fmla="*/ 660 h 2270"/>
                <a:gd name="T64" fmla="*/ 4 w 1389"/>
                <a:gd name="T65" fmla="*/ 215 h 2270"/>
                <a:gd name="T66" fmla="*/ 30 w 1389"/>
                <a:gd name="T67" fmla="*/ 139 h 2270"/>
                <a:gd name="T68" fmla="*/ 76 w 1389"/>
                <a:gd name="T69" fmla="*/ 76 h 2270"/>
                <a:gd name="T70" fmla="*/ 139 w 1389"/>
                <a:gd name="T71" fmla="*/ 29 h 2270"/>
                <a:gd name="T72" fmla="*/ 215 w 1389"/>
                <a:gd name="T73" fmla="*/ 3 h 2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89" h="2270">
                  <a:moveTo>
                    <a:pt x="220" y="1831"/>
                  </a:moveTo>
                  <a:lnTo>
                    <a:pt x="220" y="2013"/>
                  </a:lnTo>
                  <a:lnTo>
                    <a:pt x="223" y="2029"/>
                  </a:lnTo>
                  <a:lnTo>
                    <a:pt x="230" y="2040"/>
                  </a:lnTo>
                  <a:lnTo>
                    <a:pt x="242" y="2047"/>
                  </a:lnTo>
                  <a:lnTo>
                    <a:pt x="256" y="2050"/>
                  </a:lnTo>
                  <a:lnTo>
                    <a:pt x="1133" y="2050"/>
                  </a:lnTo>
                  <a:lnTo>
                    <a:pt x="1147" y="2047"/>
                  </a:lnTo>
                  <a:lnTo>
                    <a:pt x="1159" y="2040"/>
                  </a:lnTo>
                  <a:lnTo>
                    <a:pt x="1167" y="2029"/>
                  </a:lnTo>
                  <a:lnTo>
                    <a:pt x="1170" y="2013"/>
                  </a:lnTo>
                  <a:lnTo>
                    <a:pt x="1170" y="1831"/>
                  </a:lnTo>
                  <a:lnTo>
                    <a:pt x="220" y="1831"/>
                  </a:lnTo>
                  <a:close/>
                  <a:moveTo>
                    <a:pt x="256" y="220"/>
                  </a:moveTo>
                  <a:lnTo>
                    <a:pt x="242" y="223"/>
                  </a:lnTo>
                  <a:lnTo>
                    <a:pt x="230" y="230"/>
                  </a:lnTo>
                  <a:lnTo>
                    <a:pt x="223" y="242"/>
                  </a:lnTo>
                  <a:lnTo>
                    <a:pt x="220" y="257"/>
                  </a:lnTo>
                  <a:lnTo>
                    <a:pt x="220" y="439"/>
                  </a:lnTo>
                  <a:lnTo>
                    <a:pt x="1170" y="439"/>
                  </a:lnTo>
                  <a:lnTo>
                    <a:pt x="1170" y="257"/>
                  </a:lnTo>
                  <a:lnTo>
                    <a:pt x="1167" y="242"/>
                  </a:lnTo>
                  <a:lnTo>
                    <a:pt x="1159" y="230"/>
                  </a:lnTo>
                  <a:lnTo>
                    <a:pt x="1147" y="223"/>
                  </a:lnTo>
                  <a:lnTo>
                    <a:pt x="1133" y="220"/>
                  </a:lnTo>
                  <a:lnTo>
                    <a:pt x="256" y="220"/>
                  </a:lnTo>
                  <a:close/>
                  <a:moveTo>
                    <a:pt x="256" y="0"/>
                  </a:moveTo>
                  <a:lnTo>
                    <a:pt x="1133" y="0"/>
                  </a:lnTo>
                  <a:lnTo>
                    <a:pt x="1174" y="3"/>
                  </a:lnTo>
                  <a:lnTo>
                    <a:pt x="1214" y="13"/>
                  </a:lnTo>
                  <a:lnTo>
                    <a:pt x="1251" y="29"/>
                  </a:lnTo>
                  <a:lnTo>
                    <a:pt x="1284" y="50"/>
                  </a:lnTo>
                  <a:lnTo>
                    <a:pt x="1314" y="76"/>
                  </a:lnTo>
                  <a:lnTo>
                    <a:pt x="1339" y="105"/>
                  </a:lnTo>
                  <a:lnTo>
                    <a:pt x="1361" y="139"/>
                  </a:lnTo>
                  <a:lnTo>
                    <a:pt x="1376" y="176"/>
                  </a:lnTo>
                  <a:lnTo>
                    <a:pt x="1386" y="215"/>
                  </a:lnTo>
                  <a:lnTo>
                    <a:pt x="1389" y="257"/>
                  </a:lnTo>
                  <a:lnTo>
                    <a:pt x="1389" y="2013"/>
                  </a:lnTo>
                  <a:lnTo>
                    <a:pt x="1386" y="2056"/>
                  </a:lnTo>
                  <a:lnTo>
                    <a:pt x="1376" y="2095"/>
                  </a:lnTo>
                  <a:lnTo>
                    <a:pt x="1361" y="2132"/>
                  </a:lnTo>
                  <a:lnTo>
                    <a:pt x="1339" y="2166"/>
                  </a:lnTo>
                  <a:lnTo>
                    <a:pt x="1314" y="2195"/>
                  </a:lnTo>
                  <a:lnTo>
                    <a:pt x="1284" y="2221"/>
                  </a:lnTo>
                  <a:lnTo>
                    <a:pt x="1251" y="2242"/>
                  </a:lnTo>
                  <a:lnTo>
                    <a:pt x="1214" y="2257"/>
                  </a:lnTo>
                  <a:lnTo>
                    <a:pt x="1174" y="2267"/>
                  </a:lnTo>
                  <a:lnTo>
                    <a:pt x="1133" y="2270"/>
                  </a:lnTo>
                  <a:lnTo>
                    <a:pt x="256" y="2270"/>
                  </a:lnTo>
                  <a:lnTo>
                    <a:pt x="215" y="2267"/>
                  </a:lnTo>
                  <a:lnTo>
                    <a:pt x="176" y="2257"/>
                  </a:lnTo>
                  <a:lnTo>
                    <a:pt x="139" y="2242"/>
                  </a:lnTo>
                  <a:lnTo>
                    <a:pt x="106" y="2221"/>
                  </a:lnTo>
                  <a:lnTo>
                    <a:pt x="76" y="2195"/>
                  </a:lnTo>
                  <a:lnTo>
                    <a:pt x="50" y="2166"/>
                  </a:lnTo>
                  <a:lnTo>
                    <a:pt x="30" y="2132"/>
                  </a:lnTo>
                  <a:lnTo>
                    <a:pt x="13" y="2095"/>
                  </a:lnTo>
                  <a:lnTo>
                    <a:pt x="4" y="2056"/>
                  </a:lnTo>
                  <a:lnTo>
                    <a:pt x="0" y="2013"/>
                  </a:lnTo>
                  <a:lnTo>
                    <a:pt x="0" y="1611"/>
                  </a:lnTo>
                  <a:lnTo>
                    <a:pt x="1170" y="1611"/>
                  </a:lnTo>
                  <a:lnTo>
                    <a:pt x="1170" y="660"/>
                  </a:lnTo>
                  <a:lnTo>
                    <a:pt x="0" y="660"/>
                  </a:lnTo>
                  <a:lnTo>
                    <a:pt x="0" y="257"/>
                  </a:lnTo>
                  <a:lnTo>
                    <a:pt x="4" y="215"/>
                  </a:lnTo>
                  <a:lnTo>
                    <a:pt x="13" y="176"/>
                  </a:lnTo>
                  <a:lnTo>
                    <a:pt x="30" y="139"/>
                  </a:lnTo>
                  <a:lnTo>
                    <a:pt x="50" y="105"/>
                  </a:lnTo>
                  <a:lnTo>
                    <a:pt x="76" y="76"/>
                  </a:lnTo>
                  <a:lnTo>
                    <a:pt x="106" y="50"/>
                  </a:lnTo>
                  <a:lnTo>
                    <a:pt x="139" y="29"/>
                  </a:lnTo>
                  <a:lnTo>
                    <a:pt x="176" y="13"/>
                  </a:lnTo>
                  <a:lnTo>
                    <a:pt x="215" y="3"/>
                  </a:lnTo>
                  <a:lnTo>
                    <a:pt x="2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06">
              <a:extLst>
                <a:ext uri="{FF2B5EF4-FFF2-40B4-BE49-F238E27FC236}">
                  <a16:creationId xmlns:a16="http://schemas.microsoft.com/office/drawing/2014/main" id="{DFD49F60-5DA2-418F-A775-085A80DE035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02763" y="2913063"/>
              <a:ext cx="196850" cy="106362"/>
            </a:xfrm>
            <a:custGeom>
              <a:avLst/>
              <a:gdLst>
                <a:gd name="T0" fmla="*/ 333 w 1242"/>
                <a:gd name="T1" fmla="*/ 0 h 668"/>
                <a:gd name="T2" fmla="*/ 333 w 1242"/>
                <a:gd name="T3" fmla="*/ 224 h 668"/>
                <a:gd name="T4" fmla="*/ 1242 w 1242"/>
                <a:gd name="T5" fmla="*/ 224 h 668"/>
                <a:gd name="T6" fmla="*/ 1242 w 1242"/>
                <a:gd name="T7" fmla="*/ 444 h 668"/>
                <a:gd name="T8" fmla="*/ 333 w 1242"/>
                <a:gd name="T9" fmla="*/ 444 h 668"/>
                <a:gd name="T10" fmla="*/ 333 w 1242"/>
                <a:gd name="T11" fmla="*/ 668 h 668"/>
                <a:gd name="T12" fmla="*/ 0 w 1242"/>
                <a:gd name="T13" fmla="*/ 334 h 668"/>
                <a:gd name="T14" fmla="*/ 333 w 1242"/>
                <a:gd name="T15" fmla="*/ 0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2" h="668">
                  <a:moveTo>
                    <a:pt x="333" y="0"/>
                  </a:moveTo>
                  <a:lnTo>
                    <a:pt x="333" y="224"/>
                  </a:lnTo>
                  <a:lnTo>
                    <a:pt x="1242" y="224"/>
                  </a:lnTo>
                  <a:lnTo>
                    <a:pt x="1242" y="444"/>
                  </a:lnTo>
                  <a:lnTo>
                    <a:pt x="333" y="444"/>
                  </a:lnTo>
                  <a:lnTo>
                    <a:pt x="333" y="668"/>
                  </a:lnTo>
                  <a:lnTo>
                    <a:pt x="0" y="334"/>
                  </a:lnTo>
                  <a:lnTo>
                    <a:pt x="3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07">
              <a:extLst>
                <a:ext uri="{FF2B5EF4-FFF2-40B4-BE49-F238E27FC236}">
                  <a16:creationId xmlns:a16="http://schemas.microsoft.com/office/drawing/2014/main" id="{A6CDB14B-848B-419E-971D-4507E004E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0988" y="2913063"/>
              <a:ext cx="196850" cy="106362"/>
            </a:xfrm>
            <a:custGeom>
              <a:avLst/>
              <a:gdLst>
                <a:gd name="T0" fmla="*/ 909 w 1242"/>
                <a:gd name="T1" fmla="*/ 0 h 668"/>
                <a:gd name="T2" fmla="*/ 1242 w 1242"/>
                <a:gd name="T3" fmla="*/ 334 h 668"/>
                <a:gd name="T4" fmla="*/ 909 w 1242"/>
                <a:gd name="T5" fmla="*/ 668 h 668"/>
                <a:gd name="T6" fmla="*/ 909 w 1242"/>
                <a:gd name="T7" fmla="*/ 444 h 668"/>
                <a:gd name="T8" fmla="*/ 0 w 1242"/>
                <a:gd name="T9" fmla="*/ 444 h 668"/>
                <a:gd name="T10" fmla="*/ 0 w 1242"/>
                <a:gd name="T11" fmla="*/ 224 h 668"/>
                <a:gd name="T12" fmla="*/ 909 w 1242"/>
                <a:gd name="T13" fmla="*/ 224 h 668"/>
                <a:gd name="T14" fmla="*/ 909 w 1242"/>
                <a:gd name="T15" fmla="*/ 0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2" h="668">
                  <a:moveTo>
                    <a:pt x="909" y="0"/>
                  </a:moveTo>
                  <a:lnTo>
                    <a:pt x="1242" y="334"/>
                  </a:lnTo>
                  <a:lnTo>
                    <a:pt x="909" y="668"/>
                  </a:lnTo>
                  <a:lnTo>
                    <a:pt x="909" y="444"/>
                  </a:lnTo>
                  <a:lnTo>
                    <a:pt x="0" y="444"/>
                  </a:lnTo>
                  <a:lnTo>
                    <a:pt x="0" y="224"/>
                  </a:lnTo>
                  <a:lnTo>
                    <a:pt x="909" y="224"/>
                  </a:lnTo>
                  <a:lnTo>
                    <a:pt x="9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07030166-F450-4874-88CD-2F09A0B164BA}"/>
              </a:ext>
            </a:extLst>
          </p:cNvPr>
          <p:cNvGrpSpPr/>
          <p:nvPr/>
        </p:nvGrpSpPr>
        <p:grpSpPr>
          <a:xfrm>
            <a:off x="4822735" y="4078357"/>
            <a:ext cx="325359" cy="441388"/>
            <a:chOff x="2593975" y="2682875"/>
            <a:chExt cx="446088" cy="566738"/>
          </a:xfrm>
          <a:solidFill>
            <a:schemeClr val="bg1"/>
          </a:solidFill>
        </p:grpSpPr>
        <p:sp>
          <p:nvSpPr>
            <p:cNvPr id="127" name="Freeform 155">
              <a:extLst>
                <a:ext uri="{FF2B5EF4-FFF2-40B4-BE49-F238E27FC236}">
                  <a16:creationId xmlns:a16="http://schemas.microsoft.com/office/drawing/2014/main" id="{D091CD75-03A0-4C97-8A9D-467E74F012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3975" y="2682875"/>
              <a:ext cx="446088" cy="566738"/>
            </a:xfrm>
            <a:custGeom>
              <a:avLst/>
              <a:gdLst>
                <a:gd name="T0" fmla="*/ 237 w 2808"/>
                <a:gd name="T1" fmla="*/ 3314 h 3570"/>
                <a:gd name="T2" fmla="*/ 273 w 2808"/>
                <a:gd name="T3" fmla="*/ 3337 h 3570"/>
                <a:gd name="T4" fmla="*/ 2328 w 2808"/>
                <a:gd name="T5" fmla="*/ 3326 h 3570"/>
                <a:gd name="T6" fmla="*/ 2340 w 2808"/>
                <a:gd name="T7" fmla="*/ 2794 h 3570"/>
                <a:gd name="T8" fmla="*/ 234 w 2808"/>
                <a:gd name="T9" fmla="*/ 2561 h 3570"/>
                <a:gd name="T10" fmla="*/ 897 w 2808"/>
                <a:gd name="T11" fmla="*/ 1552 h 3570"/>
                <a:gd name="T12" fmla="*/ 798 w 2808"/>
                <a:gd name="T13" fmla="*/ 1578 h 3570"/>
                <a:gd name="T14" fmla="*/ 729 w 2808"/>
                <a:gd name="T15" fmla="*/ 1649 h 3570"/>
                <a:gd name="T16" fmla="*/ 701 w 2808"/>
                <a:gd name="T17" fmla="*/ 1746 h 3570"/>
                <a:gd name="T18" fmla="*/ 234 w 2808"/>
                <a:gd name="T19" fmla="*/ 931 h 3570"/>
                <a:gd name="T20" fmla="*/ 245 w 2808"/>
                <a:gd name="T21" fmla="*/ 477 h 3570"/>
                <a:gd name="T22" fmla="*/ 234 w 2808"/>
                <a:gd name="T23" fmla="*/ 699 h 3570"/>
                <a:gd name="T24" fmla="*/ 273 w 2808"/>
                <a:gd name="T25" fmla="*/ 465 h 3570"/>
                <a:gd name="T26" fmla="*/ 829 w 2808"/>
                <a:gd name="T27" fmla="*/ 244 h 3570"/>
                <a:gd name="T28" fmla="*/ 748 w 2808"/>
                <a:gd name="T29" fmla="*/ 302 h 3570"/>
                <a:gd name="T30" fmla="*/ 705 w 2808"/>
                <a:gd name="T31" fmla="*/ 392 h 3570"/>
                <a:gd name="T32" fmla="*/ 747 w 2808"/>
                <a:gd name="T33" fmla="*/ 1346 h 3570"/>
                <a:gd name="T34" fmla="*/ 897 w 2808"/>
                <a:gd name="T35" fmla="*/ 1320 h 3570"/>
                <a:gd name="T36" fmla="*/ 2447 w 2808"/>
                <a:gd name="T37" fmla="*/ 1307 h 3570"/>
                <a:gd name="T38" fmla="*/ 2528 w 2808"/>
                <a:gd name="T39" fmla="*/ 1251 h 3570"/>
                <a:gd name="T40" fmla="*/ 2571 w 2808"/>
                <a:gd name="T41" fmla="*/ 1160 h 3570"/>
                <a:gd name="T42" fmla="*/ 2571 w 2808"/>
                <a:gd name="T43" fmla="*/ 392 h 3570"/>
                <a:gd name="T44" fmla="*/ 2528 w 2808"/>
                <a:gd name="T45" fmla="*/ 302 h 3570"/>
                <a:gd name="T46" fmla="*/ 2447 w 2808"/>
                <a:gd name="T47" fmla="*/ 244 h 3570"/>
                <a:gd name="T48" fmla="*/ 897 w 2808"/>
                <a:gd name="T49" fmla="*/ 233 h 3570"/>
                <a:gd name="T50" fmla="*/ 2433 w 2808"/>
                <a:gd name="T51" fmla="*/ 3 h 3570"/>
                <a:gd name="T52" fmla="*/ 2581 w 2808"/>
                <a:gd name="T53" fmla="*/ 50 h 3570"/>
                <a:gd name="T54" fmla="*/ 2700 w 2808"/>
                <a:gd name="T55" fmla="*/ 144 h 3570"/>
                <a:gd name="T56" fmla="*/ 2780 w 2808"/>
                <a:gd name="T57" fmla="*/ 273 h 3570"/>
                <a:gd name="T58" fmla="*/ 2808 w 2808"/>
                <a:gd name="T59" fmla="*/ 427 h 3570"/>
                <a:gd name="T60" fmla="*/ 2795 w 2808"/>
                <a:gd name="T61" fmla="*/ 1232 h 3570"/>
                <a:gd name="T62" fmla="*/ 2728 w 2808"/>
                <a:gd name="T63" fmla="*/ 1372 h 3570"/>
                <a:gd name="T64" fmla="*/ 2619 w 2808"/>
                <a:gd name="T65" fmla="*/ 1479 h 3570"/>
                <a:gd name="T66" fmla="*/ 2571 w 2808"/>
                <a:gd name="T67" fmla="*/ 3338 h 3570"/>
                <a:gd name="T68" fmla="*/ 2531 w 2808"/>
                <a:gd name="T69" fmla="*/ 3447 h 3570"/>
                <a:gd name="T70" fmla="*/ 2450 w 2808"/>
                <a:gd name="T71" fmla="*/ 3526 h 3570"/>
                <a:gd name="T72" fmla="*/ 2341 w 2808"/>
                <a:gd name="T73" fmla="*/ 3567 h 3570"/>
                <a:gd name="T74" fmla="*/ 233 w 2808"/>
                <a:gd name="T75" fmla="*/ 3567 h 3570"/>
                <a:gd name="T76" fmla="*/ 124 w 2808"/>
                <a:gd name="T77" fmla="*/ 3526 h 3570"/>
                <a:gd name="T78" fmla="*/ 43 w 2808"/>
                <a:gd name="T79" fmla="*/ 3447 h 3570"/>
                <a:gd name="T80" fmla="*/ 2 w 2808"/>
                <a:gd name="T81" fmla="*/ 3338 h 3570"/>
                <a:gd name="T82" fmla="*/ 2 w 2808"/>
                <a:gd name="T83" fmla="*/ 464 h 3570"/>
                <a:gd name="T84" fmla="*/ 43 w 2808"/>
                <a:gd name="T85" fmla="*/ 357 h 3570"/>
                <a:gd name="T86" fmla="*/ 124 w 2808"/>
                <a:gd name="T87" fmla="*/ 277 h 3570"/>
                <a:gd name="T88" fmla="*/ 233 w 2808"/>
                <a:gd name="T89" fmla="*/ 236 h 3570"/>
                <a:gd name="T90" fmla="*/ 542 w 2808"/>
                <a:gd name="T91" fmla="*/ 188 h 3570"/>
                <a:gd name="T92" fmla="*/ 648 w 2808"/>
                <a:gd name="T93" fmla="*/ 79 h 3570"/>
                <a:gd name="T94" fmla="*/ 789 w 2808"/>
                <a:gd name="T95" fmla="*/ 13 h 3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08" h="3570">
                  <a:moveTo>
                    <a:pt x="234" y="2794"/>
                  </a:moveTo>
                  <a:lnTo>
                    <a:pt x="234" y="3298"/>
                  </a:lnTo>
                  <a:lnTo>
                    <a:pt x="237" y="3314"/>
                  </a:lnTo>
                  <a:lnTo>
                    <a:pt x="245" y="3326"/>
                  </a:lnTo>
                  <a:lnTo>
                    <a:pt x="258" y="3334"/>
                  </a:lnTo>
                  <a:lnTo>
                    <a:pt x="273" y="3337"/>
                  </a:lnTo>
                  <a:lnTo>
                    <a:pt x="2301" y="3337"/>
                  </a:lnTo>
                  <a:lnTo>
                    <a:pt x="2316" y="3334"/>
                  </a:lnTo>
                  <a:lnTo>
                    <a:pt x="2328" y="3326"/>
                  </a:lnTo>
                  <a:lnTo>
                    <a:pt x="2337" y="3314"/>
                  </a:lnTo>
                  <a:lnTo>
                    <a:pt x="2340" y="3298"/>
                  </a:lnTo>
                  <a:lnTo>
                    <a:pt x="2340" y="2794"/>
                  </a:lnTo>
                  <a:lnTo>
                    <a:pt x="234" y="2794"/>
                  </a:lnTo>
                  <a:close/>
                  <a:moveTo>
                    <a:pt x="234" y="931"/>
                  </a:moveTo>
                  <a:lnTo>
                    <a:pt x="234" y="2561"/>
                  </a:lnTo>
                  <a:lnTo>
                    <a:pt x="2340" y="2561"/>
                  </a:lnTo>
                  <a:lnTo>
                    <a:pt x="2340" y="1552"/>
                  </a:lnTo>
                  <a:lnTo>
                    <a:pt x="897" y="1552"/>
                  </a:lnTo>
                  <a:lnTo>
                    <a:pt x="862" y="1556"/>
                  </a:lnTo>
                  <a:lnTo>
                    <a:pt x="829" y="1564"/>
                  </a:lnTo>
                  <a:lnTo>
                    <a:pt x="798" y="1578"/>
                  </a:lnTo>
                  <a:lnTo>
                    <a:pt x="771" y="1598"/>
                  </a:lnTo>
                  <a:lnTo>
                    <a:pt x="748" y="1622"/>
                  </a:lnTo>
                  <a:lnTo>
                    <a:pt x="729" y="1649"/>
                  </a:lnTo>
                  <a:lnTo>
                    <a:pt x="714" y="1679"/>
                  </a:lnTo>
                  <a:lnTo>
                    <a:pt x="705" y="1711"/>
                  </a:lnTo>
                  <a:lnTo>
                    <a:pt x="701" y="1746"/>
                  </a:lnTo>
                  <a:lnTo>
                    <a:pt x="468" y="1746"/>
                  </a:lnTo>
                  <a:lnTo>
                    <a:pt x="468" y="931"/>
                  </a:lnTo>
                  <a:lnTo>
                    <a:pt x="234" y="931"/>
                  </a:lnTo>
                  <a:close/>
                  <a:moveTo>
                    <a:pt x="273" y="465"/>
                  </a:moveTo>
                  <a:lnTo>
                    <a:pt x="258" y="468"/>
                  </a:lnTo>
                  <a:lnTo>
                    <a:pt x="245" y="477"/>
                  </a:lnTo>
                  <a:lnTo>
                    <a:pt x="237" y="489"/>
                  </a:lnTo>
                  <a:lnTo>
                    <a:pt x="234" y="504"/>
                  </a:lnTo>
                  <a:lnTo>
                    <a:pt x="234" y="699"/>
                  </a:lnTo>
                  <a:lnTo>
                    <a:pt x="468" y="699"/>
                  </a:lnTo>
                  <a:lnTo>
                    <a:pt x="468" y="465"/>
                  </a:lnTo>
                  <a:lnTo>
                    <a:pt x="273" y="465"/>
                  </a:lnTo>
                  <a:close/>
                  <a:moveTo>
                    <a:pt x="897" y="233"/>
                  </a:moveTo>
                  <a:lnTo>
                    <a:pt x="862" y="236"/>
                  </a:lnTo>
                  <a:lnTo>
                    <a:pt x="829" y="244"/>
                  </a:lnTo>
                  <a:lnTo>
                    <a:pt x="798" y="260"/>
                  </a:lnTo>
                  <a:lnTo>
                    <a:pt x="771" y="278"/>
                  </a:lnTo>
                  <a:lnTo>
                    <a:pt x="748" y="302"/>
                  </a:lnTo>
                  <a:lnTo>
                    <a:pt x="729" y="329"/>
                  </a:lnTo>
                  <a:lnTo>
                    <a:pt x="714" y="359"/>
                  </a:lnTo>
                  <a:lnTo>
                    <a:pt x="705" y="392"/>
                  </a:lnTo>
                  <a:lnTo>
                    <a:pt x="701" y="427"/>
                  </a:lnTo>
                  <a:lnTo>
                    <a:pt x="701" y="1366"/>
                  </a:lnTo>
                  <a:lnTo>
                    <a:pt x="747" y="1346"/>
                  </a:lnTo>
                  <a:lnTo>
                    <a:pt x="795" y="1332"/>
                  </a:lnTo>
                  <a:lnTo>
                    <a:pt x="845" y="1322"/>
                  </a:lnTo>
                  <a:lnTo>
                    <a:pt x="897" y="1320"/>
                  </a:lnTo>
                  <a:lnTo>
                    <a:pt x="2379" y="1320"/>
                  </a:lnTo>
                  <a:lnTo>
                    <a:pt x="2414" y="1317"/>
                  </a:lnTo>
                  <a:lnTo>
                    <a:pt x="2447" y="1307"/>
                  </a:lnTo>
                  <a:lnTo>
                    <a:pt x="2477" y="1293"/>
                  </a:lnTo>
                  <a:lnTo>
                    <a:pt x="2504" y="1273"/>
                  </a:lnTo>
                  <a:lnTo>
                    <a:pt x="2528" y="1251"/>
                  </a:lnTo>
                  <a:lnTo>
                    <a:pt x="2548" y="1224"/>
                  </a:lnTo>
                  <a:lnTo>
                    <a:pt x="2562" y="1193"/>
                  </a:lnTo>
                  <a:lnTo>
                    <a:pt x="2571" y="1160"/>
                  </a:lnTo>
                  <a:lnTo>
                    <a:pt x="2574" y="1125"/>
                  </a:lnTo>
                  <a:lnTo>
                    <a:pt x="2574" y="427"/>
                  </a:lnTo>
                  <a:lnTo>
                    <a:pt x="2571" y="392"/>
                  </a:lnTo>
                  <a:lnTo>
                    <a:pt x="2562" y="359"/>
                  </a:lnTo>
                  <a:lnTo>
                    <a:pt x="2548" y="329"/>
                  </a:lnTo>
                  <a:lnTo>
                    <a:pt x="2528" y="302"/>
                  </a:lnTo>
                  <a:lnTo>
                    <a:pt x="2504" y="278"/>
                  </a:lnTo>
                  <a:lnTo>
                    <a:pt x="2477" y="260"/>
                  </a:lnTo>
                  <a:lnTo>
                    <a:pt x="2447" y="244"/>
                  </a:lnTo>
                  <a:lnTo>
                    <a:pt x="2414" y="236"/>
                  </a:lnTo>
                  <a:lnTo>
                    <a:pt x="2379" y="233"/>
                  </a:lnTo>
                  <a:lnTo>
                    <a:pt x="897" y="233"/>
                  </a:lnTo>
                  <a:close/>
                  <a:moveTo>
                    <a:pt x="897" y="0"/>
                  </a:moveTo>
                  <a:lnTo>
                    <a:pt x="2379" y="0"/>
                  </a:lnTo>
                  <a:lnTo>
                    <a:pt x="2433" y="3"/>
                  </a:lnTo>
                  <a:lnTo>
                    <a:pt x="2485" y="13"/>
                  </a:lnTo>
                  <a:lnTo>
                    <a:pt x="2534" y="29"/>
                  </a:lnTo>
                  <a:lnTo>
                    <a:pt x="2581" y="50"/>
                  </a:lnTo>
                  <a:lnTo>
                    <a:pt x="2624" y="77"/>
                  </a:lnTo>
                  <a:lnTo>
                    <a:pt x="2664" y="108"/>
                  </a:lnTo>
                  <a:lnTo>
                    <a:pt x="2700" y="144"/>
                  </a:lnTo>
                  <a:lnTo>
                    <a:pt x="2732" y="183"/>
                  </a:lnTo>
                  <a:lnTo>
                    <a:pt x="2758" y="226"/>
                  </a:lnTo>
                  <a:lnTo>
                    <a:pt x="2780" y="273"/>
                  </a:lnTo>
                  <a:lnTo>
                    <a:pt x="2795" y="322"/>
                  </a:lnTo>
                  <a:lnTo>
                    <a:pt x="2805" y="373"/>
                  </a:lnTo>
                  <a:lnTo>
                    <a:pt x="2808" y="427"/>
                  </a:lnTo>
                  <a:lnTo>
                    <a:pt x="2808" y="1125"/>
                  </a:lnTo>
                  <a:lnTo>
                    <a:pt x="2805" y="1179"/>
                  </a:lnTo>
                  <a:lnTo>
                    <a:pt x="2795" y="1232"/>
                  </a:lnTo>
                  <a:lnTo>
                    <a:pt x="2778" y="1282"/>
                  </a:lnTo>
                  <a:lnTo>
                    <a:pt x="2757" y="1328"/>
                  </a:lnTo>
                  <a:lnTo>
                    <a:pt x="2728" y="1372"/>
                  </a:lnTo>
                  <a:lnTo>
                    <a:pt x="2697" y="1412"/>
                  </a:lnTo>
                  <a:lnTo>
                    <a:pt x="2660" y="1447"/>
                  </a:lnTo>
                  <a:lnTo>
                    <a:pt x="2619" y="1479"/>
                  </a:lnTo>
                  <a:lnTo>
                    <a:pt x="2574" y="1505"/>
                  </a:lnTo>
                  <a:lnTo>
                    <a:pt x="2574" y="3298"/>
                  </a:lnTo>
                  <a:lnTo>
                    <a:pt x="2571" y="3338"/>
                  </a:lnTo>
                  <a:lnTo>
                    <a:pt x="2562" y="3376"/>
                  </a:lnTo>
                  <a:lnTo>
                    <a:pt x="2549" y="3413"/>
                  </a:lnTo>
                  <a:lnTo>
                    <a:pt x="2531" y="3447"/>
                  </a:lnTo>
                  <a:lnTo>
                    <a:pt x="2507" y="3477"/>
                  </a:lnTo>
                  <a:lnTo>
                    <a:pt x="2480" y="3503"/>
                  </a:lnTo>
                  <a:lnTo>
                    <a:pt x="2450" y="3526"/>
                  </a:lnTo>
                  <a:lnTo>
                    <a:pt x="2416" y="3545"/>
                  </a:lnTo>
                  <a:lnTo>
                    <a:pt x="2379" y="3558"/>
                  </a:lnTo>
                  <a:lnTo>
                    <a:pt x="2341" y="3567"/>
                  </a:lnTo>
                  <a:lnTo>
                    <a:pt x="2301" y="3570"/>
                  </a:lnTo>
                  <a:lnTo>
                    <a:pt x="273" y="3570"/>
                  </a:lnTo>
                  <a:lnTo>
                    <a:pt x="233" y="3567"/>
                  </a:lnTo>
                  <a:lnTo>
                    <a:pt x="194" y="3558"/>
                  </a:lnTo>
                  <a:lnTo>
                    <a:pt x="158" y="3545"/>
                  </a:lnTo>
                  <a:lnTo>
                    <a:pt x="124" y="3526"/>
                  </a:lnTo>
                  <a:lnTo>
                    <a:pt x="94" y="3503"/>
                  </a:lnTo>
                  <a:lnTo>
                    <a:pt x="66" y="3477"/>
                  </a:lnTo>
                  <a:lnTo>
                    <a:pt x="43" y="3447"/>
                  </a:lnTo>
                  <a:lnTo>
                    <a:pt x="25" y="3413"/>
                  </a:lnTo>
                  <a:lnTo>
                    <a:pt x="11" y="3376"/>
                  </a:lnTo>
                  <a:lnTo>
                    <a:pt x="2" y="3338"/>
                  </a:lnTo>
                  <a:lnTo>
                    <a:pt x="0" y="3298"/>
                  </a:lnTo>
                  <a:lnTo>
                    <a:pt x="0" y="504"/>
                  </a:lnTo>
                  <a:lnTo>
                    <a:pt x="2" y="464"/>
                  </a:lnTo>
                  <a:lnTo>
                    <a:pt x="11" y="426"/>
                  </a:lnTo>
                  <a:lnTo>
                    <a:pt x="25" y="391"/>
                  </a:lnTo>
                  <a:lnTo>
                    <a:pt x="43" y="357"/>
                  </a:lnTo>
                  <a:lnTo>
                    <a:pt x="66" y="327"/>
                  </a:lnTo>
                  <a:lnTo>
                    <a:pt x="94" y="300"/>
                  </a:lnTo>
                  <a:lnTo>
                    <a:pt x="124" y="277"/>
                  </a:lnTo>
                  <a:lnTo>
                    <a:pt x="158" y="259"/>
                  </a:lnTo>
                  <a:lnTo>
                    <a:pt x="194" y="244"/>
                  </a:lnTo>
                  <a:lnTo>
                    <a:pt x="233" y="236"/>
                  </a:lnTo>
                  <a:lnTo>
                    <a:pt x="273" y="233"/>
                  </a:lnTo>
                  <a:lnTo>
                    <a:pt x="514" y="233"/>
                  </a:lnTo>
                  <a:lnTo>
                    <a:pt x="542" y="188"/>
                  </a:lnTo>
                  <a:lnTo>
                    <a:pt x="573" y="148"/>
                  </a:lnTo>
                  <a:lnTo>
                    <a:pt x="609" y="111"/>
                  </a:lnTo>
                  <a:lnTo>
                    <a:pt x="648" y="79"/>
                  </a:lnTo>
                  <a:lnTo>
                    <a:pt x="693" y="52"/>
                  </a:lnTo>
                  <a:lnTo>
                    <a:pt x="739" y="29"/>
                  </a:lnTo>
                  <a:lnTo>
                    <a:pt x="789" y="13"/>
                  </a:lnTo>
                  <a:lnTo>
                    <a:pt x="843" y="3"/>
                  </a:lnTo>
                  <a:lnTo>
                    <a:pt x="89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56">
              <a:extLst>
                <a:ext uri="{FF2B5EF4-FFF2-40B4-BE49-F238E27FC236}">
                  <a16:creationId xmlns:a16="http://schemas.microsoft.com/office/drawing/2014/main" id="{C295E136-AF8D-4763-82D8-FAC15B53C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3363" y="3144838"/>
              <a:ext cx="49213" cy="49213"/>
            </a:xfrm>
            <a:custGeom>
              <a:avLst/>
              <a:gdLst>
                <a:gd name="T0" fmla="*/ 155 w 312"/>
                <a:gd name="T1" fmla="*/ 0 h 311"/>
                <a:gd name="T2" fmla="*/ 187 w 312"/>
                <a:gd name="T3" fmla="*/ 3 h 311"/>
                <a:gd name="T4" fmla="*/ 216 w 312"/>
                <a:gd name="T5" fmla="*/ 12 h 311"/>
                <a:gd name="T6" fmla="*/ 244 w 312"/>
                <a:gd name="T7" fmla="*/ 27 h 311"/>
                <a:gd name="T8" fmla="*/ 266 w 312"/>
                <a:gd name="T9" fmla="*/ 46 h 311"/>
                <a:gd name="T10" fmla="*/ 285 w 312"/>
                <a:gd name="T11" fmla="*/ 68 h 311"/>
                <a:gd name="T12" fmla="*/ 300 w 312"/>
                <a:gd name="T13" fmla="*/ 95 h 311"/>
                <a:gd name="T14" fmla="*/ 309 w 312"/>
                <a:gd name="T15" fmla="*/ 125 h 311"/>
                <a:gd name="T16" fmla="*/ 312 w 312"/>
                <a:gd name="T17" fmla="*/ 156 h 311"/>
                <a:gd name="T18" fmla="*/ 309 w 312"/>
                <a:gd name="T19" fmla="*/ 187 h 311"/>
                <a:gd name="T20" fmla="*/ 300 w 312"/>
                <a:gd name="T21" fmla="*/ 216 h 311"/>
                <a:gd name="T22" fmla="*/ 285 w 312"/>
                <a:gd name="T23" fmla="*/ 242 h 311"/>
                <a:gd name="T24" fmla="*/ 266 w 312"/>
                <a:gd name="T25" fmla="*/ 265 h 311"/>
                <a:gd name="T26" fmla="*/ 244 w 312"/>
                <a:gd name="T27" fmla="*/ 285 h 311"/>
                <a:gd name="T28" fmla="*/ 216 w 312"/>
                <a:gd name="T29" fmla="*/ 299 h 311"/>
                <a:gd name="T30" fmla="*/ 187 w 312"/>
                <a:gd name="T31" fmla="*/ 307 h 311"/>
                <a:gd name="T32" fmla="*/ 155 w 312"/>
                <a:gd name="T33" fmla="*/ 311 h 311"/>
                <a:gd name="T34" fmla="*/ 124 w 312"/>
                <a:gd name="T35" fmla="*/ 307 h 311"/>
                <a:gd name="T36" fmla="*/ 96 w 312"/>
                <a:gd name="T37" fmla="*/ 299 h 311"/>
                <a:gd name="T38" fmla="*/ 68 w 312"/>
                <a:gd name="T39" fmla="*/ 285 h 311"/>
                <a:gd name="T40" fmla="*/ 46 w 312"/>
                <a:gd name="T41" fmla="*/ 265 h 311"/>
                <a:gd name="T42" fmla="*/ 26 w 312"/>
                <a:gd name="T43" fmla="*/ 242 h 311"/>
                <a:gd name="T44" fmla="*/ 12 w 312"/>
                <a:gd name="T45" fmla="*/ 216 h 311"/>
                <a:gd name="T46" fmla="*/ 3 w 312"/>
                <a:gd name="T47" fmla="*/ 187 h 311"/>
                <a:gd name="T48" fmla="*/ 0 w 312"/>
                <a:gd name="T49" fmla="*/ 156 h 311"/>
                <a:gd name="T50" fmla="*/ 3 w 312"/>
                <a:gd name="T51" fmla="*/ 125 h 311"/>
                <a:gd name="T52" fmla="*/ 12 w 312"/>
                <a:gd name="T53" fmla="*/ 95 h 311"/>
                <a:gd name="T54" fmla="*/ 26 w 312"/>
                <a:gd name="T55" fmla="*/ 68 h 311"/>
                <a:gd name="T56" fmla="*/ 46 w 312"/>
                <a:gd name="T57" fmla="*/ 46 h 311"/>
                <a:gd name="T58" fmla="*/ 68 w 312"/>
                <a:gd name="T59" fmla="*/ 27 h 311"/>
                <a:gd name="T60" fmla="*/ 96 w 312"/>
                <a:gd name="T61" fmla="*/ 12 h 311"/>
                <a:gd name="T62" fmla="*/ 124 w 312"/>
                <a:gd name="T63" fmla="*/ 3 h 311"/>
                <a:gd name="T64" fmla="*/ 155 w 312"/>
                <a:gd name="T65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12" h="311">
                  <a:moveTo>
                    <a:pt x="155" y="0"/>
                  </a:moveTo>
                  <a:lnTo>
                    <a:pt x="187" y="3"/>
                  </a:lnTo>
                  <a:lnTo>
                    <a:pt x="216" y="12"/>
                  </a:lnTo>
                  <a:lnTo>
                    <a:pt x="244" y="27"/>
                  </a:lnTo>
                  <a:lnTo>
                    <a:pt x="266" y="46"/>
                  </a:lnTo>
                  <a:lnTo>
                    <a:pt x="285" y="68"/>
                  </a:lnTo>
                  <a:lnTo>
                    <a:pt x="300" y="95"/>
                  </a:lnTo>
                  <a:lnTo>
                    <a:pt x="309" y="125"/>
                  </a:lnTo>
                  <a:lnTo>
                    <a:pt x="312" y="156"/>
                  </a:lnTo>
                  <a:lnTo>
                    <a:pt x="309" y="187"/>
                  </a:lnTo>
                  <a:lnTo>
                    <a:pt x="300" y="216"/>
                  </a:lnTo>
                  <a:lnTo>
                    <a:pt x="285" y="242"/>
                  </a:lnTo>
                  <a:lnTo>
                    <a:pt x="266" y="265"/>
                  </a:lnTo>
                  <a:lnTo>
                    <a:pt x="244" y="285"/>
                  </a:lnTo>
                  <a:lnTo>
                    <a:pt x="216" y="299"/>
                  </a:lnTo>
                  <a:lnTo>
                    <a:pt x="187" y="307"/>
                  </a:lnTo>
                  <a:lnTo>
                    <a:pt x="155" y="311"/>
                  </a:lnTo>
                  <a:lnTo>
                    <a:pt x="124" y="307"/>
                  </a:lnTo>
                  <a:lnTo>
                    <a:pt x="96" y="299"/>
                  </a:lnTo>
                  <a:lnTo>
                    <a:pt x="68" y="285"/>
                  </a:lnTo>
                  <a:lnTo>
                    <a:pt x="46" y="265"/>
                  </a:lnTo>
                  <a:lnTo>
                    <a:pt x="26" y="242"/>
                  </a:lnTo>
                  <a:lnTo>
                    <a:pt x="12" y="216"/>
                  </a:lnTo>
                  <a:lnTo>
                    <a:pt x="3" y="187"/>
                  </a:lnTo>
                  <a:lnTo>
                    <a:pt x="0" y="156"/>
                  </a:lnTo>
                  <a:lnTo>
                    <a:pt x="3" y="125"/>
                  </a:lnTo>
                  <a:lnTo>
                    <a:pt x="12" y="95"/>
                  </a:lnTo>
                  <a:lnTo>
                    <a:pt x="26" y="68"/>
                  </a:lnTo>
                  <a:lnTo>
                    <a:pt x="46" y="46"/>
                  </a:lnTo>
                  <a:lnTo>
                    <a:pt x="68" y="27"/>
                  </a:lnTo>
                  <a:lnTo>
                    <a:pt x="96" y="12"/>
                  </a:lnTo>
                  <a:lnTo>
                    <a:pt x="124" y="3"/>
                  </a:lnTo>
                  <a:lnTo>
                    <a:pt x="1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57">
              <a:extLst>
                <a:ext uri="{FF2B5EF4-FFF2-40B4-BE49-F238E27FC236}">
                  <a16:creationId xmlns:a16="http://schemas.microsoft.com/office/drawing/2014/main" id="{2739B351-AEC4-4B76-83F3-BCBC1BD48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3200" y="2781300"/>
              <a:ext cx="49213" cy="49213"/>
            </a:xfrm>
            <a:custGeom>
              <a:avLst/>
              <a:gdLst>
                <a:gd name="T0" fmla="*/ 156 w 312"/>
                <a:gd name="T1" fmla="*/ 0 h 310"/>
                <a:gd name="T2" fmla="*/ 187 w 312"/>
                <a:gd name="T3" fmla="*/ 3 h 310"/>
                <a:gd name="T4" fmla="*/ 217 w 312"/>
                <a:gd name="T5" fmla="*/ 12 h 310"/>
                <a:gd name="T6" fmla="*/ 243 w 312"/>
                <a:gd name="T7" fmla="*/ 26 h 310"/>
                <a:gd name="T8" fmla="*/ 267 w 312"/>
                <a:gd name="T9" fmla="*/ 45 h 310"/>
                <a:gd name="T10" fmla="*/ 285 w 312"/>
                <a:gd name="T11" fmla="*/ 68 h 310"/>
                <a:gd name="T12" fmla="*/ 299 w 312"/>
                <a:gd name="T13" fmla="*/ 95 h 310"/>
                <a:gd name="T14" fmla="*/ 309 w 312"/>
                <a:gd name="T15" fmla="*/ 123 h 310"/>
                <a:gd name="T16" fmla="*/ 312 w 312"/>
                <a:gd name="T17" fmla="*/ 155 h 310"/>
                <a:gd name="T18" fmla="*/ 309 w 312"/>
                <a:gd name="T19" fmla="*/ 186 h 310"/>
                <a:gd name="T20" fmla="*/ 299 w 312"/>
                <a:gd name="T21" fmla="*/ 215 h 310"/>
                <a:gd name="T22" fmla="*/ 285 w 312"/>
                <a:gd name="T23" fmla="*/ 242 h 310"/>
                <a:gd name="T24" fmla="*/ 267 w 312"/>
                <a:gd name="T25" fmla="*/ 265 h 310"/>
                <a:gd name="T26" fmla="*/ 243 w 312"/>
                <a:gd name="T27" fmla="*/ 283 h 310"/>
                <a:gd name="T28" fmla="*/ 217 w 312"/>
                <a:gd name="T29" fmla="*/ 299 h 310"/>
                <a:gd name="T30" fmla="*/ 187 w 312"/>
                <a:gd name="T31" fmla="*/ 307 h 310"/>
                <a:gd name="T32" fmla="*/ 156 w 312"/>
                <a:gd name="T33" fmla="*/ 310 h 310"/>
                <a:gd name="T34" fmla="*/ 124 w 312"/>
                <a:gd name="T35" fmla="*/ 307 h 310"/>
                <a:gd name="T36" fmla="*/ 95 w 312"/>
                <a:gd name="T37" fmla="*/ 299 h 310"/>
                <a:gd name="T38" fmla="*/ 69 w 312"/>
                <a:gd name="T39" fmla="*/ 283 h 310"/>
                <a:gd name="T40" fmla="*/ 46 w 312"/>
                <a:gd name="T41" fmla="*/ 265 h 310"/>
                <a:gd name="T42" fmla="*/ 26 w 312"/>
                <a:gd name="T43" fmla="*/ 242 h 310"/>
                <a:gd name="T44" fmla="*/ 12 w 312"/>
                <a:gd name="T45" fmla="*/ 215 h 310"/>
                <a:gd name="T46" fmla="*/ 2 w 312"/>
                <a:gd name="T47" fmla="*/ 186 h 310"/>
                <a:gd name="T48" fmla="*/ 0 w 312"/>
                <a:gd name="T49" fmla="*/ 155 h 310"/>
                <a:gd name="T50" fmla="*/ 2 w 312"/>
                <a:gd name="T51" fmla="*/ 123 h 310"/>
                <a:gd name="T52" fmla="*/ 12 w 312"/>
                <a:gd name="T53" fmla="*/ 95 h 310"/>
                <a:gd name="T54" fmla="*/ 26 w 312"/>
                <a:gd name="T55" fmla="*/ 68 h 310"/>
                <a:gd name="T56" fmla="*/ 46 w 312"/>
                <a:gd name="T57" fmla="*/ 45 h 310"/>
                <a:gd name="T58" fmla="*/ 69 w 312"/>
                <a:gd name="T59" fmla="*/ 26 h 310"/>
                <a:gd name="T60" fmla="*/ 95 w 312"/>
                <a:gd name="T61" fmla="*/ 12 h 310"/>
                <a:gd name="T62" fmla="*/ 124 w 312"/>
                <a:gd name="T63" fmla="*/ 3 h 310"/>
                <a:gd name="T64" fmla="*/ 156 w 312"/>
                <a:gd name="T65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12" h="310">
                  <a:moveTo>
                    <a:pt x="156" y="0"/>
                  </a:moveTo>
                  <a:lnTo>
                    <a:pt x="187" y="3"/>
                  </a:lnTo>
                  <a:lnTo>
                    <a:pt x="217" y="12"/>
                  </a:lnTo>
                  <a:lnTo>
                    <a:pt x="243" y="26"/>
                  </a:lnTo>
                  <a:lnTo>
                    <a:pt x="267" y="45"/>
                  </a:lnTo>
                  <a:lnTo>
                    <a:pt x="285" y="68"/>
                  </a:lnTo>
                  <a:lnTo>
                    <a:pt x="299" y="95"/>
                  </a:lnTo>
                  <a:lnTo>
                    <a:pt x="309" y="123"/>
                  </a:lnTo>
                  <a:lnTo>
                    <a:pt x="312" y="155"/>
                  </a:lnTo>
                  <a:lnTo>
                    <a:pt x="309" y="186"/>
                  </a:lnTo>
                  <a:lnTo>
                    <a:pt x="299" y="215"/>
                  </a:lnTo>
                  <a:lnTo>
                    <a:pt x="285" y="242"/>
                  </a:lnTo>
                  <a:lnTo>
                    <a:pt x="267" y="265"/>
                  </a:lnTo>
                  <a:lnTo>
                    <a:pt x="243" y="283"/>
                  </a:lnTo>
                  <a:lnTo>
                    <a:pt x="217" y="299"/>
                  </a:lnTo>
                  <a:lnTo>
                    <a:pt x="187" y="307"/>
                  </a:lnTo>
                  <a:lnTo>
                    <a:pt x="156" y="310"/>
                  </a:lnTo>
                  <a:lnTo>
                    <a:pt x="124" y="307"/>
                  </a:lnTo>
                  <a:lnTo>
                    <a:pt x="95" y="299"/>
                  </a:lnTo>
                  <a:lnTo>
                    <a:pt x="69" y="283"/>
                  </a:lnTo>
                  <a:lnTo>
                    <a:pt x="46" y="265"/>
                  </a:lnTo>
                  <a:lnTo>
                    <a:pt x="26" y="242"/>
                  </a:lnTo>
                  <a:lnTo>
                    <a:pt x="12" y="215"/>
                  </a:lnTo>
                  <a:lnTo>
                    <a:pt x="2" y="186"/>
                  </a:lnTo>
                  <a:lnTo>
                    <a:pt x="0" y="155"/>
                  </a:lnTo>
                  <a:lnTo>
                    <a:pt x="2" y="123"/>
                  </a:lnTo>
                  <a:lnTo>
                    <a:pt x="12" y="95"/>
                  </a:lnTo>
                  <a:lnTo>
                    <a:pt x="26" y="68"/>
                  </a:lnTo>
                  <a:lnTo>
                    <a:pt x="46" y="45"/>
                  </a:lnTo>
                  <a:lnTo>
                    <a:pt x="69" y="26"/>
                  </a:lnTo>
                  <a:lnTo>
                    <a:pt x="95" y="12"/>
                  </a:lnTo>
                  <a:lnTo>
                    <a:pt x="124" y="3"/>
                  </a:lnTo>
                  <a:lnTo>
                    <a:pt x="1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58">
              <a:extLst>
                <a:ext uri="{FF2B5EF4-FFF2-40B4-BE49-F238E27FC236}">
                  <a16:creationId xmlns:a16="http://schemas.microsoft.com/office/drawing/2014/main" id="{EF2FC345-F55D-49EB-895F-B0929151D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8925" y="2781300"/>
              <a:ext cx="49213" cy="49213"/>
            </a:xfrm>
            <a:custGeom>
              <a:avLst/>
              <a:gdLst>
                <a:gd name="T0" fmla="*/ 156 w 312"/>
                <a:gd name="T1" fmla="*/ 0 h 310"/>
                <a:gd name="T2" fmla="*/ 187 w 312"/>
                <a:gd name="T3" fmla="*/ 3 h 310"/>
                <a:gd name="T4" fmla="*/ 217 w 312"/>
                <a:gd name="T5" fmla="*/ 12 h 310"/>
                <a:gd name="T6" fmla="*/ 243 w 312"/>
                <a:gd name="T7" fmla="*/ 26 h 310"/>
                <a:gd name="T8" fmla="*/ 267 w 312"/>
                <a:gd name="T9" fmla="*/ 45 h 310"/>
                <a:gd name="T10" fmla="*/ 285 w 312"/>
                <a:gd name="T11" fmla="*/ 68 h 310"/>
                <a:gd name="T12" fmla="*/ 299 w 312"/>
                <a:gd name="T13" fmla="*/ 95 h 310"/>
                <a:gd name="T14" fmla="*/ 309 w 312"/>
                <a:gd name="T15" fmla="*/ 123 h 310"/>
                <a:gd name="T16" fmla="*/ 312 w 312"/>
                <a:gd name="T17" fmla="*/ 155 h 310"/>
                <a:gd name="T18" fmla="*/ 309 w 312"/>
                <a:gd name="T19" fmla="*/ 186 h 310"/>
                <a:gd name="T20" fmla="*/ 299 w 312"/>
                <a:gd name="T21" fmla="*/ 215 h 310"/>
                <a:gd name="T22" fmla="*/ 285 w 312"/>
                <a:gd name="T23" fmla="*/ 242 h 310"/>
                <a:gd name="T24" fmla="*/ 267 w 312"/>
                <a:gd name="T25" fmla="*/ 265 h 310"/>
                <a:gd name="T26" fmla="*/ 243 w 312"/>
                <a:gd name="T27" fmla="*/ 283 h 310"/>
                <a:gd name="T28" fmla="*/ 217 w 312"/>
                <a:gd name="T29" fmla="*/ 299 h 310"/>
                <a:gd name="T30" fmla="*/ 187 w 312"/>
                <a:gd name="T31" fmla="*/ 307 h 310"/>
                <a:gd name="T32" fmla="*/ 156 w 312"/>
                <a:gd name="T33" fmla="*/ 310 h 310"/>
                <a:gd name="T34" fmla="*/ 124 w 312"/>
                <a:gd name="T35" fmla="*/ 307 h 310"/>
                <a:gd name="T36" fmla="*/ 95 w 312"/>
                <a:gd name="T37" fmla="*/ 299 h 310"/>
                <a:gd name="T38" fmla="*/ 69 w 312"/>
                <a:gd name="T39" fmla="*/ 283 h 310"/>
                <a:gd name="T40" fmla="*/ 46 w 312"/>
                <a:gd name="T41" fmla="*/ 265 h 310"/>
                <a:gd name="T42" fmla="*/ 26 w 312"/>
                <a:gd name="T43" fmla="*/ 242 h 310"/>
                <a:gd name="T44" fmla="*/ 12 w 312"/>
                <a:gd name="T45" fmla="*/ 215 h 310"/>
                <a:gd name="T46" fmla="*/ 3 w 312"/>
                <a:gd name="T47" fmla="*/ 186 h 310"/>
                <a:gd name="T48" fmla="*/ 0 w 312"/>
                <a:gd name="T49" fmla="*/ 155 h 310"/>
                <a:gd name="T50" fmla="*/ 3 w 312"/>
                <a:gd name="T51" fmla="*/ 123 h 310"/>
                <a:gd name="T52" fmla="*/ 12 w 312"/>
                <a:gd name="T53" fmla="*/ 95 h 310"/>
                <a:gd name="T54" fmla="*/ 26 w 312"/>
                <a:gd name="T55" fmla="*/ 68 h 310"/>
                <a:gd name="T56" fmla="*/ 46 w 312"/>
                <a:gd name="T57" fmla="*/ 45 h 310"/>
                <a:gd name="T58" fmla="*/ 69 w 312"/>
                <a:gd name="T59" fmla="*/ 26 h 310"/>
                <a:gd name="T60" fmla="*/ 95 w 312"/>
                <a:gd name="T61" fmla="*/ 12 h 310"/>
                <a:gd name="T62" fmla="*/ 124 w 312"/>
                <a:gd name="T63" fmla="*/ 3 h 310"/>
                <a:gd name="T64" fmla="*/ 156 w 312"/>
                <a:gd name="T65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12" h="310">
                  <a:moveTo>
                    <a:pt x="156" y="0"/>
                  </a:moveTo>
                  <a:lnTo>
                    <a:pt x="187" y="3"/>
                  </a:lnTo>
                  <a:lnTo>
                    <a:pt x="217" y="12"/>
                  </a:lnTo>
                  <a:lnTo>
                    <a:pt x="243" y="26"/>
                  </a:lnTo>
                  <a:lnTo>
                    <a:pt x="267" y="45"/>
                  </a:lnTo>
                  <a:lnTo>
                    <a:pt x="285" y="68"/>
                  </a:lnTo>
                  <a:lnTo>
                    <a:pt x="299" y="95"/>
                  </a:lnTo>
                  <a:lnTo>
                    <a:pt x="309" y="123"/>
                  </a:lnTo>
                  <a:lnTo>
                    <a:pt x="312" y="155"/>
                  </a:lnTo>
                  <a:lnTo>
                    <a:pt x="309" y="186"/>
                  </a:lnTo>
                  <a:lnTo>
                    <a:pt x="299" y="215"/>
                  </a:lnTo>
                  <a:lnTo>
                    <a:pt x="285" y="242"/>
                  </a:lnTo>
                  <a:lnTo>
                    <a:pt x="267" y="265"/>
                  </a:lnTo>
                  <a:lnTo>
                    <a:pt x="243" y="283"/>
                  </a:lnTo>
                  <a:lnTo>
                    <a:pt x="217" y="299"/>
                  </a:lnTo>
                  <a:lnTo>
                    <a:pt x="187" y="307"/>
                  </a:lnTo>
                  <a:lnTo>
                    <a:pt x="156" y="310"/>
                  </a:lnTo>
                  <a:lnTo>
                    <a:pt x="124" y="307"/>
                  </a:lnTo>
                  <a:lnTo>
                    <a:pt x="95" y="299"/>
                  </a:lnTo>
                  <a:lnTo>
                    <a:pt x="69" y="283"/>
                  </a:lnTo>
                  <a:lnTo>
                    <a:pt x="46" y="265"/>
                  </a:lnTo>
                  <a:lnTo>
                    <a:pt x="26" y="242"/>
                  </a:lnTo>
                  <a:lnTo>
                    <a:pt x="12" y="215"/>
                  </a:lnTo>
                  <a:lnTo>
                    <a:pt x="3" y="186"/>
                  </a:lnTo>
                  <a:lnTo>
                    <a:pt x="0" y="155"/>
                  </a:lnTo>
                  <a:lnTo>
                    <a:pt x="3" y="123"/>
                  </a:lnTo>
                  <a:lnTo>
                    <a:pt x="12" y="95"/>
                  </a:lnTo>
                  <a:lnTo>
                    <a:pt x="26" y="68"/>
                  </a:lnTo>
                  <a:lnTo>
                    <a:pt x="46" y="45"/>
                  </a:lnTo>
                  <a:lnTo>
                    <a:pt x="69" y="26"/>
                  </a:lnTo>
                  <a:lnTo>
                    <a:pt x="95" y="12"/>
                  </a:lnTo>
                  <a:lnTo>
                    <a:pt x="124" y="3"/>
                  </a:lnTo>
                  <a:lnTo>
                    <a:pt x="1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59">
              <a:extLst>
                <a:ext uri="{FF2B5EF4-FFF2-40B4-BE49-F238E27FC236}">
                  <a16:creationId xmlns:a16="http://schemas.microsoft.com/office/drawing/2014/main" id="{12815608-A1DC-4EDD-9466-A3F0CC83D4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238" y="2781300"/>
              <a:ext cx="49213" cy="49213"/>
            </a:xfrm>
            <a:custGeom>
              <a:avLst/>
              <a:gdLst>
                <a:gd name="T0" fmla="*/ 156 w 312"/>
                <a:gd name="T1" fmla="*/ 0 h 310"/>
                <a:gd name="T2" fmla="*/ 187 w 312"/>
                <a:gd name="T3" fmla="*/ 3 h 310"/>
                <a:gd name="T4" fmla="*/ 217 w 312"/>
                <a:gd name="T5" fmla="*/ 12 h 310"/>
                <a:gd name="T6" fmla="*/ 244 w 312"/>
                <a:gd name="T7" fmla="*/ 26 h 310"/>
                <a:gd name="T8" fmla="*/ 267 w 312"/>
                <a:gd name="T9" fmla="*/ 45 h 310"/>
                <a:gd name="T10" fmla="*/ 285 w 312"/>
                <a:gd name="T11" fmla="*/ 68 h 310"/>
                <a:gd name="T12" fmla="*/ 300 w 312"/>
                <a:gd name="T13" fmla="*/ 95 h 310"/>
                <a:gd name="T14" fmla="*/ 309 w 312"/>
                <a:gd name="T15" fmla="*/ 123 h 310"/>
                <a:gd name="T16" fmla="*/ 312 w 312"/>
                <a:gd name="T17" fmla="*/ 155 h 310"/>
                <a:gd name="T18" fmla="*/ 309 w 312"/>
                <a:gd name="T19" fmla="*/ 186 h 310"/>
                <a:gd name="T20" fmla="*/ 300 w 312"/>
                <a:gd name="T21" fmla="*/ 215 h 310"/>
                <a:gd name="T22" fmla="*/ 285 w 312"/>
                <a:gd name="T23" fmla="*/ 242 h 310"/>
                <a:gd name="T24" fmla="*/ 267 w 312"/>
                <a:gd name="T25" fmla="*/ 265 h 310"/>
                <a:gd name="T26" fmla="*/ 244 w 312"/>
                <a:gd name="T27" fmla="*/ 283 h 310"/>
                <a:gd name="T28" fmla="*/ 217 w 312"/>
                <a:gd name="T29" fmla="*/ 299 h 310"/>
                <a:gd name="T30" fmla="*/ 187 w 312"/>
                <a:gd name="T31" fmla="*/ 307 h 310"/>
                <a:gd name="T32" fmla="*/ 156 w 312"/>
                <a:gd name="T33" fmla="*/ 310 h 310"/>
                <a:gd name="T34" fmla="*/ 124 w 312"/>
                <a:gd name="T35" fmla="*/ 307 h 310"/>
                <a:gd name="T36" fmla="*/ 96 w 312"/>
                <a:gd name="T37" fmla="*/ 299 h 310"/>
                <a:gd name="T38" fmla="*/ 69 w 312"/>
                <a:gd name="T39" fmla="*/ 283 h 310"/>
                <a:gd name="T40" fmla="*/ 46 w 312"/>
                <a:gd name="T41" fmla="*/ 265 h 310"/>
                <a:gd name="T42" fmla="*/ 26 w 312"/>
                <a:gd name="T43" fmla="*/ 242 h 310"/>
                <a:gd name="T44" fmla="*/ 12 w 312"/>
                <a:gd name="T45" fmla="*/ 215 h 310"/>
                <a:gd name="T46" fmla="*/ 3 w 312"/>
                <a:gd name="T47" fmla="*/ 186 h 310"/>
                <a:gd name="T48" fmla="*/ 0 w 312"/>
                <a:gd name="T49" fmla="*/ 155 h 310"/>
                <a:gd name="T50" fmla="*/ 3 w 312"/>
                <a:gd name="T51" fmla="*/ 123 h 310"/>
                <a:gd name="T52" fmla="*/ 12 w 312"/>
                <a:gd name="T53" fmla="*/ 95 h 310"/>
                <a:gd name="T54" fmla="*/ 26 w 312"/>
                <a:gd name="T55" fmla="*/ 68 h 310"/>
                <a:gd name="T56" fmla="*/ 46 w 312"/>
                <a:gd name="T57" fmla="*/ 45 h 310"/>
                <a:gd name="T58" fmla="*/ 69 w 312"/>
                <a:gd name="T59" fmla="*/ 26 h 310"/>
                <a:gd name="T60" fmla="*/ 96 w 312"/>
                <a:gd name="T61" fmla="*/ 12 h 310"/>
                <a:gd name="T62" fmla="*/ 124 w 312"/>
                <a:gd name="T63" fmla="*/ 3 h 310"/>
                <a:gd name="T64" fmla="*/ 156 w 312"/>
                <a:gd name="T65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12" h="310">
                  <a:moveTo>
                    <a:pt x="156" y="0"/>
                  </a:moveTo>
                  <a:lnTo>
                    <a:pt x="187" y="3"/>
                  </a:lnTo>
                  <a:lnTo>
                    <a:pt x="217" y="12"/>
                  </a:lnTo>
                  <a:lnTo>
                    <a:pt x="244" y="26"/>
                  </a:lnTo>
                  <a:lnTo>
                    <a:pt x="267" y="45"/>
                  </a:lnTo>
                  <a:lnTo>
                    <a:pt x="285" y="68"/>
                  </a:lnTo>
                  <a:lnTo>
                    <a:pt x="300" y="95"/>
                  </a:lnTo>
                  <a:lnTo>
                    <a:pt x="309" y="123"/>
                  </a:lnTo>
                  <a:lnTo>
                    <a:pt x="312" y="155"/>
                  </a:lnTo>
                  <a:lnTo>
                    <a:pt x="309" y="186"/>
                  </a:lnTo>
                  <a:lnTo>
                    <a:pt x="300" y="215"/>
                  </a:lnTo>
                  <a:lnTo>
                    <a:pt x="285" y="242"/>
                  </a:lnTo>
                  <a:lnTo>
                    <a:pt x="267" y="265"/>
                  </a:lnTo>
                  <a:lnTo>
                    <a:pt x="244" y="283"/>
                  </a:lnTo>
                  <a:lnTo>
                    <a:pt x="217" y="299"/>
                  </a:lnTo>
                  <a:lnTo>
                    <a:pt x="187" y="307"/>
                  </a:lnTo>
                  <a:lnTo>
                    <a:pt x="156" y="310"/>
                  </a:lnTo>
                  <a:lnTo>
                    <a:pt x="124" y="307"/>
                  </a:lnTo>
                  <a:lnTo>
                    <a:pt x="96" y="299"/>
                  </a:lnTo>
                  <a:lnTo>
                    <a:pt x="69" y="283"/>
                  </a:lnTo>
                  <a:lnTo>
                    <a:pt x="46" y="265"/>
                  </a:lnTo>
                  <a:lnTo>
                    <a:pt x="26" y="242"/>
                  </a:lnTo>
                  <a:lnTo>
                    <a:pt x="12" y="215"/>
                  </a:lnTo>
                  <a:lnTo>
                    <a:pt x="3" y="186"/>
                  </a:lnTo>
                  <a:lnTo>
                    <a:pt x="0" y="155"/>
                  </a:lnTo>
                  <a:lnTo>
                    <a:pt x="3" y="123"/>
                  </a:lnTo>
                  <a:lnTo>
                    <a:pt x="12" y="95"/>
                  </a:lnTo>
                  <a:lnTo>
                    <a:pt x="26" y="68"/>
                  </a:lnTo>
                  <a:lnTo>
                    <a:pt x="46" y="45"/>
                  </a:lnTo>
                  <a:lnTo>
                    <a:pt x="69" y="26"/>
                  </a:lnTo>
                  <a:lnTo>
                    <a:pt x="96" y="12"/>
                  </a:lnTo>
                  <a:lnTo>
                    <a:pt x="124" y="3"/>
                  </a:lnTo>
                  <a:lnTo>
                    <a:pt x="1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D31D95C5-EA68-449B-9D85-4FC73AEBA885}"/>
              </a:ext>
            </a:extLst>
          </p:cNvPr>
          <p:cNvGrpSpPr/>
          <p:nvPr/>
        </p:nvGrpSpPr>
        <p:grpSpPr>
          <a:xfrm>
            <a:off x="3958193" y="4149388"/>
            <a:ext cx="441429" cy="313664"/>
            <a:chOff x="2549525" y="4294188"/>
            <a:chExt cx="565150" cy="431800"/>
          </a:xfrm>
          <a:solidFill>
            <a:schemeClr val="bg1"/>
          </a:solidFill>
        </p:grpSpPr>
        <p:sp>
          <p:nvSpPr>
            <p:cNvPr id="133" name="Freeform 480">
              <a:extLst>
                <a:ext uri="{FF2B5EF4-FFF2-40B4-BE49-F238E27FC236}">
                  <a16:creationId xmlns:a16="http://schemas.microsoft.com/office/drawing/2014/main" id="{5F534040-0796-4A8B-B401-0656486D7E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9525" y="4294188"/>
              <a:ext cx="565150" cy="431800"/>
            </a:xfrm>
            <a:custGeom>
              <a:avLst/>
              <a:gdLst>
                <a:gd name="T0" fmla="*/ 3255 w 3557"/>
                <a:gd name="T1" fmla="*/ 0 h 2720"/>
                <a:gd name="T2" fmla="*/ 3341 w 3557"/>
                <a:gd name="T3" fmla="*/ 13 h 2720"/>
                <a:gd name="T4" fmla="*/ 3419 w 3557"/>
                <a:gd name="T5" fmla="*/ 49 h 2720"/>
                <a:gd name="T6" fmla="*/ 3482 w 3557"/>
                <a:gd name="T7" fmla="*/ 104 h 2720"/>
                <a:gd name="T8" fmla="*/ 3529 w 3557"/>
                <a:gd name="T9" fmla="*/ 175 h 2720"/>
                <a:gd name="T10" fmla="*/ 3554 w 3557"/>
                <a:gd name="T11" fmla="*/ 258 h 2720"/>
                <a:gd name="T12" fmla="*/ 3557 w 3557"/>
                <a:gd name="T13" fmla="*/ 2417 h 2720"/>
                <a:gd name="T14" fmla="*/ 3544 w 3557"/>
                <a:gd name="T15" fmla="*/ 2504 h 2720"/>
                <a:gd name="T16" fmla="*/ 3508 w 3557"/>
                <a:gd name="T17" fmla="*/ 2582 h 2720"/>
                <a:gd name="T18" fmla="*/ 3452 w 3557"/>
                <a:gd name="T19" fmla="*/ 2646 h 2720"/>
                <a:gd name="T20" fmla="*/ 3382 w 3557"/>
                <a:gd name="T21" fmla="*/ 2692 h 2720"/>
                <a:gd name="T22" fmla="*/ 3299 w 3557"/>
                <a:gd name="T23" fmla="*/ 2717 h 2720"/>
                <a:gd name="T24" fmla="*/ 2842 w 3557"/>
                <a:gd name="T25" fmla="*/ 2720 h 2720"/>
                <a:gd name="T26" fmla="*/ 2797 w 3557"/>
                <a:gd name="T27" fmla="*/ 2710 h 2720"/>
                <a:gd name="T28" fmla="*/ 2764 w 3557"/>
                <a:gd name="T29" fmla="*/ 2683 h 2720"/>
                <a:gd name="T30" fmla="*/ 2744 w 3557"/>
                <a:gd name="T31" fmla="*/ 2644 h 2720"/>
                <a:gd name="T32" fmla="*/ 2744 w 3557"/>
                <a:gd name="T33" fmla="*/ 2597 h 2720"/>
                <a:gd name="T34" fmla="*/ 2764 w 3557"/>
                <a:gd name="T35" fmla="*/ 2558 h 2720"/>
                <a:gd name="T36" fmla="*/ 2797 w 3557"/>
                <a:gd name="T37" fmla="*/ 2531 h 2720"/>
                <a:gd name="T38" fmla="*/ 2842 w 3557"/>
                <a:gd name="T39" fmla="*/ 2520 h 2720"/>
                <a:gd name="T40" fmla="*/ 3278 w 3557"/>
                <a:gd name="T41" fmla="*/ 2518 h 2720"/>
                <a:gd name="T42" fmla="*/ 3318 w 3557"/>
                <a:gd name="T43" fmla="*/ 2498 h 2720"/>
                <a:gd name="T44" fmla="*/ 3347 w 3557"/>
                <a:gd name="T45" fmla="*/ 2462 h 2720"/>
                <a:gd name="T46" fmla="*/ 3357 w 3557"/>
                <a:gd name="T47" fmla="*/ 2417 h 2720"/>
                <a:gd name="T48" fmla="*/ 3355 w 3557"/>
                <a:gd name="T49" fmla="*/ 279 h 2720"/>
                <a:gd name="T50" fmla="*/ 3335 w 3557"/>
                <a:gd name="T51" fmla="*/ 238 h 2720"/>
                <a:gd name="T52" fmla="*/ 3300 w 3557"/>
                <a:gd name="T53" fmla="*/ 210 h 2720"/>
                <a:gd name="T54" fmla="*/ 3255 w 3557"/>
                <a:gd name="T55" fmla="*/ 199 h 2720"/>
                <a:gd name="T56" fmla="*/ 278 w 3557"/>
                <a:gd name="T57" fmla="*/ 202 h 2720"/>
                <a:gd name="T58" fmla="*/ 237 w 3557"/>
                <a:gd name="T59" fmla="*/ 222 h 2720"/>
                <a:gd name="T60" fmla="*/ 209 w 3557"/>
                <a:gd name="T61" fmla="*/ 257 h 2720"/>
                <a:gd name="T62" fmla="*/ 198 w 3557"/>
                <a:gd name="T63" fmla="*/ 303 h 2720"/>
                <a:gd name="T64" fmla="*/ 202 w 3557"/>
                <a:gd name="T65" fmla="*/ 2441 h 2720"/>
                <a:gd name="T66" fmla="*/ 221 w 3557"/>
                <a:gd name="T67" fmla="*/ 2482 h 2720"/>
                <a:gd name="T68" fmla="*/ 257 w 3557"/>
                <a:gd name="T69" fmla="*/ 2510 h 2720"/>
                <a:gd name="T70" fmla="*/ 302 w 3557"/>
                <a:gd name="T71" fmla="*/ 2520 h 2720"/>
                <a:gd name="T72" fmla="*/ 2406 w 3557"/>
                <a:gd name="T73" fmla="*/ 2524 h 2720"/>
                <a:gd name="T74" fmla="*/ 2446 w 3557"/>
                <a:gd name="T75" fmla="*/ 2542 h 2720"/>
                <a:gd name="T76" fmla="*/ 2473 w 3557"/>
                <a:gd name="T77" fmla="*/ 2577 h 2720"/>
                <a:gd name="T78" fmla="*/ 2482 w 3557"/>
                <a:gd name="T79" fmla="*/ 2620 h 2720"/>
                <a:gd name="T80" fmla="*/ 2473 w 3557"/>
                <a:gd name="T81" fmla="*/ 2664 h 2720"/>
                <a:gd name="T82" fmla="*/ 2446 w 3557"/>
                <a:gd name="T83" fmla="*/ 2698 h 2720"/>
                <a:gd name="T84" fmla="*/ 2406 w 3557"/>
                <a:gd name="T85" fmla="*/ 2717 h 2720"/>
                <a:gd name="T86" fmla="*/ 302 w 3557"/>
                <a:gd name="T87" fmla="*/ 2720 h 2720"/>
                <a:gd name="T88" fmla="*/ 215 w 3557"/>
                <a:gd name="T89" fmla="*/ 2707 h 2720"/>
                <a:gd name="T90" fmla="*/ 138 w 3557"/>
                <a:gd name="T91" fmla="*/ 2671 h 2720"/>
                <a:gd name="T92" fmla="*/ 74 w 3557"/>
                <a:gd name="T93" fmla="*/ 2616 h 2720"/>
                <a:gd name="T94" fmla="*/ 28 w 3557"/>
                <a:gd name="T95" fmla="*/ 2544 h 2720"/>
                <a:gd name="T96" fmla="*/ 3 w 3557"/>
                <a:gd name="T97" fmla="*/ 2462 h 2720"/>
                <a:gd name="T98" fmla="*/ 0 w 3557"/>
                <a:gd name="T99" fmla="*/ 303 h 2720"/>
                <a:gd name="T100" fmla="*/ 13 w 3557"/>
                <a:gd name="T101" fmla="*/ 215 h 2720"/>
                <a:gd name="T102" fmla="*/ 49 w 3557"/>
                <a:gd name="T103" fmla="*/ 138 h 2720"/>
                <a:gd name="T104" fmla="*/ 104 w 3557"/>
                <a:gd name="T105" fmla="*/ 75 h 2720"/>
                <a:gd name="T106" fmla="*/ 175 w 3557"/>
                <a:gd name="T107" fmla="*/ 28 h 2720"/>
                <a:gd name="T108" fmla="*/ 258 w 3557"/>
                <a:gd name="T109" fmla="*/ 3 h 2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557" h="2720">
                  <a:moveTo>
                    <a:pt x="302" y="0"/>
                  </a:moveTo>
                  <a:lnTo>
                    <a:pt x="3255" y="0"/>
                  </a:lnTo>
                  <a:lnTo>
                    <a:pt x="3299" y="3"/>
                  </a:lnTo>
                  <a:lnTo>
                    <a:pt x="3341" y="13"/>
                  </a:lnTo>
                  <a:lnTo>
                    <a:pt x="3382" y="28"/>
                  </a:lnTo>
                  <a:lnTo>
                    <a:pt x="3419" y="49"/>
                  </a:lnTo>
                  <a:lnTo>
                    <a:pt x="3452" y="75"/>
                  </a:lnTo>
                  <a:lnTo>
                    <a:pt x="3482" y="104"/>
                  </a:lnTo>
                  <a:lnTo>
                    <a:pt x="3508" y="138"/>
                  </a:lnTo>
                  <a:lnTo>
                    <a:pt x="3529" y="175"/>
                  </a:lnTo>
                  <a:lnTo>
                    <a:pt x="3544" y="215"/>
                  </a:lnTo>
                  <a:lnTo>
                    <a:pt x="3554" y="258"/>
                  </a:lnTo>
                  <a:lnTo>
                    <a:pt x="3557" y="303"/>
                  </a:lnTo>
                  <a:lnTo>
                    <a:pt x="3557" y="2417"/>
                  </a:lnTo>
                  <a:lnTo>
                    <a:pt x="3554" y="2462"/>
                  </a:lnTo>
                  <a:lnTo>
                    <a:pt x="3544" y="2504"/>
                  </a:lnTo>
                  <a:lnTo>
                    <a:pt x="3529" y="2544"/>
                  </a:lnTo>
                  <a:lnTo>
                    <a:pt x="3508" y="2582"/>
                  </a:lnTo>
                  <a:lnTo>
                    <a:pt x="3482" y="2616"/>
                  </a:lnTo>
                  <a:lnTo>
                    <a:pt x="3452" y="2646"/>
                  </a:lnTo>
                  <a:lnTo>
                    <a:pt x="3419" y="2671"/>
                  </a:lnTo>
                  <a:lnTo>
                    <a:pt x="3382" y="2692"/>
                  </a:lnTo>
                  <a:lnTo>
                    <a:pt x="3341" y="2707"/>
                  </a:lnTo>
                  <a:lnTo>
                    <a:pt x="3299" y="2717"/>
                  </a:lnTo>
                  <a:lnTo>
                    <a:pt x="3255" y="2720"/>
                  </a:lnTo>
                  <a:lnTo>
                    <a:pt x="2842" y="2720"/>
                  </a:lnTo>
                  <a:lnTo>
                    <a:pt x="2819" y="2717"/>
                  </a:lnTo>
                  <a:lnTo>
                    <a:pt x="2797" y="2710"/>
                  </a:lnTo>
                  <a:lnTo>
                    <a:pt x="2779" y="2698"/>
                  </a:lnTo>
                  <a:lnTo>
                    <a:pt x="2764" y="2683"/>
                  </a:lnTo>
                  <a:lnTo>
                    <a:pt x="2752" y="2664"/>
                  </a:lnTo>
                  <a:lnTo>
                    <a:pt x="2744" y="2644"/>
                  </a:lnTo>
                  <a:lnTo>
                    <a:pt x="2742" y="2620"/>
                  </a:lnTo>
                  <a:lnTo>
                    <a:pt x="2744" y="2597"/>
                  </a:lnTo>
                  <a:lnTo>
                    <a:pt x="2752" y="2577"/>
                  </a:lnTo>
                  <a:lnTo>
                    <a:pt x="2764" y="2558"/>
                  </a:lnTo>
                  <a:lnTo>
                    <a:pt x="2779" y="2542"/>
                  </a:lnTo>
                  <a:lnTo>
                    <a:pt x="2797" y="2531"/>
                  </a:lnTo>
                  <a:lnTo>
                    <a:pt x="2819" y="2524"/>
                  </a:lnTo>
                  <a:lnTo>
                    <a:pt x="2842" y="2520"/>
                  </a:lnTo>
                  <a:lnTo>
                    <a:pt x="3255" y="2520"/>
                  </a:lnTo>
                  <a:lnTo>
                    <a:pt x="3278" y="2518"/>
                  </a:lnTo>
                  <a:lnTo>
                    <a:pt x="3300" y="2510"/>
                  </a:lnTo>
                  <a:lnTo>
                    <a:pt x="3318" y="2498"/>
                  </a:lnTo>
                  <a:lnTo>
                    <a:pt x="3335" y="2482"/>
                  </a:lnTo>
                  <a:lnTo>
                    <a:pt x="3347" y="2462"/>
                  </a:lnTo>
                  <a:lnTo>
                    <a:pt x="3355" y="2441"/>
                  </a:lnTo>
                  <a:lnTo>
                    <a:pt x="3357" y="2417"/>
                  </a:lnTo>
                  <a:lnTo>
                    <a:pt x="3357" y="303"/>
                  </a:lnTo>
                  <a:lnTo>
                    <a:pt x="3355" y="279"/>
                  </a:lnTo>
                  <a:lnTo>
                    <a:pt x="3347" y="257"/>
                  </a:lnTo>
                  <a:lnTo>
                    <a:pt x="3335" y="238"/>
                  </a:lnTo>
                  <a:lnTo>
                    <a:pt x="3318" y="222"/>
                  </a:lnTo>
                  <a:lnTo>
                    <a:pt x="3300" y="210"/>
                  </a:lnTo>
                  <a:lnTo>
                    <a:pt x="3278" y="202"/>
                  </a:lnTo>
                  <a:lnTo>
                    <a:pt x="3255" y="199"/>
                  </a:lnTo>
                  <a:lnTo>
                    <a:pt x="302" y="199"/>
                  </a:lnTo>
                  <a:lnTo>
                    <a:pt x="278" y="202"/>
                  </a:lnTo>
                  <a:lnTo>
                    <a:pt x="257" y="210"/>
                  </a:lnTo>
                  <a:lnTo>
                    <a:pt x="237" y="222"/>
                  </a:lnTo>
                  <a:lnTo>
                    <a:pt x="221" y="238"/>
                  </a:lnTo>
                  <a:lnTo>
                    <a:pt x="209" y="257"/>
                  </a:lnTo>
                  <a:lnTo>
                    <a:pt x="202" y="279"/>
                  </a:lnTo>
                  <a:lnTo>
                    <a:pt x="198" y="303"/>
                  </a:lnTo>
                  <a:lnTo>
                    <a:pt x="198" y="2417"/>
                  </a:lnTo>
                  <a:lnTo>
                    <a:pt x="202" y="2441"/>
                  </a:lnTo>
                  <a:lnTo>
                    <a:pt x="209" y="2463"/>
                  </a:lnTo>
                  <a:lnTo>
                    <a:pt x="221" y="2482"/>
                  </a:lnTo>
                  <a:lnTo>
                    <a:pt x="237" y="2498"/>
                  </a:lnTo>
                  <a:lnTo>
                    <a:pt x="257" y="2510"/>
                  </a:lnTo>
                  <a:lnTo>
                    <a:pt x="278" y="2518"/>
                  </a:lnTo>
                  <a:lnTo>
                    <a:pt x="302" y="2520"/>
                  </a:lnTo>
                  <a:lnTo>
                    <a:pt x="2383" y="2520"/>
                  </a:lnTo>
                  <a:lnTo>
                    <a:pt x="2406" y="2524"/>
                  </a:lnTo>
                  <a:lnTo>
                    <a:pt x="2427" y="2531"/>
                  </a:lnTo>
                  <a:lnTo>
                    <a:pt x="2446" y="2542"/>
                  </a:lnTo>
                  <a:lnTo>
                    <a:pt x="2461" y="2558"/>
                  </a:lnTo>
                  <a:lnTo>
                    <a:pt x="2473" y="2577"/>
                  </a:lnTo>
                  <a:lnTo>
                    <a:pt x="2480" y="2597"/>
                  </a:lnTo>
                  <a:lnTo>
                    <a:pt x="2482" y="2620"/>
                  </a:lnTo>
                  <a:lnTo>
                    <a:pt x="2480" y="2644"/>
                  </a:lnTo>
                  <a:lnTo>
                    <a:pt x="2473" y="2664"/>
                  </a:lnTo>
                  <a:lnTo>
                    <a:pt x="2461" y="2683"/>
                  </a:lnTo>
                  <a:lnTo>
                    <a:pt x="2446" y="2698"/>
                  </a:lnTo>
                  <a:lnTo>
                    <a:pt x="2427" y="2710"/>
                  </a:lnTo>
                  <a:lnTo>
                    <a:pt x="2406" y="2717"/>
                  </a:lnTo>
                  <a:lnTo>
                    <a:pt x="2383" y="2720"/>
                  </a:lnTo>
                  <a:lnTo>
                    <a:pt x="302" y="2720"/>
                  </a:lnTo>
                  <a:lnTo>
                    <a:pt x="258" y="2717"/>
                  </a:lnTo>
                  <a:lnTo>
                    <a:pt x="215" y="2707"/>
                  </a:lnTo>
                  <a:lnTo>
                    <a:pt x="175" y="2692"/>
                  </a:lnTo>
                  <a:lnTo>
                    <a:pt x="138" y="2671"/>
                  </a:lnTo>
                  <a:lnTo>
                    <a:pt x="104" y="2646"/>
                  </a:lnTo>
                  <a:lnTo>
                    <a:pt x="74" y="2616"/>
                  </a:lnTo>
                  <a:lnTo>
                    <a:pt x="49" y="2582"/>
                  </a:lnTo>
                  <a:lnTo>
                    <a:pt x="28" y="2544"/>
                  </a:lnTo>
                  <a:lnTo>
                    <a:pt x="13" y="2504"/>
                  </a:lnTo>
                  <a:lnTo>
                    <a:pt x="3" y="2462"/>
                  </a:lnTo>
                  <a:lnTo>
                    <a:pt x="0" y="2417"/>
                  </a:lnTo>
                  <a:lnTo>
                    <a:pt x="0" y="303"/>
                  </a:lnTo>
                  <a:lnTo>
                    <a:pt x="3" y="258"/>
                  </a:lnTo>
                  <a:lnTo>
                    <a:pt x="13" y="215"/>
                  </a:lnTo>
                  <a:lnTo>
                    <a:pt x="28" y="175"/>
                  </a:lnTo>
                  <a:lnTo>
                    <a:pt x="49" y="138"/>
                  </a:lnTo>
                  <a:lnTo>
                    <a:pt x="74" y="105"/>
                  </a:lnTo>
                  <a:lnTo>
                    <a:pt x="104" y="75"/>
                  </a:lnTo>
                  <a:lnTo>
                    <a:pt x="138" y="49"/>
                  </a:lnTo>
                  <a:lnTo>
                    <a:pt x="175" y="28"/>
                  </a:lnTo>
                  <a:lnTo>
                    <a:pt x="215" y="13"/>
                  </a:lnTo>
                  <a:lnTo>
                    <a:pt x="258" y="3"/>
                  </a:lnTo>
                  <a:lnTo>
                    <a:pt x="3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482">
              <a:extLst>
                <a:ext uri="{FF2B5EF4-FFF2-40B4-BE49-F238E27FC236}">
                  <a16:creationId xmlns:a16="http://schemas.microsoft.com/office/drawing/2014/main" id="{598B2951-0695-448C-919E-464B1C9E16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57463" y="4298950"/>
              <a:ext cx="549275" cy="265112"/>
            </a:xfrm>
            <a:custGeom>
              <a:avLst/>
              <a:gdLst>
                <a:gd name="T0" fmla="*/ 260 w 3458"/>
                <a:gd name="T1" fmla="*/ 201 h 1664"/>
                <a:gd name="T2" fmla="*/ 231 w 3458"/>
                <a:gd name="T3" fmla="*/ 213 h 1664"/>
                <a:gd name="T4" fmla="*/ 214 w 3458"/>
                <a:gd name="T5" fmla="*/ 231 h 1664"/>
                <a:gd name="T6" fmla="*/ 206 w 3458"/>
                <a:gd name="T7" fmla="*/ 247 h 1664"/>
                <a:gd name="T8" fmla="*/ 201 w 3458"/>
                <a:gd name="T9" fmla="*/ 260 h 1664"/>
                <a:gd name="T10" fmla="*/ 199 w 3458"/>
                <a:gd name="T11" fmla="*/ 282 h 1664"/>
                <a:gd name="T12" fmla="*/ 206 w 3458"/>
                <a:gd name="T13" fmla="*/ 312 h 1664"/>
                <a:gd name="T14" fmla="*/ 229 w 3458"/>
                <a:gd name="T15" fmla="*/ 340 h 1664"/>
                <a:gd name="T16" fmla="*/ 1696 w 3458"/>
                <a:gd name="T17" fmla="*/ 1458 h 1664"/>
                <a:gd name="T18" fmla="*/ 1729 w 3458"/>
                <a:gd name="T19" fmla="*/ 1465 h 1664"/>
                <a:gd name="T20" fmla="*/ 1762 w 3458"/>
                <a:gd name="T21" fmla="*/ 1458 h 1664"/>
                <a:gd name="T22" fmla="*/ 3228 w 3458"/>
                <a:gd name="T23" fmla="*/ 340 h 1664"/>
                <a:gd name="T24" fmla="*/ 3253 w 3458"/>
                <a:gd name="T25" fmla="*/ 312 h 1664"/>
                <a:gd name="T26" fmla="*/ 3260 w 3458"/>
                <a:gd name="T27" fmla="*/ 282 h 1664"/>
                <a:gd name="T28" fmla="*/ 3257 w 3458"/>
                <a:gd name="T29" fmla="*/ 260 h 1664"/>
                <a:gd name="T30" fmla="*/ 3253 w 3458"/>
                <a:gd name="T31" fmla="*/ 247 h 1664"/>
                <a:gd name="T32" fmla="*/ 3243 w 3458"/>
                <a:gd name="T33" fmla="*/ 231 h 1664"/>
                <a:gd name="T34" fmla="*/ 3226 w 3458"/>
                <a:gd name="T35" fmla="*/ 213 h 1664"/>
                <a:gd name="T36" fmla="*/ 3199 w 3458"/>
                <a:gd name="T37" fmla="*/ 201 h 1664"/>
                <a:gd name="T38" fmla="*/ 277 w 3458"/>
                <a:gd name="T39" fmla="*/ 200 h 1664"/>
                <a:gd name="T40" fmla="*/ 3182 w 3458"/>
                <a:gd name="T41" fmla="*/ 0 h 1664"/>
                <a:gd name="T42" fmla="*/ 3259 w 3458"/>
                <a:gd name="T43" fmla="*/ 11 h 1664"/>
                <a:gd name="T44" fmla="*/ 3328 w 3458"/>
                <a:gd name="T45" fmla="*/ 42 h 1664"/>
                <a:gd name="T46" fmla="*/ 3386 w 3458"/>
                <a:gd name="T47" fmla="*/ 89 h 1664"/>
                <a:gd name="T48" fmla="*/ 3429 w 3458"/>
                <a:gd name="T49" fmla="*/ 153 h 1664"/>
                <a:gd name="T50" fmla="*/ 3454 w 3458"/>
                <a:gd name="T51" fmla="*/ 227 h 1664"/>
                <a:gd name="T52" fmla="*/ 3458 w 3458"/>
                <a:gd name="T53" fmla="*/ 304 h 1664"/>
                <a:gd name="T54" fmla="*/ 3441 w 3458"/>
                <a:gd name="T55" fmla="*/ 378 h 1664"/>
                <a:gd name="T56" fmla="*/ 3404 w 3458"/>
                <a:gd name="T57" fmla="*/ 443 h 1664"/>
                <a:gd name="T58" fmla="*/ 3349 w 3458"/>
                <a:gd name="T59" fmla="*/ 499 h 1664"/>
                <a:gd name="T60" fmla="*/ 1867 w 3458"/>
                <a:gd name="T61" fmla="*/ 1627 h 1664"/>
                <a:gd name="T62" fmla="*/ 1800 w 3458"/>
                <a:gd name="T63" fmla="*/ 1654 h 1664"/>
                <a:gd name="T64" fmla="*/ 1729 w 3458"/>
                <a:gd name="T65" fmla="*/ 1664 h 1664"/>
                <a:gd name="T66" fmla="*/ 1658 w 3458"/>
                <a:gd name="T67" fmla="*/ 1654 h 1664"/>
                <a:gd name="T68" fmla="*/ 1592 w 3458"/>
                <a:gd name="T69" fmla="*/ 1627 h 1664"/>
                <a:gd name="T70" fmla="*/ 110 w 3458"/>
                <a:gd name="T71" fmla="*/ 499 h 1664"/>
                <a:gd name="T72" fmla="*/ 55 w 3458"/>
                <a:gd name="T73" fmla="*/ 443 h 1664"/>
                <a:gd name="T74" fmla="*/ 18 w 3458"/>
                <a:gd name="T75" fmla="*/ 378 h 1664"/>
                <a:gd name="T76" fmla="*/ 1 w 3458"/>
                <a:gd name="T77" fmla="*/ 304 h 1664"/>
                <a:gd name="T78" fmla="*/ 5 w 3458"/>
                <a:gd name="T79" fmla="*/ 227 h 1664"/>
                <a:gd name="T80" fmla="*/ 30 w 3458"/>
                <a:gd name="T81" fmla="*/ 153 h 1664"/>
                <a:gd name="T82" fmla="*/ 73 w 3458"/>
                <a:gd name="T83" fmla="*/ 89 h 1664"/>
                <a:gd name="T84" fmla="*/ 131 w 3458"/>
                <a:gd name="T85" fmla="*/ 42 h 1664"/>
                <a:gd name="T86" fmla="*/ 200 w 3458"/>
                <a:gd name="T87" fmla="*/ 11 h 1664"/>
                <a:gd name="T88" fmla="*/ 277 w 3458"/>
                <a:gd name="T89" fmla="*/ 0 h 1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458" h="1664">
                  <a:moveTo>
                    <a:pt x="277" y="200"/>
                  </a:moveTo>
                  <a:lnTo>
                    <a:pt x="260" y="201"/>
                  </a:lnTo>
                  <a:lnTo>
                    <a:pt x="244" y="207"/>
                  </a:lnTo>
                  <a:lnTo>
                    <a:pt x="231" y="213"/>
                  </a:lnTo>
                  <a:lnTo>
                    <a:pt x="222" y="222"/>
                  </a:lnTo>
                  <a:lnTo>
                    <a:pt x="214" y="231"/>
                  </a:lnTo>
                  <a:lnTo>
                    <a:pt x="209" y="239"/>
                  </a:lnTo>
                  <a:lnTo>
                    <a:pt x="206" y="247"/>
                  </a:lnTo>
                  <a:lnTo>
                    <a:pt x="203" y="253"/>
                  </a:lnTo>
                  <a:lnTo>
                    <a:pt x="201" y="260"/>
                  </a:lnTo>
                  <a:lnTo>
                    <a:pt x="199" y="271"/>
                  </a:lnTo>
                  <a:lnTo>
                    <a:pt x="199" y="282"/>
                  </a:lnTo>
                  <a:lnTo>
                    <a:pt x="200" y="297"/>
                  </a:lnTo>
                  <a:lnTo>
                    <a:pt x="206" y="312"/>
                  </a:lnTo>
                  <a:lnTo>
                    <a:pt x="215" y="326"/>
                  </a:lnTo>
                  <a:lnTo>
                    <a:pt x="229" y="340"/>
                  </a:lnTo>
                  <a:lnTo>
                    <a:pt x="1682" y="1449"/>
                  </a:lnTo>
                  <a:lnTo>
                    <a:pt x="1696" y="1458"/>
                  </a:lnTo>
                  <a:lnTo>
                    <a:pt x="1713" y="1463"/>
                  </a:lnTo>
                  <a:lnTo>
                    <a:pt x="1729" y="1465"/>
                  </a:lnTo>
                  <a:lnTo>
                    <a:pt x="1746" y="1463"/>
                  </a:lnTo>
                  <a:lnTo>
                    <a:pt x="1762" y="1458"/>
                  </a:lnTo>
                  <a:lnTo>
                    <a:pt x="1776" y="1449"/>
                  </a:lnTo>
                  <a:lnTo>
                    <a:pt x="3228" y="340"/>
                  </a:lnTo>
                  <a:lnTo>
                    <a:pt x="3243" y="326"/>
                  </a:lnTo>
                  <a:lnTo>
                    <a:pt x="3253" y="312"/>
                  </a:lnTo>
                  <a:lnTo>
                    <a:pt x="3257" y="297"/>
                  </a:lnTo>
                  <a:lnTo>
                    <a:pt x="3260" y="282"/>
                  </a:lnTo>
                  <a:lnTo>
                    <a:pt x="3260" y="271"/>
                  </a:lnTo>
                  <a:lnTo>
                    <a:pt x="3257" y="260"/>
                  </a:lnTo>
                  <a:lnTo>
                    <a:pt x="3255" y="253"/>
                  </a:lnTo>
                  <a:lnTo>
                    <a:pt x="3253" y="247"/>
                  </a:lnTo>
                  <a:lnTo>
                    <a:pt x="3249" y="239"/>
                  </a:lnTo>
                  <a:lnTo>
                    <a:pt x="3243" y="231"/>
                  </a:lnTo>
                  <a:lnTo>
                    <a:pt x="3236" y="222"/>
                  </a:lnTo>
                  <a:lnTo>
                    <a:pt x="3226" y="213"/>
                  </a:lnTo>
                  <a:lnTo>
                    <a:pt x="3214" y="207"/>
                  </a:lnTo>
                  <a:lnTo>
                    <a:pt x="3199" y="201"/>
                  </a:lnTo>
                  <a:lnTo>
                    <a:pt x="3182" y="200"/>
                  </a:lnTo>
                  <a:lnTo>
                    <a:pt x="277" y="200"/>
                  </a:lnTo>
                  <a:close/>
                  <a:moveTo>
                    <a:pt x="277" y="0"/>
                  </a:moveTo>
                  <a:lnTo>
                    <a:pt x="3182" y="0"/>
                  </a:lnTo>
                  <a:lnTo>
                    <a:pt x="3221" y="4"/>
                  </a:lnTo>
                  <a:lnTo>
                    <a:pt x="3259" y="11"/>
                  </a:lnTo>
                  <a:lnTo>
                    <a:pt x="3294" y="24"/>
                  </a:lnTo>
                  <a:lnTo>
                    <a:pt x="3328" y="42"/>
                  </a:lnTo>
                  <a:lnTo>
                    <a:pt x="3358" y="63"/>
                  </a:lnTo>
                  <a:lnTo>
                    <a:pt x="3386" y="89"/>
                  </a:lnTo>
                  <a:lnTo>
                    <a:pt x="3409" y="119"/>
                  </a:lnTo>
                  <a:lnTo>
                    <a:pt x="3429" y="153"/>
                  </a:lnTo>
                  <a:lnTo>
                    <a:pt x="3444" y="190"/>
                  </a:lnTo>
                  <a:lnTo>
                    <a:pt x="3454" y="227"/>
                  </a:lnTo>
                  <a:lnTo>
                    <a:pt x="3458" y="266"/>
                  </a:lnTo>
                  <a:lnTo>
                    <a:pt x="3458" y="304"/>
                  </a:lnTo>
                  <a:lnTo>
                    <a:pt x="3452" y="341"/>
                  </a:lnTo>
                  <a:lnTo>
                    <a:pt x="3441" y="378"/>
                  </a:lnTo>
                  <a:lnTo>
                    <a:pt x="3425" y="411"/>
                  </a:lnTo>
                  <a:lnTo>
                    <a:pt x="3404" y="443"/>
                  </a:lnTo>
                  <a:lnTo>
                    <a:pt x="3379" y="473"/>
                  </a:lnTo>
                  <a:lnTo>
                    <a:pt x="3349" y="499"/>
                  </a:lnTo>
                  <a:lnTo>
                    <a:pt x="1897" y="1607"/>
                  </a:lnTo>
                  <a:lnTo>
                    <a:pt x="1867" y="1627"/>
                  </a:lnTo>
                  <a:lnTo>
                    <a:pt x="1835" y="1643"/>
                  </a:lnTo>
                  <a:lnTo>
                    <a:pt x="1800" y="1654"/>
                  </a:lnTo>
                  <a:lnTo>
                    <a:pt x="1766" y="1662"/>
                  </a:lnTo>
                  <a:lnTo>
                    <a:pt x="1729" y="1664"/>
                  </a:lnTo>
                  <a:lnTo>
                    <a:pt x="1693" y="1662"/>
                  </a:lnTo>
                  <a:lnTo>
                    <a:pt x="1658" y="1654"/>
                  </a:lnTo>
                  <a:lnTo>
                    <a:pt x="1624" y="1644"/>
                  </a:lnTo>
                  <a:lnTo>
                    <a:pt x="1592" y="1627"/>
                  </a:lnTo>
                  <a:lnTo>
                    <a:pt x="1562" y="1607"/>
                  </a:lnTo>
                  <a:lnTo>
                    <a:pt x="110" y="499"/>
                  </a:lnTo>
                  <a:lnTo>
                    <a:pt x="79" y="473"/>
                  </a:lnTo>
                  <a:lnTo>
                    <a:pt x="55" y="443"/>
                  </a:lnTo>
                  <a:lnTo>
                    <a:pt x="33" y="411"/>
                  </a:lnTo>
                  <a:lnTo>
                    <a:pt x="18" y="378"/>
                  </a:lnTo>
                  <a:lnTo>
                    <a:pt x="7" y="341"/>
                  </a:lnTo>
                  <a:lnTo>
                    <a:pt x="1" y="304"/>
                  </a:lnTo>
                  <a:lnTo>
                    <a:pt x="0" y="266"/>
                  </a:lnTo>
                  <a:lnTo>
                    <a:pt x="5" y="227"/>
                  </a:lnTo>
                  <a:lnTo>
                    <a:pt x="15" y="190"/>
                  </a:lnTo>
                  <a:lnTo>
                    <a:pt x="30" y="153"/>
                  </a:lnTo>
                  <a:lnTo>
                    <a:pt x="49" y="119"/>
                  </a:lnTo>
                  <a:lnTo>
                    <a:pt x="73" y="89"/>
                  </a:lnTo>
                  <a:lnTo>
                    <a:pt x="100" y="63"/>
                  </a:lnTo>
                  <a:lnTo>
                    <a:pt x="131" y="42"/>
                  </a:lnTo>
                  <a:lnTo>
                    <a:pt x="164" y="24"/>
                  </a:lnTo>
                  <a:lnTo>
                    <a:pt x="200" y="11"/>
                  </a:lnTo>
                  <a:lnTo>
                    <a:pt x="238" y="4"/>
                  </a:lnTo>
                  <a:lnTo>
                    <a:pt x="2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483">
              <a:extLst>
                <a:ext uri="{FF2B5EF4-FFF2-40B4-BE49-F238E27FC236}">
                  <a16:creationId xmlns:a16="http://schemas.microsoft.com/office/drawing/2014/main" id="{053FDF62-31C1-4D4A-8C90-F68A9C98E9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8913" y="4441825"/>
              <a:ext cx="206375" cy="184150"/>
            </a:xfrm>
            <a:custGeom>
              <a:avLst/>
              <a:gdLst>
                <a:gd name="T0" fmla="*/ 945 w 1293"/>
                <a:gd name="T1" fmla="*/ 9 h 1162"/>
                <a:gd name="T2" fmla="*/ 1008 w 1293"/>
                <a:gd name="T3" fmla="*/ 53 h 1162"/>
                <a:gd name="T4" fmla="*/ 1048 w 1293"/>
                <a:gd name="T5" fmla="*/ 123 h 1162"/>
                <a:gd name="T6" fmla="*/ 1077 w 1293"/>
                <a:gd name="T7" fmla="*/ 204 h 1162"/>
                <a:gd name="T8" fmla="*/ 1108 w 1293"/>
                <a:gd name="T9" fmla="*/ 283 h 1162"/>
                <a:gd name="T10" fmla="*/ 1154 w 1293"/>
                <a:gd name="T11" fmla="*/ 355 h 1162"/>
                <a:gd name="T12" fmla="*/ 1215 w 1293"/>
                <a:gd name="T13" fmla="*/ 424 h 1162"/>
                <a:gd name="T14" fmla="*/ 1269 w 1293"/>
                <a:gd name="T15" fmla="*/ 498 h 1162"/>
                <a:gd name="T16" fmla="*/ 1293 w 1293"/>
                <a:gd name="T17" fmla="*/ 580 h 1162"/>
                <a:gd name="T18" fmla="*/ 1269 w 1293"/>
                <a:gd name="T19" fmla="*/ 664 h 1162"/>
                <a:gd name="T20" fmla="*/ 1215 w 1293"/>
                <a:gd name="T21" fmla="*/ 738 h 1162"/>
                <a:gd name="T22" fmla="*/ 1154 w 1293"/>
                <a:gd name="T23" fmla="*/ 807 h 1162"/>
                <a:gd name="T24" fmla="*/ 1108 w 1293"/>
                <a:gd name="T25" fmla="*/ 879 h 1162"/>
                <a:gd name="T26" fmla="*/ 1077 w 1293"/>
                <a:gd name="T27" fmla="*/ 957 h 1162"/>
                <a:gd name="T28" fmla="*/ 1048 w 1293"/>
                <a:gd name="T29" fmla="*/ 1038 h 1162"/>
                <a:gd name="T30" fmla="*/ 1008 w 1293"/>
                <a:gd name="T31" fmla="*/ 1109 h 1162"/>
                <a:gd name="T32" fmla="*/ 945 w 1293"/>
                <a:gd name="T33" fmla="*/ 1153 h 1162"/>
                <a:gd name="T34" fmla="*/ 861 w 1293"/>
                <a:gd name="T35" fmla="*/ 1161 h 1162"/>
                <a:gd name="T36" fmla="*/ 769 w 1293"/>
                <a:gd name="T37" fmla="*/ 1145 h 1162"/>
                <a:gd name="T38" fmla="*/ 676 w 1293"/>
                <a:gd name="T39" fmla="*/ 1130 h 1162"/>
                <a:gd name="T40" fmla="*/ 585 w 1293"/>
                <a:gd name="T41" fmla="*/ 1134 h 1162"/>
                <a:gd name="T42" fmla="*/ 493 w 1293"/>
                <a:gd name="T43" fmla="*/ 1152 h 1162"/>
                <a:gd name="T44" fmla="*/ 402 w 1293"/>
                <a:gd name="T45" fmla="*/ 1162 h 1162"/>
                <a:gd name="T46" fmla="*/ 323 w 1293"/>
                <a:gd name="T47" fmla="*/ 1142 h 1162"/>
                <a:gd name="T48" fmla="*/ 268 w 1293"/>
                <a:gd name="T49" fmla="*/ 1087 h 1162"/>
                <a:gd name="T50" fmla="*/ 234 w 1293"/>
                <a:gd name="T51" fmla="*/ 1013 h 1162"/>
                <a:gd name="T52" fmla="*/ 206 w 1293"/>
                <a:gd name="T53" fmla="*/ 930 h 1162"/>
                <a:gd name="T54" fmla="*/ 172 w 1293"/>
                <a:gd name="T55" fmla="*/ 855 h 1162"/>
                <a:gd name="T56" fmla="*/ 119 w 1293"/>
                <a:gd name="T57" fmla="*/ 785 h 1162"/>
                <a:gd name="T58" fmla="*/ 57 w 1293"/>
                <a:gd name="T59" fmla="*/ 713 h 1162"/>
                <a:gd name="T60" fmla="*/ 10 w 1293"/>
                <a:gd name="T61" fmla="*/ 638 h 1162"/>
                <a:gd name="T62" fmla="*/ 3 w 1293"/>
                <a:gd name="T63" fmla="*/ 552 h 1162"/>
                <a:gd name="T64" fmla="*/ 38 w 1293"/>
                <a:gd name="T65" fmla="*/ 472 h 1162"/>
                <a:gd name="T66" fmla="*/ 98 w 1293"/>
                <a:gd name="T67" fmla="*/ 401 h 1162"/>
                <a:gd name="T68" fmla="*/ 157 w 1293"/>
                <a:gd name="T69" fmla="*/ 331 h 1162"/>
                <a:gd name="T70" fmla="*/ 196 w 1293"/>
                <a:gd name="T71" fmla="*/ 258 h 1162"/>
                <a:gd name="T72" fmla="*/ 224 w 1293"/>
                <a:gd name="T73" fmla="*/ 176 h 1162"/>
                <a:gd name="T74" fmla="*/ 255 w 1293"/>
                <a:gd name="T75" fmla="*/ 97 h 1162"/>
                <a:gd name="T76" fmla="*/ 302 w 1293"/>
                <a:gd name="T77" fmla="*/ 35 h 1162"/>
                <a:gd name="T78" fmla="*/ 374 w 1293"/>
                <a:gd name="T79" fmla="*/ 2 h 1162"/>
                <a:gd name="T80" fmla="*/ 461 w 1293"/>
                <a:gd name="T81" fmla="*/ 6 h 1162"/>
                <a:gd name="T82" fmla="*/ 554 w 1293"/>
                <a:gd name="T83" fmla="*/ 23 h 1162"/>
                <a:gd name="T84" fmla="*/ 646 w 1293"/>
                <a:gd name="T85" fmla="*/ 33 h 1162"/>
                <a:gd name="T86" fmla="*/ 738 w 1293"/>
                <a:gd name="T87" fmla="*/ 23 h 1162"/>
                <a:gd name="T88" fmla="*/ 831 w 1293"/>
                <a:gd name="T89" fmla="*/ 6 h 1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93" h="1162">
                  <a:moveTo>
                    <a:pt x="890" y="0"/>
                  </a:moveTo>
                  <a:lnTo>
                    <a:pt x="918" y="2"/>
                  </a:lnTo>
                  <a:lnTo>
                    <a:pt x="945" y="9"/>
                  </a:lnTo>
                  <a:lnTo>
                    <a:pt x="969" y="21"/>
                  </a:lnTo>
                  <a:lnTo>
                    <a:pt x="991" y="35"/>
                  </a:lnTo>
                  <a:lnTo>
                    <a:pt x="1008" y="53"/>
                  </a:lnTo>
                  <a:lnTo>
                    <a:pt x="1023" y="75"/>
                  </a:lnTo>
                  <a:lnTo>
                    <a:pt x="1037" y="97"/>
                  </a:lnTo>
                  <a:lnTo>
                    <a:pt x="1048" y="123"/>
                  </a:lnTo>
                  <a:lnTo>
                    <a:pt x="1059" y="149"/>
                  </a:lnTo>
                  <a:lnTo>
                    <a:pt x="1069" y="176"/>
                  </a:lnTo>
                  <a:lnTo>
                    <a:pt x="1077" y="204"/>
                  </a:lnTo>
                  <a:lnTo>
                    <a:pt x="1087" y="231"/>
                  </a:lnTo>
                  <a:lnTo>
                    <a:pt x="1097" y="258"/>
                  </a:lnTo>
                  <a:lnTo>
                    <a:pt x="1108" y="283"/>
                  </a:lnTo>
                  <a:lnTo>
                    <a:pt x="1121" y="307"/>
                  </a:lnTo>
                  <a:lnTo>
                    <a:pt x="1136" y="331"/>
                  </a:lnTo>
                  <a:lnTo>
                    <a:pt x="1154" y="355"/>
                  </a:lnTo>
                  <a:lnTo>
                    <a:pt x="1173" y="377"/>
                  </a:lnTo>
                  <a:lnTo>
                    <a:pt x="1194" y="401"/>
                  </a:lnTo>
                  <a:lnTo>
                    <a:pt x="1215" y="424"/>
                  </a:lnTo>
                  <a:lnTo>
                    <a:pt x="1235" y="449"/>
                  </a:lnTo>
                  <a:lnTo>
                    <a:pt x="1253" y="472"/>
                  </a:lnTo>
                  <a:lnTo>
                    <a:pt x="1269" y="498"/>
                  </a:lnTo>
                  <a:lnTo>
                    <a:pt x="1281" y="524"/>
                  </a:lnTo>
                  <a:lnTo>
                    <a:pt x="1290" y="552"/>
                  </a:lnTo>
                  <a:lnTo>
                    <a:pt x="1293" y="580"/>
                  </a:lnTo>
                  <a:lnTo>
                    <a:pt x="1290" y="610"/>
                  </a:lnTo>
                  <a:lnTo>
                    <a:pt x="1281" y="638"/>
                  </a:lnTo>
                  <a:lnTo>
                    <a:pt x="1269" y="664"/>
                  </a:lnTo>
                  <a:lnTo>
                    <a:pt x="1253" y="689"/>
                  </a:lnTo>
                  <a:lnTo>
                    <a:pt x="1235" y="713"/>
                  </a:lnTo>
                  <a:lnTo>
                    <a:pt x="1215" y="738"/>
                  </a:lnTo>
                  <a:lnTo>
                    <a:pt x="1194" y="761"/>
                  </a:lnTo>
                  <a:lnTo>
                    <a:pt x="1173" y="785"/>
                  </a:lnTo>
                  <a:lnTo>
                    <a:pt x="1154" y="807"/>
                  </a:lnTo>
                  <a:lnTo>
                    <a:pt x="1136" y="831"/>
                  </a:lnTo>
                  <a:lnTo>
                    <a:pt x="1121" y="855"/>
                  </a:lnTo>
                  <a:lnTo>
                    <a:pt x="1108" y="879"/>
                  </a:lnTo>
                  <a:lnTo>
                    <a:pt x="1097" y="903"/>
                  </a:lnTo>
                  <a:lnTo>
                    <a:pt x="1087" y="930"/>
                  </a:lnTo>
                  <a:lnTo>
                    <a:pt x="1077" y="957"/>
                  </a:lnTo>
                  <a:lnTo>
                    <a:pt x="1069" y="986"/>
                  </a:lnTo>
                  <a:lnTo>
                    <a:pt x="1059" y="1013"/>
                  </a:lnTo>
                  <a:lnTo>
                    <a:pt x="1048" y="1038"/>
                  </a:lnTo>
                  <a:lnTo>
                    <a:pt x="1037" y="1064"/>
                  </a:lnTo>
                  <a:lnTo>
                    <a:pt x="1023" y="1087"/>
                  </a:lnTo>
                  <a:lnTo>
                    <a:pt x="1008" y="1109"/>
                  </a:lnTo>
                  <a:lnTo>
                    <a:pt x="991" y="1127"/>
                  </a:lnTo>
                  <a:lnTo>
                    <a:pt x="969" y="1141"/>
                  </a:lnTo>
                  <a:lnTo>
                    <a:pt x="945" y="1153"/>
                  </a:lnTo>
                  <a:lnTo>
                    <a:pt x="918" y="1159"/>
                  </a:lnTo>
                  <a:lnTo>
                    <a:pt x="890" y="1162"/>
                  </a:lnTo>
                  <a:lnTo>
                    <a:pt x="861" y="1161"/>
                  </a:lnTo>
                  <a:lnTo>
                    <a:pt x="831" y="1156"/>
                  </a:lnTo>
                  <a:lnTo>
                    <a:pt x="800" y="1152"/>
                  </a:lnTo>
                  <a:lnTo>
                    <a:pt x="769" y="1145"/>
                  </a:lnTo>
                  <a:lnTo>
                    <a:pt x="738" y="1139"/>
                  </a:lnTo>
                  <a:lnTo>
                    <a:pt x="707" y="1134"/>
                  </a:lnTo>
                  <a:lnTo>
                    <a:pt x="676" y="1130"/>
                  </a:lnTo>
                  <a:lnTo>
                    <a:pt x="646" y="1129"/>
                  </a:lnTo>
                  <a:lnTo>
                    <a:pt x="617" y="1130"/>
                  </a:lnTo>
                  <a:lnTo>
                    <a:pt x="585" y="1134"/>
                  </a:lnTo>
                  <a:lnTo>
                    <a:pt x="554" y="1139"/>
                  </a:lnTo>
                  <a:lnTo>
                    <a:pt x="523" y="1145"/>
                  </a:lnTo>
                  <a:lnTo>
                    <a:pt x="493" y="1152"/>
                  </a:lnTo>
                  <a:lnTo>
                    <a:pt x="461" y="1156"/>
                  </a:lnTo>
                  <a:lnTo>
                    <a:pt x="431" y="1161"/>
                  </a:lnTo>
                  <a:lnTo>
                    <a:pt x="402" y="1162"/>
                  </a:lnTo>
                  <a:lnTo>
                    <a:pt x="374" y="1159"/>
                  </a:lnTo>
                  <a:lnTo>
                    <a:pt x="348" y="1153"/>
                  </a:lnTo>
                  <a:lnTo>
                    <a:pt x="323" y="1142"/>
                  </a:lnTo>
                  <a:lnTo>
                    <a:pt x="302" y="1127"/>
                  </a:lnTo>
                  <a:lnTo>
                    <a:pt x="284" y="1109"/>
                  </a:lnTo>
                  <a:lnTo>
                    <a:pt x="268" y="1087"/>
                  </a:lnTo>
                  <a:lnTo>
                    <a:pt x="255" y="1064"/>
                  </a:lnTo>
                  <a:lnTo>
                    <a:pt x="243" y="1038"/>
                  </a:lnTo>
                  <a:lnTo>
                    <a:pt x="234" y="1013"/>
                  </a:lnTo>
                  <a:lnTo>
                    <a:pt x="224" y="986"/>
                  </a:lnTo>
                  <a:lnTo>
                    <a:pt x="214" y="957"/>
                  </a:lnTo>
                  <a:lnTo>
                    <a:pt x="206" y="930"/>
                  </a:lnTo>
                  <a:lnTo>
                    <a:pt x="196" y="903"/>
                  </a:lnTo>
                  <a:lnTo>
                    <a:pt x="185" y="879"/>
                  </a:lnTo>
                  <a:lnTo>
                    <a:pt x="172" y="855"/>
                  </a:lnTo>
                  <a:lnTo>
                    <a:pt x="157" y="831"/>
                  </a:lnTo>
                  <a:lnTo>
                    <a:pt x="139" y="807"/>
                  </a:lnTo>
                  <a:lnTo>
                    <a:pt x="119" y="785"/>
                  </a:lnTo>
                  <a:lnTo>
                    <a:pt x="98" y="761"/>
                  </a:lnTo>
                  <a:lnTo>
                    <a:pt x="77" y="738"/>
                  </a:lnTo>
                  <a:lnTo>
                    <a:pt x="57" y="713"/>
                  </a:lnTo>
                  <a:lnTo>
                    <a:pt x="38" y="689"/>
                  </a:lnTo>
                  <a:lnTo>
                    <a:pt x="23" y="664"/>
                  </a:lnTo>
                  <a:lnTo>
                    <a:pt x="10" y="638"/>
                  </a:lnTo>
                  <a:lnTo>
                    <a:pt x="3" y="610"/>
                  </a:lnTo>
                  <a:lnTo>
                    <a:pt x="0" y="581"/>
                  </a:lnTo>
                  <a:lnTo>
                    <a:pt x="3" y="552"/>
                  </a:lnTo>
                  <a:lnTo>
                    <a:pt x="10" y="524"/>
                  </a:lnTo>
                  <a:lnTo>
                    <a:pt x="23" y="498"/>
                  </a:lnTo>
                  <a:lnTo>
                    <a:pt x="38" y="472"/>
                  </a:lnTo>
                  <a:lnTo>
                    <a:pt x="57" y="449"/>
                  </a:lnTo>
                  <a:lnTo>
                    <a:pt x="77" y="424"/>
                  </a:lnTo>
                  <a:lnTo>
                    <a:pt x="98" y="401"/>
                  </a:lnTo>
                  <a:lnTo>
                    <a:pt x="119" y="377"/>
                  </a:lnTo>
                  <a:lnTo>
                    <a:pt x="139" y="355"/>
                  </a:lnTo>
                  <a:lnTo>
                    <a:pt x="157" y="331"/>
                  </a:lnTo>
                  <a:lnTo>
                    <a:pt x="172" y="307"/>
                  </a:lnTo>
                  <a:lnTo>
                    <a:pt x="185" y="283"/>
                  </a:lnTo>
                  <a:lnTo>
                    <a:pt x="196" y="258"/>
                  </a:lnTo>
                  <a:lnTo>
                    <a:pt x="206" y="231"/>
                  </a:lnTo>
                  <a:lnTo>
                    <a:pt x="214" y="204"/>
                  </a:lnTo>
                  <a:lnTo>
                    <a:pt x="224" y="176"/>
                  </a:lnTo>
                  <a:lnTo>
                    <a:pt x="234" y="149"/>
                  </a:lnTo>
                  <a:lnTo>
                    <a:pt x="243" y="123"/>
                  </a:lnTo>
                  <a:lnTo>
                    <a:pt x="255" y="97"/>
                  </a:lnTo>
                  <a:lnTo>
                    <a:pt x="268" y="75"/>
                  </a:lnTo>
                  <a:lnTo>
                    <a:pt x="284" y="53"/>
                  </a:lnTo>
                  <a:lnTo>
                    <a:pt x="302" y="35"/>
                  </a:lnTo>
                  <a:lnTo>
                    <a:pt x="323" y="21"/>
                  </a:lnTo>
                  <a:lnTo>
                    <a:pt x="348" y="9"/>
                  </a:lnTo>
                  <a:lnTo>
                    <a:pt x="374" y="2"/>
                  </a:lnTo>
                  <a:lnTo>
                    <a:pt x="402" y="0"/>
                  </a:lnTo>
                  <a:lnTo>
                    <a:pt x="431" y="1"/>
                  </a:lnTo>
                  <a:lnTo>
                    <a:pt x="461" y="6"/>
                  </a:lnTo>
                  <a:lnTo>
                    <a:pt x="493" y="10"/>
                  </a:lnTo>
                  <a:lnTo>
                    <a:pt x="523" y="16"/>
                  </a:lnTo>
                  <a:lnTo>
                    <a:pt x="554" y="23"/>
                  </a:lnTo>
                  <a:lnTo>
                    <a:pt x="585" y="28"/>
                  </a:lnTo>
                  <a:lnTo>
                    <a:pt x="617" y="32"/>
                  </a:lnTo>
                  <a:lnTo>
                    <a:pt x="646" y="33"/>
                  </a:lnTo>
                  <a:lnTo>
                    <a:pt x="676" y="32"/>
                  </a:lnTo>
                  <a:lnTo>
                    <a:pt x="707" y="28"/>
                  </a:lnTo>
                  <a:lnTo>
                    <a:pt x="738" y="23"/>
                  </a:lnTo>
                  <a:lnTo>
                    <a:pt x="769" y="16"/>
                  </a:lnTo>
                  <a:lnTo>
                    <a:pt x="800" y="10"/>
                  </a:lnTo>
                  <a:lnTo>
                    <a:pt x="831" y="6"/>
                  </a:lnTo>
                  <a:lnTo>
                    <a:pt x="861" y="1"/>
                  </a:lnTo>
                  <a:lnTo>
                    <a:pt x="8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484">
              <a:extLst>
                <a:ext uri="{FF2B5EF4-FFF2-40B4-BE49-F238E27FC236}">
                  <a16:creationId xmlns:a16="http://schemas.microsoft.com/office/drawing/2014/main" id="{7607444D-E5A3-4483-837B-11F9F1C607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13038" y="4425950"/>
              <a:ext cx="236538" cy="215900"/>
            </a:xfrm>
            <a:custGeom>
              <a:avLst/>
              <a:gdLst>
                <a:gd name="T0" fmla="*/ 460 w 1492"/>
                <a:gd name="T1" fmla="*/ 216 h 1360"/>
                <a:gd name="T2" fmla="*/ 411 w 1492"/>
                <a:gd name="T3" fmla="*/ 327 h 1360"/>
                <a:gd name="T4" fmla="*/ 320 w 1492"/>
                <a:gd name="T5" fmla="*/ 512 h 1360"/>
                <a:gd name="T6" fmla="*/ 224 w 1492"/>
                <a:gd name="T7" fmla="*/ 624 h 1360"/>
                <a:gd name="T8" fmla="*/ 211 w 1492"/>
                <a:gd name="T9" fmla="*/ 716 h 1360"/>
                <a:gd name="T10" fmla="*/ 298 w 1492"/>
                <a:gd name="T11" fmla="*/ 822 h 1360"/>
                <a:gd name="T12" fmla="*/ 396 w 1492"/>
                <a:gd name="T13" fmla="*/ 989 h 1360"/>
                <a:gd name="T14" fmla="*/ 449 w 1492"/>
                <a:gd name="T15" fmla="*/ 1128 h 1360"/>
                <a:gd name="T16" fmla="*/ 506 w 1492"/>
                <a:gd name="T17" fmla="*/ 1161 h 1360"/>
                <a:gd name="T18" fmla="*/ 651 w 1492"/>
                <a:gd name="T19" fmla="*/ 1137 h 1360"/>
                <a:gd name="T20" fmla="*/ 887 w 1492"/>
                <a:gd name="T21" fmla="*/ 1146 h 1360"/>
                <a:gd name="T22" fmla="*/ 1000 w 1492"/>
                <a:gd name="T23" fmla="*/ 1160 h 1360"/>
                <a:gd name="T24" fmla="*/ 1054 w 1492"/>
                <a:gd name="T25" fmla="*/ 1107 h 1360"/>
                <a:gd name="T26" fmla="*/ 1113 w 1492"/>
                <a:gd name="T27" fmla="*/ 946 h 1360"/>
                <a:gd name="T28" fmla="*/ 1217 w 1492"/>
                <a:gd name="T29" fmla="*/ 797 h 1360"/>
                <a:gd name="T30" fmla="*/ 1291 w 1492"/>
                <a:gd name="T31" fmla="*/ 697 h 1360"/>
                <a:gd name="T32" fmla="*/ 1254 w 1492"/>
                <a:gd name="T33" fmla="*/ 605 h 1360"/>
                <a:gd name="T34" fmla="*/ 1153 w 1492"/>
                <a:gd name="T35" fmla="*/ 485 h 1360"/>
                <a:gd name="T36" fmla="*/ 1073 w 1492"/>
                <a:gd name="T37" fmla="*/ 302 h 1360"/>
                <a:gd name="T38" fmla="*/ 1020 w 1492"/>
                <a:gd name="T39" fmla="*/ 205 h 1360"/>
                <a:gd name="T40" fmla="*/ 940 w 1492"/>
                <a:gd name="T41" fmla="*/ 204 h 1360"/>
                <a:gd name="T42" fmla="*/ 746 w 1492"/>
                <a:gd name="T43" fmla="*/ 232 h 1360"/>
                <a:gd name="T44" fmla="*/ 552 w 1492"/>
                <a:gd name="T45" fmla="*/ 204 h 1360"/>
                <a:gd name="T46" fmla="*/ 599 w 1492"/>
                <a:gd name="T47" fmla="*/ 10 h 1360"/>
                <a:gd name="T48" fmla="*/ 746 w 1492"/>
                <a:gd name="T49" fmla="*/ 32 h 1360"/>
                <a:gd name="T50" fmla="*/ 894 w 1492"/>
                <a:gd name="T51" fmla="*/ 10 h 1360"/>
                <a:gd name="T52" fmla="*/ 1090 w 1492"/>
                <a:gd name="T53" fmla="*/ 18 h 1360"/>
                <a:gd name="T54" fmla="*/ 1211 w 1492"/>
                <a:gd name="T55" fmla="*/ 125 h 1360"/>
                <a:gd name="T56" fmla="*/ 1270 w 1492"/>
                <a:gd name="T57" fmla="*/ 265 h 1360"/>
                <a:gd name="T58" fmla="*/ 1332 w 1492"/>
                <a:gd name="T59" fmla="*/ 391 h 1360"/>
                <a:gd name="T60" fmla="*/ 1423 w 1492"/>
                <a:gd name="T61" fmla="*/ 498 h 1360"/>
                <a:gd name="T62" fmla="*/ 1489 w 1492"/>
                <a:gd name="T63" fmla="*/ 645 h 1360"/>
                <a:gd name="T64" fmla="*/ 1458 w 1492"/>
                <a:gd name="T65" fmla="*/ 809 h 1360"/>
                <a:gd name="T66" fmla="*/ 1365 w 1492"/>
                <a:gd name="T67" fmla="*/ 930 h 1360"/>
                <a:gd name="T68" fmla="*/ 1293 w 1492"/>
                <a:gd name="T69" fmla="*/ 1030 h 1360"/>
                <a:gd name="T70" fmla="*/ 1239 w 1492"/>
                <a:gd name="T71" fmla="*/ 1180 h 1360"/>
                <a:gd name="T72" fmla="*/ 1147 w 1492"/>
                <a:gd name="T73" fmla="*/ 1308 h 1360"/>
                <a:gd name="T74" fmla="*/ 986 w 1492"/>
                <a:gd name="T75" fmla="*/ 1360 h 1360"/>
                <a:gd name="T76" fmla="*/ 794 w 1492"/>
                <a:gd name="T77" fmla="*/ 1332 h 1360"/>
                <a:gd name="T78" fmla="*/ 671 w 1492"/>
                <a:gd name="T79" fmla="*/ 1336 h 1360"/>
                <a:gd name="T80" fmla="*/ 470 w 1492"/>
                <a:gd name="T81" fmla="*/ 1358 h 1360"/>
                <a:gd name="T82" fmla="*/ 321 w 1492"/>
                <a:gd name="T83" fmla="*/ 1285 h 1360"/>
                <a:gd name="T84" fmla="*/ 242 w 1492"/>
                <a:gd name="T85" fmla="*/ 1150 h 1360"/>
                <a:gd name="T86" fmla="*/ 186 w 1492"/>
                <a:gd name="T87" fmla="*/ 1003 h 1360"/>
                <a:gd name="T88" fmla="*/ 108 w 1492"/>
                <a:gd name="T89" fmla="*/ 908 h 1360"/>
                <a:gd name="T90" fmla="*/ 21 w 1492"/>
                <a:gd name="T91" fmla="*/ 780 h 1360"/>
                <a:gd name="T92" fmla="*/ 10 w 1492"/>
                <a:gd name="T93" fmla="*/ 611 h 1360"/>
                <a:gd name="T94" fmla="*/ 89 w 1492"/>
                <a:gd name="T95" fmla="*/ 474 h 1360"/>
                <a:gd name="T96" fmla="*/ 175 w 1492"/>
                <a:gd name="T97" fmla="*/ 373 h 1360"/>
                <a:gd name="T98" fmla="*/ 232 w 1492"/>
                <a:gd name="T99" fmla="*/ 238 h 1360"/>
                <a:gd name="T100" fmla="*/ 299 w 1492"/>
                <a:gd name="T101" fmla="*/ 99 h 1360"/>
                <a:gd name="T102" fmla="*/ 435 w 1492"/>
                <a:gd name="T103" fmla="*/ 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2" h="1360">
                  <a:moveTo>
                    <a:pt x="506" y="200"/>
                  </a:moveTo>
                  <a:lnTo>
                    <a:pt x="492" y="200"/>
                  </a:lnTo>
                  <a:lnTo>
                    <a:pt x="482" y="202"/>
                  </a:lnTo>
                  <a:lnTo>
                    <a:pt x="473" y="205"/>
                  </a:lnTo>
                  <a:lnTo>
                    <a:pt x="460" y="216"/>
                  </a:lnTo>
                  <a:lnTo>
                    <a:pt x="449" y="232"/>
                  </a:lnTo>
                  <a:lnTo>
                    <a:pt x="438" y="254"/>
                  </a:lnTo>
                  <a:lnTo>
                    <a:pt x="429" y="276"/>
                  </a:lnTo>
                  <a:lnTo>
                    <a:pt x="420" y="302"/>
                  </a:lnTo>
                  <a:lnTo>
                    <a:pt x="411" y="327"/>
                  </a:lnTo>
                  <a:lnTo>
                    <a:pt x="396" y="370"/>
                  </a:lnTo>
                  <a:lnTo>
                    <a:pt x="379" y="414"/>
                  </a:lnTo>
                  <a:lnTo>
                    <a:pt x="359" y="456"/>
                  </a:lnTo>
                  <a:lnTo>
                    <a:pt x="340" y="485"/>
                  </a:lnTo>
                  <a:lnTo>
                    <a:pt x="320" y="512"/>
                  </a:lnTo>
                  <a:lnTo>
                    <a:pt x="298" y="538"/>
                  </a:lnTo>
                  <a:lnTo>
                    <a:pt x="275" y="563"/>
                  </a:lnTo>
                  <a:lnTo>
                    <a:pt x="257" y="583"/>
                  </a:lnTo>
                  <a:lnTo>
                    <a:pt x="239" y="605"/>
                  </a:lnTo>
                  <a:lnTo>
                    <a:pt x="224" y="624"/>
                  </a:lnTo>
                  <a:lnTo>
                    <a:pt x="211" y="645"/>
                  </a:lnTo>
                  <a:lnTo>
                    <a:pt x="202" y="663"/>
                  </a:lnTo>
                  <a:lnTo>
                    <a:pt x="199" y="680"/>
                  </a:lnTo>
                  <a:lnTo>
                    <a:pt x="202" y="697"/>
                  </a:lnTo>
                  <a:lnTo>
                    <a:pt x="211" y="716"/>
                  </a:lnTo>
                  <a:lnTo>
                    <a:pt x="224" y="736"/>
                  </a:lnTo>
                  <a:lnTo>
                    <a:pt x="239" y="756"/>
                  </a:lnTo>
                  <a:lnTo>
                    <a:pt x="257" y="777"/>
                  </a:lnTo>
                  <a:lnTo>
                    <a:pt x="275" y="797"/>
                  </a:lnTo>
                  <a:lnTo>
                    <a:pt x="298" y="822"/>
                  </a:lnTo>
                  <a:lnTo>
                    <a:pt x="320" y="848"/>
                  </a:lnTo>
                  <a:lnTo>
                    <a:pt x="340" y="875"/>
                  </a:lnTo>
                  <a:lnTo>
                    <a:pt x="359" y="904"/>
                  </a:lnTo>
                  <a:lnTo>
                    <a:pt x="379" y="946"/>
                  </a:lnTo>
                  <a:lnTo>
                    <a:pt x="396" y="989"/>
                  </a:lnTo>
                  <a:lnTo>
                    <a:pt x="411" y="1033"/>
                  </a:lnTo>
                  <a:lnTo>
                    <a:pt x="420" y="1058"/>
                  </a:lnTo>
                  <a:lnTo>
                    <a:pt x="429" y="1083"/>
                  </a:lnTo>
                  <a:lnTo>
                    <a:pt x="438" y="1107"/>
                  </a:lnTo>
                  <a:lnTo>
                    <a:pt x="449" y="1128"/>
                  </a:lnTo>
                  <a:lnTo>
                    <a:pt x="460" y="1144"/>
                  </a:lnTo>
                  <a:lnTo>
                    <a:pt x="473" y="1155"/>
                  </a:lnTo>
                  <a:lnTo>
                    <a:pt x="482" y="1158"/>
                  </a:lnTo>
                  <a:lnTo>
                    <a:pt x="492" y="1160"/>
                  </a:lnTo>
                  <a:lnTo>
                    <a:pt x="506" y="1161"/>
                  </a:lnTo>
                  <a:lnTo>
                    <a:pt x="528" y="1159"/>
                  </a:lnTo>
                  <a:lnTo>
                    <a:pt x="552" y="1157"/>
                  </a:lnTo>
                  <a:lnTo>
                    <a:pt x="578" y="1151"/>
                  </a:lnTo>
                  <a:lnTo>
                    <a:pt x="605" y="1146"/>
                  </a:lnTo>
                  <a:lnTo>
                    <a:pt x="651" y="1137"/>
                  </a:lnTo>
                  <a:lnTo>
                    <a:pt x="698" y="1131"/>
                  </a:lnTo>
                  <a:lnTo>
                    <a:pt x="746" y="1128"/>
                  </a:lnTo>
                  <a:lnTo>
                    <a:pt x="794" y="1131"/>
                  </a:lnTo>
                  <a:lnTo>
                    <a:pt x="842" y="1137"/>
                  </a:lnTo>
                  <a:lnTo>
                    <a:pt x="887" y="1146"/>
                  </a:lnTo>
                  <a:lnTo>
                    <a:pt x="914" y="1151"/>
                  </a:lnTo>
                  <a:lnTo>
                    <a:pt x="940" y="1157"/>
                  </a:lnTo>
                  <a:lnTo>
                    <a:pt x="965" y="1159"/>
                  </a:lnTo>
                  <a:lnTo>
                    <a:pt x="986" y="1161"/>
                  </a:lnTo>
                  <a:lnTo>
                    <a:pt x="1000" y="1160"/>
                  </a:lnTo>
                  <a:lnTo>
                    <a:pt x="1011" y="1158"/>
                  </a:lnTo>
                  <a:lnTo>
                    <a:pt x="1020" y="1155"/>
                  </a:lnTo>
                  <a:lnTo>
                    <a:pt x="1032" y="1144"/>
                  </a:lnTo>
                  <a:lnTo>
                    <a:pt x="1044" y="1128"/>
                  </a:lnTo>
                  <a:lnTo>
                    <a:pt x="1054" y="1107"/>
                  </a:lnTo>
                  <a:lnTo>
                    <a:pt x="1063" y="1083"/>
                  </a:lnTo>
                  <a:lnTo>
                    <a:pt x="1073" y="1058"/>
                  </a:lnTo>
                  <a:lnTo>
                    <a:pt x="1081" y="1033"/>
                  </a:lnTo>
                  <a:lnTo>
                    <a:pt x="1096" y="989"/>
                  </a:lnTo>
                  <a:lnTo>
                    <a:pt x="1113" y="946"/>
                  </a:lnTo>
                  <a:lnTo>
                    <a:pt x="1134" y="904"/>
                  </a:lnTo>
                  <a:lnTo>
                    <a:pt x="1153" y="875"/>
                  </a:lnTo>
                  <a:lnTo>
                    <a:pt x="1173" y="848"/>
                  </a:lnTo>
                  <a:lnTo>
                    <a:pt x="1195" y="822"/>
                  </a:lnTo>
                  <a:lnTo>
                    <a:pt x="1217" y="797"/>
                  </a:lnTo>
                  <a:lnTo>
                    <a:pt x="1236" y="777"/>
                  </a:lnTo>
                  <a:lnTo>
                    <a:pt x="1254" y="756"/>
                  </a:lnTo>
                  <a:lnTo>
                    <a:pt x="1269" y="736"/>
                  </a:lnTo>
                  <a:lnTo>
                    <a:pt x="1282" y="716"/>
                  </a:lnTo>
                  <a:lnTo>
                    <a:pt x="1291" y="697"/>
                  </a:lnTo>
                  <a:lnTo>
                    <a:pt x="1293" y="680"/>
                  </a:lnTo>
                  <a:lnTo>
                    <a:pt x="1291" y="663"/>
                  </a:lnTo>
                  <a:lnTo>
                    <a:pt x="1282" y="645"/>
                  </a:lnTo>
                  <a:lnTo>
                    <a:pt x="1269" y="624"/>
                  </a:lnTo>
                  <a:lnTo>
                    <a:pt x="1254" y="605"/>
                  </a:lnTo>
                  <a:lnTo>
                    <a:pt x="1236" y="583"/>
                  </a:lnTo>
                  <a:lnTo>
                    <a:pt x="1217" y="563"/>
                  </a:lnTo>
                  <a:lnTo>
                    <a:pt x="1195" y="538"/>
                  </a:lnTo>
                  <a:lnTo>
                    <a:pt x="1173" y="512"/>
                  </a:lnTo>
                  <a:lnTo>
                    <a:pt x="1153" y="485"/>
                  </a:lnTo>
                  <a:lnTo>
                    <a:pt x="1134" y="456"/>
                  </a:lnTo>
                  <a:lnTo>
                    <a:pt x="1113" y="414"/>
                  </a:lnTo>
                  <a:lnTo>
                    <a:pt x="1096" y="370"/>
                  </a:lnTo>
                  <a:lnTo>
                    <a:pt x="1081" y="327"/>
                  </a:lnTo>
                  <a:lnTo>
                    <a:pt x="1073" y="302"/>
                  </a:lnTo>
                  <a:lnTo>
                    <a:pt x="1063" y="276"/>
                  </a:lnTo>
                  <a:lnTo>
                    <a:pt x="1054" y="254"/>
                  </a:lnTo>
                  <a:lnTo>
                    <a:pt x="1044" y="232"/>
                  </a:lnTo>
                  <a:lnTo>
                    <a:pt x="1032" y="216"/>
                  </a:lnTo>
                  <a:lnTo>
                    <a:pt x="1020" y="205"/>
                  </a:lnTo>
                  <a:lnTo>
                    <a:pt x="1011" y="202"/>
                  </a:lnTo>
                  <a:lnTo>
                    <a:pt x="1000" y="200"/>
                  </a:lnTo>
                  <a:lnTo>
                    <a:pt x="986" y="200"/>
                  </a:lnTo>
                  <a:lnTo>
                    <a:pt x="965" y="201"/>
                  </a:lnTo>
                  <a:lnTo>
                    <a:pt x="940" y="204"/>
                  </a:lnTo>
                  <a:lnTo>
                    <a:pt x="914" y="208"/>
                  </a:lnTo>
                  <a:lnTo>
                    <a:pt x="887" y="214"/>
                  </a:lnTo>
                  <a:lnTo>
                    <a:pt x="842" y="222"/>
                  </a:lnTo>
                  <a:lnTo>
                    <a:pt x="794" y="229"/>
                  </a:lnTo>
                  <a:lnTo>
                    <a:pt x="746" y="232"/>
                  </a:lnTo>
                  <a:lnTo>
                    <a:pt x="698" y="229"/>
                  </a:lnTo>
                  <a:lnTo>
                    <a:pt x="651" y="222"/>
                  </a:lnTo>
                  <a:lnTo>
                    <a:pt x="605" y="214"/>
                  </a:lnTo>
                  <a:lnTo>
                    <a:pt x="578" y="208"/>
                  </a:lnTo>
                  <a:lnTo>
                    <a:pt x="552" y="204"/>
                  </a:lnTo>
                  <a:lnTo>
                    <a:pt x="528" y="201"/>
                  </a:lnTo>
                  <a:lnTo>
                    <a:pt x="506" y="200"/>
                  </a:lnTo>
                  <a:close/>
                  <a:moveTo>
                    <a:pt x="506" y="0"/>
                  </a:moveTo>
                  <a:lnTo>
                    <a:pt x="553" y="3"/>
                  </a:lnTo>
                  <a:lnTo>
                    <a:pt x="599" y="10"/>
                  </a:lnTo>
                  <a:lnTo>
                    <a:pt x="643" y="18"/>
                  </a:lnTo>
                  <a:lnTo>
                    <a:pt x="671" y="24"/>
                  </a:lnTo>
                  <a:lnTo>
                    <a:pt x="698" y="28"/>
                  </a:lnTo>
                  <a:lnTo>
                    <a:pt x="723" y="31"/>
                  </a:lnTo>
                  <a:lnTo>
                    <a:pt x="746" y="32"/>
                  </a:lnTo>
                  <a:lnTo>
                    <a:pt x="770" y="31"/>
                  </a:lnTo>
                  <a:lnTo>
                    <a:pt x="794" y="28"/>
                  </a:lnTo>
                  <a:lnTo>
                    <a:pt x="821" y="24"/>
                  </a:lnTo>
                  <a:lnTo>
                    <a:pt x="848" y="18"/>
                  </a:lnTo>
                  <a:lnTo>
                    <a:pt x="894" y="10"/>
                  </a:lnTo>
                  <a:lnTo>
                    <a:pt x="940" y="3"/>
                  </a:lnTo>
                  <a:lnTo>
                    <a:pt x="986" y="0"/>
                  </a:lnTo>
                  <a:lnTo>
                    <a:pt x="1023" y="2"/>
                  </a:lnTo>
                  <a:lnTo>
                    <a:pt x="1058" y="8"/>
                  </a:lnTo>
                  <a:lnTo>
                    <a:pt x="1090" y="18"/>
                  </a:lnTo>
                  <a:lnTo>
                    <a:pt x="1119" y="33"/>
                  </a:lnTo>
                  <a:lnTo>
                    <a:pt x="1147" y="53"/>
                  </a:lnTo>
                  <a:lnTo>
                    <a:pt x="1172" y="74"/>
                  </a:lnTo>
                  <a:lnTo>
                    <a:pt x="1192" y="99"/>
                  </a:lnTo>
                  <a:lnTo>
                    <a:pt x="1211" y="125"/>
                  </a:lnTo>
                  <a:lnTo>
                    <a:pt x="1226" y="152"/>
                  </a:lnTo>
                  <a:lnTo>
                    <a:pt x="1239" y="180"/>
                  </a:lnTo>
                  <a:lnTo>
                    <a:pt x="1251" y="209"/>
                  </a:lnTo>
                  <a:lnTo>
                    <a:pt x="1260" y="238"/>
                  </a:lnTo>
                  <a:lnTo>
                    <a:pt x="1270" y="265"/>
                  </a:lnTo>
                  <a:lnTo>
                    <a:pt x="1281" y="298"/>
                  </a:lnTo>
                  <a:lnTo>
                    <a:pt x="1293" y="329"/>
                  </a:lnTo>
                  <a:lnTo>
                    <a:pt x="1306" y="356"/>
                  </a:lnTo>
                  <a:lnTo>
                    <a:pt x="1318" y="373"/>
                  </a:lnTo>
                  <a:lnTo>
                    <a:pt x="1332" y="391"/>
                  </a:lnTo>
                  <a:lnTo>
                    <a:pt x="1348" y="410"/>
                  </a:lnTo>
                  <a:lnTo>
                    <a:pt x="1365" y="430"/>
                  </a:lnTo>
                  <a:lnTo>
                    <a:pt x="1384" y="451"/>
                  </a:lnTo>
                  <a:lnTo>
                    <a:pt x="1404" y="474"/>
                  </a:lnTo>
                  <a:lnTo>
                    <a:pt x="1423" y="498"/>
                  </a:lnTo>
                  <a:lnTo>
                    <a:pt x="1442" y="524"/>
                  </a:lnTo>
                  <a:lnTo>
                    <a:pt x="1458" y="551"/>
                  </a:lnTo>
                  <a:lnTo>
                    <a:pt x="1472" y="580"/>
                  </a:lnTo>
                  <a:lnTo>
                    <a:pt x="1483" y="611"/>
                  </a:lnTo>
                  <a:lnTo>
                    <a:pt x="1489" y="645"/>
                  </a:lnTo>
                  <a:lnTo>
                    <a:pt x="1492" y="679"/>
                  </a:lnTo>
                  <a:lnTo>
                    <a:pt x="1489" y="715"/>
                  </a:lnTo>
                  <a:lnTo>
                    <a:pt x="1483" y="749"/>
                  </a:lnTo>
                  <a:lnTo>
                    <a:pt x="1472" y="780"/>
                  </a:lnTo>
                  <a:lnTo>
                    <a:pt x="1458" y="809"/>
                  </a:lnTo>
                  <a:lnTo>
                    <a:pt x="1442" y="836"/>
                  </a:lnTo>
                  <a:lnTo>
                    <a:pt x="1423" y="862"/>
                  </a:lnTo>
                  <a:lnTo>
                    <a:pt x="1404" y="886"/>
                  </a:lnTo>
                  <a:lnTo>
                    <a:pt x="1384" y="908"/>
                  </a:lnTo>
                  <a:lnTo>
                    <a:pt x="1365" y="930"/>
                  </a:lnTo>
                  <a:lnTo>
                    <a:pt x="1348" y="949"/>
                  </a:lnTo>
                  <a:lnTo>
                    <a:pt x="1332" y="969"/>
                  </a:lnTo>
                  <a:lnTo>
                    <a:pt x="1318" y="987"/>
                  </a:lnTo>
                  <a:lnTo>
                    <a:pt x="1306" y="1003"/>
                  </a:lnTo>
                  <a:lnTo>
                    <a:pt x="1293" y="1030"/>
                  </a:lnTo>
                  <a:lnTo>
                    <a:pt x="1281" y="1062"/>
                  </a:lnTo>
                  <a:lnTo>
                    <a:pt x="1270" y="1095"/>
                  </a:lnTo>
                  <a:lnTo>
                    <a:pt x="1260" y="1122"/>
                  </a:lnTo>
                  <a:lnTo>
                    <a:pt x="1251" y="1150"/>
                  </a:lnTo>
                  <a:lnTo>
                    <a:pt x="1239" y="1180"/>
                  </a:lnTo>
                  <a:lnTo>
                    <a:pt x="1226" y="1208"/>
                  </a:lnTo>
                  <a:lnTo>
                    <a:pt x="1211" y="1235"/>
                  </a:lnTo>
                  <a:lnTo>
                    <a:pt x="1192" y="1261"/>
                  </a:lnTo>
                  <a:lnTo>
                    <a:pt x="1172" y="1285"/>
                  </a:lnTo>
                  <a:lnTo>
                    <a:pt x="1147" y="1308"/>
                  </a:lnTo>
                  <a:lnTo>
                    <a:pt x="1119" y="1327"/>
                  </a:lnTo>
                  <a:lnTo>
                    <a:pt x="1090" y="1342"/>
                  </a:lnTo>
                  <a:lnTo>
                    <a:pt x="1058" y="1351"/>
                  </a:lnTo>
                  <a:lnTo>
                    <a:pt x="1023" y="1358"/>
                  </a:lnTo>
                  <a:lnTo>
                    <a:pt x="986" y="1360"/>
                  </a:lnTo>
                  <a:lnTo>
                    <a:pt x="940" y="1357"/>
                  </a:lnTo>
                  <a:lnTo>
                    <a:pt x="894" y="1350"/>
                  </a:lnTo>
                  <a:lnTo>
                    <a:pt x="848" y="1342"/>
                  </a:lnTo>
                  <a:lnTo>
                    <a:pt x="821" y="1336"/>
                  </a:lnTo>
                  <a:lnTo>
                    <a:pt x="794" y="1332"/>
                  </a:lnTo>
                  <a:lnTo>
                    <a:pt x="770" y="1329"/>
                  </a:lnTo>
                  <a:lnTo>
                    <a:pt x="746" y="1328"/>
                  </a:lnTo>
                  <a:lnTo>
                    <a:pt x="723" y="1329"/>
                  </a:lnTo>
                  <a:lnTo>
                    <a:pt x="698" y="1332"/>
                  </a:lnTo>
                  <a:lnTo>
                    <a:pt x="671" y="1336"/>
                  </a:lnTo>
                  <a:lnTo>
                    <a:pt x="643" y="1342"/>
                  </a:lnTo>
                  <a:lnTo>
                    <a:pt x="599" y="1350"/>
                  </a:lnTo>
                  <a:lnTo>
                    <a:pt x="553" y="1357"/>
                  </a:lnTo>
                  <a:lnTo>
                    <a:pt x="506" y="1360"/>
                  </a:lnTo>
                  <a:lnTo>
                    <a:pt x="470" y="1358"/>
                  </a:lnTo>
                  <a:lnTo>
                    <a:pt x="435" y="1351"/>
                  </a:lnTo>
                  <a:lnTo>
                    <a:pt x="403" y="1342"/>
                  </a:lnTo>
                  <a:lnTo>
                    <a:pt x="374" y="1327"/>
                  </a:lnTo>
                  <a:lnTo>
                    <a:pt x="345" y="1308"/>
                  </a:lnTo>
                  <a:lnTo>
                    <a:pt x="321" y="1285"/>
                  </a:lnTo>
                  <a:lnTo>
                    <a:pt x="299" y="1261"/>
                  </a:lnTo>
                  <a:lnTo>
                    <a:pt x="282" y="1235"/>
                  </a:lnTo>
                  <a:lnTo>
                    <a:pt x="267" y="1208"/>
                  </a:lnTo>
                  <a:lnTo>
                    <a:pt x="253" y="1180"/>
                  </a:lnTo>
                  <a:lnTo>
                    <a:pt x="242" y="1150"/>
                  </a:lnTo>
                  <a:lnTo>
                    <a:pt x="232" y="1122"/>
                  </a:lnTo>
                  <a:lnTo>
                    <a:pt x="223" y="1095"/>
                  </a:lnTo>
                  <a:lnTo>
                    <a:pt x="211" y="1062"/>
                  </a:lnTo>
                  <a:lnTo>
                    <a:pt x="199" y="1030"/>
                  </a:lnTo>
                  <a:lnTo>
                    <a:pt x="186" y="1003"/>
                  </a:lnTo>
                  <a:lnTo>
                    <a:pt x="175" y="987"/>
                  </a:lnTo>
                  <a:lnTo>
                    <a:pt x="161" y="969"/>
                  </a:lnTo>
                  <a:lnTo>
                    <a:pt x="145" y="951"/>
                  </a:lnTo>
                  <a:lnTo>
                    <a:pt x="128" y="930"/>
                  </a:lnTo>
                  <a:lnTo>
                    <a:pt x="108" y="908"/>
                  </a:lnTo>
                  <a:lnTo>
                    <a:pt x="89" y="886"/>
                  </a:lnTo>
                  <a:lnTo>
                    <a:pt x="69" y="862"/>
                  </a:lnTo>
                  <a:lnTo>
                    <a:pt x="51" y="836"/>
                  </a:lnTo>
                  <a:lnTo>
                    <a:pt x="35" y="809"/>
                  </a:lnTo>
                  <a:lnTo>
                    <a:pt x="21" y="780"/>
                  </a:lnTo>
                  <a:lnTo>
                    <a:pt x="10" y="749"/>
                  </a:lnTo>
                  <a:lnTo>
                    <a:pt x="3" y="715"/>
                  </a:lnTo>
                  <a:lnTo>
                    <a:pt x="0" y="680"/>
                  </a:lnTo>
                  <a:lnTo>
                    <a:pt x="3" y="645"/>
                  </a:lnTo>
                  <a:lnTo>
                    <a:pt x="10" y="611"/>
                  </a:lnTo>
                  <a:lnTo>
                    <a:pt x="21" y="581"/>
                  </a:lnTo>
                  <a:lnTo>
                    <a:pt x="35" y="552"/>
                  </a:lnTo>
                  <a:lnTo>
                    <a:pt x="51" y="524"/>
                  </a:lnTo>
                  <a:lnTo>
                    <a:pt x="69" y="498"/>
                  </a:lnTo>
                  <a:lnTo>
                    <a:pt x="89" y="474"/>
                  </a:lnTo>
                  <a:lnTo>
                    <a:pt x="108" y="451"/>
                  </a:lnTo>
                  <a:lnTo>
                    <a:pt x="128" y="430"/>
                  </a:lnTo>
                  <a:lnTo>
                    <a:pt x="145" y="410"/>
                  </a:lnTo>
                  <a:lnTo>
                    <a:pt x="161" y="391"/>
                  </a:lnTo>
                  <a:lnTo>
                    <a:pt x="175" y="373"/>
                  </a:lnTo>
                  <a:lnTo>
                    <a:pt x="186" y="356"/>
                  </a:lnTo>
                  <a:lnTo>
                    <a:pt x="199" y="329"/>
                  </a:lnTo>
                  <a:lnTo>
                    <a:pt x="211" y="298"/>
                  </a:lnTo>
                  <a:lnTo>
                    <a:pt x="223" y="265"/>
                  </a:lnTo>
                  <a:lnTo>
                    <a:pt x="232" y="238"/>
                  </a:lnTo>
                  <a:lnTo>
                    <a:pt x="242" y="209"/>
                  </a:lnTo>
                  <a:lnTo>
                    <a:pt x="253" y="180"/>
                  </a:lnTo>
                  <a:lnTo>
                    <a:pt x="267" y="152"/>
                  </a:lnTo>
                  <a:lnTo>
                    <a:pt x="282" y="125"/>
                  </a:lnTo>
                  <a:lnTo>
                    <a:pt x="299" y="99"/>
                  </a:lnTo>
                  <a:lnTo>
                    <a:pt x="321" y="74"/>
                  </a:lnTo>
                  <a:lnTo>
                    <a:pt x="345" y="53"/>
                  </a:lnTo>
                  <a:lnTo>
                    <a:pt x="374" y="33"/>
                  </a:lnTo>
                  <a:lnTo>
                    <a:pt x="403" y="18"/>
                  </a:lnTo>
                  <a:lnTo>
                    <a:pt x="435" y="8"/>
                  </a:lnTo>
                  <a:lnTo>
                    <a:pt x="470" y="2"/>
                  </a:lnTo>
                  <a:lnTo>
                    <a:pt x="50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4BD264C3-3B28-46C0-A0E5-ACBA7338BE3F}"/>
              </a:ext>
            </a:extLst>
          </p:cNvPr>
          <p:cNvGrpSpPr/>
          <p:nvPr/>
        </p:nvGrpSpPr>
        <p:grpSpPr>
          <a:xfrm>
            <a:off x="4787381" y="3275367"/>
            <a:ext cx="359385" cy="395298"/>
            <a:chOff x="6319838" y="4229100"/>
            <a:chExt cx="565150" cy="563563"/>
          </a:xfrm>
          <a:solidFill>
            <a:schemeClr val="bg1"/>
          </a:solidFill>
        </p:grpSpPr>
        <p:sp>
          <p:nvSpPr>
            <p:cNvPr id="138" name="Freeform 469">
              <a:extLst>
                <a:ext uri="{FF2B5EF4-FFF2-40B4-BE49-F238E27FC236}">
                  <a16:creationId xmlns:a16="http://schemas.microsoft.com/office/drawing/2014/main" id="{87CF7E95-5B9D-42A8-9CEA-FC818D0710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19838" y="4229100"/>
              <a:ext cx="565150" cy="563563"/>
            </a:xfrm>
            <a:custGeom>
              <a:avLst/>
              <a:gdLst>
                <a:gd name="T0" fmla="*/ 1372 w 3560"/>
                <a:gd name="T1" fmla="*/ 2768 h 3550"/>
                <a:gd name="T2" fmla="*/ 904 w 3560"/>
                <a:gd name="T3" fmla="*/ 2950 h 3550"/>
                <a:gd name="T4" fmla="*/ 854 w 3560"/>
                <a:gd name="T5" fmla="*/ 3150 h 3550"/>
                <a:gd name="T6" fmla="*/ 1083 w 3560"/>
                <a:gd name="T7" fmla="*/ 3278 h 3550"/>
                <a:gd name="T8" fmla="*/ 1293 w 3560"/>
                <a:gd name="T9" fmla="*/ 3359 h 3550"/>
                <a:gd name="T10" fmla="*/ 1495 w 3560"/>
                <a:gd name="T11" fmla="*/ 3407 h 3550"/>
                <a:gd name="T12" fmla="*/ 1714 w 3560"/>
                <a:gd name="T13" fmla="*/ 3431 h 3550"/>
                <a:gd name="T14" fmla="*/ 1993 w 3560"/>
                <a:gd name="T15" fmla="*/ 3418 h 3550"/>
                <a:gd name="T16" fmla="*/ 2328 w 3560"/>
                <a:gd name="T17" fmla="*/ 3338 h 3550"/>
                <a:gd name="T18" fmla="*/ 2474 w 3560"/>
                <a:gd name="T19" fmla="*/ 3280 h 3550"/>
                <a:gd name="T20" fmla="*/ 2700 w 3560"/>
                <a:gd name="T21" fmla="*/ 3153 h 3550"/>
                <a:gd name="T22" fmla="*/ 2739 w 3560"/>
                <a:gd name="T23" fmla="*/ 3005 h 3550"/>
                <a:gd name="T24" fmla="*/ 2281 w 3560"/>
                <a:gd name="T25" fmla="*/ 2794 h 3550"/>
                <a:gd name="T26" fmla="*/ 1777 w 3560"/>
                <a:gd name="T27" fmla="*/ 2722 h 3550"/>
                <a:gd name="T28" fmla="*/ 1371 w 3560"/>
                <a:gd name="T29" fmla="*/ 169 h 3550"/>
                <a:gd name="T30" fmla="*/ 914 w 3560"/>
                <a:gd name="T31" fmla="*/ 361 h 3550"/>
                <a:gd name="T32" fmla="*/ 538 w 3560"/>
                <a:gd name="T33" fmla="*/ 676 h 3550"/>
                <a:gd name="T34" fmla="*/ 270 w 3560"/>
                <a:gd name="T35" fmla="*/ 1085 h 3550"/>
                <a:gd name="T36" fmla="*/ 132 w 3560"/>
                <a:gd name="T37" fmla="*/ 1567 h 3550"/>
                <a:gd name="T38" fmla="*/ 146 w 3560"/>
                <a:gd name="T39" fmla="*/ 2073 h 3550"/>
                <a:gd name="T40" fmla="*/ 301 w 3560"/>
                <a:gd name="T41" fmla="*/ 2529 h 3550"/>
                <a:gd name="T42" fmla="*/ 576 w 3560"/>
                <a:gd name="T43" fmla="*/ 2914 h 3550"/>
                <a:gd name="T44" fmla="*/ 991 w 3560"/>
                <a:gd name="T45" fmla="*/ 2773 h 3550"/>
                <a:gd name="T46" fmla="*/ 1471 w 3560"/>
                <a:gd name="T47" fmla="*/ 2628 h 3550"/>
                <a:gd name="T48" fmla="*/ 1982 w 3560"/>
                <a:gd name="T49" fmla="*/ 2614 h 3550"/>
                <a:gd name="T50" fmla="*/ 2472 w 3560"/>
                <a:gd name="T51" fmla="*/ 2736 h 3550"/>
                <a:gd name="T52" fmla="*/ 2914 w 3560"/>
                <a:gd name="T53" fmla="*/ 2984 h 3550"/>
                <a:gd name="T54" fmla="*/ 3212 w 3560"/>
                <a:gd name="T55" fmla="*/ 2615 h 3550"/>
                <a:gd name="T56" fmla="*/ 3394 w 3560"/>
                <a:gd name="T57" fmla="*/ 2170 h 3550"/>
                <a:gd name="T58" fmla="*/ 3438 w 3560"/>
                <a:gd name="T59" fmla="*/ 1671 h 3550"/>
                <a:gd name="T60" fmla="*/ 3329 w 3560"/>
                <a:gd name="T61" fmla="*/ 1177 h 3550"/>
                <a:gd name="T62" fmla="*/ 3084 w 3560"/>
                <a:gd name="T63" fmla="*/ 751 h 3550"/>
                <a:gd name="T64" fmla="*/ 2728 w 3560"/>
                <a:gd name="T65" fmla="*/ 415 h 3550"/>
                <a:gd name="T66" fmla="*/ 2286 w 3560"/>
                <a:gd name="T67" fmla="*/ 197 h 3550"/>
                <a:gd name="T68" fmla="*/ 1780 w 3560"/>
                <a:gd name="T69" fmla="*/ 118 h 3550"/>
                <a:gd name="T70" fmla="*/ 2202 w 3560"/>
                <a:gd name="T71" fmla="*/ 51 h 3550"/>
                <a:gd name="T72" fmla="*/ 2678 w 3560"/>
                <a:gd name="T73" fmla="*/ 243 h 3550"/>
                <a:gd name="T74" fmla="*/ 3073 w 3560"/>
                <a:gd name="T75" fmla="*/ 556 h 3550"/>
                <a:gd name="T76" fmla="*/ 3366 w 3560"/>
                <a:gd name="T77" fmla="*/ 969 h 3550"/>
                <a:gd name="T78" fmla="*/ 3531 w 3560"/>
                <a:gd name="T79" fmla="*/ 1457 h 3550"/>
                <a:gd name="T80" fmla="*/ 3547 w 3560"/>
                <a:gd name="T81" fmla="*/ 1988 h 3550"/>
                <a:gd name="T82" fmla="*/ 3412 w 3560"/>
                <a:gd name="T83" fmla="*/ 2484 h 3550"/>
                <a:gd name="T84" fmla="*/ 3147 w 3560"/>
                <a:gd name="T85" fmla="*/ 2911 h 3550"/>
                <a:gd name="T86" fmla="*/ 2883 w 3560"/>
                <a:gd name="T87" fmla="*/ 3168 h 3550"/>
                <a:gd name="T88" fmla="*/ 2527 w 3560"/>
                <a:gd name="T89" fmla="*/ 3385 h 3550"/>
                <a:gd name="T90" fmla="*/ 2326 w 3560"/>
                <a:gd name="T91" fmla="*/ 3464 h 3550"/>
                <a:gd name="T92" fmla="*/ 2114 w 3560"/>
                <a:gd name="T93" fmla="*/ 3518 h 3550"/>
                <a:gd name="T94" fmla="*/ 1901 w 3560"/>
                <a:gd name="T95" fmla="*/ 3546 h 3550"/>
                <a:gd name="T96" fmla="*/ 1610 w 3560"/>
                <a:gd name="T97" fmla="*/ 3541 h 3550"/>
                <a:gd name="T98" fmla="*/ 1396 w 3560"/>
                <a:gd name="T99" fmla="*/ 3508 h 3550"/>
                <a:gd name="T100" fmla="*/ 1200 w 3560"/>
                <a:gd name="T101" fmla="*/ 3453 h 3550"/>
                <a:gd name="T102" fmla="*/ 1007 w 3560"/>
                <a:gd name="T103" fmla="*/ 3374 h 3550"/>
                <a:gd name="T104" fmla="*/ 599 w 3560"/>
                <a:gd name="T105" fmla="*/ 3102 h 3550"/>
                <a:gd name="T106" fmla="*/ 350 w 3560"/>
                <a:gd name="T107" fmla="*/ 2829 h 3550"/>
                <a:gd name="T108" fmla="*/ 109 w 3560"/>
                <a:gd name="T109" fmla="*/ 2387 h 3550"/>
                <a:gd name="T110" fmla="*/ 3 w 3560"/>
                <a:gd name="T111" fmla="*/ 1882 h 3550"/>
                <a:gd name="T112" fmla="*/ 51 w 3560"/>
                <a:gd name="T113" fmla="*/ 1354 h 3550"/>
                <a:gd name="T114" fmla="*/ 244 w 3560"/>
                <a:gd name="T115" fmla="*/ 880 h 3550"/>
                <a:gd name="T116" fmla="*/ 558 w 3560"/>
                <a:gd name="T117" fmla="*/ 485 h 3550"/>
                <a:gd name="T118" fmla="*/ 972 w 3560"/>
                <a:gd name="T119" fmla="*/ 194 h 3550"/>
                <a:gd name="T120" fmla="*/ 1461 w 3560"/>
                <a:gd name="T121" fmla="*/ 29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560" h="3550">
                  <a:moveTo>
                    <a:pt x="1777" y="2722"/>
                  </a:moveTo>
                  <a:lnTo>
                    <a:pt x="1673" y="2725"/>
                  </a:lnTo>
                  <a:lnTo>
                    <a:pt x="1572" y="2734"/>
                  </a:lnTo>
                  <a:lnTo>
                    <a:pt x="1471" y="2747"/>
                  </a:lnTo>
                  <a:lnTo>
                    <a:pt x="1372" y="2768"/>
                  </a:lnTo>
                  <a:lnTo>
                    <a:pt x="1275" y="2793"/>
                  </a:lnTo>
                  <a:lnTo>
                    <a:pt x="1179" y="2824"/>
                  </a:lnTo>
                  <a:lnTo>
                    <a:pt x="1085" y="2860"/>
                  </a:lnTo>
                  <a:lnTo>
                    <a:pt x="994" y="2902"/>
                  </a:lnTo>
                  <a:lnTo>
                    <a:pt x="904" y="2950"/>
                  </a:lnTo>
                  <a:lnTo>
                    <a:pt x="818" y="3002"/>
                  </a:lnTo>
                  <a:lnTo>
                    <a:pt x="732" y="3061"/>
                  </a:lnTo>
                  <a:lnTo>
                    <a:pt x="751" y="3073"/>
                  </a:lnTo>
                  <a:lnTo>
                    <a:pt x="831" y="3134"/>
                  </a:lnTo>
                  <a:lnTo>
                    <a:pt x="854" y="3150"/>
                  </a:lnTo>
                  <a:lnTo>
                    <a:pt x="903" y="3181"/>
                  </a:lnTo>
                  <a:lnTo>
                    <a:pt x="951" y="3210"/>
                  </a:lnTo>
                  <a:lnTo>
                    <a:pt x="977" y="3225"/>
                  </a:lnTo>
                  <a:lnTo>
                    <a:pt x="1029" y="3252"/>
                  </a:lnTo>
                  <a:lnTo>
                    <a:pt x="1083" y="3278"/>
                  </a:lnTo>
                  <a:lnTo>
                    <a:pt x="1105" y="3288"/>
                  </a:lnTo>
                  <a:lnTo>
                    <a:pt x="1162" y="3312"/>
                  </a:lnTo>
                  <a:lnTo>
                    <a:pt x="1220" y="3335"/>
                  </a:lnTo>
                  <a:lnTo>
                    <a:pt x="1231" y="3338"/>
                  </a:lnTo>
                  <a:lnTo>
                    <a:pt x="1293" y="3359"/>
                  </a:lnTo>
                  <a:lnTo>
                    <a:pt x="1358" y="3377"/>
                  </a:lnTo>
                  <a:lnTo>
                    <a:pt x="1358" y="3378"/>
                  </a:lnTo>
                  <a:lnTo>
                    <a:pt x="1422" y="3393"/>
                  </a:lnTo>
                  <a:lnTo>
                    <a:pt x="1487" y="3405"/>
                  </a:lnTo>
                  <a:lnTo>
                    <a:pt x="1495" y="3407"/>
                  </a:lnTo>
                  <a:lnTo>
                    <a:pt x="1504" y="3408"/>
                  </a:lnTo>
                  <a:lnTo>
                    <a:pt x="1566" y="3418"/>
                  </a:lnTo>
                  <a:lnTo>
                    <a:pt x="1629" y="3424"/>
                  </a:lnTo>
                  <a:lnTo>
                    <a:pt x="1649" y="3426"/>
                  </a:lnTo>
                  <a:lnTo>
                    <a:pt x="1714" y="3431"/>
                  </a:lnTo>
                  <a:lnTo>
                    <a:pt x="1780" y="3432"/>
                  </a:lnTo>
                  <a:lnTo>
                    <a:pt x="1845" y="3431"/>
                  </a:lnTo>
                  <a:lnTo>
                    <a:pt x="1909" y="3426"/>
                  </a:lnTo>
                  <a:lnTo>
                    <a:pt x="1930" y="3424"/>
                  </a:lnTo>
                  <a:lnTo>
                    <a:pt x="1993" y="3418"/>
                  </a:lnTo>
                  <a:lnTo>
                    <a:pt x="2056" y="3408"/>
                  </a:lnTo>
                  <a:lnTo>
                    <a:pt x="2071" y="3406"/>
                  </a:lnTo>
                  <a:lnTo>
                    <a:pt x="2159" y="3388"/>
                  </a:lnTo>
                  <a:lnTo>
                    <a:pt x="2244" y="3365"/>
                  </a:lnTo>
                  <a:lnTo>
                    <a:pt x="2328" y="3338"/>
                  </a:lnTo>
                  <a:lnTo>
                    <a:pt x="2332" y="3337"/>
                  </a:lnTo>
                  <a:lnTo>
                    <a:pt x="2337" y="3336"/>
                  </a:lnTo>
                  <a:lnTo>
                    <a:pt x="2396" y="3313"/>
                  </a:lnTo>
                  <a:lnTo>
                    <a:pt x="2454" y="3289"/>
                  </a:lnTo>
                  <a:lnTo>
                    <a:pt x="2474" y="3280"/>
                  </a:lnTo>
                  <a:lnTo>
                    <a:pt x="2529" y="3253"/>
                  </a:lnTo>
                  <a:lnTo>
                    <a:pt x="2582" y="3225"/>
                  </a:lnTo>
                  <a:lnTo>
                    <a:pt x="2603" y="3213"/>
                  </a:lnTo>
                  <a:lnTo>
                    <a:pt x="2653" y="3184"/>
                  </a:lnTo>
                  <a:lnTo>
                    <a:pt x="2700" y="3153"/>
                  </a:lnTo>
                  <a:lnTo>
                    <a:pt x="2723" y="3138"/>
                  </a:lnTo>
                  <a:lnTo>
                    <a:pt x="2765" y="3108"/>
                  </a:lnTo>
                  <a:lnTo>
                    <a:pt x="2806" y="3077"/>
                  </a:lnTo>
                  <a:lnTo>
                    <a:pt x="2823" y="3063"/>
                  </a:lnTo>
                  <a:lnTo>
                    <a:pt x="2739" y="3005"/>
                  </a:lnTo>
                  <a:lnTo>
                    <a:pt x="2652" y="2952"/>
                  </a:lnTo>
                  <a:lnTo>
                    <a:pt x="2562" y="2903"/>
                  </a:lnTo>
                  <a:lnTo>
                    <a:pt x="2470" y="2862"/>
                  </a:lnTo>
                  <a:lnTo>
                    <a:pt x="2375" y="2825"/>
                  </a:lnTo>
                  <a:lnTo>
                    <a:pt x="2281" y="2794"/>
                  </a:lnTo>
                  <a:lnTo>
                    <a:pt x="2182" y="2768"/>
                  </a:lnTo>
                  <a:lnTo>
                    <a:pt x="2083" y="2747"/>
                  </a:lnTo>
                  <a:lnTo>
                    <a:pt x="1982" y="2734"/>
                  </a:lnTo>
                  <a:lnTo>
                    <a:pt x="1880" y="2725"/>
                  </a:lnTo>
                  <a:lnTo>
                    <a:pt x="1777" y="2722"/>
                  </a:lnTo>
                  <a:close/>
                  <a:moveTo>
                    <a:pt x="1780" y="118"/>
                  </a:moveTo>
                  <a:lnTo>
                    <a:pt x="1675" y="122"/>
                  </a:lnTo>
                  <a:lnTo>
                    <a:pt x="1572" y="131"/>
                  </a:lnTo>
                  <a:lnTo>
                    <a:pt x="1470" y="147"/>
                  </a:lnTo>
                  <a:lnTo>
                    <a:pt x="1371" y="169"/>
                  </a:lnTo>
                  <a:lnTo>
                    <a:pt x="1274" y="197"/>
                  </a:lnTo>
                  <a:lnTo>
                    <a:pt x="1180" y="230"/>
                  </a:lnTo>
                  <a:lnTo>
                    <a:pt x="1088" y="269"/>
                  </a:lnTo>
                  <a:lnTo>
                    <a:pt x="1000" y="313"/>
                  </a:lnTo>
                  <a:lnTo>
                    <a:pt x="914" y="361"/>
                  </a:lnTo>
                  <a:lnTo>
                    <a:pt x="832" y="415"/>
                  </a:lnTo>
                  <a:lnTo>
                    <a:pt x="753" y="474"/>
                  </a:lnTo>
                  <a:lnTo>
                    <a:pt x="677" y="537"/>
                  </a:lnTo>
                  <a:lnTo>
                    <a:pt x="606" y="605"/>
                  </a:lnTo>
                  <a:lnTo>
                    <a:pt x="538" y="676"/>
                  </a:lnTo>
                  <a:lnTo>
                    <a:pt x="476" y="751"/>
                  </a:lnTo>
                  <a:lnTo>
                    <a:pt x="416" y="829"/>
                  </a:lnTo>
                  <a:lnTo>
                    <a:pt x="362" y="911"/>
                  </a:lnTo>
                  <a:lnTo>
                    <a:pt x="314" y="997"/>
                  </a:lnTo>
                  <a:lnTo>
                    <a:pt x="270" y="1085"/>
                  </a:lnTo>
                  <a:lnTo>
                    <a:pt x="231" y="1177"/>
                  </a:lnTo>
                  <a:lnTo>
                    <a:pt x="197" y="1270"/>
                  </a:lnTo>
                  <a:lnTo>
                    <a:pt x="169" y="1367"/>
                  </a:lnTo>
                  <a:lnTo>
                    <a:pt x="148" y="1466"/>
                  </a:lnTo>
                  <a:lnTo>
                    <a:pt x="132" y="1567"/>
                  </a:lnTo>
                  <a:lnTo>
                    <a:pt x="122" y="1671"/>
                  </a:lnTo>
                  <a:lnTo>
                    <a:pt x="119" y="1775"/>
                  </a:lnTo>
                  <a:lnTo>
                    <a:pt x="122" y="1876"/>
                  </a:lnTo>
                  <a:lnTo>
                    <a:pt x="131" y="1975"/>
                  </a:lnTo>
                  <a:lnTo>
                    <a:pt x="146" y="2073"/>
                  </a:lnTo>
                  <a:lnTo>
                    <a:pt x="166" y="2169"/>
                  </a:lnTo>
                  <a:lnTo>
                    <a:pt x="192" y="2262"/>
                  </a:lnTo>
                  <a:lnTo>
                    <a:pt x="223" y="2354"/>
                  </a:lnTo>
                  <a:lnTo>
                    <a:pt x="260" y="2443"/>
                  </a:lnTo>
                  <a:lnTo>
                    <a:pt x="301" y="2529"/>
                  </a:lnTo>
                  <a:lnTo>
                    <a:pt x="347" y="2613"/>
                  </a:lnTo>
                  <a:lnTo>
                    <a:pt x="398" y="2693"/>
                  </a:lnTo>
                  <a:lnTo>
                    <a:pt x="453" y="2770"/>
                  </a:lnTo>
                  <a:lnTo>
                    <a:pt x="512" y="2844"/>
                  </a:lnTo>
                  <a:lnTo>
                    <a:pt x="576" y="2914"/>
                  </a:lnTo>
                  <a:lnTo>
                    <a:pt x="643" y="2981"/>
                  </a:lnTo>
                  <a:lnTo>
                    <a:pt x="726" y="2922"/>
                  </a:lnTo>
                  <a:lnTo>
                    <a:pt x="812" y="2868"/>
                  </a:lnTo>
                  <a:lnTo>
                    <a:pt x="901" y="2818"/>
                  </a:lnTo>
                  <a:lnTo>
                    <a:pt x="991" y="2773"/>
                  </a:lnTo>
                  <a:lnTo>
                    <a:pt x="1084" y="2735"/>
                  </a:lnTo>
                  <a:lnTo>
                    <a:pt x="1178" y="2700"/>
                  </a:lnTo>
                  <a:lnTo>
                    <a:pt x="1274" y="2670"/>
                  </a:lnTo>
                  <a:lnTo>
                    <a:pt x="1372" y="2646"/>
                  </a:lnTo>
                  <a:lnTo>
                    <a:pt x="1471" y="2628"/>
                  </a:lnTo>
                  <a:lnTo>
                    <a:pt x="1572" y="2614"/>
                  </a:lnTo>
                  <a:lnTo>
                    <a:pt x="1673" y="2605"/>
                  </a:lnTo>
                  <a:lnTo>
                    <a:pt x="1777" y="2603"/>
                  </a:lnTo>
                  <a:lnTo>
                    <a:pt x="1880" y="2605"/>
                  </a:lnTo>
                  <a:lnTo>
                    <a:pt x="1982" y="2614"/>
                  </a:lnTo>
                  <a:lnTo>
                    <a:pt x="2083" y="2628"/>
                  </a:lnTo>
                  <a:lnTo>
                    <a:pt x="2182" y="2646"/>
                  </a:lnTo>
                  <a:lnTo>
                    <a:pt x="2281" y="2671"/>
                  </a:lnTo>
                  <a:lnTo>
                    <a:pt x="2378" y="2700"/>
                  </a:lnTo>
                  <a:lnTo>
                    <a:pt x="2472" y="2736"/>
                  </a:lnTo>
                  <a:lnTo>
                    <a:pt x="2564" y="2775"/>
                  </a:lnTo>
                  <a:lnTo>
                    <a:pt x="2655" y="2820"/>
                  </a:lnTo>
                  <a:lnTo>
                    <a:pt x="2743" y="2870"/>
                  </a:lnTo>
                  <a:lnTo>
                    <a:pt x="2830" y="2925"/>
                  </a:lnTo>
                  <a:lnTo>
                    <a:pt x="2914" y="2984"/>
                  </a:lnTo>
                  <a:lnTo>
                    <a:pt x="2982" y="2917"/>
                  </a:lnTo>
                  <a:lnTo>
                    <a:pt x="3045" y="2848"/>
                  </a:lnTo>
                  <a:lnTo>
                    <a:pt x="3105" y="2773"/>
                  </a:lnTo>
                  <a:lnTo>
                    <a:pt x="3160" y="2696"/>
                  </a:lnTo>
                  <a:lnTo>
                    <a:pt x="3212" y="2615"/>
                  </a:lnTo>
                  <a:lnTo>
                    <a:pt x="3258" y="2531"/>
                  </a:lnTo>
                  <a:lnTo>
                    <a:pt x="3299" y="2445"/>
                  </a:lnTo>
                  <a:lnTo>
                    <a:pt x="3336" y="2356"/>
                  </a:lnTo>
                  <a:lnTo>
                    <a:pt x="3367" y="2264"/>
                  </a:lnTo>
                  <a:lnTo>
                    <a:pt x="3394" y="2170"/>
                  </a:lnTo>
                  <a:lnTo>
                    <a:pt x="3414" y="2074"/>
                  </a:lnTo>
                  <a:lnTo>
                    <a:pt x="3429" y="1976"/>
                  </a:lnTo>
                  <a:lnTo>
                    <a:pt x="3438" y="1876"/>
                  </a:lnTo>
                  <a:lnTo>
                    <a:pt x="3441" y="1775"/>
                  </a:lnTo>
                  <a:lnTo>
                    <a:pt x="3438" y="1671"/>
                  </a:lnTo>
                  <a:lnTo>
                    <a:pt x="3428" y="1567"/>
                  </a:lnTo>
                  <a:lnTo>
                    <a:pt x="3412" y="1466"/>
                  </a:lnTo>
                  <a:lnTo>
                    <a:pt x="3391" y="1367"/>
                  </a:lnTo>
                  <a:lnTo>
                    <a:pt x="3363" y="1270"/>
                  </a:lnTo>
                  <a:lnTo>
                    <a:pt x="3329" y="1177"/>
                  </a:lnTo>
                  <a:lnTo>
                    <a:pt x="3290" y="1085"/>
                  </a:lnTo>
                  <a:lnTo>
                    <a:pt x="3246" y="997"/>
                  </a:lnTo>
                  <a:lnTo>
                    <a:pt x="3198" y="911"/>
                  </a:lnTo>
                  <a:lnTo>
                    <a:pt x="3144" y="829"/>
                  </a:lnTo>
                  <a:lnTo>
                    <a:pt x="3084" y="751"/>
                  </a:lnTo>
                  <a:lnTo>
                    <a:pt x="3022" y="676"/>
                  </a:lnTo>
                  <a:lnTo>
                    <a:pt x="2954" y="605"/>
                  </a:lnTo>
                  <a:lnTo>
                    <a:pt x="2883" y="537"/>
                  </a:lnTo>
                  <a:lnTo>
                    <a:pt x="2807" y="474"/>
                  </a:lnTo>
                  <a:lnTo>
                    <a:pt x="2728" y="415"/>
                  </a:lnTo>
                  <a:lnTo>
                    <a:pt x="2646" y="361"/>
                  </a:lnTo>
                  <a:lnTo>
                    <a:pt x="2560" y="313"/>
                  </a:lnTo>
                  <a:lnTo>
                    <a:pt x="2472" y="269"/>
                  </a:lnTo>
                  <a:lnTo>
                    <a:pt x="2380" y="230"/>
                  </a:lnTo>
                  <a:lnTo>
                    <a:pt x="2286" y="197"/>
                  </a:lnTo>
                  <a:lnTo>
                    <a:pt x="2189" y="169"/>
                  </a:lnTo>
                  <a:lnTo>
                    <a:pt x="2090" y="147"/>
                  </a:lnTo>
                  <a:lnTo>
                    <a:pt x="1988" y="131"/>
                  </a:lnTo>
                  <a:lnTo>
                    <a:pt x="1885" y="122"/>
                  </a:lnTo>
                  <a:lnTo>
                    <a:pt x="1780" y="118"/>
                  </a:lnTo>
                  <a:close/>
                  <a:moveTo>
                    <a:pt x="1780" y="0"/>
                  </a:moveTo>
                  <a:lnTo>
                    <a:pt x="1888" y="3"/>
                  </a:lnTo>
                  <a:lnTo>
                    <a:pt x="1995" y="13"/>
                  </a:lnTo>
                  <a:lnTo>
                    <a:pt x="2099" y="29"/>
                  </a:lnTo>
                  <a:lnTo>
                    <a:pt x="2202" y="51"/>
                  </a:lnTo>
                  <a:lnTo>
                    <a:pt x="2302" y="79"/>
                  </a:lnTo>
                  <a:lnTo>
                    <a:pt x="2400" y="111"/>
                  </a:lnTo>
                  <a:lnTo>
                    <a:pt x="2495" y="150"/>
                  </a:lnTo>
                  <a:lnTo>
                    <a:pt x="2588" y="194"/>
                  </a:lnTo>
                  <a:lnTo>
                    <a:pt x="2678" y="243"/>
                  </a:lnTo>
                  <a:lnTo>
                    <a:pt x="2764" y="297"/>
                  </a:lnTo>
                  <a:lnTo>
                    <a:pt x="2847" y="355"/>
                  </a:lnTo>
                  <a:lnTo>
                    <a:pt x="2926" y="418"/>
                  </a:lnTo>
                  <a:lnTo>
                    <a:pt x="3002" y="485"/>
                  </a:lnTo>
                  <a:lnTo>
                    <a:pt x="3073" y="556"/>
                  </a:lnTo>
                  <a:lnTo>
                    <a:pt x="3140" y="633"/>
                  </a:lnTo>
                  <a:lnTo>
                    <a:pt x="3204" y="711"/>
                  </a:lnTo>
                  <a:lnTo>
                    <a:pt x="3262" y="794"/>
                  </a:lnTo>
                  <a:lnTo>
                    <a:pt x="3316" y="880"/>
                  </a:lnTo>
                  <a:lnTo>
                    <a:pt x="3366" y="969"/>
                  </a:lnTo>
                  <a:lnTo>
                    <a:pt x="3410" y="1062"/>
                  </a:lnTo>
                  <a:lnTo>
                    <a:pt x="3449" y="1156"/>
                  </a:lnTo>
                  <a:lnTo>
                    <a:pt x="3481" y="1254"/>
                  </a:lnTo>
                  <a:lnTo>
                    <a:pt x="3509" y="1354"/>
                  </a:lnTo>
                  <a:lnTo>
                    <a:pt x="3531" y="1457"/>
                  </a:lnTo>
                  <a:lnTo>
                    <a:pt x="3547" y="1561"/>
                  </a:lnTo>
                  <a:lnTo>
                    <a:pt x="3557" y="1667"/>
                  </a:lnTo>
                  <a:lnTo>
                    <a:pt x="3560" y="1775"/>
                  </a:lnTo>
                  <a:lnTo>
                    <a:pt x="3557" y="1883"/>
                  </a:lnTo>
                  <a:lnTo>
                    <a:pt x="3547" y="1988"/>
                  </a:lnTo>
                  <a:lnTo>
                    <a:pt x="3532" y="2091"/>
                  </a:lnTo>
                  <a:lnTo>
                    <a:pt x="3510" y="2193"/>
                  </a:lnTo>
                  <a:lnTo>
                    <a:pt x="3482" y="2292"/>
                  </a:lnTo>
                  <a:lnTo>
                    <a:pt x="3450" y="2389"/>
                  </a:lnTo>
                  <a:lnTo>
                    <a:pt x="3412" y="2484"/>
                  </a:lnTo>
                  <a:lnTo>
                    <a:pt x="3368" y="2575"/>
                  </a:lnTo>
                  <a:lnTo>
                    <a:pt x="3319" y="2665"/>
                  </a:lnTo>
                  <a:lnTo>
                    <a:pt x="3267" y="2750"/>
                  </a:lnTo>
                  <a:lnTo>
                    <a:pt x="3208" y="2832"/>
                  </a:lnTo>
                  <a:lnTo>
                    <a:pt x="3147" y="2911"/>
                  </a:lnTo>
                  <a:lnTo>
                    <a:pt x="3080" y="2986"/>
                  </a:lnTo>
                  <a:lnTo>
                    <a:pt x="3009" y="3057"/>
                  </a:lnTo>
                  <a:lnTo>
                    <a:pt x="3011" y="3058"/>
                  </a:lnTo>
                  <a:lnTo>
                    <a:pt x="2958" y="3106"/>
                  </a:lnTo>
                  <a:lnTo>
                    <a:pt x="2883" y="3168"/>
                  </a:lnTo>
                  <a:lnTo>
                    <a:pt x="2804" y="3226"/>
                  </a:lnTo>
                  <a:lnTo>
                    <a:pt x="2723" y="3280"/>
                  </a:lnTo>
                  <a:lnTo>
                    <a:pt x="2640" y="3329"/>
                  </a:lnTo>
                  <a:lnTo>
                    <a:pt x="2553" y="3374"/>
                  </a:lnTo>
                  <a:lnTo>
                    <a:pt x="2527" y="3385"/>
                  </a:lnTo>
                  <a:lnTo>
                    <a:pt x="2479" y="3407"/>
                  </a:lnTo>
                  <a:lnTo>
                    <a:pt x="2437" y="3424"/>
                  </a:lnTo>
                  <a:lnTo>
                    <a:pt x="2404" y="3437"/>
                  </a:lnTo>
                  <a:lnTo>
                    <a:pt x="2355" y="3454"/>
                  </a:lnTo>
                  <a:lnTo>
                    <a:pt x="2326" y="3464"/>
                  </a:lnTo>
                  <a:lnTo>
                    <a:pt x="2275" y="3479"/>
                  </a:lnTo>
                  <a:lnTo>
                    <a:pt x="2246" y="3488"/>
                  </a:lnTo>
                  <a:lnTo>
                    <a:pt x="2195" y="3501"/>
                  </a:lnTo>
                  <a:lnTo>
                    <a:pt x="2165" y="3508"/>
                  </a:lnTo>
                  <a:lnTo>
                    <a:pt x="2114" y="3518"/>
                  </a:lnTo>
                  <a:lnTo>
                    <a:pt x="2081" y="3524"/>
                  </a:lnTo>
                  <a:lnTo>
                    <a:pt x="2034" y="3532"/>
                  </a:lnTo>
                  <a:lnTo>
                    <a:pt x="1994" y="3537"/>
                  </a:lnTo>
                  <a:lnTo>
                    <a:pt x="1950" y="3541"/>
                  </a:lnTo>
                  <a:lnTo>
                    <a:pt x="1901" y="3546"/>
                  </a:lnTo>
                  <a:lnTo>
                    <a:pt x="1866" y="3548"/>
                  </a:lnTo>
                  <a:lnTo>
                    <a:pt x="1780" y="3550"/>
                  </a:lnTo>
                  <a:lnTo>
                    <a:pt x="1694" y="3548"/>
                  </a:lnTo>
                  <a:lnTo>
                    <a:pt x="1660" y="3546"/>
                  </a:lnTo>
                  <a:lnTo>
                    <a:pt x="1610" y="3541"/>
                  </a:lnTo>
                  <a:lnTo>
                    <a:pt x="1566" y="3537"/>
                  </a:lnTo>
                  <a:lnTo>
                    <a:pt x="1525" y="3532"/>
                  </a:lnTo>
                  <a:lnTo>
                    <a:pt x="1479" y="3524"/>
                  </a:lnTo>
                  <a:lnTo>
                    <a:pt x="1443" y="3518"/>
                  </a:lnTo>
                  <a:lnTo>
                    <a:pt x="1396" y="3508"/>
                  </a:lnTo>
                  <a:lnTo>
                    <a:pt x="1361" y="3501"/>
                  </a:lnTo>
                  <a:lnTo>
                    <a:pt x="1314" y="3488"/>
                  </a:lnTo>
                  <a:lnTo>
                    <a:pt x="1281" y="3479"/>
                  </a:lnTo>
                  <a:lnTo>
                    <a:pt x="1234" y="3465"/>
                  </a:lnTo>
                  <a:lnTo>
                    <a:pt x="1200" y="3453"/>
                  </a:lnTo>
                  <a:lnTo>
                    <a:pt x="1156" y="3438"/>
                  </a:lnTo>
                  <a:lnTo>
                    <a:pt x="1115" y="3422"/>
                  </a:lnTo>
                  <a:lnTo>
                    <a:pt x="1081" y="3407"/>
                  </a:lnTo>
                  <a:lnTo>
                    <a:pt x="1025" y="3382"/>
                  </a:lnTo>
                  <a:lnTo>
                    <a:pt x="1007" y="3374"/>
                  </a:lnTo>
                  <a:lnTo>
                    <a:pt x="920" y="3328"/>
                  </a:lnTo>
                  <a:lnTo>
                    <a:pt x="835" y="3279"/>
                  </a:lnTo>
                  <a:lnTo>
                    <a:pt x="754" y="3225"/>
                  </a:lnTo>
                  <a:lnTo>
                    <a:pt x="674" y="3166"/>
                  </a:lnTo>
                  <a:lnTo>
                    <a:pt x="599" y="3102"/>
                  </a:lnTo>
                  <a:lnTo>
                    <a:pt x="546" y="3055"/>
                  </a:lnTo>
                  <a:lnTo>
                    <a:pt x="548" y="3054"/>
                  </a:lnTo>
                  <a:lnTo>
                    <a:pt x="477" y="2983"/>
                  </a:lnTo>
                  <a:lnTo>
                    <a:pt x="411" y="2908"/>
                  </a:lnTo>
                  <a:lnTo>
                    <a:pt x="350" y="2829"/>
                  </a:lnTo>
                  <a:lnTo>
                    <a:pt x="291" y="2746"/>
                  </a:lnTo>
                  <a:lnTo>
                    <a:pt x="238" y="2661"/>
                  </a:lnTo>
                  <a:lnTo>
                    <a:pt x="191" y="2573"/>
                  </a:lnTo>
                  <a:lnTo>
                    <a:pt x="148" y="2482"/>
                  </a:lnTo>
                  <a:lnTo>
                    <a:pt x="109" y="2387"/>
                  </a:lnTo>
                  <a:lnTo>
                    <a:pt x="77" y="2290"/>
                  </a:lnTo>
                  <a:lnTo>
                    <a:pt x="50" y="2191"/>
                  </a:lnTo>
                  <a:lnTo>
                    <a:pt x="28" y="2090"/>
                  </a:lnTo>
                  <a:lnTo>
                    <a:pt x="13" y="1987"/>
                  </a:lnTo>
                  <a:lnTo>
                    <a:pt x="3" y="1882"/>
                  </a:lnTo>
                  <a:lnTo>
                    <a:pt x="0" y="1775"/>
                  </a:lnTo>
                  <a:lnTo>
                    <a:pt x="3" y="1667"/>
                  </a:lnTo>
                  <a:lnTo>
                    <a:pt x="13" y="1561"/>
                  </a:lnTo>
                  <a:lnTo>
                    <a:pt x="29" y="1457"/>
                  </a:lnTo>
                  <a:lnTo>
                    <a:pt x="51" y="1354"/>
                  </a:lnTo>
                  <a:lnTo>
                    <a:pt x="79" y="1254"/>
                  </a:lnTo>
                  <a:lnTo>
                    <a:pt x="111" y="1156"/>
                  </a:lnTo>
                  <a:lnTo>
                    <a:pt x="150" y="1062"/>
                  </a:lnTo>
                  <a:lnTo>
                    <a:pt x="194" y="969"/>
                  </a:lnTo>
                  <a:lnTo>
                    <a:pt x="244" y="880"/>
                  </a:lnTo>
                  <a:lnTo>
                    <a:pt x="298" y="794"/>
                  </a:lnTo>
                  <a:lnTo>
                    <a:pt x="356" y="711"/>
                  </a:lnTo>
                  <a:lnTo>
                    <a:pt x="420" y="633"/>
                  </a:lnTo>
                  <a:lnTo>
                    <a:pt x="487" y="556"/>
                  </a:lnTo>
                  <a:lnTo>
                    <a:pt x="558" y="485"/>
                  </a:lnTo>
                  <a:lnTo>
                    <a:pt x="634" y="418"/>
                  </a:lnTo>
                  <a:lnTo>
                    <a:pt x="713" y="355"/>
                  </a:lnTo>
                  <a:lnTo>
                    <a:pt x="796" y="297"/>
                  </a:lnTo>
                  <a:lnTo>
                    <a:pt x="882" y="243"/>
                  </a:lnTo>
                  <a:lnTo>
                    <a:pt x="972" y="194"/>
                  </a:lnTo>
                  <a:lnTo>
                    <a:pt x="1065" y="150"/>
                  </a:lnTo>
                  <a:lnTo>
                    <a:pt x="1160" y="111"/>
                  </a:lnTo>
                  <a:lnTo>
                    <a:pt x="1258" y="79"/>
                  </a:lnTo>
                  <a:lnTo>
                    <a:pt x="1358" y="51"/>
                  </a:lnTo>
                  <a:lnTo>
                    <a:pt x="1461" y="29"/>
                  </a:lnTo>
                  <a:lnTo>
                    <a:pt x="1565" y="13"/>
                  </a:lnTo>
                  <a:lnTo>
                    <a:pt x="1672" y="3"/>
                  </a:lnTo>
                  <a:lnTo>
                    <a:pt x="17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470">
              <a:extLst>
                <a:ext uri="{FF2B5EF4-FFF2-40B4-BE49-F238E27FC236}">
                  <a16:creationId xmlns:a16="http://schemas.microsoft.com/office/drawing/2014/main" id="{0119853C-9647-48FD-869F-17F55D944C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2888" y="4267200"/>
              <a:ext cx="19050" cy="36513"/>
            </a:xfrm>
            <a:custGeom>
              <a:avLst/>
              <a:gdLst>
                <a:gd name="T0" fmla="*/ 59 w 118"/>
                <a:gd name="T1" fmla="*/ 0 h 236"/>
                <a:gd name="T2" fmla="*/ 77 w 118"/>
                <a:gd name="T3" fmla="*/ 3 h 236"/>
                <a:gd name="T4" fmla="*/ 94 w 118"/>
                <a:gd name="T5" fmla="*/ 12 h 236"/>
                <a:gd name="T6" fmla="*/ 106 w 118"/>
                <a:gd name="T7" fmla="*/ 24 h 236"/>
                <a:gd name="T8" fmla="*/ 115 w 118"/>
                <a:gd name="T9" fmla="*/ 41 h 236"/>
                <a:gd name="T10" fmla="*/ 118 w 118"/>
                <a:gd name="T11" fmla="*/ 59 h 236"/>
                <a:gd name="T12" fmla="*/ 118 w 118"/>
                <a:gd name="T13" fmla="*/ 177 h 236"/>
                <a:gd name="T14" fmla="*/ 115 w 118"/>
                <a:gd name="T15" fmla="*/ 195 h 236"/>
                <a:gd name="T16" fmla="*/ 106 w 118"/>
                <a:gd name="T17" fmla="*/ 212 h 236"/>
                <a:gd name="T18" fmla="*/ 94 w 118"/>
                <a:gd name="T19" fmla="*/ 225 h 236"/>
                <a:gd name="T20" fmla="*/ 77 w 118"/>
                <a:gd name="T21" fmla="*/ 233 h 236"/>
                <a:gd name="T22" fmla="*/ 59 w 118"/>
                <a:gd name="T23" fmla="*/ 236 h 236"/>
                <a:gd name="T24" fmla="*/ 41 w 118"/>
                <a:gd name="T25" fmla="*/ 233 h 236"/>
                <a:gd name="T26" fmla="*/ 24 w 118"/>
                <a:gd name="T27" fmla="*/ 225 h 236"/>
                <a:gd name="T28" fmla="*/ 12 w 118"/>
                <a:gd name="T29" fmla="*/ 212 h 236"/>
                <a:gd name="T30" fmla="*/ 3 w 118"/>
                <a:gd name="T31" fmla="*/ 195 h 236"/>
                <a:gd name="T32" fmla="*/ 0 w 118"/>
                <a:gd name="T33" fmla="*/ 177 h 236"/>
                <a:gd name="T34" fmla="*/ 0 w 118"/>
                <a:gd name="T35" fmla="*/ 59 h 236"/>
                <a:gd name="T36" fmla="*/ 3 w 118"/>
                <a:gd name="T37" fmla="*/ 41 h 236"/>
                <a:gd name="T38" fmla="*/ 12 w 118"/>
                <a:gd name="T39" fmla="*/ 24 h 236"/>
                <a:gd name="T40" fmla="*/ 24 w 118"/>
                <a:gd name="T41" fmla="*/ 12 h 236"/>
                <a:gd name="T42" fmla="*/ 41 w 118"/>
                <a:gd name="T43" fmla="*/ 3 h 236"/>
                <a:gd name="T44" fmla="*/ 59 w 118"/>
                <a:gd name="T45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236">
                  <a:moveTo>
                    <a:pt x="59" y="0"/>
                  </a:moveTo>
                  <a:lnTo>
                    <a:pt x="77" y="3"/>
                  </a:lnTo>
                  <a:lnTo>
                    <a:pt x="94" y="12"/>
                  </a:lnTo>
                  <a:lnTo>
                    <a:pt x="106" y="24"/>
                  </a:lnTo>
                  <a:lnTo>
                    <a:pt x="115" y="41"/>
                  </a:lnTo>
                  <a:lnTo>
                    <a:pt x="118" y="59"/>
                  </a:lnTo>
                  <a:lnTo>
                    <a:pt x="118" y="177"/>
                  </a:lnTo>
                  <a:lnTo>
                    <a:pt x="115" y="195"/>
                  </a:lnTo>
                  <a:lnTo>
                    <a:pt x="106" y="212"/>
                  </a:lnTo>
                  <a:lnTo>
                    <a:pt x="94" y="225"/>
                  </a:lnTo>
                  <a:lnTo>
                    <a:pt x="77" y="233"/>
                  </a:lnTo>
                  <a:lnTo>
                    <a:pt x="59" y="236"/>
                  </a:lnTo>
                  <a:lnTo>
                    <a:pt x="41" y="233"/>
                  </a:lnTo>
                  <a:lnTo>
                    <a:pt x="24" y="225"/>
                  </a:lnTo>
                  <a:lnTo>
                    <a:pt x="12" y="212"/>
                  </a:lnTo>
                  <a:lnTo>
                    <a:pt x="3" y="195"/>
                  </a:lnTo>
                  <a:lnTo>
                    <a:pt x="0" y="177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2" y="24"/>
                  </a:lnTo>
                  <a:lnTo>
                    <a:pt x="24" y="12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471">
              <a:extLst>
                <a:ext uri="{FF2B5EF4-FFF2-40B4-BE49-F238E27FC236}">
                  <a16:creationId xmlns:a16="http://schemas.microsoft.com/office/drawing/2014/main" id="{53A827D9-8EE2-4BDD-8837-FE90142556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5138" y="4502150"/>
              <a:ext cx="36513" cy="17463"/>
            </a:xfrm>
            <a:custGeom>
              <a:avLst/>
              <a:gdLst>
                <a:gd name="T0" fmla="*/ 59 w 236"/>
                <a:gd name="T1" fmla="*/ 0 h 118"/>
                <a:gd name="T2" fmla="*/ 176 w 236"/>
                <a:gd name="T3" fmla="*/ 0 h 118"/>
                <a:gd name="T4" fmla="*/ 196 w 236"/>
                <a:gd name="T5" fmla="*/ 3 h 118"/>
                <a:gd name="T6" fmla="*/ 212 w 236"/>
                <a:gd name="T7" fmla="*/ 12 h 118"/>
                <a:gd name="T8" fmla="*/ 225 w 236"/>
                <a:gd name="T9" fmla="*/ 25 h 118"/>
                <a:gd name="T10" fmla="*/ 234 w 236"/>
                <a:gd name="T11" fmla="*/ 41 h 118"/>
                <a:gd name="T12" fmla="*/ 236 w 236"/>
                <a:gd name="T13" fmla="*/ 59 h 118"/>
                <a:gd name="T14" fmla="*/ 234 w 236"/>
                <a:gd name="T15" fmla="*/ 77 h 118"/>
                <a:gd name="T16" fmla="*/ 225 w 236"/>
                <a:gd name="T17" fmla="*/ 93 h 118"/>
                <a:gd name="T18" fmla="*/ 212 w 236"/>
                <a:gd name="T19" fmla="*/ 106 h 118"/>
                <a:gd name="T20" fmla="*/ 196 w 236"/>
                <a:gd name="T21" fmla="*/ 115 h 118"/>
                <a:gd name="T22" fmla="*/ 176 w 236"/>
                <a:gd name="T23" fmla="*/ 118 h 118"/>
                <a:gd name="T24" fmla="*/ 59 w 236"/>
                <a:gd name="T25" fmla="*/ 118 h 118"/>
                <a:gd name="T26" fmla="*/ 39 w 236"/>
                <a:gd name="T27" fmla="*/ 115 h 118"/>
                <a:gd name="T28" fmla="*/ 23 w 236"/>
                <a:gd name="T29" fmla="*/ 106 h 118"/>
                <a:gd name="T30" fmla="*/ 10 w 236"/>
                <a:gd name="T31" fmla="*/ 93 h 118"/>
                <a:gd name="T32" fmla="*/ 2 w 236"/>
                <a:gd name="T33" fmla="*/ 77 h 118"/>
                <a:gd name="T34" fmla="*/ 0 w 236"/>
                <a:gd name="T35" fmla="*/ 59 h 118"/>
                <a:gd name="T36" fmla="*/ 2 w 236"/>
                <a:gd name="T37" fmla="*/ 41 h 118"/>
                <a:gd name="T38" fmla="*/ 10 w 236"/>
                <a:gd name="T39" fmla="*/ 25 h 118"/>
                <a:gd name="T40" fmla="*/ 23 w 236"/>
                <a:gd name="T41" fmla="*/ 12 h 118"/>
                <a:gd name="T42" fmla="*/ 39 w 236"/>
                <a:gd name="T43" fmla="*/ 3 h 118"/>
                <a:gd name="T44" fmla="*/ 59 w 236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6" h="118">
                  <a:moveTo>
                    <a:pt x="59" y="0"/>
                  </a:moveTo>
                  <a:lnTo>
                    <a:pt x="176" y="0"/>
                  </a:lnTo>
                  <a:lnTo>
                    <a:pt x="196" y="3"/>
                  </a:lnTo>
                  <a:lnTo>
                    <a:pt x="212" y="12"/>
                  </a:lnTo>
                  <a:lnTo>
                    <a:pt x="225" y="25"/>
                  </a:lnTo>
                  <a:lnTo>
                    <a:pt x="234" y="41"/>
                  </a:lnTo>
                  <a:lnTo>
                    <a:pt x="236" y="59"/>
                  </a:lnTo>
                  <a:lnTo>
                    <a:pt x="234" y="77"/>
                  </a:lnTo>
                  <a:lnTo>
                    <a:pt x="225" y="93"/>
                  </a:lnTo>
                  <a:lnTo>
                    <a:pt x="212" y="106"/>
                  </a:lnTo>
                  <a:lnTo>
                    <a:pt x="196" y="115"/>
                  </a:lnTo>
                  <a:lnTo>
                    <a:pt x="176" y="118"/>
                  </a:lnTo>
                  <a:lnTo>
                    <a:pt x="59" y="118"/>
                  </a:lnTo>
                  <a:lnTo>
                    <a:pt x="39" y="115"/>
                  </a:lnTo>
                  <a:lnTo>
                    <a:pt x="23" y="106"/>
                  </a:lnTo>
                  <a:lnTo>
                    <a:pt x="10" y="93"/>
                  </a:lnTo>
                  <a:lnTo>
                    <a:pt x="2" y="77"/>
                  </a:lnTo>
                  <a:lnTo>
                    <a:pt x="0" y="59"/>
                  </a:lnTo>
                  <a:lnTo>
                    <a:pt x="2" y="41"/>
                  </a:lnTo>
                  <a:lnTo>
                    <a:pt x="10" y="25"/>
                  </a:lnTo>
                  <a:lnTo>
                    <a:pt x="23" y="12"/>
                  </a:lnTo>
                  <a:lnTo>
                    <a:pt x="39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472">
              <a:extLst>
                <a:ext uri="{FF2B5EF4-FFF2-40B4-BE49-F238E27FC236}">
                  <a16:creationId xmlns:a16="http://schemas.microsoft.com/office/drawing/2014/main" id="{A1EA54F9-3A8F-450B-A939-B34390845A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3176" y="4502150"/>
              <a:ext cx="36513" cy="17463"/>
            </a:xfrm>
            <a:custGeom>
              <a:avLst/>
              <a:gdLst>
                <a:gd name="T0" fmla="*/ 60 w 236"/>
                <a:gd name="T1" fmla="*/ 0 h 118"/>
                <a:gd name="T2" fmla="*/ 177 w 236"/>
                <a:gd name="T3" fmla="*/ 0 h 118"/>
                <a:gd name="T4" fmla="*/ 197 w 236"/>
                <a:gd name="T5" fmla="*/ 3 h 118"/>
                <a:gd name="T6" fmla="*/ 213 w 236"/>
                <a:gd name="T7" fmla="*/ 12 h 118"/>
                <a:gd name="T8" fmla="*/ 226 w 236"/>
                <a:gd name="T9" fmla="*/ 25 h 118"/>
                <a:gd name="T10" fmla="*/ 234 w 236"/>
                <a:gd name="T11" fmla="*/ 41 h 118"/>
                <a:gd name="T12" fmla="*/ 236 w 236"/>
                <a:gd name="T13" fmla="*/ 59 h 118"/>
                <a:gd name="T14" fmla="*/ 234 w 236"/>
                <a:gd name="T15" fmla="*/ 77 h 118"/>
                <a:gd name="T16" fmla="*/ 226 w 236"/>
                <a:gd name="T17" fmla="*/ 93 h 118"/>
                <a:gd name="T18" fmla="*/ 213 w 236"/>
                <a:gd name="T19" fmla="*/ 106 h 118"/>
                <a:gd name="T20" fmla="*/ 197 w 236"/>
                <a:gd name="T21" fmla="*/ 115 h 118"/>
                <a:gd name="T22" fmla="*/ 177 w 236"/>
                <a:gd name="T23" fmla="*/ 118 h 118"/>
                <a:gd name="T24" fmla="*/ 60 w 236"/>
                <a:gd name="T25" fmla="*/ 118 h 118"/>
                <a:gd name="T26" fmla="*/ 40 w 236"/>
                <a:gd name="T27" fmla="*/ 115 h 118"/>
                <a:gd name="T28" fmla="*/ 24 w 236"/>
                <a:gd name="T29" fmla="*/ 106 h 118"/>
                <a:gd name="T30" fmla="*/ 11 w 236"/>
                <a:gd name="T31" fmla="*/ 93 h 118"/>
                <a:gd name="T32" fmla="*/ 2 w 236"/>
                <a:gd name="T33" fmla="*/ 77 h 118"/>
                <a:gd name="T34" fmla="*/ 0 w 236"/>
                <a:gd name="T35" fmla="*/ 59 h 118"/>
                <a:gd name="T36" fmla="*/ 2 w 236"/>
                <a:gd name="T37" fmla="*/ 41 h 118"/>
                <a:gd name="T38" fmla="*/ 11 w 236"/>
                <a:gd name="T39" fmla="*/ 25 h 118"/>
                <a:gd name="T40" fmla="*/ 24 w 236"/>
                <a:gd name="T41" fmla="*/ 12 h 118"/>
                <a:gd name="T42" fmla="*/ 40 w 236"/>
                <a:gd name="T43" fmla="*/ 3 h 118"/>
                <a:gd name="T44" fmla="*/ 60 w 236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6" h="118">
                  <a:moveTo>
                    <a:pt x="60" y="0"/>
                  </a:moveTo>
                  <a:lnTo>
                    <a:pt x="177" y="0"/>
                  </a:lnTo>
                  <a:lnTo>
                    <a:pt x="197" y="3"/>
                  </a:lnTo>
                  <a:lnTo>
                    <a:pt x="213" y="12"/>
                  </a:lnTo>
                  <a:lnTo>
                    <a:pt x="226" y="25"/>
                  </a:lnTo>
                  <a:lnTo>
                    <a:pt x="234" y="41"/>
                  </a:lnTo>
                  <a:lnTo>
                    <a:pt x="236" y="59"/>
                  </a:lnTo>
                  <a:lnTo>
                    <a:pt x="234" y="77"/>
                  </a:lnTo>
                  <a:lnTo>
                    <a:pt x="226" y="93"/>
                  </a:lnTo>
                  <a:lnTo>
                    <a:pt x="213" y="106"/>
                  </a:lnTo>
                  <a:lnTo>
                    <a:pt x="197" y="115"/>
                  </a:lnTo>
                  <a:lnTo>
                    <a:pt x="177" y="118"/>
                  </a:lnTo>
                  <a:lnTo>
                    <a:pt x="60" y="118"/>
                  </a:lnTo>
                  <a:lnTo>
                    <a:pt x="40" y="115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2" y="77"/>
                  </a:lnTo>
                  <a:lnTo>
                    <a:pt x="0" y="59"/>
                  </a:lnTo>
                  <a:lnTo>
                    <a:pt x="2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473">
              <a:extLst>
                <a:ext uri="{FF2B5EF4-FFF2-40B4-BE49-F238E27FC236}">
                  <a16:creationId xmlns:a16="http://schemas.microsoft.com/office/drawing/2014/main" id="{58EF8A9E-FD1E-4625-8FC8-229E857C9A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4013" y="4298950"/>
              <a:ext cx="28575" cy="34925"/>
            </a:xfrm>
            <a:custGeom>
              <a:avLst/>
              <a:gdLst>
                <a:gd name="T0" fmla="*/ 118 w 178"/>
                <a:gd name="T1" fmla="*/ 0 h 220"/>
                <a:gd name="T2" fmla="*/ 133 w 178"/>
                <a:gd name="T3" fmla="*/ 2 h 220"/>
                <a:gd name="T4" fmla="*/ 148 w 178"/>
                <a:gd name="T5" fmla="*/ 7 h 220"/>
                <a:gd name="T6" fmla="*/ 160 w 178"/>
                <a:gd name="T7" fmla="*/ 17 h 220"/>
                <a:gd name="T8" fmla="*/ 170 w 178"/>
                <a:gd name="T9" fmla="*/ 30 h 220"/>
                <a:gd name="T10" fmla="*/ 175 w 178"/>
                <a:gd name="T11" fmla="*/ 44 h 220"/>
                <a:gd name="T12" fmla="*/ 178 w 178"/>
                <a:gd name="T13" fmla="*/ 59 h 220"/>
                <a:gd name="T14" fmla="*/ 176 w 178"/>
                <a:gd name="T15" fmla="*/ 74 h 220"/>
                <a:gd name="T16" fmla="*/ 170 w 178"/>
                <a:gd name="T17" fmla="*/ 88 h 220"/>
                <a:gd name="T18" fmla="*/ 111 w 178"/>
                <a:gd name="T19" fmla="*/ 191 h 220"/>
                <a:gd name="T20" fmla="*/ 101 w 178"/>
                <a:gd name="T21" fmla="*/ 203 h 220"/>
                <a:gd name="T22" fmla="*/ 88 w 178"/>
                <a:gd name="T23" fmla="*/ 213 h 220"/>
                <a:gd name="T24" fmla="*/ 74 w 178"/>
                <a:gd name="T25" fmla="*/ 218 h 220"/>
                <a:gd name="T26" fmla="*/ 59 w 178"/>
                <a:gd name="T27" fmla="*/ 220 h 220"/>
                <a:gd name="T28" fmla="*/ 44 w 178"/>
                <a:gd name="T29" fmla="*/ 218 h 220"/>
                <a:gd name="T30" fmla="*/ 30 w 178"/>
                <a:gd name="T31" fmla="*/ 213 h 220"/>
                <a:gd name="T32" fmla="*/ 17 w 178"/>
                <a:gd name="T33" fmla="*/ 203 h 220"/>
                <a:gd name="T34" fmla="*/ 7 w 178"/>
                <a:gd name="T35" fmla="*/ 190 h 220"/>
                <a:gd name="T36" fmla="*/ 2 w 178"/>
                <a:gd name="T37" fmla="*/ 176 h 220"/>
                <a:gd name="T38" fmla="*/ 0 w 178"/>
                <a:gd name="T39" fmla="*/ 161 h 220"/>
                <a:gd name="T40" fmla="*/ 2 w 178"/>
                <a:gd name="T41" fmla="*/ 146 h 220"/>
                <a:gd name="T42" fmla="*/ 8 w 178"/>
                <a:gd name="T43" fmla="*/ 132 h 220"/>
                <a:gd name="T44" fmla="*/ 68 w 178"/>
                <a:gd name="T45" fmla="*/ 29 h 220"/>
                <a:gd name="T46" fmla="*/ 77 w 178"/>
                <a:gd name="T47" fmla="*/ 17 h 220"/>
                <a:gd name="T48" fmla="*/ 89 w 178"/>
                <a:gd name="T49" fmla="*/ 7 h 220"/>
                <a:gd name="T50" fmla="*/ 103 w 178"/>
                <a:gd name="T51" fmla="*/ 2 h 220"/>
                <a:gd name="T52" fmla="*/ 118 w 178"/>
                <a:gd name="T53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8" h="220">
                  <a:moveTo>
                    <a:pt x="118" y="0"/>
                  </a:moveTo>
                  <a:lnTo>
                    <a:pt x="133" y="2"/>
                  </a:lnTo>
                  <a:lnTo>
                    <a:pt x="148" y="7"/>
                  </a:lnTo>
                  <a:lnTo>
                    <a:pt x="160" y="17"/>
                  </a:lnTo>
                  <a:lnTo>
                    <a:pt x="170" y="30"/>
                  </a:lnTo>
                  <a:lnTo>
                    <a:pt x="175" y="44"/>
                  </a:lnTo>
                  <a:lnTo>
                    <a:pt x="178" y="59"/>
                  </a:lnTo>
                  <a:lnTo>
                    <a:pt x="176" y="74"/>
                  </a:lnTo>
                  <a:lnTo>
                    <a:pt x="170" y="88"/>
                  </a:lnTo>
                  <a:lnTo>
                    <a:pt x="111" y="191"/>
                  </a:lnTo>
                  <a:lnTo>
                    <a:pt x="101" y="203"/>
                  </a:lnTo>
                  <a:lnTo>
                    <a:pt x="88" y="213"/>
                  </a:lnTo>
                  <a:lnTo>
                    <a:pt x="74" y="218"/>
                  </a:lnTo>
                  <a:lnTo>
                    <a:pt x="59" y="220"/>
                  </a:lnTo>
                  <a:lnTo>
                    <a:pt x="44" y="218"/>
                  </a:lnTo>
                  <a:lnTo>
                    <a:pt x="30" y="213"/>
                  </a:lnTo>
                  <a:lnTo>
                    <a:pt x="17" y="203"/>
                  </a:lnTo>
                  <a:lnTo>
                    <a:pt x="7" y="190"/>
                  </a:lnTo>
                  <a:lnTo>
                    <a:pt x="2" y="176"/>
                  </a:lnTo>
                  <a:lnTo>
                    <a:pt x="0" y="161"/>
                  </a:lnTo>
                  <a:lnTo>
                    <a:pt x="2" y="146"/>
                  </a:lnTo>
                  <a:lnTo>
                    <a:pt x="8" y="132"/>
                  </a:lnTo>
                  <a:lnTo>
                    <a:pt x="68" y="29"/>
                  </a:lnTo>
                  <a:lnTo>
                    <a:pt x="77" y="17"/>
                  </a:lnTo>
                  <a:lnTo>
                    <a:pt x="89" y="7"/>
                  </a:lnTo>
                  <a:lnTo>
                    <a:pt x="103" y="2"/>
                  </a:lnTo>
                  <a:lnTo>
                    <a:pt x="1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474">
              <a:extLst>
                <a:ext uri="{FF2B5EF4-FFF2-40B4-BE49-F238E27FC236}">
                  <a16:creationId xmlns:a16="http://schemas.microsoft.com/office/drawing/2014/main" id="{7BC5ED94-1ACB-4026-8404-1572B6945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76" y="4616450"/>
              <a:ext cx="34925" cy="28575"/>
            </a:xfrm>
            <a:custGeom>
              <a:avLst/>
              <a:gdLst>
                <a:gd name="T0" fmla="*/ 59 w 222"/>
                <a:gd name="T1" fmla="*/ 0 h 177"/>
                <a:gd name="T2" fmla="*/ 74 w 222"/>
                <a:gd name="T3" fmla="*/ 1 h 177"/>
                <a:gd name="T4" fmla="*/ 89 w 222"/>
                <a:gd name="T5" fmla="*/ 7 h 177"/>
                <a:gd name="T6" fmla="*/ 192 w 222"/>
                <a:gd name="T7" fmla="*/ 67 h 177"/>
                <a:gd name="T8" fmla="*/ 205 w 222"/>
                <a:gd name="T9" fmla="*/ 76 h 177"/>
                <a:gd name="T10" fmla="*/ 213 w 222"/>
                <a:gd name="T11" fmla="*/ 88 h 177"/>
                <a:gd name="T12" fmla="*/ 220 w 222"/>
                <a:gd name="T13" fmla="*/ 103 h 177"/>
                <a:gd name="T14" fmla="*/ 222 w 222"/>
                <a:gd name="T15" fmla="*/ 117 h 177"/>
                <a:gd name="T16" fmla="*/ 220 w 222"/>
                <a:gd name="T17" fmla="*/ 133 h 177"/>
                <a:gd name="T18" fmla="*/ 213 w 222"/>
                <a:gd name="T19" fmla="*/ 147 h 177"/>
                <a:gd name="T20" fmla="*/ 204 w 222"/>
                <a:gd name="T21" fmla="*/ 160 h 177"/>
                <a:gd name="T22" fmla="*/ 192 w 222"/>
                <a:gd name="T23" fmla="*/ 170 h 177"/>
                <a:gd name="T24" fmla="*/ 178 w 222"/>
                <a:gd name="T25" fmla="*/ 175 h 177"/>
                <a:gd name="T26" fmla="*/ 163 w 222"/>
                <a:gd name="T27" fmla="*/ 177 h 177"/>
                <a:gd name="T28" fmla="*/ 148 w 222"/>
                <a:gd name="T29" fmla="*/ 175 h 177"/>
                <a:gd name="T30" fmla="*/ 133 w 222"/>
                <a:gd name="T31" fmla="*/ 169 h 177"/>
                <a:gd name="T32" fmla="*/ 30 w 222"/>
                <a:gd name="T33" fmla="*/ 110 h 177"/>
                <a:gd name="T34" fmla="*/ 17 w 222"/>
                <a:gd name="T35" fmla="*/ 100 h 177"/>
                <a:gd name="T36" fmla="*/ 8 w 222"/>
                <a:gd name="T37" fmla="*/ 88 h 177"/>
                <a:gd name="T38" fmla="*/ 2 w 222"/>
                <a:gd name="T39" fmla="*/ 74 h 177"/>
                <a:gd name="T40" fmla="*/ 0 w 222"/>
                <a:gd name="T41" fmla="*/ 59 h 177"/>
                <a:gd name="T42" fmla="*/ 2 w 222"/>
                <a:gd name="T43" fmla="*/ 44 h 177"/>
                <a:gd name="T44" fmla="*/ 8 w 222"/>
                <a:gd name="T45" fmla="*/ 29 h 177"/>
                <a:gd name="T46" fmla="*/ 18 w 222"/>
                <a:gd name="T47" fmla="*/ 17 h 177"/>
                <a:gd name="T48" fmla="*/ 30 w 222"/>
                <a:gd name="T49" fmla="*/ 7 h 177"/>
                <a:gd name="T50" fmla="*/ 44 w 222"/>
                <a:gd name="T51" fmla="*/ 2 h 177"/>
                <a:gd name="T52" fmla="*/ 59 w 222"/>
                <a:gd name="T53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2" h="177">
                  <a:moveTo>
                    <a:pt x="59" y="0"/>
                  </a:moveTo>
                  <a:lnTo>
                    <a:pt x="74" y="1"/>
                  </a:lnTo>
                  <a:lnTo>
                    <a:pt x="89" y="7"/>
                  </a:lnTo>
                  <a:lnTo>
                    <a:pt x="192" y="67"/>
                  </a:lnTo>
                  <a:lnTo>
                    <a:pt x="205" y="76"/>
                  </a:lnTo>
                  <a:lnTo>
                    <a:pt x="213" y="88"/>
                  </a:lnTo>
                  <a:lnTo>
                    <a:pt x="220" y="103"/>
                  </a:lnTo>
                  <a:lnTo>
                    <a:pt x="222" y="117"/>
                  </a:lnTo>
                  <a:lnTo>
                    <a:pt x="220" y="133"/>
                  </a:lnTo>
                  <a:lnTo>
                    <a:pt x="213" y="147"/>
                  </a:lnTo>
                  <a:lnTo>
                    <a:pt x="204" y="160"/>
                  </a:lnTo>
                  <a:lnTo>
                    <a:pt x="192" y="170"/>
                  </a:lnTo>
                  <a:lnTo>
                    <a:pt x="178" y="175"/>
                  </a:lnTo>
                  <a:lnTo>
                    <a:pt x="163" y="177"/>
                  </a:lnTo>
                  <a:lnTo>
                    <a:pt x="148" y="175"/>
                  </a:lnTo>
                  <a:lnTo>
                    <a:pt x="133" y="169"/>
                  </a:lnTo>
                  <a:lnTo>
                    <a:pt x="30" y="110"/>
                  </a:lnTo>
                  <a:lnTo>
                    <a:pt x="17" y="100"/>
                  </a:lnTo>
                  <a:lnTo>
                    <a:pt x="8" y="88"/>
                  </a:lnTo>
                  <a:lnTo>
                    <a:pt x="2" y="74"/>
                  </a:lnTo>
                  <a:lnTo>
                    <a:pt x="0" y="59"/>
                  </a:lnTo>
                  <a:lnTo>
                    <a:pt x="2" y="44"/>
                  </a:lnTo>
                  <a:lnTo>
                    <a:pt x="8" y="29"/>
                  </a:lnTo>
                  <a:lnTo>
                    <a:pt x="18" y="17"/>
                  </a:lnTo>
                  <a:lnTo>
                    <a:pt x="30" y="7"/>
                  </a:lnTo>
                  <a:lnTo>
                    <a:pt x="44" y="2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475">
              <a:extLst>
                <a:ext uri="{FF2B5EF4-FFF2-40B4-BE49-F238E27FC236}">
                  <a16:creationId xmlns:a16="http://schemas.microsoft.com/office/drawing/2014/main" id="{4CD5F770-D586-499E-82F2-B9FFA0AF30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4926" y="4386263"/>
              <a:ext cx="34925" cy="28575"/>
            </a:xfrm>
            <a:custGeom>
              <a:avLst/>
              <a:gdLst>
                <a:gd name="T0" fmla="*/ 59 w 222"/>
                <a:gd name="T1" fmla="*/ 0 h 177"/>
                <a:gd name="T2" fmla="*/ 74 w 222"/>
                <a:gd name="T3" fmla="*/ 2 h 177"/>
                <a:gd name="T4" fmla="*/ 89 w 222"/>
                <a:gd name="T5" fmla="*/ 8 h 177"/>
                <a:gd name="T6" fmla="*/ 192 w 222"/>
                <a:gd name="T7" fmla="*/ 68 h 177"/>
                <a:gd name="T8" fmla="*/ 205 w 222"/>
                <a:gd name="T9" fmla="*/ 77 h 177"/>
                <a:gd name="T10" fmla="*/ 214 w 222"/>
                <a:gd name="T11" fmla="*/ 89 h 177"/>
                <a:gd name="T12" fmla="*/ 220 w 222"/>
                <a:gd name="T13" fmla="*/ 103 h 177"/>
                <a:gd name="T14" fmla="*/ 222 w 222"/>
                <a:gd name="T15" fmla="*/ 118 h 177"/>
                <a:gd name="T16" fmla="*/ 220 w 222"/>
                <a:gd name="T17" fmla="*/ 133 h 177"/>
                <a:gd name="T18" fmla="*/ 214 w 222"/>
                <a:gd name="T19" fmla="*/ 148 h 177"/>
                <a:gd name="T20" fmla="*/ 204 w 222"/>
                <a:gd name="T21" fmla="*/ 160 h 177"/>
                <a:gd name="T22" fmla="*/ 192 w 222"/>
                <a:gd name="T23" fmla="*/ 170 h 177"/>
                <a:gd name="T24" fmla="*/ 178 w 222"/>
                <a:gd name="T25" fmla="*/ 175 h 177"/>
                <a:gd name="T26" fmla="*/ 163 w 222"/>
                <a:gd name="T27" fmla="*/ 177 h 177"/>
                <a:gd name="T28" fmla="*/ 148 w 222"/>
                <a:gd name="T29" fmla="*/ 175 h 177"/>
                <a:gd name="T30" fmla="*/ 133 w 222"/>
                <a:gd name="T31" fmla="*/ 170 h 177"/>
                <a:gd name="T32" fmla="*/ 30 w 222"/>
                <a:gd name="T33" fmla="*/ 111 h 177"/>
                <a:gd name="T34" fmla="*/ 17 w 222"/>
                <a:gd name="T35" fmla="*/ 101 h 177"/>
                <a:gd name="T36" fmla="*/ 9 w 222"/>
                <a:gd name="T37" fmla="*/ 89 h 177"/>
                <a:gd name="T38" fmla="*/ 2 w 222"/>
                <a:gd name="T39" fmla="*/ 75 h 177"/>
                <a:gd name="T40" fmla="*/ 0 w 222"/>
                <a:gd name="T41" fmla="*/ 60 h 177"/>
                <a:gd name="T42" fmla="*/ 2 w 222"/>
                <a:gd name="T43" fmla="*/ 44 h 177"/>
                <a:gd name="T44" fmla="*/ 9 w 222"/>
                <a:gd name="T45" fmla="*/ 30 h 177"/>
                <a:gd name="T46" fmla="*/ 18 w 222"/>
                <a:gd name="T47" fmla="*/ 17 h 177"/>
                <a:gd name="T48" fmla="*/ 30 w 222"/>
                <a:gd name="T49" fmla="*/ 7 h 177"/>
                <a:gd name="T50" fmla="*/ 44 w 222"/>
                <a:gd name="T51" fmla="*/ 2 h 177"/>
                <a:gd name="T52" fmla="*/ 59 w 222"/>
                <a:gd name="T53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2" h="177">
                  <a:moveTo>
                    <a:pt x="59" y="0"/>
                  </a:moveTo>
                  <a:lnTo>
                    <a:pt x="74" y="2"/>
                  </a:lnTo>
                  <a:lnTo>
                    <a:pt x="89" y="8"/>
                  </a:lnTo>
                  <a:lnTo>
                    <a:pt x="192" y="68"/>
                  </a:lnTo>
                  <a:lnTo>
                    <a:pt x="205" y="77"/>
                  </a:lnTo>
                  <a:lnTo>
                    <a:pt x="214" y="89"/>
                  </a:lnTo>
                  <a:lnTo>
                    <a:pt x="220" y="103"/>
                  </a:lnTo>
                  <a:lnTo>
                    <a:pt x="222" y="118"/>
                  </a:lnTo>
                  <a:lnTo>
                    <a:pt x="220" y="133"/>
                  </a:lnTo>
                  <a:lnTo>
                    <a:pt x="214" y="148"/>
                  </a:lnTo>
                  <a:lnTo>
                    <a:pt x="204" y="160"/>
                  </a:lnTo>
                  <a:lnTo>
                    <a:pt x="192" y="170"/>
                  </a:lnTo>
                  <a:lnTo>
                    <a:pt x="178" y="175"/>
                  </a:lnTo>
                  <a:lnTo>
                    <a:pt x="163" y="177"/>
                  </a:lnTo>
                  <a:lnTo>
                    <a:pt x="148" y="175"/>
                  </a:lnTo>
                  <a:lnTo>
                    <a:pt x="133" y="170"/>
                  </a:lnTo>
                  <a:lnTo>
                    <a:pt x="30" y="111"/>
                  </a:lnTo>
                  <a:lnTo>
                    <a:pt x="17" y="101"/>
                  </a:lnTo>
                  <a:lnTo>
                    <a:pt x="9" y="89"/>
                  </a:lnTo>
                  <a:lnTo>
                    <a:pt x="2" y="75"/>
                  </a:lnTo>
                  <a:lnTo>
                    <a:pt x="0" y="60"/>
                  </a:lnTo>
                  <a:lnTo>
                    <a:pt x="2" y="44"/>
                  </a:lnTo>
                  <a:lnTo>
                    <a:pt x="9" y="30"/>
                  </a:lnTo>
                  <a:lnTo>
                    <a:pt x="18" y="17"/>
                  </a:lnTo>
                  <a:lnTo>
                    <a:pt x="30" y="7"/>
                  </a:lnTo>
                  <a:lnTo>
                    <a:pt x="44" y="2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476">
              <a:extLst>
                <a:ext uri="{FF2B5EF4-FFF2-40B4-BE49-F238E27FC236}">
                  <a16:creationId xmlns:a16="http://schemas.microsoft.com/office/drawing/2014/main" id="{83C2494F-C533-4D61-9365-828E91653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2238" y="4298950"/>
              <a:ext cx="28575" cy="34925"/>
            </a:xfrm>
            <a:custGeom>
              <a:avLst/>
              <a:gdLst>
                <a:gd name="T0" fmla="*/ 61 w 179"/>
                <a:gd name="T1" fmla="*/ 0 h 220"/>
                <a:gd name="T2" fmla="*/ 76 w 179"/>
                <a:gd name="T3" fmla="*/ 2 h 220"/>
                <a:gd name="T4" fmla="*/ 90 w 179"/>
                <a:gd name="T5" fmla="*/ 7 h 220"/>
                <a:gd name="T6" fmla="*/ 102 w 179"/>
                <a:gd name="T7" fmla="*/ 17 h 220"/>
                <a:gd name="T8" fmla="*/ 111 w 179"/>
                <a:gd name="T9" fmla="*/ 29 h 220"/>
                <a:gd name="T10" fmla="*/ 171 w 179"/>
                <a:gd name="T11" fmla="*/ 132 h 220"/>
                <a:gd name="T12" fmla="*/ 177 w 179"/>
                <a:gd name="T13" fmla="*/ 146 h 220"/>
                <a:gd name="T14" fmla="*/ 179 w 179"/>
                <a:gd name="T15" fmla="*/ 162 h 220"/>
                <a:gd name="T16" fmla="*/ 177 w 179"/>
                <a:gd name="T17" fmla="*/ 176 h 220"/>
                <a:gd name="T18" fmla="*/ 171 w 179"/>
                <a:gd name="T19" fmla="*/ 191 h 220"/>
                <a:gd name="T20" fmla="*/ 162 w 179"/>
                <a:gd name="T21" fmla="*/ 203 h 220"/>
                <a:gd name="T22" fmla="*/ 149 w 179"/>
                <a:gd name="T23" fmla="*/ 213 h 220"/>
                <a:gd name="T24" fmla="*/ 135 w 179"/>
                <a:gd name="T25" fmla="*/ 219 h 220"/>
                <a:gd name="T26" fmla="*/ 120 w 179"/>
                <a:gd name="T27" fmla="*/ 220 h 220"/>
                <a:gd name="T28" fmla="*/ 105 w 179"/>
                <a:gd name="T29" fmla="*/ 218 h 220"/>
                <a:gd name="T30" fmla="*/ 90 w 179"/>
                <a:gd name="T31" fmla="*/ 213 h 220"/>
                <a:gd name="T32" fmla="*/ 78 w 179"/>
                <a:gd name="T33" fmla="*/ 203 h 220"/>
                <a:gd name="T34" fmla="*/ 68 w 179"/>
                <a:gd name="T35" fmla="*/ 191 h 220"/>
                <a:gd name="T36" fmla="*/ 9 w 179"/>
                <a:gd name="T37" fmla="*/ 88 h 220"/>
                <a:gd name="T38" fmla="*/ 3 w 179"/>
                <a:gd name="T39" fmla="*/ 74 h 220"/>
                <a:gd name="T40" fmla="*/ 0 w 179"/>
                <a:gd name="T41" fmla="*/ 59 h 220"/>
                <a:gd name="T42" fmla="*/ 3 w 179"/>
                <a:gd name="T43" fmla="*/ 44 h 220"/>
                <a:gd name="T44" fmla="*/ 9 w 179"/>
                <a:gd name="T45" fmla="*/ 30 h 220"/>
                <a:gd name="T46" fmla="*/ 18 w 179"/>
                <a:gd name="T47" fmla="*/ 17 h 220"/>
                <a:gd name="T48" fmla="*/ 31 w 179"/>
                <a:gd name="T49" fmla="*/ 7 h 220"/>
                <a:gd name="T50" fmla="*/ 46 w 179"/>
                <a:gd name="T51" fmla="*/ 2 h 220"/>
                <a:gd name="T52" fmla="*/ 61 w 179"/>
                <a:gd name="T53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9" h="220">
                  <a:moveTo>
                    <a:pt x="61" y="0"/>
                  </a:moveTo>
                  <a:lnTo>
                    <a:pt x="76" y="2"/>
                  </a:lnTo>
                  <a:lnTo>
                    <a:pt x="90" y="7"/>
                  </a:lnTo>
                  <a:lnTo>
                    <a:pt x="102" y="17"/>
                  </a:lnTo>
                  <a:lnTo>
                    <a:pt x="111" y="29"/>
                  </a:lnTo>
                  <a:lnTo>
                    <a:pt x="171" y="132"/>
                  </a:lnTo>
                  <a:lnTo>
                    <a:pt x="177" y="146"/>
                  </a:lnTo>
                  <a:lnTo>
                    <a:pt x="179" y="162"/>
                  </a:lnTo>
                  <a:lnTo>
                    <a:pt x="177" y="176"/>
                  </a:lnTo>
                  <a:lnTo>
                    <a:pt x="171" y="191"/>
                  </a:lnTo>
                  <a:lnTo>
                    <a:pt x="162" y="203"/>
                  </a:lnTo>
                  <a:lnTo>
                    <a:pt x="149" y="213"/>
                  </a:lnTo>
                  <a:lnTo>
                    <a:pt x="135" y="219"/>
                  </a:lnTo>
                  <a:lnTo>
                    <a:pt x="120" y="220"/>
                  </a:lnTo>
                  <a:lnTo>
                    <a:pt x="105" y="218"/>
                  </a:lnTo>
                  <a:lnTo>
                    <a:pt x="90" y="213"/>
                  </a:lnTo>
                  <a:lnTo>
                    <a:pt x="78" y="203"/>
                  </a:lnTo>
                  <a:lnTo>
                    <a:pt x="68" y="191"/>
                  </a:lnTo>
                  <a:lnTo>
                    <a:pt x="9" y="88"/>
                  </a:lnTo>
                  <a:lnTo>
                    <a:pt x="3" y="74"/>
                  </a:lnTo>
                  <a:lnTo>
                    <a:pt x="0" y="59"/>
                  </a:lnTo>
                  <a:lnTo>
                    <a:pt x="3" y="44"/>
                  </a:lnTo>
                  <a:lnTo>
                    <a:pt x="9" y="30"/>
                  </a:lnTo>
                  <a:lnTo>
                    <a:pt x="18" y="17"/>
                  </a:lnTo>
                  <a:lnTo>
                    <a:pt x="31" y="7"/>
                  </a:lnTo>
                  <a:lnTo>
                    <a:pt x="46" y="2"/>
                  </a:lnTo>
                  <a:lnTo>
                    <a:pt x="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477">
              <a:extLst>
                <a:ext uri="{FF2B5EF4-FFF2-40B4-BE49-F238E27FC236}">
                  <a16:creationId xmlns:a16="http://schemas.microsoft.com/office/drawing/2014/main" id="{DDDCD668-C353-497F-9F41-5A4B5DC9F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1801" y="4381500"/>
              <a:ext cx="34925" cy="28575"/>
            </a:xfrm>
            <a:custGeom>
              <a:avLst/>
              <a:gdLst>
                <a:gd name="T0" fmla="*/ 163 w 222"/>
                <a:gd name="T1" fmla="*/ 0 h 178"/>
                <a:gd name="T2" fmla="*/ 178 w 222"/>
                <a:gd name="T3" fmla="*/ 2 h 178"/>
                <a:gd name="T4" fmla="*/ 192 w 222"/>
                <a:gd name="T5" fmla="*/ 8 h 178"/>
                <a:gd name="T6" fmla="*/ 204 w 222"/>
                <a:gd name="T7" fmla="*/ 17 h 178"/>
                <a:gd name="T8" fmla="*/ 213 w 222"/>
                <a:gd name="T9" fmla="*/ 30 h 178"/>
                <a:gd name="T10" fmla="*/ 220 w 222"/>
                <a:gd name="T11" fmla="*/ 45 h 178"/>
                <a:gd name="T12" fmla="*/ 222 w 222"/>
                <a:gd name="T13" fmla="*/ 60 h 178"/>
                <a:gd name="T14" fmla="*/ 220 w 222"/>
                <a:gd name="T15" fmla="*/ 75 h 178"/>
                <a:gd name="T16" fmla="*/ 213 w 222"/>
                <a:gd name="T17" fmla="*/ 89 h 178"/>
                <a:gd name="T18" fmla="*/ 205 w 222"/>
                <a:gd name="T19" fmla="*/ 101 h 178"/>
                <a:gd name="T20" fmla="*/ 192 w 222"/>
                <a:gd name="T21" fmla="*/ 111 h 178"/>
                <a:gd name="T22" fmla="*/ 89 w 222"/>
                <a:gd name="T23" fmla="*/ 170 h 178"/>
                <a:gd name="T24" fmla="*/ 74 w 222"/>
                <a:gd name="T25" fmla="*/ 176 h 178"/>
                <a:gd name="T26" fmla="*/ 59 w 222"/>
                <a:gd name="T27" fmla="*/ 178 h 178"/>
                <a:gd name="T28" fmla="*/ 44 w 222"/>
                <a:gd name="T29" fmla="*/ 176 h 178"/>
                <a:gd name="T30" fmla="*/ 30 w 222"/>
                <a:gd name="T31" fmla="*/ 170 h 178"/>
                <a:gd name="T32" fmla="*/ 18 w 222"/>
                <a:gd name="T33" fmla="*/ 161 h 178"/>
                <a:gd name="T34" fmla="*/ 8 w 222"/>
                <a:gd name="T35" fmla="*/ 148 h 178"/>
                <a:gd name="T36" fmla="*/ 2 w 222"/>
                <a:gd name="T37" fmla="*/ 133 h 178"/>
                <a:gd name="T38" fmla="*/ 0 w 222"/>
                <a:gd name="T39" fmla="*/ 118 h 178"/>
                <a:gd name="T40" fmla="*/ 2 w 222"/>
                <a:gd name="T41" fmla="*/ 103 h 178"/>
                <a:gd name="T42" fmla="*/ 8 w 222"/>
                <a:gd name="T43" fmla="*/ 89 h 178"/>
                <a:gd name="T44" fmla="*/ 17 w 222"/>
                <a:gd name="T45" fmla="*/ 77 h 178"/>
                <a:gd name="T46" fmla="*/ 30 w 222"/>
                <a:gd name="T47" fmla="*/ 68 h 178"/>
                <a:gd name="T48" fmla="*/ 132 w 222"/>
                <a:gd name="T49" fmla="*/ 8 h 178"/>
                <a:gd name="T50" fmla="*/ 148 w 222"/>
                <a:gd name="T51" fmla="*/ 2 h 178"/>
                <a:gd name="T52" fmla="*/ 163 w 222"/>
                <a:gd name="T5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2" h="178">
                  <a:moveTo>
                    <a:pt x="163" y="0"/>
                  </a:moveTo>
                  <a:lnTo>
                    <a:pt x="178" y="2"/>
                  </a:lnTo>
                  <a:lnTo>
                    <a:pt x="192" y="8"/>
                  </a:lnTo>
                  <a:lnTo>
                    <a:pt x="204" y="17"/>
                  </a:lnTo>
                  <a:lnTo>
                    <a:pt x="213" y="30"/>
                  </a:lnTo>
                  <a:lnTo>
                    <a:pt x="220" y="45"/>
                  </a:lnTo>
                  <a:lnTo>
                    <a:pt x="222" y="60"/>
                  </a:lnTo>
                  <a:lnTo>
                    <a:pt x="220" y="75"/>
                  </a:lnTo>
                  <a:lnTo>
                    <a:pt x="213" y="89"/>
                  </a:lnTo>
                  <a:lnTo>
                    <a:pt x="205" y="101"/>
                  </a:lnTo>
                  <a:lnTo>
                    <a:pt x="192" y="111"/>
                  </a:lnTo>
                  <a:lnTo>
                    <a:pt x="89" y="170"/>
                  </a:lnTo>
                  <a:lnTo>
                    <a:pt x="74" y="176"/>
                  </a:lnTo>
                  <a:lnTo>
                    <a:pt x="59" y="178"/>
                  </a:lnTo>
                  <a:lnTo>
                    <a:pt x="44" y="176"/>
                  </a:lnTo>
                  <a:lnTo>
                    <a:pt x="30" y="170"/>
                  </a:lnTo>
                  <a:lnTo>
                    <a:pt x="18" y="161"/>
                  </a:lnTo>
                  <a:lnTo>
                    <a:pt x="8" y="148"/>
                  </a:lnTo>
                  <a:lnTo>
                    <a:pt x="2" y="133"/>
                  </a:lnTo>
                  <a:lnTo>
                    <a:pt x="0" y="118"/>
                  </a:lnTo>
                  <a:lnTo>
                    <a:pt x="2" y="103"/>
                  </a:lnTo>
                  <a:lnTo>
                    <a:pt x="8" y="89"/>
                  </a:lnTo>
                  <a:lnTo>
                    <a:pt x="17" y="77"/>
                  </a:lnTo>
                  <a:lnTo>
                    <a:pt x="30" y="68"/>
                  </a:lnTo>
                  <a:lnTo>
                    <a:pt x="132" y="8"/>
                  </a:lnTo>
                  <a:lnTo>
                    <a:pt x="148" y="2"/>
                  </a:lnTo>
                  <a:lnTo>
                    <a:pt x="1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478">
              <a:extLst>
                <a:ext uri="{FF2B5EF4-FFF2-40B4-BE49-F238E27FC236}">
                  <a16:creationId xmlns:a16="http://schemas.microsoft.com/office/drawing/2014/main" id="{1DFD4405-E8D4-411C-A2C3-3FF1265D2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1751" y="4611688"/>
              <a:ext cx="36513" cy="28575"/>
            </a:xfrm>
            <a:custGeom>
              <a:avLst/>
              <a:gdLst>
                <a:gd name="T0" fmla="*/ 163 w 222"/>
                <a:gd name="T1" fmla="*/ 0 h 177"/>
                <a:gd name="T2" fmla="*/ 178 w 222"/>
                <a:gd name="T3" fmla="*/ 2 h 177"/>
                <a:gd name="T4" fmla="*/ 192 w 222"/>
                <a:gd name="T5" fmla="*/ 7 h 177"/>
                <a:gd name="T6" fmla="*/ 204 w 222"/>
                <a:gd name="T7" fmla="*/ 17 h 177"/>
                <a:gd name="T8" fmla="*/ 213 w 222"/>
                <a:gd name="T9" fmla="*/ 30 h 177"/>
                <a:gd name="T10" fmla="*/ 220 w 222"/>
                <a:gd name="T11" fmla="*/ 44 h 177"/>
                <a:gd name="T12" fmla="*/ 222 w 222"/>
                <a:gd name="T13" fmla="*/ 59 h 177"/>
                <a:gd name="T14" fmla="*/ 220 w 222"/>
                <a:gd name="T15" fmla="*/ 74 h 177"/>
                <a:gd name="T16" fmla="*/ 213 w 222"/>
                <a:gd name="T17" fmla="*/ 88 h 177"/>
                <a:gd name="T18" fmla="*/ 205 w 222"/>
                <a:gd name="T19" fmla="*/ 101 h 177"/>
                <a:gd name="T20" fmla="*/ 192 w 222"/>
                <a:gd name="T21" fmla="*/ 111 h 177"/>
                <a:gd name="T22" fmla="*/ 89 w 222"/>
                <a:gd name="T23" fmla="*/ 170 h 177"/>
                <a:gd name="T24" fmla="*/ 75 w 222"/>
                <a:gd name="T25" fmla="*/ 175 h 177"/>
                <a:gd name="T26" fmla="*/ 60 w 222"/>
                <a:gd name="T27" fmla="*/ 177 h 177"/>
                <a:gd name="T28" fmla="*/ 45 w 222"/>
                <a:gd name="T29" fmla="*/ 175 h 177"/>
                <a:gd name="T30" fmla="*/ 30 w 222"/>
                <a:gd name="T31" fmla="*/ 170 h 177"/>
                <a:gd name="T32" fmla="*/ 18 w 222"/>
                <a:gd name="T33" fmla="*/ 160 h 177"/>
                <a:gd name="T34" fmla="*/ 8 w 222"/>
                <a:gd name="T35" fmla="*/ 147 h 177"/>
                <a:gd name="T36" fmla="*/ 2 w 222"/>
                <a:gd name="T37" fmla="*/ 133 h 177"/>
                <a:gd name="T38" fmla="*/ 0 w 222"/>
                <a:gd name="T39" fmla="*/ 118 h 177"/>
                <a:gd name="T40" fmla="*/ 2 w 222"/>
                <a:gd name="T41" fmla="*/ 103 h 177"/>
                <a:gd name="T42" fmla="*/ 8 w 222"/>
                <a:gd name="T43" fmla="*/ 89 h 177"/>
                <a:gd name="T44" fmla="*/ 17 w 222"/>
                <a:gd name="T45" fmla="*/ 76 h 177"/>
                <a:gd name="T46" fmla="*/ 30 w 222"/>
                <a:gd name="T47" fmla="*/ 68 h 177"/>
                <a:gd name="T48" fmla="*/ 133 w 222"/>
                <a:gd name="T49" fmla="*/ 7 h 177"/>
                <a:gd name="T50" fmla="*/ 148 w 222"/>
                <a:gd name="T51" fmla="*/ 2 h 177"/>
                <a:gd name="T52" fmla="*/ 163 w 222"/>
                <a:gd name="T53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2" h="177">
                  <a:moveTo>
                    <a:pt x="163" y="0"/>
                  </a:moveTo>
                  <a:lnTo>
                    <a:pt x="178" y="2"/>
                  </a:lnTo>
                  <a:lnTo>
                    <a:pt x="192" y="7"/>
                  </a:lnTo>
                  <a:lnTo>
                    <a:pt x="204" y="17"/>
                  </a:lnTo>
                  <a:lnTo>
                    <a:pt x="213" y="30"/>
                  </a:lnTo>
                  <a:lnTo>
                    <a:pt x="220" y="44"/>
                  </a:lnTo>
                  <a:lnTo>
                    <a:pt x="222" y="59"/>
                  </a:lnTo>
                  <a:lnTo>
                    <a:pt x="220" y="74"/>
                  </a:lnTo>
                  <a:lnTo>
                    <a:pt x="213" y="88"/>
                  </a:lnTo>
                  <a:lnTo>
                    <a:pt x="205" y="101"/>
                  </a:lnTo>
                  <a:lnTo>
                    <a:pt x="192" y="111"/>
                  </a:lnTo>
                  <a:lnTo>
                    <a:pt x="89" y="170"/>
                  </a:lnTo>
                  <a:lnTo>
                    <a:pt x="75" y="175"/>
                  </a:lnTo>
                  <a:lnTo>
                    <a:pt x="60" y="177"/>
                  </a:lnTo>
                  <a:lnTo>
                    <a:pt x="45" y="175"/>
                  </a:lnTo>
                  <a:lnTo>
                    <a:pt x="30" y="170"/>
                  </a:lnTo>
                  <a:lnTo>
                    <a:pt x="18" y="160"/>
                  </a:lnTo>
                  <a:lnTo>
                    <a:pt x="8" y="147"/>
                  </a:lnTo>
                  <a:lnTo>
                    <a:pt x="2" y="133"/>
                  </a:lnTo>
                  <a:lnTo>
                    <a:pt x="0" y="118"/>
                  </a:lnTo>
                  <a:lnTo>
                    <a:pt x="2" y="103"/>
                  </a:lnTo>
                  <a:lnTo>
                    <a:pt x="8" y="89"/>
                  </a:lnTo>
                  <a:lnTo>
                    <a:pt x="17" y="76"/>
                  </a:lnTo>
                  <a:lnTo>
                    <a:pt x="30" y="68"/>
                  </a:lnTo>
                  <a:lnTo>
                    <a:pt x="133" y="7"/>
                  </a:lnTo>
                  <a:lnTo>
                    <a:pt x="148" y="2"/>
                  </a:lnTo>
                  <a:lnTo>
                    <a:pt x="1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479">
              <a:extLst>
                <a:ext uri="{FF2B5EF4-FFF2-40B4-BE49-F238E27FC236}">
                  <a16:creationId xmlns:a16="http://schemas.microsoft.com/office/drawing/2014/main" id="{720C633D-2778-44E2-B4F1-9FF2846668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64313" y="4387850"/>
              <a:ext cx="153988" cy="149225"/>
            </a:xfrm>
            <a:custGeom>
              <a:avLst/>
              <a:gdLst>
                <a:gd name="T0" fmla="*/ 213 w 967"/>
                <a:gd name="T1" fmla="*/ 594 h 947"/>
                <a:gd name="T2" fmla="*/ 171 w 967"/>
                <a:gd name="T3" fmla="*/ 612 h 947"/>
                <a:gd name="T4" fmla="*/ 138 w 967"/>
                <a:gd name="T5" fmla="*/ 645 h 947"/>
                <a:gd name="T6" fmla="*/ 120 w 967"/>
                <a:gd name="T7" fmla="*/ 688 h 947"/>
                <a:gd name="T8" fmla="*/ 120 w 967"/>
                <a:gd name="T9" fmla="*/ 734 h 947"/>
                <a:gd name="T10" fmla="*/ 138 w 967"/>
                <a:gd name="T11" fmla="*/ 776 h 947"/>
                <a:gd name="T12" fmla="*/ 171 w 967"/>
                <a:gd name="T13" fmla="*/ 809 h 947"/>
                <a:gd name="T14" fmla="*/ 214 w 967"/>
                <a:gd name="T15" fmla="*/ 825 h 947"/>
                <a:gd name="T16" fmla="*/ 260 w 967"/>
                <a:gd name="T17" fmla="*/ 825 h 947"/>
                <a:gd name="T18" fmla="*/ 303 w 967"/>
                <a:gd name="T19" fmla="*/ 809 h 947"/>
                <a:gd name="T20" fmla="*/ 336 w 967"/>
                <a:gd name="T21" fmla="*/ 776 h 947"/>
                <a:gd name="T22" fmla="*/ 354 w 967"/>
                <a:gd name="T23" fmla="*/ 734 h 947"/>
                <a:gd name="T24" fmla="*/ 354 w 967"/>
                <a:gd name="T25" fmla="*/ 688 h 947"/>
                <a:gd name="T26" fmla="*/ 336 w 967"/>
                <a:gd name="T27" fmla="*/ 645 h 947"/>
                <a:gd name="T28" fmla="*/ 303 w 967"/>
                <a:gd name="T29" fmla="*/ 612 h 947"/>
                <a:gd name="T30" fmla="*/ 261 w 967"/>
                <a:gd name="T31" fmla="*/ 594 h 947"/>
                <a:gd name="T32" fmla="*/ 908 w 967"/>
                <a:gd name="T33" fmla="*/ 0 h 947"/>
                <a:gd name="T34" fmla="*/ 937 w 967"/>
                <a:gd name="T35" fmla="*/ 9 h 947"/>
                <a:gd name="T36" fmla="*/ 960 w 967"/>
                <a:gd name="T37" fmla="*/ 30 h 947"/>
                <a:gd name="T38" fmla="*/ 967 w 967"/>
                <a:gd name="T39" fmla="*/ 59 h 947"/>
                <a:gd name="T40" fmla="*/ 960 w 967"/>
                <a:gd name="T41" fmla="*/ 89 h 947"/>
                <a:gd name="T42" fmla="*/ 447 w 967"/>
                <a:gd name="T43" fmla="*/ 603 h 947"/>
                <a:gd name="T44" fmla="*/ 471 w 967"/>
                <a:gd name="T45" fmla="*/ 673 h 947"/>
                <a:gd name="T46" fmla="*/ 471 w 967"/>
                <a:gd name="T47" fmla="*/ 748 h 947"/>
                <a:gd name="T48" fmla="*/ 448 w 967"/>
                <a:gd name="T49" fmla="*/ 818 h 947"/>
                <a:gd name="T50" fmla="*/ 405 w 967"/>
                <a:gd name="T51" fmla="*/ 878 h 947"/>
                <a:gd name="T52" fmla="*/ 345 w 967"/>
                <a:gd name="T53" fmla="*/ 922 h 947"/>
                <a:gd name="T54" fmla="*/ 275 w 967"/>
                <a:gd name="T55" fmla="*/ 945 h 947"/>
                <a:gd name="T56" fmla="*/ 199 w 967"/>
                <a:gd name="T57" fmla="*/ 945 h 947"/>
                <a:gd name="T58" fmla="*/ 129 w 967"/>
                <a:gd name="T59" fmla="*/ 922 h 947"/>
                <a:gd name="T60" fmla="*/ 69 w 967"/>
                <a:gd name="T61" fmla="*/ 878 h 947"/>
                <a:gd name="T62" fmla="*/ 26 w 967"/>
                <a:gd name="T63" fmla="*/ 818 h 947"/>
                <a:gd name="T64" fmla="*/ 3 w 967"/>
                <a:gd name="T65" fmla="*/ 748 h 947"/>
                <a:gd name="T66" fmla="*/ 3 w 967"/>
                <a:gd name="T67" fmla="*/ 673 h 947"/>
                <a:gd name="T68" fmla="*/ 26 w 967"/>
                <a:gd name="T69" fmla="*/ 604 h 947"/>
                <a:gd name="T70" fmla="*/ 69 w 967"/>
                <a:gd name="T71" fmla="*/ 544 h 947"/>
                <a:gd name="T72" fmla="*/ 122 w 967"/>
                <a:gd name="T73" fmla="*/ 505 h 947"/>
                <a:gd name="T74" fmla="*/ 182 w 967"/>
                <a:gd name="T75" fmla="*/ 482 h 947"/>
                <a:gd name="T76" fmla="*/ 247 w 967"/>
                <a:gd name="T77" fmla="*/ 477 h 947"/>
                <a:gd name="T78" fmla="*/ 310 w 967"/>
                <a:gd name="T79" fmla="*/ 487 h 947"/>
                <a:gd name="T80" fmla="*/ 369 w 967"/>
                <a:gd name="T81" fmla="*/ 515 h 947"/>
                <a:gd name="T82" fmla="*/ 879 w 967"/>
                <a:gd name="T83" fmla="*/ 9 h 947"/>
                <a:gd name="T84" fmla="*/ 908 w 967"/>
                <a:gd name="T85" fmla="*/ 0 h 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67" h="947">
                  <a:moveTo>
                    <a:pt x="237" y="592"/>
                  </a:moveTo>
                  <a:lnTo>
                    <a:pt x="213" y="594"/>
                  </a:lnTo>
                  <a:lnTo>
                    <a:pt x="192" y="602"/>
                  </a:lnTo>
                  <a:lnTo>
                    <a:pt x="171" y="612"/>
                  </a:lnTo>
                  <a:lnTo>
                    <a:pt x="153" y="627"/>
                  </a:lnTo>
                  <a:lnTo>
                    <a:pt x="138" y="645"/>
                  </a:lnTo>
                  <a:lnTo>
                    <a:pt x="127" y="665"/>
                  </a:lnTo>
                  <a:lnTo>
                    <a:pt x="120" y="688"/>
                  </a:lnTo>
                  <a:lnTo>
                    <a:pt x="118" y="710"/>
                  </a:lnTo>
                  <a:lnTo>
                    <a:pt x="120" y="734"/>
                  </a:lnTo>
                  <a:lnTo>
                    <a:pt x="127" y="757"/>
                  </a:lnTo>
                  <a:lnTo>
                    <a:pt x="138" y="776"/>
                  </a:lnTo>
                  <a:lnTo>
                    <a:pt x="153" y="794"/>
                  </a:lnTo>
                  <a:lnTo>
                    <a:pt x="171" y="809"/>
                  </a:lnTo>
                  <a:lnTo>
                    <a:pt x="192" y="820"/>
                  </a:lnTo>
                  <a:lnTo>
                    <a:pt x="214" y="825"/>
                  </a:lnTo>
                  <a:lnTo>
                    <a:pt x="237" y="828"/>
                  </a:lnTo>
                  <a:lnTo>
                    <a:pt x="260" y="825"/>
                  </a:lnTo>
                  <a:lnTo>
                    <a:pt x="282" y="820"/>
                  </a:lnTo>
                  <a:lnTo>
                    <a:pt x="303" y="809"/>
                  </a:lnTo>
                  <a:lnTo>
                    <a:pt x="321" y="794"/>
                  </a:lnTo>
                  <a:lnTo>
                    <a:pt x="336" y="776"/>
                  </a:lnTo>
                  <a:lnTo>
                    <a:pt x="347" y="757"/>
                  </a:lnTo>
                  <a:lnTo>
                    <a:pt x="354" y="734"/>
                  </a:lnTo>
                  <a:lnTo>
                    <a:pt x="356" y="710"/>
                  </a:lnTo>
                  <a:lnTo>
                    <a:pt x="354" y="688"/>
                  </a:lnTo>
                  <a:lnTo>
                    <a:pt x="347" y="665"/>
                  </a:lnTo>
                  <a:lnTo>
                    <a:pt x="336" y="645"/>
                  </a:lnTo>
                  <a:lnTo>
                    <a:pt x="321" y="627"/>
                  </a:lnTo>
                  <a:lnTo>
                    <a:pt x="303" y="612"/>
                  </a:lnTo>
                  <a:lnTo>
                    <a:pt x="282" y="602"/>
                  </a:lnTo>
                  <a:lnTo>
                    <a:pt x="261" y="594"/>
                  </a:lnTo>
                  <a:lnTo>
                    <a:pt x="237" y="592"/>
                  </a:lnTo>
                  <a:close/>
                  <a:moveTo>
                    <a:pt x="908" y="0"/>
                  </a:moveTo>
                  <a:lnTo>
                    <a:pt x="923" y="2"/>
                  </a:lnTo>
                  <a:lnTo>
                    <a:pt x="937" y="9"/>
                  </a:lnTo>
                  <a:lnTo>
                    <a:pt x="950" y="18"/>
                  </a:lnTo>
                  <a:lnTo>
                    <a:pt x="960" y="30"/>
                  </a:lnTo>
                  <a:lnTo>
                    <a:pt x="966" y="44"/>
                  </a:lnTo>
                  <a:lnTo>
                    <a:pt x="967" y="59"/>
                  </a:lnTo>
                  <a:lnTo>
                    <a:pt x="966" y="75"/>
                  </a:lnTo>
                  <a:lnTo>
                    <a:pt x="960" y="89"/>
                  </a:lnTo>
                  <a:lnTo>
                    <a:pt x="950" y="101"/>
                  </a:lnTo>
                  <a:lnTo>
                    <a:pt x="447" y="603"/>
                  </a:lnTo>
                  <a:lnTo>
                    <a:pt x="461" y="637"/>
                  </a:lnTo>
                  <a:lnTo>
                    <a:pt x="471" y="673"/>
                  </a:lnTo>
                  <a:lnTo>
                    <a:pt x="474" y="710"/>
                  </a:lnTo>
                  <a:lnTo>
                    <a:pt x="471" y="748"/>
                  </a:lnTo>
                  <a:lnTo>
                    <a:pt x="462" y="783"/>
                  </a:lnTo>
                  <a:lnTo>
                    <a:pt x="448" y="818"/>
                  </a:lnTo>
                  <a:lnTo>
                    <a:pt x="429" y="849"/>
                  </a:lnTo>
                  <a:lnTo>
                    <a:pt x="405" y="878"/>
                  </a:lnTo>
                  <a:lnTo>
                    <a:pt x="376" y="903"/>
                  </a:lnTo>
                  <a:lnTo>
                    <a:pt x="345" y="922"/>
                  </a:lnTo>
                  <a:lnTo>
                    <a:pt x="310" y="936"/>
                  </a:lnTo>
                  <a:lnTo>
                    <a:pt x="275" y="945"/>
                  </a:lnTo>
                  <a:lnTo>
                    <a:pt x="237" y="947"/>
                  </a:lnTo>
                  <a:lnTo>
                    <a:pt x="199" y="945"/>
                  </a:lnTo>
                  <a:lnTo>
                    <a:pt x="164" y="936"/>
                  </a:lnTo>
                  <a:lnTo>
                    <a:pt x="129" y="922"/>
                  </a:lnTo>
                  <a:lnTo>
                    <a:pt x="98" y="903"/>
                  </a:lnTo>
                  <a:lnTo>
                    <a:pt x="69" y="878"/>
                  </a:lnTo>
                  <a:lnTo>
                    <a:pt x="45" y="849"/>
                  </a:lnTo>
                  <a:lnTo>
                    <a:pt x="26" y="818"/>
                  </a:lnTo>
                  <a:lnTo>
                    <a:pt x="12" y="783"/>
                  </a:lnTo>
                  <a:lnTo>
                    <a:pt x="3" y="748"/>
                  </a:lnTo>
                  <a:lnTo>
                    <a:pt x="0" y="710"/>
                  </a:lnTo>
                  <a:lnTo>
                    <a:pt x="3" y="673"/>
                  </a:lnTo>
                  <a:lnTo>
                    <a:pt x="12" y="637"/>
                  </a:lnTo>
                  <a:lnTo>
                    <a:pt x="26" y="604"/>
                  </a:lnTo>
                  <a:lnTo>
                    <a:pt x="45" y="572"/>
                  </a:lnTo>
                  <a:lnTo>
                    <a:pt x="69" y="544"/>
                  </a:lnTo>
                  <a:lnTo>
                    <a:pt x="95" y="522"/>
                  </a:lnTo>
                  <a:lnTo>
                    <a:pt x="122" y="505"/>
                  </a:lnTo>
                  <a:lnTo>
                    <a:pt x="152" y="491"/>
                  </a:lnTo>
                  <a:lnTo>
                    <a:pt x="182" y="482"/>
                  </a:lnTo>
                  <a:lnTo>
                    <a:pt x="214" y="477"/>
                  </a:lnTo>
                  <a:lnTo>
                    <a:pt x="247" y="477"/>
                  </a:lnTo>
                  <a:lnTo>
                    <a:pt x="279" y="480"/>
                  </a:lnTo>
                  <a:lnTo>
                    <a:pt x="310" y="487"/>
                  </a:lnTo>
                  <a:lnTo>
                    <a:pt x="341" y="498"/>
                  </a:lnTo>
                  <a:lnTo>
                    <a:pt x="369" y="515"/>
                  </a:lnTo>
                  <a:lnTo>
                    <a:pt x="866" y="18"/>
                  </a:lnTo>
                  <a:lnTo>
                    <a:pt x="879" y="9"/>
                  </a:lnTo>
                  <a:lnTo>
                    <a:pt x="893" y="2"/>
                  </a:lnTo>
                  <a:lnTo>
                    <a:pt x="9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82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500"/>
                            </p:stCondLst>
                            <p:childTnLst>
                              <p:par>
                                <p:cTn id="71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0"/>
                            </p:stCondLst>
                            <p:childTnLst>
                              <p:par>
                                <p:cTn id="79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99" grpId="0"/>
      <p:bldP spid="10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385EDA0-CA59-4EBE-A80B-156D7E00DEB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7" r="24887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4551902" y="0"/>
            <a:ext cx="4592097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33" name="Title 2"/>
          <p:cNvSpPr txBox="1">
            <a:spLocks/>
          </p:cNvSpPr>
          <p:nvPr/>
        </p:nvSpPr>
        <p:spPr>
          <a:xfrm>
            <a:off x="403124" y="281998"/>
            <a:ext cx="3797088" cy="4308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j-ea"/>
              </a:rPr>
              <a:t>Key Takeaways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53C3CB"/>
              </a:solidFill>
              <a:effectLst/>
              <a:uLnTx/>
              <a:uFillTx/>
              <a:latin typeface="Roboto"/>
              <a:ea typeface="+mj-ea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1104642" y="1331981"/>
            <a:ext cx="0" cy="548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270019" y="1203627"/>
            <a:ext cx="2930192" cy="805349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n-ea"/>
              </a:rPr>
              <a:t>Primary Considerations </a:t>
            </a: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Flexibility,</a:t>
            </a:r>
            <a:r>
              <a:rPr kumimoji="0" lang="en-US" sz="10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 forward compatibility, and ultra-lean design</a:t>
            </a:r>
            <a:r>
              <a:rPr lang="en-US" sz="1000" dirty="0">
                <a:solidFill>
                  <a:srgbClr val="FFFFFF"/>
                </a:solidFill>
                <a:latin typeface="Roboto"/>
              </a:rPr>
              <a:t>.</a:t>
            </a:r>
            <a:endParaRPr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1104641" y="2075577"/>
            <a:ext cx="0" cy="54864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270019" y="1947223"/>
            <a:ext cx="2930192" cy="805349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  <a:t>Design Principles</a:t>
            </a: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latin typeface="Roboto"/>
              </a:rPr>
              <a:t>5G frequency bands, modularization, software, scalability, and value.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1104641" y="2765510"/>
            <a:ext cx="0" cy="54864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270019" y="2752572"/>
            <a:ext cx="2930192" cy="574516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AA4BE"/>
                </a:solidFill>
                <a:effectLst/>
                <a:uLnTx/>
                <a:uFillTx/>
                <a:latin typeface="Roboto"/>
                <a:ea typeface="+mn-ea"/>
              </a:rPr>
              <a:t>Key Levers</a:t>
            </a: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latin typeface="Roboto"/>
              </a:rPr>
              <a:t>Radio spectrum, cloud infrastructure, AI/ML.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67393" y="1190803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n-ea"/>
              </a:rPr>
              <a:t>01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7392" y="1934399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  <a:t>02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3DB2C4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67392" y="2624332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AA4BE"/>
                </a:solidFill>
                <a:effectLst/>
                <a:uLnTx/>
                <a:uFillTx/>
                <a:latin typeface="Roboto"/>
                <a:ea typeface="+mn-ea"/>
              </a:rPr>
              <a:t>03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AA4BE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2AC7BEC-2574-4F7C-8F41-8BE63A81641C}"/>
              </a:ext>
            </a:extLst>
          </p:cNvPr>
          <p:cNvCxnSpPr/>
          <p:nvPr/>
        </p:nvCxnSpPr>
        <p:spPr>
          <a:xfrm>
            <a:off x="1104641" y="3434839"/>
            <a:ext cx="0" cy="54864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10CCE65-BAF2-4F67-8C21-CEF893DC7909}"/>
              </a:ext>
            </a:extLst>
          </p:cNvPr>
          <p:cNvSpPr/>
          <p:nvPr/>
        </p:nvSpPr>
        <p:spPr>
          <a:xfrm>
            <a:off x="1270019" y="3421901"/>
            <a:ext cx="2930192" cy="574516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AA4BE"/>
                </a:solidFill>
                <a:effectLst/>
                <a:uLnTx/>
                <a:uFillTx/>
                <a:latin typeface="Roboto"/>
                <a:ea typeface="+mn-ea"/>
              </a:rPr>
              <a:t>Security Considerations</a:t>
            </a: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latin typeface="Roboto"/>
              </a:rPr>
              <a:t>Eight recommendations from ITU.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3460B5-E035-40C1-AD73-E7EE44990FD6}"/>
              </a:ext>
            </a:extLst>
          </p:cNvPr>
          <p:cNvSpPr/>
          <p:nvPr/>
        </p:nvSpPr>
        <p:spPr>
          <a:xfrm>
            <a:off x="367392" y="3334698"/>
            <a:ext cx="650333" cy="74892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AA4BE"/>
                </a:solidFill>
                <a:effectLst/>
                <a:uLnTx/>
                <a:uFillTx/>
                <a:latin typeface="Roboto"/>
                <a:ea typeface="+mn-ea"/>
              </a:rPr>
              <a:t>04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AA4BE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8777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5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5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5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5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/>
      <p:bldP spid="39" grpId="0"/>
      <p:bldP spid="41" grpId="0"/>
      <p:bldP spid="42" grpId="0"/>
      <p:bldP spid="43" grpId="0"/>
      <p:bldP spid="4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24D47B0-21EE-4E58-BC25-6AC912EB33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0"/>
            <a:ext cx="9144000" cy="514984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2"/>
                </a:solidFill>
              </a:rPr>
              <a:t>Cyber Security </a:t>
            </a:r>
          </a:p>
          <a:p>
            <a:pPr algn="r"/>
            <a:r>
              <a:rPr lang="en-US" sz="4400" b="1" dirty="0">
                <a:solidFill>
                  <a:schemeClr val="bg2"/>
                </a:solidFill>
              </a:rPr>
              <a:t>Best Practices 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07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9534</TotalTime>
  <Words>276</Words>
  <Application>Microsoft Office PowerPoint</Application>
  <PresentationFormat>On-screen Show (16:9)</PresentationFormat>
  <Paragraphs>48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Basic Slide Master</vt:lpstr>
      <vt:lpstr>1_Basic Slide Master</vt:lpstr>
      <vt:lpstr>PowerPoint Presentation</vt:lpstr>
      <vt:lpstr>PowerPoint Presentation</vt:lpstr>
      <vt:lpstr>Design Principles</vt:lpstr>
      <vt:lpstr>Key Levers</vt:lpstr>
      <vt:lpstr>Security Considerations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Priya Vishwakarma</cp:lastModifiedBy>
  <cp:revision>873</cp:revision>
  <dcterms:created xsi:type="dcterms:W3CDTF">2017-10-12T21:25:20Z</dcterms:created>
  <dcterms:modified xsi:type="dcterms:W3CDTF">2022-05-18T10:47:30Z</dcterms:modified>
</cp:coreProperties>
</file>