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12"/>
  </p:notesMasterIdLst>
  <p:handoutMasterIdLst>
    <p:handoutMasterId r:id="rId13"/>
  </p:handoutMasterIdLst>
  <p:sldIdLst>
    <p:sldId id="1378" r:id="rId3"/>
    <p:sldId id="264" r:id="rId4"/>
    <p:sldId id="1396" r:id="rId5"/>
    <p:sldId id="1196" r:id="rId6"/>
    <p:sldId id="1379" r:id="rId7"/>
    <p:sldId id="1386" r:id="rId8"/>
    <p:sldId id="1384" r:id="rId9"/>
    <p:sldId id="1207" r:id="rId10"/>
    <p:sldId id="137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3B116-5F51-A98C-2F33-F2C74DB3A031}" v="60" dt="2022-05-18T10:50:19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64A3B116-5F51-A98C-2F33-F2C74DB3A031}"/>
    <pc:docChg chg="modSld">
      <pc:chgData name="Priya Vishwakarma" userId="S::priya.v@eccouncil.org::6902f13e-7c45-48b5-80cf-298edb288fd6" providerId="AD" clId="Web-{64A3B116-5F51-A98C-2F33-F2C74DB3A031}" dt="2022-05-18T10:50:18.161" v="23" actId="20577"/>
      <pc:docMkLst>
        <pc:docMk/>
      </pc:docMkLst>
      <pc:sldChg chg="modSp">
        <pc:chgData name="Priya Vishwakarma" userId="S::priya.v@eccouncil.org::6902f13e-7c45-48b5-80cf-298edb288fd6" providerId="AD" clId="Web-{64A3B116-5F51-A98C-2F33-F2C74DB3A031}" dt="2022-05-18T10:48:31.501" v="3" actId="20577"/>
        <pc:sldMkLst>
          <pc:docMk/>
          <pc:sldMk cId="3731026239" sldId="1196"/>
        </pc:sldMkLst>
        <pc:graphicFrameChg chg="modGraphic">
          <ac:chgData name="Priya Vishwakarma" userId="S::priya.v@eccouncil.org::6902f13e-7c45-48b5-80cf-298edb288fd6" providerId="AD" clId="Web-{64A3B116-5F51-A98C-2F33-F2C74DB3A031}" dt="2022-05-18T10:48:31.501" v="3" actId="20577"/>
          <ac:graphicFrameMkLst>
            <pc:docMk/>
            <pc:sldMk cId="3731026239" sldId="1196"/>
            <ac:graphicFrameMk id="4" creationId="{B1C26449-AA70-42BA-9535-DFB73A652DA6}"/>
          </ac:graphicFrameMkLst>
        </pc:graphicFrameChg>
      </pc:sldChg>
      <pc:sldChg chg="modSp">
        <pc:chgData name="Priya Vishwakarma" userId="S::priya.v@eccouncil.org::6902f13e-7c45-48b5-80cf-298edb288fd6" providerId="AD" clId="Web-{64A3B116-5F51-A98C-2F33-F2C74DB3A031}" dt="2022-05-18T10:50:18.161" v="23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64A3B116-5F51-A98C-2F33-F2C74DB3A031}" dt="2022-05-18T10:50:08.379" v="21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50:15.020" v="22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50:18.161" v="23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64A3B116-5F51-A98C-2F33-F2C74DB3A031}" dt="2022-05-18T10:49:16.690" v="12" actId="20577"/>
        <pc:sldMkLst>
          <pc:docMk/>
          <pc:sldMk cId="3460998965" sldId="1384"/>
        </pc:sldMkLst>
        <pc:spChg chg="mod">
          <ac:chgData name="Priya Vishwakarma" userId="S::priya.v@eccouncil.org::6902f13e-7c45-48b5-80cf-298edb288fd6" providerId="AD" clId="Web-{64A3B116-5F51-A98C-2F33-F2C74DB3A031}" dt="2022-05-18T10:49:16.690" v="12" actId="20577"/>
          <ac:spMkLst>
            <pc:docMk/>
            <pc:sldMk cId="3460998965" sldId="1384"/>
            <ac:spMk id="2" creationId="{6FEF99BD-A75C-47B2-8B28-2A5AA042F726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48:59.830" v="8" actId="20577"/>
          <ac:spMkLst>
            <pc:docMk/>
            <pc:sldMk cId="3460998965" sldId="1384"/>
            <ac:spMk id="40" creationId="{E5A99DE7-73E0-469F-8C7C-DB0DF02D3698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49:02.908" v="9" actId="20577"/>
          <ac:spMkLst>
            <pc:docMk/>
            <pc:sldMk cId="3460998965" sldId="1384"/>
            <ac:spMk id="44" creationId="{6B00AB5A-B7C5-4297-A3E1-192FBB9E287E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49:05.533" v="10" actId="20577"/>
          <ac:spMkLst>
            <pc:docMk/>
            <pc:sldMk cId="3460998965" sldId="1384"/>
            <ac:spMk id="48" creationId="{7743C593-8595-4290-89B7-E14AD9F531AD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49:08.877" v="11" actId="20577"/>
          <ac:spMkLst>
            <pc:docMk/>
            <pc:sldMk cId="3460998965" sldId="1384"/>
            <ac:spMk id="52" creationId="{3CE80C62-3D7B-4B2C-B023-AFDA9EA399DD}"/>
          </ac:spMkLst>
        </pc:spChg>
      </pc:sldChg>
      <pc:sldChg chg="modSp">
        <pc:chgData name="Priya Vishwakarma" userId="S::priya.v@eccouncil.org::6902f13e-7c45-48b5-80cf-298edb288fd6" providerId="AD" clId="Web-{64A3B116-5F51-A98C-2F33-F2C74DB3A031}" dt="2022-05-18T10:48:52.252" v="7" actId="20577"/>
        <pc:sldMkLst>
          <pc:docMk/>
          <pc:sldMk cId="314822009" sldId="1386"/>
        </pc:sldMkLst>
        <pc:spChg chg="mod">
          <ac:chgData name="Priya Vishwakarma" userId="S::priya.v@eccouncil.org::6902f13e-7c45-48b5-80cf-298edb288fd6" providerId="AD" clId="Web-{64A3B116-5F51-A98C-2F33-F2C74DB3A031}" dt="2022-05-18T10:48:50.439" v="5" actId="20577"/>
          <ac:spMkLst>
            <pc:docMk/>
            <pc:sldMk cId="314822009" sldId="1386"/>
            <ac:spMk id="7" creationId="{04E93E99-776E-472C-BF5E-40C46D445644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48:52.252" v="7" actId="20577"/>
          <ac:spMkLst>
            <pc:docMk/>
            <pc:sldMk cId="314822009" sldId="1386"/>
            <ac:spMk id="11" creationId="{288F37CB-1C96-4235-9C34-12FFB19D79C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8F3A7-8CC6-4AA8-8524-ADD8D2ABC14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3D247-990B-4409-8DCD-AFF2CB0A965D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Policy and Standards</a:t>
          </a:r>
          <a:endParaRPr lang="en-US" sz="2000" b="1" dirty="0">
            <a:solidFill>
              <a:schemeClr val="bg1"/>
            </a:solidFill>
          </a:endParaRPr>
        </a:p>
      </dgm:t>
    </dgm:pt>
    <dgm:pt modelId="{ADA47403-E7BA-4CF9-A4FF-C1E8EA89E46E}" type="parTrans" cxnId="{D11E94BE-68B2-4F6C-AB25-364C3D955A28}">
      <dgm:prSet/>
      <dgm:spPr/>
      <dgm:t>
        <a:bodyPr/>
        <a:lstStyle/>
        <a:p>
          <a:endParaRPr lang="en-US"/>
        </a:p>
      </dgm:t>
    </dgm:pt>
    <dgm:pt modelId="{89EB565B-144A-4B71-AC8B-B648AF96D2A0}" type="sibTrans" cxnId="{D11E94BE-68B2-4F6C-AB25-364C3D955A28}">
      <dgm:prSet/>
      <dgm:spPr/>
      <dgm:t>
        <a:bodyPr/>
        <a:lstStyle/>
        <a:p>
          <a:endParaRPr lang="en-US"/>
        </a:p>
      </dgm:t>
    </dgm:pt>
    <dgm:pt modelId="{51773B5A-B726-4849-B5D7-D71FAA5FFAF8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Undue or inappropriate influence on standards and specifications</a:t>
          </a:r>
          <a:r>
            <a:rPr lang="en-US" sz="1600" dirty="0">
              <a:latin typeface="Roboto"/>
            </a:rPr>
            <a:t>.</a:t>
          </a:r>
          <a:endParaRPr lang="en-US" sz="1600" dirty="0"/>
        </a:p>
      </dgm:t>
    </dgm:pt>
    <dgm:pt modelId="{5D8FCFFF-0450-4083-9FB1-E65D03860829}" type="parTrans" cxnId="{ADFEEC48-7436-400A-AD6D-E1682C138A0F}">
      <dgm:prSet/>
      <dgm:spPr/>
      <dgm:t>
        <a:bodyPr/>
        <a:lstStyle/>
        <a:p>
          <a:endParaRPr lang="en-US"/>
        </a:p>
      </dgm:t>
    </dgm:pt>
    <dgm:pt modelId="{5C441CAA-EEAA-475D-92E8-6A992FA56B3F}" type="sibTrans" cxnId="{ADFEEC48-7436-400A-AD6D-E1682C138A0F}">
      <dgm:prSet/>
      <dgm:spPr/>
      <dgm:t>
        <a:bodyPr/>
        <a:lstStyle/>
        <a:p>
          <a:endParaRPr lang="en-US"/>
        </a:p>
      </dgm:t>
    </dgm:pt>
    <dgm:pt modelId="{B2EEA59A-2171-4B98-8EF9-068FF1810513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Supply Chain Risk</a:t>
          </a:r>
        </a:p>
      </dgm:t>
    </dgm:pt>
    <dgm:pt modelId="{3BAB034A-4F6E-49FE-A8F0-4A513B9B7AB7}" type="parTrans" cxnId="{C570C433-2556-4010-B120-EA7BBB6D0F5A}">
      <dgm:prSet/>
      <dgm:spPr/>
      <dgm:t>
        <a:bodyPr/>
        <a:lstStyle/>
        <a:p>
          <a:endParaRPr lang="en-US"/>
        </a:p>
      </dgm:t>
    </dgm:pt>
    <dgm:pt modelId="{6F431199-08E7-4D7F-B60A-38A303A1B217}" type="sibTrans" cxnId="{C570C433-2556-4010-B120-EA7BBB6D0F5A}">
      <dgm:prSet/>
      <dgm:spPr/>
      <dgm:t>
        <a:bodyPr/>
        <a:lstStyle/>
        <a:p>
          <a:endParaRPr lang="en-US"/>
        </a:p>
      </dgm:t>
    </dgm:pt>
    <dgm:pt modelId="{36ECA568-B8BA-4376-ACEA-23B335F80389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Threats that exploit software embedded in devices or even counterfeit components</a:t>
          </a:r>
          <a:r>
            <a:rPr lang="en-US" sz="1600" dirty="0">
              <a:latin typeface="Roboto"/>
            </a:rPr>
            <a:t>.</a:t>
          </a:r>
          <a:endParaRPr lang="en-US" sz="1600" dirty="0"/>
        </a:p>
      </dgm:t>
    </dgm:pt>
    <dgm:pt modelId="{03C21CE7-C62D-4EED-BE09-4639B0AA42EE}" type="parTrans" cxnId="{7A48901D-75BE-4EDD-865D-C299E78EB715}">
      <dgm:prSet/>
      <dgm:spPr/>
      <dgm:t>
        <a:bodyPr/>
        <a:lstStyle/>
        <a:p>
          <a:endParaRPr lang="en-US"/>
        </a:p>
      </dgm:t>
    </dgm:pt>
    <dgm:pt modelId="{09EEC800-F1D3-4D6F-B1A4-7BAB163E943F}" type="sibTrans" cxnId="{7A48901D-75BE-4EDD-865D-C299E78EB715}">
      <dgm:prSet/>
      <dgm:spPr/>
      <dgm:t>
        <a:bodyPr/>
        <a:lstStyle/>
        <a:p>
          <a:endParaRPr lang="en-US"/>
        </a:p>
      </dgm:t>
    </dgm:pt>
    <dgm:pt modelId="{BA276D64-735A-4ADD-826F-BE8C6D61AFC3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Architecture</a:t>
          </a:r>
        </a:p>
      </dgm:t>
    </dgm:pt>
    <dgm:pt modelId="{947DEDF6-BD1F-4AA3-9A34-9B15B5BF5F5C}" type="parTrans" cxnId="{1DC94156-124A-4148-8861-E851A7A00745}">
      <dgm:prSet/>
      <dgm:spPr/>
      <dgm:t>
        <a:bodyPr/>
        <a:lstStyle/>
        <a:p>
          <a:endParaRPr lang="en-US"/>
        </a:p>
      </dgm:t>
    </dgm:pt>
    <dgm:pt modelId="{3FE3C9AE-DB2E-4777-9214-394440B8D54A}" type="sibTrans" cxnId="{1DC94156-124A-4148-8861-E851A7A00745}">
      <dgm:prSet/>
      <dgm:spPr/>
      <dgm:t>
        <a:bodyPr/>
        <a:lstStyle/>
        <a:p>
          <a:endParaRPr lang="en-US"/>
        </a:p>
      </dgm:t>
    </dgm:pt>
    <dgm:pt modelId="{EFAEA5BB-1AF7-4080-9108-1931FD64D821}">
      <dgm:prSet phldrT="[Text]" custT="1"/>
      <dgm:spPr/>
      <dgm:t>
        <a:bodyPr/>
        <a:lstStyle/>
        <a:p>
          <a:pPr rtl="0">
            <a:buNone/>
          </a:pPr>
          <a:r>
            <a:rPr lang="en-US" sz="1600" dirty="0"/>
            <a:t>Service-Based Architecture, MEC, and APIs could result in DOS attacks and breaches</a:t>
          </a:r>
          <a:r>
            <a:rPr lang="en-US" sz="1600" dirty="0">
              <a:latin typeface="Roboto"/>
            </a:rPr>
            <a:t>. </a:t>
          </a:r>
          <a:endParaRPr lang="en-US" sz="1600" dirty="0"/>
        </a:p>
      </dgm:t>
    </dgm:pt>
    <dgm:pt modelId="{29B057D5-0BA3-4AF6-9078-A8A13139F234}" type="parTrans" cxnId="{72757588-7CAE-4B78-A996-16014C047D97}">
      <dgm:prSet/>
      <dgm:spPr/>
      <dgm:t>
        <a:bodyPr/>
        <a:lstStyle/>
        <a:p>
          <a:endParaRPr lang="en-US"/>
        </a:p>
      </dgm:t>
    </dgm:pt>
    <dgm:pt modelId="{6A12C6D2-4033-44F4-ABE4-E2D4B949EEA1}" type="sibTrans" cxnId="{72757588-7CAE-4B78-A996-16014C047D97}">
      <dgm:prSet/>
      <dgm:spPr/>
      <dgm:t>
        <a:bodyPr/>
        <a:lstStyle/>
        <a:p>
          <a:endParaRPr lang="en-US"/>
        </a:p>
      </dgm:t>
    </dgm:pt>
    <dgm:pt modelId="{313B7125-CDD3-43B3-B87A-4A8F11AA8646}" type="pres">
      <dgm:prSet presAssocID="{60D8F3A7-8CC6-4AA8-8524-ADD8D2ABC14C}" presName="Name0" presStyleCnt="0">
        <dgm:presLayoutVars>
          <dgm:dir/>
          <dgm:animLvl val="lvl"/>
          <dgm:resizeHandles val="exact"/>
        </dgm:presLayoutVars>
      </dgm:prSet>
      <dgm:spPr/>
    </dgm:pt>
    <dgm:pt modelId="{D45B051C-B116-4063-BE17-063697A54BE0}" type="pres">
      <dgm:prSet presAssocID="{6703D247-990B-4409-8DCD-AFF2CB0A965D}" presName="linNode" presStyleCnt="0"/>
      <dgm:spPr/>
    </dgm:pt>
    <dgm:pt modelId="{E221DCC8-5D70-4689-9EC7-F680504AE8A5}" type="pres">
      <dgm:prSet presAssocID="{6703D247-990B-4409-8DCD-AFF2CB0A965D}" presName="parTx" presStyleLbl="revTx" presStyleIdx="0" presStyleCnt="3" custScaleX="121639">
        <dgm:presLayoutVars>
          <dgm:chMax val="1"/>
          <dgm:bulletEnabled val="1"/>
        </dgm:presLayoutVars>
      </dgm:prSet>
      <dgm:spPr/>
    </dgm:pt>
    <dgm:pt modelId="{CD2EB37B-537D-4A86-A806-CFD7D7C71812}" type="pres">
      <dgm:prSet presAssocID="{6703D247-990B-4409-8DCD-AFF2CB0A965D}" presName="bracket" presStyleLbl="parChTrans1D1" presStyleIdx="0" presStyleCnt="3"/>
      <dgm:spPr/>
    </dgm:pt>
    <dgm:pt modelId="{E784297C-01A9-4FBC-B6F5-DFA207203C7D}" type="pres">
      <dgm:prSet presAssocID="{6703D247-990B-4409-8DCD-AFF2CB0A965D}" presName="spH" presStyleCnt="0"/>
      <dgm:spPr/>
    </dgm:pt>
    <dgm:pt modelId="{DEB558E8-DB8A-4DA1-AC48-220DCB2FA591}" type="pres">
      <dgm:prSet presAssocID="{6703D247-990B-4409-8DCD-AFF2CB0A965D}" presName="desTx" presStyleLbl="node1" presStyleIdx="0" presStyleCnt="3" custScaleY="67409">
        <dgm:presLayoutVars>
          <dgm:bulletEnabled val="1"/>
        </dgm:presLayoutVars>
      </dgm:prSet>
      <dgm:spPr/>
    </dgm:pt>
    <dgm:pt modelId="{075B16FE-0D8A-40D7-B0FF-1EE432255DB2}" type="pres">
      <dgm:prSet presAssocID="{89EB565B-144A-4B71-AC8B-B648AF96D2A0}" presName="spV" presStyleCnt="0"/>
      <dgm:spPr/>
    </dgm:pt>
    <dgm:pt modelId="{6C385727-EC18-4FD0-BCC3-6879AD393FE9}" type="pres">
      <dgm:prSet presAssocID="{B2EEA59A-2171-4B98-8EF9-068FF1810513}" presName="linNode" presStyleCnt="0"/>
      <dgm:spPr/>
    </dgm:pt>
    <dgm:pt modelId="{ACA763FB-F2D3-4F2B-A1AC-EC3A17AFB4D4}" type="pres">
      <dgm:prSet presAssocID="{B2EEA59A-2171-4B98-8EF9-068FF1810513}" presName="parTx" presStyleLbl="revTx" presStyleIdx="1" presStyleCnt="3" custScaleX="123090">
        <dgm:presLayoutVars>
          <dgm:chMax val="1"/>
          <dgm:bulletEnabled val="1"/>
        </dgm:presLayoutVars>
      </dgm:prSet>
      <dgm:spPr/>
    </dgm:pt>
    <dgm:pt modelId="{DD3B55AE-0735-4900-BF18-461628313958}" type="pres">
      <dgm:prSet presAssocID="{B2EEA59A-2171-4B98-8EF9-068FF1810513}" presName="bracket" presStyleLbl="parChTrans1D1" presStyleIdx="1" presStyleCnt="3"/>
      <dgm:spPr/>
    </dgm:pt>
    <dgm:pt modelId="{24AAC7D2-AF52-4FB8-9F67-17FBF7D68E83}" type="pres">
      <dgm:prSet presAssocID="{B2EEA59A-2171-4B98-8EF9-068FF1810513}" presName="spH" presStyleCnt="0"/>
      <dgm:spPr/>
    </dgm:pt>
    <dgm:pt modelId="{FD0D19CD-5174-401B-8AA7-7ACAC7A4DC2C}" type="pres">
      <dgm:prSet presAssocID="{B2EEA59A-2171-4B98-8EF9-068FF1810513}" presName="desTx" presStyleLbl="node1" presStyleIdx="1" presStyleCnt="3" custScaleY="76670">
        <dgm:presLayoutVars>
          <dgm:bulletEnabled val="1"/>
        </dgm:presLayoutVars>
      </dgm:prSet>
      <dgm:spPr/>
    </dgm:pt>
    <dgm:pt modelId="{7DDC63FF-D49F-4157-8BF7-02B49EC7EF12}" type="pres">
      <dgm:prSet presAssocID="{6F431199-08E7-4D7F-B60A-38A303A1B217}" presName="spV" presStyleCnt="0"/>
      <dgm:spPr/>
    </dgm:pt>
    <dgm:pt modelId="{D3DFECCF-C1C5-4E79-9C39-630894263B32}" type="pres">
      <dgm:prSet presAssocID="{BA276D64-735A-4ADD-826F-BE8C6D61AFC3}" presName="linNode" presStyleCnt="0"/>
      <dgm:spPr/>
    </dgm:pt>
    <dgm:pt modelId="{6D5104E4-E0BF-410F-8737-8331E7391ABC}" type="pres">
      <dgm:prSet presAssocID="{BA276D64-735A-4ADD-826F-BE8C6D61AFC3}" presName="parTx" presStyleLbl="revTx" presStyleIdx="2" presStyleCnt="3" custScaleX="128541">
        <dgm:presLayoutVars>
          <dgm:chMax val="1"/>
          <dgm:bulletEnabled val="1"/>
        </dgm:presLayoutVars>
      </dgm:prSet>
      <dgm:spPr/>
    </dgm:pt>
    <dgm:pt modelId="{7DE89190-ECB3-4570-81EE-210F676E3563}" type="pres">
      <dgm:prSet presAssocID="{BA276D64-735A-4ADD-826F-BE8C6D61AFC3}" presName="bracket" presStyleLbl="parChTrans1D1" presStyleIdx="2" presStyleCnt="3"/>
      <dgm:spPr/>
    </dgm:pt>
    <dgm:pt modelId="{BAFF263E-8378-4689-BF75-B1CB8B1797E7}" type="pres">
      <dgm:prSet presAssocID="{BA276D64-735A-4ADD-826F-BE8C6D61AFC3}" presName="spH" presStyleCnt="0"/>
      <dgm:spPr/>
    </dgm:pt>
    <dgm:pt modelId="{9C387946-7D22-4502-A2D2-AF879309A379}" type="pres">
      <dgm:prSet presAssocID="{BA276D64-735A-4ADD-826F-BE8C6D61AFC3}" presName="desTx" presStyleLbl="node1" presStyleIdx="2" presStyleCnt="3" custScaleY="68458" custLinFactNeighborX="-28304" custLinFactNeighborY="-436">
        <dgm:presLayoutVars>
          <dgm:bulletEnabled val="1"/>
        </dgm:presLayoutVars>
      </dgm:prSet>
      <dgm:spPr/>
    </dgm:pt>
  </dgm:ptLst>
  <dgm:cxnLst>
    <dgm:cxn modelId="{C18D4C0E-1A18-4FF6-809C-8A6A5FBF4B76}" type="presOf" srcId="{51773B5A-B726-4849-B5D7-D71FAA5FFAF8}" destId="{DEB558E8-DB8A-4DA1-AC48-220DCB2FA591}" srcOrd="0" destOrd="0" presId="urn:diagrams.loki3.com/BracketList"/>
    <dgm:cxn modelId="{7A48901D-75BE-4EDD-865D-C299E78EB715}" srcId="{B2EEA59A-2171-4B98-8EF9-068FF1810513}" destId="{36ECA568-B8BA-4376-ACEA-23B335F80389}" srcOrd="0" destOrd="0" parTransId="{03C21CE7-C62D-4EED-BE09-4639B0AA42EE}" sibTransId="{09EEC800-F1D3-4D6F-B1A4-7BAB163E943F}"/>
    <dgm:cxn modelId="{BB018F22-0A2C-4C55-8D47-9B01B9A41476}" type="presOf" srcId="{60D8F3A7-8CC6-4AA8-8524-ADD8D2ABC14C}" destId="{313B7125-CDD3-43B3-B87A-4A8F11AA8646}" srcOrd="0" destOrd="0" presId="urn:diagrams.loki3.com/BracketList"/>
    <dgm:cxn modelId="{D76B5930-446F-4935-AD1B-8B82B98F9D16}" type="presOf" srcId="{EFAEA5BB-1AF7-4080-9108-1931FD64D821}" destId="{9C387946-7D22-4502-A2D2-AF879309A379}" srcOrd="0" destOrd="0" presId="urn:diagrams.loki3.com/BracketList"/>
    <dgm:cxn modelId="{C570C433-2556-4010-B120-EA7BBB6D0F5A}" srcId="{60D8F3A7-8CC6-4AA8-8524-ADD8D2ABC14C}" destId="{B2EEA59A-2171-4B98-8EF9-068FF1810513}" srcOrd="1" destOrd="0" parTransId="{3BAB034A-4F6E-49FE-A8F0-4A513B9B7AB7}" sibTransId="{6F431199-08E7-4D7F-B60A-38A303A1B217}"/>
    <dgm:cxn modelId="{FAC53B41-7B99-4199-81B8-3AA154A7572C}" type="presOf" srcId="{6703D247-990B-4409-8DCD-AFF2CB0A965D}" destId="{E221DCC8-5D70-4689-9EC7-F680504AE8A5}" srcOrd="0" destOrd="0" presId="urn:diagrams.loki3.com/BracketList"/>
    <dgm:cxn modelId="{ADFEEC48-7436-400A-AD6D-E1682C138A0F}" srcId="{6703D247-990B-4409-8DCD-AFF2CB0A965D}" destId="{51773B5A-B726-4849-B5D7-D71FAA5FFAF8}" srcOrd="0" destOrd="0" parTransId="{5D8FCFFF-0450-4083-9FB1-E65D03860829}" sibTransId="{5C441CAA-EEAA-475D-92E8-6A992FA56B3F}"/>
    <dgm:cxn modelId="{0BBA954C-A301-4F55-AECA-FB2ABB882AFB}" type="presOf" srcId="{36ECA568-B8BA-4376-ACEA-23B335F80389}" destId="{FD0D19CD-5174-401B-8AA7-7ACAC7A4DC2C}" srcOrd="0" destOrd="0" presId="urn:diagrams.loki3.com/BracketList"/>
    <dgm:cxn modelId="{1DC94156-124A-4148-8861-E851A7A00745}" srcId="{60D8F3A7-8CC6-4AA8-8524-ADD8D2ABC14C}" destId="{BA276D64-735A-4ADD-826F-BE8C6D61AFC3}" srcOrd="2" destOrd="0" parTransId="{947DEDF6-BD1F-4AA3-9A34-9B15B5BF5F5C}" sibTransId="{3FE3C9AE-DB2E-4777-9214-394440B8D54A}"/>
    <dgm:cxn modelId="{72757588-7CAE-4B78-A996-16014C047D97}" srcId="{BA276D64-735A-4ADD-826F-BE8C6D61AFC3}" destId="{EFAEA5BB-1AF7-4080-9108-1931FD64D821}" srcOrd="0" destOrd="0" parTransId="{29B057D5-0BA3-4AF6-9078-A8A13139F234}" sibTransId="{6A12C6D2-4033-44F4-ABE4-E2D4B949EEA1}"/>
    <dgm:cxn modelId="{C3AD16A0-B668-4EB2-BDC5-E210634FFB1D}" type="presOf" srcId="{BA276D64-735A-4ADD-826F-BE8C6D61AFC3}" destId="{6D5104E4-E0BF-410F-8737-8331E7391ABC}" srcOrd="0" destOrd="0" presId="urn:diagrams.loki3.com/BracketList"/>
    <dgm:cxn modelId="{D11E94BE-68B2-4F6C-AB25-364C3D955A28}" srcId="{60D8F3A7-8CC6-4AA8-8524-ADD8D2ABC14C}" destId="{6703D247-990B-4409-8DCD-AFF2CB0A965D}" srcOrd="0" destOrd="0" parTransId="{ADA47403-E7BA-4CF9-A4FF-C1E8EA89E46E}" sibTransId="{89EB565B-144A-4B71-AC8B-B648AF96D2A0}"/>
    <dgm:cxn modelId="{3B72ADDC-D138-4EBA-A6F6-947F18DEAD57}" type="presOf" srcId="{B2EEA59A-2171-4B98-8EF9-068FF1810513}" destId="{ACA763FB-F2D3-4F2B-A1AC-EC3A17AFB4D4}" srcOrd="0" destOrd="0" presId="urn:diagrams.loki3.com/BracketList"/>
    <dgm:cxn modelId="{C31C191D-A35A-47BC-9564-9C7C7148FBA9}" type="presParOf" srcId="{313B7125-CDD3-43B3-B87A-4A8F11AA8646}" destId="{D45B051C-B116-4063-BE17-063697A54BE0}" srcOrd="0" destOrd="0" presId="urn:diagrams.loki3.com/BracketList"/>
    <dgm:cxn modelId="{304DE049-F6C9-41D2-B742-8EFF8A710560}" type="presParOf" srcId="{D45B051C-B116-4063-BE17-063697A54BE0}" destId="{E221DCC8-5D70-4689-9EC7-F680504AE8A5}" srcOrd="0" destOrd="0" presId="urn:diagrams.loki3.com/BracketList"/>
    <dgm:cxn modelId="{B9D19AE5-1DC8-49AD-8DFC-82CFAFAA802D}" type="presParOf" srcId="{D45B051C-B116-4063-BE17-063697A54BE0}" destId="{CD2EB37B-537D-4A86-A806-CFD7D7C71812}" srcOrd="1" destOrd="0" presId="urn:diagrams.loki3.com/BracketList"/>
    <dgm:cxn modelId="{1EFE128F-E227-4C50-B2F5-E9DBBB92B585}" type="presParOf" srcId="{D45B051C-B116-4063-BE17-063697A54BE0}" destId="{E784297C-01A9-4FBC-B6F5-DFA207203C7D}" srcOrd="2" destOrd="0" presId="urn:diagrams.loki3.com/BracketList"/>
    <dgm:cxn modelId="{E7CEA436-A74F-4AD3-82C6-DF4B07157A9C}" type="presParOf" srcId="{D45B051C-B116-4063-BE17-063697A54BE0}" destId="{DEB558E8-DB8A-4DA1-AC48-220DCB2FA591}" srcOrd="3" destOrd="0" presId="urn:diagrams.loki3.com/BracketList"/>
    <dgm:cxn modelId="{59587213-C38A-4AB0-8E93-840DAB555160}" type="presParOf" srcId="{313B7125-CDD3-43B3-B87A-4A8F11AA8646}" destId="{075B16FE-0D8A-40D7-B0FF-1EE432255DB2}" srcOrd="1" destOrd="0" presId="urn:diagrams.loki3.com/BracketList"/>
    <dgm:cxn modelId="{3DC3DD0B-501B-46DD-A1BA-716B6803791E}" type="presParOf" srcId="{313B7125-CDD3-43B3-B87A-4A8F11AA8646}" destId="{6C385727-EC18-4FD0-BCC3-6879AD393FE9}" srcOrd="2" destOrd="0" presId="urn:diagrams.loki3.com/BracketList"/>
    <dgm:cxn modelId="{83DA23CA-BAE0-4832-A7B4-AD0A32F6CF70}" type="presParOf" srcId="{6C385727-EC18-4FD0-BCC3-6879AD393FE9}" destId="{ACA763FB-F2D3-4F2B-A1AC-EC3A17AFB4D4}" srcOrd="0" destOrd="0" presId="urn:diagrams.loki3.com/BracketList"/>
    <dgm:cxn modelId="{3D5EEBBD-6EC1-4B5C-8E94-544D2C8C6319}" type="presParOf" srcId="{6C385727-EC18-4FD0-BCC3-6879AD393FE9}" destId="{DD3B55AE-0735-4900-BF18-461628313958}" srcOrd="1" destOrd="0" presId="urn:diagrams.loki3.com/BracketList"/>
    <dgm:cxn modelId="{8422BBE0-E6F4-4F88-9485-6ED6F3603F94}" type="presParOf" srcId="{6C385727-EC18-4FD0-BCC3-6879AD393FE9}" destId="{24AAC7D2-AF52-4FB8-9F67-17FBF7D68E83}" srcOrd="2" destOrd="0" presId="urn:diagrams.loki3.com/BracketList"/>
    <dgm:cxn modelId="{DF821ABE-CA9B-45C6-A671-6BDC8BDDA460}" type="presParOf" srcId="{6C385727-EC18-4FD0-BCC3-6879AD393FE9}" destId="{FD0D19CD-5174-401B-8AA7-7ACAC7A4DC2C}" srcOrd="3" destOrd="0" presId="urn:diagrams.loki3.com/BracketList"/>
    <dgm:cxn modelId="{C628AFD7-6630-409A-9CB2-E5EC0D1FE43C}" type="presParOf" srcId="{313B7125-CDD3-43B3-B87A-4A8F11AA8646}" destId="{7DDC63FF-D49F-4157-8BF7-02B49EC7EF12}" srcOrd="3" destOrd="0" presId="urn:diagrams.loki3.com/BracketList"/>
    <dgm:cxn modelId="{DCC89530-C490-4642-89DD-7C88F30BC099}" type="presParOf" srcId="{313B7125-CDD3-43B3-B87A-4A8F11AA8646}" destId="{D3DFECCF-C1C5-4E79-9C39-630894263B32}" srcOrd="4" destOrd="0" presId="urn:diagrams.loki3.com/BracketList"/>
    <dgm:cxn modelId="{D92647C7-0447-4F8E-B2D0-18E2A2389D65}" type="presParOf" srcId="{D3DFECCF-C1C5-4E79-9C39-630894263B32}" destId="{6D5104E4-E0BF-410F-8737-8331E7391ABC}" srcOrd="0" destOrd="0" presId="urn:diagrams.loki3.com/BracketList"/>
    <dgm:cxn modelId="{EDED2975-639B-4D6B-B9D8-F7C4D01ABFAE}" type="presParOf" srcId="{D3DFECCF-C1C5-4E79-9C39-630894263B32}" destId="{7DE89190-ECB3-4570-81EE-210F676E3563}" srcOrd="1" destOrd="0" presId="urn:diagrams.loki3.com/BracketList"/>
    <dgm:cxn modelId="{2C65AE7A-F5C1-4480-9B1C-E1F31651A14D}" type="presParOf" srcId="{D3DFECCF-C1C5-4E79-9C39-630894263B32}" destId="{BAFF263E-8378-4689-BF75-B1CB8B1797E7}" srcOrd="2" destOrd="0" presId="urn:diagrams.loki3.com/BracketList"/>
    <dgm:cxn modelId="{17228F0D-073E-43EE-8A38-14321ED7F727}" type="presParOf" srcId="{D3DFECCF-C1C5-4E79-9C39-630894263B32}" destId="{9C387946-7D22-4502-A2D2-AF879309A37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DCC8-5D70-4689-9EC7-F680504AE8A5}">
      <dsp:nvSpPr>
        <dsp:cNvPr id="0" name=""/>
        <dsp:cNvSpPr/>
      </dsp:nvSpPr>
      <dsp:spPr>
        <a:xfrm>
          <a:off x="358" y="28166"/>
          <a:ext cx="1734393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Policy and Standards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358" y="28166"/>
        <a:ext cx="1734393" cy="1029600"/>
      </dsp:txXfrm>
    </dsp:sp>
    <dsp:sp modelId="{CD2EB37B-537D-4A86-A806-CFD7D7C71812}">
      <dsp:nvSpPr>
        <dsp:cNvPr id="0" name=""/>
        <dsp:cNvSpPr/>
      </dsp:nvSpPr>
      <dsp:spPr>
        <a:xfrm>
          <a:off x="1734751" y="28166"/>
          <a:ext cx="285170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558E8-DB8A-4DA1-AC48-220DCB2FA591}">
      <dsp:nvSpPr>
        <dsp:cNvPr id="0" name=""/>
        <dsp:cNvSpPr/>
      </dsp:nvSpPr>
      <dsp:spPr>
        <a:xfrm>
          <a:off x="2133990" y="195944"/>
          <a:ext cx="3878319" cy="6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Undue or inappropriate influence on standards and specifications</a:t>
          </a:r>
          <a:r>
            <a:rPr lang="en-US" sz="1600" kern="1200" dirty="0">
              <a:latin typeface="Roboto"/>
            </a:rPr>
            <a:t>.</a:t>
          </a:r>
          <a:endParaRPr lang="en-US" sz="1600" kern="1200" dirty="0"/>
        </a:p>
      </dsp:txBody>
      <dsp:txXfrm>
        <a:off x="2133990" y="195944"/>
        <a:ext cx="3878319" cy="694043"/>
      </dsp:txXfrm>
    </dsp:sp>
    <dsp:sp modelId="{ACA763FB-F2D3-4F2B-A1AC-EC3A17AFB4D4}">
      <dsp:nvSpPr>
        <dsp:cNvPr id="0" name=""/>
        <dsp:cNvSpPr/>
      </dsp:nvSpPr>
      <dsp:spPr>
        <a:xfrm>
          <a:off x="358" y="1244966"/>
          <a:ext cx="1749659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Supply Chain Risk</a:t>
          </a:r>
        </a:p>
      </dsp:txBody>
      <dsp:txXfrm>
        <a:off x="358" y="1244966"/>
        <a:ext cx="1749659" cy="1029600"/>
      </dsp:txXfrm>
    </dsp:sp>
    <dsp:sp modelId="{DD3B55AE-0735-4900-BF18-461628313958}">
      <dsp:nvSpPr>
        <dsp:cNvPr id="0" name=""/>
        <dsp:cNvSpPr/>
      </dsp:nvSpPr>
      <dsp:spPr>
        <a:xfrm>
          <a:off x="1750018" y="1244966"/>
          <a:ext cx="284289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D19CD-5174-401B-8AA7-7ACAC7A4DC2C}">
      <dsp:nvSpPr>
        <dsp:cNvPr id="0" name=""/>
        <dsp:cNvSpPr/>
      </dsp:nvSpPr>
      <dsp:spPr>
        <a:xfrm>
          <a:off x="2148023" y="1365069"/>
          <a:ext cx="3866337" cy="78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Threats that exploit software embedded in devices or even counterfeit components</a:t>
          </a:r>
          <a:r>
            <a:rPr lang="en-US" sz="1600" kern="1200" dirty="0">
              <a:latin typeface="Roboto"/>
            </a:rPr>
            <a:t>.</a:t>
          </a:r>
          <a:endParaRPr lang="en-US" sz="1600" kern="1200" dirty="0"/>
        </a:p>
      </dsp:txBody>
      <dsp:txXfrm>
        <a:off x="2148023" y="1365069"/>
        <a:ext cx="3866337" cy="789394"/>
      </dsp:txXfrm>
    </dsp:sp>
    <dsp:sp modelId="{6D5104E4-E0BF-410F-8737-8331E7391ABC}">
      <dsp:nvSpPr>
        <dsp:cNvPr id="0" name=""/>
        <dsp:cNvSpPr/>
      </dsp:nvSpPr>
      <dsp:spPr>
        <a:xfrm>
          <a:off x="358" y="2461766"/>
          <a:ext cx="1802604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Architecture</a:t>
          </a:r>
        </a:p>
      </dsp:txBody>
      <dsp:txXfrm>
        <a:off x="358" y="2461766"/>
        <a:ext cx="1802604" cy="1029600"/>
      </dsp:txXfrm>
    </dsp:sp>
    <dsp:sp modelId="{7DE89190-ECB3-4570-81EE-210F676E3563}">
      <dsp:nvSpPr>
        <dsp:cNvPr id="0" name=""/>
        <dsp:cNvSpPr/>
      </dsp:nvSpPr>
      <dsp:spPr>
        <a:xfrm>
          <a:off x="1802963" y="2461766"/>
          <a:ext cx="280471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87946-7D22-4502-A2D2-AF879309A379}">
      <dsp:nvSpPr>
        <dsp:cNvPr id="0" name=""/>
        <dsp:cNvSpPr/>
      </dsp:nvSpPr>
      <dsp:spPr>
        <a:xfrm>
          <a:off x="2163869" y="2619655"/>
          <a:ext cx="3814413" cy="70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Service-Based Architecture, MEC, and APIs could result in DOS attacks and breaches</a:t>
          </a:r>
          <a:r>
            <a:rPr lang="en-US" sz="1600" kern="1200" dirty="0">
              <a:latin typeface="Roboto"/>
            </a:rPr>
            <a:t>. </a:t>
          </a:r>
          <a:endParaRPr lang="en-US" sz="1600" kern="1200" dirty="0"/>
        </a:p>
      </dsp:txBody>
      <dsp:txXfrm>
        <a:off x="2163869" y="2619655"/>
        <a:ext cx="3814413" cy="70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7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Cyber Security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Best Practices 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Cybersecurity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BAA24-45A3-4AD0-93EE-819B8ED853B1}"/>
              </a:ext>
            </a:extLst>
          </p:cNvPr>
          <p:cNvSpPr txBox="1"/>
          <p:nvPr/>
        </p:nvSpPr>
        <p:spPr>
          <a:xfrm>
            <a:off x="875212" y="3466936"/>
            <a:ext cx="714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Cybersecurity is the application of technologies, processes and controls to protect systems, networks, programs, devices and data from cyber attacks.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Standalone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91153" y="3856306"/>
            <a:ext cx="165724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Equipment (UE)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2613269" y="1817147"/>
            <a:ext cx="332405" cy="49244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5AF3DB-3113-455E-9604-C0D1066A5AC3}"/>
              </a:ext>
            </a:extLst>
          </p:cNvPr>
          <p:cNvGrpSpPr/>
          <p:nvPr/>
        </p:nvGrpSpPr>
        <p:grpSpPr>
          <a:xfrm>
            <a:off x="1185746" y="2408700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7" name="Freeform 222">
              <a:extLst>
                <a:ext uri="{FF2B5EF4-FFF2-40B4-BE49-F238E27FC236}">
                  <a16:creationId xmlns:a16="http://schemas.microsoft.com/office/drawing/2014/main" id="{37E5F8DA-54C4-4F8E-8B44-F2D755FE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4">
              <a:extLst>
                <a:ext uri="{FF2B5EF4-FFF2-40B4-BE49-F238E27FC236}">
                  <a16:creationId xmlns:a16="http://schemas.microsoft.com/office/drawing/2014/main" id="{FE90B579-7C9B-4EED-B71C-252411BB2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5">
              <a:extLst>
                <a:ext uri="{FF2B5EF4-FFF2-40B4-BE49-F238E27FC236}">
                  <a16:creationId xmlns:a16="http://schemas.microsoft.com/office/drawing/2014/main" id="{CDF6B9DF-E421-4E49-9CFA-69101A46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6">
              <a:extLst>
                <a:ext uri="{FF2B5EF4-FFF2-40B4-BE49-F238E27FC236}">
                  <a16:creationId xmlns:a16="http://schemas.microsoft.com/office/drawing/2014/main" id="{BDAEC736-66B6-4A43-BB38-9B04D23E5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27">
              <a:extLst>
                <a:ext uri="{FF2B5EF4-FFF2-40B4-BE49-F238E27FC236}">
                  <a16:creationId xmlns:a16="http://schemas.microsoft.com/office/drawing/2014/main" id="{F32C080B-CBE1-4953-8A2F-A47510BAF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8">
              <a:extLst>
                <a:ext uri="{FF2B5EF4-FFF2-40B4-BE49-F238E27FC236}">
                  <a16:creationId xmlns:a16="http://schemas.microsoft.com/office/drawing/2014/main" id="{FE0F6B9F-F467-42BA-9225-1DA542F89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2A6636-0ADB-4ED9-BA4B-AECD80B527A9}"/>
              </a:ext>
            </a:extLst>
          </p:cNvPr>
          <p:cNvGrpSpPr/>
          <p:nvPr/>
        </p:nvGrpSpPr>
        <p:grpSpPr>
          <a:xfrm>
            <a:off x="346382" y="2984397"/>
            <a:ext cx="533400" cy="533400"/>
            <a:chOff x="10936288" y="4240213"/>
            <a:chExt cx="533400" cy="533400"/>
          </a:xfrm>
          <a:solidFill>
            <a:schemeClr val="bg1"/>
          </a:solidFill>
        </p:grpSpPr>
        <p:sp>
          <p:nvSpPr>
            <p:cNvPr id="64" name="Freeform 338">
              <a:extLst>
                <a:ext uri="{FF2B5EF4-FFF2-40B4-BE49-F238E27FC236}">
                  <a16:creationId xmlns:a16="http://schemas.microsoft.com/office/drawing/2014/main" id="{0FE993A8-B57E-44F3-B493-2E14005F0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36288" y="4240213"/>
              <a:ext cx="533400" cy="533400"/>
            </a:xfrm>
            <a:custGeom>
              <a:avLst/>
              <a:gdLst>
                <a:gd name="T0" fmla="*/ 1678 w 3357"/>
                <a:gd name="T1" fmla="*/ 157 h 3356"/>
                <a:gd name="T2" fmla="*/ 405 w 3357"/>
                <a:gd name="T3" fmla="*/ 1332 h 3356"/>
                <a:gd name="T4" fmla="*/ 405 w 3357"/>
                <a:gd name="T5" fmla="*/ 3241 h 3356"/>
                <a:gd name="T6" fmla="*/ 2952 w 3357"/>
                <a:gd name="T7" fmla="*/ 3241 h 3356"/>
                <a:gd name="T8" fmla="*/ 2952 w 3357"/>
                <a:gd name="T9" fmla="*/ 1332 h 3356"/>
                <a:gd name="T10" fmla="*/ 1678 w 3357"/>
                <a:gd name="T11" fmla="*/ 157 h 3356"/>
                <a:gd name="T12" fmla="*/ 1678 w 3357"/>
                <a:gd name="T13" fmla="*/ 0 h 3356"/>
                <a:gd name="T14" fmla="*/ 3339 w 3357"/>
                <a:gd name="T15" fmla="*/ 1532 h 3356"/>
                <a:gd name="T16" fmla="*/ 3348 w 3357"/>
                <a:gd name="T17" fmla="*/ 1543 h 3356"/>
                <a:gd name="T18" fmla="*/ 3355 w 3357"/>
                <a:gd name="T19" fmla="*/ 1557 h 3356"/>
                <a:gd name="T20" fmla="*/ 3357 w 3357"/>
                <a:gd name="T21" fmla="*/ 1571 h 3356"/>
                <a:gd name="T22" fmla="*/ 3356 w 3357"/>
                <a:gd name="T23" fmla="*/ 1586 h 3356"/>
                <a:gd name="T24" fmla="*/ 3350 w 3357"/>
                <a:gd name="T25" fmla="*/ 1601 h 3356"/>
                <a:gd name="T26" fmla="*/ 3342 w 3357"/>
                <a:gd name="T27" fmla="*/ 1613 h 3356"/>
                <a:gd name="T28" fmla="*/ 3329 w 3357"/>
                <a:gd name="T29" fmla="*/ 1623 h 3356"/>
                <a:gd name="T30" fmla="*/ 3315 w 3357"/>
                <a:gd name="T31" fmla="*/ 1629 h 3356"/>
                <a:gd name="T32" fmla="*/ 3299 w 3357"/>
                <a:gd name="T33" fmla="*/ 1631 h 3356"/>
                <a:gd name="T34" fmla="*/ 3285 w 3357"/>
                <a:gd name="T35" fmla="*/ 1630 h 3356"/>
                <a:gd name="T36" fmla="*/ 3272 w 3357"/>
                <a:gd name="T37" fmla="*/ 1625 h 3356"/>
                <a:gd name="T38" fmla="*/ 3260 w 3357"/>
                <a:gd name="T39" fmla="*/ 1615 h 3356"/>
                <a:gd name="T40" fmla="*/ 3067 w 3357"/>
                <a:gd name="T41" fmla="*/ 1439 h 3356"/>
                <a:gd name="T42" fmla="*/ 3067 w 3357"/>
                <a:gd name="T43" fmla="*/ 3356 h 3356"/>
                <a:gd name="T44" fmla="*/ 289 w 3357"/>
                <a:gd name="T45" fmla="*/ 3356 h 3356"/>
                <a:gd name="T46" fmla="*/ 289 w 3357"/>
                <a:gd name="T47" fmla="*/ 1439 h 3356"/>
                <a:gd name="T48" fmla="*/ 98 w 3357"/>
                <a:gd name="T49" fmla="*/ 1615 h 3356"/>
                <a:gd name="T50" fmla="*/ 85 w 3357"/>
                <a:gd name="T51" fmla="*/ 1625 h 3356"/>
                <a:gd name="T52" fmla="*/ 70 w 3357"/>
                <a:gd name="T53" fmla="*/ 1630 h 3356"/>
                <a:gd name="T54" fmla="*/ 56 w 3357"/>
                <a:gd name="T55" fmla="*/ 1631 h 3356"/>
                <a:gd name="T56" fmla="*/ 41 w 3357"/>
                <a:gd name="T57" fmla="*/ 1629 h 3356"/>
                <a:gd name="T58" fmla="*/ 27 w 3357"/>
                <a:gd name="T59" fmla="*/ 1623 h 3356"/>
                <a:gd name="T60" fmla="*/ 16 w 3357"/>
                <a:gd name="T61" fmla="*/ 1613 h 3356"/>
                <a:gd name="T62" fmla="*/ 7 w 3357"/>
                <a:gd name="T63" fmla="*/ 1601 h 3356"/>
                <a:gd name="T64" fmla="*/ 2 w 3357"/>
                <a:gd name="T65" fmla="*/ 1586 h 3356"/>
                <a:gd name="T66" fmla="*/ 0 w 3357"/>
                <a:gd name="T67" fmla="*/ 1571 h 3356"/>
                <a:gd name="T68" fmla="*/ 3 w 3357"/>
                <a:gd name="T69" fmla="*/ 1557 h 3356"/>
                <a:gd name="T70" fmla="*/ 9 w 3357"/>
                <a:gd name="T71" fmla="*/ 1543 h 3356"/>
                <a:gd name="T72" fmla="*/ 19 w 3357"/>
                <a:gd name="T73" fmla="*/ 1532 h 3356"/>
                <a:gd name="T74" fmla="*/ 1678 w 3357"/>
                <a:gd name="T75" fmla="*/ 0 h 3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57" h="3356">
                  <a:moveTo>
                    <a:pt x="1678" y="157"/>
                  </a:moveTo>
                  <a:lnTo>
                    <a:pt x="405" y="1332"/>
                  </a:lnTo>
                  <a:lnTo>
                    <a:pt x="405" y="3241"/>
                  </a:lnTo>
                  <a:lnTo>
                    <a:pt x="2952" y="3241"/>
                  </a:lnTo>
                  <a:lnTo>
                    <a:pt x="2952" y="1332"/>
                  </a:lnTo>
                  <a:lnTo>
                    <a:pt x="1678" y="157"/>
                  </a:lnTo>
                  <a:close/>
                  <a:moveTo>
                    <a:pt x="1678" y="0"/>
                  </a:moveTo>
                  <a:lnTo>
                    <a:pt x="3339" y="1532"/>
                  </a:lnTo>
                  <a:lnTo>
                    <a:pt x="3348" y="1543"/>
                  </a:lnTo>
                  <a:lnTo>
                    <a:pt x="3355" y="1557"/>
                  </a:lnTo>
                  <a:lnTo>
                    <a:pt x="3357" y="1571"/>
                  </a:lnTo>
                  <a:lnTo>
                    <a:pt x="3356" y="1586"/>
                  </a:lnTo>
                  <a:lnTo>
                    <a:pt x="3350" y="1601"/>
                  </a:lnTo>
                  <a:lnTo>
                    <a:pt x="3342" y="1613"/>
                  </a:lnTo>
                  <a:lnTo>
                    <a:pt x="3329" y="1623"/>
                  </a:lnTo>
                  <a:lnTo>
                    <a:pt x="3315" y="1629"/>
                  </a:lnTo>
                  <a:lnTo>
                    <a:pt x="3299" y="1631"/>
                  </a:lnTo>
                  <a:lnTo>
                    <a:pt x="3285" y="1630"/>
                  </a:lnTo>
                  <a:lnTo>
                    <a:pt x="3272" y="1625"/>
                  </a:lnTo>
                  <a:lnTo>
                    <a:pt x="3260" y="1615"/>
                  </a:lnTo>
                  <a:lnTo>
                    <a:pt x="3067" y="1439"/>
                  </a:lnTo>
                  <a:lnTo>
                    <a:pt x="3067" y="3356"/>
                  </a:lnTo>
                  <a:lnTo>
                    <a:pt x="289" y="3356"/>
                  </a:lnTo>
                  <a:lnTo>
                    <a:pt x="289" y="1439"/>
                  </a:lnTo>
                  <a:lnTo>
                    <a:pt x="98" y="1615"/>
                  </a:lnTo>
                  <a:lnTo>
                    <a:pt x="85" y="1625"/>
                  </a:lnTo>
                  <a:lnTo>
                    <a:pt x="70" y="1630"/>
                  </a:lnTo>
                  <a:lnTo>
                    <a:pt x="56" y="1631"/>
                  </a:lnTo>
                  <a:lnTo>
                    <a:pt x="41" y="1629"/>
                  </a:lnTo>
                  <a:lnTo>
                    <a:pt x="27" y="1623"/>
                  </a:lnTo>
                  <a:lnTo>
                    <a:pt x="16" y="1613"/>
                  </a:lnTo>
                  <a:lnTo>
                    <a:pt x="7" y="1601"/>
                  </a:lnTo>
                  <a:lnTo>
                    <a:pt x="2" y="1586"/>
                  </a:lnTo>
                  <a:lnTo>
                    <a:pt x="0" y="1571"/>
                  </a:lnTo>
                  <a:lnTo>
                    <a:pt x="3" y="1557"/>
                  </a:lnTo>
                  <a:lnTo>
                    <a:pt x="9" y="1543"/>
                  </a:lnTo>
                  <a:lnTo>
                    <a:pt x="19" y="1532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39">
              <a:extLst>
                <a:ext uri="{FF2B5EF4-FFF2-40B4-BE49-F238E27FC236}">
                  <a16:creationId xmlns:a16="http://schemas.microsoft.com/office/drawing/2014/main" id="{898E5645-4A4D-49D0-A58A-1862ED971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435475"/>
              <a:ext cx="128588" cy="128587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40">
              <a:extLst>
                <a:ext uri="{FF2B5EF4-FFF2-40B4-BE49-F238E27FC236}">
                  <a16:creationId xmlns:a16="http://schemas.microsoft.com/office/drawing/2014/main" id="{A22C7408-C73A-4DE8-9F9E-76ABC8612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435475"/>
              <a:ext cx="128588" cy="128587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41">
              <a:extLst>
                <a:ext uri="{FF2B5EF4-FFF2-40B4-BE49-F238E27FC236}">
                  <a16:creationId xmlns:a16="http://schemas.microsoft.com/office/drawing/2014/main" id="{8A220846-5DB1-46CF-B8AD-645ACC23A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600575"/>
              <a:ext cx="128588" cy="127000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42">
              <a:extLst>
                <a:ext uri="{FF2B5EF4-FFF2-40B4-BE49-F238E27FC236}">
                  <a16:creationId xmlns:a16="http://schemas.microsoft.com/office/drawing/2014/main" id="{59BA6854-2BAE-48A0-BCF4-ADAC6C014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600575"/>
              <a:ext cx="128588" cy="127000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AAC949-08AB-41E8-9A67-BE79750FCFE5}"/>
              </a:ext>
            </a:extLst>
          </p:cNvPr>
          <p:cNvGrpSpPr/>
          <p:nvPr/>
        </p:nvGrpSpPr>
        <p:grpSpPr>
          <a:xfrm>
            <a:off x="2613269" y="2396235"/>
            <a:ext cx="332405" cy="492443"/>
            <a:chOff x="1836895" y="1836970"/>
            <a:chExt cx="897528" cy="12523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8FF082-A069-42EF-AEE0-E65ECD4B358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5688FFF8-C0CC-4C1E-8B0C-381BF85987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2675149C-75DF-4A71-B332-CC747A151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45C9C0AB-0420-4A00-80C4-31155F311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3D38A29D-5B53-4CE9-943D-AAD1BA269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C090C8B2-07AD-407B-B72E-A08A73FD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Freeform 344">
              <a:extLst>
                <a:ext uri="{FF2B5EF4-FFF2-40B4-BE49-F238E27FC236}">
                  <a16:creationId xmlns:a16="http://schemas.microsoft.com/office/drawing/2014/main" id="{423005B5-D4DF-43E7-B62F-11F00745E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71AB7AA-4B8A-4EFD-95BC-C32B06E0DB5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329E9A22-62E7-4639-AB7A-3E4A2FDADC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1435CBCE-4A24-4A69-A789-88514F610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E6C6F7A8-AF7D-4FB1-9CF7-65CCA0D7B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5">
                <a:extLst>
                  <a:ext uri="{FF2B5EF4-FFF2-40B4-BE49-F238E27FC236}">
                    <a16:creationId xmlns:a16="http://schemas.microsoft.com/office/drawing/2014/main" id="{CE3ABBA0-8783-4F0D-A7E2-906CC6258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6">
                <a:extLst>
                  <a:ext uri="{FF2B5EF4-FFF2-40B4-BE49-F238E27FC236}">
                    <a16:creationId xmlns:a16="http://schemas.microsoft.com/office/drawing/2014/main" id="{3687C7E1-72BD-46DD-9FD1-B1D4B8CD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683120-2748-4E86-98F3-7859DE631C8C}"/>
              </a:ext>
            </a:extLst>
          </p:cNvPr>
          <p:cNvGrpSpPr/>
          <p:nvPr/>
        </p:nvGrpSpPr>
        <p:grpSpPr>
          <a:xfrm>
            <a:off x="2599050" y="2995053"/>
            <a:ext cx="332405" cy="492443"/>
            <a:chOff x="1836895" y="1836970"/>
            <a:chExt cx="897528" cy="125233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729952-8480-4D5A-B378-118278193E2A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2" name="Freeform 62">
                <a:extLst>
                  <a:ext uri="{FF2B5EF4-FFF2-40B4-BE49-F238E27FC236}">
                    <a16:creationId xmlns:a16="http://schemas.microsoft.com/office/drawing/2014/main" id="{BB566923-BADF-4F81-AEC8-268E0FF98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3">
                <a:extLst>
                  <a:ext uri="{FF2B5EF4-FFF2-40B4-BE49-F238E27FC236}">
                    <a16:creationId xmlns:a16="http://schemas.microsoft.com/office/drawing/2014/main" id="{02D1C8BD-CA71-4E35-B887-BBC7904E4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4">
                <a:extLst>
                  <a:ext uri="{FF2B5EF4-FFF2-40B4-BE49-F238E27FC236}">
                    <a16:creationId xmlns:a16="http://schemas.microsoft.com/office/drawing/2014/main" id="{07AE3DB7-76B7-4E72-8A47-F2ED9558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5">
                <a:extLst>
                  <a:ext uri="{FF2B5EF4-FFF2-40B4-BE49-F238E27FC236}">
                    <a16:creationId xmlns:a16="http://schemas.microsoft.com/office/drawing/2014/main" id="{D6B7630C-0A80-4E31-B14A-B3573A913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6">
                <a:extLst>
                  <a:ext uri="{FF2B5EF4-FFF2-40B4-BE49-F238E27FC236}">
                    <a16:creationId xmlns:a16="http://schemas.microsoft.com/office/drawing/2014/main" id="{E34C8D1F-1A3A-49F2-93B9-8C376D18A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" name="Freeform 344">
              <a:extLst>
                <a:ext uri="{FF2B5EF4-FFF2-40B4-BE49-F238E27FC236}">
                  <a16:creationId xmlns:a16="http://schemas.microsoft.com/office/drawing/2014/main" id="{DA6EB98D-0E93-40B3-B87A-F2152FA18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CA650F-CD29-40D0-AA44-64E3044494AB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84FC7C9B-4FD1-46D5-9A69-149EC61E90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EA6AC2E1-0CCF-4B1B-9DE3-162AA5C1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AED182F5-F01E-42B0-86A5-C7DE0C370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5">
                <a:extLst>
                  <a:ext uri="{FF2B5EF4-FFF2-40B4-BE49-F238E27FC236}">
                    <a16:creationId xmlns:a16="http://schemas.microsoft.com/office/drawing/2014/main" id="{14064016-7212-4388-B678-F70FD2EB4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6">
                <a:extLst>
                  <a:ext uri="{FF2B5EF4-FFF2-40B4-BE49-F238E27FC236}">
                    <a16:creationId xmlns:a16="http://schemas.microsoft.com/office/drawing/2014/main" id="{4A54A1AC-34A8-4FED-986B-C6A7A5B92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971EEF-F4D1-4980-84BA-7E4EDA16FDAA}"/>
              </a:ext>
            </a:extLst>
          </p:cNvPr>
          <p:cNvGrpSpPr/>
          <p:nvPr/>
        </p:nvGrpSpPr>
        <p:grpSpPr>
          <a:xfrm>
            <a:off x="1078071" y="3197538"/>
            <a:ext cx="579438" cy="252413"/>
            <a:chOff x="10915650" y="5157788"/>
            <a:chExt cx="579438" cy="252413"/>
          </a:xfrm>
          <a:solidFill>
            <a:schemeClr val="bg1"/>
          </a:solidFill>
        </p:grpSpPr>
        <p:sp>
          <p:nvSpPr>
            <p:cNvPr id="112" name="Freeform 341">
              <a:extLst>
                <a:ext uri="{FF2B5EF4-FFF2-40B4-BE49-F238E27FC236}">
                  <a16:creationId xmlns:a16="http://schemas.microsoft.com/office/drawing/2014/main" id="{FF05932B-A7B8-4878-ABB1-AB5DAC6A0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5650" y="5157788"/>
              <a:ext cx="579438" cy="252413"/>
            </a:xfrm>
            <a:custGeom>
              <a:avLst/>
              <a:gdLst>
                <a:gd name="T0" fmla="*/ 2949 w 3650"/>
                <a:gd name="T1" fmla="*/ 1165 h 1594"/>
                <a:gd name="T2" fmla="*/ 2921 w 3650"/>
                <a:gd name="T3" fmla="*/ 1286 h 1594"/>
                <a:gd name="T4" fmla="*/ 2797 w 3650"/>
                <a:gd name="T5" fmla="*/ 1286 h 1594"/>
                <a:gd name="T6" fmla="*/ 2771 w 3650"/>
                <a:gd name="T7" fmla="*/ 1165 h 1594"/>
                <a:gd name="T8" fmla="*/ 771 w 3650"/>
                <a:gd name="T9" fmla="*/ 1109 h 1594"/>
                <a:gd name="T10" fmla="*/ 867 w 3650"/>
                <a:gd name="T11" fmla="*/ 1186 h 1594"/>
                <a:gd name="T12" fmla="*/ 814 w 3650"/>
                <a:gd name="T13" fmla="*/ 1297 h 1594"/>
                <a:gd name="T14" fmla="*/ 694 w 3650"/>
                <a:gd name="T15" fmla="*/ 1270 h 1594"/>
                <a:gd name="T16" fmla="*/ 694 w 3650"/>
                <a:gd name="T17" fmla="*/ 1146 h 1594"/>
                <a:gd name="T18" fmla="*/ 2822 w 3650"/>
                <a:gd name="T19" fmla="*/ 975 h 1594"/>
                <a:gd name="T20" fmla="*/ 2650 w 3650"/>
                <a:gd name="T21" fmla="*/ 1099 h 1594"/>
                <a:gd name="T22" fmla="*/ 2650 w 3650"/>
                <a:gd name="T23" fmla="*/ 1317 h 1594"/>
                <a:gd name="T24" fmla="*/ 2822 w 3650"/>
                <a:gd name="T25" fmla="*/ 1441 h 1594"/>
                <a:gd name="T26" fmla="*/ 3026 w 3650"/>
                <a:gd name="T27" fmla="*/ 1376 h 1594"/>
                <a:gd name="T28" fmla="*/ 3091 w 3650"/>
                <a:gd name="T29" fmla="*/ 1170 h 1594"/>
                <a:gd name="T30" fmla="*/ 2968 w 3650"/>
                <a:gd name="T31" fmla="*/ 999 h 1594"/>
                <a:gd name="T32" fmla="*/ 696 w 3650"/>
                <a:gd name="T33" fmla="*/ 984 h 1594"/>
                <a:gd name="T34" fmla="*/ 548 w 3650"/>
                <a:gd name="T35" fmla="*/ 1134 h 1594"/>
                <a:gd name="T36" fmla="*/ 581 w 3650"/>
                <a:gd name="T37" fmla="*/ 1348 h 1594"/>
                <a:gd name="T38" fmla="*/ 771 w 3650"/>
                <a:gd name="T39" fmla="*/ 1444 h 1594"/>
                <a:gd name="T40" fmla="*/ 960 w 3650"/>
                <a:gd name="T41" fmla="*/ 1348 h 1594"/>
                <a:gd name="T42" fmla="*/ 994 w 3650"/>
                <a:gd name="T43" fmla="*/ 1134 h 1594"/>
                <a:gd name="T44" fmla="*/ 845 w 3650"/>
                <a:gd name="T45" fmla="*/ 984 h 1594"/>
                <a:gd name="T46" fmla="*/ 294 w 3650"/>
                <a:gd name="T47" fmla="*/ 687 h 1594"/>
                <a:gd name="T48" fmla="*/ 212 w 3650"/>
                <a:gd name="T49" fmla="*/ 828 h 1594"/>
                <a:gd name="T50" fmla="*/ 390 w 3650"/>
                <a:gd name="T51" fmla="*/ 680 h 1594"/>
                <a:gd name="T52" fmla="*/ 3390 w 3650"/>
                <a:gd name="T53" fmla="*/ 732 h 1594"/>
                <a:gd name="T54" fmla="*/ 3501 w 3650"/>
                <a:gd name="T55" fmla="*/ 716 h 1594"/>
                <a:gd name="T56" fmla="*/ 875 w 3650"/>
                <a:gd name="T57" fmla="*/ 574 h 1594"/>
                <a:gd name="T58" fmla="*/ 459 w 3650"/>
                <a:gd name="T59" fmla="*/ 844 h 1594"/>
                <a:gd name="T60" fmla="*/ 201 w 3650"/>
                <a:gd name="T61" fmla="*/ 982 h 1594"/>
                <a:gd name="T62" fmla="*/ 444 w 3650"/>
                <a:gd name="T63" fmla="*/ 1005 h 1594"/>
                <a:gd name="T64" fmla="*/ 670 w 3650"/>
                <a:gd name="T65" fmla="*/ 836 h 1594"/>
                <a:gd name="T66" fmla="*/ 960 w 3650"/>
                <a:gd name="T67" fmla="*/ 873 h 1594"/>
                <a:gd name="T68" fmla="*/ 1138 w 3650"/>
                <a:gd name="T69" fmla="*/ 1094 h 1594"/>
                <a:gd name="T70" fmla="*/ 2561 w 3650"/>
                <a:gd name="T71" fmla="*/ 966 h 1594"/>
                <a:gd name="T72" fmla="*/ 2808 w 3650"/>
                <a:gd name="T73" fmla="*/ 826 h 1594"/>
                <a:gd name="T74" fmla="*/ 3089 w 3650"/>
                <a:gd name="T75" fmla="*/ 900 h 1594"/>
                <a:gd name="T76" fmla="*/ 3239 w 3650"/>
                <a:gd name="T77" fmla="*/ 1143 h 1594"/>
                <a:gd name="T78" fmla="*/ 3352 w 3650"/>
                <a:gd name="T79" fmla="*/ 891 h 1594"/>
                <a:gd name="T80" fmla="*/ 3222 w 3650"/>
                <a:gd name="T81" fmla="*/ 711 h 1594"/>
                <a:gd name="T82" fmla="*/ 3189 w 3650"/>
                <a:gd name="T83" fmla="*/ 424 h 1594"/>
                <a:gd name="T84" fmla="*/ 1658 w 3650"/>
                <a:gd name="T85" fmla="*/ 191 h 1594"/>
                <a:gd name="T86" fmla="*/ 1989 w 3650"/>
                <a:gd name="T87" fmla="*/ 148 h 1594"/>
                <a:gd name="T88" fmla="*/ 1918 w 3650"/>
                <a:gd name="T89" fmla="*/ 0 h 1594"/>
                <a:gd name="T90" fmla="*/ 2707 w 3650"/>
                <a:gd name="T91" fmla="*/ 69 h 1594"/>
                <a:gd name="T92" fmla="*/ 3583 w 3650"/>
                <a:gd name="T93" fmla="*/ 494 h 1594"/>
                <a:gd name="T94" fmla="*/ 3650 w 3650"/>
                <a:gd name="T95" fmla="*/ 1217 h 1594"/>
                <a:gd name="T96" fmla="*/ 3576 w 3650"/>
                <a:gd name="T97" fmla="*/ 1292 h 1594"/>
                <a:gd name="T98" fmla="*/ 3128 w 3650"/>
                <a:gd name="T99" fmla="*/ 1484 h 1594"/>
                <a:gd name="T100" fmla="*/ 2902 w 3650"/>
                <a:gd name="T101" fmla="*/ 1592 h 1594"/>
                <a:gd name="T102" fmla="*/ 2658 w 3650"/>
                <a:gd name="T103" fmla="*/ 1537 h 1594"/>
                <a:gd name="T104" fmla="*/ 2496 w 3650"/>
                <a:gd name="T105" fmla="*/ 1335 h 1594"/>
                <a:gd name="T106" fmla="*/ 1070 w 3650"/>
                <a:gd name="T107" fmla="*/ 1451 h 1594"/>
                <a:gd name="T108" fmla="*/ 855 w 3650"/>
                <a:gd name="T109" fmla="*/ 1584 h 1594"/>
                <a:gd name="T110" fmla="*/ 606 w 3650"/>
                <a:gd name="T111" fmla="*/ 1557 h 1594"/>
                <a:gd name="T112" fmla="*/ 424 w 3650"/>
                <a:gd name="T113" fmla="*/ 1376 h 1594"/>
                <a:gd name="T114" fmla="*/ 22 w 3650"/>
                <a:gd name="T115" fmla="*/ 1270 h 1594"/>
                <a:gd name="T116" fmla="*/ 10 w 3650"/>
                <a:gd name="T117" fmla="*/ 856 h 1594"/>
                <a:gd name="T118" fmla="*/ 145 w 3650"/>
                <a:gd name="T119" fmla="*/ 614 h 1594"/>
                <a:gd name="T120" fmla="*/ 395 w 3650"/>
                <a:gd name="T121" fmla="*/ 493 h 1594"/>
                <a:gd name="T122" fmla="*/ 1766 w 3650"/>
                <a:gd name="T123" fmla="*/ 11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50" h="1594">
                  <a:moveTo>
                    <a:pt x="2859" y="1109"/>
                  </a:moveTo>
                  <a:lnTo>
                    <a:pt x="2882" y="1112"/>
                  </a:lnTo>
                  <a:lnTo>
                    <a:pt x="2903" y="1119"/>
                  </a:lnTo>
                  <a:lnTo>
                    <a:pt x="2921" y="1131"/>
                  </a:lnTo>
                  <a:lnTo>
                    <a:pt x="2937" y="1146"/>
                  </a:lnTo>
                  <a:lnTo>
                    <a:pt x="2949" y="1165"/>
                  </a:lnTo>
                  <a:lnTo>
                    <a:pt x="2955" y="1186"/>
                  </a:lnTo>
                  <a:lnTo>
                    <a:pt x="2959" y="1208"/>
                  </a:lnTo>
                  <a:lnTo>
                    <a:pt x="2955" y="1231"/>
                  </a:lnTo>
                  <a:lnTo>
                    <a:pt x="2949" y="1251"/>
                  </a:lnTo>
                  <a:lnTo>
                    <a:pt x="2937" y="1270"/>
                  </a:lnTo>
                  <a:lnTo>
                    <a:pt x="2921" y="1286"/>
                  </a:lnTo>
                  <a:lnTo>
                    <a:pt x="2903" y="1297"/>
                  </a:lnTo>
                  <a:lnTo>
                    <a:pt x="2882" y="1305"/>
                  </a:lnTo>
                  <a:lnTo>
                    <a:pt x="2859" y="1308"/>
                  </a:lnTo>
                  <a:lnTo>
                    <a:pt x="2837" y="1305"/>
                  </a:lnTo>
                  <a:lnTo>
                    <a:pt x="2816" y="1297"/>
                  </a:lnTo>
                  <a:lnTo>
                    <a:pt x="2797" y="1286"/>
                  </a:lnTo>
                  <a:lnTo>
                    <a:pt x="2782" y="1270"/>
                  </a:lnTo>
                  <a:lnTo>
                    <a:pt x="2771" y="1251"/>
                  </a:lnTo>
                  <a:lnTo>
                    <a:pt x="2763" y="1231"/>
                  </a:lnTo>
                  <a:lnTo>
                    <a:pt x="2761" y="1208"/>
                  </a:lnTo>
                  <a:lnTo>
                    <a:pt x="2763" y="1186"/>
                  </a:lnTo>
                  <a:lnTo>
                    <a:pt x="2771" y="1165"/>
                  </a:lnTo>
                  <a:lnTo>
                    <a:pt x="2782" y="1146"/>
                  </a:lnTo>
                  <a:lnTo>
                    <a:pt x="2797" y="1131"/>
                  </a:lnTo>
                  <a:lnTo>
                    <a:pt x="2816" y="1119"/>
                  </a:lnTo>
                  <a:lnTo>
                    <a:pt x="2837" y="1112"/>
                  </a:lnTo>
                  <a:lnTo>
                    <a:pt x="2859" y="1109"/>
                  </a:lnTo>
                  <a:close/>
                  <a:moveTo>
                    <a:pt x="771" y="1109"/>
                  </a:moveTo>
                  <a:lnTo>
                    <a:pt x="793" y="1112"/>
                  </a:lnTo>
                  <a:lnTo>
                    <a:pt x="814" y="1119"/>
                  </a:lnTo>
                  <a:lnTo>
                    <a:pt x="832" y="1131"/>
                  </a:lnTo>
                  <a:lnTo>
                    <a:pt x="847" y="1146"/>
                  </a:lnTo>
                  <a:lnTo>
                    <a:pt x="859" y="1165"/>
                  </a:lnTo>
                  <a:lnTo>
                    <a:pt x="867" y="1186"/>
                  </a:lnTo>
                  <a:lnTo>
                    <a:pt x="869" y="1208"/>
                  </a:lnTo>
                  <a:lnTo>
                    <a:pt x="867" y="1231"/>
                  </a:lnTo>
                  <a:lnTo>
                    <a:pt x="859" y="1251"/>
                  </a:lnTo>
                  <a:lnTo>
                    <a:pt x="847" y="1270"/>
                  </a:lnTo>
                  <a:lnTo>
                    <a:pt x="832" y="1286"/>
                  </a:lnTo>
                  <a:lnTo>
                    <a:pt x="814" y="1297"/>
                  </a:lnTo>
                  <a:lnTo>
                    <a:pt x="793" y="1305"/>
                  </a:lnTo>
                  <a:lnTo>
                    <a:pt x="771" y="1308"/>
                  </a:lnTo>
                  <a:lnTo>
                    <a:pt x="748" y="1305"/>
                  </a:lnTo>
                  <a:lnTo>
                    <a:pt x="727" y="1297"/>
                  </a:lnTo>
                  <a:lnTo>
                    <a:pt x="709" y="1286"/>
                  </a:lnTo>
                  <a:lnTo>
                    <a:pt x="694" y="1270"/>
                  </a:lnTo>
                  <a:lnTo>
                    <a:pt x="681" y="1251"/>
                  </a:lnTo>
                  <a:lnTo>
                    <a:pt x="674" y="1231"/>
                  </a:lnTo>
                  <a:lnTo>
                    <a:pt x="671" y="1208"/>
                  </a:lnTo>
                  <a:lnTo>
                    <a:pt x="674" y="1186"/>
                  </a:lnTo>
                  <a:lnTo>
                    <a:pt x="681" y="1165"/>
                  </a:lnTo>
                  <a:lnTo>
                    <a:pt x="694" y="1146"/>
                  </a:lnTo>
                  <a:lnTo>
                    <a:pt x="709" y="1131"/>
                  </a:lnTo>
                  <a:lnTo>
                    <a:pt x="727" y="1119"/>
                  </a:lnTo>
                  <a:lnTo>
                    <a:pt x="748" y="1112"/>
                  </a:lnTo>
                  <a:lnTo>
                    <a:pt x="771" y="1109"/>
                  </a:lnTo>
                  <a:close/>
                  <a:moveTo>
                    <a:pt x="2859" y="972"/>
                  </a:moveTo>
                  <a:lnTo>
                    <a:pt x="2822" y="975"/>
                  </a:lnTo>
                  <a:lnTo>
                    <a:pt x="2785" y="984"/>
                  </a:lnTo>
                  <a:lnTo>
                    <a:pt x="2751" y="999"/>
                  </a:lnTo>
                  <a:lnTo>
                    <a:pt x="2721" y="1017"/>
                  </a:lnTo>
                  <a:lnTo>
                    <a:pt x="2693" y="1042"/>
                  </a:lnTo>
                  <a:lnTo>
                    <a:pt x="2669" y="1068"/>
                  </a:lnTo>
                  <a:lnTo>
                    <a:pt x="2650" y="1099"/>
                  </a:lnTo>
                  <a:lnTo>
                    <a:pt x="2636" y="1134"/>
                  </a:lnTo>
                  <a:lnTo>
                    <a:pt x="2627" y="1170"/>
                  </a:lnTo>
                  <a:lnTo>
                    <a:pt x="2624" y="1208"/>
                  </a:lnTo>
                  <a:lnTo>
                    <a:pt x="2627" y="1247"/>
                  </a:lnTo>
                  <a:lnTo>
                    <a:pt x="2636" y="1282"/>
                  </a:lnTo>
                  <a:lnTo>
                    <a:pt x="2650" y="1317"/>
                  </a:lnTo>
                  <a:lnTo>
                    <a:pt x="2669" y="1348"/>
                  </a:lnTo>
                  <a:lnTo>
                    <a:pt x="2693" y="1376"/>
                  </a:lnTo>
                  <a:lnTo>
                    <a:pt x="2721" y="1399"/>
                  </a:lnTo>
                  <a:lnTo>
                    <a:pt x="2751" y="1418"/>
                  </a:lnTo>
                  <a:lnTo>
                    <a:pt x="2785" y="1432"/>
                  </a:lnTo>
                  <a:lnTo>
                    <a:pt x="2822" y="1441"/>
                  </a:lnTo>
                  <a:lnTo>
                    <a:pt x="2859" y="1444"/>
                  </a:lnTo>
                  <a:lnTo>
                    <a:pt x="2898" y="1441"/>
                  </a:lnTo>
                  <a:lnTo>
                    <a:pt x="2934" y="1432"/>
                  </a:lnTo>
                  <a:lnTo>
                    <a:pt x="2968" y="1418"/>
                  </a:lnTo>
                  <a:lnTo>
                    <a:pt x="2999" y="1399"/>
                  </a:lnTo>
                  <a:lnTo>
                    <a:pt x="3026" y="1376"/>
                  </a:lnTo>
                  <a:lnTo>
                    <a:pt x="3049" y="1348"/>
                  </a:lnTo>
                  <a:lnTo>
                    <a:pt x="3068" y="1317"/>
                  </a:lnTo>
                  <a:lnTo>
                    <a:pt x="3083" y="1282"/>
                  </a:lnTo>
                  <a:lnTo>
                    <a:pt x="3091" y="1247"/>
                  </a:lnTo>
                  <a:lnTo>
                    <a:pt x="3095" y="1208"/>
                  </a:lnTo>
                  <a:lnTo>
                    <a:pt x="3091" y="1170"/>
                  </a:lnTo>
                  <a:lnTo>
                    <a:pt x="3083" y="1134"/>
                  </a:lnTo>
                  <a:lnTo>
                    <a:pt x="3068" y="1099"/>
                  </a:lnTo>
                  <a:lnTo>
                    <a:pt x="3049" y="1068"/>
                  </a:lnTo>
                  <a:lnTo>
                    <a:pt x="3026" y="1042"/>
                  </a:lnTo>
                  <a:lnTo>
                    <a:pt x="2999" y="1017"/>
                  </a:lnTo>
                  <a:lnTo>
                    <a:pt x="2968" y="999"/>
                  </a:lnTo>
                  <a:lnTo>
                    <a:pt x="2934" y="984"/>
                  </a:lnTo>
                  <a:lnTo>
                    <a:pt x="2898" y="975"/>
                  </a:lnTo>
                  <a:lnTo>
                    <a:pt x="2859" y="972"/>
                  </a:lnTo>
                  <a:close/>
                  <a:moveTo>
                    <a:pt x="771" y="972"/>
                  </a:moveTo>
                  <a:lnTo>
                    <a:pt x="732" y="975"/>
                  </a:lnTo>
                  <a:lnTo>
                    <a:pt x="696" y="984"/>
                  </a:lnTo>
                  <a:lnTo>
                    <a:pt x="663" y="999"/>
                  </a:lnTo>
                  <a:lnTo>
                    <a:pt x="632" y="1017"/>
                  </a:lnTo>
                  <a:lnTo>
                    <a:pt x="604" y="1042"/>
                  </a:lnTo>
                  <a:lnTo>
                    <a:pt x="581" y="1068"/>
                  </a:lnTo>
                  <a:lnTo>
                    <a:pt x="561" y="1099"/>
                  </a:lnTo>
                  <a:lnTo>
                    <a:pt x="548" y="1134"/>
                  </a:lnTo>
                  <a:lnTo>
                    <a:pt x="538" y="1170"/>
                  </a:lnTo>
                  <a:lnTo>
                    <a:pt x="535" y="1208"/>
                  </a:lnTo>
                  <a:lnTo>
                    <a:pt x="538" y="1247"/>
                  </a:lnTo>
                  <a:lnTo>
                    <a:pt x="548" y="1282"/>
                  </a:lnTo>
                  <a:lnTo>
                    <a:pt x="561" y="1317"/>
                  </a:lnTo>
                  <a:lnTo>
                    <a:pt x="581" y="1348"/>
                  </a:lnTo>
                  <a:lnTo>
                    <a:pt x="604" y="1376"/>
                  </a:lnTo>
                  <a:lnTo>
                    <a:pt x="632" y="1399"/>
                  </a:lnTo>
                  <a:lnTo>
                    <a:pt x="663" y="1418"/>
                  </a:lnTo>
                  <a:lnTo>
                    <a:pt x="696" y="1432"/>
                  </a:lnTo>
                  <a:lnTo>
                    <a:pt x="732" y="1441"/>
                  </a:lnTo>
                  <a:lnTo>
                    <a:pt x="771" y="1444"/>
                  </a:lnTo>
                  <a:lnTo>
                    <a:pt x="809" y="1441"/>
                  </a:lnTo>
                  <a:lnTo>
                    <a:pt x="845" y="1432"/>
                  </a:lnTo>
                  <a:lnTo>
                    <a:pt x="878" y="1418"/>
                  </a:lnTo>
                  <a:lnTo>
                    <a:pt x="909" y="1399"/>
                  </a:lnTo>
                  <a:lnTo>
                    <a:pt x="937" y="1376"/>
                  </a:lnTo>
                  <a:lnTo>
                    <a:pt x="960" y="1348"/>
                  </a:lnTo>
                  <a:lnTo>
                    <a:pt x="980" y="1317"/>
                  </a:lnTo>
                  <a:lnTo>
                    <a:pt x="994" y="1282"/>
                  </a:lnTo>
                  <a:lnTo>
                    <a:pt x="1003" y="1247"/>
                  </a:lnTo>
                  <a:lnTo>
                    <a:pt x="1005" y="1208"/>
                  </a:lnTo>
                  <a:lnTo>
                    <a:pt x="1003" y="1170"/>
                  </a:lnTo>
                  <a:lnTo>
                    <a:pt x="994" y="1134"/>
                  </a:lnTo>
                  <a:lnTo>
                    <a:pt x="980" y="1099"/>
                  </a:lnTo>
                  <a:lnTo>
                    <a:pt x="960" y="1068"/>
                  </a:lnTo>
                  <a:lnTo>
                    <a:pt x="937" y="1042"/>
                  </a:lnTo>
                  <a:lnTo>
                    <a:pt x="909" y="1017"/>
                  </a:lnTo>
                  <a:lnTo>
                    <a:pt x="878" y="999"/>
                  </a:lnTo>
                  <a:lnTo>
                    <a:pt x="845" y="984"/>
                  </a:lnTo>
                  <a:lnTo>
                    <a:pt x="809" y="975"/>
                  </a:lnTo>
                  <a:lnTo>
                    <a:pt x="771" y="972"/>
                  </a:lnTo>
                  <a:close/>
                  <a:moveTo>
                    <a:pt x="405" y="643"/>
                  </a:moveTo>
                  <a:lnTo>
                    <a:pt x="365" y="653"/>
                  </a:lnTo>
                  <a:lnTo>
                    <a:pt x="329" y="667"/>
                  </a:lnTo>
                  <a:lnTo>
                    <a:pt x="294" y="687"/>
                  </a:lnTo>
                  <a:lnTo>
                    <a:pt x="262" y="709"/>
                  </a:lnTo>
                  <a:lnTo>
                    <a:pt x="233" y="737"/>
                  </a:lnTo>
                  <a:lnTo>
                    <a:pt x="209" y="767"/>
                  </a:lnTo>
                  <a:lnTo>
                    <a:pt x="188" y="800"/>
                  </a:lnTo>
                  <a:lnTo>
                    <a:pt x="171" y="836"/>
                  </a:lnTo>
                  <a:lnTo>
                    <a:pt x="212" y="828"/>
                  </a:lnTo>
                  <a:lnTo>
                    <a:pt x="250" y="816"/>
                  </a:lnTo>
                  <a:lnTo>
                    <a:pt x="285" y="797"/>
                  </a:lnTo>
                  <a:lnTo>
                    <a:pt x="317" y="773"/>
                  </a:lnTo>
                  <a:lnTo>
                    <a:pt x="346" y="747"/>
                  </a:lnTo>
                  <a:lnTo>
                    <a:pt x="371" y="715"/>
                  </a:lnTo>
                  <a:lnTo>
                    <a:pt x="390" y="680"/>
                  </a:lnTo>
                  <a:lnTo>
                    <a:pt x="405" y="643"/>
                  </a:lnTo>
                  <a:close/>
                  <a:moveTo>
                    <a:pt x="3368" y="574"/>
                  </a:moveTo>
                  <a:lnTo>
                    <a:pt x="3368" y="670"/>
                  </a:lnTo>
                  <a:lnTo>
                    <a:pt x="3371" y="694"/>
                  </a:lnTo>
                  <a:lnTo>
                    <a:pt x="3378" y="714"/>
                  </a:lnTo>
                  <a:lnTo>
                    <a:pt x="3390" y="732"/>
                  </a:lnTo>
                  <a:lnTo>
                    <a:pt x="3406" y="748"/>
                  </a:lnTo>
                  <a:lnTo>
                    <a:pt x="3423" y="759"/>
                  </a:lnTo>
                  <a:lnTo>
                    <a:pt x="3444" y="767"/>
                  </a:lnTo>
                  <a:lnTo>
                    <a:pt x="3466" y="769"/>
                  </a:lnTo>
                  <a:lnTo>
                    <a:pt x="3501" y="769"/>
                  </a:lnTo>
                  <a:lnTo>
                    <a:pt x="3501" y="716"/>
                  </a:lnTo>
                  <a:lnTo>
                    <a:pt x="3497" y="677"/>
                  </a:lnTo>
                  <a:lnTo>
                    <a:pt x="3489" y="640"/>
                  </a:lnTo>
                  <a:lnTo>
                    <a:pt x="3475" y="605"/>
                  </a:lnTo>
                  <a:lnTo>
                    <a:pt x="3455" y="574"/>
                  </a:lnTo>
                  <a:lnTo>
                    <a:pt x="3368" y="574"/>
                  </a:lnTo>
                  <a:close/>
                  <a:moveTo>
                    <a:pt x="875" y="574"/>
                  </a:moveTo>
                  <a:lnTo>
                    <a:pt x="561" y="619"/>
                  </a:lnTo>
                  <a:lnTo>
                    <a:pt x="552" y="669"/>
                  </a:lnTo>
                  <a:lnTo>
                    <a:pt x="536" y="718"/>
                  </a:lnTo>
                  <a:lnTo>
                    <a:pt x="515" y="764"/>
                  </a:lnTo>
                  <a:lnTo>
                    <a:pt x="490" y="806"/>
                  </a:lnTo>
                  <a:lnTo>
                    <a:pt x="459" y="844"/>
                  </a:lnTo>
                  <a:lnTo>
                    <a:pt x="425" y="879"/>
                  </a:lnTo>
                  <a:lnTo>
                    <a:pt x="386" y="910"/>
                  </a:lnTo>
                  <a:lnTo>
                    <a:pt x="344" y="935"/>
                  </a:lnTo>
                  <a:lnTo>
                    <a:pt x="300" y="956"/>
                  </a:lnTo>
                  <a:lnTo>
                    <a:pt x="251" y="973"/>
                  </a:lnTo>
                  <a:lnTo>
                    <a:pt x="201" y="982"/>
                  </a:lnTo>
                  <a:lnTo>
                    <a:pt x="149" y="986"/>
                  </a:lnTo>
                  <a:lnTo>
                    <a:pt x="149" y="1143"/>
                  </a:lnTo>
                  <a:lnTo>
                    <a:pt x="392" y="1143"/>
                  </a:lnTo>
                  <a:lnTo>
                    <a:pt x="403" y="1094"/>
                  </a:lnTo>
                  <a:lnTo>
                    <a:pt x="420" y="1048"/>
                  </a:lnTo>
                  <a:lnTo>
                    <a:pt x="444" y="1005"/>
                  </a:lnTo>
                  <a:lnTo>
                    <a:pt x="471" y="966"/>
                  </a:lnTo>
                  <a:lnTo>
                    <a:pt x="503" y="931"/>
                  </a:lnTo>
                  <a:lnTo>
                    <a:pt x="540" y="900"/>
                  </a:lnTo>
                  <a:lnTo>
                    <a:pt x="581" y="873"/>
                  </a:lnTo>
                  <a:lnTo>
                    <a:pt x="624" y="851"/>
                  </a:lnTo>
                  <a:lnTo>
                    <a:pt x="670" y="836"/>
                  </a:lnTo>
                  <a:lnTo>
                    <a:pt x="720" y="826"/>
                  </a:lnTo>
                  <a:lnTo>
                    <a:pt x="771" y="822"/>
                  </a:lnTo>
                  <a:lnTo>
                    <a:pt x="822" y="826"/>
                  </a:lnTo>
                  <a:lnTo>
                    <a:pt x="870" y="836"/>
                  </a:lnTo>
                  <a:lnTo>
                    <a:pt x="917" y="851"/>
                  </a:lnTo>
                  <a:lnTo>
                    <a:pt x="960" y="873"/>
                  </a:lnTo>
                  <a:lnTo>
                    <a:pt x="1001" y="900"/>
                  </a:lnTo>
                  <a:lnTo>
                    <a:pt x="1037" y="931"/>
                  </a:lnTo>
                  <a:lnTo>
                    <a:pt x="1070" y="966"/>
                  </a:lnTo>
                  <a:lnTo>
                    <a:pt x="1097" y="1005"/>
                  </a:lnTo>
                  <a:lnTo>
                    <a:pt x="1120" y="1048"/>
                  </a:lnTo>
                  <a:lnTo>
                    <a:pt x="1138" y="1094"/>
                  </a:lnTo>
                  <a:lnTo>
                    <a:pt x="1149" y="1143"/>
                  </a:lnTo>
                  <a:lnTo>
                    <a:pt x="2481" y="1143"/>
                  </a:lnTo>
                  <a:lnTo>
                    <a:pt x="2492" y="1094"/>
                  </a:lnTo>
                  <a:lnTo>
                    <a:pt x="2510" y="1048"/>
                  </a:lnTo>
                  <a:lnTo>
                    <a:pt x="2533" y="1005"/>
                  </a:lnTo>
                  <a:lnTo>
                    <a:pt x="2561" y="966"/>
                  </a:lnTo>
                  <a:lnTo>
                    <a:pt x="2593" y="931"/>
                  </a:lnTo>
                  <a:lnTo>
                    <a:pt x="2629" y="900"/>
                  </a:lnTo>
                  <a:lnTo>
                    <a:pt x="2670" y="873"/>
                  </a:lnTo>
                  <a:lnTo>
                    <a:pt x="2713" y="851"/>
                  </a:lnTo>
                  <a:lnTo>
                    <a:pt x="2760" y="836"/>
                  </a:lnTo>
                  <a:lnTo>
                    <a:pt x="2808" y="826"/>
                  </a:lnTo>
                  <a:lnTo>
                    <a:pt x="2859" y="822"/>
                  </a:lnTo>
                  <a:lnTo>
                    <a:pt x="2910" y="826"/>
                  </a:lnTo>
                  <a:lnTo>
                    <a:pt x="2959" y="836"/>
                  </a:lnTo>
                  <a:lnTo>
                    <a:pt x="3005" y="851"/>
                  </a:lnTo>
                  <a:lnTo>
                    <a:pt x="3049" y="873"/>
                  </a:lnTo>
                  <a:lnTo>
                    <a:pt x="3089" y="900"/>
                  </a:lnTo>
                  <a:lnTo>
                    <a:pt x="3126" y="931"/>
                  </a:lnTo>
                  <a:lnTo>
                    <a:pt x="3159" y="966"/>
                  </a:lnTo>
                  <a:lnTo>
                    <a:pt x="3187" y="1005"/>
                  </a:lnTo>
                  <a:lnTo>
                    <a:pt x="3210" y="1048"/>
                  </a:lnTo>
                  <a:lnTo>
                    <a:pt x="3226" y="1094"/>
                  </a:lnTo>
                  <a:lnTo>
                    <a:pt x="3239" y="1143"/>
                  </a:lnTo>
                  <a:lnTo>
                    <a:pt x="3501" y="1143"/>
                  </a:lnTo>
                  <a:lnTo>
                    <a:pt x="3501" y="919"/>
                  </a:lnTo>
                  <a:lnTo>
                    <a:pt x="3466" y="919"/>
                  </a:lnTo>
                  <a:lnTo>
                    <a:pt x="3427" y="915"/>
                  </a:lnTo>
                  <a:lnTo>
                    <a:pt x="3389" y="907"/>
                  </a:lnTo>
                  <a:lnTo>
                    <a:pt x="3352" y="891"/>
                  </a:lnTo>
                  <a:lnTo>
                    <a:pt x="3320" y="871"/>
                  </a:lnTo>
                  <a:lnTo>
                    <a:pt x="3292" y="847"/>
                  </a:lnTo>
                  <a:lnTo>
                    <a:pt x="3267" y="818"/>
                  </a:lnTo>
                  <a:lnTo>
                    <a:pt x="3246" y="785"/>
                  </a:lnTo>
                  <a:lnTo>
                    <a:pt x="3232" y="749"/>
                  </a:lnTo>
                  <a:lnTo>
                    <a:pt x="3222" y="711"/>
                  </a:lnTo>
                  <a:lnTo>
                    <a:pt x="3219" y="670"/>
                  </a:lnTo>
                  <a:lnTo>
                    <a:pt x="3219" y="574"/>
                  </a:lnTo>
                  <a:lnTo>
                    <a:pt x="875" y="574"/>
                  </a:lnTo>
                  <a:close/>
                  <a:moveTo>
                    <a:pt x="2605" y="191"/>
                  </a:moveTo>
                  <a:lnTo>
                    <a:pt x="2783" y="424"/>
                  </a:lnTo>
                  <a:lnTo>
                    <a:pt x="3189" y="424"/>
                  </a:lnTo>
                  <a:lnTo>
                    <a:pt x="2651" y="208"/>
                  </a:lnTo>
                  <a:lnTo>
                    <a:pt x="2605" y="191"/>
                  </a:lnTo>
                  <a:close/>
                  <a:moveTo>
                    <a:pt x="1839" y="153"/>
                  </a:moveTo>
                  <a:lnTo>
                    <a:pt x="1777" y="161"/>
                  </a:lnTo>
                  <a:lnTo>
                    <a:pt x="1718" y="174"/>
                  </a:lnTo>
                  <a:lnTo>
                    <a:pt x="1658" y="191"/>
                  </a:lnTo>
                  <a:lnTo>
                    <a:pt x="1600" y="212"/>
                  </a:lnTo>
                  <a:lnTo>
                    <a:pt x="1544" y="239"/>
                  </a:lnTo>
                  <a:lnTo>
                    <a:pt x="1181" y="424"/>
                  </a:lnTo>
                  <a:lnTo>
                    <a:pt x="1839" y="424"/>
                  </a:lnTo>
                  <a:lnTo>
                    <a:pt x="1839" y="153"/>
                  </a:lnTo>
                  <a:close/>
                  <a:moveTo>
                    <a:pt x="1989" y="148"/>
                  </a:moveTo>
                  <a:lnTo>
                    <a:pt x="1989" y="424"/>
                  </a:lnTo>
                  <a:lnTo>
                    <a:pt x="2595" y="424"/>
                  </a:lnTo>
                  <a:lnTo>
                    <a:pt x="2385" y="149"/>
                  </a:lnTo>
                  <a:lnTo>
                    <a:pt x="2345" y="148"/>
                  </a:lnTo>
                  <a:lnTo>
                    <a:pt x="1989" y="148"/>
                  </a:lnTo>
                  <a:close/>
                  <a:moveTo>
                    <a:pt x="1918" y="0"/>
                  </a:moveTo>
                  <a:lnTo>
                    <a:pt x="2345" y="0"/>
                  </a:lnTo>
                  <a:lnTo>
                    <a:pt x="2419" y="2"/>
                  </a:lnTo>
                  <a:lnTo>
                    <a:pt x="2493" y="11"/>
                  </a:lnTo>
                  <a:lnTo>
                    <a:pt x="2565" y="24"/>
                  </a:lnTo>
                  <a:lnTo>
                    <a:pt x="2637" y="44"/>
                  </a:lnTo>
                  <a:lnTo>
                    <a:pt x="2707" y="69"/>
                  </a:lnTo>
                  <a:lnTo>
                    <a:pt x="3402" y="349"/>
                  </a:lnTo>
                  <a:lnTo>
                    <a:pt x="3446" y="369"/>
                  </a:lnTo>
                  <a:lnTo>
                    <a:pt x="3486" y="394"/>
                  </a:lnTo>
                  <a:lnTo>
                    <a:pt x="3522" y="424"/>
                  </a:lnTo>
                  <a:lnTo>
                    <a:pt x="3555" y="457"/>
                  </a:lnTo>
                  <a:lnTo>
                    <a:pt x="3583" y="494"/>
                  </a:lnTo>
                  <a:lnTo>
                    <a:pt x="3606" y="534"/>
                  </a:lnTo>
                  <a:lnTo>
                    <a:pt x="3625" y="576"/>
                  </a:lnTo>
                  <a:lnTo>
                    <a:pt x="3639" y="620"/>
                  </a:lnTo>
                  <a:lnTo>
                    <a:pt x="3647" y="667"/>
                  </a:lnTo>
                  <a:lnTo>
                    <a:pt x="3650" y="716"/>
                  </a:lnTo>
                  <a:lnTo>
                    <a:pt x="3650" y="1217"/>
                  </a:lnTo>
                  <a:lnTo>
                    <a:pt x="3648" y="1237"/>
                  </a:lnTo>
                  <a:lnTo>
                    <a:pt x="3640" y="1255"/>
                  </a:lnTo>
                  <a:lnTo>
                    <a:pt x="3628" y="1270"/>
                  </a:lnTo>
                  <a:lnTo>
                    <a:pt x="3614" y="1281"/>
                  </a:lnTo>
                  <a:lnTo>
                    <a:pt x="3595" y="1289"/>
                  </a:lnTo>
                  <a:lnTo>
                    <a:pt x="3576" y="1292"/>
                  </a:lnTo>
                  <a:lnTo>
                    <a:pt x="3235" y="1292"/>
                  </a:lnTo>
                  <a:lnTo>
                    <a:pt x="3223" y="1335"/>
                  </a:lnTo>
                  <a:lnTo>
                    <a:pt x="3206" y="1376"/>
                  </a:lnTo>
                  <a:lnTo>
                    <a:pt x="3184" y="1414"/>
                  </a:lnTo>
                  <a:lnTo>
                    <a:pt x="3158" y="1451"/>
                  </a:lnTo>
                  <a:lnTo>
                    <a:pt x="3128" y="1484"/>
                  </a:lnTo>
                  <a:lnTo>
                    <a:pt x="3096" y="1513"/>
                  </a:lnTo>
                  <a:lnTo>
                    <a:pt x="3060" y="1537"/>
                  </a:lnTo>
                  <a:lnTo>
                    <a:pt x="3024" y="1557"/>
                  </a:lnTo>
                  <a:lnTo>
                    <a:pt x="2984" y="1573"/>
                  </a:lnTo>
                  <a:lnTo>
                    <a:pt x="2944" y="1584"/>
                  </a:lnTo>
                  <a:lnTo>
                    <a:pt x="2902" y="1592"/>
                  </a:lnTo>
                  <a:lnTo>
                    <a:pt x="2859" y="1594"/>
                  </a:lnTo>
                  <a:lnTo>
                    <a:pt x="2817" y="1592"/>
                  </a:lnTo>
                  <a:lnTo>
                    <a:pt x="2775" y="1584"/>
                  </a:lnTo>
                  <a:lnTo>
                    <a:pt x="2734" y="1573"/>
                  </a:lnTo>
                  <a:lnTo>
                    <a:pt x="2695" y="1557"/>
                  </a:lnTo>
                  <a:lnTo>
                    <a:pt x="2658" y="1537"/>
                  </a:lnTo>
                  <a:lnTo>
                    <a:pt x="2624" y="1513"/>
                  </a:lnTo>
                  <a:lnTo>
                    <a:pt x="2592" y="1484"/>
                  </a:lnTo>
                  <a:lnTo>
                    <a:pt x="2561" y="1451"/>
                  </a:lnTo>
                  <a:lnTo>
                    <a:pt x="2534" y="1414"/>
                  </a:lnTo>
                  <a:lnTo>
                    <a:pt x="2513" y="1376"/>
                  </a:lnTo>
                  <a:lnTo>
                    <a:pt x="2496" y="1335"/>
                  </a:lnTo>
                  <a:lnTo>
                    <a:pt x="2484" y="1292"/>
                  </a:lnTo>
                  <a:lnTo>
                    <a:pt x="1146" y="1292"/>
                  </a:lnTo>
                  <a:lnTo>
                    <a:pt x="1134" y="1335"/>
                  </a:lnTo>
                  <a:lnTo>
                    <a:pt x="1117" y="1376"/>
                  </a:lnTo>
                  <a:lnTo>
                    <a:pt x="1095" y="1414"/>
                  </a:lnTo>
                  <a:lnTo>
                    <a:pt x="1070" y="1451"/>
                  </a:lnTo>
                  <a:lnTo>
                    <a:pt x="1039" y="1484"/>
                  </a:lnTo>
                  <a:lnTo>
                    <a:pt x="1007" y="1513"/>
                  </a:lnTo>
                  <a:lnTo>
                    <a:pt x="971" y="1537"/>
                  </a:lnTo>
                  <a:lnTo>
                    <a:pt x="935" y="1557"/>
                  </a:lnTo>
                  <a:lnTo>
                    <a:pt x="896" y="1573"/>
                  </a:lnTo>
                  <a:lnTo>
                    <a:pt x="855" y="1584"/>
                  </a:lnTo>
                  <a:lnTo>
                    <a:pt x="813" y="1592"/>
                  </a:lnTo>
                  <a:lnTo>
                    <a:pt x="771" y="1594"/>
                  </a:lnTo>
                  <a:lnTo>
                    <a:pt x="728" y="1592"/>
                  </a:lnTo>
                  <a:lnTo>
                    <a:pt x="686" y="1584"/>
                  </a:lnTo>
                  <a:lnTo>
                    <a:pt x="645" y="1573"/>
                  </a:lnTo>
                  <a:lnTo>
                    <a:pt x="606" y="1557"/>
                  </a:lnTo>
                  <a:lnTo>
                    <a:pt x="570" y="1537"/>
                  </a:lnTo>
                  <a:lnTo>
                    <a:pt x="534" y="1513"/>
                  </a:lnTo>
                  <a:lnTo>
                    <a:pt x="502" y="1484"/>
                  </a:lnTo>
                  <a:lnTo>
                    <a:pt x="471" y="1451"/>
                  </a:lnTo>
                  <a:lnTo>
                    <a:pt x="446" y="1414"/>
                  </a:lnTo>
                  <a:lnTo>
                    <a:pt x="424" y="1376"/>
                  </a:lnTo>
                  <a:lnTo>
                    <a:pt x="407" y="1335"/>
                  </a:lnTo>
                  <a:lnTo>
                    <a:pt x="395" y="1292"/>
                  </a:lnTo>
                  <a:lnTo>
                    <a:pt x="74" y="1292"/>
                  </a:lnTo>
                  <a:lnTo>
                    <a:pt x="55" y="1289"/>
                  </a:lnTo>
                  <a:lnTo>
                    <a:pt x="37" y="1281"/>
                  </a:lnTo>
                  <a:lnTo>
                    <a:pt x="22" y="1270"/>
                  </a:lnTo>
                  <a:lnTo>
                    <a:pt x="10" y="1255"/>
                  </a:lnTo>
                  <a:lnTo>
                    <a:pt x="2" y="1237"/>
                  </a:lnTo>
                  <a:lnTo>
                    <a:pt x="0" y="1217"/>
                  </a:lnTo>
                  <a:lnTo>
                    <a:pt x="0" y="950"/>
                  </a:lnTo>
                  <a:lnTo>
                    <a:pt x="2" y="902"/>
                  </a:lnTo>
                  <a:lnTo>
                    <a:pt x="10" y="856"/>
                  </a:lnTo>
                  <a:lnTo>
                    <a:pt x="21" y="811"/>
                  </a:lnTo>
                  <a:lnTo>
                    <a:pt x="38" y="767"/>
                  </a:lnTo>
                  <a:lnTo>
                    <a:pt x="59" y="725"/>
                  </a:lnTo>
                  <a:lnTo>
                    <a:pt x="83" y="685"/>
                  </a:lnTo>
                  <a:lnTo>
                    <a:pt x="112" y="647"/>
                  </a:lnTo>
                  <a:lnTo>
                    <a:pt x="145" y="614"/>
                  </a:lnTo>
                  <a:lnTo>
                    <a:pt x="180" y="583"/>
                  </a:lnTo>
                  <a:lnTo>
                    <a:pt x="219" y="556"/>
                  </a:lnTo>
                  <a:lnTo>
                    <a:pt x="260" y="534"/>
                  </a:lnTo>
                  <a:lnTo>
                    <a:pt x="303" y="515"/>
                  </a:lnTo>
                  <a:lnTo>
                    <a:pt x="348" y="502"/>
                  </a:lnTo>
                  <a:lnTo>
                    <a:pt x="395" y="493"/>
                  </a:lnTo>
                  <a:lnTo>
                    <a:pt x="846" y="426"/>
                  </a:lnTo>
                  <a:lnTo>
                    <a:pt x="1477" y="105"/>
                  </a:lnTo>
                  <a:lnTo>
                    <a:pt x="1546" y="73"/>
                  </a:lnTo>
                  <a:lnTo>
                    <a:pt x="1618" y="47"/>
                  </a:lnTo>
                  <a:lnTo>
                    <a:pt x="1691" y="26"/>
                  </a:lnTo>
                  <a:lnTo>
                    <a:pt x="1766" y="11"/>
                  </a:lnTo>
                  <a:lnTo>
                    <a:pt x="1842" y="2"/>
                  </a:lnTo>
                  <a:lnTo>
                    <a:pt x="1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42">
              <a:extLst>
                <a:ext uri="{FF2B5EF4-FFF2-40B4-BE49-F238E27FC236}">
                  <a16:creationId xmlns:a16="http://schemas.microsoft.com/office/drawing/2014/main" id="{2A4F4691-3EA3-40DC-A4E6-C4C0F9C5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3775" y="5281613"/>
              <a:ext cx="101600" cy="23813"/>
            </a:xfrm>
            <a:custGeom>
              <a:avLst/>
              <a:gdLst>
                <a:gd name="T0" fmla="*/ 75 w 645"/>
                <a:gd name="T1" fmla="*/ 0 h 150"/>
                <a:gd name="T2" fmla="*/ 569 w 645"/>
                <a:gd name="T3" fmla="*/ 0 h 150"/>
                <a:gd name="T4" fmla="*/ 589 w 645"/>
                <a:gd name="T5" fmla="*/ 3 h 150"/>
                <a:gd name="T6" fmla="*/ 607 w 645"/>
                <a:gd name="T7" fmla="*/ 9 h 150"/>
                <a:gd name="T8" fmla="*/ 622 w 645"/>
                <a:gd name="T9" fmla="*/ 22 h 150"/>
                <a:gd name="T10" fmla="*/ 635 w 645"/>
                <a:gd name="T11" fmla="*/ 37 h 150"/>
                <a:gd name="T12" fmla="*/ 642 w 645"/>
                <a:gd name="T13" fmla="*/ 55 h 150"/>
                <a:gd name="T14" fmla="*/ 645 w 645"/>
                <a:gd name="T15" fmla="*/ 75 h 150"/>
                <a:gd name="T16" fmla="*/ 642 w 645"/>
                <a:gd name="T17" fmla="*/ 95 h 150"/>
                <a:gd name="T18" fmla="*/ 635 w 645"/>
                <a:gd name="T19" fmla="*/ 112 h 150"/>
                <a:gd name="T20" fmla="*/ 622 w 645"/>
                <a:gd name="T21" fmla="*/ 128 h 150"/>
                <a:gd name="T22" fmla="*/ 607 w 645"/>
                <a:gd name="T23" fmla="*/ 139 h 150"/>
                <a:gd name="T24" fmla="*/ 589 w 645"/>
                <a:gd name="T25" fmla="*/ 147 h 150"/>
                <a:gd name="T26" fmla="*/ 569 w 645"/>
                <a:gd name="T27" fmla="*/ 150 h 150"/>
                <a:gd name="T28" fmla="*/ 75 w 645"/>
                <a:gd name="T29" fmla="*/ 150 h 150"/>
                <a:gd name="T30" fmla="*/ 55 w 645"/>
                <a:gd name="T31" fmla="*/ 147 h 150"/>
                <a:gd name="T32" fmla="*/ 37 w 645"/>
                <a:gd name="T33" fmla="*/ 139 h 150"/>
                <a:gd name="T34" fmla="*/ 22 w 645"/>
                <a:gd name="T35" fmla="*/ 128 h 150"/>
                <a:gd name="T36" fmla="*/ 11 w 645"/>
                <a:gd name="T37" fmla="*/ 112 h 150"/>
                <a:gd name="T38" fmla="*/ 3 w 645"/>
                <a:gd name="T39" fmla="*/ 95 h 150"/>
                <a:gd name="T40" fmla="*/ 0 w 645"/>
                <a:gd name="T41" fmla="*/ 75 h 150"/>
                <a:gd name="T42" fmla="*/ 3 w 645"/>
                <a:gd name="T43" fmla="*/ 55 h 150"/>
                <a:gd name="T44" fmla="*/ 11 w 645"/>
                <a:gd name="T45" fmla="*/ 37 h 150"/>
                <a:gd name="T46" fmla="*/ 22 w 645"/>
                <a:gd name="T47" fmla="*/ 22 h 150"/>
                <a:gd name="T48" fmla="*/ 37 w 645"/>
                <a:gd name="T49" fmla="*/ 9 h 150"/>
                <a:gd name="T50" fmla="*/ 55 w 645"/>
                <a:gd name="T51" fmla="*/ 3 h 150"/>
                <a:gd name="T52" fmla="*/ 75 w 645"/>
                <a:gd name="T5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5" h="150">
                  <a:moveTo>
                    <a:pt x="75" y="0"/>
                  </a:moveTo>
                  <a:lnTo>
                    <a:pt x="569" y="0"/>
                  </a:lnTo>
                  <a:lnTo>
                    <a:pt x="589" y="3"/>
                  </a:lnTo>
                  <a:lnTo>
                    <a:pt x="607" y="9"/>
                  </a:lnTo>
                  <a:lnTo>
                    <a:pt x="622" y="22"/>
                  </a:lnTo>
                  <a:lnTo>
                    <a:pt x="635" y="37"/>
                  </a:lnTo>
                  <a:lnTo>
                    <a:pt x="642" y="55"/>
                  </a:lnTo>
                  <a:lnTo>
                    <a:pt x="645" y="75"/>
                  </a:lnTo>
                  <a:lnTo>
                    <a:pt x="642" y="95"/>
                  </a:lnTo>
                  <a:lnTo>
                    <a:pt x="635" y="112"/>
                  </a:lnTo>
                  <a:lnTo>
                    <a:pt x="622" y="128"/>
                  </a:lnTo>
                  <a:lnTo>
                    <a:pt x="607" y="139"/>
                  </a:lnTo>
                  <a:lnTo>
                    <a:pt x="589" y="147"/>
                  </a:lnTo>
                  <a:lnTo>
                    <a:pt x="569" y="150"/>
                  </a:lnTo>
                  <a:lnTo>
                    <a:pt x="75" y="150"/>
                  </a:lnTo>
                  <a:lnTo>
                    <a:pt x="55" y="147"/>
                  </a:lnTo>
                  <a:lnTo>
                    <a:pt x="37" y="139"/>
                  </a:lnTo>
                  <a:lnTo>
                    <a:pt x="22" y="128"/>
                  </a:lnTo>
                  <a:lnTo>
                    <a:pt x="11" y="112"/>
                  </a:lnTo>
                  <a:lnTo>
                    <a:pt x="3" y="95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2" y="22"/>
                  </a:lnTo>
                  <a:lnTo>
                    <a:pt x="37" y="9"/>
                  </a:lnTo>
                  <a:lnTo>
                    <a:pt x="55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43">
              <a:extLst>
                <a:ext uri="{FF2B5EF4-FFF2-40B4-BE49-F238E27FC236}">
                  <a16:creationId xmlns:a16="http://schemas.microsoft.com/office/drawing/2014/main" id="{75184B2B-893C-417F-81C5-71FAA537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44">
              <a:extLst>
                <a:ext uri="{FF2B5EF4-FFF2-40B4-BE49-F238E27FC236}">
                  <a16:creationId xmlns:a16="http://schemas.microsoft.com/office/drawing/2014/main" id="{CB670728-0AB5-40BB-8860-9ECD887E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45">
              <a:extLst>
                <a:ext uri="{FF2B5EF4-FFF2-40B4-BE49-F238E27FC236}">
                  <a16:creationId xmlns:a16="http://schemas.microsoft.com/office/drawing/2014/main" id="{D916AA06-D1EF-4336-95D3-7029E72F1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46">
              <a:extLst>
                <a:ext uri="{FF2B5EF4-FFF2-40B4-BE49-F238E27FC236}">
                  <a16:creationId xmlns:a16="http://schemas.microsoft.com/office/drawing/2014/main" id="{F282516B-9801-464B-9BCC-ACB66DA87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30B0151-5792-49D4-A056-CA8647C14DB4}"/>
              </a:ext>
            </a:extLst>
          </p:cNvPr>
          <p:cNvSpPr txBox="1"/>
          <p:nvPr/>
        </p:nvSpPr>
        <p:spPr>
          <a:xfrm>
            <a:off x="2155623" y="3856305"/>
            <a:ext cx="227268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Access Network (RAN)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322017-84DF-4EF8-9E74-9F22B4258418}"/>
              </a:ext>
            </a:extLst>
          </p:cNvPr>
          <p:cNvSpPr/>
          <p:nvPr/>
        </p:nvSpPr>
        <p:spPr>
          <a:xfrm>
            <a:off x="3370817" y="2335547"/>
            <a:ext cx="958537" cy="446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gNodeB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961F0-44CE-4686-A082-E7B2056618E3}"/>
              </a:ext>
            </a:extLst>
          </p:cNvPr>
          <p:cNvCxnSpPr>
            <a:endCxn id="6" idx="1"/>
          </p:cNvCxnSpPr>
          <p:nvPr/>
        </p:nvCxnSpPr>
        <p:spPr>
          <a:xfrm>
            <a:off x="2896639" y="2185060"/>
            <a:ext cx="474178" cy="37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67211C-E2BF-40A0-A4AF-48ADDBD01708}"/>
              </a:ext>
            </a:extLst>
          </p:cNvPr>
          <p:cNvCxnSpPr>
            <a:cxnSpLocks/>
          </p:cNvCxnSpPr>
          <p:nvPr/>
        </p:nvCxnSpPr>
        <p:spPr>
          <a:xfrm flipV="1">
            <a:off x="2854140" y="2571750"/>
            <a:ext cx="508214" cy="113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938EF2-6B41-4F78-9164-D650FCF0D399}"/>
              </a:ext>
            </a:extLst>
          </p:cNvPr>
          <p:cNvCxnSpPr>
            <a:stCxn id="85" idx="1"/>
            <a:endCxn id="6" idx="1"/>
          </p:cNvCxnSpPr>
          <p:nvPr/>
        </p:nvCxnSpPr>
        <p:spPr>
          <a:xfrm flipV="1">
            <a:off x="2825297" y="2558980"/>
            <a:ext cx="545520" cy="79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FD72B90-10F7-47EF-B52D-90FA3B78852A}"/>
              </a:ext>
            </a:extLst>
          </p:cNvPr>
          <p:cNvSpPr txBox="1"/>
          <p:nvPr/>
        </p:nvSpPr>
        <p:spPr>
          <a:xfrm>
            <a:off x="4838657" y="3864815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 (CN)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E7D83D-A5B8-4C0B-8DD9-6A43F3AFA922}"/>
              </a:ext>
            </a:extLst>
          </p:cNvPr>
          <p:cNvGrpSpPr/>
          <p:nvPr/>
        </p:nvGrpSpPr>
        <p:grpSpPr>
          <a:xfrm>
            <a:off x="4838011" y="2130132"/>
            <a:ext cx="2147352" cy="852362"/>
            <a:chOff x="5235157" y="1860844"/>
            <a:chExt cx="2127418" cy="123142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91B4914-6DD8-46DC-9AAD-876C827EEFC2}"/>
                </a:ext>
              </a:extLst>
            </p:cNvPr>
            <p:cNvGrpSpPr/>
            <p:nvPr/>
          </p:nvGrpSpPr>
          <p:grpSpPr>
            <a:xfrm>
              <a:off x="5366828" y="1931997"/>
              <a:ext cx="1754941" cy="1020339"/>
              <a:chOff x="10265729" y="1416780"/>
              <a:chExt cx="2941708" cy="157261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BD4E431B-2516-4C08-8F26-E26E652DF7A7}"/>
                  </a:ext>
                </a:extLst>
              </p:cNvPr>
              <p:cNvSpPr/>
              <p:nvPr/>
            </p:nvSpPr>
            <p:spPr>
              <a:xfrm>
                <a:off x="11290544" y="1976645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NEF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54F3035B-277E-4D27-ACE2-B45020797742}"/>
                  </a:ext>
                </a:extLst>
              </p:cNvPr>
              <p:cNvSpPr/>
              <p:nvPr/>
            </p:nvSpPr>
            <p:spPr>
              <a:xfrm>
                <a:off x="10265729" y="1423874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NRF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B2EB4E1-8BD2-44BC-B246-6047A219CC96}"/>
                  </a:ext>
                </a:extLst>
              </p:cNvPr>
              <p:cNvSpPr/>
              <p:nvPr/>
            </p:nvSpPr>
            <p:spPr>
              <a:xfrm>
                <a:off x="11295190" y="2514803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PCF</a:t>
                </a: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C89129F-2F8E-4A49-9DB8-8DC262C1A4B4}"/>
                  </a:ext>
                </a:extLst>
              </p:cNvPr>
              <p:cNvSpPr/>
              <p:nvPr/>
            </p:nvSpPr>
            <p:spPr>
              <a:xfrm>
                <a:off x="10265729" y="1994308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UDM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07C92AD7-AA56-488B-B848-FB2E79DDD65F}"/>
                  </a:ext>
                </a:extLst>
              </p:cNvPr>
              <p:cNvSpPr/>
              <p:nvPr/>
            </p:nvSpPr>
            <p:spPr>
              <a:xfrm>
                <a:off x="12293037" y="1423942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AUSF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8FFA2D63-A901-4880-82EE-942CF66670C2}"/>
                  </a:ext>
                </a:extLst>
              </p:cNvPr>
              <p:cNvSpPr/>
              <p:nvPr/>
            </p:nvSpPr>
            <p:spPr>
              <a:xfrm>
                <a:off x="12293037" y="1962100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AMF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AC63FDD4-F282-4E7B-BE32-8BD6877277C6}"/>
                  </a:ext>
                </a:extLst>
              </p:cNvPr>
              <p:cNvSpPr/>
              <p:nvPr/>
            </p:nvSpPr>
            <p:spPr>
              <a:xfrm>
                <a:off x="10265729" y="2531688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SMF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635D51E6-C22B-416F-9E52-5CBED7E95503}"/>
                  </a:ext>
                </a:extLst>
              </p:cNvPr>
              <p:cNvSpPr/>
              <p:nvPr/>
            </p:nvSpPr>
            <p:spPr>
              <a:xfrm>
                <a:off x="11290544" y="1416780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NSSF</a:t>
                </a:r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F24351D-9514-4BD7-971F-F687ABF0A4D3}"/>
                </a:ext>
              </a:extLst>
            </p:cNvPr>
            <p:cNvSpPr/>
            <p:nvPr/>
          </p:nvSpPr>
          <p:spPr>
            <a:xfrm>
              <a:off x="5235157" y="1860844"/>
              <a:ext cx="2127418" cy="123142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95A73D-835C-499E-85B2-42F3ABFA70FB}"/>
              </a:ext>
            </a:extLst>
          </p:cNvPr>
          <p:cNvCxnSpPr>
            <a:stCxn id="6" idx="3"/>
            <a:endCxn id="165" idx="1"/>
          </p:cNvCxnSpPr>
          <p:nvPr/>
        </p:nvCxnSpPr>
        <p:spPr>
          <a:xfrm flipV="1">
            <a:off x="4329354" y="2556313"/>
            <a:ext cx="508657" cy="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2C35DD1-1E9B-4E6E-8FCA-684D41708B2B}"/>
              </a:ext>
            </a:extLst>
          </p:cNvPr>
          <p:cNvSpPr txBox="1"/>
          <p:nvPr/>
        </p:nvSpPr>
        <p:spPr>
          <a:xfrm>
            <a:off x="7239348" y="3866010"/>
            <a:ext cx="16513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IP Network </a:t>
            </a:r>
          </a:p>
        </p:txBody>
      </p:sp>
      <p:sp>
        <p:nvSpPr>
          <p:cNvPr id="168" name="Freeform 95">
            <a:extLst>
              <a:ext uri="{FF2B5EF4-FFF2-40B4-BE49-F238E27FC236}">
                <a16:creationId xmlns:a16="http://schemas.microsoft.com/office/drawing/2014/main" id="{D834582E-12E0-42D9-8101-8AA03737FC7A}"/>
              </a:ext>
            </a:extLst>
          </p:cNvPr>
          <p:cNvSpPr>
            <a:spLocks noEditPoints="1"/>
          </p:cNvSpPr>
          <p:nvPr/>
        </p:nvSpPr>
        <p:spPr bwMode="auto">
          <a:xfrm>
            <a:off x="7752763" y="2241768"/>
            <a:ext cx="686421" cy="641229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20605E-C57C-462F-A4E8-08A4D06EEBED}"/>
              </a:ext>
            </a:extLst>
          </p:cNvPr>
          <p:cNvSpPr/>
          <p:nvPr/>
        </p:nvSpPr>
        <p:spPr>
          <a:xfrm>
            <a:off x="3763789" y="1502562"/>
            <a:ext cx="1656773" cy="4070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8368F-9453-4264-9F80-446F1B1C29B9}"/>
              </a:ext>
            </a:extLst>
          </p:cNvPr>
          <p:cNvCxnSpPr>
            <a:cxnSpLocks/>
          </p:cNvCxnSpPr>
          <p:nvPr/>
        </p:nvCxnSpPr>
        <p:spPr>
          <a:xfrm flipV="1">
            <a:off x="6985363" y="2566538"/>
            <a:ext cx="790990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14356B-56AE-49A4-9E3A-8EAD800B0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420562" y="1706075"/>
            <a:ext cx="2645367" cy="535693"/>
          </a:xfrm>
          <a:prstGeom prst="bentConnector3">
            <a:avLst>
              <a:gd name="adj1" fmla="val 100604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Freeform 278">
            <a:extLst>
              <a:ext uri="{FF2B5EF4-FFF2-40B4-BE49-F238E27FC236}">
                <a16:creationId xmlns:a16="http://schemas.microsoft.com/office/drawing/2014/main" id="{DA824A8B-F1F7-4CA5-87B1-2EE56AEFADF8}"/>
              </a:ext>
            </a:extLst>
          </p:cNvPr>
          <p:cNvSpPr>
            <a:spLocks/>
          </p:cNvSpPr>
          <p:nvPr/>
        </p:nvSpPr>
        <p:spPr bwMode="auto">
          <a:xfrm>
            <a:off x="3923870" y="985111"/>
            <a:ext cx="810968" cy="407025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7AF614-324F-48D7-B416-A1FE2FC4779A}"/>
              </a:ext>
            </a:extLst>
          </p:cNvPr>
          <p:cNvCxnSpPr/>
          <p:nvPr/>
        </p:nvCxnSpPr>
        <p:spPr>
          <a:xfrm flipV="1">
            <a:off x="3912420" y="1909586"/>
            <a:ext cx="11450" cy="39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E9F12D-4D6E-4AC1-82AE-7B04E47B5D76}"/>
              </a:ext>
            </a:extLst>
          </p:cNvPr>
          <p:cNvCxnSpPr>
            <a:stCxn id="26" idx="3"/>
            <a:endCxn id="165" idx="0"/>
          </p:cNvCxnSpPr>
          <p:nvPr/>
        </p:nvCxnSpPr>
        <p:spPr>
          <a:xfrm>
            <a:off x="5420562" y="1706075"/>
            <a:ext cx="491125" cy="4240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51">
            <a:extLst>
              <a:ext uri="{FF2B5EF4-FFF2-40B4-BE49-F238E27FC236}">
                <a16:creationId xmlns:a16="http://schemas.microsoft.com/office/drawing/2014/main" id="{D6D9CDB1-04B8-4710-9307-85A704147384}"/>
              </a:ext>
            </a:extLst>
          </p:cNvPr>
          <p:cNvSpPr>
            <a:spLocks noEditPoints="1"/>
          </p:cNvSpPr>
          <p:nvPr/>
        </p:nvSpPr>
        <p:spPr bwMode="auto">
          <a:xfrm>
            <a:off x="385316" y="2361633"/>
            <a:ext cx="505216" cy="417961"/>
          </a:xfrm>
          <a:custGeom>
            <a:avLst/>
            <a:gdLst>
              <a:gd name="T0" fmla="*/ 1613 w 3750"/>
              <a:gd name="T1" fmla="*/ 2844 h 3108"/>
              <a:gd name="T2" fmla="*/ 2171 w 3750"/>
              <a:gd name="T3" fmla="*/ 2883 h 3108"/>
              <a:gd name="T4" fmla="*/ 2184 w 3750"/>
              <a:gd name="T5" fmla="*/ 2315 h 3108"/>
              <a:gd name="T6" fmla="*/ 2893 w 3750"/>
              <a:gd name="T7" fmla="*/ 2222 h 3108"/>
              <a:gd name="T8" fmla="*/ 2907 w 3750"/>
              <a:gd name="T9" fmla="*/ 2615 h 3108"/>
              <a:gd name="T10" fmla="*/ 3288 w 3750"/>
              <a:gd name="T11" fmla="*/ 2575 h 3108"/>
              <a:gd name="T12" fmla="*/ 2924 w 3750"/>
              <a:gd name="T13" fmla="*/ 2210 h 3108"/>
              <a:gd name="T14" fmla="*/ 460 w 3750"/>
              <a:gd name="T15" fmla="*/ 2575 h 3108"/>
              <a:gd name="T16" fmla="*/ 841 w 3750"/>
              <a:gd name="T17" fmla="*/ 2615 h 3108"/>
              <a:gd name="T18" fmla="*/ 855 w 3750"/>
              <a:gd name="T19" fmla="*/ 2222 h 3108"/>
              <a:gd name="T20" fmla="*/ 2893 w 3750"/>
              <a:gd name="T21" fmla="*/ 1677 h 3108"/>
              <a:gd name="T22" fmla="*/ 2907 w 3750"/>
              <a:gd name="T23" fmla="*/ 2069 h 3108"/>
              <a:gd name="T24" fmla="*/ 3288 w 3750"/>
              <a:gd name="T25" fmla="*/ 2029 h 3108"/>
              <a:gd name="T26" fmla="*/ 2924 w 3750"/>
              <a:gd name="T27" fmla="*/ 1665 h 3108"/>
              <a:gd name="T28" fmla="*/ 460 w 3750"/>
              <a:gd name="T29" fmla="*/ 2029 h 3108"/>
              <a:gd name="T30" fmla="*/ 841 w 3750"/>
              <a:gd name="T31" fmla="*/ 2069 h 3108"/>
              <a:gd name="T32" fmla="*/ 855 w 3750"/>
              <a:gd name="T33" fmla="*/ 1677 h 3108"/>
              <a:gd name="T34" fmla="*/ 2076 w 3750"/>
              <a:gd name="T35" fmla="*/ 1667 h 3108"/>
              <a:gd name="T36" fmla="*/ 2090 w 3750"/>
              <a:gd name="T37" fmla="*/ 2059 h 3108"/>
              <a:gd name="T38" fmla="*/ 2471 w 3750"/>
              <a:gd name="T39" fmla="*/ 2020 h 3108"/>
              <a:gd name="T40" fmla="*/ 2107 w 3750"/>
              <a:gd name="T41" fmla="*/ 1654 h 3108"/>
              <a:gd name="T42" fmla="*/ 1332 w 3750"/>
              <a:gd name="T43" fmla="*/ 2020 h 3108"/>
              <a:gd name="T44" fmla="*/ 1713 w 3750"/>
              <a:gd name="T45" fmla="*/ 2059 h 3108"/>
              <a:gd name="T46" fmla="*/ 1726 w 3750"/>
              <a:gd name="T47" fmla="*/ 1667 h 3108"/>
              <a:gd name="T48" fmla="*/ 2076 w 3750"/>
              <a:gd name="T49" fmla="*/ 1121 h 3108"/>
              <a:gd name="T50" fmla="*/ 2090 w 3750"/>
              <a:gd name="T51" fmla="*/ 1514 h 3108"/>
              <a:gd name="T52" fmla="*/ 2471 w 3750"/>
              <a:gd name="T53" fmla="*/ 1474 h 3108"/>
              <a:gd name="T54" fmla="*/ 2107 w 3750"/>
              <a:gd name="T55" fmla="*/ 1109 h 3108"/>
              <a:gd name="T56" fmla="*/ 1332 w 3750"/>
              <a:gd name="T57" fmla="*/ 1474 h 3108"/>
              <a:gd name="T58" fmla="*/ 1713 w 3750"/>
              <a:gd name="T59" fmla="*/ 1514 h 3108"/>
              <a:gd name="T60" fmla="*/ 1726 w 3750"/>
              <a:gd name="T61" fmla="*/ 1121 h 3108"/>
              <a:gd name="T62" fmla="*/ 2893 w 3750"/>
              <a:gd name="T63" fmla="*/ 1112 h 3108"/>
              <a:gd name="T64" fmla="*/ 2907 w 3750"/>
              <a:gd name="T65" fmla="*/ 1504 h 3108"/>
              <a:gd name="T66" fmla="*/ 3288 w 3750"/>
              <a:gd name="T67" fmla="*/ 1465 h 3108"/>
              <a:gd name="T68" fmla="*/ 2924 w 3750"/>
              <a:gd name="T69" fmla="*/ 1099 h 3108"/>
              <a:gd name="T70" fmla="*/ 460 w 3750"/>
              <a:gd name="T71" fmla="*/ 1465 h 3108"/>
              <a:gd name="T72" fmla="*/ 841 w 3750"/>
              <a:gd name="T73" fmla="*/ 1504 h 3108"/>
              <a:gd name="T74" fmla="*/ 855 w 3750"/>
              <a:gd name="T75" fmla="*/ 1112 h 3108"/>
              <a:gd name="T76" fmla="*/ 2076 w 3750"/>
              <a:gd name="T77" fmla="*/ 557 h 3108"/>
              <a:gd name="T78" fmla="*/ 2090 w 3750"/>
              <a:gd name="T79" fmla="*/ 949 h 3108"/>
              <a:gd name="T80" fmla="*/ 2471 w 3750"/>
              <a:gd name="T81" fmla="*/ 909 h 3108"/>
              <a:gd name="T82" fmla="*/ 2107 w 3750"/>
              <a:gd name="T83" fmla="*/ 544 h 3108"/>
              <a:gd name="T84" fmla="*/ 1332 w 3750"/>
              <a:gd name="T85" fmla="*/ 909 h 3108"/>
              <a:gd name="T86" fmla="*/ 1713 w 3750"/>
              <a:gd name="T87" fmla="*/ 949 h 3108"/>
              <a:gd name="T88" fmla="*/ 1726 w 3750"/>
              <a:gd name="T89" fmla="*/ 557 h 3108"/>
              <a:gd name="T90" fmla="*/ 2787 w 3750"/>
              <a:gd name="T91" fmla="*/ 2 h 3108"/>
              <a:gd name="T92" fmla="*/ 2820 w 3750"/>
              <a:gd name="T93" fmla="*/ 165 h 3108"/>
              <a:gd name="T94" fmla="*/ 2761 w 3750"/>
              <a:gd name="T95" fmla="*/ 204 h 3108"/>
              <a:gd name="T96" fmla="*/ 2754 w 3750"/>
              <a:gd name="T97" fmla="*/ 620 h 3108"/>
              <a:gd name="T98" fmla="*/ 2779 w 3750"/>
              <a:gd name="T99" fmla="*/ 645 h 3108"/>
              <a:gd name="T100" fmla="*/ 3621 w 3750"/>
              <a:gd name="T101" fmla="*/ 716 h 3108"/>
              <a:gd name="T102" fmla="*/ 3629 w 3750"/>
              <a:gd name="T103" fmla="*/ 2878 h 3108"/>
              <a:gd name="T104" fmla="*/ 3728 w 3750"/>
              <a:gd name="T105" fmla="*/ 2899 h 3108"/>
              <a:gd name="T106" fmla="*/ 3739 w 3750"/>
              <a:gd name="T107" fmla="*/ 3087 h 3108"/>
              <a:gd name="T108" fmla="*/ 22 w 3750"/>
              <a:gd name="T109" fmla="*/ 3098 h 3108"/>
              <a:gd name="T110" fmla="*/ 10 w 3750"/>
              <a:gd name="T111" fmla="*/ 2912 h 3108"/>
              <a:gd name="T112" fmla="*/ 112 w 3750"/>
              <a:gd name="T113" fmla="*/ 2887 h 3108"/>
              <a:gd name="T114" fmla="*/ 137 w 3750"/>
              <a:gd name="T115" fmla="*/ 693 h 3108"/>
              <a:gd name="T116" fmla="*/ 1037 w 3750"/>
              <a:gd name="T117" fmla="*/ 643 h 3108"/>
              <a:gd name="T118" fmla="*/ 1048 w 3750"/>
              <a:gd name="T119" fmla="*/ 610 h 3108"/>
              <a:gd name="T120" fmla="*/ 1046 w 3750"/>
              <a:gd name="T121" fmla="*/ 209 h 3108"/>
              <a:gd name="T122" fmla="*/ 1002 w 3750"/>
              <a:gd name="T123" fmla="*/ 193 h 3108"/>
              <a:gd name="T124" fmla="*/ 989 w 3750"/>
              <a:gd name="T125" fmla="*/ 21 h 3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0" h="3108">
                <a:moveTo>
                  <a:pt x="1657" y="2302"/>
                </a:moveTo>
                <a:lnTo>
                  <a:pt x="1640" y="2305"/>
                </a:lnTo>
                <a:lnTo>
                  <a:pt x="1626" y="2315"/>
                </a:lnTo>
                <a:lnTo>
                  <a:pt x="1617" y="2328"/>
                </a:lnTo>
                <a:lnTo>
                  <a:pt x="1613" y="2345"/>
                </a:lnTo>
                <a:lnTo>
                  <a:pt x="1613" y="2844"/>
                </a:lnTo>
                <a:lnTo>
                  <a:pt x="1617" y="2860"/>
                </a:lnTo>
                <a:lnTo>
                  <a:pt x="1626" y="2874"/>
                </a:lnTo>
                <a:lnTo>
                  <a:pt x="1640" y="2883"/>
                </a:lnTo>
                <a:lnTo>
                  <a:pt x="1657" y="2887"/>
                </a:lnTo>
                <a:lnTo>
                  <a:pt x="2155" y="2887"/>
                </a:lnTo>
                <a:lnTo>
                  <a:pt x="2171" y="2883"/>
                </a:lnTo>
                <a:lnTo>
                  <a:pt x="2184" y="2874"/>
                </a:lnTo>
                <a:lnTo>
                  <a:pt x="2193" y="2860"/>
                </a:lnTo>
                <a:lnTo>
                  <a:pt x="2197" y="2844"/>
                </a:lnTo>
                <a:lnTo>
                  <a:pt x="2197" y="2345"/>
                </a:lnTo>
                <a:lnTo>
                  <a:pt x="2193" y="2328"/>
                </a:lnTo>
                <a:lnTo>
                  <a:pt x="2184" y="2315"/>
                </a:lnTo>
                <a:lnTo>
                  <a:pt x="2171" y="2305"/>
                </a:lnTo>
                <a:lnTo>
                  <a:pt x="2155" y="2302"/>
                </a:lnTo>
                <a:lnTo>
                  <a:pt x="1657" y="2302"/>
                </a:lnTo>
                <a:close/>
                <a:moveTo>
                  <a:pt x="2924" y="2210"/>
                </a:moveTo>
                <a:lnTo>
                  <a:pt x="2907" y="2213"/>
                </a:lnTo>
                <a:lnTo>
                  <a:pt x="2893" y="2222"/>
                </a:lnTo>
                <a:lnTo>
                  <a:pt x="2884" y="2236"/>
                </a:lnTo>
                <a:lnTo>
                  <a:pt x="2880" y="2253"/>
                </a:lnTo>
                <a:lnTo>
                  <a:pt x="2880" y="2575"/>
                </a:lnTo>
                <a:lnTo>
                  <a:pt x="2884" y="2592"/>
                </a:lnTo>
                <a:lnTo>
                  <a:pt x="2893" y="2605"/>
                </a:lnTo>
                <a:lnTo>
                  <a:pt x="2907" y="2615"/>
                </a:lnTo>
                <a:lnTo>
                  <a:pt x="2924" y="2618"/>
                </a:lnTo>
                <a:lnTo>
                  <a:pt x="3245" y="2618"/>
                </a:lnTo>
                <a:lnTo>
                  <a:pt x="3262" y="2615"/>
                </a:lnTo>
                <a:lnTo>
                  <a:pt x="3276" y="2605"/>
                </a:lnTo>
                <a:lnTo>
                  <a:pt x="3285" y="2592"/>
                </a:lnTo>
                <a:lnTo>
                  <a:pt x="3288" y="2575"/>
                </a:lnTo>
                <a:lnTo>
                  <a:pt x="3288" y="2253"/>
                </a:lnTo>
                <a:lnTo>
                  <a:pt x="3285" y="2236"/>
                </a:lnTo>
                <a:lnTo>
                  <a:pt x="3276" y="2222"/>
                </a:lnTo>
                <a:lnTo>
                  <a:pt x="3262" y="2213"/>
                </a:lnTo>
                <a:lnTo>
                  <a:pt x="3245" y="2210"/>
                </a:lnTo>
                <a:lnTo>
                  <a:pt x="2924" y="2210"/>
                </a:lnTo>
                <a:close/>
                <a:moveTo>
                  <a:pt x="502" y="2210"/>
                </a:moveTo>
                <a:lnTo>
                  <a:pt x="487" y="2213"/>
                </a:lnTo>
                <a:lnTo>
                  <a:pt x="473" y="2222"/>
                </a:lnTo>
                <a:lnTo>
                  <a:pt x="463" y="2236"/>
                </a:lnTo>
                <a:lnTo>
                  <a:pt x="460" y="2253"/>
                </a:lnTo>
                <a:lnTo>
                  <a:pt x="460" y="2575"/>
                </a:lnTo>
                <a:lnTo>
                  <a:pt x="463" y="2592"/>
                </a:lnTo>
                <a:lnTo>
                  <a:pt x="473" y="2605"/>
                </a:lnTo>
                <a:lnTo>
                  <a:pt x="487" y="2615"/>
                </a:lnTo>
                <a:lnTo>
                  <a:pt x="502" y="2618"/>
                </a:lnTo>
                <a:lnTo>
                  <a:pt x="824" y="2618"/>
                </a:lnTo>
                <a:lnTo>
                  <a:pt x="841" y="2615"/>
                </a:lnTo>
                <a:lnTo>
                  <a:pt x="855" y="2605"/>
                </a:lnTo>
                <a:lnTo>
                  <a:pt x="864" y="2592"/>
                </a:lnTo>
                <a:lnTo>
                  <a:pt x="867" y="2575"/>
                </a:lnTo>
                <a:lnTo>
                  <a:pt x="867" y="2253"/>
                </a:lnTo>
                <a:lnTo>
                  <a:pt x="864" y="2236"/>
                </a:lnTo>
                <a:lnTo>
                  <a:pt x="855" y="2222"/>
                </a:lnTo>
                <a:lnTo>
                  <a:pt x="841" y="2213"/>
                </a:lnTo>
                <a:lnTo>
                  <a:pt x="824" y="2210"/>
                </a:lnTo>
                <a:lnTo>
                  <a:pt x="502" y="2210"/>
                </a:lnTo>
                <a:close/>
                <a:moveTo>
                  <a:pt x="2924" y="1665"/>
                </a:moveTo>
                <a:lnTo>
                  <a:pt x="2907" y="1668"/>
                </a:lnTo>
                <a:lnTo>
                  <a:pt x="2893" y="1677"/>
                </a:lnTo>
                <a:lnTo>
                  <a:pt x="2884" y="1691"/>
                </a:lnTo>
                <a:lnTo>
                  <a:pt x="2880" y="1707"/>
                </a:lnTo>
                <a:lnTo>
                  <a:pt x="2880" y="2029"/>
                </a:lnTo>
                <a:lnTo>
                  <a:pt x="2884" y="2046"/>
                </a:lnTo>
                <a:lnTo>
                  <a:pt x="2893" y="2060"/>
                </a:lnTo>
                <a:lnTo>
                  <a:pt x="2907" y="2069"/>
                </a:lnTo>
                <a:lnTo>
                  <a:pt x="2924" y="2072"/>
                </a:lnTo>
                <a:lnTo>
                  <a:pt x="3245" y="2072"/>
                </a:lnTo>
                <a:lnTo>
                  <a:pt x="3262" y="2069"/>
                </a:lnTo>
                <a:lnTo>
                  <a:pt x="3276" y="2060"/>
                </a:lnTo>
                <a:lnTo>
                  <a:pt x="3285" y="2046"/>
                </a:lnTo>
                <a:lnTo>
                  <a:pt x="3288" y="2029"/>
                </a:lnTo>
                <a:lnTo>
                  <a:pt x="3288" y="1707"/>
                </a:lnTo>
                <a:lnTo>
                  <a:pt x="3285" y="1691"/>
                </a:lnTo>
                <a:lnTo>
                  <a:pt x="3276" y="1677"/>
                </a:lnTo>
                <a:lnTo>
                  <a:pt x="3262" y="1668"/>
                </a:lnTo>
                <a:lnTo>
                  <a:pt x="3245" y="1665"/>
                </a:lnTo>
                <a:lnTo>
                  <a:pt x="2924" y="1665"/>
                </a:lnTo>
                <a:close/>
                <a:moveTo>
                  <a:pt x="502" y="1665"/>
                </a:moveTo>
                <a:lnTo>
                  <a:pt x="487" y="1668"/>
                </a:lnTo>
                <a:lnTo>
                  <a:pt x="473" y="1677"/>
                </a:lnTo>
                <a:lnTo>
                  <a:pt x="463" y="1691"/>
                </a:lnTo>
                <a:lnTo>
                  <a:pt x="460" y="1707"/>
                </a:lnTo>
                <a:lnTo>
                  <a:pt x="460" y="2029"/>
                </a:lnTo>
                <a:lnTo>
                  <a:pt x="463" y="2046"/>
                </a:lnTo>
                <a:lnTo>
                  <a:pt x="473" y="2060"/>
                </a:lnTo>
                <a:lnTo>
                  <a:pt x="487" y="2069"/>
                </a:lnTo>
                <a:lnTo>
                  <a:pt x="502" y="2072"/>
                </a:lnTo>
                <a:lnTo>
                  <a:pt x="824" y="2072"/>
                </a:lnTo>
                <a:lnTo>
                  <a:pt x="841" y="2069"/>
                </a:lnTo>
                <a:lnTo>
                  <a:pt x="855" y="2060"/>
                </a:lnTo>
                <a:lnTo>
                  <a:pt x="864" y="2046"/>
                </a:lnTo>
                <a:lnTo>
                  <a:pt x="867" y="2029"/>
                </a:lnTo>
                <a:lnTo>
                  <a:pt x="867" y="1707"/>
                </a:lnTo>
                <a:lnTo>
                  <a:pt x="864" y="1691"/>
                </a:lnTo>
                <a:lnTo>
                  <a:pt x="855" y="1677"/>
                </a:lnTo>
                <a:lnTo>
                  <a:pt x="841" y="1668"/>
                </a:lnTo>
                <a:lnTo>
                  <a:pt x="824" y="1665"/>
                </a:lnTo>
                <a:lnTo>
                  <a:pt x="502" y="1665"/>
                </a:lnTo>
                <a:close/>
                <a:moveTo>
                  <a:pt x="2107" y="1654"/>
                </a:moveTo>
                <a:lnTo>
                  <a:pt x="2090" y="1658"/>
                </a:lnTo>
                <a:lnTo>
                  <a:pt x="2076" y="1667"/>
                </a:lnTo>
                <a:lnTo>
                  <a:pt x="2067" y="1681"/>
                </a:lnTo>
                <a:lnTo>
                  <a:pt x="2063" y="1698"/>
                </a:lnTo>
                <a:lnTo>
                  <a:pt x="2063" y="2020"/>
                </a:lnTo>
                <a:lnTo>
                  <a:pt x="2067" y="2036"/>
                </a:lnTo>
                <a:lnTo>
                  <a:pt x="2076" y="2050"/>
                </a:lnTo>
                <a:lnTo>
                  <a:pt x="2090" y="2059"/>
                </a:lnTo>
                <a:lnTo>
                  <a:pt x="2107" y="2062"/>
                </a:lnTo>
                <a:lnTo>
                  <a:pt x="2428" y="2062"/>
                </a:lnTo>
                <a:lnTo>
                  <a:pt x="2445" y="2059"/>
                </a:lnTo>
                <a:lnTo>
                  <a:pt x="2458" y="2050"/>
                </a:lnTo>
                <a:lnTo>
                  <a:pt x="2468" y="2036"/>
                </a:lnTo>
                <a:lnTo>
                  <a:pt x="2471" y="2020"/>
                </a:lnTo>
                <a:lnTo>
                  <a:pt x="2471" y="1698"/>
                </a:lnTo>
                <a:lnTo>
                  <a:pt x="2468" y="1681"/>
                </a:lnTo>
                <a:lnTo>
                  <a:pt x="2458" y="1667"/>
                </a:lnTo>
                <a:lnTo>
                  <a:pt x="2445" y="1658"/>
                </a:lnTo>
                <a:lnTo>
                  <a:pt x="2428" y="1654"/>
                </a:lnTo>
                <a:lnTo>
                  <a:pt x="2107" y="1654"/>
                </a:lnTo>
                <a:close/>
                <a:moveTo>
                  <a:pt x="1375" y="1654"/>
                </a:moveTo>
                <a:lnTo>
                  <a:pt x="1358" y="1658"/>
                </a:lnTo>
                <a:lnTo>
                  <a:pt x="1344" y="1667"/>
                </a:lnTo>
                <a:lnTo>
                  <a:pt x="1335" y="1681"/>
                </a:lnTo>
                <a:lnTo>
                  <a:pt x="1332" y="1698"/>
                </a:lnTo>
                <a:lnTo>
                  <a:pt x="1332" y="2020"/>
                </a:lnTo>
                <a:lnTo>
                  <a:pt x="1335" y="2036"/>
                </a:lnTo>
                <a:lnTo>
                  <a:pt x="1344" y="2050"/>
                </a:lnTo>
                <a:lnTo>
                  <a:pt x="1358" y="2059"/>
                </a:lnTo>
                <a:lnTo>
                  <a:pt x="1375" y="2062"/>
                </a:lnTo>
                <a:lnTo>
                  <a:pt x="1697" y="2062"/>
                </a:lnTo>
                <a:lnTo>
                  <a:pt x="1713" y="2059"/>
                </a:lnTo>
                <a:lnTo>
                  <a:pt x="1726" y="2050"/>
                </a:lnTo>
                <a:lnTo>
                  <a:pt x="1736" y="2036"/>
                </a:lnTo>
                <a:lnTo>
                  <a:pt x="1740" y="2020"/>
                </a:lnTo>
                <a:lnTo>
                  <a:pt x="1740" y="1698"/>
                </a:lnTo>
                <a:lnTo>
                  <a:pt x="1736" y="1681"/>
                </a:lnTo>
                <a:lnTo>
                  <a:pt x="1726" y="1667"/>
                </a:lnTo>
                <a:lnTo>
                  <a:pt x="1713" y="1658"/>
                </a:lnTo>
                <a:lnTo>
                  <a:pt x="1697" y="1654"/>
                </a:lnTo>
                <a:lnTo>
                  <a:pt x="1375" y="1654"/>
                </a:lnTo>
                <a:close/>
                <a:moveTo>
                  <a:pt x="2107" y="1109"/>
                </a:moveTo>
                <a:lnTo>
                  <a:pt x="2090" y="1112"/>
                </a:lnTo>
                <a:lnTo>
                  <a:pt x="2076" y="1121"/>
                </a:lnTo>
                <a:lnTo>
                  <a:pt x="2067" y="1135"/>
                </a:lnTo>
                <a:lnTo>
                  <a:pt x="2063" y="1152"/>
                </a:lnTo>
                <a:lnTo>
                  <a:pt x="2063" y="1474"/>
                </a:lnTo>
                <a:lnTo>
                  <a:pt x="2067" y="1491"/>
                </a:lnTo>
                <a:lnTo>
                  <a:pt x="2076" y="1505"/>
                </a:lnTo>
                <a:lnTo>
                  <a:pt x="2090" y="1514"/>
                </a:lnTo>
                <a:lnTo>
                  <a:pt x="2107" y="1517"/>
                </a:lnTo>
                <a:lnTo>
                  <a:pt x="2428" y="1517"/>
                </a:lnTo>
                <a:lnTo>
                  <a:pt x="2445" y="1514"/>
                </a:lnTo>
                <a:lnTo>
                  <a:pt x="2458" y="1505"/>
                </a:lnTo>
                <a:lnTo>
                  <a:pt x="2468" y="1491"/>
                </a:lnTo>
                <a:lnTo>
                  <a:pt x="2471" y="1474"/>
                </a:lnTo>
                <a:lnTo>
                  <a:pt x="2471" y="1152"/>
                </a:lnTo>
                <a:lnTo>
                  <a:pt x="2468" y="1135"/>
                </a:lnTo>
                <a:lnTo>
                  <a:pt x="2458" y="1121"/>
                </a:lnTo>
                <a:lnTo>
                  <a:pt x="2445" y="1112"/>
                </a:lnTo>
                <a:lnTo>
                  <a:pt x="2428" y="1109"/>
                </a:lnTo>
                <a:lnTo>
                  <a:pt x="2107" y="1109"/>
                </a:lnTo>
                <a:close/>
                <a:moveTo>
                  <a:pt x="1375" y="1109"/>
                </a:moveTo>
                <a:lnTo>
                  <a:pt x="1358" y="1112"/>
                </a:lnTo>
                <a:lnTo>
                  <a:pt x="1344" y="1121"/>
                </a:lnTo>
                <a:lnTo>
                  <a:pt x="1335" y="1135"/>
                </a:lnTo>
                <a:lnTo>
                  <a:pt x="1332" y="1152"/>
                </a:lnTo>
                <a:lnTo>
                  <a:pt x="1332" y="1474"/>
                </a:lnTo>
                <a:lnTo>
                  <a:pt x="1335" y="1491"/>
                </a:lnTo>
                <a:lnTo>
                  <a:pt x="1344" y="1505"/>
                </a:lnTo>
                <a:lnTo>
                  <a:pt x="1358" y="1514"/>
                </a:lnTo>
                <a:lnTo>
                  <a:pt x="1375" y="1517"/>
                </a:lnTo>
                <a:lnTo>
                  <a:pt x="1697" y="1517"/>
                </a:lnTo>
                <a:lnTo>
                  <a:pt x="1713" y="1514"/>
                </a:lnTo>
                <a:lnTo>
                  <a:pt x="1726" y="1505"/>
                </a:lnTo>
                <a:lnTo>
                  <a:pt x="1736" y="1491"/>
                </a:lnTo>
                <a:lnTo>
                  <a:pt x="1740" y="1474"/>
                </a:lnTo>
                <a:lnTo>
                  <a:pt x="1740" y="1152"/>
                </a:lnTo>
                <a:lnTo>
                  <a:pt x="1736" y="1135"/>
                </a:lnTo>
                <a:lnTo>
                  <a:pt x="1726" y="1121"/>
                </a:lnTo>
                <a:lnTo>
                  <a:pt x="1713" y="1112"/>
                </a:lnTo>
                <a:lnTo>
                  <a:pt x="1697" y="1109"/>
                </a:lnTo>
                <a:lnTo>
                  <a:pt x="1375" y="1109"/>
                </a:lnTo>
                <a:close/>
                <a:moveTo>
                  <a:pt x="2924" y="1099"/>
                </a:moveTo>
                <a:lnTo>
                  <a:pt x="2907" y="1103"/>
                </a:lnTo>
                <a:lnTo>
                  <a:pt x="2893" y="1112"/>
                </a:lnTo>
                <a:lnTo>
                  <a:pt x="2884" y="1126"/>
                </a:lnTo>
                <a:lnTo>
                  <a:pt x="2880" y="1142"/>
                </a:lnTo>
                <a:lnTo>
                  <a:pt x="2880" y="1465"/>
                </a:lnTo>
                <a:lnTo>
                  <a:pt x="2884" y="1481"/>
                </a:lnTo>
                <a:lnTo>
                  <a:pt x="2893" y="1495"/>
                </a:lnTo>
                <a:lnTo>
                  <a:pt x="2907" y="1504"/>
                </a:lnTo>
                <a:lnTo>
                  <a:pt x="2924" y="1507"/>
                </a:lnTo>
                <a:lnTo>
                  <a:pt x="3245" y="1507"/>
                </a:lnTo>
                <a:lnTo>
                  <a:pt x="3262" y="1504"/>
                </a:lnTo>
                <a:lnTo>
                  <a:pt x="3276" y="1495"/>
                </a:lnTo>
                <a:lnTo>
                  <a:pt x="3285" y="1481"/>
                </a:lnTo>
                <a:lnTo>
                  <a:pt x="3288" y="1465"/>
                </a:lnTo>
                <a:lnTo>
                  <a:pt x="3288" y="1142"/>
                </a:lnTo>
                <a:lnTo>
                  <a:pt x="3285" y="1126"/>
                </a:lnTo>
                <a:lnTo>
                  <a:pt x="3276" y="1112"/>
                </a:lnTo>
                <a:lnTo>
                  <a:pt x="3262" y="1103"/>
                </a:lnTo>
                <a:lnTo>
                  <a:pt x="3245" y="1099"/>
                </a:lnTo>
                <a:lnTo>
                  <a:pt x="2924" y="1099"/>
                </a:lnTo>
                <a:close/>
                <a:moveTo>
                  <a:pt x="502" y="1099"/>
                </a:moveTo>
                <a:lnTo>
                  <a:pt x="487" y="1103"/>
                </a:lnTo>
                <a:lnTo>
                  <a:pt x="473" y="1112"/>
                </a:lnTo>
                <a:lnTo>
                  <a:pt x="463" y="1126"/>
                </a:lnTo>
                <a:lnTo>
                  <a:pt x="460" y="1142"/>
                </a:lnTo>
                <a:lnTo>
                  <a:pt x="460" y="1465"/>
                </a:lnTo>
                <a:lnTo>
                  <a:pt x="463" y="1481"/>
                </a:lnTo>
                <a:lnTo>
                  <a:pt x="473" y="1495"/>
                </a:lnTo>
                <a:lnTo>
                  <a:pt x="487" y="1504"/>
                </a:lnTo>
                <a:lnTo>
                  <a:pt x="502" y="1507"/>
                </a:lnTo>
                <a:lnTo>
                  <a:pt x="824" y="1507"/>
                </a:lnTo>
                <a:lnTo>
                  <a:pt x="841" y="1504"/>
                </a:lnTo>
                <a:lnTo>
                  <a:pt x="855" y="1495"/>
                </a:lnTo>
                <a:lnTo>
                  <a:pt x="864" y="1481"/>
                </a:lnTo>
                <a:lnTo>
                  <a:pt x="867" y="1465"/>
                </a:lnTo>
                <a:lnTo>
                  <a:pt x="867" y="1142"/>
                </a:lnTo>
                <a:lnTo>
                  <a:pt x="864" y="1126"/>
                </a:lnTo>
                <a:lnTo>
                  <a:pt x="855" y="1112"/>
                </a:lnTo>
                <a:lnTo>
                  <a:pt x="841" y="1103"/>
                </a:lnTo>
                <a:lnTo>
                  <a:pt x="824" y="1099"/>
                </a:lnTo>
                <a:lnTo>
                  <a:pt x="502" y="1099"/>
                </a:lnTo>
                <a:close/>
                <a:moveTo>
                  <a:pt x="2107" y="544"/>
                </a:moveTo>
                <a:lnTo>
                  <a:pt x="2090" y="548"/>
                </a:lnTo>
                <a:lnTo>
                  <a:pt x="2076" y="557"/>
                </a:lnTo>
                <a:lnTo>
                  <a:pt x="2067" y="571"/>
                </a:lnTo>
                <a:lnTo>
                  <a:pt x="2063" y="587"/>
                </a:lnTo>
                <a:lnTo>
                  <a:pt x="2063" y="909"/>
                </a:lnTo>
                <a:lnTo>
                  <a:pt x="2067" y="926"/>
                </a:lnTo>
                <a:lnTo>
                  <a:pt x="2076" y="940"/>
                </a:lnTo>
                <a:lnTo>
                  <a:pt x="2090" y="949"/>
                </a:lnTo>
                <a:lnTo>
                  <a:pt x="2107" y="952"/>
                </a:lnTo>
                <a:lnTo>
                  <a:pt x="2428" y="952"/>
                </a:lnTo>
                <a:lnTo>
                  <a:pt x="2445" y="949"/>
                </a:lnTo>
                <a:lnTo>
                  <a:pt x="2458" y="940"/>
                </a:lnTo>
                <a:lnTo>
                  <a:pt x="2468" y="926"/>
                </a:lnTo>
                <a:lnTo>
                  <a:pt x="2471" y="909"/>
                </a:lnTo>
                <a:lnTo>
                  <a:pt x="2471" y="587"/>
                </a:lnTo>
                <a:lnTo>
                  <a:pt x="2468" y="571"/>
                </a:lnTo>
                <a:lnTo>
                  <a:pt x="2458" y="557"/>
                </a:lnTo>
                <a:lnTo>
                  <a:pt x="2445" y="548"/>
                </a:lnTo>
                <a:lnTo>
                  <a:pt x="2428" y="544"/>
                </a:lnTo>
                <a:lnTo>
                  <a:pt x="2107" y="544"/>
                </a:lnTo>
                <a:close/>
                <a:moveTo>
                  <a:pt x="1375" y="544"/>
                </a:moveTo>
                <a:lnTo>
                  <a:pt x="1358" y="548"/>
                </a:lnTo>
                <a:lnTo>
                  <a:pt x="1344" y="557"/>
                </a:lnTo>
                <a:lnTo>
                  <a:pt x="1335" y="571"/>
                </a:lnTo>
                <a:lnTo>
                  <a:pt x="1332" y="587"/>
                </a:lnTo>
                <a:lnTo>
                  <a:pt x="1332" y="909"/>
                </a:lnTo>
                <a:lnTo>
                  <a:pt x="1335" y="926"/>
                </a:lnTo>
                <a:lnTo>
                  <a:pt x="1344" y="940"/>
                </a:lnTo>
                <a:lnTo>
                  <a:pt x="1358" y="949"/>
                </a:lnTo>
                <a:lnTo>
                  <a:pt x="1375" y="952"/>
                </a:lnTo>
                <a:lnTo>
                  <a:pt x="1697" y="952"/>
                </a:lnTo>
                <a:lnTo>
                  <a:pt x="1713" y="949"/>
                </a:lnTo>
                <a:lnTo>
                  <a:pt x="1726" y="940"/>
                </a:lnTo>
                <a:lnTo>
                  <a:pt x="1736" y="926"/>
                </a:lnTo>
                <a:lnTo>
                  <a:pt x="1740" y="909"/>
                </a:lnTo>
                <a:lnTo>
                  <a:pt x="1740" y="587"/>
                </a:lnTo>
                <a:lnTo>
                  <a:pt x="1736" y="571"/>
                </a:lnTo>
                <a:lnTo>
                  <a:pt x="1726" y="557"/>
                </a:lnTo>
                <a:lnTo>
                  <a:pt x="1713" y="548"/>
                </a:lnTo>
                <a:lnTo>
                  <a:pt x="1697" y="544"/>
                </a:lnTo>
                <a:lnTo>
                  <a:pt x="1375" y="544"/>
                </a:lnTo>
                <a:close/>
                <a:moveTo>
                  <a:pt x="1032" y="0"/>
                </a:moveTo>
                <a:lnTo>
                  <a:pt x="2770" y="0"/>
                </a:lnTo>
                <a:lnTo>
                  <a:pt x="2787" y="2"/>
                </a:lnTo>
                <a:lnTo>
                  <a:pt x="2801" y="10"/>
                </a:lnTo>
                <a:lnTo>
                  <a:pt x="2813" y="21"/>
                </a:lnTo>
                <a:lnTo>
                  <a:pt x="2820" y="36"/>
                </a:lnTo>
                <a:lnTo>
                  <a:pt x="2823" y="53"/>
                </a:lnTo>
                <a:lnTo>
                  <a:pt x="2823" y="149"/>
                </a:lnTo>
                <a:lnTo>
                  <a:pt x="2820" y="165"/>
                </a:lnTo>
                <a:lnTo>
                  <a:pt x="2813" y="180"/>
                </a:lnTo>
                <a:lnTo>
                  <a:pt x="2801" y="193"/>
                </a:lnTo>
                <a:lnTo>
                  <a:pt x="2787" y="200"/>
                </a:lnTo>
                <a:lnTo>
                  <a:pt x="2770" y="203"/>
                </a:lnTo>
                <a:lnTo>
                  <a:pt x="2764" y="203"/>
                </a:lnTo>
                <a:lnTo>
                  <a:pt x="2761" y="204"/>
                </a:lnTo>
                <a:lnTo>
                  <a:pt x="2757" y="204"/>
                </a:lnTo>
                <a:lnTo>
                  <a:pt x="2756" y="206"/>
                </a:lnTo>
                <a:lnTo>
                  <a:pt x="2755" y="208"/>
                </a:lnTo>
                <a:lnTo>
                  <a:pt x="2754" y="210"/>
                </a:lnTo>
                <a:lnTo>
                  <a:pt x="2754" y="211"/>
                </a:lnTo>
                <a:lnTo>
                  <a:pt x="2754" y="620"/>
                </a:lnTo>
                <a:lnTo>
                  <a:pt x="2754" y="621"/>
                </a:lnTo>
                <a:lnTo>
                  <a:pt x="2754" y="626"/>
                </a:lnTo>
                <a:lnTo>
                  <a:pt x="2756" y="632"/>
                </a:lnTo>
                <a:lnTo>
                  <a:pt x="2761" y="638"/>
                </a:lnTo>
                <a:lnTo>
                  <a:pt x="2768" y="643"/>
                </a:lnTo>
                <a:lnTo>
                  <a:pt x="2779" y="645"/>
                </a:lnTo>
                <a:lnTo>
                  <a:pt x="3528" y="645"/>
                </a:lnTo>
                <a:lnTo>
                  <a:pt x="3553" y="648"/>
                </a:lnTo>
                <a:lnTo>
                  <a:pt x="3575" y="659"/>
                </a:lnTo>
                <a:lnTo>
                  <a:pt x="3596" y="673"/>
                </a:lnTo>
                <a:lnTo>
                  <a:pt x="3611" y="693"/>
                </a:lnTo>
                <a:lnTo>
                  <a:pt x="3621" y="716"/>
                </a:lnTo>
                <a:lnTo>
                  <a:pt x="3624" y="742"/>
                </a:lnTo>
                <a:lnTo>
                  <a:pt x="3624" y="2859"/>
                </a:lnTo>
                <a:lnTo>
                  <a:pt x="3624" y="2860"/>
                </a:lnTo>
                <a:lnTo>
                  <a:pt x="3624" y="2865"/>
                </a:lnTo>
                <a:lnTo>
                  <a:pt x="3626" y="2871"/>
                </a:lnTo>
                <a:lnTo>
                  <a:pt x="3629" y="2878"/>
                </a:lnTo>
                <a:lnTo>
                  <a:pt x="3634" y="2883"/>
                </a:lnTo>
                <a:lnTo>
                  <a:pt x="3640" y="2888"/>
                </a:lnTo>
                <a:lnTo>
                  <a:pt x="3649" y="2889"/>
                </a:lnTo>
                <a:lnTo>
                  <a:pt x="3696" y="2889"/>
                </a:lnTo>
                <a:lnTo>
                  <a:pt x="3713" y="2892"/>
                </a:lnTo>
                <a:lnTo>
                  <a:pt x="3728" y="2899"/>
                </a:lnTo>
                <a:lnTo>
                  <a:pt x="3739" y="2912"/>
                </a:lnTo>
                <a:lnTo>
                  <a:pt x="3747" y="2926"/>
                </a:lnTo>
                <a:lnTo>
                  <a:pt x="3750" y="2943"/>
                </a:lnTo>
                <a:lnTo>
                  <a:pt x="3750" y="3055"/>
                </a:lnTo>
                <a:lnTo>
                  <a:pt x="3747" y="3072"/>
                </a:lnTo>
                <a:lnTo>
                  <a:pt x="3739" y="3087"/>
                </a:lnTo>
                <a:lnTo>
                  <a:pt x="3728" y="3098"/>
                </a:lnTo>
                <a:lnTo>
                  <a:pt x="3713" y="3106"/>
                </a:lnTo>
                <a:lnTo>
                  <a:pt x="3696" y="3108"/>
                </a:lnTo>
                <a:lnTo>
                  <a:pt x="54" y="3108"/>
                </a:lnTo>
                <a:lnTo>
                  <a:pt x="36" y="3106"/>
                </a:lnTo>
                <a:lnTo>
                  <a:pt x="22" y="3098"/>
                </a:lnTo>
                <a:lnTo>
                  <a:pt x="10" y="3087"/>
                </a:lnTo>
                <a:lnTo>
                  <a:pt x="2" y="3072"/>
                </a:lnTo>
                <a:lnTo>
                  <a:pt x="0" y="3055"/>
                </a:lnTo>
                <a:lnTo>
                  <a:pt x="0" y="2943"/>
                </a:lnTo>
                <a:lnTo>
                  <a:pt x="2" y="2926"/>
                </a:lnTo>
                <a:lnTo>
                  <a:pt x="10" y="2912"/>
                </a:lnTo>
                <a:lnTo>
                  <a:pt x="22" y="2899"/>
                </a:lnTo>
                <a:lnTo>
                  <a:pt x="36" y="2892"/>
                </a:lnTo>
                <a:lnTo>
                  <a:pt x="54" y="2889"/>
                </a:lnTo>
                <a:lnTo>
                  <a:pt x="91" y="2889"/>
                </a:lnTo>
                <a:lnTo>
                  <a:pt x="103" y="2889"/>
                </a:lnTo>
                <a:lnTo>
                  <a:pt x="112" y="2887"/>
                </a:lnTo>
                <a:lnTo>
                  <a:pt x="118" y="2882"/>
                </a:lnTo>
                <a:lnTo>
                  <a:pt x="122" y="2876"/>
                </a:lnTo>
                <a:lnTo>
                  <a:pt x="124" y="2866"/>
                </a:lnTo>
                <a:lnTo>
                  <a:pt x="124" y="742"/>
                </a:lnTo>
                <a:lnTo>
                  <a:pt x="128" y="716"/>
                </a:lnTo>
                <a:lnTo>
                  <a:pt x="137" y="693"/>
                </a:lnTo>
                <a:lnTo>
                  <a:pt x="152" y="673"/>
                </a:lnTo>
                <a:lnTo>
                  <a:pt x="172" y="659"/>
                </a:lnTo>
                <a:lnTo>
                  <a:pt x="195" y="648"/>
                </a:lnTo>
                <a:lnTo>
                  <a:pt x="220" y="645"/>
                </a:lnTo>
                <a:lnTo>
                  <a:pt x="1028" y="645"/>
                </a:lnTo>
                <a:lnTo>
                  <a:pt x="1037" y="643"/>
                </a:lnTo>
                <a:lnTo>
                  <a:pt x="1043" y="638"/>
                </a:lnTo>
                <a:lnTo>
                  <a:pt x="1046" y="631"/>
                </a:lnTo>
                <a:lnTo>
                  <a:pt x="1047" y="623"/>
                </a:lnTo>
                <a:lnTo>
                  <a:pt x="1048" y="616"/>
                </a:lnTo>
                <a:lnTo>
                  <a:pt x="1048" y="612"/>
                </a:lnTo>
                <a:lnTo>
                  <a:pt x="1048" y="610"/>
                </a:lnTo>
                <a:lnTo>
                  <a:pt x="1048" y="218"/>
                </a:lnTo>
                <a:lnTo>
                  <a:pt x="1048" y="217"/>
                </a:lnTo>
                <a:lnTo>
                  <a:pt x="1048" y="216"/>
                </a:lnTo>
                <a:lnTo>
                  <a:pt x="1048" y="213"/>
                </a:lnTo>
                <a:lnTo>
                  <a:pt x="1047" y="211"/>
                </a:lnTo>
                <a:lnTo>
                  <a:pt x="1046" y="209"/>
                </a:lnTo>
                <a:lnTo>
                  <a:pt x="1044" y="206"/>
                </a:lnTo>
                <a:lnTo>
                  <a:pt x="1041" y="204"/>
                </a:lnTo>
                <a:lnTo>
                  <a:pt x="1037" y="203"/>
                </a:lnTo>
                <a:lnTo>
                  <a:pt x="1032" y="203"/>
                </a:lnTo>
                <a:lnTo>
                  <a:pt x="1015" y="200"/>
                </a:lnTo>
                <a:lnTo>
                  <a:pt x="1002" y="193"/>
                </a:lnTo>
                <a:lnTo>
                  <a:pt x="989" y="180"/>
                </a:lnTo>
                <a:lnTo>
                  <a:pt x="982" y="165"/>
                </a:lnTo>
                <a:lnTo>
                  <a:pt x="979" y="149"/>
                </a:lnTo>
                <a:lnTo>
                  <a:pt x="979" y="53"/>
                </a:lnTo>
                <a:lnTo>
                  <a:pt x="982" y="36"/>
                </a:lnTo>
                <a:lnTo>
                  <a:pt x="989" y="21"/>
                </a:lnTo>
                <a:lnTo>
                  <a:pt x="1002" y="10"/>
                </a:lnTo>
                <a:lnTo>
                  <a:pt x="1015" y="2"/>
                </a:lnTo>
                <a:lnTo>
                  <a:pt x="10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Cybersecurity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Vulnerabilities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26449-AA70-42BA-9535-DFB73A652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033527"/>
              </p:ext>
            </p:extLst>
          </p:nvPr>
        </p:nvGraphicFramePr>
        <p:xfrm>
          <a:off x="1524000" y="1084216"/>
          <a:ext cx="6014720" cy="351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15286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Service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-Based Architecture (SBA)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API-based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communication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Enterprise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and Industrial IoT applications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Multi-access Edge Computing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(MEC)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Architecture Risks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Cybersecurity Best Practices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61407" y="1407392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Zero Trust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Continuous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authentication and authorization, hardening network assets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61330" y="1407392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Segmentation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Create logical groups of assets to restrict communication flows.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69625" y="2265585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Integrity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Assess vendor’s security practices and run own validation,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if necessary.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69548" y="2265585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Threat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 Protection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</a:rPr>
              <a:t>Implement defensive security controls with continual monitoring by a funded SOC.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74366" y="3117618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Visibility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visibility across all assets and continuously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monitor security logs and behavior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74289" y="3117618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69E"/>
                </a:solidFill>
                <a:effectLst/>
                <a:uLnTx/>
                <a:uFillTx/>
                <a:latin typeface="Roboto"/>
                <a:ea typeface="+mn-ea"/>
              </a:rPr>
              <a:t>Data Protection and Privacy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Comply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with data protection and privacy standards in line with government regulations and standards.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590623" y="1392286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20031" y="1392286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598841" y="225276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28249" y="225276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03582" y="3104794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2990" y="3104794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49305" y="2406909"/>
            <a:ext cx="477655" cy="434964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49" name="Freeform 650">
            <a:extLst>
              <a:ext uri="{FF2B5EF4-FFF2-40B4-BE49-F238E27FC236}">
                <a16:creationId xmlns:a16="http://schemas.microsoft.com/office/drawing/2014/main" id="{35AA6D65-6376-49AC-9D5E-9F955E4542F2}"/>
              </a:ext>
            </a:extLst>
          </p:cNvPr>
          <p:cNvSpPr>
            <a:spLocks noEditPoints="1"/>
          </p:cNvSpPr>
          <p:nvPr/>
        </p:nvSpPr>
        <p:spPr bwMode="auto">
          <a:xfrm>
            <a:off x="3978911" y="1467713"/>
            <a:ext cx="436562" cy="536575"/>
          </a:xfrm>
          <a:custGeom>
            <a:avLst/>
            <a:gdLst>
              <a:gd name="T0" fmla="*/ 1043 w 2750"/>
              <a:gd name="T1" fmla="*/ 229 h 3376"/>
              <a:gd name="T2" fmla="*/ 927 w 2750"/>
              <a:gd name="T3" fmla="*/ 1655 h 3376"/>
              <a:gd name="T4" fmla="*/ 756 w 2750"/>
              <a:gd name="T5" fmla="*/ 1543 h 3376"/>
              <a:gd name="T6" fmla="*/ 666 w 2750"/>
              <a:gd name="T7" fmla="*/ 401 h 3376"/>
              <a:gd name="T8" fmla="*/ 577 w 2750"/>
              <a:gd name="T9" fmla="*/ 1658 h 3376"/>
              <a:gd name="T10" fmla="*/ 406 w 2750"/>
              <a:gd name="T11" fmla="*/ 1769 h 3376"/>
              <a:gd name="T12" fmla="*/ 290 w 2750"/>
              <a:gd name="T13" fmla="*/ 914 h 3376"/>
              <a:gd name="T14" fmla="*/ 159 w 2750"/>
              <a:gd name="T15" fmla="*/ 841 h 3376"/>
              <a:gd name="T16" fmla="*/ 147 w 2750"/>
              <a:gd name="T17" fmla="*/ 2687 h 3376"/>
              <a:gd name="T18" fmla="*/ 381 w 2750"/>
              <a:gd name="T19" fmla="*/ 3093 h 3376"/>
              <a:gd name="T20" fmla="*/ 866 w 2750"/>
              <a:gd name="T21" fmla="*/ 3255 h 3376"/>
              <a:gd name="T22" fmla="*/ 1457 w 2750"/>
              <a:gd name="T23" fmla="*/ 3172 h 3376"/>
              <a:gd name="T24" fmla="*/ 1860 w 2750"/>
              <a:gd name="T25" fmla="*/ 2814 h 3376"/>
              <a:gd name="T26" fmla="*/ 1994 w 2750"/>
              <a:gd name="T27" fmla="*/ 2604 h 3376"/>
              <a:gd name="T28" fmla="*/ 2187 w 2750"/>
              <a:gd name="T29" fmla="*/ 2305 h 3376"/>
              <a:gd name="T30" fmla="*/ 2344 w 2750"/>
              <a:gd name="T31" fmla="*/ 2058 h 3376"/>
              <a:gd name="T32" fmla="*/ 2559 w 2750"/>
              <a:gd name="T33" fmla="*/ 1770 h 3376"/>
              <a:gd name="T34" fmla="*/ 2630 w 2750"/>
              <a:gd name="T35" fmla="*/ 1617 h 3376"/>
              <a:gd name="T36" fmla="*/ 2607 w 2750"/>
              <a:gd name="T37" fmla="*/ 1600 h 3376"/>
              <a:gd name="T38" fmla="*/ 2338 w 2750"/>
              <a:gd name="T39" fmla="*/ 1699 h 3376"/>
              <a:gd name="T40" fmla="*/ 2077 w 2750"/>
              <a:gd name="T41" fmla="*/ 2006 h 3376"/>
              <a:gd name="T42" fmla="*/ 1872 w 2750"/>
              <a:gd name="T43" fmla="*/ 2094 h 3376"/>
              <a:gd name="T44" fmla="*/ 1797 w 2750"/>
              <a:gd name="T45" fmla="*/ 1980 h 3376"/>
              <a:gd name="T46" fmla="*/ 1753 w 2750"/>
              <a:gd name="T47" fmla="*/ 540 h 3376"/>
              <a:gd name="T48" fmla="*/ 1576 w 2750"/>
              <a:gd name="T49" fmla="*/ 579 h 3376"/>
              <a:gd name="T50" fmla="*/ 1500 w 2750"/>
              <a:gd name="T51" fmla="*/ 1633 h 3376"/>
              <a:gd name="T52" fmla="*/ 1299 w 2750"/>
              <a:gd name="T53" fmla="*/ 1594 h 3376"/>
              <a:gd name="T54" fmla="*/ 1231 w 2750"/>
              <a:gd name="T55" fmla="*/ 140 h 3376"/>
              <a:gd name="T56" fmla="*/ 1296 w 2750"/>
              <a:gd name="T57" fmla="*/ 45 h 3376"/>
              <a:gd name="T58" fmla="*/ 1393 w 2750"/>
              <a:gd name="T59" fmla="*/ 1526 h 3376"/>
              <a:gd name="T60" fmla="*/ 1449 w 2750"/>
              <a:gd name="T61" fmla="*/ 629 h 3376"/>
              <a:gd name="T62" fmla="*/ 1607 w 2750"/>
              <a:gd name="T63" fmla="*/ 413 h 3376"/>
              <a:gd name="T64" fmla="*/ 1867 w 2750"/>
              <a:gd name="T65" fmla="*/ 494 h 3376"/>
              <a:gd name="T66" fmla="*/ 1913 w 2750"/>
              <a:gd name="T67" fmla="*/ 1980 h 3376"/>
              <a:gd name="T68" fmla="*/ 2138 w 2750"/>
              <a:gd name="T69" fmla="*/ 1726 h 3376"/>
              <a:gd name="T70" fmla="*/ 2430 w 2750"/>
              <a:gd name="T71" fmla="*/ 1521 h 3376"/>
              <a:gd name="T72" fmla="*/ 2688 w 2750"/>
              <a:gd name="T73" fmla="*/ 1509 h 3376"/>
              <a:gd name="T74" fmla="*/ 2747 w 2750"/>
              <a:gd name="T75" fmla="*/ 1693 h 3376"/>
              <a:gd name="T76" fmla="*/ 2598 w 2750"/>
              <a:gd name="T77" fmla="*/ 1889 h 3376"/>
              <a:gd name="T78" fmla="*/ 2431 w 2750"/>
              <a:gd name="T79" fmla="*/ 2135 h 3376"/>
              <a:gd name="T80" fmla="*/ 2245 w 2750"/>
              <a:gd name="T81" fmla="*/ 2429 h 3376"/>
              <a:gd name="T82" fmla="*/ 2028 w 2750"/>
              <a:gd name="T83" fmla="*/ 2764 h 3376"/>
              <a:gd name="T84" fmla="*/ 1833 w 2750"/>
              <a:gd name="T85" fmla="*/ 3043 h 3376"/>
              <a:gd name="T86" fmla="*/ 1338 w 2750"/>
              <a:gd name="T87" fmla="*/ 3336 h 3376"/>
              <a:gd name="T88" fmla="*/ 834 w 2750"/>
              <a:gd name="T89" fmla="*/ 3367 h 3376"/>
              <a:gd name="T90" fmla="*/ 461 w 2750"/>
              <a:gd name="T91" fmla="*/ 3278 h 3376"/>
              <a:gd name="T92" fmla="*/ 166 w 2750"/>
              <a:gd name="T93" fmla="*/ 3030 h 3376"/>
              <a:gd name="T94" fmla="*/ 7 w 2750"/>
              <a:gd name="T95" fmla="*/ 2549 h 3376"/>
              <a:gd name="T96" fmla="*/ 101 w 2750"/>
              <a:gd name="T97" fmla="*/ 742 h 3376"/>
              <a:gd name="T98" fmla="*/ 359 w 2750"/>
              <a:gd name="T99" fmla="*/ 786 h 3376"/>
              <a:gd name="T100" fmla="*/ 424 w 2750"/>
              <a:gd name="T101" fmla="*/ 1656 h 3376"/>
              <a:gd name="T102" fmla="*/ 477 w 2750"/>
              <a:gd name="T103" fmla="*/ 417 h 3376"/>
              <a:gd name="T104" fmla="*/ 703 w 2750"/>
              <a:gd name="T105" fmla="*/ 290 h 3376"/>
              <a:gd name="T106" fmla="*/ 869 w 2750"/>
              <a:gd name="T107" fmla="*/ 486 h 3376"/>
              <a:gd name="T108" fmla="*/ 925 w 2750"/>
              <a:gd name="T109" fmla="*/ 1526 h 3376"/>
              <a:gd name="T110" fmla="*/ 1022 w 2750"/>
              <a:gd name="T111" fmla="*/ 45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50" h="3376">
                <a:moveTo>
                  <a:pt x="1158" y="115"/>
                </a:moveTo>
                <a:lnTo>
                  <a:pt x="1133" y="118"/>
                </a:lnTo>
                <a:lnTo>
                  <a:pt x="1108" y="126"/>
                </a:lnTo>
                <a:lnTo>
                  <a:pt x="1086" y="140"/>
                </a:lnTo>
                <a:lnTo>
                  <a:pt x="1068" y="157"/>
                </a:lnTo>
                <a:lnTo>
                  <a:pt x="1055" y="178"/>
                </a:lnTo>
                <a:lnTo>
                  <a:pt x="1046" y="203"/>
                </a:lnTo>
                <a:lnTo>
                  <a:pt x="1043" y="229"/>
                </a:lnTo>
                <a:lnTo>
                  <a:pt x="1043" y="1515"/>
                </a:lnTo>
                <a:lnTo>
                  <a:pt x="1040" y="1543"/>
                </a:lnTo>
                <a:lnTo>
                  <a:pt x="1032" y="1570"/>
                </a:lnTo>
                <a:lnTo>
                  <a:pt x="1019" y="1594"/>
                </a:lnTo>
                <a:lnTo>
                  <a:pt x="1000" y="1615"/>
                </a:lnTo>
                <a:lnTo>
                  <a:pt x="979" y="1633"/>
                </a:lnTo>
                <a:lnTo>
                  <a:pt x="954" y="1646"/>
                </a:lnTo>
                <a:lnTo>
                  <a:pt x="927" y="1655"/>
                </a:lnTo>
                <a:lnTo>
                  <a:pt x="898" y="1658"/>
                </a:lnTo>
                <a:lnTo>
                  <a:pt x="869" y="1655"/>
                </a:lnTo>
                <a:lnTo>
                  <a:pt x="842" y="1646"/>
                </a:lnTo>
                <a:lnTo>
                  <a:pt x="818" y="1633"/>
                </a:lnTo>
                <a:lnTo>
                  <a:pt x="796" y="1615"/>
                </a:lnTo>
                <a:lnTo>
                  <a:pt x="778" y="1594"/>
                </a:lnTo>
                <a:lnTo>
                  <a:pt x="765" y="1570"/>
                </a:lnTo>
                <a:lnTo>
                  <a:pt x="756" y="1543"/>
                </a:lnTo>
                <a:lnTo>
                  <a:pt x="753" y="1515"/>
                </a:lnTo>
                <a:lnTo>
                  <a:pt x="753" y="486"/>
                </a:lnTo>
                <a:lnTo>
                  <a:pt x="750" y="464"/>
                </a:lnTo>
                <a:lnTo>
                  <a:pt x="741" y="443"/>
                </a:lnTo>
                <a:lnTo>
                  <a:pt x="729" y="425"/>
                </a:lnTo>
                <a:lnTo>
                  <a:pt x="710" y="413"/>
                </a:lnTo>
                <a:lnTo>
                  <a:pt x="690" y="403"/>
                </a:lnTo>
                <a:lnTo>
                  <a:pt x="666" y="401"/>
                </a:lnTo>
                <a:lnTo>
                  <a:pt x="644" y="403"/>
                </a:lnTo>
                <a:lnTo>
                  <a:pt x="623" y="413"/>
                </a:lnTo>
                <a:lnTo>
                  <a:pt x="605" y="425"/>
                </a:lnTo>
                <a:lnTo>
                  <a:pt x="592" y="443"/>
                </a:lnTo>
                <a:lnTo>
                  <a:pt x="583" y="464"/>
                </a:lnTo>
                <a:lnTo>
                  <a:pt x="580" y="486"/>
                </a:lnTo>
                <a:lnTo>
                  <a:pt x="580" y="1629"/>
                </a:lnTo>
                <a:lnTo>
                  <a:pt x="577" y="1658"/>
                </a:lnTo>
                <a:lnTo>
                  <a:pt x="568" y="1684"/>
                </a:lnTo>
                <a:lnTo>
                  <a:pt x="556" y="1709"/>
                </a:lnTo>
                <a:lnTo>
                  <a:pt x="537" y="1730"/>
                </a:lnTo>
                <a:lnTo>
                  <a:pt x="516" y="1748"/>
                </a:lnTo>
                <a:lnTo>
                  <a:pt x="491" y="1761"/>
                </a:lnTo>
                <a:lnTo>
                  <a:pt x="464" y="1769"/>
                </a:lnTo>
                <a:lnTo>
                  <a:pt x="435" y="1772"/>
                </a:lnTo>
                <a:lnTo>
                  <a:pt x="406" y="1769"/>
                </a:lnTo>
                <a:lnTo>
                  <a:pt x="379" y="1761"/>
                </a:lnTo>
                <a:lnTo>
                  <a:pt x="355" y="1748"/>
                </a:lnTo>
                <a:lnTo>
                  <a:pt x="333" y="1730"/>
                </a:lnTo>
                <a:lnTo>
                  <a:pt x="315" y="1709"/>
                </a:lnTo>
                <a:lnTo>
                  <a:pt x="302" y="1684"/>
                </a:lnTo>
                <a:lnTo>
                  <a:pt x="293" y="1658"/>
                </a:lnTo>
                <a:lnTo>
                  <a:pt x="290" y="1629"/>
                </a:lnTo>
                <a:lnTo>
                  <a:pt x="290" y="914"/>
                </a:lnTo>
                <a:lnTo>
                  <a:pt x="287" y="892"/>
                </a:lnTo>
                <a:lnTo>
                  <a:pt x="278" y="872"/>
                </a:lnTo>
                <a:lnTo>
                  <a:pt x="265" y="854"/>
                </a:lnTo>
                <a:lnTo>
                  <a:pt x="247" y="841"/>
                </a:lnTo>
                <a:lnTo>
                  <a:pt x="227" y="833"/>
                </a:lnTo>
                <a:lnTo>
                  <a:pt x="204" y="829"/>
                </a:lnTo>
                <a:lnTo>
                  <a:pt x="180" y="833"/>
                </a:lnTo>
                <a:lnTo>
                  <a:pt x="159" y="841"/>
                </a:lnTo>
                <a:lnTo>
                  <a:pt x="142" y="854"/>
                </a:lnTo>
                <a:lnTo>
                  <a:pt x="128" y="872"/>
                </a:lnTo>
                <a:lnTo>
                  <a:pt x="119" y="892"/>
                </a:lnTo>
                <a:lnTo>
                  <a:pt x="116" y="914"/>
                </a:lnTo>
                <a:lnTo>
                  <a:pt x="116" y="2465"/>
                </a:lnTo>
                <a:lnTo>
                  <a:pt x="124" y="2543"/>
                </a:lnTo>
                <a:lnTo>
                  <a:pt x="134" y="2618"/>
                </a:lnTo>
                <a:lnTo>
                  <a:pt x="147" y="2687"/>
                </a:lnTo>
                <a:lnTo>
                  <a:pt x="164" y="2752"/>
                </a:lnTo>
                <a:lnTo>
                  <a:pt x="185" y="2813"/>
                </a:lnTo>
                <a:lnTo>
                  <a:pt x="208" y="2870"/>
                </a:lnTo>
                <a:lnTo>
                  <a:pt x="235" y="2922"/>
                </a:lnTo>
                <a:lnTo>
                  <a:pt x="266" y="2971"/>
                </a:lnTo>
                <a:lnTo>
                  <a:pt x="301" y="3015"/>
                </a:lnTo>
                <a:lnTo>
                  <a:pt x="340" y="3056"/>
                </a:lnTo>
                <a:lnTo>
                  <a:pt x="381" y="3093"/>
                </a:lnTo>
                <a:lnTo>
                  <a:pt x="428" y="3126"/>
                </a:lnTo>
                <a:lnTo>
                  <a:pt x="477" y="3154"/>
                </a:lnTo>
                <a:lnTo>
                  <a:pt x="532" y="3180"/>
                </a:lnTo>
                <a:lnTo>
                  <a:pt x="590" y="3202"/>
                </a:lnTo>
                <a:lnTo>
                  <a:pt x="652" y="3220"/>
                </a:lnTo>
                <a:lnTo>
                  <a:pt x="719" y="3235"/>
                </a:lnTo>
                <a:lnTo>
                  <a:pt x="791" y="3247"/>
                </a:lnTo>
                <a:lnTo>
                  <a:pt x="866" y="3255"/>
                </a:lnTo>
                <a:lnTo>
                  <a:pt x="947" y="3259"/>
                </a:lnTo>
                <a:lnTo>
                  <a:pt x="1032" y="3261"/>
                </a:lnTo>
                <a:lnTo>
                  <a:pt x="1107" y="3258"/>
                </a:lnTo>
                <a:lnTo>
                  <a:pt x="1181" y="3251"/>
                </a:lnTo>
                <a:lnTo>
                  <a:pt x="1253" y="3238"/>
                </a:lnTo>
                <a:lnTo>
                  <a:pt x="1323" y="3221"/>
                </a:lnTo>
                <a:lnTo>
                  <a:pt x="1392" y="3199"/>
                </a:lnTo>
                <a:lnTo>
                  <a:pt x="1457" y="3172"/>
                </a:lnTo>
                <a:lnTo>
                  <a:pt x="1519" y="3140"/>
                </a:lnTo>
                <a:lnTo>
                  <a:pt x="1580" y="3105"/>
                </a:lnTo>
                <a:lnTo>
                  <a:pt x="1637" y="3066"/>
                </a:lnTo>
                <a:lnTo>
                  <a:pt x="1689" y="3023"/>
                </a:lnTo>
                <a:lnTo>
                  <a:pt x="1739" y="2976"/>
                </a:lnTo>
                <a:lnTo>
                  <a:pt x="1783" y="2925"/>
                </a:lnTo>
                <a:lnTo>
                  <a:pt x="1824" y="2871"/>
                </a:lnTo>
                <a:lnTo>
                  <a:pt x="1860" y="2814"/>
                </a:lnTo>
                <a:lnTo>
                  <a:pt x="1869" y="2799"/>
                </a:lnTo>
                <a:lnTo>
                  <a:pt x="1881" y="2780"/>
                </a:lnTo>
                <a:lnTo>
                  <a:pt x="1896" y="2758"/>
                </a:lnTo>
                <a:lnTo>
                  <a:pt x="1912" y="2732"/>
                </a:lnTo>
                <a:lnTo>
                  <a:pt x="1930" y="2704"/>
                </a:lnTo>
                <a:lnTo>
                  <a:pt x="1950" y="2673"/>
                </a:lnTo>
                <a:lnTo>
                  <a:pt x="1972" y="2639"/>
                </a:lnTo>
                <a:lnTo>
                  <a:pt x="1994" y="2604"/>
                </a:lnTo>
                <a:lnTo>
                  <a:pt x="2018" y="2567"/>
                </a:lnTo>
                <a:lnTo>
                  <a:pt x="2041" y="2533"/>
                </a:lnTo>
                <a:lnTo>
                  <a:pt x="2063" y="2496"/>
                </a:lnTo>
                <a:lnTo>
                  <a:pt x="2088" y="2459"/>
                </a:lnTo>
                <a:lnTo>
                  <a:pt x="2113" y="2420"/>
                </a:lnTo>
                <a:lnTo>
                  <a:pt x="2137" y="2382"/>
                </a:lnTo>
                <a:lnTo>
                  <a:pt x="2162" y="2343"/>
                </a:lnTo>
                <a:lnTo>
                  <a:pt x="2187" y="2305"/>
                </a:lnTo>
                <a:lnTo>
                  <a:pt x="2210" y="2268"/>
                </a:lnTo>
                <a:lnTo>
                  <a:pt x="2234" y="2232"/>
                </a:lnTo>
                <a:lnTo>
                  <a:pt x="2257" y="2197"/>
                </a:lnTo>
                <a:lnTo>
                  <a:pt x="2277" y="2163"/>
                </a:lnTo>
                <a:lnTo>
                  <a:pt x="2296" y="2132"/>
                </a:lnTo>
                <a:lnTo>
                  <a:pt x="2315" y="2104"/>
                </a:lnTo>
                <a:lnTo>
                  <a:pt x="2331" y="2079"/>
                </a:lnTo>
                <a:lnTo>
                  <a:pt x="2344" y="2058"/>
                </a:lnTo>
                <a:lnTo>
                  <a:pt x="2354" y="2040"/>
                </a:lnTo>
                <a:lnTo>
                  <a:pt x="2363" y="2026"/>
                </a:lnTo>
                <a:lnTo>
                  <a:pt x="2368" y="2016"/>
                </a:lnTo>
                <a:lnTo>
                  <a:pt x="2404" y="1955"/>
                </a:lnTo>
                <a:lnTo>
                  <a:pt x="2440" y="1899"/>
                </a:lnTo>
                <a:lnTo>
                  <a:pt x="2479" y="1850"/>
                </a:lnTo>
                <a:lnTo>
                  <a:pt x="2518" y="1806"/>
                </a:lnTo>
                <a:lnTo>
                  <a:pt x="2559" y="1770"/>
                </a:lnTo>
                <a:lnTo>
                  <a:pt x="2579" y="1751"/>
                </a:lnTo>
                <a:lnTo>
                  <a:pt x="2598" y="1728"/>
                </a:lnTo>
                <a:lnTo>
                  <a:pt x="2616" y="1702"/>
                </a:lnTo>
                <a:lnTo>
                  <a:pt x="2633" y="1673"/>
                </a:lnTo>
                <a:lnTo>
                  <a:pt x="2634" y="1661"/>
                </a:lnTo>
                <a:lnTo>
                  <a:pt x="2634" y="1646"/>
                </a:lnTo>
                <a:lnTo>
                  <a:pt x="2633" y="1631"/>
                </a:lnTo>
                <a:lnTo>
                  <a:pt x="2630" y="1617"/>
                </a:lnTo>
                <a:lnTo>
                  <a:pt x="2623" y="1606"/>
                </a:lnTo>
                <a:lnTo>
                  <a:pt x="2623" y="1605"/>
                </a:lnTo>
                <a:lnTo>
                  <a:pt x="2622" y="1604"/>
                </a:lnTo>
                <a:lnTo>
                  <a:pt x="2620" y="1603"/>
                </a:lnTo>
                <a:lnTo>
                  <a:pt x="2619" y="1602"/>
                </a:lnTo>
                <a:lnTo>
                  <a:pt x="2616" y="1602"/>
                </a:lnTo>
                <a:lnTo>
                  <a:pt x="2611" y="1600"/>
                </a:lnTo>
                <a:lnTo>
                  <a:pt x="2607" y="1600"/>
                </a:lnTo>
                <a:lnTo>
                  <a:pt x="2607" y="1600"/>
                </a:lnTo>
                <a:lnTo>
                  <a:pt x="2568" y="1603"/>
                </a:lnTo>
                <a:lnTo>
                  <a:pt x="2527" y="1610"/>
                </a:lnTo>
                <a:lnTo>
                  <a:pt x="2487" y="1622"/>
                </a:lnTo>
                <a:lnTo>
                  <a:pt x="2445" y="1638"/>
                </a:lnTo>
                <a:lnTo>
                  <a:pt x="2405" y="1657"/>
                </a:lnTo>
                <a:lnTo>
                  <a:pt x="2367" y="1679"/>
                </a:lnTo>
                <a:lnTo>
                  <a:pt x="2338" y="1699"/>
                </a:lnTo>
                <a:lnTo>
                  <a:pt x="2307" y="1725"/>
                </a:lnTo>
                <a:lnTo>
                  <a:pt x="2274" y="1753"/>
                </a:lnTo>
                <a:lnTo>
                  <a:pt x="2239" y="1787"/>
                </a:lnTo>
                <a:lnTo>
                  <a:pt x="2203" y="1826"/>
                </a:lnTo>
                <a:lnTo>
                  <a:pt x="2167" y="1871"/>
                </a:lnTo>
                <a:lnTo>
                  <a:pt x="2132" y="1921"/>
                </a:lnTo>
                <a:lnTo>
                  <a:pt x="2098" y="1976"/>
                </a:lnTo>
                <a:lnTo>
                  <a:pt x="2077" y="2006"/>
                </a:lnTo>
                <a:lnTo>
                  <a:pt x="2054" y="2031"/>
                </a:lnTo>
                <a:lnTo>
                  <a:pt x="2028" y="2053"/>
                </a:lnTo>
                <a:lnTo>
                  <a:pt x="1999" y="2070"/>
                </a:lnTo>
                <a:lnTo>
                  <a:pt x="1968" y="2084"/>
                </a:lnTo>
                <a:lnTo>
                  <a:pt x="1935" y="2093"/>
                </a:lnTo>
                <a:lnTo>
                  <a:pt x="1902" y="2096"/>
                </a:lnTo>
                <a:lnTo>
                  <a:pt x="1888" y="2096"/>
                </a:lnTo>
                <a:lnTo>
                  <a:pt x="1872" y="2094"/>
                </a:lnTo>
                <a:lnTo>
                  <a:pt x="1856" y="2089"/>
                </a:lnTo>
                <a:lnTo>
                  <a:pt x="1840" y="2083"/>
                </a:lnTo>
                <a:lnTo>
                  <a:pt x="1825" y="2071"/>
                </a:lnTo>
                <a:lnTo>
                  <a:pt x="1813" y="2057"/>
                </a:lnTo>
                <a:lnTo>
                  <a:pt x="1805" y="2041"/>
                </a:lnTo>
                <a:lnTo>
                  <a:pt x="1800" y="2023"/>
                </a:lnTo>
                <a:lnTo>
                  <a:pt x="1798" y="2002"/>
                </a:lnTo>
                <a:lnTo>
                  <a:pt x="1797" y="1980"/>
                </a:lnTo>
                <a:lnTo>
                  <a:pt x="1797" y="1956"/>
                </a:lnTo>
                <a:lnTo>
                  <a:pt x="1797" y="1928"/>
                </a:lnTo>
                <a:lnTo>
                  <a:pt x="1796" y="1895"/>
                </a:lnTo>
                <a:lnTo>
                  <a:pt x="1796" y="629"/>
                </a:lnTo>
                <a:lnTo>
                  <a:pt x="1792" y="602"/>
                </a:lnTo>
                <a:lnTo>
                  <a:pt x="1784" y="579"/>
                </a:lnTo>
                <a:lnTo>
                  <a:pt x="1770" y="558"/>
                </a:lnTo>
                <a:lnTo>
                  <a:pt x="1753" y="540"/>
                </a:lnTo>
                <a:lnTo>
                  <a:pt x="1731" y="526"/>
                </a:lnTo>
                <a:lnTo>
                  <a:pt x="1706" y="518"/>
                </a:lnTo>
                <a:lnTo>
                  <a:pt x="1680" y="514"/>
                </a:lnTo>
                <a:lnTo>
                  <a:pt x="1654" y="518"/>
                </a:lnTo>
                <a:lnTo>
                  <a:pt x="1629" y="526"/>
                </a:lnTo>
                <a:lnTo>
                  <a:pt x="1608" y="540"/>
                </a:lnTo>
                <a:lnTo>
                  <a:pt x="1589" y="558"/>
                </a:lnTo>
                <a:lnTo>
                  <a:pt x="1576" y="579"/>
                </a:lnTo>
                <a:lnTo>
                  <a:pt x="1568" y="602"/>
                </a:lnTo>
                <a:lnTo>
                  <a:pt x="1565" y="629"/>
                </a:lnTo>
                <a:lnTo>
                  <a:pt x="1565" y="1515"/>
                </a:lnTo>
                <a:lnTo>
                  <a:pt x="1561" y="1543"/>
                </a:lnTo>
                <a:lnTo>
                  <a:pt x="1553" y="1570"/>
                </a:lnTo>
                <a:lnTo>
                  <a:pt x="1540" y="1594"/>
                </a:lnTo>
                <a:lnTo>
                  <a:pt x="1522" y="1615"/>
                </a:lnTo>
                <a:lnTo>
                  <a:pt x="1500" y="1633"/>
                </a:lnTo>
                <a:lnTo>
                  <a:pt x="1475" y="1646"/>
                </a:lnTo>
                <a:lnTo>
                  <a:pt x="1449" y="1655"/>
                </a:lnTo>
                <a:lnTo>
                  <a:pt x="1420" y="1658"/>
                </a:lnTo>
                <a:lnTo>
                  <a:pt x="1391" y="1655"/>
                </a:lnTo>
                <a:lnTo>
                  <a:pt x="1364" y="1646"/>
                </a:lnTo>
                <a:lnTo>
                  <a:pt x="1339" y="1633"/>
                </a:lnTo>
                <a:lnTo>
                  <a:pt x="1317" y="1615"/>
                </a:lnTo>
                <a:lnTo>
                  <a:pt x="1299" y="1594"/>
                </a:lnTo>
                <a:lnTo>
                  <a:pt x="1286" y="1570"/>
                </a:lnTo>
                <a:lnTo>
                  <a:pt x="1278" y="1543"/>
                </a:lnTo>
                <a:lnTo>
                  <a:pt x="1274" y="1515"/>
                </a:lnTo>
                <a:lnTo>
                  <a:pt x="1274" y="229"/>
                </a:lnTo>
                <a:lnTo>
                  <a:pt x="1271" y="203"/>
                </a:lnTo>
                <a:lnTo>
                  <a:pt x="1263" y="178"/>
                </a:lnTo>
                <a:lnTo>
                  <a:pt x="1250" y="157"/>
                </a:lnTo>
                <a:lnTo>
                  <a:pt x="1231" y="140"/>
                </a:lnTo>
                <a:lnTo>
                  <a:pt x="1210" y="126"/>
                </a:lnTo>
                <a:lnTo>
                  <a:pt x="1185" y="118"/>
                </a:lnTo>
                <a:lnTo>
                  <a:pt x="1158" y="115"/>
                </a:lnTo>
                <a:close/>
                <a:moveTo>
                  <a:pt x="1158" y="0"/>
                </a:moveTo>
                <a:lnTo>
                  <a:pt x="1196" y="3"/>
                </a:lnTo>
                <a:lnTo>
                  <a:pt x="1233" y="12"/>
                </a:lnTo>
                <a:lnTo>
                  <a:pt x="1265" y="25"/>
                </a:lnTo>
                <a:lnTo>
                  <a:pt x="1296" y="45"/>
                </a:lnTo>
                <a:lnTo>
                  <a:pt x="1323" y="67"/>
                </a:lnTo>
                <a:lnTo>
                  <a:pt x="1345" y="94"/>
                </a:lnTo>
                <a:lnTo>
                  <a:pt x="1365" y="124"/>
                </a:lnTo>
                <a:lnTo>
                  <a:pt x="1379" y="157"/>
                </a:lnTo>
                <a:lnTo>
                  <a:pt x="1387" y="192"/>
                </a:lnTo>
                <a:lnTo>
                  <a:pt x="1391" y="229"/>
                </a:lnTo>
                <a:lnTo>
                  <a:pt x="1391" y="1515"/>
                </a:lnTo>
                <a:lnTo>
                  <a:pt x="1393" y="1526"/>
                </a:lnTo>
                <a:lnTo>
                  <a:pt x="1399" y="1535"/>
                </a:lnTo>
                <a:lnTo>
                  <a:pt x="1408" y="1541"/>
                </a:lnTo>
                <a:lnTo>
                  <a:pt x="1420" y="1543"/>
                </a:lnTo>
                <a:lnTo>
                  <a:pt x="1430" y="1541"/>
                </a:lnTo>
                <a:lnTo>
                  <a:pt x="1440" y="1535"/>
                </a:lnTo>
                <a:lnTo>
                  <a:pt x="1446" y="1526"/>
                </a:lnTo>
                <a:lnTo>
                  <a:pt x="1449" y="1515"/>
                </a:lnTo>
                <a:lnTo>
                  <a:pt x="1449" y="629"/>
                </a:lnTo>
                <a:lnTo>
                  <a:pt x="1452" y="592"/>
                </a:lnTo>
                <a:lnTo>
                  <a:pt x="1460" y="557"/>
                </a:lnTo>
                <a:lnTo>
                  <a:pt x="1474" y="524"/>
                </a:lnTo>
                <a:lnTo>
                  <a:pt x="1493" y="494"/>
                </a:lnTo>
                <a:lnTo>
                  <a:pt x="1516" y="468"/>
                </a:lnTo>
                <a:lnTo>
                  <a:pt x="1543" y="444"/>
                </a:lnTo>
                <a:lnTo>
                  <a:pt x="1573" y="426"/>
                </a:lnTo>
                <a:lnTo>
                  <a:pt x="1607" y="413"/>
                </a:lnTo>
                <a:lnTo>
                  <a:pt x="1642" y="403"/>
                </a:lnTo>
                <a:lnTo>
                  <a:pt x="1680" y="401"/>
                </a:lnTo>
                <a:lnTo>
                  <a:pt x="1717" y="403"/>
                </a:lnTo>
                <a:lnTo>
                  <a:pt x="1753" y="413"/>
                </a:lnTo>
                <a:lnTo>
                  <a:pt x="1786" y="426"/>
                </a:lnTo>
                <a:lnTo>
                  <a:pt x="1817" y="444"/>
                </a:lnTo>
                <a:lnTo>
                  <a:pt x="1844" y="468"/>
                </a:lnTo>
                <a:lnTo>
                  <a:pt x="1867" y="494"/>
                </a:lnTo>
                <a:lnTo>
                  <a:pt x="1886" y="524"/>
                </a:lnTo>
                <a:lnTo>
                  <a:pt x="1900" y="557"/>
                </a:lnTo>
                <a:lnTo>
                  <a:pt x="1908" y="592"/>
                </a:lnTo>
                <a:lnTo>
                  <a:pt x="1912" y="629"/>
                </a:lnTo>
                <a:lnTo>
                  <a:pt x="1912" y="1894"/>
                </a:lnTo>
                <a:lnTo>
                  <a:pt x="1912" y="1927"/>
                </a:lnTo>
                <a:lnTo>
                  <a:pt x="1913" y="1956"/>
                </a:lnTo>
                <a:lnTo>
                  <a:pt x="1913" y="1980"/>
                </a:lnTo>
                <a:lnTo>
                  <a:pt x="1937" y="1973"/>
                </a:lnTo>
                <a:lnTo>
                  <a:pt x="1960" y="1960"/>
                </a:lnTo>
                <a:lnTo>
                  <a:pt x="1980" y="1942"/>
                </a:lnTo>
                <a:lnTo>
                  <a:pt x="1997" y="1920"/>
                </a:lnTo>
                <a:lnTo>
                  <a:pt x="2031" y="1864"/>
                </a:lnTo>
                <a:lnTo>
                  <a:pt x="2066" y="1813"/>
                </a:lnTo>
                <a:lnTo>
                  <a:pt x="2103" y="1767"/>
                </a:lnTo>
                <a:lnTo>
                  <a:pt x="2138" y="1726"/>
                </a:lnTo>
                <a:lnTo>
                  <a:pt x="2175" y="1690"/>
                </a:lnTo>
                <a:lnTo>
                  <a:pt x="2209" y="1657"/>
                </a:lnTo>
                <a:lnTo>
                  <a:pt x="2243" y="1629"/>
                </a:lnTo>
                <a:lnTo>
                  <a:pt x="2274" y="1605"/>
                </a:lnTo>
                <a:lnTo>
                  <a:pt x="2303" y="1585"/>
                </a:lnTo>
                <a:lnTo>
                  <a:pt x="2344" y="1560"/>
                </a:lnTo>
                <a:lnTo>
                  <a:pt x="2386" y="1539"/>
                </a:lnTo>
                <a:lnTo>
                  <a:pt x="2430" y="1521"/>
                </a:lnTo>
                <a:lnTo>
                  <a:pt x="2475" y="1506"/>
                </a:lnTo>
                <a:lnTo>
                  <a:pt x="2520" y="1495"/>
                </a:lnTo>
                <a:lnTo>
                  <a:pt x="2564" y="1488"/>
                </a:lnTo>
                <a:lnTo>
                  <a:pt x="2606" y="1486"/>
                </a:lnTo>
                <a:lnTo>
                  <a:pt x="2607" y="1486"/>
                </a:lnTo>
                <a:lnTo>
                  <a:pt x="2636" y="1489"/>
                </a:lnTo>
                <a:lnTo>
                  <a:pt x="2663" y="1497"/>
                </a:lnTo>
                <a:lnTo>
                  <a:pt x="2688" y="1509"/>
                </a:lnTo>
                <a:lnTo>
                  <a:pt x="2708" y="1527"/>
                </a:lnTo>
                <a:lnTo>
                  <a:pt x="2725" y="1550"/>
                </a:lnTo>
                <a:lnTo>
                  <a:pt x="2737" y="1574"/>
                </a:lnTo>
                <a:lnTo>
                  <a:pt x="2745" y="1599"/>
                </a:lnTo>
                <a:lnTo>
                  <a:pt x="2749" y="1625"/>
                </a:lnTo>
                <a:lnTo>
                  <a:pt x="2750" y="1649"/>
                </a:lnTo>
                <a:lnTo>
                  <a:pt x="2749" y="1673"/>
                </a:lnTo>
                <a:lnTo>
                  <a:pt x="2747" y="1693"/>
                </a:lnTo>
                <a:lnTo>
                  <a:pt x="2742" y="1710"/>
                </a:lnTo>
                <a:lnTo>
                  <a:pt x="2738" y="1721"/>
                </a:lnTo>
                <a:lnTo>
                  <a:pt x="2722" y="1749"/>
                </a:lnTo>
                <a:lnTo>
                  <a:pt x="2705" y="1778"/>
                </a:lnTo>
                <a:lnTo>
                  <a:pt x="2683" y="1806"/>
                </a:lnTo>
                <a:lnTo>
                  <a:pt x="2660" y="1833"/>
                </a:lnTo>
                <a:lnTo>
                  <a:pt x="2632" y="1858"/>
                </a:lnTo>
                <a:lnTo>
                  <a:pt x="2598" y="1889"/>
                </a:lnTo>
                <a:lnTo>
                  <a:pt x="2566" y="1925"/>
                </a:lnTo>
                <a:lnTo>
                  <a:pt x="2533" y="1967"/>
                </a:lnTo>
                <a:lnTo>
                  <a:pt x="2502" y="2016"/>
                </a:lnTo>
                <a:lnTo>
                  <a:pt x="2471" y="2069"/>
                </a:lnTo>
                <a:lnTo>
                  <a:pt x="2465" y="2080"/>
                </a:lnTo>
                <a:lnTo>
                  <a:pt x="2457" y="2094"/>
                </a:lnTo>
                <a:lnTo>
                  <a:pt x="2445" y="2113"/>
                </a:lnTo>
                <a:lnTo>
                  <a:pt x="2431" y="2135"/>
                </a:lnTo>
                <a:lnTo>
                  <a:pt x="2415" y="2162"/>
                </a:lnTo>
                <a:lnTo>
                  <a:pt x="2396" y="2191"/>
                </a:lnTo>
                <a:lnTo>
                  <a:pt x="2376" y="2224"/>
                </a:lnTo>
                <a:lnTo>
                  <a:pt x="2352" y="2259"/>
                </a:lnTo>
                <a:lnTo>
                  <a:pt x="2328" y="2298"/>
                </a:lnTo>
                <a:lnTo>
                  <a:pt x="2302" y="2339"/>
                </a:lnTo>
                <a:lnTo>
                  <a:pt x="2274" y="2383"/>
                </a:lnTo>
                <a:lnTo>
                  <a:pt x="2245" y="2429"/>
                </a:lnTo>
                <a:lnTo>
                  <a:pt x="2214" y="2475"/>
                </a:lnTo>
                <a:lnTo>
                  <a:pt x="2181" y="2525"/>
                </a:lnTo>
                <a:lnTo>
                  <a:pt x="2149" y="2576"/>
                </a:lnTo>
                <a:lnTo>
                  <a:pt x="2116" y="2628"/>
                </a:lnTo>
                <a:lnTo>
                  <a:pt x="2092" y="2665"/>
                </a:lnTo>
                <a:lnTo>
                  <a:pt x="2070" y="2700"/>
                </a:lnTo>
                <a:lnTo>
                  <a:pt x="2048" y="2733"/>
                </a:lnTo>
                <a:lnTo>
                  <a:pt x="2028" y="2764"/>
                </a:lnTo>
                <a:lnTo>
                  <a:pt x="2011" y="2793"/>
                </a:lnTo>
                <a:lnTo>
                  <a:pt x="1994" y="2817"/>
                </a:lnTo>
                <a:lnTo>
                  <a:pt x="1980" y="2839"/>
                </a:lnTo>
                <a:lnTo>
                  <a:pt x="1969" y="2857"/>
                </a:lnTo>
                <a:lnTo>
                  <a:pt x="1959" y="2871"/>
                </a:lnTo>
                <a:lnTo>
                  <a:pt x="1922" y="2932"/>
                </a:lnTo>
                <a:lnTo>
                  <a:pt x="1881" y="2989"/>
                </a:lnTo>
                <a:lnTo>
                  <a:pt x="1833" y="3043"/>
                </a:lnTo>
                <a:lnTo>
                  <a:pt x="1783" y="3093"/>
                </a:lnTo>
                <a:lnTo>
                  <a:pt x="1729" y="3139"/>
                </a:lnTo>
                <a:lnTo>
                  <a:pt x="1671" y="3183"/>
                </a:lnTo>
                <a:lnTo>
                  <a:pt x="1610" y="3222"/>
                </a:lnTo>
                <a:lnTo>
                  <a:pt x="1546" y="3257"/>
                </a:lnTo>
                <a:lnTo>
                  <a:pt x="1479" y="3288"/>
                </a:lnTo>
                <a:lnTo>
                  <a:pt x="1410" y="3313"/>
                </a:lnTo>
                <a:lnTo>
                  <a:pt x="1338" y="3336"/>
                </a:lnTo>
                <a:lnTo>
                  <a:pt x="1264" y="3353"/>
                </a:lnTo>
                <a:lnTo>
                  <a:pt x="1187" y="3365"/>
                </a:lnTo>
                <a:lnTo>
                  <a:pt x="1110" y="3373"/>
                </a:lnTo>
                <a:lnTo>
                  <a:pt x="1032" y="3376"/>
                </a:lnTo>
                <a:lnTo>
                  <a:pt x="982" y="3375"/>
                </a:lnTo>
                <a:lnTo>
                  <a:pt x="933" y="3374"/>
                </a:lnTo>
                <a:lnTo>
                  <a:pt x="883" y="3372"/>
                </a:lnTo>
                <a:lnTo>
                  <a:pt x="834" y="3367"/>
                </a:lnTo>
                <a:lnTo>
                  <a:pt x="784" y="3363"/>
                </a:lnTo>
                <a:lnTo>
                  <a:pt x="736" y="3357"/>
                </a:lnTo>
                <a:lnTo>
                  <a:pt x="689" y="3348"/>
                </a:lnTo>
                <a:lnTo>
                  <a:pt x="641" y="3339"/>
                </a:lnTo>
                <a:lnTo>
                  <a:pt x="594" y="3327"/>
                </a:lnTo>
                <a:lnTo>
                  <a:pt x="549" y="3313"/>
                </a:lnTo>
                <a:lnTo>
                  <a:pt x="504" y="3297"/>
                </a:lnTo>
                <a:lnTo>
                  <a:pt x="461" y="3278"/>
                </a:lnTo>
                <a:lnTo>
                  <a:pt x="418" y="3258"/>
                </a:lnTo>
                <a:lnTo>
                  <a:pt x="377" y="3235"/>
                </a:lnTo>
                <a:lnTo>
                  <a:pt x="338" y="3208"/>
                </a:lnTo>
                <a:lnTo>
                  <a:pt x="300" y="3179"/>
                </a:lnTo>
                <a:lnTo>
                  <a:pt x="264" y="3147"/>
                </a:lnTo>
                <a:lnTo>
                  <a:pt x="230" y="3112"/>
                </a:lnTo>
                <a:lnTo>
                  <a:pt x="197" y="3073"/>
                </a:lnTo>
                <a:lnTo>
                  <a:pt x="166" y="3030"/>
                </a:lnTo>
                <a:lnTo>
                  <a:pt x="137" y="2985"/>
                </a:lnTo>
                <a:lnTo>
                  <a:pt x="112" y="2935"/>
                </a:lnTo>
                <a:lnTo>
                  <a:pt x="88" y="2881"/>
                </a:lnTo>
                <a:lnTo>
                  <a:pt x="67" y="2823"/>
                </a:lnTo>
                <a:lnTo>
                  <a:pt x="47" y="2762"/>
                </a:lnTo>
                <a:lnTo>
                  <a:pt x="31" y="2695"/>
                </a:lnTo>
                <a:lnTo>
                  <a:pt x="18" y="2624"/>
                </a:lnTo>
                <a:lnTo>
                  <a:pt x="7" y="2549"/>
                </a:lnTo>
                <a:lnTo>
                  <a:pt x="0" y="2469"/>
                </a:lnTo>
                <a:lnTo>
                  <a:pt x="0" y="914"/>
                </a:lnTo>
                <a:lnTo>
                  <a:pt x="3" y="879"/>
                </a:lnTo>
                <a:lnTo>
                  <a:pt x="13" y="845"/>
                </a:lnTo>
                <a:lnTo>
                  <a:pt x="28" y="814"/>
                </a:lnTo>
                <a:lnTo>
                  <a:pt x="48" y="786"/>
                </a:lnTo>
                <a:lnTo>
                  <a:pt x="73" y="762"/>
                </a:lnTo>
                <a:lnTo>
                  <a:pt x="101" y="742"/>
                </a:lnTo>
                <a:lnTo>
                  <a:pt x="132" y="728"/>
                </a:lnTo>
                <a:lnTo>
                  <a:pt x="166" y="718"/>
                </a:lnTo>
                <a:lnTo>
                  <a:pt x="203" y="715"/>
                </a:lnTo>
                <a:lnTo>
                  <a:pt x="240" y="718"/>
                </a:lnTo>
                <a:lnTo>
                  <a:pt x="274" y="728"/>
                </a:lnTo>
                <a:lnTo>
                  <a:pt x="306" y="742"/>
                </a:lnTo>
                <a:lnTo>
                  <a:pt x="334" y="762"/>
                </a:lnTo>
                <a:lnTo>
                  <a:pt x="359" y="786"/>
                </a:lnTo>
                <a:lnTo>
                  <a:pt x="378" y="814"/>
                </a:lnTo>
                <a:lnTo>
                  <a:pt x="393" y="845"/>
                </a:lnTo>
                <a:lnTo>
                  <a:pt x="403" y="879"/>
                </a:lnTo>
                <a:lnTo>
                  <a:pt x="406" y="914"/>
                </a:lnTo>
                <a:lnTo>
                  <a:pt x="406" y="1629"/>
                </a:lnTo>
                <a:lnTo>
                  <a:pt x="408" y="1640"/>
                </a:lnTo>
                <a:lnTo>
                  <a:pt x="415" y="1649"/>
                </a:lnTo>
                <a:lnTo>
                  <a:pt x="424" y="1656"/>
                </a:lnTo>
                <a:lnTo>
                  <a:pt x="435" y="1658"/>
                </a:lnTo>
                <a:lnTo>
                  <a:pt x="446" y="1656"/>
                </a:lnTo>
                <a:lnTo>
                  <a:pt x="456" y="1649"/>
                </a:lnTo>
                <a:lnTo>
                  <a:pt x="462" y="1640"/>
                </a:lnTo>
                <a:lnTo>
                  <a:pt x="464" y="1629"/>
                </a:lnTo>
                <a:lnTo>
                  <a:pt x="464" y="486"/>
                </a:lnTo>
                <a:lnTo>
                  <a:pt x="467" y="450"/>
                </a:lnTo>
                <a:lnTo>
                  <a:pt x="477" y="417"/>
                </a:lnTo>
                <a:lnTo>
                  <a:pt x="492" y="385"/>
                </a:lnTo>
                <a:lnTo>
                  <a:pt x="511" y="357"/>
                </a:lnTo>
                <a:lnTo>
                  <a:pt x="536" y="333"/>
                </a:lnTo>
                <a:lnTo>
                  <a:pt x="564" y="314"/>
                </a:lnTo>
                <a:lnTo>
                  <a:pt x="596" y="299"/>
                </a:lnTo>
                <a:lnTo>
                  <a:pt x="631" y="290"/>
                </a:lnTo>
                <a:lnTo>
                  <a:pt x="666" y="286"/>
                </a:lnTo>
                <a:lnTo>
                  <a:pt x="703" y="290"/>
                </a:lnTo>
                <a:lnTo>
                  <a:pt x="737" y="299"/>
                </a:lnTo>
                <a:lnTo>
                  <a:pt x="769" y="314"/>
                </a:lnTo>
                <a:lnTo>
                  <a:pt x="797" y="333"/>
                </a:lnTo>
                <a:lnTo>
                  <a:pt x="822" y="357"/>
                </a:lnTo>
                <a:lnTo>
                  <a:pt x="841" y="385"/>
                </a:lnTo>
                <a:lnTo>
                  <a:pt x="856" y="417"/>
                </a:lnTo>
                <a:lnTo>
                  <a:pt x="866" y="450"/>
                </a:lnTo>
                <a:lnTo>
                  <a:pt x="869" y="486"/>
                </a:lnTo>
                <a:lnTo>
                  <a:pt x="869" y="1515"/>
                </a:lnTo>
                <a:lnTo>
                  <a:pt x="871" y="1526"/>
                </a:lnTo>
                <a:lnTo>
                  <a:pt x="878" y="1535"/>
                </a:lnTo>
                <a:lnTo>
                  <a:pt x="888" y="1541"/>
                </a:lnTo>
                <a:lnTo>
                  <a:pt x="898" y="1543"/>
                </a:lnTo>
                <a:lnTo>
                  <a:pt x="909" y="1541"/>
                </a:lnTo>
                <a:lnTo>
                  <a:pt x="919" y="1535"/>
                </a:lnTo>
                <a:lnTo>
                  <a:pt x="925" y="1526"/>
                </a:lnTo>
                <a:lnTo>
                  <a:pt x="927" y="1515"/>
                </a:lnTo>
                <a:lnTo>
                  <a:pt x="927" y="229"/>
                </a:lnTo>
                <a:lnTo>
                  <a:pt x="931" y="192"/>
                </a:lnTo>
                <a:lnTo>
                  <a:pt x="939" y="157"/>
                </a:lnTo>
                <a:lnTo>
                  <a:pt x="953" y="124"/>
                </a:lnTo>
                <a:lnTo>
                  <a:pt x="972" y="94"/>
                </a:lnTo>
                <a:lnTo>
                  <a:pt x="995" y="67"/>
                </a:lnTo>
                <a:lnTo>
                  <a:pt x="1022" y="45"/>
                </a:lnTo>
                <a:lnTo>
                  <a:pt x="1053" y="25"/>
                </a:lnTo>
                <a:lnTo>
                  <a:pt x="1085" y="12"/>
                </a:lnTo>
                <a:lnTo>
                  <a:pt x="1122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BB8326-5934-41C3-B48C-E0351F46C45B}"/>
              </a:ext>
            </a:extLst>
          </p:cNvPr>
          <p:cNvGrpSpPr/>
          <p:nvPr/>
        </p:nvGrpSpPr>
        <p:grpSpPr>
          <a:xfrm>
            <a:off x="3911135" y="2372552"/>
            <a:ext cx="498475" cy="484188"/>
            <a:chOff x="8021638" y="5826125"/>
            <a:chExt cx="498475" cy="484188"/>
          </a:xfrm>
          <a:solidFill>
            <a:schemeClr val="bg1"/>
          </a:solidFill>
        </p:grpSpPr>
        <p:sp>
          <p:nvSpPr>
            <p:cNvPr id="151" name="Freeform 679">
              <a:extLst>
                <a:ext uri="{FF2B5EF4-FFF2-40B4-BE49-F238E27FC236}">
                  <a16:creationId xmlns:a16="http://schemas.microsoft.com/office/drawing/2014/main" id="{CF8D75F9-D2DE-40B5-9FF4-A23400D6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5826125"/>
              <a:ext cx="112713" cy="112713"/>
            </a:xfrm>
            <a:custGeom>
              <a:avLst/>
              <a:gdLst>
                <a:gd name="T0" fmla="*/ 390 w 780"/>
                <a:gd name="T1" fmla="*/ 0 h 779"/>
                <a:gd name="T2" fmla="*/ 390 w 780"/>
                <a:gd name="T3" fmla="*/ 0 h 779"/>
                <a:gd name="T4" fmla="*/ 438 w 780"/>
                <a:gd name="T5" fmla="*/ 3 h 779"/>
                <a:gd name="T6" fmla="*/ 485 w 780"/>
                <a:gd name="T7" fmla="*/ 12 h 779"/>
                <a:gd name="T8" fmla="*/ 530 w 780"/>
                <a:gd name="T9" fmla="*/ 26 h 779"/>
                <a:gd name="T10" fmla="*/ 573 w 780"/>
                <a:gd name="T11" fmla="*/ 46 h 779"/>
                <a:gd name="T12" fmla="*/ 612 w 780"/>
                <a:gd name="T13" fmla="*/ 70 h 779"/>
                <a:gd name="T14" fmla="*/ 649 w 780"/>
                <a:gd name="T15" fmla="*/ 98 h 779"/>
                <a:gd name="T16" fmla="*/ 681 w 780"/>
                <a:gd name="T17" fmla="*/ 131 h 779"/>
                <a:gd name="T18" fmla="*/ 709 w 780"/>
                <a:gd name="T19" fmla="*/ 167 h 779"/>
                <a:gd name="T20" fmla="*/ 735 w 780"/>
                <a:gd name="T21" fmla="*/ 206 h 779"/>
                <a:gd name="T22" fmla="*/ 753 w 780"/>
                <a:gd name="T23" fmla="*/ 249 h 779"/>
                <a:gd name="T24" fmla="*/ 768 w 780"/>
                <a:gd name="T25" fmla="*/ 294 h 779"/>
                <a:gd name="T26" fmla="*/ 776 w 780"/>
                <a:gd name="T27" fmla="*/ 341 h 779"/>
                <a:gd name="T28" fmla="*/ 780 w 780"/>
                <a:gd name="T29" fmla="*/ 389 h 779"/>
                <a:gd name="T30" fmla="*/ 776 w 780"/>
                <a:gd name="T31" fmla="*/ 438 h 779"/>
                <a:gd name="T32" fmla="*/ 768 w 780"/>
                <a:gd name="T33" fmla="*/ 485 h 779"/>
                <a:gd name="T34" fmla="*/ 753 w 780"/>
                <a:gd name="T35" fmla="*/ 530 h 779"/>
                <a:gd name="T36" fmla="*/ 734 w 780"/>
                <a:gd name="T37" fmla="*/ 573 h 779"/>
                <a:gd name="T38" fmla="*/ 709 w 780"/>
                <a:gd name="T39" fmla="*/ 611 h 779"/>
                <a:gd name="T40" fmla="*/ 681 w 780"/>
                <a:gd name="T41" fmla="*/ 648 h 779"/>
                <a:gd name="T42" fmla="*/ 649 w 780"/>
                <a:gd name="T43" fmla="*/ 680 h 779"/>
                <a:gd name="T44" fmla="*/ 612 w 780"/>
                <a:gd name="T45" fmla="*/ 709 h 779"/>
                <a:gd name="T46" fmla="*/ 573 w 780"/>
                <a:gd name="T47" fmla="*/ 734 h 779"/>
                <a:gd name="T48" fmla="*/ 530 w 780"/>
                <a:gd name="T49" fmla="*/ 752 h 779"/>
                <a:gd name="T50" fmla="*/ 485 w 780"/>
                <a:gd name="T51" fmla="*/ 767 h 779"/>
                <a:gd name="T52" fmla="*/ 438 w 780"/>
                <a:gd name="T53" fmla="*/ 775 h 779"/>
                <a:gd name="T54" fmla="*/ 390 w 780"/>
                <a:gd name="T55" fmla="*/ 779 h 779"/>
                <a:gd name="T56" fmla="*/ 341 w 780"/>
                <a:gd name="T57" fmla="*/ 775 h 779"/>
                <a:gd name="T58" fmla="*/ 294 w 780"/>
                <a:gd name="T59" fmla="*/ 767 h 779"/>
                <a:gd name="T60" fmla="*/ 249 w 780"/>
                <a:gd name="T61" fmla="*/ 752 h 779"/>
                <a:gd name="T62" fmla="*/ 206 w 780"/>
                <a:gd name="T63" fmla="*/ 734 h 779"/>
                <a:gd name="T64" fmla="*/ 167 w 780"/>
                <a:gd name="T65" fmla="*/ 709 h 779"/>
                <a:gd name="T66" fmla="*/ 131 w 780"/>
                <a:gd name="T67" fmla="*/ 680 h 779"/>
                <a:gd name="T68" fmla="*/ 98 w 780"/>
                <a:gd name="T69" fmla="*/ 648 h 779"/>
                <a:gd name="T70" fmla="*/ 70 w 780"/>
                <a:gd name="T71" fmla="*/ 611 h 779"/>
                <a:gd name="T72" fmla="*/ 45 w 780"/>
                <a:gd name="T73" fmla="*/ 573 h 779"/>
                <a:gd name="T74" fmla="*/ 26 w 780"/>
                <a:gd name="T75" fmla="*/ 530 h 779"/>
                <a:gd name="T76" fmla="*/ 11 w 780"/>
                <a:gd name="T77" fmla="*/ 485 h 779"/>
                <a:gd name="T78" fmla="*/ 3 w 780"/>
                <a:gd name="T79" fmla="*/ 438 h 779"/>
                <a:gd name="T80" fmla="*/ 0 w 780"/>
                <a:gd name="T81" fmla="*/ 389 h 779"/>
                <a:gd name="T82" fmla="*/ 3 w 780"/>
                <a:gd name="T83" fmla="*/ 341 h 779"/>
                <a:gd name="T84" fmla="*/ 11 w 780"/>
                <a:gd name="T85" fmla="*/ 294 h 779"/>
                <a:gd name="T86" fmla="*/ 26 w 780"/>
                <a:gd name="T87" fmla="*/ 249 h 779"/>
                <a:gd name="T88" fmla="*/ 45 w 780"/>
                <a:gd name="T89" fmla="*/ 206 h 779"/>
                <a:gd name="T90" fmla="*/ 70 w 780"/>
                <a:gd name="T91" fmla="*/ 167 h 779"/>
                <a:gd name="T92" fmla="*/ 98 w 780"/>
                <a:gd name="T93" fmla="*/ 131 h 779"/>
                <a:gd name="T94" fmla="*/ 131 w 780"/>
                <a:gd name="T95" fmla="*/ 98 h 779"/>
                <a:gd name="T96" fmla="*/ 167 w 780"/>
                <a:gd name="T97" fmla="*/ 70 h 779"/>
                <a:gd name="T98" fmla="*/ 206 w 780"/>
                <a:gd name="T99" fmla="*/ 46 h 779"/>
                <a:gd name="T100" fmla="*/ 249 w 780"/>
                <a:gd name="T101" fmla="*/ 26 h 779"/>
                <a:gd name="T102" fmla="*/ 294 w 780"/>
                <a:gd name="T103" fmla="*/ 12 h 779"/>
                <a:gd name="T104" fmla="*/ 341 w 780"/>
                <a:gd name="T105" fmla="*/ 3 h 779"/>
                <a:gd name="T106" fmla="*/ 390 w 780"/>
                <a:gd name="T10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0" h="779">
                  <a:moveTo>
                    <a:pt x="390" y="0"/>
                  </a:moveTo>
                  <a:lnTo>
                    <a:pt x="390" y="0"/>
                  </a:lnTo>
                  <a:lnTo>
                    <a:pt x="438" y="3"/>
                  </a:lnTo>
                  <a:lnTo>
                    <a:pt x="485" y="12"/>
                  </a:lnTo>
                  <a:lnTo>
                    <a:pt x="530" y="26"/>
                  </a:lnTo>
                  <a:lnTo>
                    <a:pt x="573" y="46"/>
                  </a:lnTo>
                  <a:lnTo>
                    <a:pt x="612" y="70"/>
                  </a:lnTo>
                  <a:lnTo>
                    <a:pt x="649" y="98"/>
                  </a:lnTo>
                  <a:lnTo>
                    <a:pt x="681" y="131"/>
                  </a:lnTo>
                  <a:lnTo>
                    <a:pt x="709" y="167"/>
                  </a:lnTo>
                  <a:lnTo>
                    <a:pt x="735" y="206"/>
                  </a:lnTo>
                  <a:lnTo>
                    <a:pt x="753" y="249"/>
                  </a:lnTo>
                  <a:lnTo>
                    <a:pt x="768" y="294"/>
                  </a:lnTo>
                  <a:lnTo>
                    <a:pt x="776" y="341"/>
                  </a:lnTo>
                  <a:lnTo>
                    <a:pt x="780" y="389"/>
                  </a:lnTo>
                  <a:lnTo>
                    <a:pt x="776" y="438"/>
                  </a:lnTo>
                  <a:lnTo>
                    <a:pt x="768" y="485"/>
                  </a:lnTo>
                  <a:lnTo>
                    <a:pt x="753" y="530"/>
                  </a:lnTo>
                  <a:lnTo>
                    <a:pt x="734" y="573"/>
                  </a:lnTo>
                  <a:lnTo>
                    <a:pt x="709" y="611"/>
                  </a:lnTo>
                  <a:lnTo>
                    <a:pt x="681" y="648"/>
                  </a:lnTo>
                  <a:lnTo>
                    <a:pt x="649" y="680"/>
                  </a:lnTo>
                  <a:lnTo>
                    <a:pt x="612" y="709"/>
                  </a:lnTo>
                  <a:lnTo>
                    <a:pt x="573" y="734"/>
                  </a:lnTo>
                  <a:lnTo>
                    <a:pt x="530" y="752"/>
                  </a:lnTo>
                  <a:lnTo>
                    <a:pt x="485" y="767"/>
                  </a:lnTo>
                  <a:lnTo>
                    <a:pt x="438" y="775"/>
                  </a:lnTo>
                  <a:lnTo>
                    <a:pt x="390" y="779"/>
                  </a:lnTo>
                  <a:lnTo>
                    <a:pt x="341" y="775"/>
                  </a:lnTo>
                  <a:lnTo>
                    <a:pt x="294" y="767"/>
                  </a:lnTo>
                  <a:lnTo>
                    <a:pt x="249" y="752"/>
                  </a:lnTo>
                  <a:lnTo>
                    <a:pt x="206" y="734"/>
                  </a:lnTo>
                  <a:lnTo>
                    <a:pt x="167" y="709"/>
                  </a:lnTo>
                  <a:lnTo>
                    <a:pt x="131" y="680"/>
                  </a:lnTo>
                  <a:lnTo>
                    <a:pt x="98" y="648"/>
                  </a:lnTo>
                  <a:lnTo>
                    <a:pt x="70" y="611"/>
                  </a:lnTo>
                  <a:lnTo>
                    <a:pt x="45" y="573"/>
                  </a:lnTo>
                  <a:lnTo>
                    <a:pt x="26" y="530"/>
                  </a:lnTo>
                  <a:lnTo>
                    <a:pt x="11" y="485"/>
                  </a:lnTo>
                  <a:lnTo>
                    <a:pt x="3" y="438"/>
                  </a:lnTo>
                  <a:lnTo>
                    <a:pt x="0" y="389"/>
                  </a:lnTo>
                  <a:lnTo>
                    <a:pt x="3" y="341"/>
                  </a:lnTo>
                  <a:lnTo>
                    <a:pt x="11" y="294"/>
                  </a:lnTo>
                  <a:lnTo>
                    <a:pt x="26" y="249"/>
                  </a:lnTo>
                  <a:lnTo>
                    <a:pt x="45" y="206"/>
                  </a:lnTo>
                  <a:lnTo>
                    <a:pt x="70" y="167"/>
                  </a:lnTo>
                  <a:lnTo>
                    <a:pt x="98" y="131"/>
                  </a:lnTo>
                  <a:lnTo>
                    <a:pt x="131" y="98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9" y="26"/>
                  </a:lnTo>
                  <a:lnTo>
                    <a:pt x="294" y="12"/>
                  </a:lnTo>
                  <a:lnTo>
                    <a:pt x="341" y="3"/>
                  </a:lnTo>
                  <a:lnTo>
                    <a:pt x="3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80">
              <a:extLst>
                <a:ext uri="{FF2B5EF4-FFF2-40B4-BE49-F238E27FC236}">
                  <a16:creationId xmlns:a16="http://schemas.microsoft.com/office/drawing/2014/main" id="{6B9C16D0-3899-414B-BE51-128592E09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1638" y="5953125"/>
              <a:ext cx="239713" cy="357188"/>
            </a:xfrm>
            <a:custGeom>
              <a:avLst/>
              <a:gdLst>
                <a:gd name="T0" fmla="*/ 735 w 1660"/>
                <a:gd name="T1" fmla="*/ 118 h 2478"/>
                <a:gd name="T2" fmla="*/ 735 w 1660"/>
                <a:gd name="T3" fmla="*/ 150 h 2478"/>
                <a:gd name="T4" fmla="*/ 738 w 1660"/>
                <a:gd name="T5" fmla="*/ 196 h 2478"/>
                <a:gd name="T6" fmla="*/ 735 w 1660"/>
                <a:gd name="T7" fmla="*/ 219 h 2478"/>
                <a:gd name="T8" fmla="*/ 675 w 1660"/>
                <a:gd name="T9" fmla="*/ 578 h 2478"/>
                <a:gd name="T10" fmla="*/ 833 w 1660"/>
                <a:gd name="T11" fmla="*/ 713 h 2478"/>
                <a:gd name="T12" fmla="*/ 992 w 1660"/>
                <a:gd name="T13" fmla="*/ 578 h 2478"/>
                <a:gd name="T14" fmla="*/ 933 w 1660"/>
                <a:gd name="T15" fmla="*/ 219 h 2478"/>
                <a:gd name="T16" fmla="*/ 929 w 1660"/>
                <a:gd name="T17" fmla="*/ 196 h 2478"/>
                <a:gd name="T18" fmla="*/ 933 w 1660"/>
                <a:gd name="T19" fmla="*/ 150 h 2478"/>
                <a:gd name="T20" fmla="*/ 933 w 1660"/>
                <a:gd name="T21" fmla="*/ 118 h 2478"/>
                <a:gd name="T22" fmla="*/ 760 w 1660"/>
                <a:gd name="T23" fmla="*/ 99 h 2478"/>
                <a:gd name="T24" fmla="*/ 1153 w 1660"/>
                <a:gd name="T25" fmla="*/ 13 h 2478"/>
                <a:gd name="T26" fmla="*/ 1260 w 1660"/>
                <a:gd name="T27" fmla="*/ 107 h 2478"/>
                <a:gd name="T28" fmla="*/ 1351 w 1660"/>
                <a:gd name="T29" fmla="*/ 266 h 2478"/>
                <a:gd name="T30" fmla="*/ 1431 w 1660"/>
                <a:gd name="T31" fmla="*/ 462 h 2478"/>
                <a:gd name="T32" fmla="*/ 1501 w 1660"/>
                <a:gd name="T33" fmla="*/ 661 h 2478"/>
                <a:gd name="T34" fmla="*/ 1611 w 1660"/>
                <a:gd name="T35" fmla="*/ 964 h 2478"/>
                <a:gd name="T36" fmla="*/ 1660 w 1660"/>
                <a:gd name="T37" fmla="*/ 1126 h 2478"/>
                <a:gd name="T38" fmla="*/ 1621 w 1660"/>
                <a:gd name="T39" fmla="*/ 1217 h 2478"/>
                <a:gd name="T40" fmla="*/ 1517 w 1660"/>
                <a:gd name="T41" fmla="*/ 1260 h 2478"/>
                <a:gd name="T42" fmla="*/ 1436 w 1660"/>
                <a:gd name="T43" fmla="*/ 1229 h 2478"/>
                <a:gd name="T44" fmla="*/ 1386 w 1660"/>
                <a:gd name="T45" fmla="*/ 1142 h 2478"/>
                <a:gd name="T46" fmla="*/ 1333 w 1660"/>
                <a:gd name="T47" fmla="*/ 991 h 2478"/>
                <a:gd name="T48" fmla="*/ 1283 w 1660"/>
                <a:gd name="T49" fmla="*/ 823 h 2478"/>
                <a:gd name="T50" fmla="*/ 1261 w 1660"/>
                <a:gd name="T51" fmla="*/ 745 h 2478"/>
                <a:gd name="T52" fmla="*/ 1257 w 1660"/>
                <a:gd name="T53" fmla="*/ 734 h 2478"/>
                <a:gd name="T54" fmla="*/ 1253 w 1660"/>
                <a:gd name="T55" fmla="*/ 732 h 2478"/>
                <a:gd name="T56" fmla="*/ 1251 w 1660"/>
                <a:gd name="T57" fmla="*/ 746 h 2478"/>
                <a:gd name="T58" fmla="*/ 1239 w 1660"/>
                <a:gd name="T59" fmla="*/ 1213 h 2478"/>
                <a:gd name="T60" fmla="*/ 1204 w 1660"/>
                <a:gd name="T61" fmla="*/ 1264 h 2478"/>
                <a:gd name="T62" fmla="*/ 1192 w 1660"/>
                <a:gd name="T63" fmla="*/ 2325 h 2478"/>
                <a:gd name="T64" fmla="*/ 1137 w 1660"/>
                <a:gd name="T65" fmla="*/ 2435 h 2478"/>
                <a:gd name="T66" fmla="*/ 1024 w 1660"/>
                <a:gd name="T67" fmla="*/ 2478 h 2478"/>
                <a:gd name="T68" fmla="*/ 927 w 1660"/>
                <a:gd name="T69" fmla="*/ 2443 h 2478"/>
                <a:gd name="T70" fmla="*/ 877 w 1660"/>
                <a:gd name="T71" fmla="*/ 2350 h 2478"/>
                <a:gd name="T72" fmla="*/ 871 w 1660"/>
                <a:gd name="T73" fmla="*/ 1306 h 2478"/>
                <a:gd name="T74" fmla="*/ 861 w 1660"/>
                <a:gd name="T75" fmla="*/ 1287 h 2478"/>
                <a:gd name="T76" fmla="*/ 815 w 1660"/>
                <a:gd name="T77" fmla="*/ 1280 h 2478"/>
                <a:gd name="T78" fmla="*/ 787 w 1660"/>
                <a:gd name="T79" fmla="*/ 1298 h 2478"/>
                <a:gd name="T80" fmla="*/ 785 w 1660"/>
                <a:gd name="T81" fmla="*/ 2291 h 2478"/>
                <a:gd name="T82" fmla="*/ 760 w 1660"/>
                <a:gd name="T83" fmla="*/ 2402 h 2478"/>
                <a:gd name="T84" fmla="*/ 687 w 1660"/>
                <a:gd name="T85" fmla="*/ 2469 h 2478"/>
                <a:gd name="T86" fmla="*/ 570 w 1660"/>
                <a:gd name="T87" fmla="*/ 2467 h 2478"/>
                <a:gd name="T88" fmla="*/ 484 w 1660"/>
                <a:gd name="T89" fmla="*/ 2385 h 2478"/>
                <a:gd name="T90" fmla="*/ 462 w 1660"/>
                <a:gd name="T91" fmla="*/ 1274 h 2478"/>
                <a:gd name="T92" fmla="*/ 438 w 1660"/>
                <a:gd name="T93" fmla="*/ 1228 h 2478"/>
                <a:gd name="T94" fmla="*/ 414 w 1660"/>
                <a:gd name="T95" fmla="*/ 1162 h 2478"/>
                <a:gd name="T96" fmla="*/ 412 w 1660"/>
                <a:gd name="T97" fmla="*/ 740 h 2478"/>
                <a:gd name="T98" fmla="*/ 399 w 1660"/>
                <a:gd name="T99" fmla="*/ 756 h 2478"/>
                <a:gd name="T100" fmla="*/ 355 w 1660"/>
                <a:gd name="T101" fmla="*/ 886 h 2478"/>
                <a:gd name="T102" fmla="*/ 294 w 1660"/>
                <a:gd name="T103" fmla="*/ 1057 h 2478"/>
                <a:gd name="T104" fmla="*/ 243 w 1660"/>
                <a:gd name="T105" fmla="*/ 1182 h 2478"/>
                <a:gd name="T106" fmla="*/ 176 w 1660"/>
                <a:gd name="T107" fmla="*/ 1250 h 2478"/>
                <a:gd name="T108" fmla="*/ 69 w 1660"/>
                <a:gd name="T109" fmla="*/ 1247 h 2478"/>
                <a:gd name="T110" fmla="*/ 8 w 1660"/>
                <a:gd name="T111" fmla="*/ 1185 h 2478"/>
                <a:gd name="T112" fmla="*/ 4 w 1660"/>
                <a:gd name="T113" fmla="*/ 1095 h 2478"/>
                <a:gd name="T114" fmla="*/ 87 w 1660"/>
                <a:gd name="T115" fmla="*/ 879 h 2478"/>
                <a:gd name="T116" fmla="*/ 179 w 1660"/>
                <a:gd name="T117" fmla="*/ 617 h 2478"/>
                <a:gd name="T118" fmla="*/ 246 w 1660"/>
                <a:gd name="T119" fmla="*/ 426 h 2478"/>
                <a:gd name="T120" fmla="*/ 322 w 1660"/>
                <a:gd name="T121" fmla="*/ 244 h 2478"/>
                <a:gd name="T122" fmla="*/ 410 w 1660"/>
                <a:gd name="T123" fmla="*/ 97 h 2478"/>
                <a:gd name="T124" fmla="*/ 514 w 1660"/>
                <a:gd name="T125" fmla="*/ 1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0" h="2478">
                  <a:moveTo>
                    <a:pt x="760" y="99"/>
                  </a:moveTo>
                  <a:lnTo>
                    <a:pt x="749" y="102"/>
                  </a:lnTo>
                  <a:lnTo>
                    <a:pt x="740" y="108"/>
                  </a:lnTo>
                  <a:lnTo>
                    <a:pt x="735" y="118"/>
                  </a:lnTo>
                  <a:lnTo>
                    <a:pt x="733" y="129"/>
                  </a:lnTo>
                  <a:lnTo>
                    <a:pt x="733" y="131"/>
                  </a:lnTo>
                  <a:lnTo>
                    <a:pt x="734" y="140"/>
                  </a:lnTo>
                  <a:lnTo>
                    <a:pt x="735" y="150"/>
                  </a:lnTo>
                  <a:lnTo>
                    <a:pt x="736" y="163"/>
                  </a:lnTo>
                  <a:lnTo>
                    <a:pt x="737" y="175"/>
                  </a:lnTo>
                  <a:lnTo>
                    <a:pt x="738" y="188"/>
                  </a:lnTo>
                  <a:lnTo>
                    <a:pt x="738" y="196"/>
                  </a:lnTo>
                  <a:lnTo>
                    <a:pt x="738" y="200"/>
                  </a:lnTo>
                  <a:lnTo>
                    <a:pt x="737" y="208"/>
                  </a:lnTo>
                  <a:lnTo>
                    <a:pt x="736" y="214"/>
                  </a:lnTo>
                  <a:lnTo>
                    <a:pt x="735" y="219"/>
                  </a:lnTo>
                  <a:lnTo>
                    <a:pt x="668" y="539"/>
                  </a:lnTo>
                  <a:lnTo>
                    <a:pt x="667" y="551"/>
                  </a:lnTo>
                  <a:lnTo>
                    <a:pt x="670" y="565"/>
                  </a:lnTo>
                  <a:lnTo>
                    <a:pt x="675" y="578"/>
                  </a:lnTo>
                  <a:lnTo>
                    <a:pt x="683" y="588"/>
                  </a:lnTo>
                  <a:lnTo>
                    <a:pt x="812" y="706"/>
                  </a:lnTo>
                  <a:lnTo>
                    <a:pt x="822" y="711"/>
                  </a:lnTo>
                  <a:lnTo>
                    <a:pt x="833" y="713"/>
                  </a:lnTo>
                  <a:lnTo>
                    <a:pt x="846" y="711"/>
                  </a:lnTo>
                  <a:lnTo>
                    <a:pt x="855" y="706"/>
                  </a:lnTo>
                  <a:lnTo>
                    <a:pt x="984" y="588"/>
                  </a:lnTo>
                  <a:lnTo>
                    <a:pt x="992" y="578"/>
                  </a:lnTo>
                  <a:lnTo>
                    <a:pt x="997" y="565"/>
                  </a:lnTo>
                  <a:lnTo>
                    <a:pt x="1001" y="551"/>
                  </a:lnTo>
                  <a:lnTo>
                    <a:pt x="1000" y="539"/>
                  </a:lnTo>
                  <a:lnTo>
                    <a:pt x="933" y="219"/>
                  </a:lnTo>
                  <a:lnTo>
                    <a:pt x="932" y="214"/>
                  </a:lnTo>
                  <a:lnTo>
                    <a:pt x="930" y="208"/>
                  </a:lnTo>
                  <a:lnTo>
                    <a:pt x="929" y="200"/>
                  </a:lnTo>
                  <a:lnTo>
                    <a:pt x="929" y="196"/>
                  </a:lnTo>
                  <a:lnTo>
                    <a:pt x="929" y="188"/>
                  </a:lnTo>
                  <a:lnTo>
                    <a:pt x="930" y="175"/>
                  </a:lnTo>
                  <a:lnTo>
                    <a:pt x="932" y="163"/>
                  </a:lnTo>
                  <a:lnTo>
                    <a:pt x="933" y="150"/>
                  </a:lnTo>
                  <a:lnTo>
                    <a:pt x="934" y="140"/>
                  </a:lnTo>
                  <a:lnTo>
                    <a:pt x="934" y="131"/>
                  </a:lnTo>
                  <a:lnTo>
                    <a:pt x="935" y="129"/>
                  </a:lnTo>
                  <a:lnTo>
                    <a:pt x="933" y="118"/>
                  </a:lnTo>
                  <a:lnTo>
                    <a:pt x="927" y="108"/>
                  </a:lnTo>
                  <a:lnTo>
                    <a:pt x="918" y="102"/>
                  </a:lnTo>
                  <a:lnTo>
                    <a:pt x="906" y="99"/>
                  </a:lnTo>
                  <a:lnTo>
                    <a:pt x="760" y="99"/>
                  </a:lnTo>
                  <a:close/>
                  <a:moveTo>
                    <a:pt x="573" y="0"/>
                  </a:moveTo>
                  <a:lnTo>
                    <a:pt x="1093" y="0"/>
                  </a:lnTo>
                  <a:lnTo>
                    <a:pt x="1124" y="3"/>
                  </a:lnTo>
                  <a:lnTo>
                    <a:pt x="1153" y="13"/>
                  </a:lnTo>
                  <a:lnTo>
                    <a:pt x="1182" y="29"/>
                  </a:lnTo>
                  <a:lnTo>
                    <a:pt x="1209" y="50"/>
                  </a:lnTo>
                  <a:lnTo>
                    <a:pt x="1235" y="76"/>
                  </a:lnTo>
                  <a:lnTo>
                    <a:pt x="1260" y="107"/>
                  </a:lnTo>
                  <a:lnTo>
                    <a:pt x="1284" y="142"/>
                  </a:lnTo>
                  <a:lnTo>
                    <a:pt x="1307" y="180"/>
                  </a:lnTo>
                  <a:lnTo>
                    <a:pt x="1330" y="222"/>
                  </a:lnTo>
                  <a:lnTo>
                    <a:pt x="1351" y="266"/>
                  </a:lnTo>
                  <a:lnTo>
                    <a:pt x="1372" y="313"/>
                  </a:lnTo>
                  <a:lnTo>
                    <a:pt x="1392" y="361"/>
                  </a:lnTo>
                  <a:lnTo>
                    <a:pt x="1412" y="410"/>
                  </a:lnTo>
                  <a:lnTo>
                    <a:pt x="1431" y="462"/>
                  </a:lnTo>
                  <a:lnTo>
                    <a:pt x="1450" y="512"/>
                  </a:lnTo>
                  <a:lnTo>
                    <a:pt x="1467" y="562"/>
                  </a:lnTo>
                  <a:lnTo>
                    <a:pt x="1484" y="612"/>
                  </a:lnTo>
                  <a:lnTo>
                    <a:pt x="1501" y="661"/>
                  </a:lnTo>
                  <a:lnTo>
                    <a:pt x="1518" y="708"/>
                  </a:lnTo>
                  <a:lnTo>
                    <a:pt x="1548" y="794"/>
                  </a:lnTo>
                  <a:lnTo>
                    <a:pt x="1578" y="879"/>
                  </a:lnTo>
                  <a:lnTo>
                    <a:pt x="1611" y="964"/>
                  </a:lnTo>
                  <a:lnTo>
                    <a:pt x="1646" y="1048"/>
                  </a:lnTo>
                  <a:lnTo>
                    <a:pt x="1656" y="1074"/>
                  </a:lnTo>
                  <a:lnTo>
                    <a:pt x="1660" y="1100"/>
                  </a:lnTo>
                  <a:lnTo>
                    <a:pt x="1660" y="1126"/>
                  </a:lnTo>
                  <a:lnTo>
                    <a:pt x="1657" y="1151"/>
                  </a:lnTo>
                  <a:lnTo>
                    <a:pt x="1649" y="1175"/>
                  </a:lnTo>
                  <a:lnTo>
                    <a:pt x="1637" y="1197"/>
                  </a:lnTo>
                  <a:lnTo>
                    <a:pt x="1621" y="1217"/>
                  </a:lnTo>
                  <a:lnTo>
                    <a:pt x="1601" y="1234"/>
                  </a:lnTo>
                  <a:lnTo>
                    <a:pt x="1577" y="1247"/>
                  </a:lnTo>
                  <a:lnTo>
                    <a:pt x="1547" y="1257"/>
                  </a:lnTo>
                  <a:lnTo>
                    <a:pt x="1517" y="1260"/>
                  </a:lnTo>
                  <a:lnTo>
                    <a:pt x="1494" y="1258"/>
                  </a:lnTo>
                  <a:lnTo>
                    <a:pt x="1472" y="1252"/>
                  </a:lnTo>
                  <a:lnTo>
                    <a:pt x="1453" y="1242"/>
                  </a:lnTo>
                  <a:lnTo>
                    <a:pt x="1436" y="1229"/>
                  </a:lnTo>
                  <a:lnTo>
                    <a:pt x="1421" y="1212"/>
                  </a:lnTo>
                  <a:lnTo>
                    <a:pt x="1409" y="1192"/>
                  </a:lnTo>
                  <a:lnTo>
                    <a:pt x="1397" y="1169"/>
                  </a:lnTo>
                  <a:lnTo>
                    <a:pt x="1386" y="1142"/>
                  </a:lnTo>
                  <a:lnTo>
                    <a:pt x="1373" y="1108"/>
                  </a:lnTo>
                  <a:lnTo>
                    <a:pt x="1361" y="1072"/>
                  </a:lnTo>
                  <a:lnTo>
                    <a:pt x="1347" y="1032"/>
                  </a:lnTo>
                  <a:lnTo>
                    <a:pt x="1333" y="991"/>
                  </a:lnTo>
                  <a:lnTo>
                    <a:pt x="1321" y="949"/>
                  </a:lnTo>
                  <a:lnTo>
                    <a:pt x="1307" y="906"/>
                  </a:lnTo>
                  <a:lnTo>
                    <a:pt x="1295" y="863"/>
                  </a:lnTo>
                  <a:lnTo>
                    <a:pt x="1283" y="823"/>
                  </a:lnTo>
                  <a:lnTo>
                    <a:pt x="1273" y="786"/>
                  </a:lnTo>
                  <a:lnTo>
                    <a:pt x="1263" y="751"/>
                  </a:lnTo>
                  <a:lnTo>
                    <a:pt x="1262" y="748"/>
                  </a:lnTo>
                  <a:lnTo>
                    <a:pt x="1261" y="745"/>
                  </a:lnTo>
                  <a:lnTo>
                    <a:pt x="1260" y="742"/>
                  </a:lnTo>
                  <a:lnTo>
                    <a:pt x="1259" y="739"/>
                  </a:lnTo>
                  <a:lnTo>
                    <a:pt x="1258" y="736"/>
                  </a:lnTo>
                  <a:lnTo>
                    <a:pt x="1257" y="734"/>
                  </a:lnTo>
                  <a:lnTo>
                    <a:pt x="1256" y="732"/>
                  </a:lnTo>
                  <a:lnTo>
                    <a:pt x="1255" y="731"/>
                  </a:lnTo>
                  <a:lnTo>
                    <a:pt x="1254" y="731"/>
                  </a:lnTo>
                  <a:lnTo>
                    <a:pt x="1253" y="732"/>
                  </a:lnTo>
                  <a:lnTo>
                    <a:pt x="1253" y="733"/>
                  </a:lnTo>
                  <a:lnTo>
                    <a:pt x="1252" y="736"/>
                  </a:lnTo>
                  <a:lnTo>
                    <a:pt x="1252" y="741"/>
                  </a:lnTo>
                  <a:lnTo>
                    <a:pt x="1251" y="746"/>
                  </a:lnTo>
                  <a:lnTo>
                    <a:pt x="1251" y="753"/>
                  </a:lnTo>
                  <a:lnTo>
                    <a:pt x="1251" y="1162"/>
                  </a:lnTo>
                  <a:lnTo>
                    <a:pt x="1248" y="1188"/>
                  </a:lnTo>
                  <a:lnTo>
                    <a:pt x="1239" y="1213"/>
                  </a:lnTo>
                  <a:lnTo>
                    <a:pt x="1226" y="1235"/>
                  </a:lnTo>
                  <a:lnTo>
                    <a:pt x="1218" y="1242"/>
                  </a:lnTo>
                  <a:lnTo>
                    <a:pt x="1211" y="1252"/>
                  </a:lnTo>
                  <a:lnTo>
                    <a:pt x="1204" y="1264"/>
                  </a:lnTo>
                  <a:lnTo>
                    <a:pt x="1197" y="1279"/>
                  </a:lnTo>
                  <a:lnTo>
                    <a:pt x="1195" y="1296"/>
                  </a:lnTo>
                  <a:lnTo>
                    <a:pt x="1195" y="2291"/>
                  </a:lnTo>
                  <a:lnTo>
                    <a:pt x="1192" y="2325"/>
                  </a:lnTo>
                  <a:lnTo>
                    <a:pt x="1185" y="2356"/>
                  </a:lnTo>
                  <a:lnTo>
                    <a:pt x="1173" y="2385"/>
                  </a:lnTo>
                  <a:lnTo>
                    <a:pt x="1157" y="2413"/>
                  </a:lnTo>
                  <a:lnTo>
                    <a:pt x="1137" y="2435"/>
                  </a:lnTo>
                  <a:lnTo>
                    <a:pt x="1113" y="2453"/>
                  </a:lnTo>
                  <a:lnTo>
                    <a:pt x="1085" y="2467"/>
                  </a:lnTo>
                  <a:lnTo>
                    <a:pt x="1056" y="2476"/>
                  </a:lnTo>
                  <a:lnTo>
                    <a:pt x="1024" y="2478"/>
                  </a:lnTo>
                  <a:lnTo>
                    <a:pt x="995" y="2476"/>
                  </a:lnTo>
                  <a:lnTo>
                    <a:pt x="969" y="2469"/>
                  </a:lnTo>
                  <a:lnTo>
                    <a:pt x="947" y="2458"/>
                  </a:lnTo>
                  <a:lnTo>
                    <a:pt x="927" y="2443"/>
                  </a:lnTo>
                  <a:lnTo>
                    <a:pt x="911" y="2424"/>
                  </a:lnTo>
                  <a:lnTo>
                    <a:pt x="896" y="2402"/>
                  </a:lnTo>
                  <a:lnTo>
                    <a:pt x="885" y="2377"/>
                  </a:lnTo>
                  <a:lnTo>
                    <a:pt x="877" y="2350"/>
                  </a:lnTo>
                  <a:lnTo>
                    <a:pt x="873" y="2322"/>
                  </a:lnTo>
                  <a:lnTo>
                    <a:pt x="871" y="2291"/>
                  </a:lnTo>
                  <a:lnTo>
                    <a:pt x="871" y="1307"/>
                  </a:lnTo>
                  <a:lnTo>
                    <a:pt x="871" y="1306"/>
                  </a:lnTo>
                  <a:lnTo>
                    <a:pt x="871" y="1303"/>
                  </a:lnTo>
                  <a:lnTo>
                    <a:pt x="869" y="1298"/>
                  </a:lnTo>
                  <a:lnTo>
                    <a:pt x="867" y="1292"/>
                  </a:lnTo>
                  <a:lnTo>
                    <a:pt x="861" y="1287"/>
                  </a:lnTo>
                  <a:lnTo>
                    <a:pt x="853" y="1283"/>
                  </a:lnTo>
                  <a:lnTo>
                    <a:pt x="842" y="1280"/>
                  </a:lnTo>
                  <a:lnTo>
                    <a:pt x="829" y="1279"/>
                  </a:lnTo>
                  <a:lnTo>
                    <a:pt x="815" y="1280"/>
                  </a:lnTo>
                  <a:lnTo>
                    <a:pt x="804" y="1283"/>
                  </a:lnTo>
                  <a:lnTo>
                    <a:pt x="797" y="1287"/>
                  </a:lnTo>
                  <a:lnTo>
                    <a:pt x="790" y="1292"/>
                  </a:lnTo>
                  <a:lnTo>
                    <a:pt x="787" y="1298"/>
                  </a:lnTo>
                  <a:lnTo>
                    <a:pt x="786" y="1303"/>
                  </a:lnTo>
                  <a:lnTo>
                    <a:pt x="785" y="1306"/>
                  </a:lnTo>
                  <a:lnTo>
                    <a:pt x="785" y="1307"/>
                  </a:lnTo>
                  <a:lnTo>
                    <a:pt x="785" y="2291"/>
                  </a:lnTo>
                  <a:lnTo>
                    <a:pt x="784" y="2322"/>
                  </a:lnTo>
                  <a:lnTo>
                    <a:pt x="779" y="2350"/>
                  </a:lnTo>
                  <a:lnTo>
                    <a:pt x="771" y="2377"/>
                  </a:lnTo>
                  <a:lnTo>
                    <a:pt x="760" y="2402"/>
                  </a:lnTo>
                  <a:lnTo>
                    <a:pt x="746" y="2424"/>
                  </a:lnTo>
                  <a:lnTo>
                    <a:pt x="730" y="2443"/>
                  </a:lnTo>
                  <a:lnTo>
                    <a:pt x="710" y="2458"/>
                  </a:lnTo>
                  <a:lnTo>
                    <a:pt x="687" y="2469"/>
                  </a:lnTo>
                  <a:lnTo>
                    <a:pt x="661" y="2476"/>
                  </a:lnTo>
                  <a:lnTo>
                    <a:pt x="632" y="2478"/>
                  </a:lnTo>
                  <a:lnTo>
                    <a:pt x="601" y="2476"/>
                  </a:lnTo>
                  <a:lnTo>
                    <a:pt x="570" y="2467"/>
                  </a:lnTo>
                  <a:lnTo>
                    <a:pt x="544" y="2453"/>
                  </a:lnTo>
                  <a:lnTo>
                    <a:pt x="520" y="2435"/>
                  </a:lnTo>
                  <a:lnTo>
                    <a:pt x="500" y="2413"/>
                  </a:lnTo>
                  <a:lnTo>
                    <a:pt x="484" y="2385"/>
                  </a:lnTo>
                  <a:lnTo>
                    <a:pt x="471" y="2356"/>
                  </a:lnTo>
                  <a:lnTo>
                    <a:pt x="464" y="2325"/>
                  </a:lnTo>
                  <a:lnTo>
                    <a:pt x="462" y="2291"/>
                  </a:lnTo>
                  <a:lnTo>
                    <a:pt x="462" y="1274"/>
                  </a:lnTo>
                  <a:lnTo>
                    <a:pt x="459" y="1263"/>
                  </a:lnTo>
                  <a:lnTo>
                    <a:pt x="453" y="1252"/>
                  </a:lnTo>
                  <a:lnTo>
                    <a:pt x="446" y="1239"/>
                  </a:lnTo>
                  <a:lnTo>
                    <a:pt x="438" y="1228"/>
                  </a:lnTo>
                  <a:lnTo>
                    <a:pt x="430" y="1218"/>
                  </a:lnTo>
                  <a:lnTo>
                    <a:pt x="426" y="1212"/>
                  </a:lnTo>
                  <a:lnTo>
                    <a:pt x="418" y="1188"/>
                  </a:lnTo>
                  <a:lnTo>
                    <a:pt x="414" y="1162"/>
                  </a:lnTo>
                  <a:lnTo>
                    <a:pt x="414" y="769"/>
                  </a:lnTo>
                  <a:lnTo>
                    <a:pt x="414" y="754"/>
                  </a:lnTo>
                  <a:lnTo>
                    <a:pt x="413" y="745"/>
                  </a:lnTo>
                  <a:lnTo>
                    <a:pt x="412" y="740"/>
                  </a:lnTo>
                  <a:lnTo>
                    <a:pt x="409" y="740"/>
                  </a:lnTo>
                  <a:lnTo>
                    <a:pt x="406" y="743"/>
                  </a:lnTo>
                  <a:lnTo>
                    <a:pt x="403" y="749"/>
                  </a:lnTo>
                  <a:lnTo>
                    <a:pt x="399" y="756"/>
                  </a:lnTo>
                  <a:lnTo>
                    <a:pt x="396" y="766"/>
                  </a:lnTo>
                  <a:lnTo>
                    <a:pt x="383" y="803"/>
                  </a:lnTo>
                  <a:lnTo>
                    <a:pt x="369" y="843"/>
                  </a:lnTo>
                  <a:lnTo>
                    <a:pt x="355" y="886"/>
                  </a:lnTo>
                  <a:lnTo>
                    <a:pt x="339" y="929"/>
                  </a:lnTo>
                  <a:lnTo>
                    <a:pt x="324" y="973"/>
                  </a:lnTo>
                  <a:lnTo>
                    <a:pt x="309" y="1016"/>
                  </a:lnTo>
                  <a:lnTo>
                    <a:pt x="294" y="1057"/>
                  </a:lnTo>
                  <a:lnTo>
                    <a:pt x="281" y="1095"/>
                  </a:lnTo>
                  <a:lnTo>
                    <a:pt x="267" y="1129"/>
                  </a:lnTo>
                  <a:lnTo>
                    <a:pt x="255" y="1159"/>
                  </a:lnTo>
                  <a:lnTo>
                    <a:pt x="243" y="1182"/>
                  </a:lnTo>
                  <a:lnTo>
                    <a:pt x="229" y="1204"/>
                  </a:lnTo>
                  <a:lnTo>
                    <a:pt x="214" y="1222"/>
                  </a:lnTo>
                  <a:lnTo>
                    <a:pt x="196" y="1238"/>
                  </a:lnTo>
                  <a:lnTo>
                    <a:pt x="176" y="1250"/>
                  </a:lnTo>
                  <a:lnTo>
                    <a:pt x="154" y="1257"/>
                  </a:lnTo>
                  <a:lnTo>
                    <a:pt x="130" y="1260"/>
                  </a:lnTo>
                  <a:lnTo>
                    <a:pt x="99" y="1257"/>
                  </a:lnTo>
                  <a:lnTo>
                    <a:pt x="69" y="1247"/>
                  </a:lnTo>
                  <a:lnTo>
                    <a:pt x="48" y="1236"/>
                  </a:lnTo>
                  <a:lnTo>
                    <a:pt x="31" y="1221"/>
                  </a:lnTo>
                  <a:lnTo>
                    <a:pt x="18" y="1204"/>
                  </a:lnTo>
                  <a:lnTo>
                    <a:pt x="8" y="1185"/>
                  </a:lnTo>
                  <a:lnTo>
                    <a:pt x="3" y="1164"/>
                  </a:lnTo>
                  <a:lnTo>
                    <a:pt x="0" y="1142"/>
                  </a:lnTo>
                  <a:lnTo>
                    <a:pt x="1" y="1119"/>
                  </a:lnTo>
                  <a:lnTo>
                    <a:pt x="4" y="1095"/>
                  </a:lnTo>
                  <a:lnTo>
                    <a:pt x="10" y="1071"/>
                  </a:lnTo>
                  <a:lnTo>
                    <a:pt x="19" y="1048"/>
                  </a:lnTo>
                  <a:lnTo>
                    <a:pt x="54" y="964"/>
                  </a:lnTo>
                  <a:lnTo>
                    <a:pt x="87" y="879"/>
                  </a:lnTo>
                  <a:lnTo>
                    <a:pt x="118" y="794"/>
                  </a:lnTo>
                  <a:lnTo>
                    <a:pt x="148" y="708"/>
                  </a:lnTo>
                  <a:lnTo>
                    <a:pt x="163" y="663"/>
                  </a:lnTo>
                  <a:lnTo>
                    <a:pt x="179" y="617"/>
                  </a:lnTo>
                  <a:lnTo>
                    <a:pt x="196" y="570"/>
                  </a:lnTo>
                  <a:lnTo>
                    <a:pt x="212" y="522"/>
                  </a:lnTo>
                  <a:lnTo>
                    <a:pt x="229" y="474"/>
                  </a:lnTo>
                  <a:lnTo>
                    <a:pt x="246" y="426"/>
                  </a:lnTo>
                  <a:lnTo>
                    <a:pt x="265" y="378"/>
                  </a:lnTo>
                  <a:lnTo>
                    <a:pt x="283" y="332"/>
                  </a:lnTo>
                  <a:lnTo>
                    <a:pt x="302" y="287"/>
                  </a:lnTo>
                  <a:lnTo>
                    <a:pt x="322" y="244"/>
                  </a:lnTo>
                  <a:lnTo>
                    <a:pt x="342" y="202"/>
                  </a:lnTo>
                  <a:lnTo>
                    <a:pt x="364" y="165"/>
                  </a:lnTo>
                  <a:lnTo>
                    <a:pt x="386" y="129"/>
                  </a:lnTo>
                  <a:lnTo>
                    <a:pt x="410" y="97"/>
                  </a:lnTo>
                  <a:lnTo>
                    <a:pt x="434" y="69"/>
                  </a:lnTo>
                  <a:lnTo>
                    <a:pt x="459" y="46"/>
                  </a:lnTo>
                  <a:lnTo>
                    <a:pt x="486" y="26"/>
                  </a:lnTo>
                  <a:lnTo>
                    <a:pt x="514" y="11"/>
                  </a:lnTo>
                  <a:lnTo>
                    <a:pt x="542" y="3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81">
              <a:extLst>
                <a:ext uri="{FF2B5EF4-FFF2-40B4-BE49-F238E27FC236}">
                  <a16:creationId xmlns:a16="http://schemas.microsoft.com/office/drawing/2014/main" id="{0034B043-EF1D-414B-94E7-691B940E4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5862638"/>
              <a:ext cx="157163" cy="411163"/>
            </a:xfrm>
            <a:custGeom>
              <a:avLst/>
              <a:gdLst>
                <a:gd name="T0" fmla="*/ 1049 w 1084"/>
                <a:gd name="T1" fmla="*/ 0 h 2856"/>
                <a:gd name="T2" fmla="*/ 1071 w 1084"/>
                <a:gd name="T3" fmla="*/ 6 h 2856"/>
                <a:gd name="T4" fmla="*/ 1081 w 1084"/>
                <a:gd name="T5" fmla="*/ 19 h 2856"/>
                <a:gd name="T6" fmla="*/ 1083 w 1084"/>
                <a:gd name="T7" fmla="*/ 28 h 2856"/>
                <a:gd name="T8" fmla="*/ 1084 w 1084"/>
                <a:gd name="T9" fmla="*/ 128 h 2856"/>
                <a:gd name="T10" fmla="*/ 1083 w 1084"/>
                <a:gd name="T11" fmla="*/ 135 h 2856"/>
                <a:gd name="T12" fmla="*/ 1078 w 1084"/>
                <a:gd name="T13" fmla="*/ 147 h 2856"/>
                <a:gd name="T14" fmla="*/ 1063 w 1084"/>
                <a:gd name="T15" fmla="*/ 158 h 2856"/>
                <a:gd name="T16" fmla="*/ 532 w 1084"/>
                <a:gd name="T17" fmla="*/ 159 h 2856"/>
                <a:gd name="T18" fmla="*/ 507 w 1084"/>
                <a:gd name="T19" fmla="*/ 167 h 2856"/>
                <a:gd name="T20" fmla="*/ 492 w 1084"/>
                <a:gd name="T21" fmla="*/ 188 h 2856"/>
                <a:gd name="T22" fmla="*/ 490 w 1084"/>
                <a:gd name="T23" fmla="*/ 1320 h 2856"/>
                <a:gd name="T24" fmla="*/ 490 w 1084"/>
                <a:gd name="T25" fmla="*/ 1325 h 2856"/>
                <a:gd name="T26" fmla="*/ 494 w 1084"/>
                <a:gd name="T27" fmla="*/ 1336 h 2856"/>
                <a:gd name="T28" fmla="*/ 506 w 1084"/>
                <a:gd name="T29" fmla="*/ 1346 h 2856"/>
                <a:gd name="T30" fmla="*/ 1054 w 1084"/>
                <a:gd name="T31" fmla="*/ 1348 h 2856"/>
                <a:gd name="T32" fmla="*/ 1073 w 1084"/>
                <a:gd name="T33" fmla="*/ 1352 h 2856"/>
                <a:gd name="T34" fmla="*/ 1081 w 1084"/>
                <a:gd name="T35" fmla="*/ 1362 h 2856"/>
                <a:gd name="T36" fmla="*/ 1083 w 1084"/>
                <a:gd name="T37" fmla="*/ 1371 h 2856"/>
                <a:gd name="T38" fmla="*/ 1084 w 1084"/>
                <a:gd name="T39" fmla="*/ 1480 h 2856"/>
                <a:gd name="T40" fmla="*/ 1083 w 1084"/>
                <a:gd name="T41" fmla="*/ 1486 h 2856"/>
                <a:gd name="T42" fmla="*/ 1078 w 1084"/>
                <a:gd name="T43" fmla="*/ 1496 h 2856"/>
                <a:gd name="T44" fmla="*/ 1064 w 1084"/>
                <a:gd name="T45" fmla="*/ 1506 h 2856"/>
                <a:gd name="T46" fmla="*/ 511 w 1084"/>
                <a:gd name="T47" fmla="*/ 1507 h 2856"/>
                <a:gd name="T48" fmla="*/ 495 w 1084"/>
                <a:gd name="T49" fmla="*/ 1513 h 2856"/>
                <a:gd name="T50" fmla="*/ 490 w 1084"/>
                <a:gd name="T51" fmla="*/ 1525 h 2856"/>
                <a:gd name="T52" fmla="*/ 489 w 1084"/>
                <a:gd name="T53" fmla="*/ 1535 h 2856"/>
                <a:gd name="T54" fmla="*/ 490 w 1084"/>
                <a:gd name="T55" fmla="*/ 2653 h 2856"/>
                <a:gd name="T56" fmla="*/ 498 w 1084"/>
                <a:gd name="T57" fmla="*/ 2678 h 2856"/>
                <a:gd name="T58" fmla="*/ 519 w 1084"/>
                <a:gd name="T59" fmla="*/ 2694 h 2856"/>
                <a:gd name="T60" fmla="*/ 1052 w 1084"/>
                <a:gd name="T61" fmla="*/ 2696 h 2856"/>
                <a:gd name="T62" fmla="*/ 1058 w 1084"/>
                <a:gd name="T63" fmla="*/ 2697 h 2856"/>
                <a:gd name="T64" fmla="*/ 1072 w 1084"/>
                <a:gd name="T65" fmla="*/ 2703 h 2856"/>
                <a:gd name="T66" fmla="*/ 1082 w 1084"/>
                <a:gd name="T67" fmla="*/ 2719 h 2856"/>
                <a:gd name="T68" fmla="*/ 1084 w 1084"/>
                <a:gd name="T69" fmla="*/ 2823 h 2856"/>
                <a:gd name="T70" fmla="*/ 1078 w 1084"/>
                <a:gd name="T71" fmla="*/ 2843 h 2856"/>
                <a:gd name="T72" fmla="*/ 1064 w 1084"/>
                <a:gd name="T73" fmla="*/ 2853 h 2856"/>
                <a:gd name="T74" fmla="*/ 1054 w 1084"/>
                <a:gd name="T75" fmla="*/ 2855 h 2856"/>
                <a:gd name="T76" fmla="*/ 532 w 1084"/>
                <a:gd name="T77" fmla="*/ 2856 h 2856"/>
                <a:gd name="T78" fmla="*/ 462 w 1084"/>
                <a:gd name="T79" fmla="*/ 2842 h 2856"/>
                <a:gd name="T80" fmla="*/ 402 w 1084"/>
                <a:gd name="T81" fmla="*/ 2808 h 2856"/>
                <a:gd name="T82" fmla="*/ 357 w 1084"/>
                <a:gd name="T83" fmla="*/ 2755 h 2856"/>
                <a:gd name="T84" fmla="*/ 333 w 1084"/>
                <a:gd name="T85" fmla="*/ 2690 h 2856"/>
                <a:gd name="T86" fmla="*/ 330 w 1084"/>
                <a:gd name="T87" fmla="*/ 1530 h 2856"/>
                <a:gd name="T88" fmla="*/ 330 w 1084"/>
                <a:gd name="T89" fmla="*/ 1523 h 2856"/>
                <a:gd name="T90" fmla="*/ 325 w 1084"/>
                <a:gd name="T91" fmla="*/ 1513 h 2856"/>
                <a:gd name="T92" fmla="*/ 312 w 1084"/>
                <a:gd name="T93" fmla="*/ 1507 h 2856"/>
                <a:gd name="T94" fmla="*/ 15 w 1084"/>
                <a:gd name="T95" fmla="*/ 1506 h 2856"/>
                <a:gd name="T96" fmla="*/ 4 w 1084"/>
                <a:gd name="T97" fmla="*/ 1496 h 2856"/>
                <a:gd name="T98" fmla="*/ 0 w 1084"/>
                <a:gd name="T99" fmla="*/ 1484 h 2856"/>
                <a:gd name="T100" fmla="*/ 0 w 1084"/>
                <a:gd name="T101" fmla="*/ 1478 h 2856"/>
                <a:gd name="T102" fmla="*/ 0 w 1084"/>
                <a:gd name="T103" fmla="*/ 1371 h 2856"/>
                <a:gd name="T104" fmla="*/ 2 w 1084"/>
                <a:gd name="T105" fmla="*/ 1362 h 2856"/>
                <a:gd name="T106" fmla="*/ 10 w 1084"/>
                <a:gd name="T107" fmla="*/ 1352 h 2856"/>
                <a:gd name="T108" fmla="*/ 27 w 1084"/>
                <a:gd name="T109" fmla="*/ 1348 h 2856"/>
                <a:gd name="T110" fmla="*/ 320 w 1084"/>
                <a:gd name="T111" fmla="*/ 1346 h 2856"/>
                <a:gd name="T112" fmla="*/ 329 w 1084"/>
                <a:gd name="T113" fmla="*/ 1335 h 2856"/>
                <a:gd name="T114" fmla="*/ 330 w 1084"/>
                <a:gd name="T115" fmla="*/ 1325 h 2856"/>
                <a:gd name="T116" fmla="*/ 330 w 1084"/>
                <a:gd name="T117" fmla="*/ 201 h 2856"/>
                <a:gd name="T118" fmla="*/ 342 w 1084"/>
                <a:gd name="T119" fmla="*/ 131 h 2856"/>
                <a:gd name="T120" fmla="*/ 377 w 1084"/>
                <a:gd name="T121" fmla="*/ 72 h 2856"/>
                <a:gd name="T122" fmla="*/ 430 w 1084"/>
                <a:gd name="T123" fmla="*/ 27 h 2856"/>
                <a:gd name="T124" fmla="*/ 496 w 1084"/>
                <a:gd name="T125" fmla="*/ 3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84" h="2856">
                  <a:moveTo>
                    <a:pt x="532" y="0"/>
                  </a:moveTo>
                  <a:lnTo>
                    <a:pt x="1049" y="0"/>
                  </a:lnTo>
                  <a:lnTo>
                    <a:pt x="1062" y="1"/>
                  </a:lnTo>
                  <a:lnTo>
                    <a:pt x="1071" y="6"/>
                  </a:lnTo>
                  <a:lnTo>
                    <a:pt x="1077" y="11"/>
                  </a:lnTo>
                  <a:lnTo>
                    <a:pt x="1081" y="19"/>
                  </a:lnTo>
                  <a:lnTo>
                    <a:pt x="1083" y="24"/>
                  </a:lnTo>
                  <a:lnTo>
                    <a:pt x="1083" y="28"/>
                  </a:lnTo>
                  <a:lnTo>
                    <a:pt x="1084" y="30"/>
                  </a:lnTo>
                  <a:lnTo>
                    <a:pt x="1084" y="128"/>
                  </a:lnTo>
                  <a:lnTo>
                    <a:pt x="1083" y="130"/>
                  </a:lnTo>
                  <a:lnTo>
                    <a:pt x="1083" y="135"/>
                  </a:lnTo>
                  <a:lnTo>
                    <a:pt x="1081" y="141"/>
                  </a:lnTo>
                  <a:lnTo>
                    <a:pt x="1078" y="147"/>
                  </a:lnTo>
                  <a:lnTo>
                    <a:pt x="1072" y="153"/>
                  </a:lnTo>
                  <a:lnTo>
                    <a:pt x="1063" y="158"/>
                  </a:lnTo>
                  <a:lnTo>
                    <a:pt x="1052" y="159"/>
                  </a:lnTo>
                  <a:lnTo>
                    <a:pt x="532" y="159"/>
                  </a:lnTo>
                  <a:lnTo>
                    <a:pt x="519" y="162"/>
                  </a:lnTo>
                  <a:lnTo>
                    <a:pt x="507" y="167"/>
                  </a:lnTo>
                  <a:lnTo>
                    <a:pt x="498" y="176"/>
                  </a:lnTo>
                  <a:lnTo>
                    <a:pt x="492" y="188"/>
                  </a:lnTo>
                  <a:lnTo>
                    <a:pt x="490" y="201"/>
                  </a:lnTo>
                  <a:lnTo>
                    <a:pt x="490" y="1320"/>
                  </a:lnTo>
                  <a:lnTo>
                    <a:pt x="490" y="1321"/>
                  </a:lnTo>
                  <a:lnTo>
                    <a:pt x="490" y="1325"/>
                  </a:lnTo>
                  <a:lnTo>
                    <a:pt x="491" y="1331"/>
                  </a:lnTo>
                  <a:lnTo>
                    <a:pt x="494" y="1336"/>
                  </a:lnTo>
                  <a:lnTo>
                    <a:pt x="498" y="1343"/>
                  </a:lnTo>
                  <a:lnTo>
                    <a:pt x="506" y="1346"/>
                  </a:lnTo>
                  <a:lnTo>
                    <a:pt x="516" y="1348"/>
                  </a:lnTo>
                  <a:lnTo>
                    <a:pt x="1054" y="1348"/>
                  </a:lnTo>
                  <a:lnTo>
                    <a:pt x="1065" y="1349"/>
                  </a:lnTo>
                  <a:lnTo>
                    <a:pt x="1073" y="1352"/>
                  </a:lnTo>
                  <a:lnTo>
                    <a:pt x="1078" y="1357"/>
                  </a:lnTo>
                  <a:lnTo>
                    <a:pt x="1081" y="1362"/>
                  </a:lnTo>
                  <a:lnTo>
                    <a:pt x="1083" y="1367"/>
                  </a:lnTo>
                  <a:lnTo>
                    <a:pt x="1083" y="1371"/>
                  </a:lnTo>
                  <a:lnTo>
                    <a:pt x="1084" y="1372"/>
                  </a:lnTo>
                  <a:lnTo>
                    <a:pt x="1084" y="1480"/>
                  </a:lnTo>
                  <a:lnTo>
                    <a:pt x="1083" y="1482"/>
                  </a:lnTo>
                  <a:lnTo>
                    <a:pt x="1083" y="1486"/>
                  </a:lnTo>
                  <a:lnTo>
                    <a:pt x="1081" y="1491"/>
                  </a:lnTo>
                  <a:lnTo>
                    <a:pt x="1078" y="1496"/>
                  </a:lnTo>
                  <a:lnTo>
                    <a:pt x="1073" y="1501"/>
                  </a:lnTo>
                  <a:lnTo>
                    <a:pt x="1064" y="1506"/>
                  </a:lnTo>
                  <a:lnTo>
                    <a:pt x="1053" y="1507"/>
                  </a:lnTo>
                  <a:lnTo>
                    <a:pt x="511" y="1507"/>
                  </a:lnTo>
                  <a:lnTo>
                    <a:pt x="501" y="1509"/>
                  </a:lnTo>
                  <a:lnTo>
                    <a:pt x="495" y="1513"/>
                  </a:lnTo>
                  <a:lnTo>
                    <a:pt x="492" y="1519"/>
                  </a:lnTo>
                  <a:lnTo>
                    <a:pt x="490" y="1525"/>
                  </a:lnTo>
                  <a:lnTo>
                    <a:pt x="489" y="1531"/>
                  </a:lnTo>
                  <a:lnTo>
                    <a:pt x="489" y="1535"/>
                  </a:lnTo>
                  <a:lnTo>
                    <a:pt x="490" y="1537"/>
                  </a:lnTo>
                  <a:lnTo>
                    <a:pt x="490" y="2653"/>
                  </a:lnTo>
                  <a:lnTo>
                    <a:pt x="492" y="2667"/>
                  </a:lnTo>
                  <a:lnTo>
                    <a:pt x="498" y="2678"/>
                  </a:lnTo>
                  <a:lnTo>
                    <a:pt x="507" y="2688"/>
                  </a:lnTo>
                  <a:lnTo>
                    <a:pt x="519" y="2694"/>
                  </a:lnTo>
                  <a:lnTo>
                    <a:pt x="532" y="2696"/>
                  </a:lnTo>
                  <a:lnTo>
                    <a:pt x="1052" y="2696"/>
                  </a:lnTo>
                  <a:lnTo>
                    <a:pt x="1054" y="2696"/>
                  </a:lnTo>
                  <a:lnTo>
                    <a:pt x="1058" y="2697"/>
                  </a:lnTo>
                  <a:lnTo>
                    <a:pt x="1064" y="2699"/>
                  </a:lnTo>
                  <a:lnTo>
                    <a:pt x="1072" y="2703"/>
                  </a:lnTo>
                  <a:lnTo>
                    <a:pt x="1078" y="2709"/>
                  </a:lnTo>
                  <a:lnTo>
                    <a:pt x="1082" y="2719"/>
                  </a:lnTo>
                  <a:lnTo>
                    <a:pt x="1084" y="2732"/>
                  </a:lnTo>
                  <a:lnTo>
                    <a:pt x="1084" y="2823"/>
                  </a:lnTo>
                  <a:lnTo>
                    <a:pt x="1082" y="2835"/>
                  </a:lnTo>
                  <a:lnTo>
                    <a:pt x="1078" y="2843"/>
                  </a:lnTo>
                  <a:lnTo>
                    <a:pt x="1072" y="2850"/>
                  </a:lnTo>
                  <a:lnTo>
                    <a:pt x="1064" y="2853"/>
                  </a:lnTo>
                  <a:lnTo>
                    <a:pt x="1058" y="2855"/>
                  </a:lnTo>
                  <a:lnTo>
                    <a:pt x="1054" y="2855"/>
                  </a:lnTo>
                  <a:lnTo>
                    <a:pt x="1052" y="2856"/>
                  </a:lnTo>
                  <a:lnTo>
                    <a:pt x="532" y="2856"/>
                  </a:lnTo>
                  <a:lnTo>
                    <a:pt x="496" y="2852"/>
                  </a:lnTo>
                  <a:lnTo>
                    <a:pt x="462" y="2842"/>
                  </a:lnTo>
                  <a:lnTo>
                    <a:pt x="430" y="2828"/>
                  </a:lnTo>
                  <a:lnTo>
                    <a:pt x="402" y="2808"/>
                  </a:lnTo>
                  <a:lnTo>
                    <a:pt x="377" y="2784"/>
                  </a:lnTo>
                  <a:lnTo>
                    <a:pt x="357" y="2755"/>
                  </a:lnTo>
                  <a:lnTo>
                    <a:pt x="342" y="2724"/>
                  </a:lnTo>
                  <a:lnTo>
                    <a:pt x="333" y="2690"/>
                  </a:lnTo>
                  <a:lnTo>
                    <a:pt x="330" y="2653"/>
                  </a:lnTo>
                  <a:lnTo>
                    <a:pt x="330" y="1530"/>
                  </a:lnTo>
                  <a:lnTo>
                    <a:pt x="330" y="1528"/>
                  </a:lnTo>
                  <a:lnTo>
                    <a:pt x="330" y="1523"/>
                  </a:lnTo>
                  <a:lnTo>
                    <a:pt x="329" y="1518"/>
                  </a:lnTo>
                  <a:lnTo>
                    <a:pt x="325" y="1513"/>
                  </a:lnTo>
                  <a:lnTo>
                    <a:pt x="320" y="1509"/>
                  </a:lnTo>
                  <a:lnTo>
                    <a:pt x="312" y="1507"/>
                  </a:lnTo>
                  <a:lnTo>
                    <a:pt x="24" y="1507"/>
                  </a:lnTo>
                  <a:lnTo>
                    <a:pt x="15" y="1506"/>
                  </a:lnTo>
                  <a:lnTo>
                    <a:pt x="8" y="1501"/>
                  </a:lnTo>
                  <a:lnTo>
                    <a:pt x="4" y="1496"/>
                  </a:lnTo>
                  <a:lnTo>
                    <a:pt x="1" y="1490"/>
                  </a:lnTo>
                  <a:lnTo>
                    <a:pt x="0" y="1484"/>
                  </a:lnTo>
                  <a:lnTo>
                    <a:pt x="0" y="1480"/>
                  </a:lnTo>
                  <a:lnTo>
                    <a:pt x="0" y="1478"/>
                  </a:lnTo>
                  <a:lnTo>
                    <a:pt x="0" y="1372"/>
                  </a:lnTo>
                  <a:lnTo>
                    <a:pt x="0" y="1371"/>
                  </a:lnTo>
                  <a:lnTo>
                    <a:pt x="1" y="1367"/>
                  </a:lnTo>
                  <a:lnTo>
                    <a:pt x="2" y="1362"/>
                  </a:lnTo>
                  <a:lnTo>
                    <a:pt x="5" y="1357"/>
                  </a:lnTo>
                  <a:lnTo>
                    <a:pt x="10" y="1352"/>
                  </a:lnTo>
                  <a:lnTo>
                    <a:pt x="17" y="1349"/>
                  </a:lnTo>
                  <a:lnTo>
                    <a:pt x="27" y="1348"/>
                  </a:lnTo>
                  <a:lnTo>
                    <a:pt x="313" y="1348"/>
                  </a:lnTo>
                  <a:lnTo>
                    <a:pt x="320" y="1346"/>
                  </a:lnTo>
                  <a:lnTo>
                    <a:pt x="325" y="1342"/>
                  </a:lnTo>
                  <a:lnTo>
                    <a:pt x="329" y="1335"/>
                  </a:lnTo>
                  <a:lnTo>
                    <a:pt x="330" y="1330"/>
                  </a:lnTo>
                  <a:lnTo>
                    <a:pt x="330" y="1325"/>
                  </a:lnTo>
                  <a:lnTo>
                    <a:pt x="330" y="1324"/>
                  </a:lnTo>
                  <a:lnTo>
                    <a:pt x="330" y="201"/>
                  </a:lnTo>
                  <a:lnTo>
                    <a:pt x="333" y="166"/>
                  </a:lnTo>
                  <a:lnTo>
                    <a:pt x="342" y="131"/>
                  </a:lnTo>
                  <a:lnTo>
                    <a:pt x="357" y="100"/>
                  </a:lnTo>
                  <a:lnTo>
                    <a:pt x="377" y="72"/>
                  </a:lnTo>
                  <a:lnTo>
                    <a:pt x="402" y="47"/>
                  </a:lnTo>
                  <a:lnTo>
                    <a:pt x="430" y="27"/>
                  </a:lnTo>
                  <a:lnTo>
                    <a:pt x="462" y="12"/>
                  </a:lnTo>
                  <a:lnTo>
                    <a:pt x="496" y="3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2">
              <a:extLst>
                <a:ext uri="{FF2B5EF4-FFF2-40B4-BE49-F238E27FC236}">
                  <a16:creationId xmlns:a16="http://schemas.microsoft.com/office/drawing/2014/main" id="{F9C1E1FD-4701-4C05-9A3A-00EE25F5F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048375"/>
              <a:ext cx="39688" cy="39688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8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8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8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8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83">
              <a:extLst>
                <a:ext uri="{FF2B5EF4-FFF2-40B4-BE49-F238E27FC236}">
                  <a16:creationId xmlns:a16="http://schemas.microsoft.com/office/drawing/2014/main" id="{79AB69A5-1162-4D23-B3A3-91BE7C25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242050"/>
              <a:ext cx="39688" cy="41275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9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9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9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9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84">
              <a:extLst>
                <a:ext uri="{FF2B5EF4-FFF2-40B4-BE49-F238E27FC236}">
                  <a16:creationId xmlns:a16="http://schemas.microsoft.com/office/drawing/2014/main" id="{EC32487C-8DA4-42F3-A1E7-95FCFBCC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3" y="5854700"/>
              <a:ext cx="63500" cy="47625"/>
            </a:xfrm>
            <a:custGeom>
              <a:avLst/>
              <a:gdLst>
                <a:gd name="T0" fmla="*/ 366 w 439"/>
                <a:gd name="T1" fmla="*/ 0 h 335"/>
                <a:gd name="T2" fmla="*/ 376 w 439"/>
                <a:gd name="T3" fmla="*/ 4 h 335"/>
                <a:gd name="T4" fmla="*/ 386 w 439"/>
                <a:gd name="T5" fmla="*/ 11 h 335"/>
                <a:gd name="T6" fmla="*/ 427 w 439"/>
                <a:gd name="T7" fmla="*/ 49 h 335"/>
                <a:gd name="T8" fmla="*/ 435 w 439"/>
                <a:gd name="T9" fmla="*/ 59 h 335"/>
                <a:gd name="T10" fmla="*/ 439 w 439"/>
                <a:gd name="T11" fmla="*/ 69 h 335"/>
                <a:gd name="T12" fmla="*/ 439 w 439"/>
                <a:gd name="T13" fmla="*/ 81 h 335"/>
                <a:gd name="T14" fmla="*/ 437 w 439"/>
                <a:gd name="T15" fmla="*/ 92 h 335"/>
                <a:gd name="T16" fmla="*/ 429 w 439"/>
                <a:gd name="T17" fmla="*/ 102 h 335"/>
                <a:gd name="T18" fmla="*/ 225 w 439"/>
                <a:gd name="T19" fmla="*/ 321 h 335"/>
                <a:gd name="T20" fmla="*/ 216 w 439"/>
                <a:gd name="T21" fmla="*/ 329 h 335"/>
                <a:gd name="T22" fmla="*/ 204 w 439"/>
                <a:gd name="T23" fmla="*/ 334 h 335"/>
                <a:gd name="T24" fmla="*/ 192 w 439"/>
                <a:gd name="T25" fmla="*/ 335 h 335"/>
                <a:gd name="T26" fmla="*/ 180 w 439"/>
                <a:gd name="T27" fmla="*/ 332 h 335"/>
                <a:gd name="T28" fmla="*/ 170 w 439"/>
                <a:gd name="T29" fmla="*/ 326 h 335"/>
                <a:gd name="T30" fmla="*/ 15 w 439"/>
                <a:gd name="T31" fmla="*/ 210 h 335"/>
                <a:gd name="T32" fmla="*/ 6 w 439"/>
                <a:gd name="T33" fmla="*/ 202 h 335"/>
                <a:gd name="T34" fmla="*/ 2 w 439"/>
                <a:gd name="T35" fmla="*/ 192 h 335"/>
                <a:gd name="T36" fmla="*/ 0 w 439"/>
                <a:gd name="T37" fmla="*/ 180 h 335"/>
                <a:gd name="T38" fmla="*/ 2 w 439"/>
                <a:gd name="T39" fmla="*/ 169 h 335"/>
                <a:gd name="T40" fmla="*/ 8 w 439"/>
                <a:gd name="T41" fmla="*/ 158 h 335"/>
                <a:gd name="T42" fmla="*/ 42 w 439"/>
                <a:gd name="T43" fmla="*/ 113 h 335"/>
                <a:gd name="T44" fmla="*/ 50 w 439"/>
                <a:gd name="T45" fmla="*/ 105 h 335"/>
                <a:gd name="T46" fmla="*/ 61 w 439"/>
                <a:gd name="T47" fmla="*/ 100 h 335"/>
                <a:gd name="T48" fmla="*/ 72 w 439"/>
                <a:gd name="T49" fmla="*/ 98 h 335"/>
                <a:gd name="T50" fmla="*/ 84 w 439"/>
                <a:gd name="T51" fmla="*/ 100 h 335"/>
                <a:gd name="T52" fmla="*/ 94 w 439"/>
                <a:gd name="T53" fmla="*/ 105 h 335"/>
                <a:gd name="T54" fmla="*/ 154 w 439"/>
                <a:gd name="T55" fmla="*/ 150 h 335"/>
                <a:gd name="T56" fmla="*/ 165 w 439"/>
                <a:gd name="T57" fmla="*/ 156 h 335"/>
                <a:gd name="T58" fmla="*/ 176 w 439"/>
                <a:gd name="T59" fmla="*/ 158 h 335"/>
                <a:gd name="T60" fmla="*/ 189 w 439"/>
                <a:gd name="T61" fmla="*/ 157 h 335"/>
                <a:gd name="T62" fmla="*/ 200 w 439"/>
                <a:gd name="T63" fmla="*/ 153 h 335"/>
                <a:gd name="T64" fmla="*/ 210 w 439"/>
                <a:gd name="T65" fmla="*/ 146 h 335"/>
                <a:gd name="T66" fmla="*/ 333 w 439"/>
                <a:gd name="T67" fmla="*/ 13 h 335"/>
                <a:gd name="T68" fmla="*/ 342 w 439"/>
                <a:gd name="T69" fmla="*/ 6 h 335"/>
                <a:gd name="T70" fmla="*/ 354 w 439"/>
                <a:gd name="T71" fmla="*/ 1 h 335"/>
                <a:gd name="T72" fmla="*/ 366 w 439"/>
                <a:gd name="T7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35">
                  <a:moveTo>
                    <a:pt x="366" y="0"/>
                  </a:moveTo>
                  <a:lnTo>
                    <a:pt x="376" y="4"/>
                  </a:lnTo>
                  <a:lnTo>
                    <a:pt x="386" y="11"/>
                  </a:lnTo>
                  <a:lnTo>
                    <a:pt x="427" y="49"/>
                  </a:lnTo>
                  <a:lnTo>
                    <a:pt x="435" y="59"/>
                  </a:lnTo>
                  <a:lnTo>
                    <a:pt x="439" y="69"/>
                  </a:lnTo>
                  <a:lnTo>
                    <a:pt x="439" y="81"/>
                  </a:lnTo>
                  <a:lnTo>
                    <a:pt x="437" y="92"/>
                  </a:lnTo>
                  <a:lnTo>
                    <a:pt x="429" y="102"/>
                  </a:lnTo>
                  <a:lnTo>
                    <a:pt x="225" y="321"/>
                  </a:lnTo>
                  <a:lnTo>
                    <a:pt x="216" y="329"/>
                  </a:lnTo>
                  <a:lnTo>
                    <a:pt x="204" y="334"/>
                  </a:lnTo>
                  <a:lnTo>
                    <a:pt x="192" y="335"/>
                  </a:lnTo>
                  <a:lnTo>
                    <a:pt x="180" y="332"/>
                  </a:lnTo>
                  <a:lnTo>
                    <a:pt x="170" y="326"/>
                  </a:lnTo>
                  <a:lnTo>
                    <a:pt x="15" y="210"/>
                  </a:lnTo>
                  <a:lnTo>
                    <a:pt x="6" y="202"/>
                  </a:lnTo>
                  <a:lnTo>
                    <a:pt x="2" y="192"/>
                  </a:lnTo>
                  <a:lnTo>
                    <a:pt x="0" y="180"/>
                  </a:lnTo>
                  <a:lnTo>
                    <a:pt x="2" y="169"/>
                  </a:lnTo>
                  <a:lnTo>
                    <a:pt x="8" y="158"/>
                  </a:lnTo>
                  <a:lnTo>
                    <a:pt x="42" y="113"/>
                  </a:lnTo>
                  <a:lnTo>
                    <a:pt x="50" y="105"/>
                  </a:lnTo>
                  <a:lnTo>
                    <a:pt x="61" y="100"/>
                  </a:lnTo>
                  <a:lnTo>
                    <a:pt x="72" y="98"/>
                  </a:lnTo>
                  <a:lnTo>
                    <a:pt x="84" y="100"/>
                  </a:lnTo>
                  <a:lnTo>
                    <a:pt x="94" y="105"/>
                  </a:lnTo>
                  <a:lnTo>
                    <a:pt x="154" y="150"/>
                  </a:lnTo>
                  <a:lnTo>
                    <a:pt x="165" y="156"/>
                  </a:lnTo>
                  <a:lnTo>
                    <a:pt x="176" y="158"/>
                  </a:lnTo>
                  <a:lnTo>
                    <a:pt x="189" y="157"/>
                  </a:lnTo>
                  <a:lnTo>
                    <a:pt x="200" y="153"/>
                  </a:lnTo>
                  <a:lnTo>
                    <a:pt x="210" y="146"/>
                  </a:lnTo>
                  <a:lnTo>
                    <a:pt x="333" y="13"/>
                  </a:lnTo>
                  <a:lnTo>
                    <a:pt x="342" y="6"/>
                  </a:lnTo>
                  <a:lnTo>
                    <a:pt x="354" y="1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70B19AF-1F48-4EE3-A99E-49C2CBE0D46B}"/>
              </a:ext>
            </a:extLst>
          </p:cNvPr>
          <p:cNvGrpSpPr/>
          <p:nvPr/>
        </p:nvGrpSpPr>
        <p:grpSpPr>
          <a:xfrm>
            <a:off x="3922757" y="3227875"/>
            <a:ext cx="487808" cy="488534"/>
            <a:chOff x="1625600" y="3460750"/>
            <a:chExt cx="555625" cy="555625"/>
          </a:xfrm>
          <a:solidFill>
            <a:schemeClr val="bg1"/>
          </a:solidFill>
        </p:grpSpPr>
        <p:sp>
          <p:nvSpPr>
            <p:cNvPr id="158" name="Freeform 364">
              <a:extLst>
                <a:ext uri="{FF2B5EF4-FFF2-40B4-BE49-F238E27FC236}">
                  <a16:creationId xmlns:a16="http://schemas.microsoft.com/office/drawing/2014/main" id="{A5CB28F4-165F-418A-BB43-10CE1AB67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5600" y="3460750"/>
              <a:ext cx="555625" cy="555625"/>
            </a:xfrm>
            <a:custGeom>
              <a:avLst/>
              <a:gdLst>
                <a:gd name="T0" fmla="*/ 1446 w 3500"/>
                <a:gd name="T1" fmla="*/ 145 h 3500"/>
                <a:gd name="T2" fmla="*/ 1070 w 3500"/>
                <a:gd name="T3" fmla="*/ 265 h 3500"/>
                <a:gd name="T4" fmla="*/ 740 w 3500"/>
                <a:gd name="T5" fmla="*/ 468 h 3500"/>
                <a:gd name="T6" fmla="*/ 468 w 3500"/>
                <a:gd name="T7" fmla="*/ 740 h 3500"/>
                <a:gd name="T8" fmla="*/ 265 w 3500"/>
                <a:gd name="T9" fmla="*/ 1070 h 3500"/>
                <a:gd name="T10" fmla="*/ 145 w 3500"/>
                <a:gd name="T11" fmla="*/ 1446 h 3500"/>
                <a:gd name="T12" fmla="*/ 120 w 3500"/>
                <a:gd name="T13" fmla="*/ 1853 h 3500"/>
                <a:gd name="T14" fmla="*/ 194 w 3500"/>
                <a:gd name="T15" fmla="*/ 2247 h 3500"/>
                <a:gd name="T16" fmla="*/ 356 w 3500"/>
                <a:gd name="T17" fmla="*/ 2602 h 3500"/>
                <a:gd name="T18" fmla="*/ 596 w 3500"/>
                <a:gd name="T19" fmla="*/ 2904 h 3500"/>
                <a:gd name="T20" fmla="*/ 898 w 3500"/>
                <a:gd name="T21" fmla="*/ 3144 h 3500"/>
                <a:gd name="T22" fmla="*/ 1253 w 3500"/>
                <a:gd name="T23" fmla="*/ 3306 h 3500"/>
                <a:gd name="T24" fmla="*/ 1647 w 3500"/>
                <a:gd name="T25" fmla="*/ 3380 h 3500"/>
                <a:gd name="T26" fmla="*/ 2054 w 3500"/>
                <a:gd name="T27" fmla="*/ 3355 h 3500"/>
                <a:gd name="T28" fmla="*/ 2430 w 3500"/>
                <a:gd name="T29" fmla="*/ 3235 h 3500"/>
                <a:gd name="T30" fmla="*/ 2760 w 3500"/>
                <a:gd name="T31" fmla="*/ 3032 h 3500"/>
                <a:gd name="T32" fmla="*/ 3032 w 3500"/>
                <a:gd name="T33" fmla="*/ 2760 h 3500"/>
                <a:gd name="T34" fmla="*/ 3235 w 3500"/>
                <a:gd name="T35" fmla="*/ 2430 h 3500"/>
                <a:gd name="T36" fmla="*/ 3355 w 3500"/>
                <a:gd name="T37" fmla="*/ 2054 h 3500"/>
                <a:gd name="T38" fmla="*/ 3380 w 3500"/>
                <a:gd name="T39" fmla="*/ 1647 h 3500"/>
                <a:gd name="T40" fmla="*/ 3306 w 3500"/>
                <a:gd name="T41" fmla="*/ 1253 h 3500"/>
                <a:gd name="T42" fmla="*/ 3144 w 3500"/>
                <a:gd name="T43" fmla="*/ 898 h 3500"/>
                <a:gd name="T44" fmla="*/ 2904 w 3500"/>
                <a:gd name="T45" fmla="*/ 596 h 3500"/>
                <a:gd name="T46" fmla="*/ 2602 w 3500"/>
                <a:gd name="T47" fmla="*/ 356 h 3500"/>
                <a:gd name="T48" fmla="*/ 2247 w 3500"/>
                <a:gd name="T49" fmla="*/ 194 h 3500"/>
                <a:gd name="T50" fmla="*/ 1853 w 3500"/>
                <a:gd name="T51" fmla="*/ 120 h 3500"/>
                <a:gd name="T52" fmla="*/ 1961 w 3500"/>
                <a:gd name="T53" fmla="*/ 13 h 3500"/>
                <a:gd name="T54" fmla="*/ 2360 w 3500"/>
                <a:gd name="T55" fmla="*/ 109 h 3500"/>
                <a:gd name="T56" fmla="*/ 2717 w 3500"/>
                <a:gd name="T57" fmla="*/ 293 h 3500"/>
                <a:gd name="T58" fmla="*/ 3022 w 3500"/>
                <a:gd name="T59" fmla="*/ 548 h 3500"/>
                <a:gd name="T60" fmla="*/ 3260 w 3500"/>
                <a:gd name="T61" fmla="*/ 868 h 3500"/>
                <a:gd name="T62" fmla="*/ 3423 w 3500"/>
                <a:gd name="T63" fmla="*/ 1237 h 3500"/>
                <a:gd name="T64" fmla="*/ 3497 w 3500"/>
                <a:gd name="T65" fmla="*/ 1644 h 3500"/>
                <a:gd name="T66" fmla="*/ 3471 w 3500"/>
                <a:gd name="T67" fmla="*/ 2064 h 3500"/>
                <a:gd name="T68" fmla="*/ 3353 w 3500"/>
                <a:gd name="T69" fmla="*/ 2453 h 3500"/>
                <a:gd name="T70" fmla="*/ 3150 w 3500"/>
                <a:gd name="T71" fmla="*/ 2799 h 3500"/>
                <a:gd name="T72" fmla="*/ 2876 w 3500"/>
                <a:gd name="T73" fmla="*/ 3087 h 3500"/>
                <a:gd name="T74" fmla="*/ 2544 w 3500"/>
                <a:gd name="T75" fmla="*/ 3309 h 3500"/>
                <a:gd name="T76" fmla="*/ 2165 w 3500"/>
                <a:gd name="T77" fmla="*/ 3450 h 3500"/>
                <a:gd name="T78" fmla="*/ 1750 w 3500"/>
                <a:gd name="T79" fmla="*/ 3500 h 3500"/>
                <a:gd name="T80" fmla="*/ 1335 w 3500"/>
                <a:gd name="T81" fmla="*/ 3450 h 3500"/>
                <a:gd name="T82" fmla="*/ 956 w 3500"/>
                <a:gd name="T83" fmla="*/ 3309 h 3500"/>
                <a:gd name="T84" fmla="*/ 624 w 3500"/>
                <a:gd name="T85" fmla="*/ 3087 h 3500"/>
                <a:gd name="T86" fmla="*/ 350 w 3500"/>
                <a:gd name="T87" fmla="*/ 2799 h 3500"/>
                <a:gd name="T88" fmla="*/ 147 w 3500"/>
                <a:gd name="T89" fmla="*/ 2453 h 3500"/>
                <a:gd name="T90" fmla="*/ 29 w 3500"/>
                <a:gd name="T91" fmla="*/ 2064 h 3500"/>
                <a:gd name="T92" fmla="*/ 3 w 3500"/>
                <a:gd name="T93" fmla="*/ 1644 h 3500"/>
                <a:gd name="T94" fmla="*/ 77 w 3500"/>
                <a:gd name="T95" fmla="*/ 1237 h 3500"/>
                <a:gd name="T96" fmla="*/ 240 w 3500"/>
                <a:gd name="T97" fmla="*/ 868 h 3500"/>
                <a:gd name="T98" fmla="*/ 478 w 3500"/>
                <a:gd name="T99" fmla="*/ 548 h 3500"/>
                <a:gd name="T100" fmla="*/ 783 w 3500"/>
                <a:gd name="T101" fmla="*/ 293 h 3500"/>
                <a:gd name="T102" fmla="*/ 1140 w 3500"/>
                <a:gd name="T103" fmla="*/ 109 h 3500"/>
                <a:gd name="T104" fmla="*/ 1539 w 3500"/>
                <a:gd name="T105" fmla="*/ 13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500">
                  <a:moveTo>
                    <a:pt x="1750" y="117"/>
                  </a:moveTo>
                  <a:lnTo>
                    <a:pt x="1647" y="120"/>
                  </a:lnTo>
                  <a:lnTo>
                    <a:pt x="1545" y="129"/>
                  </a:lnTo>
                  <a:lnTo>
                    <a:pt x="1446" y="145"/>
                  </a:lnTo>
                  <a:lnTo>
                    <a:pt x="1348" y="167"/>
                  </a:lnTo>
                  <a:lnTo>
                    <a:pt x="1253" y="194"/>
                  </a:lnTo>
                  <a:lnTo>
                    <a:pt x="1160" y="227"/>
                  </a:lnTo>
                  <a:lnTo>
                    <a:pt x="1070" y="265"/>
                  </a:lnTo>
                  <a:lnTo>
                    <a:pt x="983" y="309"/>
                  </a:lnTo>
                  <a:lnTo>
                    <a:pt x="898" y="356"/>
                  </a:lnTo>
                  <a:lnTo>
                    <a:pt x="818" y="409"/>
                  </a:lnTo>
                  <a:lnTo>
                    <a:pt x="740" y="468"/>
                  </a:lnTo>
                  <a:lnTo>
                    <a:pt x="666" y="529"/>
                  </a:lnTo>
                  <a:lnTo>
                    <a:pt x="596" y="596"/>
                  </a:lnTo>
                  <a:lnTo>
                    <a:pt x="529" y="666"/>
                  </a:lnTo>
                  <a:lnTo>
                    <a:pt x="468" y="740"/>
                  </a:lnTo>
                  <a:lnTo>
                    <a:pt x="409" y="818"/>
                  </a:lnTo>
                  <a:lnTo>
                    <a:pt x="356" y="898"/>
                  </a:lnTo>
                  <a:lnTo>
                    <a:pt x="309" y="983"/>
                  </a:lnTo>
                  <a:lnTo>
                    <a:pt x="265" y="1070"/>
                  </a:lnTo>
                  <a:lnTo>
                    <a:pt x="227" y="1160"/>
                  </a:lnTo>
                  <a:lnTo>
                    <a:pt x="194" y="1253"/>
                  </a:lnTo>
                  <a:lnTo>
                    <a:pt x="167" y="1348"/>
                  </a:lnTo>
                  <a:lnTo>
                    <a:pt x="145" y="1446"/>
                  </a:lnTo>
                  <a:lnTo>
                    <a:pt x="129" y="1545"/>
                  </a:lnTo>
                  <a:lnTo>
                    <a:pt x="120" y="1647"/>
                  </a:lnTo>
                  <a:lnTo>
                    <a:pt x="117" y="1750"/>
                  </a:lnTo>
                  <a:lnTo>
                    <a:pt x="120" y="1853"/>
                  </a:lnTo>
                  <a:lnTo>
                    <a:pt x="129" y="1955"/>
                  </a:lnTo>
                  <a:lnTo>
                    <a:pt x="145" y="2054"/>
                  </a:lnTo>
                  <a:lnTo>
                    <a:pt x="167" y="2152"/>
                  </a:lnTo>
                  <a:lnTo>
                    <a:pt x="194" y="2247"/>
                  </a:lnTo>
                  <a:lnTo>
                    <a:pt x="227" y="2340"/>
                  </a:lnTo>
                  <a:lnTo>
                    <a:pt x="265" y="2430"/>
                  </a:lnTo>
                  <a:lnTo>
                    <a:pt x="309" y="2517"/>
                  </a:lnTo>
                  <a:lnTo>
                    <a:pt x="356" y="2602"/>
                  </a:lnTo>
                  <a:lnTo>
                    <a:pt x="409" y="2682"/>
                  </a:lnTo>
                  <a:lnTo>
                    <a:pt x="468" y="2760"/>
                  </a:lnTo>
                  <a:lnTo>
                    <a:pt x="529" y="2834"/>
                  </a:lnTo>
                  <a:lnTo>
                    <a:pt x="596" y="2904"/>
                  </a:lnTo>
                  <a:lnTo>
                    <a:pt x="666" y="2971"/>
                  </a:lnTo>
                  <a:lnTo>
                    <a:pt x="740" y="3032"/>
                  </a:lnTo>
                  <a:lnTo>
                    <a:pt x="818" y="3091"/>
                  </a:lnTo>
                  <a:lnTo>
                    <a:pt x="898" y="3144"/>
                  </a:lnTo>
                  <a:lnTo>
                    <a:pt x="983" y="3191"/>
                  </a:lnTo>
                  <a:lnTo>
                    <a:pt x="1070" y="3235"/>
                  </a:lnTo>
                  <a:lnTo>
                    <a:pt x="1160" y="3273"/>
                  </a:lnTo>
                  <a:lnTo>
                    <a:pt x="1253" y="3306"/>
                  </a:lnTo>
                  <a:lnTo>
                    <a:pt x="1348" y="3333"/>
                  </a:lnTo>
                  <a:lnTo>
                    <a:pt x="1446" y="3355"/>
                  </a:lnTo>
                  <a:lnTo>
                    <a:pt x="1545" y="3371"/>
                  </a:lnTo>
                  <a:lnTo>
                    <a:pt x="1647" y="3380"/>
                  </a:lnTo>
                  <a:lnTo>
                    <a:pt x="1750" y="3383"/>
                  </a:lnTo>
                  <a:lnTo>
                    <a:pt x="1853" y="3380"/>
                  </a:lnTo>
                  <a:lnTo>
                    <a:pt x="1955" y="3371"/>
                  </a:lnTo>
                  <a:lnTo>
                    <a:pt x="2054" y="3355"/>
                  </a:lnTo>
                  <a:lnTo>
                    <a:pt x="2152" y="3333"/>
                  </a:lnTo>
                  <a:lnTo>
                    <a:pt x="2247" y="3306"/>
                  </a:lnTo>
                  <a:lnTo>
                    <a:pt x="2340" y="3273"/>
                  </a:lnTo>
                  <a:lnTo>
                    <a:pt x="2430" y="3235"/>
                  </a:lnTo>
                  <a:lnTo>
                    <a:pt x="2517" y="3191"/>
                  </a:lnTo>
                  <a:lnTo>
                    <a:pt x="2602" y="3144"/>
                  </a:lnTo>
                  <a:lnTo>
                    <a:pt x="2682" y="3091"/>
                  </a:lnTo>
                  <a:lnTo>
                    <a:pt x="2760" y="3032"/>
                  </a:lnTo>
                  <a:lnTo>
                    <a:pt x="2834" y="2971"/>
                  </a:lnTo>
                  <a:lnTo>
                    <a:pt x="2904" y="2904"/>
                  </a:lnTo>
                  <a:lnTo>
                    <a:pt x="2971" y="2834"/>
                  </a:lnTo>
                  <a:lnTo>
                    <a:pt x="3032" y="2760"/>
                  </a:lnTo>
                  <a:lnTo>
                    <a:pt x="3091" y="2682"/>
                  </a:lnTo>
                  <a:lnTo>
                    <a:pt x="3144" y="2602"/>
                  </a:lnTo>
                  <a:lnTo>
                    <a:pt x="3191" y="2517"/>
                  </a:lnTo>
                  <a:lnTo>
                    <a:pt x="3235" y="2430"/>
                  </a:lnTo>
                  <a:lnTo>
                    <a:pt x="3273" y="2340"/>
                  </a:lnTo>
                  <a:lnTo>
                    <a:pt x="3306" y="2247"/>
                  </a:lnTo>
                  <a:lnTo>
                    <a:pt x="3333" y="2152"/>
                  </a:lnTo>
                  <a:lnTo>
                    <a:pt x="3355" y="2054"/>
                  </a:lnTo>
                  <a:lnTo>
                    <a:pt x="3371" y="1955"/>
                  </a:lnTo>
                  <a:lnTo>
                    <a:pt x="3380" y="1853"/>
                  </a:lnTo>
                  <a:lnTo>
                    <a:pt x="3383" y="1750"/>
                  </a:lnTo>
                  <a:lnTo>
                    <a:pt x="3380" y="1647"/>
                  </a:lnTo>
                  <a:lnTo>
                    <a:pt x="3371" y="1545"/>
                  </a:lnTo>
                  <a:lnTo>
                    <a:pt x="3355" y="1446"/>
                  </a:lnTo>
                  <a:lnTo>
                    <a:pt x="3333" y="1348"/>
                  </a:lnTo>
                  <a:lnTo>
                    <a:pt x="3306" y="1253"/>
                  </a:lnTo>
                  <a:lnTo>
                    <a:pt x="3273" y="1160"/>
                  </a:lnTo>
                  <a:lnTo>
                    <a:pt x="3235" y="1070"/>
                  </a:lnTo>
                  <a:lnTo>
                    <a:pt x="3191" y="983"/>
                  </a:lnTo>
                  <a:lnTo>
                    <a:pt x="3144" y="898"/>
                  </a:lnTo>
                  <a:lnTo>
                    <a:pt x="3091" y="818"/>
                  </a:lnTo>
                  <a:lnTo>
                    <a:pt x="3032" y="740"/>
                  </a:lnTo>
                  <a:lnTo>
                    <a:pt x="2971" y="666"/>
                  </a:lnTo>
                  <a:lnTo>
                    <a:pt x="2904" y="596"/>
                  </a:lnTo>
                  <a:lnTo>
                    <a:pt x="2834" y="529"/>
                  </a:lnTo>
                  <a:lnTo>
                    <a:pt x="2760" y="468"/>
                  </a:lnTo>
                  <a:lnTo>
                    <a:pt x="2682" y="409"/>
                  </a:lnTo>
                  <a:lnTo>
                    <a:pt x="2602" y="356"/>
                  </a:lnTo>
                  <a:lnTo>
                    <a:pt x="2517" y="309"/>
                  </a:lnTo>
                  <a:lnTo>
                    <a:pt x="2430" y="265"/>
                  </a:lnTo>
                  <a:lnTo>
                    <a:pt x="2340" y="227"/>
                  </a:lnTo>
                  <a:lnTo>
                    <a:pt x="2247" y="194"/>
                  </a:lnTo>
                  <a:lnTo>
                    <a:pt x="2152" y="167"/>
                  </a:lnTo>
                  <a:lnTo>
                    <a:pt x="2054" y="145"/>
                  </a:lnTo>
                  <a:lnTo>
                    <a:pt x="1955" y="129"/>
                  </a:lnTo>
                  <a:lnTo>
                    <a:pt x="1853" y="120"/>
                  </a:lnTo>
                  <a:lnTo>
                    <a:pt x="1750" y="117"/>
                  </a:lnTo>
                  <a:close/>
                  <a:moveTo>
                    <a:pt x="1750" y="0"/>
                  </a:moveTo>
                  <a:lnTo>
                    <a:pt x="1856" y="3"/>
                  </a:lnTo>
                  <a:lnTo>
                    <a:pt x="1961" y="13"/>
                  </a:lnTo>
                  <a:lnTo>
                    <a:pt x="2064" y="29"/>
                  </a:lnTo>
                  <a:lnTo>
                    <a:pt x="2165" y="50"/>
                  </a:lnTo>
                  <a:lnTo>
                    <a:pt x="2263" y="77"/>
                  </a:lnTo>
                  <a:lnTo>
                    <a:pt x="2360" y="109"/>
                  </a:lnTo>
                  <a:lnTo>
                    <a:pt x="2453" y="147"/>
                  </a:lnTo>
                  <a:lnTo>
                    <a:pt x="2544" y="191"/>
                  </a:lnTo>
                  <a:lnTo>
                    <a:pt x="2632" y="240"/>
                  </a:lnTo>
                  <a:lnTo>
                    <a:pt x="2717" y="293"/>
                  </a:lnTo>
                  <a:lnTo>
                    <a:pt x="2799" y="350"/>
                  </a:lnTo>
                  <a:lnTo>
                    <a:pt x="2876" y="413"/>
                  </a:lnTo>
                  <a:lnTo>
                    <a:pt x="2952" y="478"/>
                  </a:lnTo>
                  <a:lnTo>
                    <a:pt x="3022" y="548"/>
                  </a:lnTo>
                  <a:lnTo>
                    <a:pt x="3087" y="624"/>
                  </a:lnTo>
                  <a:lnTo>
                    <a:pt x="3150" y="701"/>
                  </a:lnTo>
                  <a:lnTo>
                    <a:pt x="3207" y="783"/>
                  </a:lnTo>
                  <a:lnTo>
                    <a:pt x="3260" y="868"/>
                  </a:lnTo>
                  <a:lnTo>
                    <a:pt x="3309" y="956"/>
                  </a:lnTo>
                  <a:lnTo>
                    <a:pt x="3353" y="1047"/>
                  </a:lnTo>
                  <a:lnTo>
                    <a:pt x="3391" y="1140"/>
                  </a:lnTo>
                  <a:lnTo>
                    <a:pt x="3423" y="1237"/>
                  </a:lnTo>
                  <a:lnTo>
                    <a:pt x="3450" y="1335"/>
                  </a:lnTo>
                  <a:lnTo>
                    <a:pt x="3471" y="1436"/>
                  </a:lnTo>
                  <a:lnTo>
                    <a:pt x="3487" y="1539"/>
                  </a:lnTo>
                  <a:lnTo>
                    <a:pt x="3497" y="1644"/>
                  </a:lnTo>
                  <a:lnTo>
                    <a:pt x="3500" y="1750"/>
                  </a:lnTo>
                  <a:lnTo>
                    <a:pt x="3497" y="1856"/>
                  </a:lnTo>
                  <a:lnTo>
                    <a:pt x="3487" y="1961"/>
                  </a:lnTo>
                  <a:lnTo>
                    <a:pt x="3471" y="2064"/>
                  </a:lnTo>
                  <a:lnTo>
                    <a:pt x="3450" y="2165"/>
                  </a:lnTo>
                  <a:lnTo>
                    <a:pt x="3423" y="2263"/>
                  </a:lnTo>
                  <a:lnTo>
                    <a:pt x="3391" y="2360"/>
                  </a:lnTo>
                  <a:lnTo>
                    <a:pt x="3353" y="2453"/>
                  </a:lnTo>
                  <a:lnTo>
                    <a:pt x="3309" y="2544"/>
                  </a:lnTo>
                  <a:lnTo>
                    <a:pt x="3260" y="2632"/>
                  </a:lnTo>
                  <a:lnTo>
                    <a:pt x="3207" y="2717"/>
                  </a:lnTo>
                  <a:lnTo>
                    <a:pt x="3150" y="2799"/>
                  </a:lnTo>
                  <a:lnTo>
                    <a:pt x="3087" y="2876"/>
                  </a:lnTo>
                  <a:lnTo>
                    <a:pt x="3022" y="2952"/>
                  </a:lnTo>
                  <a:lnTo>
                    <a:pt x="2952" y="3022"/>
                  </a:lnTo>
                  <a:lnTo>
                    <a:pt x="2876" y="3087"/>
                  </a:lnTo>
                  <a:lnTo>
                    <a:pt x="2799" y="3150"/>
                  </a:lnTo>
                  <a:lnTo>
                    <a:pt x="2717" y="3207"/>
                  </a:lnTo>
                  <a:lnTo>
                    <a:pt x="2632" y="3260"/>
                  </a:lnTo>
                  <a:lnTo>
                    <a:pt x="2544" y="3309"/>
                  </a:lnTo>
                  <a:lnTo>
                    <a:pt x="2453" y="3353"/>
                  </a:lnTo>
                  <a:lnTo>
                    <a:pt x="2360" y="3391"/>
                  </a:lnTo>
                  <a:lnTo>
                    <a:pt x="2263" y="3423"/>
                  </a:lnTo>
                  <a:lnTo>
                    <a:pt x="2165" y="3450"/>
                  </a:lnTo>
                  <a:lnTo>
                    <a:pt x="2064" y="3471"/>
                  </a:lnTo>
                  <a:lnTo>
                    <a:pt x="1961" y="3487"/>
                  </a:lnTo>
                  <a:lnTo>
                    <a:pt x="1856" y="3497"/>
                  </a:lnTo>
                  <a:lnTo>
                    <a:pt x="1750" y="3500"/>
                  </a:lnTo>
                  <a:lnTo>
                    <a:pt x="1644" y="3497"/>
                  </a:lnTo>
                  <a:lnTo>
                    <a:pt x="1539" y="3487"/>
                  </a:lnTo>
                  <a:lnTo>
                    <a:pt x="1436" y="3471"/>
                  </a:lnTo>
                  <a:lnTo>
                    <a:pt x="1335" y="3450"/>
                  </a:lnTo>
                  <a:lnTo>
                    <a:pt x="1237" y="3423"/>
                  </a:lnTo>
                  <a:lnTo>
                    <a:pt x="1140" y="3391"/>
                  </a:lnTo>
                  <a:lnTo>
                    <a:pt x="1047" y="3353"/>
                  </a:lnTo>
                  <a:lnTo>
                    <a:pt x="956" y="3309"/>
                  </a:lnTo>
                  <a:lnTo>
                    <a:pt x="868" y="3260"/>
                  </a:lnTo>
                  <a:lnTo>
                    <a:pt x="783" y="3207"/>
                  </a:lnTo>
                  <a:lnTo>
                    <a:pt x="701" y="3150"/>
                  </a:lnTo>
                  <a:lnTo>
                    <a:pt x="624" y="3087"/>
                  </a:lnTo>
                  <a:lnTo>
                    <a:pt x="548" y="3022"/>
                  </a:lnTo>
                  <a:lnTo>
                    <a:pt x="478" y="2952"/>
                  </a:lnTo>
                  <a:lnTo>
                    <a:pt x="413" y="2876"/>
                  </a:lnTo>
                  <a:lnTo>
                    <a:pt x="350" y="2799"/>
                  </a:lnTo>
                  <a:lnTo>
                    <a:pt x="293" y="2717"/>
                  </a:lnTo>
                  <a:lnTo>
                    <a:pt x="240" y="2632"/>
                  </a:lnTo>
                  <a:lnTo>
                    <a:pt x="191" y="2544"/>
                  </a:lnTo>
                  <a:lnTo>
                    <a:pt x="147" y="2453"/>
                  </a:lnTo>
                  <a:lnTo>
                    <a:pt x="109" y="2360"/>
                  </a:lnTo>
                  <a:lnTo>
                    <a:pt x="77" y="2263"/>
                  </a:lnTo>
                  <a:lnTo>
                    <a:pt x="50" y="2165"/>
                  </a:lnTo>
                  <a:lnTo>
                    <a:pt x="29" y="2064"/>
                  </a:lnTo>
                  <a:lnTo>
                    <a:pt x="13" y="1961"/>
                  </a:lnTo>
                  <a:lnTo>
                    <a:pt x="3" y="1856"/>
                  </a:lnTo>
                  <a:lnTo>
                    <a:pt x="0" y="1750"/>
                  </a:lnTo>
                  <a:lnTo>
                    <a:pt x="3" y="1644"/>
                  </a:lnTo>
                  <a:lnTo>
                    <a:pt x="13" y="1539"/>
                  </a:lnTo>
                  <a:lnTo>
                    <a:pt x="29" y="1436"/>
                  </a:lnTo>
                  <a:lnTo>
                    <a:pt x="50" y="1335"/>
                  </a:lnTo>
                  <a:lnTo>
                    <a:pt x="77" y="1237"/>
                  </a:lnTo>
                  <a:lnTo>
                    <a:pt x="109" y="1140"/>
                  </a:lnTo>
                  <a:lnTo>
                    <a:pt x="147" y="1047"/>
                  </a:lnTo>
                  <a:lnTo>
                    <a:pt x="191" y="956"/>
                  </a:lnTo>
                  <a:lnTo>
                    <a:pt x="240" y="868"/>
                  </a:lnTo>
                  <a:lnTo>
                    <a:pt x="293" y="783"/>
                  </a:lnTo>
                  <a:lnTo>
                    <a:pt x="350" y="701"/>
                  </a:lnTo>
                  <a:lnTo>
                    <a:pt x="413" y="624"/>
                  </a:lnTo>
                  <a:lnTo>
                    <a:pt x="478" y="548"/>
                  </a:lnTo>
                  <a:lnTo>
                    <a:pt x="548" y="478"/>
                  </a:lnTo>
                  <a:lnTo>
                    <a:pt x="624" y="413"/>
                  </a:lnTo>
                  <a:lnTo>
                    <a:pt x="701" y="350"/>
                  </a:lnTo>
                  <a:lnTo>
                    <a:pt x="783" y="293"/>
                  </a:lnTo>
                  <a:lnTo>
                    <a:pt x="868" y="240"/>
                  </a:lnTo>
                  <a:lnTo>
                    <a:pt x="956" y="191"/>
                  </a:lnTo>
                  <a:lnTo>
                    <a:pt x="1047" y="147"/>
                  </a:lnTo>
                  <a:lnTo>
                    <a:pt x="1140" y="109"/>
                  </a:lnTo>
                  <a:lnTo>
                    <a:pt x="1237" y="77"/>
                  </a:lnTo>
                  <a:lnTo>
                    <a:pt x="1335" y="50"/>
                  </a:lnTo>
                  <a:lnTo>
                    <a:pt x="1436" y="29"/>
                  </a:lnTo>
                  <a:lnTo>
                    <a:pt x="1539" y="13"/>
                  </a:lnTo>
                  <a:lnTo>
                    <a:pt x="1644" y="3"/>
                  </a:lnTo>
                  <a:lnTo>
                    <a:pt x="17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65">
              <a:extLst>
                <a:ext uri="{FF2B5EF4-FFF2-40B4-BE49-F238E27FC236}">
                  <a16:creationId xmlns:a16="http://schemas.microsoft.com/office/drawing/2014/main" id="{6A9111D8-E3F4-4581-9497-078523897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7675" y="3535363"/>
              <a:ext cx="325438" cy="388938"/>
            </a:xfrm>
            <a:custGeom>
              <a:avLst/>
              <a:gdLst>
                <a:gd name="T0" fmla="*/ 1554 w 2042"/>
                <a:gd name="T1" fmla="*/ 1911 h 2450"/>
                <a:gd name="T2" fmla="*/ 1462 w 2042"/>
                <a:gd name="T3" fmla="*/ 2061 h 2450"/>
                <a:gd name="T4" fmla="*/ 1503 w 2042"/>
                <a:gd name="T5" fmla="*/ 2238 h 2450"/>
                <a:gd name="T6" fmla="*/ 1654 w 2042"/>
                <a:gd name="T7" fmla="*/ 2330 h 2450"/>
                <a:gd name="T8" fmla="*/ 1830 w 2042"/>
                <a:gd name="T9" fmla="*/ 2287 h 2450"/>
                <a:gd name="T10" fmla="*/ 1922 w 2042"/>
                <a:gd name="T11" fmla="*/ 2138 h 2450"/>
                <a:gd name="T12" fmla="*/ 1880 w 2042"/>
                <a:gd name="T13" fmla="*/ 1962 h 2450"/>
                <a:gd name="T14" fmla="*/ 1730 w 2042"/>
                <a:gd name="T15" fmla="*/ 1870 h 2450"/>
                <a:gd name="T16" fmla="*/ 243 w 2042"/>
                <a:gd name="T17" fmla="*/ 1018 h 2450"/>
                <a:gd name="T18" fmla="*/ 129 w 2042"/>
                <a:gd name="T19" fmla="*/ 1150 h 2450"/>
                <a:gd name="T20" fmla="*/ 144 w 2042"/>
                <a:gd name="T21" fmla="*/ 1332 h 2450"/>
                <a:gd name="T22" fmla="*/ 277 w 2042"/>
                <a:gd name="T23" fmla="*/ 1446 h 2450"/>
                <a:gd name="T24" fmla="*/ 457 w 2042"/>
                <a:gd name="T25" fmla="*/ 1431 h 2450"/>
                <a:gd name="T26" fmla="*/ 572 w 2042"/>
                <a:gd name="T27" fmla="*/ 1298 h 2450"/>
                <a:gd name="T28" fmla="*/ 557 w 2042"/>
                <a:gd name="T29" fmla="*/ 1118 h 2450"/>
                <a:gd name="T30" fmla="*/ 425 w 2042"/>
                <a:gd name="T31" fmla="*/ 1003 h 2450"/>
                <a:gd name="T32" fmla="*/ 1618 w 2042"/>
                <a:gd name="T33" fmla="*/ 128 h 2450"/>
                <a:gd name="T34" fmla="*/ 1485 w 2042"/>
                <a:gd name="T35" fmla="*/ 243 h 2450"/>
                <a:gd name="T36" fmla="*/ 1470 w 2042"/>
                <a:gd name="T37" fmla="*/ 423 h 2450"/>
                <a:gd name="T38" fmla="*/ 1585 w 2042"/>
                <a:gd name="T39" fmla="*/ 556 h 2450"/>
                <a:gd name="T40" fmla="*/ 1765 w 2042"/>
                <a:gd name="T41" fmla="*/ 571 h 2450"/>
                <a:gd name="T42" fmla="*/ 1899 w 2042"/>
                <a:gd name="T43" fmla="*/ 457 h 2450"/>
                <a:gd name="T44" fmla="*/ 1914 w 2042"/>
                <a:gd name="T45" fmla="*/ 275 h 2450"/>
                <a:gd name="T46" fmla="*/ 1799 w 2042"/>
                <a:gd name="T47" fmla="*/ 143 h 2450"/>
                <a:gd name="T48" fmla="*/ 1740 w 2042"/>
                <a:gd name="T49" fmla="*/ 3 h 2450"/>
                <a:gd name="T50" fmla="*/ 1939 w 2042"/>
                <a:gd name="T51" fmla="*/ 103 h 2450"/>
                <a:gd name="T52" fmla="*/ 2039 w 2042"/>
                <a:gd name="T53" fmla="*/ 302 h 2450"/>
                <a:gd name="T54" fmla="*/ 1994 w 2042"/>
                <a:gd name="T55" fmla="*/ 526 h 2450"/>
                <a:gd name="T56" fmla="*/ 1828 w 2042"/>
                <a:gd name="T57" fmla="*/ 672 h 2450"/>
                <a:gd name="T58" fmla="*/ 1601 w 2042"/>
                <a:gd name="T59" fmla="*/ 688 h 2450"/>
                <a:gd name="T60" fmla="*/ 1419 w 2042"/>
                <a:gd name="T61" fmla="*/ 569 h 2450"/>
                <a:gd name="T62" fmla="*/ 640 w 2042"/>
                <a:gd name="T63" fmla="*/ 1030 h 2450"/>
                <a:gd name="T64" fmla="*/ 700 w 2042"/>
                <a:gd name="T65" fmla="*/ 1225 h 2450"/>
                <a:gd name="T66" fmla="*/ 640 w 2042"/>
                <a:gd name="T67" fmla="*/ 1420 h 2450"/>
                <a:gd name="T68" fmla="*/ 1419 w 2042"/>
                <a:gd name="T69" fmla="*/ 1880 h 2450"/>
                <a:gd name="T70" fmla="*/ 1601 w 2042"/>
                <a:gd name="T71" fmla="*/ 1761 h 2450"/>
                <a:gd name="T72" fmla="*/ 1828 w 2042"/>
                <a:gd name="T73" fmla="*/ 1777 h 2450"/>
                <a:gd name="T74" fmla="*/ 1994 w 2042"/>
                <a:gd name="T75" fmla="*/ 1924 h 2450"/>
                <a:gd name="T76" fmla="*/ 2039 w 2042"/>
                <a:gd name="T77" fmla="*/ 2147 h 2450"/>
                <a:gd name="T78" fmla="*/ 1939 w 2042"/>
                <a:gd name="T79" fmla="*/ 2347 h 2450"/>
                <a:gd name="T80" fmla="*/ 1740 w 2042"/>
                <a:gd name="T81" fmla="*/ 2446 h 2450"/>
                <a:gd name="T82" fmla="*/ 1524 w 2042"/>
                <a:gd name="T83" fmla="*/ 2406 h 2450"/>
                <a:gd name="T84" fmla="*/ 1379 w 2042"/>
                <a:gd name="T85" fmla="*/ 2256 h 2450"/>
                <a:gd name="T86" fmla="*/ 483 w 2042"/>
                <a:gd name="T87" fmla="*/ 1548 h 2450"/>
                <a:gd name="T88" fmla="*/ 257 w 2042"/>
                <a:gd name="T89" fmla="*/ 1562 h 2450"/>
                <a:gd name="T90" fmla="*/ 74 w 2042"/>
                <a:gd name="T91" fmla="*/ 1439 h 2450"/>
                <a:gd name="T92" fmla="*/ 0 w 2042"/>
                <a:gd name="T93" fmla="*/ 1225 h 2450"/>
                <a:gd name="T94" fmla="*/ 74 w 2042"/>
                <a:gd name="T95" fmla="*/ 1010 h 2450"/>
                <a:gd name="T96" fmla="*/ 257 w 2042"/>
                <a:gd name="T97" fmla="*/ 887 h 2450"/>
                <a:gd name="T98" fmla="*/ 483 w 2042"/>
                <a:gd name="T99" fmla="*/ 901 h 2450"/>
                <a:gd name="T100" fmla="*/ 1379 w 2042"/>
                <a:gd name="T101" fmla="*/ 194 h 2450"/>
                <a:gd name="T102" fmla="*/ 1524 w 2042"/>
                <a:gd name="T103" fmla="*/ 42 h 2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2" h="2450">
                  <a:moveTo>
                    <a:pt x="1692" y="1866"/>
                  </a:moveTo>
                  <a:lnTo>
                    <a:pt x="1654" y="1870"/>
                  </a:lnTo>
                  <a:lnTo>
                    <a:pt x="1618" y="1878"/>
                  </a:lnTo>
                  <a:lnTo>
                    <a:pt x="1585" y="1893"/>
                  </a:lnTo>
                  <a:lnTo>
                    <a:pt x="1554" y="1911"/>
                  </a:lnTo>
                  <a:lnTo>
                    <a:pt x="1527" y="1934"/>
                  </a:lnTo>
                  <a:lnTo>
                    <a:pt x="1503" y="1962"/>
                  </a:lnTo>
                  <a:lnTo>
                    <a:pt x="1485" y="1993"/>
                  </a:lnTo>
                  <a:lnTo>
                    <a:pt x="1470" y="2025"/>
                  </a:lnTo>
                  <a:lnTo>
                    <a:pt x="1462" y="2061"/>
                  </a:lnTo>
                  <a:lnTo>
                    <a:pt x="1459" y="2100"/>
                  </a:lnTo>
                  <a:lnTo>
                    <a:pt x="1462" y="2138"/>
                  </a:lnTo>
                  <a:lnTo>
                    <a:pt x="1470" y="2173"/>
                  </a:lnTo>
                  <a:lnTo>
                    <a:pt x="1485" y="2207"/>
                  </a:lnTo>
                  <a:lnTo>
                    <a:pt x="1503" y="2238"/>
                  </a:lnTo>
                  <a:lnTo>
                    <a:pt x="1527" y="2264"/>
                  </a:lnTo>
                  <a:lnTo>
                    <a:pt x="1554" y="2287"/>
                  </a:lnTo>
                  <a:lnTo>
                    <a:pt x="1585" y="2306"/>
                  </a:lnTo>
                  <a:lnTo>
                    <a:pt x="1618" y="2321"/>
                  </a:lnTo>
                  <a:lnTo>
                    <a:pt x="1654" y="2330"/>
                  </a:lnTo>
                  <a:lnTo>
                    <a:pt x="1692" y="2333"/>
                  </a:lnTo>
                  <a:lnTo>
                    <a:pt x="1730" y="2330"/>
                  </a:lnTo>
                  <a:lnTo>
                    <a:pt x="1765" y="2321"/>
                  </a:lnTo>
                  <a:lnTo>
                    <a:pt x="1799" y="2306"/>
                  </a:lnTo>
                  <a:lnTo>
                    <a:pt x="1830" y="2287"/>
                  </a:lnTo>
                  <a:lnTo>
                    <a:pt x="1856" y="2264"/>
                  </a:lnTo>
                  <a:lnTo>
                    <a:pt x="1880" y="2238"/>
                  </a:lnTo>
                  <a:lnTo>
                    <a:pt x="1899" y="2207"/>
                  </a:lnTo>
                  <a:lnTo>
                    <a:pt x="1914" y="2173"/>
                  </a:lnTo>
                  <a:lnTo>
                    <a:pt x="1922" y="2138"/>
                  </a:lnTo>
                  <a:lnTo>
                    <a:pt x="1925" y="2100"/>
                  </a:lnTo>
                  <a:lnTo>
                    <a:pt x="1922" y="2061"/>
                  </a:lnTo>
                  <a:lnTo>
                    <a:pt x="1914" y="2025"/>
                  </a:lnTo>
                  <a:lnTo>
                    <a:pt x="1899" y="1993"/>
                  </a:lnTo>
                  <a:lnTo>
                    <a:pt x="1880" y="1962"/>
                  </a:lnTo>
                  <a:lnTo>
                    <a:pt x="1856" y="1934"/>
                  </a:lnTo>
                  <a:lnTo>
                    <a:pt x="1830" y="1911"/>
                  </a:lnTo>
                  <a:lnTo>
                    <a:pt x="1799" y="1893"/>
                  </a:lnTo>
                  <a:lnTo>
                    <a:pt x="1765" y="1878"/>
                  </a:lnTo>
                  <a:lnTo>
                    <a:pt x="1730" y="1870"/>
                  </a:lnTo>
                  <a:lnTo>
                    <a:pt x="1692" y="1866"/>
                  </a:lnTo>
                  <a:close/>
                  <a:moveTo>
                    <a:pt x="350" y="991"/>
                  </a:moveTo>
                  <a:lnTo>
                    <a:pt x="312" y="995"/>
                  </a:lnTo>
                  <a:lnTo>
                    <a:pt x="277" y="1003"/>
                  </a:lnTo>
                  <a:lnTo>
                    <a:pt x="243" y="1018"/>
                  </a:lnTo>
                  <a:lnTo>
                    <a:pt x="212" y="1036"/>
                  </a:lnTo>
                  <a:lnTo>
                    <a:pt x="186" y="1059"/>
                  </a:lnTo>
                  <a:lnTo>
                    <a:pt x="163" y="1087"/>
                  </a:lnTo>
                  <a:lnTo>
                    <a:pt x="144" y="1118"/>
                  </a:lnTo>
                  <a:lnTo>
                    <a:pt x="129" y="1150"/>
                  </a:lnTo>
                  <a:lnTo>
                    <a:pt x="120" y="1186"/>
                  </a:lnTo>
                  <a:lnTo>
                    <a:pt x="117" y="1225"/>
                  </a:lnTo>
                  <a:lnTo>
                    <a:pt x="120" y="1263"/>
                  </a:lnTo>
                  <a:lnTo>
                    <a:pt x="129" y="1298"/>
                  </a:lnTo>
                  <a:lnTo>
                    <a:pt x="144" y="1332"/>
                  </a:lnTo>
                  <a:lnTo>
                    <a:pt x="163" y="1363"/>
                  </a:lnTo>
                  <a:lnTo>
                    <a:pt x="186" y="1389"/>
                  </a:lnTo>
                  <a:lnTo>
                    <a:pt x="212" y="1412"/>
                  </a:lnTo>
                  <a:lnTo>
                    <a:pt x="243" y="1431"/>
                  </a:lnTo>
                  <a:lnTo>
                    <a:pt x="277" y="1446"/>
                  </a:lnTo>
                  <a:lnTo>
                    <a:pt x="312" y="1455"/>
                  </a:lnTo>
                  <a:lnTo>
                    <a:pt x="350" y="1458"/>
                  </a:lnTo>
                  <a:lnTo>
                    <a:pt x="389" y="1455"/>
                  </a:lnTo>
                  <a:lnTo>
                    <a:pt x="425" y="1446"/>
                  </a:lnTo>
                  <a:lnTo>
                    <a:pt x="457" y="1431"/>
                  </a:lnTo>
                  <a:lnTo>
                    <a:pt x="488" y="1412"/>
                  </a:lnTo>
                  <a:lnTo>
                    <a:pt x="516" y="1389"/>
                  </a:lnTo>
                  <a:lnTo>
                    <a:pt x="539" y="1363"/>
                  </a:lnTo>
                  <a:lnTo>
                    <a:pt x="557" y="1332"/>
                  </a:lnTo>
                  <a:lnTo>
                    <a:pt x="572" y="1298"/>
                  </a:lnTo>
                  <a:lnTo>
                    <a:pt x="580" y="1263"/>
                  </a:lnTo>
                  <a:lnTo>
                    <a:pt x="584" y="1225"/>
                  </a:lnTo>
                  <a:lnTo>
                    <a:pt x="580" y="1186"/>
                  </a:lnTo>
                  <a:lnTo>
                    <a:pt x="572" y="1150"/>
                  </a:lnTo>
                  <a:lnTo>
                    <a:pt x="557" y="1118"/>
                  </a:lnTo>
                  <a:lnTo>
                    <a:pt x="539" y="1087"/>
                  </a:lnTo>
                  <a:lnTo>
                    <a:pt x="516" y="1059"/>
                  </a:lnTo>
                  <a:lnTo>
                    <a:pt x="488" y="1036"/>
                  </a:lnTo>
                  <a:lnTo>
                    <a:pt x="457" y="1018"/>
                  </a:lnTo>
                  <a:lnTo>
                    <a:pt x="425" y="1003"/>
                  </a:lnTo>
                  <a:lnTo>
                    <a:pt x="389" y="995"/>
                  </a:lnTo>
                  <a:lnTo>
                    <a:pt x="350" y="991"/>
                  </a:lnTo>
                  <a:close/>
                  <a:moveTo>
                    <a:pt x="1692" y="116"/>
                  </a:moveTo>
                  <a:lnTo>
                    <a:pt x="1654" y="120"/>
                  </a:lnTo>
                  <a:lnTo>
                    <a:pt x="1618" y="128"/>
                  </a:lnTo>
                  <a:lnTo>
                    <a:pt x="1585" y="143"/>
                  </a:lnTo>
                  <a:lnTo>
                    <a:pt x="1554" y="161"/>
                  </a:lnTo>
                  <a:lnTo>
                    <a:pt x="1527" y="184"/>
                  </a:lnTo>
                  <a:lnTo>
                    <a:pt x="1503" y="212"/>
                  </a:lnTo>
                  <a:lnTo>
                    <a:pt x="1485" y="243"/>
                  </a:lnTo>
                  <a:lnTo>
                    <a:pt x="1470" y="275"/>
                  </a:lnTo>
                  <a:lnTo>
                    <a:pt x="1462" y="311"/>
                  </a:lnTo>
                  <a:lnTo>
                    <a:pt x="1459" y="350"/>
                  </a:lnTo>
                  <a:lnTo>
                    <a:pt x="1462" y="388"/>
                  </a:lnTo>
                  <a:lnTo>
                    <a:pt x="1470" y="423"/>
                  </a:lnTo>
                  <a:lnTo>
                    <a:pt x="1485" y="457"/>
                  </a:lnTo>
                  <a:lnTo>
                    <a:pt x="1503" y="488"/>
                  </a:lnTo>
                  <a:lnTo>
                    <a:pt x="1527" y="514"/>
                  </a:lnTo>
                  <a:lnTo>
                    <a:pt x="1554" y="537"/>
                  </a:lnTo>
                  <a:lnTo>
                    <a:pt x="1585" y="556"/>
                  </a:lnTo>
                  <a:lnTo>
                    <a:pt x="1618" y="571"/>
                  </a:lnTo>
                  <a:lnTo>
                    <a:pt x="1654" y="580"/>
                  </a:lnTo>
                  <a:lnTo>
                    <a:pt x="1692" y="583"/>
                  </a:lnTo>
                  <a:lnTo>
                    <a:pt x="1730" y="580"/>
                  </a:lnTo>
                  <a:lnTo>
                    <a:pt x="1765" y="571"/>
                  </a:lnTo>
                  <a:lnTo>
                    <a:pt x="1799" y="556"/>
                  </a:lnTo>
                  <a:lnTo>
                    <a:pt x="1830" y="537"/>
                  </a:lnTo>
                  <a:lnTo>
                    <a:pt x="1856" y="514"/>
                  </a:lnTo>
                  <a:lnTo>
                    <a:pt x="1880" y="488"/>
                  </a:lnTo>
                  <a:lnTo>
                    <a:pt x="1899" y="457"/>
                  </a:lnTo>
                  <a:lnTo>
                    <a:pt x="1914" y="423"/>
                  </a:lnTo>
                  <a:lnTo>
                    <a:pt x="1922" y="388"/>
                  </a:lnTo>
                  <a:lnTo>
                    <a:pt x="1925" y="350"/>
                  </a:lnTo>
                  <a:lnTo>
                    <a:pt x="1922" y="311"/>
                  </a:lnTo>
                  <a:lnTo>
                    <a:pt x="1914" y="275"/>
                  </a:lnTo>
                  <a:lnTo>
                    <a:pt x="1899" y="243"/>
                  </a:lnTo>
                  <a:lnTo>
                    <a:pt x="1880" y="212"/>
                  </a:lnTo>
                  <a:lnTo>
                    <a:pt x="1856" y="184"/>
                  </a:lnTo>
                  <a:lnTo>
                    <a:pt x="1830" y="161"/>
                  </a:lnTo>
                  <a:lnTo>
                    <a:pt x="1799" y="143"/>
                  </a:lnTo>
                  <a:lnTo>
                    <a:pt x="1765" y="128"/>
                  </a:lnTo>
                  <a:lnTo>
                    <a:pt x="1730" y="120"/>
                  </a:lnTo>
                  <a:lnTo>
                    <a:pt x="1692" y="116"/>
                  </a:lnTo>
                  <a:close/>
                  <a:moveTo>
                    <a:pt x="1692" y="0"/>
                  </a:moveTo>
                  <a:lnTo>
                    <a:pt x="1740" y="3"/>
                  </a:lnTo>
                  <a:lnTo>
                    <a:pt x="1785" y="12"/>
                  </a:lnTo>
                  <a:lnTo>
                    <a:pt x="1828" y="27"/>
                  </a:lnTo>
                  <a:lnTo>
                    <a:pt x="1868" y="47"/>
                  </a:lnTo>
                  <a:lnTo>
                    <a:pt x="1906" y="73"/>
                  </a:lnTo>
                  <a:lnTo>
                    <a:pt x="1939" y="103"/>
                  </a:lnTo>
                  <a:lnTo>
                    <a:pt x="1969" y="135"/>
                  </a:lnTo>
                  <a:lnTo>
                    <a:pt x="1994" y="174"/>
                  </a:lnTo>
                  <a:lnTo>
                    <a:pt x="2014" y="214"/>
                  </a:lnTo>
                  <a:lnTo>
                    <a:pt x="2029" y="256"/>
                  </a:lnTo>
                  <a:lnTo>
                    <a:pt x="2039" y="302"/>
                  </a:lnTo>
                  <a:lnTo>
                    <a:pt x="2042" y="350"/>
                  </a:lnTo>
                  <a:lnTo>
                    <a:pt x="2039" y="397"/>
                  </a:lnTo>
                  <a:lnTo>
                    <a:pt x="2029" y="443"/>
                  </a:lnTo>
                  <a:lnTo>
                    <a:pt x="2014" y="485"/>
                  </a:lnTo>
                  <a:lnTo>
                    <a:pt x="1994" y="526"/>
                  </a:lnTo>
                  <a:lnTo>
                    <a:pt x="1969" y="564"/>
                  </a:lnTo>
                  <a:lnTo>
                    <a:pt x="1939" y="597"/>
                  </a:lnTo>
                  <a:lnTo>
                    <a:pt x="1906" y="626"/>
                  </a:lnTo>
                  <a:lnTo>
                    <a:pt x="1868" y="652"/>
                  </a:lnTo>
                  <a:lnTo>
                    <a:pt x="1828" y="672"/>
                  </a:lnTo>
                  <a:lnTo>
                    <a:pt x="1785" y="687"/>
                  </a:lnTo>
                  <a:lnTo>
                    <a:pt x="1740" y="696"/>
                  </a:lnTo>
                  <a:lnTo>
                    <a:pt x="1692" y="700"/>
                  </a:lnTo>
                  <a:lnTo>
                    <a:pt x="1645" y="696"/>
                  </a:lnTo>
                  <a:lnTo>
                    <a:pt x="1601" y="688"/>
                  </a:lnTo>
                  <a:lnTo>
                    <a:pt x="1559" y="673"/>
                  </a:lnTo>
                  <a:lnTo>
                    <a:pt x="1519" y="654"/>
                  </a:lnTo>
                  <a:lnTo>
                    <a:pt x="1483" y="630"/>
                  </a:lnTo>
                  <a:lnTo>
                    <a:pt x="1449" y="601"/>
                  </a:lnTo>
                  <a:lnTo>
                    <a:pt x="1419" y="569"/>
                  </a:lnTo>
                  <a:lnTo>
                    <a:pt x="1394" y="533"/>
                  </a:lnTo>
                  <a:lnTo>
                    <a:pt x="1374" y="495"/>
                  </a:lnTo>
                  <a:lnTo>
                    <a:pt x="1358" y="454"/>
                  </a:lnTo>
                  <a:lnTo>
                    <a:pt x="615" y="998"/>
                  </a:lnTo>
                  <a:lnTo>
                    <a:pt x="640" y="1030"/>
                  </a:lnTo>
                  <a:lnTo>
                    <a:pt x="661" y="1065"/>
                  </a:lnTo>
                  <a:lnTo>
                    <a:pt x="678" y="1102"/>
                  </a:lnTo>
                  <a:lnTo>
                    <a:pt x="690" y="1141"/>
                  </a:lnTo>
                  <a:lnTo>
                    <a:pt x="698" y="1182"/>
                  </a:lnTo>
                  <a:lnTo>
                    <a:pt x="700" y="1225"/>
                  </a:lnTo>
                  <a:lnTo>
                    <a:pt x="698" y="1267"/>
                  </a:lnTo>
                  <a:lnTo>
                    <a:pt x="690" y="1308"/>
                  </a:lnTo>
                  <a:lnTo>
                    <a:pt x="678" y="1348"/>
                  </a:lnTo>
                  <a:lnTo>
                    <a:pt x="661" y="1385"/>
                  </a:lnTo>
                  <a:lnTo>
                    <a:pt x="640" y="1420"/>
                  </a:lnTo>
                  <a:lnTo>
                    <a:pt x="615" y="1453"/>
                  </a:lnTo>
                  <a:lnTo>
                    <a:pt x="1358" y="1996"/>
                  </a:lnTo>
                  <a:lnTo>
                    <a:pt x="1374" y="1954"/>
                  </a:lnTo>
                  <a:lnTo>
                    <a:pt x="1394" y="1915"/>
                  </a:lnTo>
                  <a:lnTo>
                    <a:pt x="1419" y="1880"/>
                  </a:lnTo>
                  <a:lnTo>
                    <a:pt x="1449" y="1847"/>
                  </a:lnTo>
                  <a:lnTo>
                    <a:pt x="1483" y="1820"/>
                  </a:lnTo>
                  <a:lnTo>
                    <a:pt x="1519" y="1795"/>
                  </a:lnTo>
                  <a:lnTo>
                    <a:pt x="1559" y="1776"/>
                  </a:lnTo>
                  <a:lnTo>
                    <a:pt x="1601" y="1761"/>
                  </a:lnTo>
                  <a:lnTo>
                    <a:pt x="1645" y="1753"/>
                  </a:lnTo>
                  <a:lnTo>
                    <a:pt x="1692" y="1750"/>
                  </a:lnTo>
                  <a:lnTo>
                    <a:pt x="1740" y="1753"/>
                  </a:lnTo>
                  <a:lnTo>
                    <a:pt x="1785" y="1762"/>
                  </a:lnTo>
                  <a:lnTo>
                    <a:pt x="1828" y="1777"/>
                  </a:lnTo>
                  <a:lnTo>
                    <a:pt x="1868" y="1797"/>
                  </a:lnTo>
                  <a:lnTo>
                    <a:pt x="1906" y="1823"/>
                  </a:lnTo>
                  <a:lnTo>
                    <a:pt x="1939" y="1853"/>
                  </a:lnTo>
                  <a:lnTo>
                    <a:pt x="1969" y="1885"/>
                  </a:lnTo>
                  <a:lnTo>
                    <a:pt x="1994" y="1924"/>
                  </a:lnTo>
                  <a:lnTo>
                    <a:pt x="2014" y="1964"/>
                  </a:lnTo>
                  <a:lnTo>
                    <a:pt x="2029" y="2006"/>
                  </a:lnTo>
                  <a:lnTo>
                    <a:pt x="2039" y="2052"/>
                  </a:lnTo>
                  <a:lnTo>
                    <a:pt x="2042" y="2100"/>
                  </a:lnTo>
                  <a:lnTo>
                    <a:pt x="2039" y="2147"/>
                  </a:lnTo>
                  <a:lnTo>
                    <a:pt x="2029" y="2193"/>
                  </a:lnTo>
                  <a:lnTo>
                    <a:pt x="2014" y="2235"/>
                  </a:lnTo>
                  <a:lnTo>
                    <a:pt x="1994" y="2276"/>
                  </a:lnTo>
                  <a:lnTo>
                    <a:pt x="1969" y="2314"/>
                  </a:lnTo>
                  <a:lnTo>
                    <a:pt x="1939" y="2347"/>
                  </a:lnTo>
                  <a:lnTo>
                    <a:pt x="1906" y="2376"/>
                  </a:lnTo>
                  <a:lnTo>
                    <a:pt x="1868" y="2402"/>
                  </a:lnTo>
                  <a:lnTo>
                    <a:pt x="1828" y="2422"/>
                  </a:lnTo>
                  <a:lnTo>
                    <a:pt x="1785" y="2437"/>
                  </a:lnTo>
                  <a:lnTo>
                    <a:pt x="1740" y="2446"/>
                  </a:lnTo>
                  <a:lnTo>
                    <a:pt x="1692" y="2450"/>
                  </a:lnTo>
                  <a:lnTo>
                    <a:pt x="1647" y="2446"/>
                  </a:lnTo>
                  <a:lnTo>
                    <a:pt x="1604" y="2438"/>
                  </a:lnTo>
                  <a:lnTo>
                    <a:pt x="1563" y="2425"/>
                  </a:lnTo>
                  <a:lnTo>
                    <a:pt x="1524" y="2406"/>
                  </a:lnTo>
                  <a:lnTo>
                    <a:pt x="1488" y="2384"/>
                  </a:lnTo>
                  <a:lnTo>
                    <a:pt x="1455" y="2357"/>
                  </a:lnTo>
                  <a:lnTo>
                    <a:pt x="1426" y="2327"/>
                  </a:lnTo>
                  <a:lnTo>
                    <a:pt x="1400" y="2293"/>
                  </a:lnTo>
                  <a:lnTo>
                    <a:pt x="1379" y="2256"/>
                  </a:lnTo>
                  <a:lnTo>
                    <a:pt x="1362" y="2216"/>
                  </a:lnTo>
                  <a:lnTo>
                    <a:pt x="1350" y="2174"/>
                  </a:lnTo>
                  <a:lnTo>
                    <a:pt x="1344" y="2130"/>
                  </a:lnTo>
                  <a:lnTo>
                    <a:pt x="523" y="1529"/>
                  </a:lnTo>
                  <a:lnTo>
                    <a:pt x="483" y="1548"/>
                  </a:lnTo>
                  <a:lnTo>
                    <a:pt x="442" y="1563"/>
                  </a:lnTo>
                  <a:lnTo>
                    <a:pt x="397" y="1571"/>
                  </a:lnTo>
                  <a:lnTo>
                    <a:pt x="350" y="1575"/>
                  </a:lnTo>
                  <a:lnTo>
                    <a:pt x="303" y="1571"/>
                  </a:lnTo>
                  <a:lnTo>
                    <a:pt x="257" y="1562"/>
                  </a:lnTo>
                  <a:lnTo>
                    <a:pt x="215" y="1547"/>
                  </a:lnTo>
                  <a:lnTo>
                    <a:pt x="174" y="1527"/>
                  </a:lnTo>
                  <a:lnTo>
                    <a:pt x="136" y="1501"/>
                  </a:lnTo>
                  <a:lnTo>
                    <a:pt x="103" y="1472"/>
                  </a:lnTo>
                  <a:lnTo>
                    <a:pt x="74" y="1439"/>
                  </a:lnTo>
                  <a:lnTo>
                    <a:pt x="48" y="1401"/>
                  </a:lnTo>
                  <a:lnTo>
                    <a:pt x="28" y="1360"/>
                  </a:lnTo>
                  <a:lnTo>
                    <a:pt x="13" y="1318"/>
                  </a:lnTo>
                  <a:lnTo>
                    <a:pt x="4" y="1272"/>
                  </a:lnTo>
                  <a:lnTo>
                    <a:pt x="0" y="1225"/>
                  </a:lnTo>
                  <a:lnTo>
                    <a:pt x="4" y="1177"/>
                  </a:lnTo>
                  <a:lnTo>
                    <a:pt x="13" y="1131"/>
                  </a:lnTo>
                  <a:lnTo>
                    <a:pt x="28" y="1089"/>
                  </a:lnTo>
                  <a:lnTo>
                    <a:pt x="48" y="1049"/>
                  </a:lnTo>
                  <a:lnTo>
                    <a:pt x="74" y="1010"/>
                  </a:lnTo>
                  <a:lnTo>
                    <a:pt x="103" y="978"/>
                  </a:lnTo>
                  <a:lnTo>
                    <a:pt x="136" y="948"/>
                  </a:lnTo>
                  <a:lnTo>
                    <a:pt x="174" y="922"/>
                  </a:lnTo>
                  <a:lnTo>
                    <a:pt x="215" y="902"/>
                  </a:lnTo>
                  <a:lnTo>
                    <a:pt x="257" y="887"/>
                  </a:lnTo>
                  <a:lnTo>
                    <a:pt x="303" y="878"/>
                  </a:lnTo>
                  <a:lnTo>
                    <a:pt x="350" y="875"/>
                  </a:lnTo>
                  <a:lnTo>
                    <a:pt x="397" y="878"/>
                  </a:lnTo>
                  <a:lnTo>
                    <a:pt x="442" y="886"/>
                  </a:lnTo>
                  <a:lnTo>
                    <a:pt x="483" y="901"/>
                  </a:lnTo>
                  <a:lnTo>
                    <a:pt x="523" y="920"/>
                  </a:lnTo>
                  <a:lnTo>
                    <a:pt x="1344" y="319"/>
                  </a:lnTo>
                  <a:lnTo>
                    <a:pt x="1350" y="275"/>
                  </a:lnTo>
                  <a:lnTo>
                    <a:pt x="1362" y="233"/>
                  </a:lnTo>
                  <a:lnTo>
                    <a:pt x="1379" y="194"/>
                  </a:lnTo>
                  <a:lnTo>
                    <a:pt x="1400" y="157"/>
                  </a:lnTo>
                  <a:lnTo>
                    <a:pt x="1426" y="123"/>
                  </a:lnTo>
                  <a:lnTo>
                    <a:pt x="1455" y="92"/>
                  </a:lnTo>
                  <a:lnTo>
                    <a:pt x="1488" y="65"/>
                  </a:lnTo>
                  <a:lnTo>
                    <a:pt x="1524" y="42"/>
                  </a:lnTo>
                  <a:lnTo>
                    <a:pt x="1563" y="24"/>
                  </a:lnTo>
                  <a:lnTo>
                    <a:pt x="1604" y="10"/>
                  </a:lnTo>
                  <a:lnTo>
                    <a:pt x="1647" y="3"/>
                  </a:lnTo>
                  <a:lnTo>
                    <a:pt x="16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2F5950E-DF1D-4E3E-8FB5-E1B2852F0B5B}"/>
              </a:ext>
            </a:extLst>
          </p:cNvPr>
          <p:cNvGrpSpPr/>
          <p:nvPr/>
        </p:nvGrpSpPr>
        <p:grpSpPr>
          <a:xfrm>
            <a:off x="4740027" y="1543425"/>
            <a:ext cx="438917" cy="444601"/>
            <a:chOff x="10983913" y="1935163"/>
            <a:chExt cx="511175" cy="509587"/>
          </a:xfrm>
          <a:solidFill>
            <a:schemeClr val="bg1"/>
          </a:solidFill>
        </p:grpSpPr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5BED4FD6-1DE4-46D4-B51B-9131A1733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2298700"/>
              <a:ext cx="146050" cy="146050"/>
            </a:xfrm>
            <a:custGeom>
              <a:avLst/>
              <a:gdLst>
                <a:gd name="T0" fmla="*/ 412 w 919"/>
                <a:gd name="T1" fmla="*/ 130 h 1007"/>
                <a:gd name="T2" fmla="*/ 325 w 919"/>
                <a:gd name="T3" fmla="*/ 156 h 1007"/>
                <a:gd name="T4" fmla="*/ 249 w 919"/>
                <a:gd name="T5" fmla="*/ 205 h 1007"/>
                <a:gd name="T6" fmla="*/ 187 w 919"/>
                <a:gd name="T7" fmla="*/ 273 h 1007"/>
                <a:gd name="T8" fmla="*/ 142 w 919"/>
                <a:gd name="T9" fmla="*/ 357 h 1007"/>
                <a:gd name="T10" fmla="*/ 118 w 919"/>
                <a:gd name="T11" fmla="*/ 452 h 1007"/>
                <a:gd name="T12" fmla="*/ 118 w 919"/>
                <a:gd name="T13" fmla="*/ 555 h 1007"/>
                <a:gd name="T14" fmla="*/ 142 w 919"/>
                <a:gd name="T15" fmla="*/ 651 h 1007"/>
                <a:gd name="T16" fmla="*/ 187 w 919"/>
                <a:gd name="T17" fmla="*/ 734 h 1007"/>
                <a:gd name="T18" fmla="*/ 249 w 919"/>
                <a:gd name="T19" fmla="*/ 803 h 1007"/>
                <a:gd name="T20" fmla="*/ 325 w 919"/>
                <a:gd name="T21" fmla="*/ 851 h 1007"/>
                <a:gd name="T22" fmla="*/ 412 w 919"/>
                <a:gd name="T23" fmla="*/ 878 h 1007"/>
                <a:gd name="T24" fmla="*/ 506 w 919"/>
                <a:gd name="T25" fmla="*/ 878 h 1007"/>
                <a:gd name="T26" fmla="*/ 593 w 919"/>
                <a:gd name="T27" fmla="*/ 851 h 1007"/>
                <a:gd name="T28" fmla="*/ 669 w 919"/>
                <a:gd name="T29" fmla="*/ 803 h 1007"/>
                <a:gd name="T30" fmla="*/ 731 w 919"/>
                <a:gd name="T31" fmla="*/ 734 h 1007"/>
                <a:gd name="T32" fmla="*/ 776 w 919"/>
                <a:gd name="T33" fmla="*/ 651 h 1007"/>
                <a:gd name="T34" fmla="*/ 800 w 919"/>
                <a:gd name="T35" fmla="*/ 555 h 1007"/>
                <a:gd name="T36" fmla="*/ 800 w 919"/>
                <a:gd name="T37" fmla="*/ 452 h 1007"/>
                <a:gd name="T38" fmla="*/ 776 w 919"/>
                <a:gd name="T39" fmla="*/ 357 h 1007"/>
                <a:gd name="T40" fmla="*/ 731 w 919"/>
                <a:gd name="T41" fmla="*/ 273 h 1007"/>
                <a:gd name="T42" fmla="*/ 669 w 919"/>
                <a:gd name="T43" fmla="*/ 205 h 1007"/>
                <a:gd name="T44" fmla="*/ 593 w 919"/>
                <a:gd name="T45" fmla="*/ 156 h 1007"/>
                <a:gd name="T46" fmla="*/ 506 w 919"/>
                <a:gd name="T47" fmla="*/ 130 h 1007"/>
                <a:gd name="T48" fmla="*/ 459 w 919"/>
                <a:gd name="T49" fmla="*/ 0 h 1007"/>
                <a:gd name="T50" fmla="*/ 564 w 919"/>
                <a:gd name="T51" fmla="*/ 13 h 1007"/>
                <a:gd name="T52" fmla="*/ 661 w 919"/>
                <a:gd name="T53" fmla="*/ 52 h 1007"/>
                <a:gd name="T54" fmla="*/ 746 w 919"/>
                <a:gd name="T55" fmla="*/ 111 h 1007"/>
                <a:gd name="T56" fmla="*/ 818 w 919"/>
                <a:gd name="T57" fmla="*/ 189 h 1007"/>
                <a:gd name="T58" fmla="*/ 872 w 919"/>
                <a:gd name="T59" fmla="*/ 282 h 1007"/>
                <a:gd name="T60" fmla="*/ 907 w 919"/>
                <a:gd name="T61" fmla="*/ 388 h 1007"/>
                <a:gd name="T62" fmla="*/ 919 w 919"/>
                <a:gd name="T63" fmla="*/ 504 h 1007"/>
                <a:gd name="T64" fmla="*/ 907 w 919"/>
                <a:gd name="T65" fmla="*/ 619 h 1007"/>
                <a:gd name="T66" fmla="*/ 872 w 919"/>
                <a:gd name="T67" fmla="*/ 725 h 1007"/>
                <a:gd name="T68" fmla="*/ 818 w 919"/>
                <a:gd name="T69" fmla="*/ 818 h 1007"/>
                <a:gd name="T70" fmla="*/ 746 w 919"/>
                <a:gd name="T71" fmla="*/ 896 h 1007"/>
                <a:gd name="T72" fmla="*/ 661 w 919"/>
                <a:gd name="T73" fmla="*/ 956 h 1007"/>
                <a:gd name="T74" fmla="*/ 564 w 919"/>
                <a:gd name="T75" fmla="*/ 994 h 1007"/>
                <a:gd name="T76" fmla="*/ 459 w 919"/>
                <a:gd name="T77" fmla="*/ 1007 h 1007"/>
                <a:gd name="T78" fmla="*/ 354 w 919"/>
                <a:gd name="T79" fmla="*/ 994 h 1007"/>
                <a:gd name="T80" fmla="*/ 257 w 919"/>
                <a:gd name="T81" fmla="*/ 956 h 1007"/>
                <a:gd name="T82" fmla="*/ 172 w 919"/>
                <a:gd name="T83" fmla="*/ 896 h 1007"/>
                <a:gd name="T84" fmla="*/ 101 w 919"/>
                <a:gd name="T85" fmla="*/ 818 h 1007"/>
                <a:gd name="T86" fmla="*/ 47 w 919"/>
                <a:gd name="T87" fmla="*/ 725 h 1007"/>
                <a:gd name="T88" fmla="*/ 12 w 919"/>
                <a:gd name="T89" fmla="*/ 619 h 1007"/>
                <a:gd name="T90" fmla="*/ 0 w 919"/>
                <a:gd name="T91" fmla="*/ 504 h 1007"/>
                <a:gd name="T92" fmla="*/ 12 w 919"/>
                <a:gd name="T93" fmla="*/ 388 h 1007"/>
                <a:gd name="T94" fmla="*/ 47 w 919"/>
                <a:gd name="T95" fmla="*/ 282 h 1007"/>
                <a:gd name="T96" fmla="*/ 101 w 919"/>
                <a:gd name="T97" fmla="*/ 189 h 1007"/>
                <a:gd name="T98" fmla="*/ 172 w 919"/>
                <a:gd name="T99" fmla="*/ 111 h 1007"/>
                <a:gd name="T100" fmla="*/ 257 w 919"/>
                <a:gd name="T101" fmla="*/ 52 h 1007"/>
                <a:gd name="T102" fmla="*/ 354 w 919"/>
                <a:gd name="T103" fmla="*/ 13 h 1007"/>
                <a:gd name="T104" fmla="*/ 459 w 919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7">
                  <a:moveTo>
                    <a:pt x="459" y="126"/>
                  </a:moveTo>
                  <a:lnTo>
                    <a:pt x="412" y="130"/>
                  </a:lnTo>
                  <a:lnTo>
                    <a:pt x="368" y="139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3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2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3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5" y="829"/>
                  </a:lnTo>
                  <a:lnTo>
                    <a:pt x="325" y="851"/>
                  </a:lnTo>
                  <a:lnTo>
                    <a:pt x="368" y="868"/>
                  </a:lnTo>
                  <a:lnTo>
                    <a:pt x="412" y="878"/>
                  </a:lnTo>
                  <a:lnTo>
                    <a:pt x="459" y="881"/>
                  </a:lnTo>
                  <a:lnTo>
                    <a:pt x="506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3" y="829"/>
                  </a:lnTo>
                  <a:lnTo>
                    <a:pt x="669" y="803"/>
                  </a:lnTo>
                  <a:lnTo>
                    <a:pt x="702" y="770"/>
                  </a:lnTo>
                  <a:lnTo>
                    <a:pt x="731" y="734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3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2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3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39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3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2"/>
                  </a:lnTo>
                  <a:lnTo>
                    <a:pt x="892" y="334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2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6"/>
                  </a:lnTo>
                  <a:lnTo>
                    <a:pt x="614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7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6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4"/>
                  </a:lnTo>
                  <a:lnTo>
                    <a:pt x="47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3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715B7655-96C9-4D05-98D9-05DC93BCFF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2298700"/>
              <a:ext cx="146050" cy="146050"/>
            </a:xfrm>
            <a:custGeom>
              <a:avLst/>
              <a:gdLst>
                <a:gd name="T0" fmla="*/ 412 w 918"/>
                <a:gd name="T1" fmla="*/ 130 h 1007"/>
                <a:gd name="T2" fmla="*/ 325 w 918"/>
                <a:gd name="T3" fmla="*/ 156 h 1007"/>
                <a:gd name="T4" fmla="*/ 249 w 918"/>
                <a:gd name="T5" fmla="*/ 205 h 1007"/>
                <a:gd name="T6" fmla="*/ 186 w 918"/>
                <a:gd name="T7" fmla="*/ 273 h 1007"/>
                <a:gd name="T8" fmla="*/ 142 w 918"/>
                <a:gd name="T9" fmla="*/ 357 h 1007"/>
                <a:gd name="T10" fmla="*/ 118 w 918"/>
                <a:gd name="T11" fmla="*/ 452 h 1007"/>
                <a:gd name="T12" fmla="*/ 118 w 918"/>
                <a:gd name="T13" fmla="*/ 555 h 1007"/>
                <a:gd name="T14" fmla="*/ 142 w 918"/>
                <a:gd name="T15" fmla="*/ 651 h 1007"/>
                <a:gd name="T16" fmla="*/ 186 w 918"/>
                <a:gd name="T17" fmla="*/ 734 h 1007"/>
                <a:gd name="T18" fmla="*/ 249 w 918"/>
                <a:gd name="T19" fmla="*/ 803 h 1007"/>
                <a:gd name="T20" fmla="*/ 325 w 918"/>
                <a:gd name="T21" fmla="*/ 851 h 1007"/>
                <a:gd name="T22" fmla="*/ 412 w 918"/>
                <a:gd name="T23" fmla="*/ 878 h 1007"/>
                <a:gd name="T24" fmla="*/ 505 w 918"/>
                <a:gd name="T25" fmla="*/ 878 h 1007"/>
                <a:gd name="T26" fmla="*/ 593 w 918"/>
                <a:gd name="T27" fmla="*/ 851 h 1007"/>
                <a:gd name="T28" fmla="*/ 669 w 918"/>
                <a:gd name="T29" fmla="*/ 803 h 1007"/>
                <a:gd name="T30" fmla="*/ 731 w 918"/>
                <a:gd name="T31" fmla="*/ 734 h 1007"/>
                <a:gd name="T32" fmla="*/ 776 w 918"/>
                <a:gd name="T33" fmla="*/ 651 h 1007"/>
                <a:gd name="T34" fmla="*/ 800 w 918"/>
                <a:gd name="T35" fmla="*/ 555 h 1007"/>
                <a:gd name="T36" fmla="*/ 800 w 918"/>
                <a:gd name="T37" fmla="*/ 452 h 1007"/>
                <a:gd name="T38" fmla="*/ 776 w 918"/>
                <a:gd name="T39" fmla="*/ 357 h 1007"/>
                <a:gd name="T40" fmla="*/ 731 w 918"/>
                <a:gd name="T41" fmla="*/ 273 h 1007"/>
                <a:gd name="T42" fmla="*/ 669 w 918"/>
                <a:gd name="T43" fmla="*/ 205 h 1007"/>
                <a:gd name="T44" fmla="*/ 593 w 918"/>
                <a:gd name="T45" fmla="*/ 156 h 1007"/>
                <a:gd name="T46" fmla="*/ 505 w 918"/>
                <a:gd name="T47" fmla="*/ 130 h 1007"/>
                <a:gd name="T48" fmla="*/ 459 w 918"/>
                <a:gd name="T49" fmla="*/ 0 h 1007"/>
                <a:gd name="T50" fmla="*/ 564 w 918"/>
                <a:gd name="T51" fmla="*/ 13 h 1007"/>
                <a:gd name="T52" fmla="*/ 661 w 918"/>
                <a:gd name="T53" fmla="*/ 52 h 1007"/>
                <a:gd name="T54" fmla="*/ 746 w 918"/>
                <a:gd name="T55" fmla="*/ 111 h 1007"/>
                <a:gd name="T56" fmla="*/ 817 w 918"/>
                <a:gd name="T57" fmla="*/ 189 h 1007"/>
                <a:gd name="T58" fmla="*/ 871 w 918"/>
                <a:gd name="T59" fmla="*/ 282 h 1007"/>
                <a:gd name="T60" fmla="*/ 906 w 918"/>
                <a:gd name="T61" fmla="*/ 388 h 1007"/>
                <a:gd name="T62" fmla="*/ 918 w 918"/>
                <a:gd name="T63" fmla="*/ 504 h 1007"/>
                <a:gd name="T64" fmla="*/ 906 w 918"/>
                <a:gd name="T65" fmla="*/ 619 h 1007"/>
                <a:gd name="T66" fmla="*/ 871 w 918"/>
                <a:gd name="T67" fmla="*/ 725 h 1007"/>
                <a:gd name="T68" fmla="*/ 817 w 918"/>
                <a:gd name="T69" fmla="*/ 818 h 1007"/>
                <a:gd name="T70" fmla="*/ 746 w 918"/>
                <a:gd name="T71" fmla="*/ 896 h 1007"/>
                <a:gd name="T72" fmla="*/ 661 w 918"/>
                <a:gd name="T73" fmla="*/ 956 h 1007"/>
                <a:gd name="T74" fmla="*/ 564 w 918"/>
                <a:gd name="T75" fmla="*/ 994 h 1007"/>
                <a:gd name="T76" fmla="*/ 459 w 918"/>
                <a:gd name="T77" fmla="*/ 1007 h 1007"/>
                <a:gd name="T78" fmla="*/ 354 w 918"/>
                <a:gd name="T79" fmla="*/ 994 h 1007"/>
                <a:gd name="T80" fmla="*/ 257 w 918"/>
                <a:gd name="T81" fmla="*/ 956 h 1007"/>
                <a:gd name="T82" fmla="*/ 172 w 918"/>
                <a:gd name="T83" fmla="*/ 896 h 1007"/>
                <a:gd name="T84" fmla="*/ 101 w 918"/>
                <a:gd name="T85" fmla="*/ 818 h 1007"/>
                <a:gd name="T86" fmla="*/ 46 w 918"/>
                <a:gd name="T87" fmla="*/ 725 h 1007"/>
                <a:gd name="T88" fmla="*/ 12 w 918"/>
                <a:gd name="T89" fmla="*/ 619 h 1007"/>
                <a:gd name="T90" fmla="*/ 0 w 918"/>
                <a:gd name="T91" fmla="*/ 504 h 1007"/>
                <a:gd name="T92" fmla="*/ 12 w 918"/>
                <a:gd name="T93" fmla="*/ 388 h 1007"/>
                <a:gd name="T94" fmla="*/ 46 w 918"/>
                <a:gd name="T95" fmla="*/ 282 h 1007"/>
                <a:gd name="T96" fmla="*/ 101 w 918"/>
                <a:gd name="T97" fmla="*/ 189 h 1007"/>
                <a:gd name="T98" fmla="*/ 172 w 918"/>
                <a:gd name="T99" fmla="*/ 111 h 1007"/>
                <a:gd name="T100" fmla="*/ 257 w 918"/>
                <a:gd name="T101" fmla="*/ 52 h 1007"/>
                <a:gd name="T102" fmla="*/ 354 w 918"/>
                <a:gd name="T103" fmla="*/ 13 h 1007"/>
                <a:gd name="T104" fmla="*/ 459 w 918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7">
                  <a:moveTo>
                    <a:pt x="459" y="126"/>
                  </a:moveTo>
                  <a:lnTo>
                    <a:pt x="412" y="130"/>
                  </a:lnTo>
                  <a:lnTo>
                    <a:pt x="367" y="139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3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2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3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5" y="829"/>
                  </a:lnTo>
                  <a:lnTo>
                    <a:pt x="325" y="851"/>
                  </a:lnTo>
                  <a:lnTo>
                    <a:pt x="367" y="868"/>
                  </a:lnTo>
                  <a:lnTo>
                    <a:pt x="412" y="878"/>
                  </a:lnTo>
                  <a:lnTo>
                    <a:pt x="459" y="881"/>
                  </a:lnTo>
                  <a:lnTo>
                    <a:pt x="505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2" y="829"/>
                  </a:lnTo>
                  <a:lnTo>
                    <a:pt x="669" y="803"/>
                  </a:lnTo>
                  <a:lnTo>
                    <a:pt x="702" y="770"/>
                  </a:lnTo>
                  <a:lnTo>
                    <a:pt x="731" y="734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3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2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3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39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3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2"/>
                  </a:lnTo>
                  <a:lnTo>
                    <a:pt x="891" y="334"/>
                  </a:lnTo>
                  <a:lnTo>
                    <a:pt x="906" y="388"/>
                  </a:lnTo>
                  <a:lnTo>
                    <a:pt x="915" y="445"/>
                  </a:lnTo>
                  <a:lnTo>
                    <a:pt x="918" y="504"/>
                  </a:lnTo>
                  <a:lnTo>
                    <a:pt x="915" y="562"/>
                  </a:lnTo>
                  <a:lnTo>
                    <a:pt x="906" y="619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8"/>
                  </a:lnTo>
                  <a:lnTo>
                    <a:pt x="783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6"/>
                  </a:lnTo>
                  <a:lnTo>
                    <a:pt x="613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7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6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4"/>
                  </a:lnTo>
                  <a:lnTo>
                    <a:pt x="46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3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B8380A7E-ABDE-4B12-B0E2-6AD0D145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2298700"/>
              <a:ext cx="146050" cy="146050"/>
            </a:xfrm>
            <a:custGeom>
              <a:avLst/>
              <a:gdLst>
                <a:gd name="T0" fmla="*/ 413 w 919"/>
                <a:gd name="T1" fmla="*/ 130 h 1007"/>
                <a:gd name="T2" fmla="*/ 326 w 919"/>
                <a:gd name="T3" fmla="*/ 156 h 1007"/>
                <a:gd name="T4" fmla="*/ 249 w 919"/>
                <a:gd name="T5" fmla="*/ 205 h 1007"/>
                <a:gd name="T6" fmla="*/ 187 w 919"/>
                <a:gd name="T7" fmla="*/ 273 h 1007"/>
                <a:gd name="T8" fmla="*/ 143 w 919"/>
                <a:gd name="T9" fmla="*/ 357 h 1007"/>
                <a:gd name="T10" fmla="*/ 118 w 919"/>
                <a:gd name="T11" fmla="*/ 452 h 1007"/>
                <a:gd name="T12" fmla="*/ 118 w 919"/>
                <a:gd name="T13" fmla="*/ 555 h 1007"/>
                <a:gd name="T14" fmla="*/ 143 w 919"/>
                <a:gd name="T15" fmla="*/ 651 h 1007"/>
                <a:gd name="T16" fmla="*/ 187 w 919"/>
                <a:gd name="T17" fmla="*/ 734 h 1007"/>
                <a:gd name="T18" fmla="*/ 249 w 919"/>
                <a:gd name="T19" fmla="*/ 803 h 1007"/>
                <a:gd name="T20" fmla="*/ 326 w 919"/>
                <a:gd name="T21" fmla="*/ 851 h 1007"/>
                <a:gd name="T22" fmla="*/ 413 w 919"/>
                <a:gd name="T23" fmla="*/ 878 h 1007"/>
                <a:gd name="T24" fmla="*/ 506 w 919"/>
                <a:gd name="T25" fmla="*/ 878 h 1007"/>
                <a:gd name="T26" fmla="*/ 593 w 919"/>
                <a:gd name="T27" fmla="*/ 851 h 1007"/>
                <a:gd name="T28" fmla="*/ 670 w 919"/>
                <a:gd name="T29" fmla="*/ 803 h 1007"/>
                <a:gd name="T30" fmla="*/ 732 w 919"/>
                <a:gd name="T31" fmla="*/ 734 h 1007"/>
                <a:gd name="T32" fmla="*/ 777 w 919"/>
                <a:gd name="T33" fmla="*/ 651 h 1007"/>
                <a:gd name="T34" fmla="*/ 801 w 919"/>
                <a:gd name="T35" fmla="*/ 555 h 1007"/>
                <a:gd name="T36" fmla="*/ 801 w 919"/>
                <a:gd name="T37" fmla="*/ 452 h 1007"/>
                <a:gd name="T38" fmla="*/ 777 w 919"/>
                <a:gd name="T39" fmla="*/ 357 h 1007"/>
                <a:gd name="T40" fmla="*/ 732 w 919"/>
                <a:gd name="T41" fmla="*/ 273 h 1007"/>
                <a:gd name="T42" fmla="*/ 670 w 919"/>
                <a:gd name="T43" fmla="*/ 205 h 1007"/>
                <a:gd name="T44" fmla="*/ 593 w 919"/>
                <a:gd name="T45" fmla="*/ 156 h 1007"/>
                <a:gd name="T46" fmla="*/ 506 w 919"/>
                <a:gd name="T47" fmla="*/ 130 h 1007"/>
                <a:gd name="T48" fmla="*/ 460 w 919"/>
                <a:gd name="T49" fmla="*/ 0 h 1007"/>
                <a:gd name="T50" fmla="*/ 565 w 919"/>
                <a:gd name="T51" fmla="*/ 13 h 1007"/>
                <a:gd name="T52" fmla="*/ 661 w 919"/>
                <a:gd name="T53" fmla="*/ 52 h 1007"/>
                <a:gd name="T54" fmla="*/ 747 w 919"/>
                <a:gd name="T55" fmla="*/ 111 h 1007"/>
                <a:gd name="T56" fmla="*/ 818 w 919"/>
                <a:gd name="T57" fmla="*/ 189 h 1007"/>
                <a:gd name="T58" fmla="*/ 872 w 919"/>
                <a:gd name="T59" fmla="*/ 282 h 1007"/>
                <a:gd name="T60" fmla="*/ 907 w 919"/>
                <a:gd name="T61" fmla="*/ 388 h 1007"/>
                <a:gd name="T62" fmla="*/ 919 w 919"/>
                <a:gd name="T63" fmla="*/ 504 h 1007"/>
                <a:gd name="T64" fmla="*/ 907 w 919"/>
                <a:gd name="T65" fmla="*/ 619 h 1007"/>
                <a:gd name="T66" fmla="*/ 872 w 919"/>
                <a:gd name="T67" fmla="*/ 725 h 1007"/>
                <a:gd name="T68" fmla="*/ 818 w 919"/>
                <a:gd name="T69" fmla="*/ 818 h 1007"/>
                <a:gd name="T70" fmla="*/ 747 w 919"/>
                <a:gd name="T71" fmla="*/ 896 h 1007"/>
                <a:gd name="T72" fmla="*/ 661 w 919"/>
                <a:gd name="T73" fmla="*/ 956 h 1007"/>
                <a:gd name="T74" fmla="*/ 565 w 919"/>
                <a:gd name="T75" fmla="*/ 994 h 1007"/>
                <a:gd name="T76" fmla="*/ 460 w 919"/>
                <a:gd name="T77" fmla="*/ 1007 h 1007"/>
                <a:gd name="T78" fmla="*/ 354 w 919"/>
                <a:gd name="T79" fmla="*/ 994 h 1007"/>
                <a:gd name="T80" fmla="*/ 258 w 919"/>
                <a:gd name="T81" fmla="*/ 956 h 1007"/>
                <a:gd name="T82" fmla="*/ 173 w 919"/>
                <a:gd name="T83" fmla="*/ 896 h 1007"/>
                <a:gd name="T84" fmla="*/ 101 w 919"/>
                <a:gd name="T85" fmla="*/ 818 h 1007"/>
                <a:gd name="T86" fmla="*/ 46 w 919"/>
                <a:gd name="T87" fmla="*/ 725 h 1007"/>
                <a:gd name="T88" fmla="*/ 12 w 919"/>
                <a:gd name="T89" fmla="*/ 619 h 1007"/>
                <a:gd name="T90" fmla="*/ 0 w 919"/>
                <a:gd name="T91" fmla="*/ 504 h 1007"/>
                <a:gd name="T92" fmla="*/ 12 w 919"/>
                <a:gd name="T93" fmla="*/ 388 h 1007"/>
                <a:gd name="T94" fmla="*/ 46 w 919"/>
                <a:gd name="T95" fmla="*/ 282 h 1007"/>
                <a:gd name="T96" fmla="*/ 101 w 919"/>
                <a:gd name="T97" fmla="*/ 189 h 1007"/>
                <a:gd name="T98" fmla="*/ 173 w 919"/>
                <a:gd name="T99" fmla="*/ 111 h 1007"/>
                <a:gd name="T100" fmla="*/ 258 w 919"/>
                <a:gd name="T101" fmla="*/ 52 h 1007"/>
                <a:gd name="T102" fmla="*/ 354 w 919"/>
                <a:gd name="T103" fmla="*/ 13 h 1007"/>
                <a:gd name="T104" fmla="*/ 460 w 919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7">
                  <a:moveTo>
                    <a:pt x="460" y="126"/>
                  </a:moveTo>
                  <a:lnTo>
                    <a:pt x="413" y="130"/>
                  </a:lnTo>
                  <a:lnTo>
                    <a:pt x="368" y="139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3"/>
                  </a:lnTo>
                  <a:lnTo>
                    <a:pt x="143" y="357"/>
                  </a:lnTo>
                  <a:lnTo>
                    <a:pt x="128" y="404"/>
                  </a:lnTo>
                  <a:lnTo>
                    <a:pt x="118" y="452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3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6" y="829"/>
                  </a:lnTo>
                  <a:lnTo>
                    <a:pt x="326" y="851"/>
                  </a:lnTo>
                  <a:lnTo>
                    <a:pt x="368" y="868"/>
                  </a:lnTo>
                  <a:lnTo>
                    <a:pt x="413" y="878"/>
                  </a:lnTo>
                  <a:lnTo>
                    <a:pt x="460" y="881"/>
                  </a:lnTo>
                  <a:lnTo>
                    <a:pt x="506" y="878"/>
                  </a:lnTo>
                  <a:lnTo>
                    <a:pt x="551" y="868"/>
                  </a:lnTo>
                  <a:lnTo>
                    <a:pt x="593" y="851"/>
                  </a:lnTo>
                  <a:lnTo>
                    <a:pt x="633" y="829"/>
                  </a:lnTo>
                  <a:lnTo>
                    <a:pt x="670" y="803"/>
                  </a:lnTo>
                  <a:lnTo>
                    <a:pt x="703" y="770"/>
                  </a:lnTo>
                  <a:lnTo>
                    <a:pt x="732" y="734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3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2"/>
                  </a:lnTo>
                  <a:lnTo>
                    <a:pt x="792" y="404"/>
                  </a:lnTo>
                  <a:lnTo>
                    <a:pt x="777" y="357"/>
                  </a:lnTo>
                  <a:lnTo>
                    <a:pt x="757" y="313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39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3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2"/>
                  </a:lnTo>
                  <a:lnTo>
                    <a:pt x="892" y="334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2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7" y="896"/>
                  </a:lnTo>
                  <a:lnTo>
                    <a:pt x="706" y="929"/>
                  </a:lnTo>
                  <a:lnTo>
                    <a:pt x="661" y="956"/>
                  </a:lnTo>
                  <a:lnTo>
                    <a:pt x="614" y="978"/>
                  </a:lnTo>
                  <a:lnTo>
                    <a:pt x="565" y="994"/>
                  </a:lnTo>
                  <a:lnTo>
                    <a:pt x="513" y="1004"/>
                  </a:lnTo>
                  <a:lnTo>
                    <a:pt x="460" y="1007"/>
                  </a:lnTo>
                  <a:lnTo>
                    <a:pt x="406" y="1004"/>
                  </a:lnTo>
                  <a:lnTo>
                    <a:pt x="354" y="994"/>
                  </a:lnTo>
                  <a:lnTo>
                    <a:pt x="305" y="978"/>
                  </a:lnTo>
                  <a:lnTo>
                    <a:pt x="258" y="956"/>
                  </a:lnTo>
                  <a:lnTo>
                    <a:pt x="214" y="929"/>
                  </a:lnTo>
                  <a:lnTo>
                    <a:pt x="173" y="896"/>
                  </a:lnTo>
                  <a:lnTo>
                    <a:pt x="135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6" y="334"/>
                  </a:lnTo>
                  <a:lnTo>
                    <a:pt x="46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3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6205FCB3-B1D0-4F9E-B531-E9A2500CE9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2117725"/>
              <a:ext cx="146050" cy="144463"/>
            </a:xfrm>
            <a:custGeom>
              <a:avLst/>
              <a:gdLst>
                <a:gd name="T0" fmla="*/ 412 w 919"/>
                <a:gd name="T1" fmla="*/ 130 h 1008"/>
                <a:gd name="T2" fmla="*/ 325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2 w 919"/>
                <a:gd name="T9" fmla="*/ 357 h 1008"/>
                <a:gd name="T10" fmla="*/ 118 w 919"/>
                <a:gd name="T11" fmla="*/ 453 h 1008"/>
                <a:gd name="T12" fmla="*/ 118 w 919"/>
                <a:gd name="T13" fmla="*/ 555 h 1008"/>
                <a:gd name="T14" fmla="*/ 142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5 w 919"/>
                <a:gd name="T21" fmla="*/ 851 h 1008"/>
                <a:gd name="T22" fmla="*/ 412 w 919"/>
                <a:gd name="T23" fmla="*/ 878 h 1008"/>
                <a:gd name="T24" fmla="*/ 506 w 919"/>
                <a:gd name="T25" fmla="*/ 878 h 1008"/>
                <a:gd name="T26" fmla="*/ 593 w 919"/>
                <a:gd name="T27" fmla="*/ 851 h 1008"/>
                <a:gd name="T28" fmla="*/ 669 w 919"/>
                <a:gd name="T29" fmla="*/ 803 h 1008"/>
                <a:gd name="T30" fmla="*/ 731 w 919"/>
                <a:gd name="T31" fmla="*/ 735 h 1008"/>
                <a:gd name="T32" fmla="*/ 776 w 919"/>
                <a:gd name="T33" fmla="*/ 651 h 1008"/>
                <a:gd name="T34" fmla="*/ 800 w 919"/>
                <a:gd name="T35" fmla="*/ 555 h 1008"/>
                <a:gd name="T36" fmla="*/ 800 w 919"/>
                <a:gd name="T37" fmla="*/ 453 h 1008"/>
                <a:gd name="T38" fmla="*/ 776 w 919"/>
                <a:gd name="T39" fmla="*/ 357 h 1008"/>
                <a:gd name="T40" fmla="*/ 731 w 919"/>
                <a:gd name="T41" fmla="*/ 273 h 1008"/>
                <a:gd name="T42" fmla="*/ 669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59 w 919"/>
                <a:gd name="T49" fmla="*/ 0 h 1008"/>
                <a:gd name="T50" fmla="*/ 564 w 919"/>
                <a:gd name="T51" fmla="*/ 13 h 1008"/>
                <a:gd name="T52" fmla="*/ 661 w 919"/>
                <a:gd name="T53" fmla="*/ 52 h 1008"/>
                <a:gd name="T54" fmla="*/ 746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19 h 1008"/>
                <a:gd name="T66" fmla="*/ 872 w 919"/>
                <a:gd name="T67" fmla="*/ 725 h 1008"/>
                <a:gd name="T68" fmla="*/ 818 w 919"/>
                <a:gd name="T69" fmla="*/ 818 h 1008"/>
                <a:gd name="T70" fmla="*/ 746 w 919"/>
                <a:gd name="T71" fmla="*/ 896 h 1008"/>
                <a:gd name="T72" fmla="*/ 661 w 919"/>
                <a:gd name="T73" fmla="*/ 957 h 1008"/>
                <a:gd name="T74" fmla="*/ 564 w 919"/>
                <a:gd name="T75" fmla="*/ 994 h 1008"/>
                <a:gd name="T76" fmla="*/ 459 w 919"/>
                <a:gd name="T77" fmla="*/ 1008 h 1008"/>
                <a:gd name="T78" fmla="*/ 354 w 919"/>
                <a:gd name="T79" fmla="*/ 994 h 1008"/>
                <a:gd name="T80" fmla="*/ 257 w 919"/>
                <a:gd name="T81" fmla="*/ 957 h 1008"/>
                <a:gd name="T82" fmla="*/ 172 w 919"/>
                <a:gd name="T83" fmla="*/ 896 h 1008"/>
                <a:gd name="T84" fmla="*/ 101 w 919"/>
                <a:gd name="T85" fmla="*/ 818 h 1008"/>
                <a:gd name="T86" fmla="*/ 47 w 919"/>
                <a:gd name="T87" fmla="*/ 725 h 1008"/>
                <a:gd name="T88" fmla="*/ 12 w 919"/>
                <a:gd name="T89" fmla="*/ 619 h 1008"/>
                <a:gd name="T90" fmla="*/ 0 w 919"/>
                <a:gd name="T91" fmla="*/ 504 h 1008"/>
                <a:gd name="T92" fmla="*/ 12 w 919"/>
                <a:gd name="T93" fmla="*/ 388 h 1008"/>
                <a:gd name="T94" fmla="*/ 47 w 919"/>
                <a:gd name="T95" fmla="*/ 283 h 1008"/>
                <a:gd name="T96" fmla="*/ 101 w 919"/>
                <a:gd name="T97" fmla="*/ 189 h 1008"/>
                <a:gd name="T98" fmla="*/ 172 w 919"/>
                <a:gd name="T99" fmla="*/ 111 h 1008"/>
                <a:gd name="T100" fmla="*/ 257 w 919"/>
                <a:gd name="T101" fmla="*/ 52 h 1008"/>
                <a:gd name="T102" fmla="*/ 354 w 919"/>
                <a:gd name="T103" fmla="*/ 13 h 1008"/>
                <a:gd name="T104" fmla="*/ 459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59" y="126"/>
                  </a:moveTo>
                  <a:lnTo>
                    <a:pt x="412" y="130"/>
                  </a:lnTo>
                  <a:lnTo>
                    <a:pt x="368" y="140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4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1"/>
                  </a:lnTo>
                  <a:lnTo>
                    <a:pt x="368" y="868"/>
                  </a:lnTo>
                  <a:lnTo>
                    <a:pt x="412" y="878"/>
                  </a:lnTo>
                  <a:lnTo>
                    <a:pt x="459" y="882"/>
                  </a:lnTo>
                  <a:lnTo>
                    <a:pt x="506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3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4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40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8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7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4C875317-FC47-4FDC-939C-620A65A82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2117725"/>
              <a:ext cx="146050" cy="144463"/>
            </a:xfrm>
            <a:custGeom>
              <a:avLst/>
              <a:gdLst>
                <a:gd name="T0" fmla="*/ 412 w 918"/>
                <a:gd name="T1" fmla="*/ 130 h 1008"/>
                <a:gd name="T2" fmla="*/ 325 w 918"/>
                <a:gd name="T3" fmla="*/ 156 h 1008"/>
                <a:gd name="T4" fmla="*/ 249 w 918"/>
                <a:gd name="T5" fmla="*/ 205 h 1008"/>
                <a:gd name="T6" fmla="*/ 186 w 918"/>
                <a:gd name="T7" fmla="*/ 273 h 1008"/>
                <a:gd name="T8" fmla="*/ 142 w 918"/>
                <a:gd name="T9" fmla="*/ 357 h 1008"/>
                <a:gd name="T10" fmla="*/ 118 w 918"/>
                <a:gd name="T11" fmla="*/ 453 h 1008"/>
                <a:gd name="T12" fmla="*/ 118 w 918"/>
                <a:gd name="T13" fmla="*/ 555 h 1008"/>
                <a:gd name="T14" fmla="*/ 142 w 918"/>
                <a:gd name="T15" fmla="*/ 651 h 1008"/>
                <a:gd name="T16" fmla="*/ 186 w 918"/>
                <a:gd name="T17" fmla="*/ 735 h 1008"/>
                <a:gd name="T18" fmla="*/ 249 w 918"/>
                <a:gd name="T19" fmla="*/ 803 h 1008"/>
                <a:gd name="T20" fmla="*/ 325 w 918"/>
                <a:gd name="T21" fmla="*/ 851 h 1008"/>
                <a:gd name="T22" fmla="*/ 412 w 918"/>
                <a:gd name="T23" fmla="*/ 878 h 1008"/>
                <a:gd name="T24" fmla="*/ 505 w 918"/>
                <a:gd name="T25" fmla="*/ 878 h 1008"/>
                <a:gd name="T26" fmla="*/ 593 w 918"/>
                <a:gd name="T27" fmla="*/ 851 h 1008"/>
                <a:gd name="T28" fmla="*/ 669 w 918"/>
                <a:gd name="T29" fmla="*/ 803 h 1008"/>
                <a:gd name="T30" fmla="*/ 731 w 918"/>
                <a:gd name="T31" fmla="*/ 735 h 1008"/>
                <a:gd name="T32" fmla="*/ 776 w 918"/>
                <a:gd name="T33" fmla="*/ 651 h 1008"/>
                <a:gd name="T34" fmla="*/ 800 w 918"/>
                <a:gd name="T35" fmla="*/ 555 h 1008"/>
                <a:gd name="T36" fmla="*/ 800 w 918"/>
                <a:gd name="T37" fmla="*/ 453 h 1008"/>
                <a:gd name="T38" fmla="*/ 776 w 918"/>
                <a:gd name="T39" fmla="*/ 357 h 1008"/>
                <a:gd name="T40" fmla="*/ 731 w 918"/>
                <a:gd name="T41" fmla="*/ 273 h 1008"/>
                <a:gd name="T42" fmla="*/ 669 w 918"/>
                <a:gd name="T43" fmla="*/ 205 h 1008"/>
                <a:gd name="T44" fmla="*/ 593 w 918"/>
                <a:gd name="T45" fmla="*/ 156 h 1008"/>
                <a:gd name="T46" fmla="*/ 505 w 918"/>
                <a:gd name="T47" fmla="*/ 130 h 1008"/>
                <a:gd name="T48" fmla="*/ 459 w 918"/>
                <a:gd name="T49" fmla="*/ 0 h 1008"/>
                <a:gd name="T50" fmla="*/ 564 w 918"/>
                <a:gd name="T51" fmla="*/ 13 h 1008"/>
                <a:gd name="T52" fmla="*/ 661 w 918"/>
                <a:gd name="T53" fmla="*/ 52 h 1008"/>
                <a:gd name="T54" fmla="*/ 746 w 918"/>
                <a:gd name="T55" fmla="*/ 111 h 1008"/>
                <a:gd name="T56" fmla="*/ 817 w 918"/>
                <a:gd name="T57" fmla="*/ 189 h 1008"/>
                <a:gd name="T58" fmla="*/ 871 w 918"/>
                <a:gd name="T59" fmla="*/ 283 h 1008"/>
                <a:gd name="T60" fmla="*/ 906 w 918"/>
                <a:gd name="T61" fmla="*/ 388 h 1008"/>
                <a:gd name="T62" fmla="*/ 918 w 918"/>
                <a:gd name="T63" fmla="*/ 504 h 1008"/>
                <a:gd name="T64" fmla="*/ 906 w 918"/>
                <a:gd name="T65" fmla="*/ 619 h 1008"/>
                <a:gd name="T66" fmla="*/ 871 w 918"/>
                <a:gd name="T67" fmla="*/ 725 h 1008"/>
                <a:gd name="T68" fmla="*/ 817 w 918"/>
                <a:gd name="T69" fmla="*/ 818 h 1008"/>
                <a:gd name="T70" fmla="*/ 746 w 918"/>
                <a:gd name="T71" fmla="*/ 896 h 1008"/>
                <a:gd name="T72" fmla="*/ 661 w 918"/>
                <a:gd name="T73" fmla="*/ 957 h 1008"/>
                <a:gd name="T74" fmla="*/ 564 w 918"/>
                <a:gd name="T75" fmla="*/ 994 h 1008"/>
                <a:gd name="T76" fmla="*/ 459 w 918"/>
                <a:gd name="T77" fmla="*/ 1008 h 1008"/>
                <a:gd name="T78" fmla="*/ 354 w 918"/>
                <a:gd name="T79" fmla="*/ 994 h 1008"/>
                <a:gd name="T80" fmla="*/ 257 w 918"/>
                <a:gd name="T81" fmla="*/ 957 h 1008"/>
                <a:gd name="T82" fmla="*/ 172 w 918"/>
                <a:gd name="T83" fmla="*/ 896 h 1008"/>
                <a:gd name="T84" fmla="*/ 101 w 918"/>
                <a:gd name="T85" fmla="*/ 818 h 1008"/>
                <a:gd name="T86" fmla="*/ 46 w 918"/>
                <a:gd name="T87" fmla="*/ 725 h 1008"/>
                <a:gd name="T88" fmla="*/ 12 w 918"/>
                <a:gd name="T89" fmla="*/ 619 h 1008"/>
                <a:gd name="T90" fmla="*/ 0 w 918"/>
                <a:gd name="T91" fmla="*/ 504 h 1008"/>
                <a:gd name="T92" fmla="*/ 12 w 918"/>
                <a:gd name="T93" fmla="*/ 388 h 1008"/>
                <a:gd name="T94" fmla="*/ 46 w 918"/>
                <a:gd name="T95" fmla="*/ 283 h 1008"/>
                <a:gd name="T96" fmla="*/ 101 w 918"/>
                <a:gd name="T97" fmla="*/ 189 h 1008"/>
                <a:gd name="T98" fmla="*/ 172 w 918"/>
                <a:gd name="T99" fmla="*/ 111 h 1008"/>
                <a:gd name="T100" fmla="*/ 257 w 918"/>
                <a:gd name="T101" fmla="*/ 52 h 1008"/>
                <a:gd name="T102" fmla="*/ 354 w 918"/>
                <a:gd name="T103" fmla="*/ 13 h 1008"/>
                <a:gd name="T104" fmla="*/ 459 w 918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8">
                  <a:moveTo>
                    <a:pt x="459" y="126"/>
                  </a:moveTo>
                  <a:lnTo>
                    <a:pt x="412" y="130"/>
                  </a:lnTo>
                  <a:lnTo>
                    <a:pt x="367" y="140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4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4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1"/>
                  </a:lnTo>
                  <a:lnTo>
                    <a:pt x="367" y="868"/>
                  </a:lnTo>
                  <a:lnTo>
                    <a:pt x="412" y="878"/>
                  </a:lnTo>
                  <a:lnTo>
                    <a:pt x="459" y="882"/>
                  </a:lnTo>
                  <a:lnTo>
                    <a:pt x="505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2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4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40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3"/>
                  </a:lnTo>
                  <a:lnTo>
                    <a:pt x="891" y="335"/>
                  </a:lnTo>
                  <a:lnTo>
                    <a:pt x="906" y="388"/>
                  </a:lnTo>
                  <a:lnTo>
                    <a:pt x="915" y="445"/>
                  </a:lnTo>
                  <a:lnTo>
                    <a:pt x="918" y="504"/>
                  </a:lnTo>
                  <a:lnTo>
                    <a:pt x="915" y="563"/>
                  </a:lnTo>
                  <a:lnTo>
                    <a:pt x="906" y="619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8"/>
                  </a:lnTo>
                  <a:lnTo>
                    <a:pt x="783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3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8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05B923BF-D720-4AB6-BB11-F25CA757A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2117725"/>
              <a:ext cx="146050" cy="144463"/>
            </a:xfrm>
            <a:custGeom>
              <a:avLst/>
              <a:gdLst>
                <a:gd name="T0" fmla="*/ 413 w 919"/>
                <a:gd name="T1" fmla="*/ 130 h 1008"/>
                <a:gd name="T2" fmla="*/ 326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3 w 919"/>
                <a:gd name="T9" fmla="*/ 357 h 1008"/>
                <a:gd name="T10" fmla="*/ 118 w 919"/>
                <a:gd name="T11" fmla="*/ 453 h 1008"/>
                <a:gd name="T12" fmla="*/ 118 w 919"/>
                <a:gd name="T13" fmla="*/ 555 h 1008"/>
                <a:gd name="T14" fmla="*/ 143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6 w 919"/>
                <a:gd name="T21" fmla="*/ 851 h 1008"/>
                <a:gd name="T22" fmla="*/ 413 w 919"/>
                <a:gd name="T23" fmla="*/ 878 h 1008"/>
                <a:gd name="T24" fmla="*/ 506 w 919"/>
                <a:gd name="T25" fmla="*/ 878 h 1008"/>
                <a:gd name="T26" fmla="*/ 593 w 919"/>
                <a:gd name="T27" fmla="*/ 851 h 1008"/>
                <a:gd name="T28" fmla="*/ 670 w 919"/>
                <a:gd name="T29" fmla="*/ 803 h 1008"/>
                <a:gd name="T30" fmla="*/ 732 w 919"/>
                <a:gd name="T31" fmla="*/ 735 h 1008"/>
                <a:gd name="T32" fmla="*/ 777 w 919"/>
                <a:gd name="T33" fmla="*/ 651 h 1008"/>
                <a:gd name="T34" fmla="*/ 801 w 919"/>
                <a:gd name="T35" fmla="*/ 555 h 1008"/>
                <a:gd name="T36" fmla="*/ 801 w 919"/>
                <a:gd name="T37" fmla="*/ 453 h 1008"/>
                <a:gd name="T38" fmla="*/ 777 w 919"/>
                <a:gd name="T39" fmla="*/ 357 h 1008"/>
                <a:gd name="T40" fmla="*/ 732 w 919"/>
                <a:gd name="T41" fmla="*/ 273 h 1008"/>
                <a:gd name="T42" fmla="*/ 670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60 w 919"/>
                <a:gd name="T49" fmla="*/ 0 h 1008"/>
                <a:gd name="T50" fmla="*/ 565 w 919"/>
                <a:gd name="T51" fmla="*/ 13 h 1008"/>
                <a:gd name="T52" fmla="*/ 661 w 919"/>
                <a:gd name="T53" fmla="*/ 52 h 1008"/>
                <a:gd name="T54" fmla="*/ 747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19 h 1008"/>
                <a:gd name="T66" fmla="*/ 872 w 919"/>
                <a:gd name="T67" fmla="*/ 725 h 1008"/>
                <a:gd name="T68" fmla="*/ 818 w 919"/>
                <a:gd name="T69" fmla="*/ 818 h 1008"/>
                <a:gd name="T70" fmla="*/ 747 w 919"/>
                <a:gd name="T71" fmla="*/ 896 h 1008"/>
                <a:gd name="T72" fmla="*/ 661 w 919"/>
                <a:gd name="T73" fmla="*/ 957 h 1008"/>
                <a:gd name="T74" fmla="*/ 565 w 919"/>
                <a:gd name="T75" fmla="*/ 994 h 1008"/>
                <a:gd name="T76" fmla="*/ 460 w 919"/>
                <a:gd name="T77" fmla="*/ 1008 h 1008"/>
                <a:gd name="T78" fmla="*/ 354 w 919"/>
                <a:gd name="T79" fmla="*/ 994 h 1008"/>
                <a:gd name="T80" fmla="*/ 258 w 919"/>
                <a:gd name="T81" fmla="*/ 957 h 1008"/>
                <a:gd name="T82" fmla="*/ 173 w 919"/>
                <a:gd name="T83" fmla="*/ 896 h 1008"/>
                <a:gd name="T84" fmla="*/ 101 w 919"/>
                <a:gd name="T85" fmla="*/ 818 h 1008"/>
                <a:gd name="T86" fmla="*/ 46 w 919"/>
                <a:gd name="T87" fmla="*/ 725 h 1008"/>
                <a:gd name="T88" fmla="*/ 12 w 919"/>
                <a:gd name="T89" fmla="*/ 619 h 1008"/>
                <a:gd name="T90" fmla="*/ 0 w 919"/>
                <a:gd name="T91" fmla="*/ 504 h 1008"/>
                <a:gd name="T92" fmla="*/ 12 w 919"/>
                <a:gd name="T93" fmla="*/ 388 h 1008"/>
                <a:gd name="T94" fmla="*/ 46 w 919"/>
                <a:gd name="T95" fmla="*/ 283 h 1008"/>
                <a:gd name="T96" fmla="*/ 101 w 919"/>
                <a:gd name="T97" fmla="*/ 189 h 1008"/>
                <a:gd name="T98" fmla="*/ 173 w 919"/>
                <a:gd name="T99" fmla="*/ 111 h 1008"/>
                <a:gd name="T100" fmla="*/ 258 w 919"/>
                <a:gd name="T101" fmla="*/ 52 h 1008"/>
                <a:gd name="T102" fmla="*/ 354 w 919"/>
                <a:gd name="T103" fmla="*/ 13 h 1008"/>
                <a:gd name="T104" fmla="*/ 460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60" y="126"/>
                  </a:moveTo>
                  <a:lnTo>
                    <a:pt x="413" y="130"/>
                  </a:lnTo>
                  <a:lnTo>
                    <a:pt x="368" y="140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3" y="357"/>
                  </a:lnTo>
                  <a:lnTo>
                    <a:pt x="128" y="404"/>
                  </a:lnTo>
                  <a:lnTo>
                    <a:pt x="118" y="453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4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6" y="830"/>
                  </a:lnTo>
                  <a:lnTo>
                    <a:pt x="326" y="851"/>
                  </a:lnTo>
                  <a:lnTo>
                    <a:pt x="368" y="868"/>
                  </a:lnTo>
                  <a:lnTo>
                    <a:pt x="413" y="878"/>
                  </a:lnTo>
                  <a:lnTo>
                    <a:pt x="460" y="882"/>
                  </a:lnTo>
                  <a:lnTo>
                    <a:pt x="506" y="878"/>
                  </a:lnTo>
                  <a:lnTo>
                    <a:pt x="551" y="868"/>
                  </a:lnTo>
                  <a:lnTo>
                    <a:pt x="593" y="851"/>
                  </a:lnTo>
                  <a:lnTo>
                    <a:pt x="633" y="830"/>
                  </a:lnTo>
                  <a:lnTo>
                    <a:pt x="670" y="803"/>
                  </a:lnTo>
                  <a:lnTo>
                    <a:pt x="703" y="771"/>
                  </a:lnTo>
                  <a:lnTo>
                    <a:pt x="732" y="735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4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3"/>
                  </a:lnTo>
                  <a:lnTo>
                    <a:pt x="792" y="404"/>
                  </a:lnTo>
                  <a:lnTo>
                    <a:pt x="777" y="357"/>
                  </a:lnTo>
                  <a:lnTo>
                    <a:pt x="757" y="314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40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4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7" y="896"/>
                  </a:lnTo>
                  <a:lnTo>
                    <a:pt x="706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5" y="994"/>
                  </a:lnTo>
                  <a:lnTo>
                    <a:pt x="513" y="1004"/>
                  </a:lnTo>
                  <a:lnTo>
                    <a:pt x="460" y="1008"/>
                  </a:lnTo>
                  <a:lnTo>
                    <a:pt x="406" y="1004"/>
                  </a:lnTo>
                  <a:lnTo>
                    <a:pt x="354" y="994"/>
                  </a:lnTo>
                  <a:lnTo>
                    <a:pt x="305" y="978"/>
                  </a:lnTo>
                  <a:lnTo>
                    <a:pt x="258" y="957"/>
                  </a:lnTo>
                  <a:lnTo>
                    <a:pt x="214" y="929"/>
                  </a:lnTo>
                  <a:lnTo>
                    <a:pt x="173" y="896"/>
                  </a:lnTo>
                  <a:lnTo>
                    <a:pt x="135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6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4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242530CA-728B-4053-84A1-9BDD79370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1935163"/>
              <a:ext cx="146050" cy="146050"/>
            </a:xfrm>
            <a:custGeom>
              <a:avLst/>
              <a:gdLst>
                <a:gd name="T0" fmla="*/ 412 w 919"/>
                <a:gd name="T1" fmla="*/ 130 h 1008"/>
                <a:gd name="T2" fmla="*/ 325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2 w 919"/>
                <a:gd name="T9" fmla="*/ 358 h 1008"/>
                <a:gd name="T10" fmla="*/ 118 w 919"/>
                <a:gd name="T11" fmla="*/ 453 h 1008"/>
                <a:gd name="T12" fmla="*/ 118 w 919"/>
                <a:gd name="T13" fmla="*/ 555 h 1008"/>
                <a:gd name="T14" fmla="*/ 142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5 w 919"/>
                <a:gd name="T21" fmla="*/ 852 h 1008"/>
                <a:gd name="T22" fmla="*/ 412 w 919"/>
                <a:gd name="T23" fmla="*/ 879 h 1008"/>
                <a:gd name="T24" fmla="*/ 506 w 919"/>
                <a:gd name="T25" fmla="*/ 879 h 1008"/>
                <a:gd name="T26" fmla="*/ 593 w 919"/>
                <a:gd name="T27" fmla="*/ 852 h 1008"/>
                <a:gd name="T28" fmla="*/ 669 w 919"/>
                <a:gd name="T29" fmla="*/ 803 h 1008"/>
                <a:gd name="T30" fmla="*/ 731 w 919"/>
                <a:gd name="T31" fmla="*/ 735 h 1008"/>
                <a:gd name="T32" fmla="*/ 776 w 919"/>
                <a:gd name="T33" fmla="*/ 651 h 1008"/>
                <a:gd name="T34" fmla="*/ 800 w 919"/>
                <a:gd name="T35" fmla="*/ 555 h 1008"/>
                <a:gd name="T36" fmla="*/ 800 w 919"/>
                <a:gd name="T37" fmla="*/ 453 h 1008"/>
                <a:gd name="T38" fmla="*/ 776 w 919"/>
                <a:gd name="T39" fmla="*/ 358 h 1008"/>
                <a:gd name="T40" fmla="*/ 731 w 919"/>
                <a:gd name="T41" fmla="*/ 273 h 1008"/>
                <a:gd name="T42" fmla="*/ 669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59 w 919"/>
                <a:gd name="T49" fmla="*/ 0 h 1008"/>
                <a:gd name="T50" fmla="*/ 564 w 919"/>
                <a:gd name="T51" fmla="*/ 13 h 1008"/>
                <a:gd name="T52" fmla="*/ 661 w 919"/>
                <a:gd name="T53" fmla="*/ 52 h 1008"/>
                <a:gd name="T54" fmla="*/ 746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20 h 1008"/>
                <a:gd name="T66" fmla="*/ 872 w 919"/>
                <a:gd name="T67" fmla="*/ 725 h 1008"/>
                <a:gd name="T68" fmla="*/ 818 w 919"/>
                <a:gd name="T69" fmla="*/ 819 h 1008"/>
                <a:gd name="T70" fmla="*/ 746 w 919"/>
                <a:gd name="T71" fmla="*/ 897 h 1008"/>
                <a:gd name="T72" fmla="*/ 661 w 919"/>
                <a:gd name="T73" fmla="*/ 957 h 1008"/>
                <a:gd name="T74" fmla="*/ 564 w 919"/>
                <a:gd name="T75" fmla="*/ 995 h 1008"/>
                <a:gd name="T76" fmla="*/ 459 w 919"/>
                <a:gd name="T77" fmla="*/ 1008 h 1008"/>
                <a:gd name="T78" fmla="*/ 354 w 919"/>
                <a:gd name="T79" fmla="*/ 995 h 1008"/>
                <a:gd name="T80" fmla="*/ 257 w 919"/>
                <a:gd name="T81" fmla="*/ 957 h 1008"/>
                <a:gd name="T82" fmla="*/ 172 w 919"/>
                <a:gd name="T83" fmla="*/ 897 h 1008"/>
                <a:gd name="T84" fmla="*/ 101 w 919"/>
                <a:gd name="T85" fmla="*/ 819 h 1008"/>
                <a:gd name="T86" fmla="*/ 47 w 919"/>
                <a:gd name="T87" fmla="*/ 725 h 1008"/>
                <a:gd name="T88" fmla="*/ 12 w 919"/>
                <a:gd name="T89" fmla="*/ 620 h 1008"/>
                <a:gd name="T90" fmla="*/ 0 w 919"/>
                <a:gd name="T91" fmla="*/ 504 h 1008"/>
                <a:gd name="T92" fmla="*/ 12 w 919"/>
                <a:gd name="T93" fmla="*/ 388 h 1008"/>
                <a:gd name="T94" fmla="*/ 47 w 919"/>
                <a:gd name="T95" fmla="*/ 283 h 1008"/>
                <a:gd name="T96" fmla="*/ 101 w 919"/>
                <a:gd name="T97" fmla="*/ 189 h 1008"/>
                <a:gd name="T98" fmla="*/ 172 w 919"/>
                <a:gd name="T99" fmla="*/ 111 h 1008"/>
                <a:gd name="T100" fmla="*/ 257 w 919"/>
                <a:gd name="T101" fmla="*/ 52 h 1008"/>
                <a:gd name="T102" fmla="*/ 354 w 919"/>
                <a:gd name="T103" fmla="*/ 13 h 1008"/>
                <a:gd name="T104" fmla="*/ 459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59" y="126"/>
                  </a:moveTo>
                  <a:lnTo>
                    <a:pt x="412" y="130"/>
                  </a:lnTo>
                  <a:lnTo>
                    <a:pt x="368" y="141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2" y="358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5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2"/>
                  </a:lnTo>
                  <a:lnTo>
                    <a:pt x="368" y="868"/>
                  </a:lnTo>
                  <a:lnTo>
                    <a:pt x="412" y="879"/>
                  </a:lnTo>
                  <a:lnTo>
                    <a:pt x="459" y="882"/>
                  </a:lnTo>
                  <a:lnTo>
                    <a:pt x="506" y="879"/>
                  </a:lnTo>
                  <a:lnTo>
                    <a:pt x="550" y="868"/>
                  </a:lnTo>
                  <a:lnTo>
                    <a:pt x="593" y="852"/>
                  </a:lnTo>
                  <a:lnTo>
                    <a:pt x="633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5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8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41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6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20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9"/>
                  </a:lnTo>
                  <a:lnTo>
                    <a:pt x="784" y="860"/>
                  </a:lnTo>
                  <a:lnTo>
                    <a:pt x="746" y="897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4" y="995"/>
                  </a:lnTo>
                  <a:lnTo>
                    <a:pt x="512" y="1005"/>
                  </a:lnTo>
                  <a:lnTo>
                    <a:pt x="459" y="1008"/>
                  </a:lnTo>
                  <a:lnTo>
                    <a:pt x="405" y="1005"/>
                  </a:lnTo>
                  <a:lnTo>
                    <a:pt x="354" y="995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7"/>
                  </a:lnTo>
                  <a:lnTo>
                    <a:pt x="134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7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349D8D41-1767-4BF4-A7F9-1CBC4F817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1935163"/>
              <a:ext cx="146050" cy="146050"/>
            </a:xfrm>
            <a:custGeom>
              <a:avLst/>
              <a:gdLst>
                <a:gd name="T0" fmla="*/ 412 w 918"/>
                <a:gd name="T1" fmla="*/ 130 h 1008"/>
                <a:gd name="T2" fmla="*/ 325 w 918"/>
                <a:gd name="T3" fmla="*/ 156 h 1008"/>
                <a:gd name="T4" fmla="*/ 249 w 918"/>
                <a:gd name="T5" fmla="*/ 205 h 1008"/>
                <a:gd name="T6" fmla="*/ 186 w 918"/>
                <a:gd name="T7" fmla="*/ 273 h 1008"/>
                <a:gd name="T8" fmla="*/ 142 w 918"/>
                <a:gd name="T9" fmla="*/ 358 h 1008"/>
                <a:gd name="T10" fmla="*/ 118 w 918"/>
                <a:gd name="T11" fmla="*/ 453 h 1008"/>
                <a:gd name="T12" fmla="*/ 118 w 918"/>
                <a:gd name="T13" fmla="*/ 555 h 1008"/>
                <a:gd name="T14" fmla="*/ 142 w 918"/>
                <a:gd name="T15" fmla="*/ 651 h 1008"/>
                <a:gd name="T16" fmla="*/ 186 w 918"/>
                <a:gd name="T17" fmla="*/ 735 h 1008"/>
                <a:gd name="T18" fmla="*/ 249 w 918"/>
                <a:gd name="T19" fmla="*/ 803 h 1008"/>
                <a:gd name="T20" fmla="*/ 325 w 918"/>
                <a:gd name="T21" fmla="*/ 852 h 1008"/>
                <a:gd name="T22" fmla="*/ 412 w 918"/>
                <a:gd name="T23" fmla="*/ 879 h 1008"/>
                <a:gd name="T24" fmla="*/ 505 w 918"/>
                <a:gd name="T25" fmla="*/ 879 h 1008"/>
                <a:gd name="T26" fmla="*/ 593 w 918"/>
                <a:gd name="T27" fmla="*/ 852 h 1008"/>
                <a:gd name="T28" fmla="*/ 669 w 918"/>
                <a:gd name="T29" fmla="*/ 803 h 1008"/>
                <a:gd name="T30" fmla="*/ 731 w 918"/>
                <a:gd name="T31" fmla="*/ 735 h 1008"/>
                <a:gd name="T32" fmla="*/ 776 w 918"/>
                <a:gd name="T33" fmla="*/ 651 h 1008"/>
                <a:gd name="T34" fmla="*/ 800 w 918"/>
                <a:gd name="T35" fmla="*/ 555 h 1008"/>
                <a:gd name="T36" fmla="*/ 800 w 918"/>
                <a:gd name="T37" fmla="*/ 453 h 1008"/>
                <a:gd name="T38" fmla="*/ 776 w 918"/>
                <a:gd name="T39" fmla="*/ 358 h 1008"/>
                <a:gd name="T40" fmla="*/ 731 w 918"/>
                <a:gd name="T41" fmla="*/ 273 h 1008"/>
                <a:gd name="T42" fmla="*/ 669 w 918"/>
                <a:gd name="T43" fmla="*/ 205 h 1008"/>
                <a:gd name="T44" fmla="*/ 593 w 918"/>
                <a:gd name="T45" fmla="*/ 156 h 1008"/>
                <a:gd name="T46" fmla="*/ 505 w 918"/>
                <a:gd name="T47" fmla="*/ 130 h 1008"/>
                <a:gd name="T48" fmla="*/ 459 w 918"/>
                <a:gd name="T49" fmla="*/ 0 h 1008"/>
                <a:gd name="T50" fmla="*/ 564 w 918"/>
                <a:gd name="T51" fmla="*/ 13 h 1008"/>
                <a:gd name="T52" fmla="*/ 661 w 918"/>
                <a:gd name="T53" fmla="*/ 52 h 1008"/>
                <a:gd name="T54" fmla="*/ 746 w 918"/>
                <a:gd name="T55" fmla="*/ 111 h 1008"/>
                <a:gd name="T56" fmla="*/ 817 w 918"/>
                <a:gd name="T57" fmla="*/ 189 h 1008"/>
                <a:gd name="T58" fmla="*/ 871 w 918"/>
                <a:gd name="T59" fmla="*/ 283 h 1008"/>
                <a:gd name="T60" fmla="*/ 906 w 918"/>
                <a:gd name="T61" fmla="*/ 388 h 1008"/>
                <a:gd name="T62" fmla="*/ 918 w 918"/>
                <a:gd name="T63" fmla="*/ 504 h 1008"/>
                <a:gd name="T64" fmla="*/ 906 w 918"/>
                <a:gd name="T65" fmla="*/ 620 h 1008"/>
                <a:gd name="T66" fmla="*/ 871 w 918"/>
                <a:gd name="T67" fmla="*/ 725 h 1008"/>
                <a:gd name="T68" fmla="*/ 817 w 918"/>
                <a:gd name="T69" fmla="*/ 819 h 1008"/>
                <a:gd name="T70" fmla="*/ 746 w 918"/>
                <a:gd name="T71" fmla="*/ 897 h 1008"/>
                <a:gd name="T72" fmla="*/ 661 w 918"/>
                <a:gd name="T73" fmla="*/ 957 h 1008"/>
                <a:gd name="T74" fmla="*/ 564 w 918"/>
                <a:gd name="T75" fmla="*/ 995 h 1008"/>
                <a:gd name="T76" fmla="*/ 459 w 918"/>
                <a:gd name="T77" fmla="*/ 1008 h 1008"/>
                <a:gd name="T78" fmla="*/ 354 w 918"/>
                <a:gd name="T79" fmla="*/ 995 h 1008"/>
                <a:gd name="T80" fmla="*/ 257 w 918"/>
                <a:gd name="T81" fmla="*/ 957 h 1008"/>
                <a:gd name="T82" fmla="*/ 172 w 918"/>
                <a:gd name="T83" fmla="*/ 897 h 1008"/>
                <a:gd name="T84" fmla="*/ 101 w 918"/>
                <a:gd name="T85" fmla="*/ 819 h 1008"/>
                <a:gd name="T86" fmla="*/ 46 w 918"/>
                <a:gd name="T87" fmla="*/ 725 h 1008"/>
                <a:gd name="T88" fmla="*/ 12 w 918"/>
                <a:gd name="T89" fmla="*/ 620 h 1008"/>
                <a:gd name="T90" fmla="*/ 0 w 918"/>
                <a:gd name="T91" fmla="*/ 504 h 1008"/>
                <a:gd name="T92" fmla="*/ 12 w 918"/>
                <a:gd name="T93" fmla="*/ 388 h 1008"/>
                <a:gd name="T94" fmla="*/ 46 w 918"/>
                <a:gd name="T95" fmla="*/ 283 h 1008"/>
                <a:gd name="T96" fmla="*/ 101 w 918"/>
                <a:gd name="T97" fmla="*/ 189 h 1008"/>
                <a:gd name="T98" fmla="*/ 172 w 918"/>
                <a:gd name="T99" fmla="*/ 111 h 1008"/>
                <a:gd name="T100" fmla="*/ 257 w 918"/>
                <a:gd name="T101" fmla="*/ 52 h 1008"/>
                <a:gd name="T102" fmla="*/ 354 w 918"/>
                <a:gd name="T103" fmla="*/ 13 h 1008"/>
                <a:gd name="T104" fmla="*/ 459 w 918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8">
                  <a:moveTo>
                    <a:pt x="459" y="126"/>
                  </a:moveTo>
                  <a:lnTo>
                    <a:pt x="412" y="130"/>
                  </a:lnTo>
                  <a:lnTo>
                    <a:pt x="367" y="141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4"/>
                  </a:lnTo>
                  <a:lnTo>
                    <a:pt x="142" y="358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5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2"/>
                  </a:lnTo>
                  <a:lnTo>
                    <a:pt x="367" y="868"/>
                  </a:lnTo>
                  <a:lnTo>
                    <a:pt x="412" y="879"/>
                  </a:lnTo>
                  <a:lnTo>
                    <a:pt x="459" y="882"/>
                  </a:lnTo>
                  <a:lnTo>
                    <a:pt x="505" y="879"/>
                  </a:lnTo>
                  <a:lnTo>
                    <a:pt x="550" y="868"/>
                  </a:lnTo>
                  <a:lnTo>
                    <a:pt x="593" y="852"/>
                  </a:lnTo>
                  <a:lnTo>
                    <a:pt x="632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5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8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41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3"/>
                  </a:lnTo>
                  <a:lnTo>
                    <a:pt x="891" y="335"/>
                  </a:lnTo>
                  <a:lnTo>
                    <a:pt x="906" y="388"/>
                  </a:lnTo>
                  <a:lnTo>
                    <a:pt x="915" y="446"/>
                  </a:lnTo>
                  <a:lnTo>
                    <a:pt x="918" y="504"/>
                  </a:lnTo>
                  <a:lnTo>
                    <a:pt x="915" y="563"/>
                  </a:lnTo>
                  <a:lnTo>
                    <a:pt x="906" y="620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9"/>
                  </a:lnTo>
                  <a:lnTo>
                    <a:pt x="783" y="860"/>
                  </a:lnTo>
                  <a:lnTo>
                    <a:pt x="746" y="897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3" y="978"/>
                  </a:lnTo>
                  <a:lnTo>
                    <a:pt x="564" y="995"/>
                  </a:lnTo>
                  <a:lnTo>
                    <a:pt x="512" y="1005"/>
                  </a:lnTo>
                  <a:lnTo>
                    <a:pt x="459" y="1008"/>
                  </a:lnTo>
                  <a:lnTo>
                    <a:pt x="405" y="1005"/>
                  </a:lnTo>
                  <a:lnTo>
                    <a:pt x="354" y="995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7"/>
                  </a:lnTo>
                  <a:lnTo>
                    <a:pt x="134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A2D33372-F5A7-4162-9865-5E8A38ABE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1935163"/>
              <a:ext cx="146050" cy="146050"/>
            </a:xfrm>
            <a:custGeom>
              <a:avLst/>
              <a:gdLst>
                <a:gd name="T0" fmla="*/ 413 w 919"/>
                <a:gd name="T1" fmla="*/ 130 h 1008"/>
                <a:gd name="T2" fmla="*/ 326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3 w 919"/>
                <a:gd name="T9" fmla="*/ 358 h 1008"/>
                <a:gd name="T10" fmla="*/ 118 w 919"/>
                <a:gd name="T11" fmla="*/ 453 h 1008"/>
                <a:gd name="T12" fmla="*/ 118 w 919"/>
                <a:gd name="T13" fmla="*/ 555 h 1008"/>
                <a:gd name="T14" fmla="*/ 143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6 w 919"/>
                <a:gd name="T21" fmla="*/ 852 h 1008"/>
                <a:gd name="T22" fmla="*/ 413 w 919"/>
                <a:gd name="T23" fmla="*/ 879 h 1008"/>
                <a:gd name="T24" fmla="*/ 506 w 919"/>
                <a:gd name="T25" fmla="*/ 879 h 1008"/>
                <a:gd name="T26" fmla="*/ 593 w 919"/>
                <a:gd name="T27" fmla="*/ 852 h 1008"/>
                <a:gd name="T28" fmla="*/ 670 w 919"/>
                <a:gd name="T29" fmla="*/ 803 h 1008"/>
                <a:gd name="T30" fmla="*/ 732 w 919"/>
                <a:gd name="T31" fmla="*/ 735 h 1008"/>
                <a:gd name="T32" fmla="*/ 777 w 919"/>
                <a:gd name="T33" fmla="*/ 651 h 1008"/>
                <a:gd name="T34" fmla="*/ 801 w 919"/>
                <a:gd name="T35" fmla="*/ 555 h 1008"/>
                <a:gd name="T36" fmla="*/ 801 w 919"/>
                <a:gd name="T37" fmla="*/ 453 h 1008"/>
                <a:gd name="T38" fmla="*/ 777 w 919"/>
                <a:gd name="T39" fmla="*/ 358 h 1008"/>
                <a:gd name="T40" fmla="*/ 732 w 919"/>
                <a:gd name="T41" fmla="*/ 273 h 1008"/>
                <a:gd name="T42" fmla="*/ 670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60 w 919"/>
                <a:gd name="T49" fmla="*/ 0 h 1008"/>
                <a:gd name="T50" fmla="*/ 565 w 919"/>
                <a:gd name="T51" fmla="*/ 13 h 1008"/>
                <a:gd name="T52" fmla="*/ 661 w 919"/>
                <a:gd name="T53" fmla="*/ 52 h 1008"/>
                <a:gd name="T54" fmla="*/ 747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20 h 1008"/>
                <a:gd name="T66" fmla="*/ 872 w 919"/>
                <a:gd name="T67" fmla="*/ 725 h 1008"/>
                <a:gd name="T68" fmla="*/ 818 w 919"/>
                <a:gd name="T69" fmla="*/ 819 h 1008"/>
                <a:gd name="T70" fmla="*/ 747 w 919"/>
                <a:gd name="T71" fmla="*/ 897 h 1008"/>
                <a:gd name="T72" fmla="*/ 661 w 919"/>
                <a:gd name="T73" fmla="*/ 957 h 1008"/>
                <a:gd name="T74" fmla="*/ 565 w 919"/>
                <a:gd name="T75" fmla="*/ 995 h 1008"/>
                <a:gd name="T76" fmla="*/ 460 w 919"/>
                <a:gd name="T77" fmla="*/ 1008 h 1008"/>
                <a:gd name="T78" fmla="*/ 354 w 919"/>
                <a:gd name="T79" fmla="*/ 995 h 1008"/>
                <a:gd name="T80" fmla="*/ 258 w 919"/>
                <a:gd name="T81" fmla="*/ 957 h 1008"/>
                <a:gd name="T82" fmla="*/ 173 w 919"/>
                <a:gd name="T83" fmla="*/ 897 h 1008"/>
                <a:gd name="T84" fmla="*/ 101 w 919"/>
                <a:gd name="T85" fmla="*/ 819 h 1008"/>
                <a:gd name="T86" fmla="*/ 46 w 919"/>
                <a:gd name="T87" fmla="*/ 725 h 1008"/>
                <a:gd name="T88" fmla="*/ 12 w 919"/>
                <a:gd name="T89" fmla="*/ 620 h 1008"/>
                <a:gd name="T90" fmla="*/ 0 w 919"/>
                <a:gd name="T91" fmla="*/ 504 h 1008"/>
                <a:gd name="T92" fmla="*/ 12 w 919"/>
                <a:gd name="T93" fmla="*/ 388 h 1008"/>
                <a:gd name="T94" fmla="*/ 46 w 919"/>
                <a:gd name="T95" fmla="*/ 283 h 1008"/>
                <a:gd name="T96" fmla="*/ 101 w 919"/>
                <a:gd name="T97" fmla="*/ 189 h 1008"/>
                <a:gd name="T98" fmla="*/ 173 w 919"/>
                <a:gd name="T99" fmla="*/ 111 h 1008"/>
                <a:gd name="T100" fmla="*/ 258 w 919"/>
                <a:gd name="T101" fmla="*/ 52 h 1008"/>
                <a:gd name="T102" fmla="*/ 354 w 919"/>
                <a:gd name="T103" fmla="*/ 13 h 1008"/>
                <a:gd name="T104" fmla="*/ 460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60" y="126"/>
                  </a:moveTo>
                  <a:lnTo>
                    <a:pt x="413" y="130"/>
                  </a:lnTo>
                  <a:lnTo>
                    <a:pt x="368" y="141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3" y="358"/>
                  </a:lnTo>
                  <a:lnTo>
                    <a:pt x="128" y="404"/>
                  </a:lnTo>
                  <a:lnTo>
                    <a:pt x="118" y="453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5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6" y="830"/>
                  </a:lnTo>
                  <a:lnTo>
                    <a:pt x="326" y="852"/>
                  </a:lnTo>
                  <a:lnTo>
                    <a:pt x="368" y="868"/>
                  </a:lnTo>
                  <a:lnTo>
                    <a:pt x="413" y="879"/>
                  </a:lnTo>
                  <a:lnTo>
                    <a:pt x="460" y="882"/>
                  </a:lnTo>
                  <a:lnTo>
                    <a:pt x="506" y="879"/>
                  </a:lnTo>
                  <a:lnTo>
                    <a:pt x="551" y="868"/>
                  </a:lnTo>
                  <a:lnTo>
                    <a:pt x="593" y="852"/>
                  </a:lnTo>
                  <a:lnTo>
                    <a:pt x="633" y="830"/>
                  </a:lnTo>
                  <a:lnTo>
                    <a:pt x="670" y="803"/>
                  </a:lnTo>
                  <a:lnTo>
                    <a:pt x="703" y="771"/>
                  </a:lnTo>
                  <a:lnTo>
                    <a:pt x="732" y="735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5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3"/>
                  </a:lnTo>
                  <a:lnTo>
                    <a:pt x="792" y="404"/>
                  </a:lnTo>
                  <a:lnTo>
                    <a:pt x="777" y="358"/>
                  </a:lnTo>
                  <a:lnTo>
                    <a:pt x="757" y="314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41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4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6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20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9"/>
                  </a:lnTo>
                  <a:lnTo>
                    <a:pt x="784" y="860"/>
                  </a:lnTo>
                  <a:lnTo>
                    <a:pt x="747" y="897"/>
                  </a:lnTo>
                  <a:lnTo>
                    <a:pt x="706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5" y="995"/>
                  </a:lnTo>
                  <a:lnTo>
                    <a:pt x="513" y="1005"/>
                  </a:lnTo>
                  <a:lnTo>
                    <a:pt x="460" y="1008"/>
                  </a:lnTo>
                  <a:lnTo>
                    <a:pt x="406" y="1005"/>
                  </a:lnTo>
                  <a:lnTo>
                    <a:pt x="354" y="995"/>
                  </a:lnTo>
                  <a:lnTo>
                    <a:pt x="305" y="978"/>
                  </a:lnTo>
                  <a:lnTo>
                    <a:pt x="258" y="957"/>
                  </a:lnTo>
                  <a:lnTo>
                    <a:pt x="214" y="929"/>
                  </a:lnTo>
                  <a:lnTo>
                    <a:pt x="173" y="897"/>
                  </a:lnTo>
                  <a:lnTo>
                    <a:pt x="135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6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4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0" name="Freeform 378">
            <a:extLst>
              <a:ext uri="{FF2B5EF4-FFF2-40B4-BE49-F238E27FC236}">
                <a16:creationId xmlns:a16="http://schemas.microsoft.com/office/drawing/2014/main" id="{D0F55793-6D15-4D2B-838E-EF26DC735EF6}"/>
              </a:ext>
            </a:extLst>
          </p:cNvPr>
          <p:cNvSpPr>
            <a:spLocks noEditPoints="1"/>
          </p:cNvSpPr>
          <p:nvPr/>
        </p:nvSpPr>
        <p:spPr bwMode="auto">
          <a:xfrm>
            <a:off x="4802729" y="3177720"/>
            <a:ext cx="343969" cy="499695"/>
          </a:xfrm>
          <a:custGeom>
            <a:avLst/>
            <a:gdLst>
              <a:gd name="T0" fmla="*/ 986 w 2410"/>
              <a:gd name="T1" fmla="*/ 2026 h 3500"/>
              <a:gd name="T2" fmla="*/ 834 w 2410"/>
              <a:gd name="T3" fmla="*/ 2245 h 3500"/>
              <a:gd name="T4" fmla="*/ 847 w 2410"/>
              <a:gd name="T5" fmla="*/ 2466 h 3500"/>
              <a:gd name="T6" fmla="*/ 935 w 2410"/>
              <a:gd name="T7" fmla="*/ 2570 h 3500"/>
              <a:gd name="T8" fmla="*/ 1009 w 2410"/>
              <a:gd name="T9" fmla="*/ 2642 h 3500"/>
              <a:gd name="T10" fmla="*/ 1016 w 2410"/>
              <a:gd name="T11" fmla="*/ 2752 h 3500"/>
              <a:gd name="T12" fmla="*/ 1018 w 2410"/>
              <a:gd name="T13" fmla="*/ 2852 h 3500"/>
              <a:gd name="T14" fmla="*/ 1138 w 2410"/>
              <a:gd name="T15" fmla="*/ 2996 h 3500"/>
              <a:gd name="T16" fmla="*/ 1327 w 2410"/>
              <a:gd name="T17" fmla="*/ 2964 h 3500"/>
              <a:gd name="T18" fmla="*/ 1394 w 2410"/>
              <a:gd name="T19" fmla="*/ 2815 h 3500"/>
              <a:gd name="T20" fmla="*/ 1394 w 2410"/>
              <a:gd name="T21" fmla="*/ 2710 h 3500"/>
              <a:gd name="T22" fmla="*/ 1418 w 2410"/>
              <a:gd name="T23" fmla="*/ 2617 h 3500"/>
              <a:gd name="T24" fmla="*/ 1507 w 2410"/>
              <a:gd name="T25" fmla="*/ 2542 h 3500"/>
              <a:gd name="T26" fmla="*/ 1581 w 2410"/>
              <a:gd name="T27" fmla="*/ 2410 h 3500"/>
              <a:gd name="T28" fmla="*/ 1543 w 2410"/>
              <a:gd name="T29" fmla="*/ 2160 h 3500"/>
              <a:gd name="T30" fmla="*/ 1343 w 2410"/>
              <a:gd name="T31" fmla="*/ 1982 h 3500"/>
              <a:gd name="T32" fmla="*/ 1065 w 2410"/>
              <a:gd name="T33" fmla="*/ 303 h 3500"/>
              <a:gd name="T34" fmla="*/ 702 w 2410"/>
              <a:gd name="T35" fmla="*/ 474 h 3500"/>
              <a:gd name="T36" fmla="*/ 473 w 2410"/>
              <a:gd name="T37" fmla="*/ 799 h 3500"/>
              <a:gd name="T38" fmla="*/ 423 w 2410"/>
              <a:gd name="T39" fmla="*/ 1407 h 3500"/>
              <a:gd name="T40" fmla="*/ 432 w 2410"/>
              <a:gd name="T41" fmla="*/ 1445 h 3500"/>
              <a:gd name="T42" fmla="*/ 1960 w 2410"/>
              <a:gd name="T43" fmla="*/ 1464 h 3500"/>
              <a:gd name="T44" fmla="*/ 1985 w 2410"/>
              <a:gd name="T45" fmla="*/ 1432 h 3500"/>
              <a:gd name="T46" fmla="*/ 1936 w 2410"/>
              <a:gd name="T47" fmla="*/ 799 h 3500"/>
              <a:gd name="T48" fmla="*/ 1708 w 2410"/>
              <a:gd name="T49" fmla="*/ 474 h 3500"/>
              <a:gd name="T50" fmla="*/ 1345 w 2410"/>
              <a:gd name="T51" fmla="*/ 303 h 3500"/>
              <a:gd name="T52" fmla="*/ 1370 w 2410"/>
              <a:gd name="T53" fmla="*/ 13 h 3500"/>
              <a:gd name="T54" fmla="*/ 1811 w 2410"/>
              <a:gd name="T55" fmla="*/ 189 h 3500"/>
              <a:gd name="T56" fmla="*/ 2129 w 2410"/>
              <a:gd name="T57" fmla="*/ 531 h 3500"/>
              <a:gd name="T58" fmla="*/ 2271 w 2410"/>
              <a:gd name="T59" fmla="*/ 988 h 3500"/>
              <a:gd name="T60" fmla="*/ 2281 w 2410"/>
              <a:gd name="T61" fmla="*/ 1451 h 3500"/>
              <a:gd name="T62" fmla="*/ 2373 w 2410"/>
              <a:gd name="T63" fmla="*/ 1475 h 3500"/>
              <a:gd name="T64" fmla="*/ 2408 w 2410"/>
              <a:gd name="T65" fmla="*/ 1870 h 3500"/>
              <a:gd name="T66" fmla="*/ 2370 w 2410"/>
              <a:gd name="T67" fmla="*/ 1897 h 3500"/>
              <a:gd name="T68" fmla="*/ 1952 w 2410"/>
              <a:gd name="T69" fmla="*/ 1935 h 3500"/>
              <a:gd name="T70" fmla="*/ 1924 w 2410"/>
              <a:gd name="T71" fmla="*/ 2082 h 3500"/>
              <a:gd name="T72" fmla="*/ 2046 w 2410"/>
              <a:gd name="T73" fmla="*/ 2163 h 3500"/>
              <a:gd name="T74" fmla="*/ 2398 w 2410"/>
              <a:gd name="T75" fmla="*/ 2173 h 3500"/>
              <a:gd name="T76" fmla="*/ 2403 w 2410"/>
              <a:gd name="T77" fmla="*/ 2402 h 3500"/>
              <a:gd name="T78" fmla="*/ 2368 w 2410"/>
              <a:gd name="T79" fmla="*/ 2420 h 3500"/>
              <a:gd name="T80" fmla="*/ 1935 w 2410"/>
              <a:gd name="T81" fmla="*/ 2479 h 3500"/>
              <a:gd name="T82" fmla="*/ 1935 w 2410"/>
              <a:gd name="T83" fmla="*/ 2628 h 3500"/>
              <a:gd name="T84" fmla="*/ 2366 w 2410"/>
              <a:gd name="T85" fmla="*/ 2687 h 3500"/>
              <a:gd name="T86" fmla="*/ 2402 w 2410"/>
              <a:gd name="T87" fmla="*/ 2704 h 3500"/>
              <a:gd name="T88" fmla="*/ 2396 w 2410"/>
              <a:gd name="T89" fmla="*/ 2931 h 3500"/>
              <a:gd name="T90" fmla="*/ 2358 w 2410"/>
              <a:gd name="T91" fmla="*/ 2943 h 3500"/>
              <a:gd name="T92" fmla="*/ 1935 w 2410"/>
              <a:gd name="T93" fmla="*/ 3002 h 3500"/>
              <a:gd name="T94" fmla="*/ 1935 w 2410"/>
              <a:gd name="T95" fmla="*/ 3152 h 3500"/>
              <a:gd name="T96" fmla="*/ 2368 w 2410"/>
              <a:gd name="T97" fmla="*/ 3210 h 3500"/>
              <a:gd name="T98" fmla="*/ 2403 w 2410"/>
              <a:gd name="T99" fmla="*/ 3226 h 3500"/>
              <a:gd name="T100" fmla="*/ 2387 w 2410"/>
              <a:gd name="T101" fmla="*/ 3478 h 3500"/>
              <a:gd name="T102" fmla="*/ 37 w 2410"/>
              <a:gd name="T103" fmla="*/ 3490 h 3500"/>
              <a:gd name="T104" fmla="*/ 3 w 2410"/>
              <a:gd name="T105" fmla="*/ 1520 h 3500"/>
              <a:gd name="T106" fmla="*/ 91 w 2410"/>
              <a:gd name="T107" fmla="*/ 1465 h 3500"/>
              <a:gd name="T108" fmla="*/ 135 w 2410"/>
              <a:gd name="T109" fmla="*/ 1429 h 3500"/>
              <a:gd name="T110" fmla="*/ 148 w 2410"/>
              <a:gd name="T111" fmla="*/ 906 h 3500"/>
              <a:gd name="T112" fmla="*/ 323 w 2410"/>
              <a:gd name="T113" fmla="*/ 465 h 3500"/>
              <a:gd name="T114" fmla="*/ 665 w 2410"/>
              <a:gd name="T115" fmla="*/ 146 h 3500"/>
              <a:gd name="T116" fmla="*/ 1121 w 2410"/>
              <a:gd name="T117" fmla="*/ 3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10" h="3500">
                <a:moveTo>
                  <a:pt x="1204" y="1956"/>
                </a:moveTo>
                <a:lnTo>
                  <a:pt x="1156" y="1960"/>
                </a:lnTo>
                <a:lnTo>
                  <a:pt x="1111" y="1968"/>
                </a:lnTo>
                <a:lnTo>
                  <a:pt x="1067" y="1982"/>
                </a:lnTo>
                <a:lnTo>
                  <a:pt x="1026" y="2001"/>
                </a:lnTo>
                <a:lnTo>
                  <a:pt x="986" y="2026"/>
                </a:lnTo>
                <a:lnTo>
                  <a:pt x="951" y="2053"/>
                </a:lnTo>
                <a:lnTo>
                  <a:pt x="919" y="2085"/>
                </a:lnTo>
                <a:lnTo>
                  <a:pt x="892" y="2121"/>
                </a:lnTo>
                <a:lnTo>
                  <a:pt x="867" y="2160"/>
                </a:lnTo>
                <a:lnTo>
                  <a:pt x="848" y="2201"/>
                </a:lnTo>
                <a:lnTo>
                  <a:pt x="834" y="2245"/>
                </a:lnTo>
                <a:lnTo>
                  <a:pt x="826" y="2291"/>
                </a:lnTo>
                <a:lnTo>
                  <a:pt x="822" y="2339"/>
                </a:lnTo>
                <a:lnTo>
                  <a:pt x="825" y="2377"/>
                </a:lnTo>
                <a:lnTo>
                  <a:pt x="829" y="2410"/>
                </a:lnTo>
                <a:lnTo>
                  <a:pt x="837" y="2440"/>
                </a:lnTo>
                <a:lnTo>
                  <a:pt x="847" y="2466"/>
                </a:lnTo>
                <a:lnTo>
                  <a:pt x="859" y="2489"/>
                </a:lnTo>
                <a:lnTo>
                  <a:pt x="872" y="2509"/>
                </a:lnTo>
                <a:lnTo>
                  <a:pt x="887" y="2526"/>
                </a:lnTo>
                <a:lnTo>
                  <a:pt x="903" y="2542"/>
                </a:lnTo>
                <a:lnTo>
                  <a:pt x="919" y="2557"/>
                </a:lnTo>
                <a:lnTo>
                  <a:pt x="935" y="2570"/>
                </a:lnTo>
                <a:lnTo>
                  <a:pt x="951" y="2582"/>
                </a:lnTo>
                <a:lnTo>
                  <a:pt x="966" y="2594"/>
                </a:lnTo>
                <a:lnTo>
                  <a:pt x="979" y="2605"/>
                </a:lnTo>
                <a:lnTo>
                  <a:pt x="992" y="2617"/>
                </a:lnTo>
                <a:lnTo>
                  <a:pt x="1001" y="2629"/>
                </a:lnTo>
                <a:lnTo>
                  <a:pt x="1009" y="2642"/>
                </a:lnTo>
                <a:lnTo>
                  <a:pt x="1014" y="2656"/>
                </a:lnTo>
                <a:lnTo>
                  <a:pt x="1016" y="2672"/>
                </a:lnTo>
                <a:lnTo>
                  <a:pt x="1016" y="2689"/>
                </a:lnTo>
                <a:lnTo>
                  <a:pt x="1016" y="2710"/>
                </a:lnTo>
                <a:lnTo>
                  <a:pt x="1016" y="2731"/>
                </a:lnTo>
                <a:lnTo>
                  <a:pt x="1016" y="2752"/>
                </a:lnTo>
                <a:lnTo>
                  <a:pt x="1016" y="2774"/>
                </a:lnTo>
                <a:lnTo>
                  <a:pt x="1015" y="2792"/>
                </a:lnTo>
                <a:lnTo>
                  <a:pt x="1015" y="2806"/>
                </a:lnTo>
                <a:lnTo>
                  <a:pt x="1015" y="2815"/>
                </a:lnTo>
                <a:lnTo>
                  <a:pt x="1015" y="2818"/>
                </a:lnTo>
                <a:lnTo>
                  <a:pt x="1018" y="2852"/>
                </a:lnTo>
                <a:lnTo>
                  <a:pt x="1028" y="2886"/>
                </a:lnTo>
                <a:lnTo>
                  <a:pt x="1042" y="2914"/>
                </a:lnTo>
                <a:lnTo>
                  <a:pt x="1060" y="2941"/>
                </a:lnTo>
                <a:lnTo>
                  <a:pt x="1083" y="2964"/>
                </a:lnTo>
                <a:lnTo>
                  <a:pt x="1110" y="2982"/>
                </a:lnTo>
                <a:lnTo>
                  <a:pt x="1138" y="2996"/>
                </a:lnTo>
                <a:lnTo>
                  <a:pt x="1170" y="3006"/>
                </a:lnTo>
                <a:lnTo>
                  <a:pt x="1204" y="3009"/>
                </a:lnTo>
                <a:lnTo>
                  <a:pt x="1238" y="3006"/>
                </a:lnTo>
                <a:lnTo>
                  <a:pt x="1271" y="2996"/>
                </a:lnTo>
                <a:lnTo>
                  <a:pt x="1300" y="2982"/>
                </a:lnTo>
                <a:lnTo>
                  <a:pt x="1327" y="2964"/>
                </a:lnTo>
                <a:lnTo>
                  <a:pt x="1350" y="2941"/>
                </a:lnTo>
                <a:lnTo>
                  <a:pt x="1368" y="2914"/>
                </a:lnTo>
                <a:lnTo>
                  <a:pt x="1382" y="2886"/>
                </a:lnTo>
                <a:lnTo>
                  <a:pt x="1392" y="2852"/>
                </a:lnTo>
                <a:lnTo>
                  <a:pt x="1394" y="2818"/>
                </a:lnTo>
                <a:lnTo>
                  <a:pt x="1394" y="2815"/>
                </a:lnTo>
                <a:lnTo>
                  <a:pt x="1394" y="2806"/>
                </a:lnTo>
                <a:lnTo>
                  <a:pt x="1394" y="2792"/>
                </a:lnTo>
                <a:lnTo>
                  <a:pt x="1394" y="2774"/>
                </a:lnTo>
                <a:lnTo>
                  <a:pt x="1394" y="2752"/>
                </a:lnTo>
                <a:lnTo>
                  <a:pt x="1394" y="2731"/>
                </a:lnTo>
                <a:lnTo>
                  <a:pt x="1394" y="2710"/>
                </a:lnTo>
                <a:lnTo>
                  <a:pt x="1394" y="2689"/>
                </a:lnTo>
                <a:lnTo>
                  <a:pt x="1394" y="2672"/>
                </a:lnTo>
                <a:lnTo>
                  <a:pt x="1396" y="2656"/>
                </a:lnTo>
                <a:lnTo>
                  <a:pt x="1401" y="2642"/>
                </a:lnTo>
                <a:lnTo>
                  <a:pt x="1409" y="2629"/>
                </a:lnTo>
                <a:lnTo>
                  <a:pt x="1418" y="2617"/>
                </a:lnTo>
                <a:lnTo>
                  <a:pt x="1431" y="2605"/>
                </a:lnTo>
                <a:lnTo>
                  <a:pt x="1444" y="2594"/>
                </a:lnTo>
                <a:lnTo>
                  <a:pt x="1459" y="2582"/>
                </a:lnTo>
                <a:lnTo>
                  <a:pt x="1475" y="2570"/>
                </a:lnTo>
                <a:lnTo>
                  <a:pt x="1491" y="2557"/>
                </a:lnTo>
                <a:lnTo>
                  <a:pt x="1507" y="2542"/>
                </a:lnTo>
                <a:lnTo>
                  <a:pt x="1522" y="2526"/>
                </a:lnTo>
                <a:lnTo>
                  <a:pt x="1537" y="2509"/>
                </a:lnTo>
                <a:lnTo>
                  <a:pt x="1551" y="2489"/>
                </a:lnTo>
                <a:lnTo>
                  <a:pt x="1563" y="2466"/>
                </a:lnTo>
                <a:lnTo>
                  <a:pt x="1572" y="2440"/>
                </a:lnTo>
                <a:lnTo>
                  <a:pt x="1581" y="2410"/>
                </a:lnTo>
                <a:lnTo>
                  <a:pt x="1585" y="2377"/>
                </a:lnTo>
                <a:lnTo>
                  <a:pt x="1587" y="2339"/>
                </a:lnTo>
                <a:lnTo>
                  <a:pt x="1584" y="2291"/>
                </a:lnTo>
                <a:lnTo>
                  <a:pt x="1576" y="2245"/>
                </a:lnTo>
                <a:lnTo>
                  <a:pt x="1562" y="2201"/>
                </a:lnTo>
                <a:lnTo>
                  <a:pt x="1543" y="2160"/>
                </a:lnTo>
                <a:lnTo>
                  <a:pt x="1518" y="2121"/>
                </a:lnTo>
                <a:lnTo>
                  <a:pt x="1491" y="2085"/>
                </a:lnTo>
                <a:lnTo>
                  <a:pt x="1459" y="2053"/>
                </a:lnTo>
                <a:lnTo>
                  <a:pt x="1424" y="2026"/>
                </a:lnTo>
                <a:lnTo>
                  <a:pt x="1384" y="2001"/>
                </a:lnTo>
                <a:lnTo>
                  <a:pt x="1343" y="1982"/>
                </a:lnTo>
                <a:lnTo>
                  <a:pt x="1299" y="1968"/>
                </a:lnTo>
                <a:lnTo>
                  <a:pt x="1253" y="1960"/>
                </a:lnTo>
                <a:lnTo>
                  <a:pt x="1204" y="1956"/>
                </a:lnTo>
                <a:close/>
                <a:moveTo>
                  <a:pt x="1204" y="290"/>
                </a:moveTo>
                <a:lnTo>
                  <a:pt x="1134" y="293"/>
                </a:lnTo>
                <a:lnTo>
                  <a:pt x="1065" y="303"/>
                </a:lnTo>
                <a:lnTo>
                  <a:pt x="998" y="318"/>
                </a:lnTo>
                <a:lnTo>
                  <a:pt x="933" y="339"/>
                </a:lnTo>
                <a:lnTo>
                  <a:pt x="870" y="365"/>
                </a:lnTo>
                <a:lnTo>
                  <a:pt x="811" y="397"/>
                </a:lnTo>
                <a:lnTo>
                  <a:pt x="754" y="433"/>
                </a:lnTo>
                <a:lnTo>
                  <a:pt x="702" y="474"/>
                </a:lnTo>
                <a:lnTo>
                  <a:pt x="653" y="519"/>
                </a:lnTo>
                <a:lnTo>
                  <a:pt x="607" y="568"/>
                </a:lnTo>
                <a:lnTo>
                  <a:pt x="567" y="621"/>
                </a:lnTo>
                <a:lnTo>
                  <a:pt x="531" y="677"/>
                </a:lnTo>
                <a:lnTo>
                  <a:pt x="499" y="736"/>
                </a:lnTo>
                <a:lnTo>
                  <a:pt x="473" y="799"/>
                </a:lnTo>
                <a:lnTo>
                  <a:pt x="452" y="864"/>
                </a:lnTo>
                <a:lnTo>
                  <a:pt x="436" y="931"/>
                </a:lnTo>
                <a:lnTo>
                  <a:pt x="428" y="1001"/>
                </a:lnTo>
                <a:lnTo>
                  <a:pt x="424" y="1072"/>
                </a:lnTo>
                <a:lnTo>
                  <a:pt x="423" y="1072"/>
                </a:lnTo>
                <a:lnTo>
                  <a:pt x="423" y="1407"/>
                </a:lnTo>
                <a:lnTo>
                  <a:pt x="423" y="1409"/>
                </a:lnTo>
                <a:lnTo>
                  <a:pt x="423" y="1413"/>
                </a:lnTo>
                <a:lnTo>
                  <a:pt x="424" y="1419"/>
                </a:lnTo>
                <a:lnTo>
                  <a:pt x="426" y="1427"/>
                </a:lnTo>
                <a:lnTo>
                  <a:pt x="428" y="1436"/>
                </a:lnTo>
                <a:lnTo>
                  <a:pt x="432" y="1445"/>
                </a:lnTo>
                <a:lnTo>
                  <a:pt x="438" y="1452"/>
                </a:lnTo>
                <a:lnTo>
                  <a:pt x="446" y="1459"/>
                </a:lnTo>
                <a:lnTo>
                  <a:pt x="457" y="1463"/>
                </a:lnTo>
                <a:lnTo>
                  <a:pt x="471" y="1465"/>
                </a:lnTo>
                <a:lnTo>
                  <a:pt x="1946" y="1465"/>
                </a:lnTo>
                <a:lnTo>
                  <a:pt x="1960" y="1464"/>
                </a:lnTo>
                <a:lnTo>
                  <a:pt x="1969" y="1460"/>
                </a:lnTo>
                <a:lnTo>
                  <a:pt x="1977" y="1455"/>
                </a:lnTo>
                <a:lnTo>
                  <a:pt x="1981" y="1448"/>
                </a:lnTo>
                <a:lnTo>
                  <a:pt x="1984" y="1442"/>
                </a:lnTo>
                <a:lnTo>
                  <a:pt x="1985" y="1436"/>
                </a:lnTo>
                <a:lnTo>
                  <a:pt x="1985" y="1432"/>
                </a:lnTo>
                <a:lnTo>
                  <a:pt x="1985" y="1431"/>
                </a:lnTo>
                <a:lnTo>
                  <a:pt x="1985" y="1072"/>
                </a:lnTo>
                <a:lnTo>
                  <a:pt x="1982" y="1001"/>
                </a:lnTo>
                <a:lnTo>
                  <a:pt x="1974" y="931"/>
                </a:lnTo>
                <a:lnTo>
                  <a:pt x="1958" y="864"/>
                </a:lnTo>
                <a:lnTo>
                  <a:pt x="1936" y="799"/>
                </a:lnTo>
                <a:lnTo>
                  <a:pt x="1911" y="736"/>
                </a:lnTo>
                <a:lnTo>
                  <a:pt x="1879" y="677"/>
                </a:lnTo>
                <a:lnTo>
                  <a:pt x="1843" y="621"/>
                </a:lnTo>
                <a:lnTo>
                  <a:pt x="1802" y="568"/>
                </a:lnTo>
                <a:lnTo>
                  <a:pt x="1757" y="519"/>
                </a:lnTo>
                <a:lnTo>
                  <a:pt x="1708" y="474"/>
                </a:lnTo>
                <a:lnTo>
                  <a:pt x="1654" y="433"/>
                </a:lnTo>
                <a:lnTo>
                  <a:pt x="1599" y="397"/>
                </a:lnTo>
                <a:lnTo>
                  <a:pt x="1539" y="365"/>
                </a:lnTo>
                <a:lnTo>
                  <a:pt x="1477" y="339"/>
                </a:lnTo>
                <a:lnTo>
                  <a:pt x="1412" y="318"/>
                </a:lnTo>
                <a:lnTo>
                  <a:pt x="1345" y="303"/>
                </a:lnTo>
                <a:lnTo>
                  <a:pt x="1276" y="293"/>
                </a:lnTo>
                <a:lnTo>
                  <a:pt x="1204" y="290"/>
                </a:lnTo>
                <a:close/>
                <a:moveTo>
                  <a:pt x="1204" y="0"/>
                </a:moveTo>
                <a:lnTo>
                  <a:pt x="1204" y="0"/>
                </a:lnTo>
                <a:lnTo>
                  <a:pt x="1288" y="3"/>
                </a:lnTo>
                <a:lnTo>
                  <a:pt x="1370" y="13"/>
                </a:lnTo>
                <a:lnTo>
                  <a:pt x="1450" y="28"/>
                </a:lnTo>
                <a:lnTo>
                  <a:pt x="1528" y="50"/>
                </a:lnTo>
                <a:lnTo>
                  <a:pt x="1602" y="77"/>
                </a:lnTo>
                <a:lnTo>
                  <a:pt x="1675" y="109"/>
                </a:lnTo>
                <a:lnTo>
                  <a:pt x="1745" y="146"/>
                </a:lnTo>
                <a:lnTo>
                  <a:pt x="1811" y="189"/>
                </a:lnTo>
                <a:lnTo>
                  <a:pt x="1874" y="236"/>
                </a:lnTo>
                <a:lnTo>
                  <a:pt x="1933" y="287"/>
                </a:lnTo>
                <a:lnTo>
                  <a:pt x="1988" y="342"/>
                </a:lnTo>
                <a:lnTo>
                  <a:pt x="2040" y="402"/>
                </a:lnTo>
                <a:lnTo>
                  <a:pt x="2086" y="465"/>
                </a:lnTo>
                <a:lnTo>
                  <a:pt x="2129" y="531"/>
                </a:lnTo>
                <a:lnTo>
                  <a:pt x="2166" y="601"/>
                </a:lnTo>
                <a:lnTo>
                  <a:pt x="2198" y="674"/>
                </a:lnTo>
                <a:lnTo>
                  <a:pt x="2226" y="748"/>
                </a:lnTo>
                <a:lnTo>
                  <a:pt x="2247" y="826"/>
                </a:lnTo>
                <a:lnTo>
                  <a:pt x="2262" y="906"/>
                </a:lnTo>
                <a:lnTo>
                  <a:pt x="2271" y="988"/>
                </a:lnTo>
                <a:lnTo>
                  <a:pt x="2275" y="1072"/>
                </a:lnTo>
                <a:lnTo>
                  <a:pt x="2275" y="1431"/>
                </a:lnTo>
                <a:lnTo>
                  <a:pt x="2275" y="1433"/>
                </a:lnTo>
                <a:lnTo>
                  <a:pt x="2276" y="1438"/>
                </a:lnTo>
                <a:lnTo>
                  <a:pt x="2278" y="1445"/>
                </a:lnTo>
                <a:lnTo>
                  <a:pt x="2281" y="1451"/>
                </a:lnTo>
                <a:lnTo>
                  <a:pt x="2287" y="1459"/>
                </a:lnTo>
                <a:lnTo>
                  <a:pt x="2296" y="1463"/>
                </a:lnTo>
                <a:lnTo>
                  <a:pt x="2309" y="1465"/>
                </a:lnTo>
                <a:lnTo>
                  <a:pt x="2335" y="1465"/>
                </a:lnTo>
                <a:lnTo>
                  <a:pt x="2354" y="1467"/>
                </a:lnTo>
                <a:lnTo>
                  <a:pt x="2373" y="1475"/>
                </a:lnTo>
                <a:lnTo>
                  <a:pt x="2387" y="1487"/>
                </a:lnTo>
                <a:lnTo>
                  <a:pt x="2399" y="1503"/>
                </a:lnTo>
                <a:lnTo>
                  <a:pt x="2407" y="1520"/>
                </a:lnTo>
                <a:lnTo>
                  <a:pt x="2410" y="1540"/>
                </a:lnTo>
                <a:lnTo>
                  <a:pt x="2410" y="1855"/>
                </a:lnTo>
                <a:lnTo>
                  <a:pt x="2408" y="1870"/>
                </a:lnTo>
                <a:lnTo>
                  <a:pt x="2403" y="1881"/>
                </a:lnTo>
                <a:lnTo>
                  <a:pt x="2396" y="1888"/>
                </a:lnTo>
                <a:lnTo>
                  <a:pt x="2389" y="1893"/>
                </a:lnTo>
                <a:lnTo>
                  <a:pt x="2381" y="1896"/>
                </a:lnTo>
                <a:lnTo>
                  <a:pt x="2375" y="1897"/>
                </a:lnTo>
                <a:lnTo>
                  <a:pt x="2370" y="1897"/>
                </a:lnTo>
                <a:lnTo>
                  <a:pt x="2368" y="1897"/>
                </a:lnTo>
                <a:lnTo>
                  <a:pt x="2046" y="1897"/>
                </a:lnTo>
                <a:lnTo>
                  <a:pt x="2019" y="1899"/>
                </a:lnTo>
                <a:lnTo>
                  <a:pt x="1994" y="1907"/>
                </a:lnTo>
                <a:lnTo>
                  <a:pt x="1971" y="1919"/>
                </a:lnTo>
                <a:lnTo>
                  <a:pt x="1952" y="1935"/>
                </a:lnTo>
                <a:lnTo>
                  <a:pt x="1935" y="1955"/>
                </a:lnTo>
                <a:lnTo>
                  <a:pt x="1924" y="1978"/>
                </a:lnTo>
                <a:lnTo>
                  <a:pt x="1915" y="2003"/>
                </a:lnTo>
                <a:lnTo>
                  <a:pt x="1913" y="2030"/>
                </a:lnTo>
                <a:lnTo>
                  <a:pt x="1915" y="2057"/>
                </a:lnTo>
                <a:lnTo>
                  <a:pt x="1924" y="2082"/>
                </a:lnTo>
                <a:lnTo>
                  <a:pt x="1935" y="2105"/>
                </a:lnTo>
                <a:lnTo>
                  <a:pt x="1952" y="2125"/>
                </a:lnTo>
                <a:lnTo>
                  <a:pt x="1971" y="2141"/>
                </a:lnTo>
                <a:lnTo>
                  <a:pt x="1994" y="2154"/>
                </a:lnTo>
                <a:lnTo>
                  <a:pt x="2019" y="2161"/>
                </a:lnTo>
                <a:lnTo>
                  <a:pt x="2046" y="2163"/>
                </a:lnTo>
                <a:lnTo>
                  <a:pt x="2373" y="2163"/>
                </a:lnTo>
                <a:lnTo>
                  <a:pt x="2375" y="2163"/>
                </a:lnTo>
                <a:lnTo>
                  <a:pt x="2379" y="2164"/>
                </a:lnTo>
                <a:lnTo>
                  <a:pt x="2384" y="2165"/>
                </a:lnTo>
                <a:lnTo>
                  <a:pt x="2391" y="2168"/>
                </a:lnTo>
                <a:lnTo>
                  <a:pt x="2398" y="2173"/>
                </a:lnTo>
                <a:lnTo>
                  <a:pt x="2403" y="2180"/>
                </a:lnTo>
                <a:lnTo>
                  <a:pt x="2408" y="2191"/>
                </a:lnTo>
                <a:lnTo>
                  <a:pt x="2410" y="2205"/>
                </a:lnTo>
                <a:lnTo>
                  <a:pt x="2410" y="2378"/>
                </a:lnTo>
                <a:lnTo>
                  <a:pt x="2408" y="2392"/>
                </a:lnTo>
                <a:lnTo>
                  <a:pt x="2403" y="2402"/>
                </a:lnTo>
                <a:lnTo>
                  <a:pt x="2396" y="2409"/>
                </a:lnTo>
                <a:lnTo>
                  <a:pt x="2389" y="2415"/>
                </a:lnTo>
                <a:lnTo>
                  <a:pt x="2381" y="2418"/>
                </a:lnTo>
                <a:lnTo>
                  <a:pt x="2375" y="2419"/>
                </a:lnTo>
                <a:lnTo>
                  <a:pt x="2369" y="2420"/>
                </a:lnTo>
                <a:lnTo>
                  <a:pt x="2368" y="2420"/>
                </a:lnTo>
                <a:lnTo>
                  <a:pt x="2046" y="2420"/>
                </a:lnTo>
                <a:lnTo>
                  <a:pt x="2019" y="2423"/>
                </a:lnTo>
                <a:lnTo>
                  <a:pt x="1994" y="2431"/>
                </a:lnTo>
                <a:lnTo>
                  <a:pt x="1971" y="2442"/>
                </a:lnTo>
                <a:lnTo>
                  <a:pt x="1952" y="2459"/>
                </a:lnTo>
                <a:lnTo>
                  <a:pt x="1935" y="2479"/>
                </a:lnTo>
                <a:lnTo>
                  <a:pt x="1924" y="2502"/>
                </a:lnTo>
                <a:lnTo>
                  <a:pt x="1915" y="2526"/>
                </a:lnTo>
                <a:lnTo>
                  <a:pt x="1913" y="2553"/>
                </a:lnTo>
                <a:lnTo>
                  <a:pt x="1915" y="2581"/>
                </a:lnTo>
                <a:lnTo>
                  <a:pt x="1924" y="2605"/>
                </a:lnTo>
                <a:lnTo>
                  <a:pt x="1935" y="2628"/>
                </a:lnTo>
                <a:lnTo>
                  <a:pt x="1952" y="2648"/>
                </a:lnTo>
                <a:lnTo>
                  <a:pt x="1971" y="2664"/>
                </a:lnTo>
                <a:lnTo>
                  <a:pt x="1994" y="2677"/>
                </a:lnTo>
                <a:lnTo>
                  <a:pt x="2019" y="2684"/>
                </a:lnTo>
                <a:lnTo>
                  <a:pt x="2046" y="2687"/>
                </a:lnTo>
                <a:lnTo>
                  <a:pt x="2366" y="2687"/>
                </a:lnTo>
                <a:lnTo>
                  <a:pt x="2367" y="2687"/>
                </a:lnTo>
                <a:lnTo>
                  <a:pt x="2373" y="2687"/>
                </a:lnTo>
                <a:lnTo>
                  <a:pt x="2380" y="2688"/>
                </a:lnTo>
                <a:lnTo>
                  <a:pt x="2387" y="2692"/>
                </a:lnTo>
                <a:lnTo>
                  <a:pt x="2396" y="2697"/>
                </a:lnTo>
                <a:lnTo>
                  <a:pt x="2402" y="2704"/>
                </a:lnTo>
                <a:lnTo>
                  <a:pt x="2408" y="2714"/>
                </a:lnTo>
                <a:lnTo>
                  <a:pt x="2410" y="2729"/>
                </a:lnTo>
                <a:lnTo>
                  <a:pt x="2410" y="2901"/>
                </a:lnTo>
                <a:lnTo>
                  <a:pt x="2408" y="2914"/>
                </a:lnTo>
                <a:lnTo>
                  <a:pt x="2402" y="2925"/>
                </a:lnTo>
                <a:lnTo>
                  <a:pt x="2396" y="2931"/>
                </a:lnTo>
                <a:lnTo>
                  <a:pt x="2387" y="2937"/>
                </a:lnTo>
                <a:lnTo>
                  <a:pt x="2379" y="2940"/>
                </a:lnTo>
                <a:lnTo>
                  <a:pt x="2372" y="2942"/>
                </a:lnTo>
                <a:lnTo>
                  <a:pt x="2364" y="2943"/>
                </a:lnTo>
                <a:lnTo>
                  <a:pt x="2360" y="2943"/>
                </a:lnTo>
                <a:lnTo>
                  <a:pt x="2358" y="2943"/>
                </a:lnTo>
                <a:lnTo>
                  <a:pt x="2046" y="2943"/>
                </a:lnTo>
                <a:lnTo>
                  <a:pt x="2019" y="2946"/>
                </a:lnTo>
                <a:lnTo>
                  <a:pt x="1994" y="2954"/>
                </a:lnTo>
                <a:lnTo>
                  <a:pt x="1971" y="2966"/>
                </a:lnTo>
                <a:lnTo>
                  <a:pt x="1952" y="2982"/>
                </a:lnTo>
                <a:lnTo>
                  <a:pt x="1935" y="3002"/>
                </a:lnTo>
                <a:lnTo>
                  <a:pt x="1924" y="3025"/>
                </a:lnTo>
                <a:lnTo>
                  <a:pt x="1915" y="3050"/>
                </a:lnTo>
                <a:lnTo>
                  <a:pt x="1913" y="3077"/>
                </a:lnTo>
                <a:lnTo>
                  <a:pt x="1915" y="3104"/>
                </a:lnTo>
                <a:lnTo>
                  <a:pt x="1924" y="3128"/>
                </a:lnTo>
                <a:lnTo>
                  <a:pt x="1935" y="3152"/>
                </a:lnTo>
                <a:lnTo>
                  <a:pt x="1952" y="3171"/>
                </a:lnTo>
                <a:lnTo>
                  <a:pt x="1971" y="3187"/>
                </a:lnTo>
                <a:lnTo>
                  <a:pt x="1994" y="3200"/>
                </a:lnTo>
                <a:lnTo>
                  <a:pt x="2019" y="3207"/>
                </a:lnTo>
                <a:lnTo>
                  <a:pt x="2046" y="3210"/>
                </a:lnTo>
                <a:lnTo>
                  <a:pt x="2368" y="3210"/>
                </a:lnTo>
                <a:lnTo>
                  <a:pt x="2370" y="3210"/>
                </a:lnTo>
                <a:lnTo>
                  <a:pt x="2375" y="3210"/>
                </a:lnTo>
                <a:lnTo>
                  <a:pt x="2381" y="3212"/>
                </a:lnTo>
                <a:lnTo>
                  <a:pt x="2389" y="3215"/>
                </a:lnTo>
                <a:lnTo>
                  <a:pt x="2396" y="3219"/>
                </a:lnTo>
                <a:lnTo>
                  <a:pt x="2403" y="3226"/>
                </a:lnTo>
                <a:lnTo>
                  <a:pt x="2408" y="3237"/>
                </a:lnTo>
                <a:lnTo>
                  <a:pt x="2410" y="3252"/>
                </a:lnTo>
                <a:lnTo>
                  <a:pt x="2410" y="3426"/>
                </a:lnTo>
                <a:lnTo>
                  <a:pt x="2407" y="3445"/>
                </a:lnTo>
                <a:lnTo>
                  <a:pt x="2399" y="3463"/>
                </a:lnTo>
                <a:lnTo>
                  <a:pt x="2387" y="3478"/>
                </a:lnTo>
                <a:lnTo>
                  <a:pt x="2373" y="3490"/>
                </a:lnTo>
                <a:lnTo>
                  <a:pt x="2354" y="3497"/>
                </a:lnTo>
                <a:lnTo>
                  <a:pt x="2335" y="3500"/>
                </a:lnTo>
                <a:lnTo>
                  <a:pt x="74" y="3500"/>
                </a:lnTo>
                <a:lnTo>
                  <a:pt x="55" y="3497"/>
                </a:lnTo>
                <a:lnTo>
                  <a:pt x="37" y="3490"/>
                </a:lnTo>
                <a:lnTo>
                  <a:pt x="22" y="3478"/>
                </a:lnTo>
                <a:lnTo>
                  <a:pt x="11" y="3463"/>
                </a:lnTo>
                <a:lnTo>
                  <a:pt x="3" y="3445"/>
                </a:lnTo>
                <a:lnTo>
                  <a:pt x="0" y="3426"/>
                </a:lnTo>
                <a:lnTo>
                  <a:pt x="0" y="1540"/>
                </a:lnTo>
                <a:lnTo>
                  <a:pt x="3" y="1520"/>
                </a:lnTo>
                <a:lnTo>
                  <a:pt x="11" y="1503"/>
                </a:lnTo>
                <a:lnTo>
                  <a:pt x="22" y="1487"/>
                </a:lnTo>
                <a:lnTo>
                  <a:pt x="37" y="1475"/>
                </a:lnTo>
                <a:lnTo>
                  <a:pt x="55" y="1467"/>
                </a:lnTo>
                <a:lnTo>
                  <a:pt x="74" y="1465"/>
                </a:lnTo>
                <a:lnTo>
                  <a:pt x="91" y="1465"/>
                </a:lnTo>
                <a:lnTo>
                  <a:pt x="106" y="1463"/>
                </a:lnTo>
                <a:lnTo>
                  <a:pt x="117" y="1459"/>
                </a:lnTo>
                <a:lnTo>
                  <a:pt x="125" y="1452"/>
                </a:lnTo>
                <a:lnTo>
                  <a:pt x="130" y="1445"/>
                </a:lnTo>
                <a:lnTo>
                  <a:pt x="133" y="1436"/>
                </a:lnTo>
                <a:lnTo>
                  <a:pt x="135" y="1429"/>
                </a:lnTo>
                <a:lnTo>
                  <a:pt x="135" y="1423"/>
                </a:lnTo>
                <a:lnTo>
                  <a:pt x="135" y="1418"/>
                </a:lnTo>
                <a:lnTo>
                  <a:pt x="135" y="1416"/>
                </a:lnTo>
                <a:lnTo>
                  <a:pt x="135" y="1072"/>
                </a:lnTo>
                <a:lnTo>
                  <a:pt x="138" y="988"/>
                </a:lnTo>
                <a:lnTo>
                  <a:pt x="148" y="906"/>
                </a:lnTo>
                <a:lnTo>
                  <a:pt x="163" y="826"/>
                </a:lnTo>
                <a:lnTo>
                  <a:pt x="184" y="748"/>
                </a:lnTo>
                <a:lnTo>
                  <a:pt x="212" y="674"/>
                </a:lnTo>
                <a:lnTo>
                  <a:pt x="244" y="601"/>
                </a:lnTo>
                <a:lnTo>
                  <a:pt x="281" y="531"/>
                </a:lnTo>
                <a:lnTo>
                  <a:pt x="323" y="465"/>
                </a:lnTo>
                <a:lnTo>
                  <a:pt x="370" y="402"/>
                </a:lnTo>
                <a:lnTo>
                  <a:pt x="421" y="342"/>
                </a:lnTo>
                <a:lnTo>
                  <a:pt x="477" y="287"/>
                </a:lnTo>
                <a:lnTo>
                  <a:pt x="536" y="236"/>
                </a:lnTo>
                <a:lnTo>
                  <a:pt x="599" y="189"/>
                </a:lnTo>
                <a:lnTo>
                  <a:pt x="665" y="146"/>
                </a:lnTo>
                <a:lnTo>
                  <a:pt x="735" y="109"/>
                </a:lnTo>
                <a:lnTo>
                  <a:pt x="807" y="77"/>
                </a:lnTo>
                <a:lnTo>
                  <a:pt x="882" y="50"/>
                </a:lnTo>
                <a:lnTo>
                  <a:pt x="960" y="28"/>
                </a:lnTo>
                <a:lnTo>
                  <a:pt x="1039" y="13"/>
                </a:lnTo>
                <a:lnTo>
                  <a:pt x="1121" y="3"/>
                </a:lnTo>
                <a:lnTo>
                  <a:pt x="12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Brookings Institution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Additional Recommendations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1097890" y="1517064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1126379" y="2520586"/>
            <a:ext cx="1557958" cy="9900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noProof="0" dirty="0">
                <a:solidFill>
                  <a:srgbClr val="53C3CB"/>
                </a:solidFill>
                <a:latin typeface="Roboto"/>
              </a:rPr>
              <a:t>Increase Focus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Fund SOCs and tools, expect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government oversight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786246" y="1950045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814735" y="2087606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Invest in AI/ML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 monitoring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is complex and challenging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4474602" y="1517064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4503091" y="2520586"/>
            <a:ext cx="1557958" cy="9900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DevSecOps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Development must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incorporate security assessment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6162958" y="1950045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6191447" y="2087606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Framework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Utilize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Cybersecurity Framework from NIST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182D7C-B327-4D2B-AC2F-4AACF7AC7CF3}"/>
              </a:ext>
            </a:extLst>
          </p:cNvPr>
          <p:cNvGrpSpPr/>
          <p:nvPr/>
        </p:nvGrpSpPr>
        <p:grpSpPr>
          <a:xfrm>
            <a:off x="3262577" y="3400980"/>
            <a:ext cx="402335" cy="461447"/>
            <a:chOff x="9996488" y="1916113"/>
            <a:chExt cx="523875" cy="555625"/>
          </a:xfrm>
          <a:solidFill>
            <a:schemeClr val="bg1"/>
          </a:solidFill>
        </p:grpSpPr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8F96E7D5-57C7-478D-956B-2D86ED187D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28275" y="2370138"/>
              <a:ext cx="73025" cy="74613"/>
            </a:xfrm>
            <a:custGeom>
              <a:avLst/>
              <a:gdLst>
                <a:gd name="T0" fmla="*/ 206 w 464"/>
                <a:gd name="T1" fmla="*/ 120 h 467"/>
                <a:gd name="T2" fmla="*/ 159 w 464"/>
                <a:gd name="T3" fmla="*/ 142 h 467"/>
                <a:gd name="T4" fmla="*/ 128 w 464"/>
                <a:gd name="T5" fmla="*/ 183 h 467"/>
                <a:gd name="T6" fmla="*/ 116 w 464"/>
                <a:gd name="T7" fmla="*/ 234 h 467"/>
                <a:gd name="T8" fmla="*/ 128 w 464"/>
                <a:gd name="T9" fmla="*/ 285 h 467"/>
                <a:gd name="T10" fmla="*/ 159 w 464"/>
                <a:gd name="T11" fmla="*/ 325 h 467"/>
                <a:gd name="T12" fmla="*/ 206 w 464"/>
                <a:gd name="T13" fmla="*/ 347 h 467"/>
                <a:gd name="T14" fmla="*/ 258 w 464"/>
                <a:gd name="T15" fmla="*/ 347 h 467"/>
                <a:gd name="T16" fmla="*/ 305 w 464"/>
                <a:gd name="T17" fmla="*/ 325 h 467"/>
                <a:gd name="T18" fmla="*/ 336 w 464"/>
                <a:gd name="T19" fmla="*/ 285 h 467"/>
                <a:gd name="T20" fmla="*/ 348 w 464"/>
                <a:gd name="T21" fmla="*/ 234 h 467"/>
                <a:gd name="T22" fmla="*/ 336 w 464"/>
                <a:gd name="T23" fmla="*/ 183 h 467"/>
                <a:gd name="T24" fmla="*/ 305 w 464"/>
                <a:gd name="T25" fmla="*/ 142 h 467"/>
                <a:gd name="T26" fmla="*/ 258 w 464"/>
                <a:gd name="T27" fmla="*/ 120 h 467"/>
                <a:gd name="T28" fmla="*/ 232 w 464"/>
                <a:gd name="T29" fmla="*/ 0 h 467"/>
                <a:gd name="T30" fmla="*/ 305 w 464"/>
                <a:gd name="T31" fmla="*/ 12 h 467"/>
                <a:gd name="T32" fmla="*/ 369 w 464"/>
                <a:gd name="T33" fmla="*/ 45 h 467"/>
                <a:gd name="T34" fmla="*/ 418 w 464"/>
                <a:gd name="T35" fmla="*/ 96 h 467"/>
                <a:gd name="T36" fmla="*/ 451 w 464"/>
                <a:gd name="T37" fmla="*/ 159 h 467"/>
                <a:gd name="T38" fmla="*/ 464 w 464"/>
                <a:gd name="T39" fmla="*/ 234 h 467"/>
                <a:gd name="T40" fmla="*/ 451 w 464"/>
                <a:gd name="T41" fmla="*/ 307 h 467"/>
                <a:gd name="T42" fmla="*/ 418 w 464"/>
                <a:gd name="T43" fmla="*/ 372 h 467"/>
                <a:gd name="T44" fmla="*/ 369 w 464"/>
                <a:gd name="T45" fmla="*/ 422 h 467"/>
                <a:gd name="T46" fmla="*/ 305 w 464"/>
                <a:gd name="T47" fmla="*/ 455 h 467"/>
                <a:gd name="T48" fmla="*/ 232 w 464"/>
                <a:gd name="T49" fmla="*/ 467 h 467"/>
                <a:gd name="T50" fmla="*/ 158 w 464"/>
                <a:gd name="T51" fmla="*/ 455 h 467"/>
                <a:gd name="T52" fmla="*/ 95 w 464"/>
                <a:gd name="T53" fmla="*/ 422 h 467"/>
                <a:gd name="T54" fmla="*/ 44 w 464"/>
                <a:gd name="T55" fmla="*/ 372 h 467"/>
                <a:gd name="T56" fmla="*/ 12 w 464"/>
                <a:gd name="T57" fmla="*/ 307 h 467"/>
                <a:gd name="T58" fmla="*/ 0 w 464"/>
                <a:gd name="T59" fmla="*/ 234 h 467"/>
                <a:gd name="T60" fmla="*/ 12 w 464"/>
                <a:gd name="T61" fmla="*/ 159 h 467"/>
                <a:gd name="T62" fmla="*/ 44 w 464"/>
                <a:gd name="T63" fmla="*/ 96 h 467"/>
                <a:gd name="T64" fmla="*/ 95 w 464"/>
                <a:gd name="T65" fmla="*/ 45 h 467"/>
                <a:gd name="T66" fmla="*/ 158 w 464"/>
                <a:gd name="T67" fmla="*/ 12 h 467"/>
                <a:gd name="T68" fmla="*/ 232 w 464"/>
                <a:gd name="T6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467">
                  <a:moveTo>
                    <a:pt x="232" y="117"/>
                  </a:moveTo>
                  <a:lnTo>
                    <a:pt x="206" y="120"/>
                  </a:lnTo>
                  <a:lnTo>
                    <a:pt x="180" y="129"/>
                  </a:lnTo>
                  <a:lnTo>
                    <a:pt x="159" y="142"/>
                  </a:lnTo>
                  <a:lnTo>
                    <a:pt x="141" y="160"/>
                  </a:lnTo>
                  <a:lnTo>
                    <a:pt x="128" y="183"/>
                  </a:lnTo>
                  <a:lnTo>
                    <a:pt x="119" y="207"/>
                  </a:lnTo>
                  <a:lnTo>
                    <a:pt x="116" y="234"/>
                  </a:lnTo>
                  <a:lnTo>
                    <a:pt x="119" y="260"/>
                  </a:lnTo>
                  <a:lnTo>
                    <a:pt x="128" y="285"/>
                  </a:lnTo>
                  <a:lnTo>
                    <a:pt x="141" y="307"/>
                  </a:lnTo>
                  <a:lnTo>
                    <a:pt x="159" y="325"/>
                  </a:lnTo>
                  <a:lnTo>
                    <a:pt x="180" y="339"/>
                  </a:lnTo>
                  <a:lnTo>
                    <a:pt x="206" y="347"/>
                  </a:lnTo>
                  <a:lnTo>
                    <a:pt x="232" y="350"/>
                  </a:lnTo>
                  <a:lnTo>
                    <a:pt x="258" y="347"/>
                  </a:lnTo>
                  <a:lnTo>
                    <a:pt x="282" y="339"/>
                  </a:lnTo>
                  <a:lnTo>
                    <a:pt x="305" y="325"/>
                  </a:lnTo>
                  <a:lnTo>
                    <a:pt x="322" y="307"/>
                  </a:lnTo>
                  <a:lnTo>
                    <a:pt x="336" y="285"/>
                  </a:lnTo>
                  <a:lnTo>
                    <a:pt x="345" y="260"/>
                  </a:lnTo>
                  <a:lnTo>
                    <a:pt x="348" y="234"/>
                  </a:lnTo>
                  <a:lnTo>
                    <a:pt x="345" y="207"/>
                  </a:lnTo>
                  <a:lnTo>
                    <a:pt x="336" y="183"/>
                  </a:lnTo>
                  <a:lnTo>
                    <a:pt x="322" y="160"/>
                  </a:lnTo>
                  <a:lnTo>
                    <a:pt x="305" y="142"/>
                  </a:lnTo>
                  <a:lnTo>
                    <a:pt x="282" y="129"/>
                  </a:lnTo>
                  <a:lnTo>
                    <a:pt x="258" y="120"/>
                  </a:lnTo>
                  <a:lnTo>
                    <a:pt x="232" y="117"/>
                  </a:lnTo>
                  <a:close/>
                  <a:moveTo>
                    <a:pt x="232" y="0"/>
                  </a:moveTo>
                  <a:lnTo>
                    <a:pt x="269" y="4"/>
                  </a:lnTo>
                  <a:lnTo>
                    <a:pt x="305" y="12"/>
                  </a:lnTo>
                  <a:lnTo>
                    <a:pt x="338" y="27"/>
                  </a:lnTo>
                  <a:lnTo>
                    <a:pt x="369" y="45"/>
                  </a:lnTo>
                  <a:lnTo>
                    <a:pt x="395" y="68"/>
                  </a:lnTo>
                  <a:lnTo>
                    <a:pt x="418" y="96"/>
                  </a:lnTo>
                  <a:lnTo>
                    <a:pt x="437" y="127"/>
                  </a:lnTo>
                  <a:lnTo>
                    <a:pt x="451" y="159"/>
                  </a:lnTo>
                  <a:lnTo>
                    <a:pt x="460" y="195"/>
                  </a:lnTo>
                  <a:lnTo>
                    <a:pt x="464" y="234"/>
                  </a:lnTo>
                  <a:lnTo>
                    <a:pt x="460" y="272"/>
                  </a:lnTo>
                  <a:lnTo>
                    <a:pt x="451" y="307"/>
                  </a:lnTo>
                  <a:lnTo>
                    <a:pt x="437" y="341"/>
                  </a:lnTo>
                  <a:lnTo>
                    <a:pt x="418" y="372"/>
                  </a:lnTo>
                  <a:lnTo>
                    <a:pt x="395" y="399"/>
                  </a:lnTo>
                  <a:lnTo>
                    <a:pt x="369" y="422"/>
                  </a:lnTo>
                  <a:lnTo>
                    <a:pt x="338" y="442"/>
                  </a:lnTo>
                  <a:lnTo>
                    <a:pt x="305" y="455"/>
                  </a:lnTo>
                  <a:lnTo>
                    <a:pt x="269" y="464"/>
                  </a:lnTo>
                  <a:lnTo>
                    <a:pt x="232" y="467"/>
                  </a:lnTo>
                  <a:lnTo>
                    <a:pt x="194" y="464"/>
                  </a:lnTo>
                  <a:lnTo>
                    <a:pt x="158" y="455"/>
                  </a:lnTo>
                  <a:lnTo>
                    <a:pt x="126" y="442"/>
                  </a:lnTo>
                  <a:lnTo>
                    <a:pt x="95" y="422"/>
                  </a:lnTo>
                  <a:lnTo>
                    <a:pt x="68" y="399"/>
                  </a:lnTo>
                  <a:lnTo>
                    <a:pt x="44" y="372"/>
                  </a:lnTo>
                  <a:lnTo>
                    <a:pt x="25" y="341"/>
                  </a:lnTo>
                  <a:lnTo>
                    <a:pt x="12" y="307"/>
                  </a:lnTo>
                  <a:lnTo>
                    <a:pt x="3" y="272"/>
                  </a:lnTo>
                  <a:lnTo>
                    <a:pt x="0" y="234"/>
                  </a:lnTo>
                  <a:lnTo>
                    <a:pt x="3" y="195"/>
                  </a:lnTo>
                  <a:lnTo>
                    <a:pt x="12" y="159"/>
                  </a:lnTo>
                  <a:lnTo>
                    <a:pt x="25" y="127"/>
                  </a:lnTo>
                  <a:lnTo>
                    <a:pt x="44" y="96"/>
                  </a:lnTo>
                  <a:lnTo>
                    <a:pt x="68" y="68"/>
                  </a:lnTo>
                  <a:lnTo>
                    <a:pt x="95" y="45"/>
                  </a:lnTo>
                  <a:lnTo>
                    <a:pt x="126" y="27"/>
                  </a:lnTo>
                  <a:lnTo>
                    <a:pt x="158" y="12"/>
                  </a:lnTo>
                  <a:lnTo>
                    <a:pt x="194" y="4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D3E6A46E-ADFA-49F8-A55D-63C1AD3C9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8750" y="1944688"/>
              <a:ext cx="53975" cy="17463"/>
            </a:xfrm>
            <a:custGeom>
              <a:avLst/>
              <a:gdLst>
                <a:gd name="T0" fmla="*/ 58 w 348"/>
                <a:gd name="T1" fmla="*/ 0 h 117"/>
                <a:gd name="T2" fmla="*/ 290 w 348"/>
                <a:gd name="T3" fmla="*/ 0 h 117"/>
                <a:gd name="T4" fmla="*/ 308 w 348"/>
                <a:gd name="T5" fmla="*/ 3 h 117"/>
                <a:gd name="T6" fmla="*/ 324 w 348"/>
                <a:gd name="T7" fmla="*/ 12 h 117"/>
                <a:gd name="T8" fmla="*/ 336 w 348"/>
                <a:gd name="T9" fmla="*/ 23 h 117"/>
                <a:gd name="T10" fmla="*/ 345 w 348"/>
                <a:gd name="T11" fmla="*/ 40 h 117"/>
                <a:gd name="T12" fmla="*/ 348 w 348"/>
                <a:gd name="T13" fmla="*/ 58 h 117"/>
                <a:gd name="T14" fmla="*/ 345 w 348"/>
                <a:gd name="T15" fmla="*/ 76 h 117"/>
                <a:gd name="T16" fmla="*/ 336 w 348"/>
                <a:gd name="T17" fmla="*/ 92 h 117"/>
                <a:gd name="T18" fmla="*/ 324 w 348"/>
                <a:gd name="T19" fmla="*/ 105 h 117"/>
                <a:gd name="T20" fmla="*/ 308 w 348"/>
                <a:gd name="T21" fmla="*/ 113 h 117"/>
                <a:gd name="T22" fmla="*/ 290 w 348"/>
                <a:gd name="T23" fmla="*/ 117 h 117"/>
                <a:gd name="T24" fmla="*/ 58 w 348"/>
                <a:gd name="T25" fmla="*/ 117 h 117"/>
                <a:gd name="T26" fmla="*/ 39 w 348"/>
                <a:gd name="T27" fmla="*/ 113 h 117"/>
                <a:gd name="T28" fmla="*/ 23 w 348"/>
                <a:gd name="T29" fmla="*/ 105 h 117"/>
                <a:gd name="T30" fmla="*/ 11 w 348"/>
                <a:gd name="T31" fmla="*/ 92 h 117"/>
                <a:gd name="T32" fmla="*/ 3 w 348"/>
                <a:gd name="T33" fmla="*/ 76 h 117"/>
                <a:gd name="T34" fmla="*/ 0 w 348"/>
                <a:gd name="T35" fmla="*/ 58 h 117"/>
                <a:gd name="T36" fmla="*/ 3 w 348"/>
                <a:gd name="T37" fmla="*/ 40 h 117"/>
                <a:gd name="T38" fmla="*/ 11 w 348"/>
                <a:gd name="T39" fmla="*/ 23 h 117"/>
                <a:gd name="T40" fmla="*/ 23 w 348"/>
                <a:gd name="T41" fmla="*/ 12 h 117"/>
                <a:gd name="T42" fmla="*/ 39 w 348"/>
                <a:gd name="T43" fmla="*/ 3 h 117"/>
                <a:gd name="T44" fmla="*/ 58 w 34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" h="117">
                  <a:moveTo>
                    <a:pt x="58" y="0"/>
                  </a:moveTo>
                  <a:lnTo>
                    <a:pt x="290" y="0"/>
                  </a:lnTo>
                  <a:lnTo>
                    <a:pt x="308" y="3"/>
                  </a:lnTo>
                  <a:lnTo>
                    <a:pt x="324" y="12"/>
                  </a:lnTo>
                  <a:lnTo>
                    <a:pt x="336" y="23"/>
                  </a:lnTo>
                  <a:lnTo>
                    <a:pt x="345" y="40"/>
                  </a:lnTo>
                  <a:lnTo>
                    <a:pt x="348" y="58"/>
                  </a:lnTo>
                  <a:lnTo>
                    <a:pt x="345" y="76"/>
                  </a:lnTo>
                  <a:lnTo>
                    <a:pt x="336" y="92"/>
                  </a:lnTo>
                  <a:lnTo>
                    <a:pt x="324" y="105"/>
                  </a:lnTo>
                  <a:lnTo>
                    <a:pt x="308" y="113"/>
                  </a:lnTo>
                  <a:lnTo>
                    <a:pt x="290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A8D2897D-34D9-4BF4-B3E4-CA1162890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0" y="1944688"/>
              <a:ext cx="28575" cy="17463"/>
            </a:xfrm>
            <a:custGeom>
              <a:avLst/>
              <a:gdLst>
                <a:gd name="T0" fmla="*/ 58 w 173"/>
                <a:gd name="T1" fmla="*/ 0 h 117"/>
                <a:gd name="T2" fmla="*/ 116 w 173"/>
                <a:gd name="T3" fmla="*/ 0 h 117"/>
                <a:gd name="T4" fmla="*/ 133 w 173"/>
                <a:gd name="T5" fmla="*/ 3 h 117"/>
                <a:gd name="T6" fmla="*/ 149 w 173"/>
                <a:gd name="T7" fmla="*/ 12 h 117"/>
                <a:gd name="T8" fmla="*/ 162 w 173"/>
                <a:gd name="T9" fmla="*/ 23 h 117"/>
                <a:gd name="T10" fmla="*/ 170 w 173"/>
                <a:gd name="T11" fmla="*/ 40 h 117"/>
                <a:gd name="T12" fmla="*/ 173 w 173"/>
                <a:gd name="T13" fmla="*/ 58 h 117"/>
                <a:gd name="T14" fmla="*/ 170 w 173"/>
                <a:gd name="T15" fmla="*/ 76 h 117"/>
                <a:gd name="T16" fmla="*/ 162 w 173"/>
                <a:gd name="T17" fmla="*/ 92 h 117"/>
                <a:gd name="T18" fmla="*/ 149 w 173"/>
                <a:gd name="T19" fmla="*/ 105 h 117"/>
                <a:gd name="T20" fmla="*/ 133 w 173"/>
                <a:gd name="T21" fmla="*/ 113 h 117"/>
                <a:gd name="T22" fmla="*/ 116 w 173"/>
                <a:gd name="T23" fmla="*/ 117 h 117"/>
                <a:gd name="T24" fmla="*/ 58 w 173"/>
                <a:gd name="T25" fmla="*/ 117 h 117"/>
                <a:gd name="T26" fmla="*/ 39 w 173"/>
                <a:gd name="T27" fmla="*/ 113 h 117"/>
                <a:gd name="T28" fmla="*/ 23 w 173"/>
                <a:gd name="T29" fmla="*/ 105 h 117"/>
                <a:gd name="T30" fmla="*/ 10 w 173"/>
                <a:gd name="T31" fmla="*/ 92 h 117"/>
                <a:gd name="T32" fmla="*/ 3 w 173"/>
                <a:gd name="T33" fmla="*/ 76 h 117"/>
                <a:gd name="T34" fmla="*/ 0 w 173"/>
                <a:gd name="T35" fmla="*/ 58 h 117"/>
                <a:gd name="T36" fmla="*/ 3 w 173"/>
                <a:gd name="T37" fmla="*/ 40 h 117"/>
                <a:gd name="T38" fmla="*/ 10 w 173"/>
                <a:gd name="T39" fmla="*/ 23 h 117"/>
                <a:gd name="T40" fmla="*/ 23 w 173"/>
                <a:gd name="T41" fmla="*/ 12 h 117"/>
                <a:gd name="T42" fmla="*/ 39 w 173"/>
                <a:gd name="T43" fmla="*/ 3 h 117"/>
                <a:gd name="T44" fmla="*/ 58 w 17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" h="117">
                  <a:moveTo>
                    <a:pt x="58" y="0"/>
                  </a:moveTo>
                  <a:lnTo>
                    <a:pt x="116" y="0"/>
                  </a:lnTo>
                  <a:lnTo>
                    <a:pt x="133" y="3"/>
                  </a:lnTo>
                  <a:lnTo>
                    <a:pt x="149" y="12"/>
                  </a:lnTo>
                  <a:lnTo>
                    <a:pt x="162" y="23"/>
                  </a:lnTo>
                  <a:lnTo>
                    <a:pt x="170" y="40"/>
                  </a:lnTo>
                  <a:lnTo>
                    <a:pt x="173" y="58"/>
                  </a:lnTo>
                  <a:lnTo>
                    <a:pt x="170" y="76"/>
                  </a:lnTo>
                  <a:lnTo>
                    <a:pt x="162" y="92"/>
                  </a:lnTo>
                  <a:lnTo>
                    <a:pt x="149" y="105"/>
                  </a:lnTo>
                  <a:lnTo>
                    <a:pt x="133" y="113"/>
                  </a:lnTo>
                  <a:lnTo>
                    <a:pt x="116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3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37F7CBB7-BE51-458B-902F-AB0C01A69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6488" y="1916113"/>
              <a:ext cx="523875" cy="555625"/>
            </a:xfrm>
            <a:custGeom>
              <a:avLst/>
              <a:gdLst>
                <a:gd name="T0" fmla="*/ 1471 w 3302"/>
                <a:gd name="T1" fmla="*/ 3322 h 3500"/>
                <a:gd name="T2" fmla="*/ 1587 w 3302"/>
                <a:gd name="T3" fmla="*/ 3383 h 3500"/>
                <a:gd name="T4" fmla="*/ 3145 w 3302"/>
                <a:gd name="T5" fmla="*/ 3342 h 3500"/>
                <a:gd name="T6" fmla="*/ 3186 w 3302"/>
                <a:gd name="T7" fmla="*/ 2800 h 3500"/>
                <a:gd name="T8" fmla="*/ 1534 w 3302"/>
                <a:gd name="T9" fmla="*/ 881 h 3500"/>
                <a:gd name="T10" fmla="*/ 1350 w 3302"/>
                <a:gd name="T11" fmla="*/ 930 h 3500"/>
                <a:gd name="T12" fmla="*/ 1102 w 3302"/>
                <a:gd name="T13" fmla="*/ 1110 h 3500"/>
                <a:gd name="T14" fmla="*/ 953 w 3302"/>
                <a:gd name="T15" fmla="*/ 1383 h 3500"/>
                <a:gd name="T16" fmla="*/ 938 w 3302"/>
                <a:gd name="T17" fmla="*/ 1705 h 3500"/>
                <a:gd name="T18" fmla="*/ 1063 w 3302"/>
                <a:gd name="T19" fmla="*/ 1991 h 3500"/>
                <a:gd name="T20" fmla="*/ 1294 w 3302"/>
                <a:gd name="T21" fmla="*/ 2192 h 3500"/>
                <a:gd name="T22" fmla="*/ 1498 w 3302"/>
                <a:gd name="T23" fmla="*/ 2263 h 3500"/>
                <a:gd name="T24" fmla="*/ 1753 w 3302"/>
                <a:gd name="T25" fmla="*/ 2262 h 3500"/>
                <a:gd name="T26" fmla="*/ 2042 w 3302"/>
                <a:gd name="T27" fmla="*/ 2132 h 3500"/>
                <a:gd name="T28" fmla="*/ 2242 w 3302"/>
                <a:gd name="T29" fmla="*/ 1891 h 3500"/>
                <a:gd name="T30" fmla="*/ 2317 w 3302"/>
                <a:gd name="T31" fmla="*/ 1575 h 3500"/>
                <a:gd name="T32" fmla="*/ 2242 w 3302"/>
                <a:gd name="T33" fmla="*/ 1259 h 3500"/>
                <a:gd name="T34" fmla="*/ 2042 w 3302"/>
                <a:gd name="T35" fmla="*/ 1018 h 3500"/>
                <a:gd name="T36" fmla="*/ 1753 w 3302"/>
                <a:gd name="T37" fmla="*/ 888 h 3500"/>
                <a:gd name="T38" fmla="*/ 1449 w 3302"/>
                <a:gd name="T39" fmla="*/ 777 h 3500"/>
                <a:gd name="T40" fmla="*/ 1535 w 3302"/>
                <a:gd name="T41" fmla="*/ 763 h 3500"/>
                <a:gd name="T42" fmla="*/ 1837 w 3302"/>
                <a:gd name="T43" fmla="*/ 787 h 3500"/>
                <a:gd name="T44" fmla="*/ 2144 w 3302"/>
                <a:gd name="T45" fmla="*/ 950 h 3500"/>
                <a:gd name="T46" fmla="*/ 2355 w 3302"/>
                <a:gd name="T47" fmla="*/ 1225 h 3500"/>
                <a:gd name="T48" fmla="*/ 2433 w 3302"/>
                <a:gd name="T49" fmla="*/ 1575 h 3500"/>
                <a:gd name="T50" fmla="*/ 2355 w 3302"/>
                <a:gd name="T51" fmla="*/ 1925 h 3500"/>
                <a:gd name="T52" fmla="*/ 2144 w 3302"/>
                <a:gd name="T53" fmla="*/ 2200 h 3500"/>
                <a:gd name="T54" fmla="*/ 1837 w 3302"/>
                <a:gd name="T55" fmla="*/ 2363 h 3500"/>
                <a:gd name="T56" fmla="*/ 1535 w 3302"/>
                <a:gd name="T57" fmla="*/ 2386 h 3500"/>
                <a:gd name="T58" fmla="*/ 1449 w 3302"/>
                <a:gd name="T59" fmla="*/ 2373 h 3500"/>
                <a:gd name="T60" fmla="*/ 1448 w 3302"/>
                <a:gd name="T61" fmla="*/ 467 h 3500"/>
                <a:gd name="T62" fmla="*/ 1489 w 3302"/>
                <a:gd name="T63" fmla="*/ 158 h 3500"/>
                <a:gd name="T64" fmla="*/ 1448 w 3302"/>
                <a:gd name="T65" fmla="*/ 350 h 3500"/>
                <a:gd name="T66" fmla="*/ 3161 w 3302"/>
                <a:gd name="T67" fmla="*/ 178 h 3500"/>
                <a:gd name="T68" fmla="*/ 3046 w 3302"/>
                <a:gd name="T69" fmla="*/ 117 h 3500"/>
                <a:gd name="T70" fmla="*/ 3119 w 3302"/>
                <a:gd name="T71" fmla="*/ 11 h 3500"/>
                <a:gd name="T72" fmla="*/ 3260 w 3302"/>
                <a:gd name="T73" fmla="*/ 117 h 3500"/>
                <a:gd name="T74" fmla="*/ 3302 w 3302"/>
                <a:gd name="T75" fmla="*/ 3243 h 3500"/>
                <a:gd name="T76" fmla="*/ 3238 w 3302"/>
                <a:gd name="T77" fmla="*/ 3412 h 3500"/>
                <a:gd name="T78" fmla="*/ 3084 w 3302"/>
                <a:gd name="T79" fmla="*/ 3497 h 3500"/>
                <a:gd name="T80" fmla="*/ 1480 w 3302"/>
                <a:gd name="T81" fmla="*/ 3476 h 3500"/>
                <a:gd name="T82" fmla="*/ 1355 w 3302"/>
                <a:gd name="T83" fmla="*/ 3352 h 3500"/>
                <a:gd name="T84" fmla="*/ 1272 w 3302"/>
                <a:gd name="T85" fmla="*/ 2311 h 3500"/>
                <a:gd name="T86" fmla="*/ 97 w 3302"/>
                <a:gd name="T87" fmla="*/ 3076 h 3500"/>
                <a:gd name="T88" fmla="*/ 28 w 3302"/>
                <a:gd name="T89" fmla="*/ 3083 h 3500"/>
                <a:gd name="T90" fmla="*/ 2 w 3302"/>
                <a:gd name="T91" fmla="*/ 3016 h 3500"/>
                <a:gd name="T92" fmla="*/ 912 w 3302"/>
                <a:gd name="T93" fmla="*/ 1968 h 3500"/>
                <a:gd name="T94" fmla="*/ 814 w 3302"/>
                <a:gd name="T95" fmla="*/ 1646 h 3500"/>
                <a:gd name="T96" fmla="*/ 860 w 3302"/>
                <a:gd name="T97" fmla="*/ 1293 h 3500"/>
                <a:gd name="T98" fmla="*/ 1045 w 3302"/>
                <a:gd name="T99" fmla="*/ 1002 h 3500"/>
                <a:gd name="T100" fmla="*/ 1332 w 3302"/>
                <a:gd name="T101" fmla="*/ 813 h 3500"/>
                <a:gd name="T102" fmla="*/ 1373 w 3302"/>
                <a:gd name="T103" fmla="*/ 117 h 3500"/>
                <a:gd name="T104" fmla="*/ 1513 w 3302"/>
                <a:gd name="T105" fmla="*/ 11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02" h="3500">
                  <a:moveTo>
                    <a:pt x="1448" y="2800"/>
                  </a:moveTo>
                  <a:lnTo>
                    <a:pt x="1448" y="3243"/>
                  </a:lnTo>
                  <a:lnTo>
                    <a:pt x="1450" y="3271"/>
                  </a:lnTo>
                  <a:lnTo>
                    <a:pt x="1459" y="3297"/>
                  </a:lnTo>
                  <a:lnTo>
                    <a:pt x="1471" y="3322"/>
                  </a:lnTo>
                  <a:lnTo>
                    <a:pt x="1489" y="3342"/>
                  </a:lnTo>
                  <a:lnTo>
                    <a:pt x="1509" y="3359"/>
                  </a:lnTo>
                  <a:lnTo>
                    <a:pt x="1533" y="3372"/>
                  </a:lnTo>
                  <a:lnTo>
                    <a:pt x="1559" y="3380"/>
                  </a:lnTo>
                  <a:lnTo>
                    <a:pt x="1587" y="3383"/>
                  </a:lnTo>
                  <a:lnTo>
                    <a:pt x="3047" y="3383"/>
                  </a:lnTo>
                  <a:lnTo>
                    <a:pt x="3074" y="3380"/>
                  </a:lnTo>
                  <a:lnTo>
                    <a:pt x="3100" y="3372"/>
                  </a:lnTo>
                  <a:lnTo>
                    <a:pt x="3124" y="3359"/>
                  </a:lnTo>
                  <a:lnTo>
                    <a:pt x="3145" y="3342"/>
                  </a:lnTo>
                  <a:lnTo>
                    <a:pt x="3161" y="3322"/>
                  </a:lnTo>
                  <a:lnTo>
                    <a:pt x="3174" y="3297"/>
                  </a:lnTo>
                  <a:lnTo>
                    <a:pt x="3183" y="3271"/>
                  </a:lnTo>
                  <a:lnTo>
                    <a:pt x="3186" y="3243"/>
                  </a:lnTo>
                  <a:lnTo>
                    <a:pt x="3186" y="2800"/>
                  </a:lnTo>
                  <a:lnTo>
                    <a:pt x="1448" y="2800"/>
                  </a:lnTo>
                  <a:close/>
                  <a:moveTo>
                    <a:pt x="1622" y="875"/>
                  </a:moveTo>
                  <a:lnTo>
                    <a:pt x="1590" y="876"/>
                  </a:lnTo>
                  <a:lnTo>
                    <a:pt x="1559" y="878"/>
                  </a:lnTo>
                  <a:lnTo>
                    <a:pt x="1534" y="881"/>
                  </a:lnTo>
                  <a:lnTo>
                    <a:pt x="1498" y="887"/>
                  </a:lnTo>
                  <a:lnTo>
                    <a:pt x="1469" y="892"/>
                  </a:lnTo>
                  <a:lnTo>
                    <a:pt x="1438" y="900"/>
                  </a:lnTo>
                  <a:lnTo>
                    <a:pt x="1409" y="909"/>
                  </a:lnTo>
                  <a:lnTo>
                    <a:pt x="1350" y="930"/>
                  </a:lnTo>
                  <a:lnTo>
                    <a:pt x="1294" y="958"/>
                  </a:lnTo>
                  <a:lnTo>
                    <a:pt x="1242" y="990"/>
                  </a:lnTo>
                  <a:lnTo>
                    <a:pt x="1191" y="1026"/>
                  </a:lnTo>
                  <a:lnTo>
                    <a:pt x="1145" y="1066"/>
                  </a:lnTo>
                  <a:lnTo>
                    <a:pt x="1102" y="1110"/>
                  </a:lnTo>
                  <a:lnTo>
                    <a:pt x="1063" y="1159"/>
                  </a:lnTo>
                  <a:lnTo>
                    <a:pt x="1029" y="1210"/>
                  </a:lnTo>
                  <a:lnTo>
                    <a:pt x="998" y="1265"/>
                  </a:lnTo>
                  <a:lnTo>
                    <a:pt x="973" y="1323"/>
                  </a:lnTo>
                  <a:lnTo>
                    <a:pt x="953" y="1383"/>
                  </a:lnTo>
                  <a:lnTo>
                    <a:pt x="938" y="1445"/>
                  </a:lnTo>
                  <a:lnTo>
                    <a:pt x="930" y="1509"/>
                  </a:lnTo>
                  <a:lnTo>
                    <a:pt x="927" y="1575"/>
                  </a:lnTo>
                  <a:lnTo>
                    <a:pt x="930" y="1641"/>
                  </a:lnTo>
                  <a:lnTo>
                    <a:pt x="938" y="1705"/>
                  </a:lnTo>
                  <a:lnTo>
                    <a:pt x="953" y="1768"/>
                  </a:lnTo>
                  <a:lnTo>
                    <a:pt x="973" y="1827"/>
                  </a:lnTo>
                  <a:lnTo>
                    <a:pt x="998" y="1885"/>
                  </a:lnTo>
                  <a:lnTo>
                    <a:pt x="1029" y="1940"/>
                  </a:lnTo>
                  <a:lnTo>
                    <a:pt x="1063" y="1991"/>
                  </a:lnTo>
                  <a:lnTo>
                    <a:pt x="1102" y="2040"/>
                  </a:lnTo>
                  <a:lnTo>
                    <a:pt x="1145" y="2084"/>
                  </a:lnTo>
                  <a:lnTo>
                    <a:pt x="1191" y="2124"/>
                  </a:lnTo>
                  <a:lnTo>
                    <a:pt x="1242" y="2160"/>
                  </a:lnTo>
                  <a:lnTo>
                    <a:pt x="1294" y="2192"/>
                  </a:lnTo>
                  <a:lnTo>
                    <a:pt x="1350" y="2219"/>
                  </a:lnTo>
                  <a:lnTo>
                    <a:pt x="1409" y="2241"/>
                  </a:lnTo>
                  <a:lnTo>
                    <a:pt x="1438" y="2250"/>
                  </a:lnTo>
                  <a:lnTo>
                    <a:pt x="1469" y="2258"/>
                  </a:lnTo>
                  <a:lnTo>
                    <a:pt x="1498" y="2263"/>
                  </a:lnTo>
                  <a:lnTo>
                    <a:pt x="1534" y="2269"/>
                  </a:lnTo>
                  <a:lnTo>
                    <a:pt x="1559" y="2272"/>
                  </a:lnTo>
                  <a:lnTo>
                    <a:pt x="1622" y="2275"/>
                  </a:lnTo>
                  <a:lnTo>
                    <a:pt x="1688" y="2272"/>
                  </a:lnTo>
                  <a:lnTo>
                    <a:pt x="1753" y="2262"/>
                  </a:lnTo>
                  <a:lnTo>
                    <a:pt x="1817" y="2247"/>
                  </a:lnTo>
                  <a:lnTo>
                    <a:pt x="1877" y="2226"/>
                  </a:lnTo>
                  <a:lnTo>
                    <a:pt x="1935" y="2200"/>
                  </a:lnTo>
                  <a:lnTo>
                    <a:pt x="1990" y="2168"/>
                  </a:lnTo>
                  <a:lnTo>
                    <a:pt x="2042" y="2132"/>
                  </a:lnTo>
                  <a:lnTo>
                    <a:pt x="2090" y="2092"/>
                  </a:lnTo>
                  <a:lnTo>
                    <a:pt x="2135" y="2047"/>
                  </a:lnTo>
                  <a:lnTo>
                    <a:pt x="2175" y="1998"/>
                  </a:lnTo>
                  <a:lnTo>
                    <a:pt x="2211" y="1946"/>
                  </a:lnTo>
                  <a:lnTo>
                    <a:pt x="2242" y="1891"/>
                  </a:lnTo>
                  <a:lnTo>
                    <a:pt x="2268" y="1833"/>
                  </a:lnTo>
                  <a:lnTo>
                    <a:pt x="2288" y="1771"/>
                  </a:lnTo>
                  <a:lnTo>
                    <a:pt x="2304" y="1708"/>
                  </a:lnTo>
                  <a:lnTo>
                    <a:pt x="2314" y="1643"/>
                  </a:lnTo>
                  <a:lnTo>
                    <a:pt x="2317" y="1575"/>
                  </a:lnTo>
                  <a:lnTo>
                    <a:pt x="2314" y="1508"/>
                  </a:lnTo>
                  <a:lnTo>
                    <a:pt x="2304" y="1442"/>
                  </a:lnTo>
                  <a:lnTo>
                    <a:pt x="2288" y="1379"/>
                  </a:lnTo>
                  <a:lnTo>
                    <a:pt x="2268" y="1317"/>
                  </a:lnTo>
                  <a:lnTo>
                    <a:pt x="2242" y="1259"/>
                  </a:lnTo>
                  <a:lnTo>
                    <a:pt x="2211" y="1204"/>
                  </a:lnTo>
                  <a:lnTo>
                    <a:pt x="2175" y="1152"/>
                  </a:lnTo>
                  <a:lnTo>
                    <a:pt x="2135" y="1103"/>
                  </a:lnTo>
                  <a:lnTo>
                    <a:pt x="2090" y="1058"/>
                  </a:lnTo>
                  <a:lnTo>
                    <a:pt x="2042" y="1018"/>
                  </a:lnTo>
                  <a:lnTo>
                    <a:pt x="1990" y="982"/>
                  </a:lnTo>
                  <a:lnTo>
                    <a:pt x="1935" y="950"/>
                  </a:lnTo>
                  <a:lnTo>
                    <a:pt x="1877" y="924"/>
                  </a:lnTo>
                  <a:lnTo>
                    <a:pt x="1817" y="903"/>
                  </a:lnTo>
                  <a:lnTo>
                    <a:pt x="1753" y="888"/>
                  </a:lnTo>
                  <a:lnTo>
                    <a:pt x="1688" y="878"/>
                  </a:lnTo>
                  <a:lnTo>
                    <a:pt x="1622" y="875"/>
                  </a:lnTo>
                  <a:close/>
                  <a:moveTo>
                    <a:pt x="1448" y="467"/>
                  </a:moveTo>
                  <a:lnTo>
                    <a:pt x="1448" y="777"/>
                  </a:lnTo>
                  <a:lnTo>
                    <a:pt x="1449" y="777"/>
                  </a:lnTo>
                  <a:lnTo>
                    <a:pt x="1450" y="777"/>
                  </a:lnTo>
                  <a:lnTo>
                    <a:pt x="1487" y="770"/>
                  </a:lnTo>
                  <a:lnTo>
                    <a:pt x="1523" y="765"/>
                  </a:lnTo>
                  <a:lnTo>
                    <a:pt x="1529" y="764"/>
                  </a:lnTo>
                  <a:lnTo>
                    <a:pt x="1535" y="763"/>
                  </a:lnTo>
                  <a:lnTo>
                    <a:pt x="1579" y="759"/>
                  </a:lnTo>
                  <a:lnTo>
                    <a:pt x="1622" y="758"/>
                  </a:lnTo>
                  <a:lnTo>
                    <a:pt x="1696" y="762"/>
                  </a:lnTo>
                  <a:lnTo>
                    <a:pt x="1767" y="771"/>
                  </a:lnTo>
                  <a:lnTo>
                    <a:pt x="1837" y="787"/>
                  </a:lnTo>
                  <a:lnTo>
                    <a:pt x="1904" y="809"/>
                  </a:lnTo>
                  <a:lnTo>
                    <a:pt x="1969" y="837"/>
                  </a:lnTo>
                  <a:lnTo>
                    <a:pt x="2030" y="870"/>
                  </a:lnTo>
                  <a:lnTo>
                    <a:pt x="2089" y="908"/>
                  </a:lnTo>
                  <a:lnTo>
                    <a:pt x="2144" y="950"/>
                  </a:lnTo>
                  <a:lnTo>
                    <a:pt x="2195" y="998"/>
                  </a:lnTo>
                  <a:lnTo>
                    <a:pt x="2242" y="1049"/>
                  </a:lnTo>
                  <a:lnTo>
                    <a:pt x="2284" y="1104"/>
                  </a:lnTo>
                  <a:lnTo>
                    <a:pt x="2322" y="1163"/>
                  </a:lnTo>
                  <a:lnTo>
                    <a:pt x="2355" y="1225"/>
                  </a:lnTo>
                  <a:lnTo>
                    <a:pt x="2382" y="1291"/>
                  </a:lnTo>
                  <a:lnTo>
                    <a:pt x="2403" y="1359"/>
                  </a:lnTo>
                  <a:lnTo>
                    <a:pt x="2419" y="1429"/>
                  </a:lnTo>
                  <a:lnTo>
                    <a:pt x="2430" y="1501"/>
                  </a:lnTo>
                  <a:lnTo>
                    <a:pt x="2433" y="1575"/>
                  </a:lnTo>
                  <a:lnTo>
                    <a:pt x="2430" y="1649"/>
                  </a:lnTo>
                  <a:lnTo>
                    <a:pt x="2419" y="1721"/>
                  </a:lnTo>
                  <a:lnTo>
                    <a:pt x="2403" y="1792"/>
                  </a:lnTo>
                  <a:lnTo>
                    <a:pt x="2382" y="1860"/>
                  </a:lnTo>
                  <a:lnTo>
                    <a:pt x="2355" y="1925"/>
                  </a:lnTo>
                  <a:lnTo>
                    <a:pt x="2322" y="1987"/>
                  </a:lnTo>
                  <a:lnTo>
                    <a:pt x="2284" y="2046"/>
                  </a:lnTo>
                  <a:lnTo>
                    <a:pt x="2242" y="2101"/>
                  </a:lnTo>
                  <a:lnTo>
                    <a:pt x="2195" y="2152"/>
                  </a:lnTo>
                  <a:lnTo>
                    <a:pt x="2144" y="2200"/>
                  </a:lnTo>
                  <a:lnTo>
                    <a:pt x="2089" y="2242"/>
                  </a:lnTo>
                  <a:lnTo>
                    <a:pt x="2030" y="2280"/>
                  </a:lnTo>
                  <a:lnTo>
                    <a:pt x="1969" y="2313"/>
                  </a:lnTo>
                  <a:lnTo>
                    <a:pt x="1904" y="2341"/>
                  </a:lnTo>
                  <a:lnTo>
                    <a:pt x="1837" y="2363"/>
                  </a:lnTo>
                  <a:lnTo>
                    <a:pt x="1767" y="2379"/>
                  </a:lnTo>
                  <a:lnTo>
                    <a:pt x="1696" y="2388"/>
                  </a:lnTo>
                  <a:lnTo>
                    <a:pt x="1622" y="2392"/>
                  </a:lnTo>
                  <a:lnTo>
                    <a:pt x="1579" y="2391"/>
                  </a:lnTo>
                  <a:lnTo>
                    <a:pt x="1535" y="2386"/>
                  </a:lnTo>
                  <a:lnTo>
                    <a:pt x="1529" y="2386"/>
                  </a:lnTo>
                  <a:lnTo>
                    <a:pt x="1523" y="2385"/>
                  </a:lnTo>
                  <a:lnTo>
                    <a:pt x="1487" y="2380"/>
                  </a:lnTo>
                  <a:lnTo>
                    <a:pt x="1450" y="2373"/>
                  </a:lnTo>
                  <a:lnTo>
                    <a:pt x="1449" y="2373"/>
                  </a:lnTo>
                  <a:lnTo>
                    <a:pt x="1448" y="2373"/>
                  </a:lnTo>
                  <a:lnTo>
                    <a:pt x="1448" y="2683"/>
                  </a:lnTo>
                  <a:lnTo>
                    <a:pt x="3186" y="2683"/>
                  </a:lnTo>
                  <a:lnTo>
                    <a:pt x="3186" y="467"/>
                  </a:lnTo>
                  <a:lnTo>
                    <a:pt x="1448" y="467"/>
                  </a:lnTo>
                  <a:close/>
                  <a:moveTo>
                    <a:pt x="1587" y="117"/>
                  </a:moveTo>
                  <a:lnTo>
                    <a:pt x="1559" y="120"/>
                  </a:lnTo>
                  <a:lnTo>
                    <a:pt x="1533" y="128"/>
                  </a:lnTo>
                  <a:lnTo>
                    <a:pt x="1509" y="141"/>
                  </a:lnTo>
                  <a:lnTo>
                    <a:pt x="1489" y="158"/>
                  </a:lnTo>
                  <a:lnTo>
                    <a:pt x="1471" y="178"/>
                  </a:lnTo>
                  <a:lnTo>
                    <a:pt x="1459" y="203"/>
                  </a:lnTo>
                  <a:lnTo>
                    <a:pt x="1450" y="229"/>
                  </a:lnTo>
                  <a:lnTo>
                    <a:pt x="1448" y="257"/>
                  </a:lnTo>
                  <a:lnTo>
                    <a:pt x="1448" y="350"/>
                  </a:lnTo>
                  <a:lnTo>
                    <a:pt x="3186" y="350"/>
                  </a:lnTo>
                  <a:lnTo>
                    <a:pt x="3186" y="257"/>
                  </a:lnTo>
                  <a:lnTo>
                    <a:pt x="3183" y="229"/>
                  </a:lnTo>
                  <a:lnTo>
                    <a:pt x="3174" y="203"/>
                  </a:lnTo>
                  <a:lnTo>
                    <a:pt x="3161" y="178"/>
                  </a:lnTo>
                  <a:lnTo>
                    <a:pt x="3145" y="158"/>
                  </a:lnTo>
                  <a:lnTo>
                    <a:pt x="3124" y="141"/>
                  </a:lnTo>
                  <a:lnTo>
                    <a:pt x="3100" y="128"/>
                  </a:lnTo>
                  <a:lnTo>
                    <a:pt x="3074" y="120"/>
                  </a:lnTo>
                  <a:lnTo>
                    <a:pt x="3046" y="117"/>
                  </a:lnTo>
                  <a:lnTo>
                    <a:pt x="1587" y="117"/>
                  </a:lnTo>
                  <a:close/>
                  <a:moveTo>
                    <a:pt x="1587" y="0"/>
                  </a:moveTo>
                  <a:lnTo>
                    <a:pt x="3047" y="0"/>
                  </a:lnTo>
                  <a:lnTo>
                    <a:pt x="3084" y="3"/>
                  </a:lnTo>
                  <a:lnTo>
                    <a:pt x="3119" y="11"/>
                  </a:lnTo>
                  <a:lnTo>
                    <a:pt x="3154" y="24"/>
                  </a:lnTo>
                  <a:lnTo>
                    <a:pt x="3185" y="41"/>
                  </a:lnTo>
                  <a:lnTo>
                    <a:pt x="3213" y="64"/>
                  </a:lnTo>
                  <a:lnTo>
                    <a:pt x="3238" y="88"/>
                  </a:lnTo>
                  <a:lnTo>
                    <a:pt x="3260" y="117"/>
                  </a:lnTo>
                  <a:lnTo>
                    <a:pt x="3277" y="148"/>
                  </a:lnTo>
                  <a:lnTo>
                    <a:pt x="3290" y="182"/>
                  </a:lnTo>
                  <a:lnTo>
                    <a:pt x="3298" y="218"/>
                  </a:lnTo>
                  <a:lnTo>
                    <a:pt x="3302" y="257"/>
                  </a:lnTo>
                  <a:lnTo>
                    <a:pt x="3302" y="3243"/>
                  </a:lnTo>
                  <a:lnTo>
                    <a:pt x="3298" y="3282"/>
                  </a:lnTo>
                  <a:lnTo>
                    <a:pt x="3290" y="3318"/>
                  </a:lnTo>
                  <a:lnTo>
                    <a:pt x="3277" y="3352"/>
                  </a:lnTo>
                  <a:lnTo>
                    <a:pt x="3260" y="3383"/>
                  </a:lnTo>
                  <a:lnTo>
                    <a:pt x="3238" y="3412"/>
                  </a:lnTo>
                  <a:lnTo>
                    <a:pt x="3213" y="3436"/>
                  </a:lnTo>
                  <a:lnTo>
                    <a:pt x="3185" y="3459"/>
                  </a:lnTo>
                  <a:lnTo>
                    <a:pt x="3153" y="3476"/>
                  </a:lnTo>
                  <a:lnTo>
                    <a:pt x="3119" y="3489"/>
                  </a:lnTo>
                  <a:lnTo>
                    <a:pt x="3084" y="3497"/>
                  </a:lnTo>
                  <a:lnTo>
                    <a:pt x="3046" y="3500"/>
                  </a:lnTo>
                  <a:lnTo>
                    <a:pt x="1587" y="3500"/>
                  </a:lnTo>
                  <a:lnTo>
                    <a:pt x="1549" y="3497"/>
                  </a:lnTo>
                  <a:lnTo>
                    <a:pt x="1513" y="3489"/>
                  </a:lnTo>
                  <a:lnTo>
                    <a:pt x="1480" y="3476"/>
                  </a:lnTo>
                  <a:lnTo>
                    <a:pt x="1448" y="3459"/>
                  </a:lnTo>
                  <a:lnTo>
                    <a:pt x="1420" y="3436"/>
                  </a:lnTo>
                  <a:lnTo>
                    <a:pt x="1394" y="3412"/>
                  </a:lnTo>
                  <a:lnTo>
                    <a:pt x="1373" y="3383"/>
                  </a:lnTo>
                  <a:lnTo>
                    <a:pt x="1355" y="3352"/>
                  </a:lnTo>
                  <a:lnTo>
                    <a:pt x="1343" y="3318"/>
                  </a:lnTo>
                  <a:lnTo>
                    <a:pt x="1334" y="3282"/>
                  </a:lnTo>
                  <a:lnTo>
                    <a:pt x="1332" y="3243"/>
                  </a:lnTo>
                  <a:lnTo>
                    <a:pt x="1332" y="2337"/>
                  </a:lnTo>
                  <a:lnTo>
                    <a:pt x="1272" y="2311"/>
                  </a:lnTo>
                  <a:lnTo>
                    <a:pt x="1215" y="2280"/>
                  </a:lnTo>
                  <a:lnTo>
                    <a:pt x="1162" y="2246"/>
                  </a:lnTo>
                  <a:lnTo>
                    <a:pt x="1110" y="2207"/>
                  </a:lnTo>
                  <a:lnTo>
                    <a:pt x="1063" y="2165"/>
                  </a:lnTo>
                  <a:lnTo>
                    <a:pt x="97" y="3076"/>
                  </a:lnTo>
                  <a:lnTo>
                    <a:pt x="85" y="3084"/>
                  </a:lnTo>
                  <a:lnTo>
                    <a:pt x="72" y="3090"/>
                  </a:lnTo>
                  <a:lnTo>
                    <a:pt x="58" y="3092"/>
                  </a:lnTo>
                  <a:lnTo>
                    <a:pt x="42" y="3090"/>
                  </a:lnTo>
                  <a:lnTo>
                    <a:pt x="28" y="3083"/>
                  </a:lnTo>
                  <a:lnTo>
                    <a:pt x="16" y="3074"/>
                  </a:lnTo>
                  <a:lnTo>
                    <a:pt x="6" y="3061"/>
                  </a:lnTo>
                  <a:lnTo>
                    <a:pt x="1" y="3046"/>
                  </a:lnTo>
                  <a:lnTo>
                    <a:pt x="0" y="3031"/>
                  </a:lnTo>
                  <a:lnTo>
                    <a:pt x="2" y="3016"/>
                  </a:lnTo>
                  <a:lnTo>
                    <a:pt x="8" y="3003"/>
                  </a:lnTo>
                  <a:lnTo>
                    <a:pt x="18" y="2991"/>
                  </a:lnTo>
                  <a:lnTo>
                    <a:pt x="985" y="2079"/>
                  </a:lnTo>
                  <a:lnTo>
                    <a:pt x="946" y="2025"/>
                  </a:lnTo>
                  <a:lnTo>
                    <a:pt x="912" y="1968"/>
                  </a:lnTo>
                  <a:lnTo>
                    <a:pt x="881" y="1908"/>
                  </a:lnTo>
                  <a:lnTo>
                    <a:pt x="857" y="1847"/>
                  </a:lnTo>
                  <a:lnTo>
                    <a:pt x="837" y="1782"/>
                  </a:lnTo>
                  <a:lnTo>
                    <a:pt x="822" y="1714"/>
                  </a:lnTo>
                  <a:lnTo>
                    <a:pt x="814" y="1646"/>
                  </a:lnTo>
                  <a:lnTo>
                    <a:pt x="811" y="1575"/>
                  </a:lnTo>
                  <a:lnTo>
                    <a:pt x="814" y="1502"/>
                  </a:lnTo>
                  <a:lnTo>
                    <a:pt x="824" y="1430"/>
                  </a:lnTo>
                  <a:lnTo>
                    <a:pt x="839" y="1360"/>
                  </a:lnTo>
                  <a:lnTo>
                    <a:pt x="860" y="1293"/>
                  </a:lnTo>
                  <a:lnTo>
                    <a:pt x="888" y="1228"/>
                  </a:lnTo>
                  <a:lnTo>
                    <a:pt x="919" y="1167"/>
                  </a:lnTo>
                  <a:lnTo>
                    <a:pt x="957" y="1108"/>
                  </a:lnTo>
                  <a:lnTo>
                    <a:pt x="999" y="1053"/>
                  </a:lnTo>
                  <a:lnTo>
                    <a:pt x="1045" y="1002"/>
                  </a:lnTo>
                  <a:lnTo>
                    <a:pt x="1095" y="955"/>
                  </a:lnTo>
                  <a:lnTo>
                    <a:pt x="1149" y="912"/>
                  </a:lnTo>
                  <a:lnTo>
                    <a:pt x="1207" y="874"/>
                  </a:lnTo>
                  <a:lnTo>
                    <a:pt x="1268" y="841"/>
                  </a:lnTo>
                  <a:lnTo>
                    <a:pt x="1332" y="813"/>
                  </a:lnTo>
                  <a:lnTo>
                    <a:pt x="1332" y="257"/>
                  </a:lnTo>
                  <a:lnTo>
                    <a:pt x="1334" y="218"/>
                  </a:lnTo>
                  <a:lnTo>
                    <a:pt x="1343" y="182"/>
                  </a:lnTo>
                  <a:lnTo>
                    <a:pt x="1355" y="148"/>
                  </a:lnTo>
                  <a:lnTo>
                    <a:pt x="1373" y="117"/>
                  </a:lnTo>
                  <a:lnTo>
                    <a:pt x="1394" y="88"/>
                  </a:lnTo>
                  <a:lnTo>
                    <a:pt x="1420" y="64"/>
                  </a:lnTo>
                  <a:lnTo>
                    <a:pt x="1448" y="41"/>
                  </a:lnTo>
                  <a:lnTo>
                    <a:pt x="1480" y="24"/>
                  </a:lnTo>
                  <a:lnTo>
                    <a:pt x="1513" y="11"/>
                  </a:lnTo>
                  <a:lnTo>
                    <a:pt x="1549" y="3"/>
                  </a:lnTo>
                  <a:lnTo>
                    <a:pt x="1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446">
            <a:extLst>
              <a:ext uri="{FF2B5EF4-FFF2-40B4-BE49-F238E27FC236}">
                <a16:creationId xmlns:a16="http://schemas.microsoft.com/office/drawing/2014/main" id="{80C34F1E-C573-4782-A877-3262DC40FDFF}"/>
              </a:ext>
            </a:extLst>
          </p:cNvPr>
          <p:cNvSpPr>
            <a:spLocks noEditPoints="1"/>
          </p:cNvSpPr>
          <p:nvPr/>
        </p:nvSpPr>
        <p:spPr bwMode="auto">
          <a:xfrm>
            <a:off x="4986817" y="1747703"/>
            <a:ext cx="590506" cy="404682"/>
          </a:xfrm>
          <a:custGeom>
            <a:avLst/>
            <a:gdLst>
              <a:gd name="T0" fmla="*/ 902 w 3428"/>
              <a:gd name="T1" fmla="*/ 1066 h 2355"/>
              <a:gd name="T2" fmla="*/ 696 w 3428"/>
              <a:gd name="T3" fmla="*/ 1222 h 2355"/>
              <a:gd name="T4" fmla="*/ 597 w 3428"/>
              <a:gd name="T5" fmla="*/ 1437 h 2355"/>
              <a:gd name="T6" fmla="*/ 608 w 3428"/>
              <a:gd name="T7" fmla="*/ 1733 h 2355"/>
              <a:gd name="T8" fmla="*/ 792 w 3428"/>
              <a:gd name="T9" fmla="*/ 2004 h 2355"/>
              <a:gd name="T10" fmla="*/ 1087 w 3428"/>
              <a:gd name="T11" fmla="*/ 2125 h 2355"/>
              <a:gd name="T12" fmla="*/ 1457 w 3428"/>
              <a:gd name="T13" fmla="*/ 2041 h 2355"/>
              <a:gd name="T14" fmla="*/ 1385 w 3428"/>
              <a:gd name="T15" fmla="*/ 1784 h 2355"/>
              <a:gd name="T16" fmla="*/ 1121 w 3428"/>
              <a:gd name="T17" fmla="*/ 1868 h 2355"/>
              <a:gd name="T18" fmla="*/ 911 w 3428"/>
              <a:gd name="T19" fmla="*/ 1760 h 2355"/>
              <a:gd name="T20" fmla="*/ 839 w 3428"/>
              <a:gd name="T21" fmla="*/ 1538 h 2355"/>
              <a:gd name="T22" fmla="*/ 888 w 3428"/>
              <a:gd name="T23" fmla="*/ 1397 h 2355"/>
              <a:gd name="T24" fmla="*/ 1038 w 3428"/>
              <a:gd name="T25" fmla="*/ 1295 h 2355"/>
              <a:gd name="T26" fmla="*/ 1275 w 3428"/>
              <a:gd name="T27" fmla="*/ 1292 h 2355"/>
              <a:gd name="T28" fmla="*/ 1467 w 3428"/>
              <a:gd name="T29" fmla="*/ 1411 h 2355"/>
              <a:gd name="T30" fmla="*/ 1604 w 3428"/>
              <a:gd name="T31" fmla="*/ 1557 h 2355"/>
              <a:gd name="T32" fmla="*/ 1656 w 3428"/>
              <a:gd name="T33" fmla="*/ 1628 h 2355"/>
              <a:gd name="T34" fmla="*/ 1854 w 3428"/>
              <a:gd name="T35" fmla="*/ 1864 h 2355"/>
              <a:gd name="T36" fmla="*/ 2143 w 3428"/>
              <a:gd name="T37" fmla="*/ 2074 h 2355"/>
              <a:gd name="T38" fmla="*/ 2479 w 3428"/>
              <a:gd name="T39" fmla="*/ 2118 h 2355"/>
              <a:gd name="T40" fmla="*/ 2746 w 3428"/>
              <a:gd name="T41" fmla="*/ 2011 h 2355"/>
              <a:gd name="T42" fmla="*/ 2895 w 3428"/>
              <a:gd name="T43" fmla="*/ 1819 h 2355"/>
              <a:gd name="T44" fmla="*/ 2947 w 3428"/>
              <a:gd name="T45" fmla="*/ 1575 h 2355"/>
              <a:gd name="T46" fmla="*/ 2849 w 3428"/>
              <a:gd name="T47" fmla="*/ 1263 h 2355"/>
              <a:gd name="T48" fmla="*/ 2589 w 3428"/>
              <a:gd name="T49" fmla="*/ 1055 h 2355"/>
              <a:gd name="T50" fmla="*/ 2241 w 3428"/>
              <a:gd name="T51" fmla="*/ 1037 h 2355"/>
              <a:gd name="T52" fmla="*/ 1883 w 3428"/>
              <a:gd name="T53" fmla="*/ 1235 h 2355"/>
              <a:gd name="T54" fmla="*/ 2280 w 3428"/>
              <a:gd name="T55" fmla="*/ 1294 h 2355"/>
              <a:gd name="T56" fmla="*/ 2526 w 3428"/>
              <a:gd name="T57" fmla="*/ 1309 h 2355"/>
              <a:gd name="T58" fmla="*/ 2676 w 3428"/>
              <a:gd name="T59" fmla="*/ 1489 h 2355"/>
              <a:gd name="T60" fmla="*/ 2677 w 3428"/>
              <a:gd name="T61" fmla="*/ 1675 h 2355"/>
              <a:gd name="T62" fmla="*/ 2596 w 3428"/>
              <a:gd name="T63" fmla="*/ 1801 h 2355"/>
              <a:gd name="T64" fmla="*/ 2407 w 3428"/>
              <a:gd name="T65" fmla="*/ 1867 h 2355"/>
              <a:gd name="T66" fmla="*/ 2193 w 3428"/>
              <a:gd name="T67" fmla="*/ 1803 h 2355"/>
              <a:gd name="T68" fmla="*/ 1973 w 3428"/>
              <a:gd name="T69" fmla="*/ 1608 h 2355"/>
              <a:gd name="T70" fmla="*/ 1816 w 3428"/>
              <a:gd name="T71" fmla="*/ 1410 h 2355"/>
              <a:gd name="T72" fmla="*/ 1647 w 3428"/>
              <a:gd name="T73" fmla="*/ 1226 h 2355"/>
              <a:gd name="T74" fmla="*/ 1386 w 3428"/>
              <a:gd name="T75" fmla="*/ 1060 h 2355"/>
              <a:gd name="T76" fmla="*/ 2087 w 3428"/>
              <a:gd name="T77" fmla="*/ 3 h 2355"/>
              <a:gd name="T78" fmla="*/ 2523 w 3428"/>
              <a:gd name="T79" fmla="*/ 149 h 2355"/>
              <a:gd name="T80" fmla="*/ 2840 w 3428"/>
              <a:gd name="T81" fmla="*/ 469 h 2355"/>
              <a:gd name="T82" fmla="*/ 2984 w 3428"/>
              <a:gd name="T83" fmla="*/ 910 h 2355"/>
              <a:gd name="T84" fmla="*/ 3149 w 3428"/>
              <a:gd name="T85" fmla="*/ 1151 h 2355"/>
              <a:gd name="T86" fmla="*/ 3378 w 3428"/>
              <a:gd name="T87" fmla="*/ 1440 h 2355"/>
              <a:gd name="T88" fmla="*/ 3416 w 3428"/>
              <a:gd name="T89" fmla="*/ 1819 h 2355"/>
              <a:gd name="T90" fmla="*/ 3256 w 3428"/>
              <a:gd name="T91" fmla="*/ 2140 h 2355"/>
              <a:gd name="T92" fmla="*/ 2957 w 3428"/>
              <a:gd name="T93" fmla="*/ 2329 h 2355"/>
              <a:gd name="T94" fmla="*/ 530 w 3428"/>
              <a:gd name="T95" fmla="*/ 2343 h 2355"/>
              <a:gd name="T96" fmla="*/ 213 w 3428"/>
              <a:gd name="T97" fmla="*/ 2182 h 2355"/>
              <a:gd name="T98" fmla="*/ 26 w 3428"/>
              <a:gd name="T99" fmla="*/ 1879 h 2355"/>
              <a:gd name="T100" fmla="*/ 25 w 3428"/>
              <a:gd name="T101" fmla="*/ 1513 h 2355"/>
              <a:gd name="T102" fmla="*/ 203 w 3428"/>
              <a:gd name="T103" fmla="*/ 1214 h 2355"/>
              <a:gd name="T104" fmla="*/ 328 w 3428"/>
              <a:gd name="T105" fmla="*/ 991 h 2355"/>
              <a:gd name="T106" fmla="*/ 423 w 3428"/>
              <a:gd name="T107" fmla="*/ 691 h 2355"/>
              <a:gd name="T108" fmla="*/ 669 w 3428"/>
              <a:gd name="T109" fmla="*/ 511 h 2355"/>
              <a:gd name="T110" fmla="*/ 982 w 3428"/>
              <a:gd name="T111" fmla="*/ 510 h 2355"/>
              <a:gd name="T112" fmla="*/ 1230 w 3428"/>
              <a:gd name="T113" fmla="*/ 388 h 2355"/>
              <a:gd name="T114" fmla="*/ 1567 w 3428"/>
              <a:gd name="T115" fmla="*/ 106 h 2355"/>
              <a:gd name="T116" fmla="*/ 2006 w 3428"/>
              <a:gd name="T117" fmla="*/ 0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8" h="2355">
                <a:moveTo>
                  <a:pt x="1168" y="1018"/>
                </a:moveTo>
                <a:lnTo>
                  <a:pt x="1107" y="1020"/>
                </a:lnTo>
                <a:lnTo>
                  <a:pt x="1050" y="1026"/>
                </a:lnTo>
                <a:lnTo>
                  <a:pt x="997" y="1036"/>
                </a:lnTo>
                <a:lnTo>
                  <a:pt x="947" y="1050"/>
                </a:lnTo>
                <a:lnTo>
                  <a:pt x="902" y="1066"/>
                </a:lnTo>
                <a:lnTo>
                  <a:pt x="859" y="1085"/>
                </a:lnTo>
                <a:lnTo>
                  <a:pt x="821" y="1108"/>
                </a:lnTo>
                <a:lnTo>
                  <a:pt x="784" y="1134"/>
                </a:lnTo>
                <a:lnTo>
                  <a:pt x="752" y="1161"/>
                </a:lnTo>
                <a:lnTo>
                  <a:pt x="722" y="1190"/>
                </a:lnTo>
                <a:lnTo>
                  <a:pt x="696" y="1222"/>
                </a:lnTo>
                <a:lnTo>
                  <a:pt x="672" y="1255"/>
                </a:lnTo>
                <a:lnTo>
                  <a:pt x="652" y="1290"/>
                </a:lnTo>
                <a:lnTo>
                  <a:pt x="634" y="1326"/>
                </a:lnTo>
                <a:lnTo>
                  <a:pt x="619" y="1363"/>
                </a:lnTo>
                <a:lnTo>
                  <a:pt x="606" y="1399"/>
                </a:lnTo>
                <a:lnTo>
                  <a:pt x="597" y="1437"/>
                </a:lnTo>
                <a:lnTo>
                  <a:pt x="590" y="1475"/>
                </a:lnTo>
                <a:lnTo>
                  <a:pt x="586" y="1513"/>
                </a:lnTo>
                <a:lnTo>
                  <a:pt x="582" y="1570"/>
                </a:lnTo>
                <a:lnTo>
                  <a:pt x="586" y="1625"/>
                </a:lnTo>
                <a:lnTo>
                  <a:pt x="595" y="1680"/>
                </a:lnTo>
                <a:lnTo>
                  <a:pt x="608" y="1733"/>
                </a:lnTo>
                <a:lnTo>
                  <a:pt x="628" y="1785"/>
                </a:lnTo>
                <a:lnTo>
                  <a:pt x="652" y="1834"/>
                </a:lnTo>
                <a:lnTo>
                  <a:pt x="681" y="1882"/>
                </a:lnTo>
                <a:lnTo>
                  <a:pt x="713" y="1926"/>
                </a:lnTo>
                <a:lnTo>
                  <a:pt x="751" y="1967"/>
                </a:lnTo>
                <a:lnTo>
                  <a:pt x="792" y="2004"/>
                </a:lnTo>
                <a:lnTo>
                  <a:pt x="837" y="2037"/>
                </a:lnTo>
                <a:lnTo>
                  <a:pt x="886" y="2065"/>
                </a:lnTo>
                <a:lnTo>
                  <a:pt x="935" y="2089"/>
                </a:lnTo>
                <a:lnTo>
                  <a:pt x="984" y="2105"/>
                </a:lnTo>
                <a:lnTo>
                  <a:pt x="1035" y="2118"/>
                </a:lnTo>
                <a:lnTo>
                  <a:pt x="1087" y="2125"/>
                </a:lnTo>
                <a:lnTo>
                  <a:pt x="1139" y="2127"/>
                </a:lnTo>
                <a:lnTo>
                  <a:pt x="1201" y="2124"/>
                </a:lnTo>
                <a:lnTo>
                  <a:pt x="1265" y="2114"/>
                </a:lnTo>
                <a:lnTo>
                  <a:pt x="1329" y="2096"/>
                </a:lnTo>
                <a:lnTo>
                  <a:pt x="1393" y="2072"/>
                </a:lnTo>
                <a:lnTo>
                  <a:pt x="1457" y="2041"/>
                </a:lnTo>
                <a:lnTo>
                  <a:pt x="1520" y="2003"/>
                </a:lnTo>
                <a:lnTo>
                  <a:pt x="1584" y="1959"/>
                </a:lnTo>
                <a:lnTo>
                  <a:pt x="1645" y="1909"/>
                </a:lnTo>
                <a:lnTo>
                  <a:pt x="1479" y="1713"/>
                </a:lnTo>
                <a:lnTo>
                  <a:pt x="1432" y="1751"/>
                </a:lnTo>
                <a:lnTo>
                  <a:pt x="1385" y="1784"/>
                </a:lnTo>
                <a:lnTo>
                  <a:pt x="1340" y="1811"/>
                </a:lnTo>
                <a:lnTo>
                  <a:pt x="1295" y="1834"/>
                </a:lnTo>
                <a:lnTo>
                  <a:pt x="1250" y="1850"/>
                </a:lnTo>
                <a:lnTo>
                  <a:pt x="1206" y="1862"/>
                </a:lnTo>
                <a:lnTo>
                  <a:pt x="1163" y="1868"/>
                </a:lnTo>
                <a:lnTo>
                  <a:pt x="1121" y="1868"/>
                </a:lnTo>
                <a:lnTo>
                  <a:pt x="1081" y="1863"/>
                </a:lnTo>
                <a:lnTo>
                  <a:pt x="1041" y="1852"/>
                </a:lnTo>
                <a:lnTo>
                  <a:pt x="1004" y="1835"/>
                </a:lnTo>
                <a:lnTo>
                  <a:pt x="969" y="1814"/>
                </a:lnTo>
                <a:lnTo>
                  <a:pt x="938" y="1789"/>
                </a:lnTo>
                <a:lnTo>
                  <a:pt x="911" y="1760"/>
                </a:lnTo>
                <a:lnTo>
                  <a:pt x="887" y="1727"/>
                </a:lnTo>
                <a:lnTo>
                  <a:pt x="868" y="1692"/>
                </a:lnTo>
                <a:lnTo>
                  <a:pt x="854" y="1656"/>
                </a:lnTo>
                <a:lnTo>
                  <a:pt x="843" y="1617"/>
                </a:lnTo>
                <a:lnTo>
                  <a:pt x="839" y="1578"/>
                </a:lnTo>
                <a:lnTo>
                  <a:pt x="839" y="1538"/>
                </a:lnTo>
                <a:lnTo>
                  <a:pt x="842" y="1514"/>
                </a:lnTo>
                <a:lnTo>
                  <a:pt x="848" y="1490"/>
                </a:lnTo>
                <a:lnTo>
                  <a:pt x="854" y="1466"/>
                </a:lnTo>
                <a:lnTo>
                  <a:pt x="863" y="1442"/>
                </a:lnTo>
                <a:lnTo>
                  <a:pt x="874" y="1419"/>
                </a:lnTo>
                <a:lnTo>
                  <a:pt x="888" y="1397"/>
                </a:lnTo>
                <a:lnTo>
                  <a:pt x="905" y="1375"/>
                </a:lnTo>
                <a:lnTo>
                  <a:pt x="925" y="1356"/>
                </a:lnTo>
                <a:lnTo>
                  <a:pt x="947" y="1337"/>
                </a:lnTo>
                <a:lnTo>
                  <a:pt x="973" y="1322"/>
                </a:lnTo>
                <a:lnTo>
                  <a:pt x="1004" y="1307"/>
                </a:lnTo>
                <a:lnTo>
                  <a:pt x="1038" y="1295"/>
                </a:lnTo>
                <a:lnTo>
                  <a:pt x="1076" y="1286"/>
                </a:lnTo>
                <a:lnTo>
                  <a:pt x="1120" y="1280"/>
                </a:lnTo>
                <a:lnTo>
                  <a:pt x="1168" y="1276"/>
                </a:lnTo>
                <a:lnTo>
                  <a:pt x="1204" y="1278"/>
                </a:lnTo>
                <a:lnTo>
                  <a:pt x="1240" y="1283"/>
                </a:lnTo>
                <a:lnTo>
                  <a:pt x="1275" y="1292"/>
                </a:lnTo>
                <a:lnTo>
                  <a:pt x="1309" y="1306"/>
                </a:lnTo>
                <a:lnTo>
                  <a:pt x="1344" y="1323"/>
                </a:lnTo>
                <a:lnTo>
                  <a:pt x="1376" y="1342"/>
                </a:lnTo>
                <a:lnTo>
                  <a:pt x="1408" y="1363"/>
                </a:lnTo>
                <a:lnTo>
                  <a:pt x="1438" y="1386"/>
                </a:lnTo>
                <a:lnTo>
                  <a:pt x="1467" y="1411"/>
                </a:lnTo>
                <a:lnTo>
                  <a:pt x="1494" y="1436"/>
                </a:lnTo>
                <a:lnTo>
                  <a:pt x="1520" y="1461"/>
                </a:lnTo>
                <a:lnTo>
                  <a:pt x="1543" y="1487"/>
                </a:lnTo>
                <a:lnTo>
                  <a:pt x="1566" y="1511"/>
                </a:lnTo>
                <a:lnTo>
                  <a:pt x="1586" y="1535"/>
                </a:lnTo>
                <a:lnTo>
                  <a:pt x="1604" y="1557"/>
                </a:lnTo>
                <a:lnTo>
                  <a:pt x="1618" y="1576"/>
                </a:lnTo>
                <a:lnTo>
                  <a:pt x="1632" y="1594"/>
                </a:lnTo>
                <a:lnTo>
                  <a:pt x="1642" y="1608"/>
                </a:lnTo>
                <a:lnTo>
                  <a:pt x="1649" y="1619"/>
                </a:lnTo>
                <a:lnTo>
                  <a:pt x="1654" y="1625"/>
                </a:lnTo>
                <a:lnTo>
                  <a:pt x="1656" y="1628"/>
                </a:lnTo>
                <a:lnTo>
                  <a:pt x="1681" y="1663"/>
                </a:lnTo>
                <a:lnTo>
                  <a:pt x="1709" y="1701"/>
                </a:lnTo>
                <a:lnTo>
                  <a:pt x="1741" y="1741"/>
                </a:lnTo>
                <a:lnTo>
                  <a:pt x="1776" y="1781"/>
                </a:lnTo>
                <a:lnTo>
                  <a:pt x="1814" y="1823"/>
                </a:lnTo>
                <a:lnTo>
                  <a:pt x="1854" y="1864"/>
                </a:lnTo>
                <a:lnTo>
                  <a:pt x="1898" y="1905"/>
                </a:lnTo>
                <a:lnTo>
                  <a:pt x="1943" y="1945"/>
                </a:lnTo>
                <a:lnTo>
                  <a:pt x="1991" y="1981"/>
                </a:lnTo>
                <a:lnTo>
                  <a:pt x="2039" y="2016"/>
                </a:lnTo>
                <a:lnTo>
                  <a:pt x="2090" y="2046"/>
                </a:lnTo>
                <a:lnTo>
                  <a:pt x="2143" y="2074"/>
                </a:lnTo>
                <a:lnTo>
                  <a:pt x="2196" y="2096"/>
                </a:lnTo>
                <a:lnTo>
                  <a:pt x="2252" y="2113"/>
                </a:lnTo>
                <a:lnTo>
                  <a:pt x="2307" y="2123"/>
                </a:lnTo>
                <a:lnTo>
                  <a:pt x="2362" y="2126"/>
                </a:lnTo>
                <a:lnTo>
                  <a:pt x="2422" y="2124"/>
                </a:lnTo>
                <a:lnTo>
                  <a:pt x="2479" y="2118"/>
                </a:lnTo>
                <a:lnTo>
                  <a:pt x="2532" y="2108"/>
                </a:lnTo>
                <a:lnTo>
                  <a:pt x="2582" y="2095"/>
                </a:lnTo>
                <a:lnTo>
                  <a:pt x="2628" y="2078"/>
                </a:lnTo>
                <a:lnTo>
                  <a:pt x="2671" y="2059"/>
                </a:lnTo>
                <a:lnTo>
                  <a:pt x="2709" y="2036"/>
                </a:lnTo>
                <a:lnTo>
                  <a:pt x="2746" y="2011"/>
                </a:lnTo>
                <a:lnTo>
                  <a:pt x="2778" y="1983"/>
                </a:lnTo>
                <a:lnTo>
                  <a:pt x="2807" y="1954"/>
                </a:lnTo>
                <a:lnTo>
                  <a:pt x="2834" y="1923"/>
                </a:lnTo>
                <a:lnTo>
                  <a:pt x="2857" y="1889"/>
                </a:lnTo>
                <a:lnTo>
                  <a:pt x="2878" y="1854"/>
                </a:lnTo>
                <a:lnTo>
                  <a:pt x="2895" y="1819"/>
                </a:lnTo>
                <a:lnTo>
                  <a:pt x="2911" y="1782"/>
                </a:lnTo>
                <a:lnTo>
                  <a:pt x="2922" y="1745"/>
                </a:lnTo>
                <a:lnTo>
                  <a:pt x="2933" y="1707"/>
                </a:lnTo>
                <a:lnTo>
                  <a:pt x="2940" y="1668"/>
                </a:lnTo>
                <a:lnTo>
                  <a:pt x="2944" y="1630"/>
                </a:lnTo>
                <a:lnTo>
                  <a:pt x="2947" y="1575"/>
                </a:lnTo>
                <a:lnTo>
                  <a:pt x="2943" y="1519"/>
                </a:lnTo>
                <a:lnTo>
                  <a:pt x="2935" y="1465"/>
                </a:lnTo>
                <a:lnTo>
                  <a:pt x="2920" y="1411"/>
                </a:lnTo>
                <a:lnTo>
                  <a:pt x="2902" y="1359"/>
                </a:lnTo>
                <a:lnTo>
                  <a:pt x="2878" y="1310"/>
                </a:lnTo>
                <a:lnTo>
                  <a:pt x="2849" y="1263"/>
                </a:lnTo>
                <a:lnTo>
                  <a:pt x="2815" y="1219"/>
                </a:lnTo>
                <a:lnTo>
                  <a:pt x="2779" y="1178"/>
                </a:lnTo>
                <a:lnTo>
                  <a:pt x="2737" y="1141"/>
                </a:lnTo>
                <a:lnTo>
                  <a:pt x="2692" y="1107"/>
                </a:lnTo>
                <a:lnTo>
                  <a:pt x="2644" y="1079"/>
                </a:lnTo>
                <a:lnTo>
                  <a:pt x="2589" y="1055"/>
                </a:lnTo>
                <a:lnTo>
                  <a:pt x="2533" y="1036"/>
                </a:lnTo>
                <a:lnTo>
                  <a:pt x="2476" y="1023"/>
                </a:lnTo>
                <a:lnTo>
                  <a:pt x="2419" y="1018"/>
                </a:lnTo>
                <a:lnTo>
                  <a:pt x="2361" y="1018"/>
                </a:lnTo>
                <a:lnTo>
                  <a:pt x="2300" y="1024"/>
                </a:lnTo>
                <a:lnTo>
                  <a:pt x="2241" y="1037"/>
                </a:lnTo>
                <a:lnTo>
                  <a:pt x="2181" y="1055"/>
                </a:lnTo>
                <a:lnTo>
                  <a:pt x="2122" y="1079"/>
                </a:lnTo>
                <a:lnTo>
                  <a:pt x="2061" y="1109"/>
                </a:lnTo>
                <a:lnTo>
                  <a:pt x="2002" y="1145"/>
                </a:lnTo>
                <a:lnTo>
                  <a:pt x="1943" y="1187"/>
                </a:lnTo>
                <a:lnTo>
                  <a:pt x="1883" y="1235"/>
                </a:lnTo>
                <a:lnTo>
                  <a:pt x="2051" y="1431"/>
                </a:lnTo>
                <a:lnTo>
                  <a:pt x="2098" y="1393"/>
                </a:lnTo>
                <a:lnTo>
                  <a:pt x="2144" y="1361"/>
                </a:lnTo>
                <a:lnTo>
                  <a:pt x="2190" y="1332"/>
                </a:lnTo>
                <a:lnTo>
                  <a:pt x="2235" y="1310"/>
                </a:lnTo>
                <a:lnTo>
                  <a:pt x="2280" y="1294"/>
                </a:lnTo>
                <a:lnTo>
                  <a:pt x="2323" y="1283"/>
                </a:lnTo>
                <a:lnTo>
                  <a:pt x="2367" y="1276"/>
                </a:lnTo>
                <a:lnTo>
                  <a:pt x="2409" y="1276"/>
                </a:lnTo>
                <a:lnTo>
                  <a:pt x="2449" y="1282"/>
                </a:lnTo>
                <a:lnTo>
                  <a:pt x="2488" y="1292"/>
                </a:lnTo>
                <a:lnTo>
                  <a:pt x="2526" y="1309"/>
                </a:lnTo>
                <a:lnTo>
                  <a:pt x="2560" y="1330"/>
                </a:lnTo>
                <a:lnTo>
                  <a:pt x="2592" y="1355"/>
                </a:lnTo>
                <a:lnTo>
                  <a:pt x="2619" y="1385"/>
                </a:lnTo>
                <a:lnTo>
                  <a:pt x="2643" y="1417"/>
                </a:lnTo>
                <a:lnTo>
                  <a:pt x="2661" y="1452"/>
                </a:lnTo>
                <a:lnTo>
                  <a:pt x="2676" y="1489"/>
                </a:lnTo>
                <a:lnTo>
                  <a:pt x="2686" y="1528"/>
                </a:lnTo>
                <a:lnTo>
                  <a:pt x="2690" y="1566"/>
                </a:lnTo>
                <a:lnTo>
                  <a:pt x="2689" y="1606"/>
                </a:lnTo>
                <a:lnTo>
                  <a:pt x="2687" y="1629"/>
                </a:lnTo>
                <a:lnTo>
                  <a:pt x="2683" y="1651"/>
                </a:lnTo>
                <a:lnTo>
                  <a:pt x="2677" y="1675"/>
                </a:lnTo>
                <a:lnTo>
                  <a:pt x="2669" y="1698"/>
                </a:lnTo>
                <a:lnTo>
                  <a:pt x="2659" y="1720"/>
                </a:lnTo>
                <a:lnTo>
                  <a:pt x="2647" y="1742"/>
                </a:lnTo>
                <a:lnTo>
                  <a:pt x="2633" y="1763"/>
                </a:lnTo>
                <a:lnTo>
                  <a:pt x="2616" y="1782"/>
                </a:lnTo>
                <a:lnTo>
                  <a:pt x="2596" y="1801"/>
                </a:lnTo>
                <a:lnTo>
                  <a:pt x="2573" y="1816"/>
                </a:lnTo>
                <a:lnTo>
                  <a:pt x="2547" y="1831"/>
                </a:lnTo>
                <a:lnTo>
                  <a:pt x="2518" y="1844"/>
                </a:lnTo>
                <a:lnTo>
                  <a:pt x="2485" y="1854"/>
                </a:lnTo>
                <a:lnTo>
                  <a:pt x="2448" y="1862"/>
                </a:lnTo>
                <a:lnTo>
                  <a:pt x="2407" y="1867"/>
                </a:lnTo>
                <a:lnTo>
                  <a:pt x="2362" y="1868"/>
                </a:lnTo>
                <a:lnTo>
                  <a:pt x="2332" y="1865"/>
                </a:lnTo>
                <a:lnTo>
                  <a:pt x="2299" y="1856"/>
                </a:lnTo>
                <a:lnTo>
                  <a:pt x="2265" y="1843"/>
                </a:lnTo>
                <a:lnTo>
                  <a:pt x="2230" y="1825"/>
                </a:lnTo>
                <a:lnTo>
                  <a:pt x="2193" y="1803"/>
                </a:lnTo>
                <a:lnTo>
                  <a:pt x="2156" y="1777"/>
                </a:lnTo>
                <a:lnTo>
                  <a:pt x="2120" y="1747"/>
                </a:lnTo>
                <a:lnTo>
                  <a:pt x="2082" y="1716"/>
                </a:lnTo>
                <a:lnTo>
                  <a:pt x="2045" y="1682"/>
                </a:lnTo>
                <a:lnTo>
                  <a:pt x="2008" y="1645"/>
                </a:lnTo>
                <a:lnTo>
                  <a:pt x="1973" y="1608"/>
                </a:lnTo>
                <a:lnTo>
                  <a:pt x="1940" y="1570"/>
                </a:lnTo>
                <a:lnTo>
                  <a:pt x="1906" y="1532"/>
                </a:lnTo>
                <a:lnTo>
                  <a:pt x="1876" y="1493"/>
                </a:lnTo>
                <a:lnTo>
                  <a:pt x="1848" y="1455"/>
                </a:lnTo>
                <a:lnTo>
                  <a:pt x="1834" y="1434"/>
                </a:lnTo>
                <a:lnTo>
                  <a:pt x="1816" y="1410"/>
                </a:lnTo>
                <a:lnTo>
                  <a:pt x="1795" y="1384"/>
                </a:lnTo>
                <a:lnTo>
                  <a:pt x="1771" y="1354"/>
                </a:lnTo>
                <a:lnTo>
                  <a:pt x="1744" y="1323"/>
                </a:lnTo>
                <a:lnTo>
                  <a:pt x="1715" y="1291"/>
                </a:lnTo>
                <a:lnTo>
                  <a:pt x="1683" y="1259"/>
                </a:lnTo>
                <a:lnTo>
                  <a:pt x="1647" y="1226"/>
                </a:lnTo>
                <a:lnTo>
                  <a:pt x="1610" y="1193"/>
                </a:lnTo>
                <a:lnTo>
                  <a:pt x="1570" y="1163"/>
                </a:lnTo>
                <a:lnTo>
                  <a:pt x="1528" y="1134"/>
                </a:lnTo>
                <a:lnTo>
                  <a:pt x="1483" y="1106"/>
                </a:lnTo>
                <a:lnTo>
                  <a:pt x="1436" y="1081"/>
                </a:lnTo>
                <a:lnTo>
                  <a:pt x="1386" y="1060"/>
                </a:lnTo>
                <a:lnTo>
                  <a:pt x="1334" y="1042"/>
                </a:lnTo>
                <a:lnTo>
                  <a:pt x="1281" y="1029"/>
                </a:lnTo>
                <a:lnTo>
                  <a:pt x="1225" y="1020"/>
                </a:lnTo>
                <a:lnTo>
                  <a:pt x="1168" y="1018"/>
                </a:lnTo>
                <a:close/>
                <a:moveTo>
                  <a:pt x="2006" y="0"/>
                </a:moveTo>
                <a:lnTo>
                  <a:pt x="2087" y="3"/>
                </a:lnTo>
                <a:lnTo>
                  <a:pt x="2165" y="14"/>
                </a:lnTo>
                <a:lnTo>
                  <a:pt x="2242" y="30"/>
                </a:lnTo>
                <a:lnTo>
                  <a:pt x="2316" y="51"/>
                </a:lnTo>
                <a:lnTo>
                  <a:pt x="2388" y="78"/>
                </a:lnTo>
                <a:lnTo>
                  <a:pt x="2458" y="111"/>
                </a:lnTo>
                <a:lnTo>
                  <a:pt x="2523" y="149"/>
                </a:lnTo>
                <a:lnTo>
                  <a:pt x="2585" y="191"/>
                </a:lnTo>
                <a:lnTo>
                  <a:pt x="2645" y="239"/>
                </a:lnTo>
                <a:lnTo>
                  <a:pt x="2700" y="290"/>
                </a:lnTo>
                <a:lnTo>
                  <a:pt x="2751" y="346"/>
                </a:lnTo>
                <a:lnTo>
                  <a:pt x="2798" y="406"/>
                </a:lnTo>
                <a:lnTo>
                  <a:pt x="2840" y="469"/>
                </a:lnTo>
                <a:lnTo>
                  <a:pt x="2878" y="536"/>
                </a:lnTo>
                <a:lnTo>
                  <a:pt x="2910" y="605"/>
                </a:lnTo>
                <a:lnTo>
                  <a:pt x="2937" y="678"/>
                </a:lnTo>
                <a:lnTo>
                  <a:pt x="2959" y="752"/>
                </a:lnTo>
                <a:lnTo>
                  <a:pt x="2974" y="830"/>
                </a:lnTo>
                <a:lnTo>
                  <a:pt x="2984" y="910"/>
                </a:lnTo>
                <a:lnTo>
                  <a:pt x="2987" y="991"/>
                </a:lnTo>
                <a:lnTo>
                  <a:pt x="2986" y="1029"/>
                </a:lnTo>
                <a:lnTo>
                  <a:pt x="2983" y="1066"/>
                </a:lnTo>
                <a:lnTo>
                  <a:pt x="3041" y="1089"/>
                </a:lnTo>
                <a:lnTo>
                  <a:pt x="3097" y="1118"/>
                </a:lnTo>
                <a:lnTo>
                  <a:pt x="3149" y="1151"/>
                </a:lnTo>
                <a:lnTo>
                  <a:pt x="3198" y="1190"/>
                </a:lnTo>
                <a:lnTo>
                  <a:pt x="3243" y="1232"/>
                </a:lnTo>
                <a:lnTo>
                  <a:pt x="3283" y="1280"/>
                </a:lnTo>
                <a:lnTo>
                  <a:pt x="3320" y="1329"/>
                </a:lnTo>
                <a:lnTo>
                  <a:pt x="3352" y="1384"/>
                </a:lnTo>
                <a:lnTo>
                  <a:pt x="3378" y="1440"/>
                </a:lnTo>
                <a:lnTo>
                  <a:pt x="3400" y="1500"/>
                </a:lnTo>
                <a:lnTo>
                  <a:pt x="3415" y="1562"/>
                </a:lnTo>
                <a:lnTo>
                  <a:pt x="3425" y="1626"/>
                </a:lnTo>
                <a:lnTo>
                  <a:pt x="3428" y="1694"/>
                </a:lnTo>
                <a:lnTo>
                  <a:pt x="3425" y="1757"/>
                </a:lnTo>
                <a:lnTo>
                  <a:pt x="3416" y="1819"/>
                </a:lnTo>
                <a:lnTo>
                  <a:pt x="3402" y="1879"/>
                </a:lnTo>
                <a:lnTo>
                  <a:pt x="3382" y="1937"/>
                </a:lnTo>
                <a:lnTo>
                  <a:pt x="3357" y="1992"/>
                </a:lnTo>
                <a:lnTo>
                  <a:pt x="3328" y="2044"/>
                </a:lnTo>
                <a:lnTo>
                  <a:pt x="3295" y="2094"/>
                </a:lnTo>
                <a:lnTo>
                  <a:pt x="3256" y="2140"/>
                </a:lnTo>
                <a:lnTo>
                  <a:pt x="3215" y="2182"/>
                </a:lnTo>
                <a:lnTo>
                  <a:pt x="3169" y="2220"/>
                </a:lnTo>
                <a:lnTo>
                  <a:pt x="3120" y="2254"/>
                </a:lnTo>
                <a:lnTo>
                  <a:pt x="3068" y="2284"/>
                </a:lnTo>
                <a:lnTo>
                  <a:pt x="3014" y="2309"/>
                </a:lnTo>
                <a:lnTo>
                  <a:pt x="2957" y="2329"/>
                </a:lnTo>
                <a:lnTo>
                  <a:pt x="2897" y="2343"/>
                </a:lnTo>
                <a:lnTo>
                  <a:pt x="2835" y="2352"/>
                </a:lnTo>
                <a:lnTo>
                  <a:pt x="2773" y="2355"/>
                </a:lnTo>
                <a:lnTo>
                  <a:pt x="655" y="2355"/>
                </a:lnTo>
                <a:lnTo>
                  <a:pt x="592" y="2352"/>
                </a:lnTo>
                <a:lnTo>
                  <a:pt x="530" y="2343"/>
                </a:lnTo>
                <a:lnTo>
                  <a:pt x="471" y="2329"/>
                </a:lnTo>
                <a:lnTo>
                  <a:pt x="414" y="2309"/>
                </a:lnTo>
                <a:lnTo>
                  <a:pt x="360" y="2284"/>
                </a:lnTo>
                <a:lnTo>
                  <a:pt x="308" y="2254"/>
                </a:lnTo>
                <a:lnTo>
                  <a:pt x="259" y="2220"/>
                </a:lnTo>
                <a:lnTo>
                  <a:pt x="213" y="2182"/>
                </a:lnTo>
                <a:lnTo>
                  <a:pt x="172" y="2140"/>
                </a:lnTo>
                <a:lnTo>
                  <a:pt x="133" y="2094"/>
                </a:lnTo>
                <a:lnTo>
                  <a:pt x="100" y="2044"/>
                </a:lnTo>
                <a:lnTo>
                  <a:pt x="71" y="1992"/>
                </a:lnTo>
                <a:lnTo>
                  <a:pt x="46" y="1937"/>
                </a:lnTo>
                <a:lnTo>
                  <a:pt x="26" y="1879"/>
                </a:lnTo>
                <a:lnTo>
                  <a:pt x="11" y="1819"/>
                </a:lnTo>
                <a:lnTo>
                  <a:pt x="3" y="1757"/>
                </a:lnTo>
                <a:lnTo>
                  <a:pt x="0" y="1694"/>
                </a:lnTo>
                <a:lnTo>
                  <a:pt x="3" y="1632"/>
                </a:lnTo>
                <a:lnTo>
                  <a:pt x="11" y="1571"/>
                </a:lnTo>
                <a:lnTo>
                  <a:pt x="25" y="1513"/>
                </a:lnTo>
                <a:lnTo>
                  <a:pt x="44" y="1456"/>
                </a:lnTo>
                <a:lnTo>
                  <a:pt x="67" y="1401"/>
                </a:lnTo>
                <a:lnTo>
                  <a:pt x="95" y="1351"/>
                </a:lnTo>
                <a:lnTo>
                  <a:pt x="127" y="1302"/>
                </a:lnTo>
                <a:lnTo>
                  <a:pt x="163" y="1257"/>
                </a:lnTo>
                <a:lnTo>
                  <a:pt x="203" y="1214"/>
                </a:lnTo>
                <a:lnTo>
                  <a:pt x="246" y="1177"/>
                </a:lnTo>
                <a:lnTo>
                  <a:pt x="292" y="1142"/>
                </a:lnTo>
                <a:lnTo>
                  <a:pt x="342" y="1112"/>
                </a:lnTo>
                <a:lnTo>
                  <a:pt x="334" y="1073"/>
                </a:lnTo>
                <a:lnTo>
                  <a:pt x="329" y="1032"/>
                </a:lnTo>
                <a:lnTo>
                  <a:pt x="328" y="991"/>
                </a:lnTo>
                <a:lnTo>
                  <a:pt x="330" y="935"/>
                </a:lnTo>
                <a:lnTo>
                  <a:pt x="339" y="883"/>
                </a:lnTo>
                <a:lnTo>
                  <a:pt x="353" y="831"/>
                </a:lnTo>
                <a:lnTo>
                  <a:pt x="371" y="782"/>
                </a:lnTo>
                <a:lnTo>
                  <a:pt x="395" y="735"/>
                </a:lnTo>
                <a:lnTo>
                  <a:pt x="423" y="691"/>
                </a:lnTo>
                <a:lnTo>
                  <a:pt x="456" y="651"/>
                </a:lnTo>
                <a:lnTo>
                  <a:pt x="492" y="615"/>
                </a:lnTo>
                <a:lnTo>
                  <a:pt x="531" y="582"/>
                </a:lnTo>
                <a:lnTo>
                  <a:pt x="575" y="554"/>
                </a:lnTo>
                <a:lnTo>
                  <a:pt x="621" y="530"/>
                </a:lnTo>
                <a:lnTo>
                  <a:pt x="669" y="511"/>
                </a:lnTo>
                <a:lnTo>
                  <a:pt x="720" y="496"/>
                </a:lnTo>
                <a:lnTo>
                  <a:pt x="773" y="488"/>
                </a:lnTo>
                <a:lnTo>
                  <a:pt x="828" y="484"/>
                </a:lnTo>
                <a:lnTo>
                  <a:pt x="881" y="488"/>
                </a:lnTo>
                <a:lnTo>
                  <a:pt x="932" y="496"/>
                </a:lnTo>
                <a:lnTo>
                  <a:pt x="982" y="510"/>
                </a:lnTo>
                <a:lnTo>
                  <a:pt x="1030" y="527"/>
                </a:lnTo>
                <a:lnTo>
                  <a:pt x="1074" y="551"/>
                </a:lnTo>
                <a:lnTo>
                  <a:pt x="1117" y="578"/>
                </a:lnTo>
                <a:lnTo>
                  <a:pt x="1150" y="512"/>
                </a:lnTo>
                <a:lnTo>
                  <a:pt x="1188" y="448"/>
                </a:lnTo>
                <a:lnTo>
                  <a:pt x="1230" y="388"/>
                </a:lnTo>
                <a:lnTo>
                  <a:pt x="1277" y="330"/>
                </a:lnTo>
                <a:lnTo>
                  <a:pt x="1328" y="277"/>
                </a:lnTo>
                <a:lnTo>
                  <a:pt x="1383" y="228"/>
                </a:lnTo>
                <a:lnTo>
                  <a:pt x="1441" y="183"/>
                </a:lnTo>
                <a:lnTo>
                  <a:pt x="1503" y="142"/>
                </a:lnTo>
                <a:lnTo>
                  <a:pt x="1567" y="106"/>
                </a:lnTo>
                <a:lnTo>
                  <a:pt x="1635" y="75"/>
                </a:lnTo>
                <a:lnTo>
                  <a:pt x="1705" y="48"/>
                </a:lnTo>
                <a:lnTo>
                  <a:pt x="1777" y="27"/>
                </a:lnTo>
                <a:lnTo>
                  <a:pt x="1852" y="13"/>
                </a:lnTo>
                <a:lnTo>
                  <a:pt x="1928" y="3"/>
                </a:lnTo>
                <a:lnTo>
                  <a:pt x="200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EE2509-E18D-435D-83A1-F1AF8CF67EA1}"/>
              </a:ext>
            </a:extLst>
          </p:cNvPr>
          <p:cNvGrpSpPr/>
          <p:nvPr/>
        </p:nvGrpSpPr>
        <p:grpSpPr>
          <a:xfrm>
            <a:off x="1702326" y="1750606"/>
            <a:ext cx="441325" cy="427038"/>
            <a:chOff x="5854700" y="4052888"/>
            <a:chExt cx="441325" cy="427038"/>
          </a:xfrm>
          <a:solidFill>
            <a:schemeClr val="bg1"/>
          </a:solidFill>
        </p:grpSpPr>
        <p:sp>
          <p:nvSpPr>
            <p:cNvPr id="65" name="Freeform 192">
              <a:extLst>
                <a:ext uri="{FF2B5EF4-FFF2-40B4-BE49-F238E27FC236}">
                  <a16:creationId xmlns:a16="http://schemas.microsoft.com/office/drawing/2014/main" id="{64007561-410A-426B-8F30-7F4740255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4344988"/>
              <a:ext cx="34925" cy="34925"/>
            </a:xfrm>
            <a:custGeom>
              <a:avLst/>
              <a:gdLst>
                <a:gd name="T0" fmla="*/ 134 w 269"/>
                <a:gd name="T1" fmla="*/ 0 h 269"/>
                <a:gd name="T2" fmla="*/ 161 w 269"/>
                <a:gd name="T3" fmla="*/ 3 h 269"/>
                <a:gd name="T4" fmla="*/ 188 w 269"/>
                <a:gd name="T5" fmla="*/ 10 h 269"/>
                <a:gd name="T6" fmla="*/ 210 w 269"/>
                <a:gd name="T7" fmla="*/ 24 h 269"/>
                <a:gd name="T8" fmla="*/ 230 w 269"/>
                <a:gd name="T9" fmla="*/ 40 h 269"/>
                <a:gd name="T10" fmla="*/ 246 w 269"/>
                <a:gd name="T11" fmla="*/ 60 h 269"/>
                <a:gd name="T12" fmla="*/ 259 w 269"/>
                <a:gd name="T13" fmla="*/ 82 h 269"/>
                <a:gd name="T14" fmla="*/ 266 w 269"/>
                <a:gd name="T15" fmla="*/ 107 h 269"/>
                <a:gd name="T16" fmla="*/ 269 w 269"/>
                <a:gd name="T17" fmla="*/ 134 h 269"/>
                <a:gd name="T18" fmla="*/ 266 w 269"/>
                <a:gd name="T19" fmla="*/ 162 h 269"/>
                <a:gd name="T20" fmla="*/ 259 w 269"/>
                <a:gd name="T21" fmla="*/ 187 h 269"/>
                <a:gd name="T22" fmla="*/ 246 w 269"/>
                <a:gd name="T23" fmla="*/ 210 h 269"/>
                <a:gd name="T24" fmla="*/ 230 w 269"/>
                <a:gd name="T25" fmla="*/ 230 h 269"/>
                <a:gd name="T26" fmla="*/ 210 w 269"/>
                <a:gd name="T27" fmla="*/ 246 h 269"/>
                <a:gd name="T28" fmla="*/ 188 w 269"/>
                <a:gd name="T29" fmla="*/ 258 h 269"/>
                <a:gd name="T30" fmla="*/ 161 w 269"/>
                <a:gd name="T31" fmla="*/ 266 h 269"/>
                <a:gd name="T32" fmla="*/ 134 w 269"/>
                <a:gd name="T33" fmla="*/ 269 h 269"/>
                <a:gd name="T34" fmla="*/ 108 w 269"/>
                <a:gd name="T35" fmla="*/ 266 h 269"/>
                <a:gd name="T36" fmla="*/ 82 w 269"/>
                <a:gd name="T37" fmla="*/ 258 h 269"/>
                <a:gd name="T38" fmla="*/ 59 w 269"/>
                <a:gd name="T39" fmla="*/ 246 h 269"/>
                <a:gd name="T40" fmla="*/ 39 w 269"/>
                <a:gd name="T41" fmla="*/ 230 h 269"/>
                <a:gd name="T42" fmla="*/ 23 w 269"/>
                <a:gd name="T43" fmla="*/ 210 h 269"/>
                <a:gd name="T44" fmla="*/ 11 w 269"/>
                <a:gd name="T45" fmla="*/ 187 h 269"/>
                <a:gd name="T46" fmla="*/ 3 w 269"/>
                <a:gd name="T47" fmla="*/ 162 h 269"/>
                <a:gd name="T48" fmla="*/ 0 w 269"/>
                <a:gd name="T49" fmla="*/ 134 h 269"/>
                <a:gd name="T50" fmla="*/ 3 w 269"/>
                <a:gd name="T51" fmla="*/ 107 h 269"/>
                <a:gd name="T52" fmla="*/ 11 w 269"/>
                <a:gd name="T53" fmla="*/ 82 h 269"/>
                <a:gd name="T54" fmla="*/ 23 w 269"/>
                <a:gd name="T55" fmla="*/ 60 h 269"/>
                <a:gd name="T56" fmla="*/ 39 w 269"/>
                <a:gd name="T57" fmla="*/ 40 h 269"/>
                <a:gd name="T58" fmla="*/ 59 w 269"/>
                <a:gd name="T59" fmla="*/ 24 h 269"/>
                <a:gd name="T60" fmla="*/ 82 w 269"/>
                <a:gd name="T61" fmla="*/ 10 h 269"/>
                <a:gd name="T62" fmla="*/ 108 w 269"/>
                <a:gd name="T63" fmla="*/ 3 h 269"/>
                <a:gd name="T64" fmla="*/ 134 w 269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269">
                  <a:moveTo>
                    <a:pt x="134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10" y="24"/>
                  </a:lnTo>
                  <a:lnTo>
                    <a:pt x="230" y="40"/>
                  </a:lnTo>
                  <a:lnTo>
                    <a:pt x="246" y="60"/>
                  </a:lnTo>
                  <a:lnTo>
                    <a:pt x="259" y="82"/>
                  </a:lnTo>
                  <a:lnTo>
                    <a:pt x="266" y="107"/>
                  </a:lnTo>
                  <a:lnTo>
                    <a:pt x="269" y="134"/>
                  </a:lnTo>
                  <a:lnTo>
                    <a:pt x="266" y="162"/>
                  </a:lnTo>
                  <a:lnTo>
                    <a:pt x="259" y="187"/>
                  </a:lnTo>
                  <a:lnTo>
                    <a:pt x="246" y="210"/>
                  </a:lnTo>
                  <a:lnTo>
                    <a:pt x="230" y="230"/>
                  </a:lnTo>
                  <a:lnTo>
                    <a:pt x="210" y="246"/>
                  </a:lnTo>
                  <a:lnTo>
                    <a:pt x="188" y="258"/>
                  </a:lnTo>
                  <a:lnTo>
                    <a:pt x="161" y="266"/>
                  </a:lnTo>
                  <a:lnTo>
                    <a:pt x="134" y="269"/>
                  </a:lnTo>
                  <a:lnTo>
                    <a:pt x="108" y="266"/>
                  </a:lnTo>
                  <a:lnTo>
                    <a:pt x="82" y="258"/>
                  </a:lnTo>
                  <a:lnTo>
                    <a:pt x="59" y="246"/>
                  </a:lnTo>
                  <a:lnTo>
                    <a:pt x="39" y="230"/>
                  </a:lnTo>
                  <a:lnTo>
                    <a:pt x="23" y="210"/>
                  </a:lnTo>
                  <a:lnTo>
                    <a:pt x="11" y="187"/>
                  </a:lnTo>
                  <a:lnTo>
                    <a:pt x="3" y="162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1" y="82"/>
                  </a:lnTo>
                  <a:lnTo>
                    <a:pt x="23" y="60"/>
                  </a:lnTo>
                  <a:lnTo>
                    <a:pt x="39" y="40"/>
                  </a:lnTo>
                  <a:lnTo>
                    <a:pt x="59" y="24"/>
                  </a:lnTo>
                  <a:lnTo>
                    <a:pt x="82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3">
              <a:extLst>
                <a:ext uri="{FF2B5EF4-FFF2-40B4-BE49-F238E27FC236}">
                  <a16:creationId xmlns:a16="http://schemas.microsoft.com/office/drawing/2014/main" id="{1695C90A-9EB8-46CB-B6AB-B6AE75EDA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4144963"/>
              <a:ext cx="149225" cy="146050"/>
            </a:xfrm>
            <a:custGeom>
              <a:avLst/>
              <a:gdLst>
                <a:gd name="T0" fmla="*/ 623 w 1129"/>
                <a:gd name="T1" fmla="*/ 3 h 1114"/>
                <a:gd name="T2" fmla="*/ 733 w 1129"/>
                <a:gd name="T3" fmla="*/ 25 h 1114"/>
                <a:gd name="T4" fmla="*/ 834 w 1129"/>
                <a:gd name="T5" fmla="*/ 68 h 1114"/>
                <a:gd name="T6" fmla="*/ 924 w 1129"/>
                <a:gd name="T7" fmla="*/ 128 h 1114"/>
                <a:gd name="T8" fmla="*/ 1001 w 1129"/>
                <a:gd name="T9" fmla="*/ 203 h 1114"/>
                <a:gd name="T10" fmla="*/ 1061 w 1129"/>
                <a:gd name="T11" fmla="*/ 292 h 1114"/>
                <a:gd name="T12" fmla="*/ 1104 w 1129"/>
                <a:gd name="T13" fmla="*/ 392 h 1114"/>
                <a:gd name="T14" fmla="*/ 1127 w 1129"/>
                <a:gd name="T15" fmla="*/ 501 h 1114"/>
                <a:gd name="T16" fmla="*/ 1127 w 1129"/>
                <a:gd name="T17" fmla="*/ 615 h 1114"/>
                <a:gd name="T18" fmla="*/ 1104 w 1129"/>
                <a:gd name="T19" fmla="*/ 724 h 1114"/>
                <a:gd name="T20" fmla="*/ 1061 w 1129"/>
                <a:gd name="T21" fmla="*/ 823 h 1114"/>
                <a:gd name="T22" fmla="*/ 1001 w 1129"/>
                <a:gd name="T23" fmla="*/ 912 h 1114"/>
                <a:gd name="T24" fmla="*/ 924 w 1129"/>
                <a:gd name="T25" fmla="*/ 987 h 1114"/>
                <a:gd name="T26" fmla="*/ 834 w 1129"/>
                <a:gd name="T27" fmla="*/ 1047 h 1114"/>
                <a:gd name="T28" fmla="*/ 733 w 1129"/>
                <a:gd name="T29" fmla="*/ 1089 h 1114"/>
                <a:gd name="T30" fmla="*/ 623 w 1129"/>
                <a:gd name="T31" fmla="*/ 1111 h 1114"/>
                <a:gd name="T32" fmla="*/ 507 w 1129"/>
                <a:gd name="T33" fmla="*/ 1111 h 1114"/>
                <a:gd name="T34" fmla="*/ 397 w 1129"/>
                <a:gd name="T35" fmla="*/ 1089 h 1114"/>
                <a:gd name="T36" fmla="*/ 295 w 1129"/>
                <a:gd name="T37" fmla="*/ 1047 h 1114"/>
                <a:gd name="T38" fmla="*/ 205 w 1129"/>
                <a:gd name="T39" fmla="*/ 987 h 1114"/>
                <a:gd name="T40" fmla="*/ 129 w 1129"/>
                <a:gd name="T41" fmla="*/ 912 h 1114"/>
                <a:gd name="T42" fmla="*/ 69 w 1129"/>
                <a:gd name="T43" fmla="*/ 823 h 1114"/>
                <a:gd name="T44" fmla="*/ 25 w 1129"/>
                <a:gd name="T45" fmla="*/ 724 h 1114"/>
                <a:gd name="T46" fmla="*/ 3 w 1129"/>
                <a:gd name="T47" fmla="*/ 615 h 1114"/>
                <a:gd name="T48" fmla="*/ 3 w 1129"/>
                <a:gd name="T49" fmla="*/ 501 h 1114"/>
                <a:gd name="T50" fmla="*/ 25 w 1129"/>
                <a:gd name="T51" fmla="*/ 392 h 1114"/>
                <a:gd name="T52" fmla="*/ 69 w 1129"/>
                <a:gd name="T53" fmla="*/ 292 h 1114"/>
                <a:gd name="T54" fmla="*/ 129 w 1129"/>
                <a:gd name="T55" fmla="*/ 203 h 1114"/>
                <a:gd name="T56" fmla="*/ 205 w 1129"/>
                <a:gd name="T57" fmla="*/ 128 h 1114"/>
                <a:gd name="T58" fmla="*/ 295 w 1129"/>
                <a:gd name="T59" fmla="*/ 68 h 1114"/>
                <a:gd name="T60" fmla="*/ 397 w 1129"/>
                <a:gd name="T61" fmla="*/ 25 h 1114"/>
                <a:gd name="T62" fmla="*/ 507 w 1129"/>
                <a:gd name="T63" fmla="*/ 3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9" h="1114">
                  <a:moveTo>
                    <a:pt x="565" y="0"/>
                  </a:moveTo>
                  <a:lnTo>
                    <a:pt x="623" y="3"/>
                  </a:lnTo>
                  <a:lnTo>
                    <a:pt x="678" y="11"/>
                  </a:lnTo>
                  <a:lnTo>
                    <a:pt x="733" y="25"/>
                  </a:lnTo>
                  <a:lnTo>
                    <a:pt x="784" y="45"/>
                  </a:lnTo>
                  <a:lnTo>
                    <a:pt x="834" y="68"/>
                  </a:lnTo>
                  <a:lnTo>
                    <a:pt x="880" y="96"/>
                  </a:lnTo>
                  <a:lnTo>
                    <a:pt x="924" y="128"/>
                  </a:lnTo>
                  <a:lnTo>
                    <a:pt x="964" y="163"/>
                  </a:lnTo>
                  <a:lnTo>
                    <a:pt x="1001" y="203"/>
                  </a:lnTo>
                  <a:lnTo>
                    <a:pt x="1033" y="246"/>
                  </a:lnTo>
                  <a:lnTo>
                    <a:pt x="1061" y="292"/>
                  </a:lnTo>
                  <a:lnTo>
                    <a:pt x="1086" y="341"/>
                  </a:lnTo>
                  <a:lnTo>
                    <a:pt x="1104" y="392"/>
                  </a:lnTo>
                  <a:lnTo>
                    <a:pt x="1118" y="445"/>
                  </a:lnTo>
                  <a:lnTo>
                    <a:pt x="1127" y="501"/>
                  </a:lnTo>
                  <a:lnTo>
                    <a:pt x="1129" y="557"/>
                  </a:lnTo>
                  <a:lnTo>
                    <a:pt x="1127" y="615"/>
                  </a:lnTo>
                  <a:lnTo>
                    <a:pt x="1118" y="670"/>
                  </a:lnTo>
                  <a:lnTo>
                    <a:pt x="1104" y="724"/>
                  </a:lnTo>
                  <a:lnTo>
                    <a:pt x="1086" y="774"/>
                  </a:lnTo>
                  <a:lnTo>
                    <a:pt x="1061" y="823"/>
                  </a:lnTo>
                  <a:lnTo>
                    <a:pt x="1033" y="869"/>
                  </a:lnTo>
                  <a:lnTo>
                    <a:pt x="1001" y="912"/>
                  </a:lnTo>
                  <a:lnTo>
                    <a:pt x="964" y="951"/>
                  </a:lnTo>
                  <a:lnTo>
                    <a:pt x="924" y="987"/>
                  </a:lnTo>
                  <a:lnTo>
                    <a:pt x="880" y="1020"/>
                  </a:lnTo>
                  <a:lnTo>
                    <a:pt x="834" y="1047"/>
                  </a:lnTo>
                  <a:lnTo>
                    <a:pt x="784" y="1071"/>
                  </a:lnTo>
                  <a:lnTo>
                    <a:pt x="733" y="1089"/>
                  </a:lnTo>
                  <a:lnTo>
                    <a:pt x="678" y="1103"/>
                  </a:lnTo>
                  <a:lnTo>
                    <a:pt x="623" y="1111"/>
                  </a:lnTo>
                  <a:lnTo>
                    <a:pt x="565" y="1114"/>
                  </a:lnTo>
                  <a:lnTo>
                    <a:pt x="507" y="1111"/>
                  </a:lnTo>
                  <a:lnTo>
                    <a:pt x="451" y="1103"/>
                  </a:lnTo>
                  <a:lnTo>
                    <a:pt x="397" y="1089"/>
                  </a:lnTo>
                  <a:lnTo>
                    <a:pt x="345" y="1071"/>
                  </a:lnTo>
                  <a:lnTo>
                    <a:pt x="295" y="1047"/>
                  </a:lnTo>
                  <a:lnTo>
                    <a:pt x="249" y="1020"/>
                  </a:lnTo>
                  <a:lnTo>
                    <a:pt x="205" y="987"/>
                  </a:lnTo>
                  <a:lnTo>
                    <a:pt x="166" y="951"/>
                  </a:lnTo>
                  <a:lnTo>
                    <a:pt x="129" y="912"/>
                  </a:lnTo>
                  <a:lnTo>
                    <a:pt x="96" y="869"/>
                  </a:lnTo>
                  <a:lnTo>
                    <a:pt x="69" y="823"/>
                  </a:lnTo>
                  <a:lnTo>
                    <a:pt x="44" y="774"/>
                  </a:lnTo>
                  <a:lnTo>
                    <a:pt x="25" y="724"/>
                  </a:lnTo>
                  <a:lnTo>
                    <a:pt x="11" y="670"/>
                  </a:lnTo>
                  <a:lnTo>
                    <a:pt x="3" y="615"/>
                  </a:lnTo>
                  <a:lnTo>
                    <a:pt x="0" y="557"/>
                  </a:lnTo>
                  <a:lnTo>
                    <a:pt x="3" y="501"/>
                  </a:lnTo>
                  <a:lnTo>
                    <a:pt x="11" y="445"/>
                  </a:lnTo>
                  <a:lnTo>
                    <a:pt x="25" y="392"/>
                  </a:lnTo>
                  <a:lnTo>
                    <a:pt x="44" y="341"/>
                  </a:lnTo>
                  <a:lnTo>
                    <a:pt x="69" y="292"/>
                  </a:lnTo>
                  <a:lnTo>
                    <a:pt x="96" y="246"/>
                  </a:lnTo>
                  <a:lnTo>
                    <a:pt x="129" y="203"/>
                  </a:lnTo>
                  <a:lnTo>
                    <a:pt x="166" y="163"/>
                  </a:lnTo>
                  <a:lnTo>
                    <a:pt x="205" y="128"/>
                  </a:lnTo>
                  <a:lnTo>
                    <a:pt x="249" y="96"/>
                  </a:lnTo>
                  <a:lnTo>
                    <a:pt x="295" y="68"/>
                  </a:lnTo>
                  <a:lnTo>
                    <a:pt x="345" y="45"/>
                  </a:lnTo>
                  <a:lnTo>
                    <a:pt x="397" y="25"/>
                  </a:lnTo>
                  <a:lnTo>
                    <a:pt x="451" y="11"/>
                  </a:lnTo>
                  <a:lnTo>
                    <a:pt x="507" y="3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4">
              <a:extLst>
                <a:ext uri="{FF2B5EF4-FFF2-40B4-BE49-F238E27FC236}">
                  <a16:creationId xmlns:a16="http://schemas.microsoft.com/office/drawing/2014/main" id="{5DBE2A0C-6041-4264-9BBA-22963990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4316413"/>
              <a:ext cx="287338" cy="163513"/>
            </a:xfrm>
            <a:custGeom>
              <a:avLst/>
              <a:gdLst>
                <a:gd name="T0" fmla="*/ 1613 w 2174"/>
                <a:gd name="T1" fmla="*/ 9 h 1239"/>
                <a:gd name="T2" fmla="*/ 1686 w 2174"/>
                <a:gd name="T3" fmla="*/ 49 h 1239"/>
                <a:gd name="T4" fmla="*/ 1742 w 2174"/>
                <a:gd name="T5" fmla="*/ 105 h 1239"/>
                <a:gd name="T6" fmla="*/ 1777 w 2174"/>
                <a:gd name="T7" fmla="*/ 158 h 1239"/>
                <a:gd name="T8" fmla="*/ 1794 w 2174"/>
                <a:gd name="T9" fmla="*/ 191 h 1239"/>
                <a:gd name="T10" fmla="*/ 2174 w 2174"/>
                <a:gd name="T11" fmla="*/ 1203 h 1239"/>
                <a:gd name="T12" fmla="*/ 2161 w 2174"/>
                <a:gd name="T13" fmla="*/ 1228 h 1239"/>
                <a:gd name="T14" fmla="*/ 2118 w 2174"/>
                <a:gd name="T15" fmla="*/ 1239 h 1239"/>
                <a:gd name="T16" fmla="*/ 1854 w 2174"/>
                <a:gd name="T17" fmla="*/ 1233 h 1239"/>
                <a:gd name="T18" fmla="*/ 1824 w 2174"/>
                <a:gd name="T19" fmla="*/ 1209 h 1239"/>
                <a:gd name="T20" fmla="*/ 1813 w 2174"/>
                <a:gd name="T21" fmla="*/ 1190 h 1239"/>
                <a:gd name="T22" fmla="*/ 1643 w 2174"/>
                <a:gd name="T23" fmla="*/ 702 h 1239"/>
                <a:gd name="T24" fmla="*/ 1641 w 2174"/>
                <a:gd name="T25" fmla="*/ 699 h 1239"/>
                <a:gd name="T26" fmla="*/ 1638 w 2174"/>
                <a:gd name="T27" fmla="*/ 694 h 1239"/>
                <a:gd name="T28" fmla="*/ 1633 w 2174"/>
                <a:gd name="T29" fmla="*/ 692 h 1239"/>
                <a:gd name="T30" fmla="*/ 1630 w 2174"/>
                <a:gd name="T31" fmla="*/ 696 h 1239"/>
                <a:gd name="T32" fmla="*/ 1628 w 2174"/>
                <a:gd name="T33" fmla="*/ 709 h 1239"/>
                <a:gd name="T34" fmla="*/ 1628 w 2174"/>
                <a:gd name="T35" fmla="*/ 776 h 1239"/>
                <a:gd name="T36" fmla="*/ 1628 w 2174"/>
                <a:gd name="T37" fmla="*/ 899 h 1239"/>
                <a:gd name="T38" fmla="*/ 1628 w 2174"/>
                <a:gd name="T39" fmla="*/ 1035 h 1239"/>
                <a:gd name="T40" fmla="*/ 1629 w 2174"/>
                <a:gd name="T41" fmla="*/ 1154 h 1239"/>
                <a:gd name="T42" fmla="*/ 1628 w 2174"/>
                <a:gd name="T43" fmla="*/ 1200 h 1239"/>
                <a:gd name="T44" fmla="*/ 1615 w 2174"/>
                <a:gd name="T45" fmla="*/ 1229 h 1239"/>
                <a:gd name="T46" fmla="*/ 1571 w 2174"/>
                <a:gd name="T47" fmla="*/ 1239 h 1239"/>
                <a:gd name="T48" fmla="*/ 626 w 2174"/>
                <a:gd name="T49" fmla="*/ 1235 h 1239"/>
                <a:gd name="T50" fmla="*/ 606 w 2174"/>
                <a:gd name="T51" fmla="*/ 1213 h 1239"/>
                <a:gd name="T52" fmla="*/ 601 w 2174"/>
                <a:gd name="T53" fmla="*/ 1174 h 1239"/>
                <a:gd name="T54" fmla="*/ 601 w 2174"/>
                <a:gd name="T55" fmla="*/ 1056 h 1239"/>
                <a:gd name="T56" fmla="*/ 600 w 2174"/>
                <a:gd name="T57" fmla="*/ 914 h 1239"/>
                <a:gd name="T58" fmla="*/ 600 w 2174"/>
                <a:gd name="T59" fmla="*/ 784 h 1239"/>
                <a:gd name="T60" fmla="*/ 599 w 2174"/>
                <a:gd name="T61" fmla="*/ 705 h 1239"/>
                <a:gd name="T62" fmla="*/ 593 w 2174"/>
                <a:gd name="T63" fmla="*/ 689 h 1239"/>
                <a:gd name="T64" fmla="*/ 584 w 2174"/>
                <a:gd name="T65" fmla="*/ 700 h 1239"/>
                <a:gd name="T66" fmla="*/ 577 w 2174"/>
                <a:gd name="T67" fmla="*/ 714 h 1239"/>
                <a:gd name="T68" fmla="*/ 396 w 2174"/>
                <a:gd name="T69" fmla="*/ 1197 h 1239"/>
                <a:gd name="T70" fmla="*/ 383 w 2174"/>
                <a:gd name="T71" fmla="*/ 1217 h 1239"/>
                <a:gd name="T72" fmla="*/ 348 w 2174"/>
                <a:gd name="T73" fmla="*/ 1237 h 1239"/>
                <a:gd name="T74" fmla="*/ 35 w 2174"/>
                <a:gd name="T75" fmla="*/ 1238 h 1239"/>
                <a:gd name="T76" fmla="*/ 5 w 2174"/>
                <a:gd name="T77" fmla="*/ 1221 h 1239"/>
                <a:gd name="T78" fmla="*/ 1 w 2174"/>
                <a:gd name="T79" fmla="*/ 1193 h 1239"/>
                <a:gd name="T80" fmla="*/ 383 w 2174"/>
                <a:gd name="T81" fmla="*/ 184 h 1239"/>
                <a:gd name="T82" fmla="*/ 401 w 2174"/>
                <a:gd name="T83" fmla="*/ 147 h 1239"/>
                <a:gd name="T84" fmla="*/ 434 w 2174"/>
                <a:gd name="T85" fmla="*/ 95 h 1239"/>
                <a:gd name="T86" fmla="*/ 486 w 2174"/>
                <a:gd name="T87" fmla="*/ 44 h 1239"/>
                <a:gd name="T88" fmla="*/ 559 w 2174"/>
                <a:gd name="T89" fmla="*/ 9 h 1239"/>
                <a:gd name="T90" fmla="*/ 652 w 2174"/>
                <a:gd name="T91" fmla="*/ 1 h 1239"/>
                <a:gd name="T92" fmla="*/ 694 w 2174"/>
                <a:gd name="T93" fmla="*/ 1 h 1239"/>
                <a:gd name="T94" fmla="*/ 788 w 2174"/>
                <a:gd name="T95" fmla="*/ 1 h 1239"/>
                <a:gd name="T96" fmla="*/ 918 w 2174"/>
                <a:gd name="T97" fmla="*/ 1 h 1239"/>
                <a:gd name="T98" fmla="*/ 1069 w 2174"/>
                <a:gd name="T99" fmla="*/ 0 h 1239"/>
                <a:gd name="T100" fmla="*/ 1222 w 2174"/>
                <a:gd name="T101" fmla="*/ 0 h 1239"/>
                <a:gd name="T102" fmla="*/ 1364 w 2174"/>
                <a:gd name="T103" fmla="*/ 0 h 1239"/>
                <a:gd name="T104" fmla="*/ 1476 w 2174"/>
                <a:gd name="T105" fmla="*/ 0 h 1239"/>
                <a:gd name="T106" fmla="*/ 1543 w 2174"/>
                <a:gd name="T107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74" h="1239">
                  <a:moveTo>
                    <a:pt x="1552" y="0"/>
                  </a:moveTo>
                  <a:lnTo>
                    <a:pt x="1583" y="2"/>
                  </a:lnTo>
                  <a:lnTo>
                    <a:pt x="1613" y="9"/>
                  </a:lnTo>
                  <a:lnTo>
                    <a:pt x="1639" y="20"/>
                  </a:lnTo>
                  <a:lnTo>
                    <a:pt x="1664" y="33"/>
                  </a:lnTo>
                  <a:lnTo>
                    <a:pt x="1686" y="49"/>
                  </a:lnTo>
                  <a:lnTo>
                    <a:pt x="1708" y="67"/>
                  </a:lnTo>
                  <a:lnTo>
                    <a:pt x="1726" y="85"/>
                  </a:lnTo>
                  <a:lnTo>
                    <a:pt x="1742" y="105"/>
                  </a:lnTo>
                  <a:lnTo>
                    <a:pt x="1756" y="124"/>
                  </a:lnTo>
                  <a:lnTo>
                    <a:pt x="1767" y="142"/>
                  </a:lnTo>
                  <a:lnTo>
                    <a:pt x="1777" y="158"/>
                  </a:lnTo>
                  <a:lnTo>
                    <a:pt x="1784" y="172"/>
                  </a:lnTo>
                  <a:lnTo>
                    <a:pt x="1791" y="183"/>
                  </a:lnTo>
                  <a:lnTo>
                    <a:pt x="1794" y="191"/>
                  </a:lnTo>
                  <a:lnTo>
                    <a:pt x="2170" y="1182"/>
                  </a:lnTo>
                  <a:lnTo>
                    <a:pt x="2173" y="1193"/>
                  </a:lnTo>
                  <a:lnTo>
                    <a:pt x="2174" y="1203"/>
                  </a:lnTo>
                  <a:lnTo>
                    <a:pt x="2172" y="1212"/>
                  </a:lnTo>
                  <a:lnTo>
                    <a:pt x="2168" y="1221"/>
                  </a:lnTo>
                  <a:lnTo>
                    <a:pt x="2161" y="1228"/>
                  </a:lnTo>
                  <a:lnTo>
                    <a:pt x="2150" y="1234"/>
                  </a:lnTo>
                  <a:lnTo>
                    <a:pt x="2136" y="1238"/>
                  </a:lnTo>
                  <a:lnTo>
                    <a:pt x="2118" y="1239"/>
                  </a:lnTo>
                  <a:lnTo>
                    <a:pt x="1888" y="1239"/>
                  </a:lnTo>
                  <a:lnTo>
                    <a:pt x="1869" y="1238"/>
                  </a:lnTo>
                  <a:lnTo>
                    <a:pt x="1854" y="1233"/>
                  </a:lnTo>
                  <a:lnTo>
                    <a:pt x="1841" y="1226"/>
                  </a:lnTo>
                  <a:lnTo>
                    <a:pt x="1832" y="1218"/>
                  </a:lnTo>
                  <a:lnTo>
                    <a:pt x="1824" y="1209"/>
                  </a:lnTo>
                  <a:lnTo>
                    <a:pt x="1819" y="1201"/>
                  </a:lnTo>
                  <a:lnTo>
                    <a:pt x="1815" y="1195"/>
                  </a:lnTo>
                  <a:lnTo>
                    <a:pt x="1813" y="1190"/>
                  </a:lnTo>
                  <a:lnTo>
                    <a:pt x="1812" y="1188"/>
                  </a:lnTo>
                  <a:lnTo>
                    <a:pt x="1643" y="702"/>
                  </a:lnTo>
                  <a:lnTo>
                    <a:pt x="1643" y="702"/>
                  </a:lnTo>
                  <a:lnTo>
                    <a:pt x="1643" y="701"/>
                  </a:lnTo>
                  <a:lnTo>
                    <a:pt x="1642" y="700"/>
                  </a:lnTo>
                  <a:lnTo>
                    <a:pt x="1641" y="699"/>
                  </a:lnTo>
                  <a:lnTo>
                    <a:pt x="1640" y="697"/>
                  </a:lnTo>
                  <a:lnTo>
                    <a:pt x="1639" y="696"/>
                  </a:lnTo>
                  <a:lnTo>
                    <a:pt x="1638" y="694"/>
                  </a:lnTo>
                  <a:lnTo>
                    <a:pt x="1636" y="693"/>
                  </a:lnTo>
                  <a:lnTo>
                    <a:pt x="1635" y="692"/>
                  </a:lnTo>
                  <a:lnTo>
                    <a:pt x="1633" y="692"/>
                  </a:lnTo>
                  <a:lnTo>
                    <a:pt x="1632" y="693"/>
                  </a:lnTo>
                  <a:lnTo>
                    <a:pt x="1631" y="694"/>
                  </a:lnTo>
                  <a:lnTo>
                    <a:pt x="1630" y="696"/>
                  </a:lnTo>
                  <a:lnTo>
                    <a:pt x="1629" y="699"/>
                  </a:lnTo>
                  <a:lnTo>
                    <a:pt x="1628" y="704"/>
                  </a:lnTo>
                  <a:lnTo>
                    <a:pt x="1628" y="709"/>
                  </a:lnTo>
                  <a:lnTo>
                    <a:pt x="1628" y="717"/>
                  </a:lnTo>
                  <a:lnTo>
                    <a:pt x="1628" y="743"/>
                  </a:lnTo>
                  <a:lnTo>
                    <a:pt x="1628" y="776"/>
                  </a:lnTo>
                  <a:lnTo>
                    <a:pt x="1628" y="814"/>
                  </a:lnTo>
                  <a:lnTo>
                    <a:pt x="1628" y="855"/>
                  </a:lnTo>
                  <a:lnTo>
                    <a:pt x="1628" y="899"/>
                  </a:lnTo>
                  <a:lnTo>
                    <a:pt x="1628" y="945"/>
                  </a:lnTo>
                  <a:lnTo>
                    <a:pt x="1628" y="990"/>
                  </a:lnTo>
                  <a:lnTo>
                    <a:pt x="1628" y="1035"/>
                  </a:lnTo>
                  <a:lnTo>
                    <a:pt x="1628" y="1078"/>
                  </a:lnTo>
                  <a:lnTo>
                    <a:pt x="1628" y="1118"/>
                  </a:lnTo>
                  <a:lnTo>
                    <a:pt x="1629" y="1154"/>
                  </a:lnTo>
                  <a:lnTo>
                    <a:pt x="1629" y="1170"/>
                  </a:lnTo>
                  <a:lnTo>
                    <a:pt x="1629" y="1186"/>
                  </a:lnTo>
                  <a:lnTo>
                    <a:pt x="1628" y="1200"/>
                  </a:lnTo>
                  <a:lnTo>
                    <a:pt x="1626" y="1211"/>
                  </a:lnTo>
                  <a:lnTo>
                    <a:pt x="1622" y="1221"/>
                  </a:lnTo>
                  <a:lnTo>
                    <a:pt x="1615" y="1229"/>
                  </a:lnTo>
                  <a:lnTo>
                    <a:pt x="1605" y="1235"/>
                  </a:lnTo>
                  <a:lnTo>
                    <a:pt x="1590" y="1238"/>
                  </a:lnTo>
                  <a:lnTo>
                    <a:pt x="1571" y="1239"/>
                  </a:lnTo>
                  <a:lnTo>
                    <a:pt x="654" y="1239"/>
                  </a:lnTo>
                  <a:lnTo>
                    <a:pt x="639" y="1238"/>
                  </a:lnTo>
                  <a:lnTo>
                    <a:pt x="626" y="1235"/>
                  </a:lnTo>
                  <a:lnTo>
                    <a:pt x="617" y="1229"/>
                  </a:lnTo>
                  <a:lnTo>
                    <a:pt x="610" y="1222"/>
                  </a:lnTo>
                  <a:lnTo>
                    <a:pt x="606" y="1213"/>
                  </a:lnTo>
                  <a:lnTo>
                    <a:pt x="603" y="1202"/>
                  </a:lnTo>
                  <a:lnTo>
                    <a:pt x="602" y="1189"/>
                  </a:lnTo>
                  <a:lnTo>
                    <a:pt x="601" y="1174"/>
                  </a:lnTo>
                  <a:lnTo>
                    <a:pt x="601" y="1139"/>
                  </a:lnTo>
                  <a:lnTo>
                    <a:pt x="601" y="1099"/>
                  </a:lnTo>
                  <a:lnTo>
                    <a:pt x="601" y="1056"/>
                  </a:lnTo>
                  <a:lnTo>
                    <a:pt x="600" y="1009"/>
                  </a:lnTo>
                  <a:lnTo>
                    <a:pt x="600" y="962"/>
                  </a:lnTo>
                  <a:lnTo>
                    <a:pt x="600" y="914"/>
                  </a:lnTo>
                  <a:lnTo>
                    <a:pt x="600" y="867"/>
                  </a:lnTo>
                  <a:lnTo>
                    <a:pt x="600" y="824"/>
                  </a:lnTo>
                  <a:lnTo>
                    <a:pt x="600" y="784"/>
                  </a:lnTo>
                  <a:lnTo>
                    <a:pt x="600" y="748"/>
                  </a:lnTo>
                  <a:lnTo>
                    <a:pt x="599" y="720"/>
                  </a:lnTo>
                  <a:lnTo>
                    <a:pt x="599" y="705"/>
                  </a:lnTo>
                  <a:lnTo>
                    <a:pt x="598" y="696"/>
                  </a:lnTo>
                  <a:lnTo>
                    <a:pt x="595" y="691"/>
                  </a:lnTo>
                  <a:lnTo>
                    <a:pt x="593" y="689"/>
                  </a:lnTo>
                  <a:lnTo>
                    <a:pt x="590" y="691"/>
                  </a:lnTo>
                  <a:lnTo>
                    <a:pt x="587" y="695"/>
                  </a:lnTo>
                  <a:lnTo>
                    <a:pt x="584" y="700"/>
                  </a:lnTo>
                  <a:lnTo>
                    <a:pt x="580" y="705"/>
                  </a:lnTo>
                  <a:lnTo>
                    <a:pt x="578" y="710"/>
                  </a:lnTo>
                  <a:lnTo>
                    <a:pt x="577" y="714"/>
                  </a:lnTo>
                  <a:lnTo>
                    <a:pt x="576" y="715"/>
                  </a:lnTo>
                  <a:lnTo>
                    <a:pt x="397" y="1196"/>
                  </a:lnTo>
                  <a:lnTo>
                    <a:pt x="396" y="1197"/>
                  </a:lnTo>
                  <a:lnTo>
                    <a:pt x="393" y="1202"/>
                  </a:lnTo>
                  <a:lnTo>
                    <a:pt x="389" y="1209"/>
                  </a:lnTo>
                  <a:lnTo>
                    <a:pt x="383" y="1217"/>
                  </a:lnTo>
                  <a:lnTo>
                    <a:pt x="374" y="1225"/>
                  </a:lnTo>
                  <a:lnTo>
                    <a:pt x="362" y="1232"/>
                  </a:lnTo>
                  <a:lnTo>
                    <a:pt x="348" y="1237"/>
                  </a:lnTo>
                  <a:lnTo>
                    <a:pt x="331" y="1239"/>
                  </a:lnTo>
                  <a:lnTo>
                    <a:pt x="53" y="1239"/>
                  </a:lnTo>
                  <a:lnTo>
                    <a:pt x="35" y="1238"/>
                  </a:lnTo>
                  <a:lnTo>
                    <a:pt x="21" y="1234"/>
                  </a:lnTo>
                  <a:lnTo>
                    <a:pt x="11" y="1228"/>
                  </a:lnTo>
                  <a:lnTo>
                    <a:pt x="5" y="1221"/>
                  </a:lnTo>
                  <a:lnTo>
                    <a:pt x="1" y="1212"/>
                  </a:lnTo>
                  <a:lnTo>
                    <a:pt x="0" y="1203"/>
                  </a:lnTo>
                  <a:lnTo>
                    <a:pt x="1" y="1193"/>
                  </a:lnTo>
                  <a:lnTo>
                    <a:pt x="4" y="1182"/>
                  </a:lnTo>
                  <a:lnTo>
                    <a:pt x="380" y="191"/>
                  </a:lnTo>
                  <a:lnTo>
                    <a:pt x="383" y="184"/>
                  </a:lnTo>
                  <a:lnTo>
                    <a:pt x="387" y="174"/>
                  </a:lnTo>
                  <a:lnTo>
                    <a:pt x="392" y="161"/>
                  </a:lnTo>
                  <a:lnTo>
                    <a:pt x="401" y="147"/>
                  </a:lnTo>
                  <a:lnTo>
                    <a:pt x="410" y="131"/>
                  </a:lnTo>
                  <a:lnTo>
                    <a:pt x="421" y="113"/>
                  </a:lnTo>
                  <a:lnTo>
                    <a:pt x="434" y="95"/>
                  </a:lnTo>
                  <a:lnTo>
                    <a:pt x="449" y="77"/>
                  </a:lnTo>
                  <a:lnTo>
                    <a:pt x="466" y="60"/>
                  </a:lnTo>
                  <a:lnTo>
                    <a:pt x="486" y="44"/>
                  </a:lnTo>
                  <a:lnTo>
                    <a:pt x="508" y="30"/>
                  </a:lnTo>
                  <a:lnTo>
                    <a:pt x="533" y="18"/>
                  </a:lnTo>
                  <a:lnTo>
                    <a:pt x="559" y="9"/>
                  </a:lnTo>
                  <a:lnTo>
                    <a:pt x="589" y="3"/>
                  </a:lnTo>
                  <a:lnTo>
                    <a:pt x="621" y="1"/>
                  </a:lnTo>
                  <a:lnTo>
                    <a:pt x="652" y="1"/>
                  </a:lnTo>
                  <a:lnTo>
                    <a:pt x="659" y="1"/>
                  </a:lnTo>
                  <a:lnTo>
                    <a:pt x="673" y="1"/>
                  </a:lnTo>
                  <a:lnTo>
                    <a:pt x="694" y="1"/>
                  </a:lnTo>
                  <a:lnTo>
                    <a:pt x="720" y="1"/>
                  </a:lnTo>
                  <a:lnTo>
                    <a:pt x="752" y="1"/>
                  </a:lnTo>
                  <a:lnTo>
                    <a:pt x="788" y="1"/>
                  </a:lnTo>
                  <a:lnTo>
                    <a:pt x="828" y="1"/>
                  </a:lnTo>
                  <a:lnTo>
                    <a:pt x="872" y="1"/>
                  </a:lnTo>
                  <a:lnTo>
                    <a:pt x="918" y="1"/>
                  </a:lnTo>
                  <a:lnTo>
                    <a:pt x="968" y="1"/>
                  </a:lnTo>
                  <a:lnTo>
                    <a:pt x="1017" y="0"/>
                  </a:lnTo>
                  <a:lnTo>
                    <a:pt x="1069" y="0"/>
                  </a:lnTo>
                  <a:lnTo>
                    <a:pt x="1120" y="0"/>
                  </a:lnTo>
                  <a:lnTo>
                    <a:pt x="1172" y="0"/>
                  </a:lnTo>
                  <a:lnTo>
                    <a:pt x="1222" y="0"/>
                  </a:lnTo>
                  <a:lnTo>
                    <a:pt x="1272" y="0"/>
                  </a:lnTo>
                  <a:lnTo>
                    <a:pt x="1319" y="0"/>
                  </a:lnTo>
                  <a:lnTo>
                    <a:pt x="1364" y="0"/>
                  </a:lnTo>
                  <a:lnTo>
                    <a:pt x="1405" y="0"/>
                  </a:lnTo>
                  <a:lnTo>
                    <a:pt x="1443" y="0"/>
                  </a:lnTo>
                  <a:lnTo>
                    <a:pt x="1476" y="0"/>
                  </a:lnTo>
                  <a:lnTo>
                    <a:pt x="1504" y="0"/>
                  </a:lnTo>
                  <a:lnTo>
                    <a:pt x="1527" y="0"/>
                  </a:lnTo>
                  <a:lnTo>
                    <a:pt x="1543" y="0"/>
                  </a:lnTo>
                  <a:lnTo>
                    <a:pt x="1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95">
              <a:extLst>
                <a:ext uri="{FF2B5EF4-FFF2-40B4-BE49-F238E27FC236}">
                  <a16:creationId xmlns:a16="http://schemas.microsoft.com/office/drawing/2014/main" id="{E5E63EFB-DEBD-4D8B-8FDB-FF64E734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5" y="4419600"/>
              <a:ext cx="74613" cy="60325"/>
            </a:xfrm>
            <a:custGeom>
              <a:avLst/>
              <a:gdLst>
                <a:gd name="T0" fmla="*/ 71 w 570"/>
                <a:gd name="T1" fmla="*/ 0 h 450"/>
                <a:gd name="T2" fmla="*/ 521 w 570"/>
                <a:gd name="T3" fmla="*/ 0 h 450"/>
                <a:gd name="T4" fmla="*/ 538 w 570"/>
                <a:gd name="T5" fmla="*/ 1 h 450"/>
                <a:gd name="T6" fmla="*/ 550 w 570"/>
                <a:gd name="T7" fmla="*/ 5 h 450"/>
                <a:gd name="T8" fmla="*/ 559 w 570"/>
                <a:gd name="T9" fmla="*/ 11 h 450"/>
                <a:gd name="T10" fmla="*/ 565 w 570"/>
                <a:gd name="T11" fmla="*/ 18 h 450"/>
                <a:gd name="T12" fmla="*/ 569 w 570"/>
                <a:gd name="T13" fmla="*/ 26 h 450"/>
                <a:gd name="T14" fmla="*/ 570 w 570"/>
                <a:gd name="T15" fmla="*/ 34 h 450"/>
                <a:gd name="T16" fmla="*/ 570 w 570"/>
                <a:gd name="T17" fmla="*/ 41 h 450"/>
                <a:gd name="T18" fmla="*/ 570 w 570"/>
                <a:gd name="T19" fmla="*/ 47 h 450"/>
                <a:gd name="T20" fmla="*/ 569 w 570"/>
                <a:gd name="T21" fmla="*/ 51 h 450"/>
                <a:gd name="T22" fmla="*/ 569 w 570"/>
                <a:gd name="T23" fmla="*/ 53 h 450"/>
                <a:gd name="T24" fmla="*/ 451 w 570"/>
                <a:gd name="T25" fmla="*/ 376 h 450"/>
                <a:gd name="T26" fmla="*/ 450 w 570"/>
                <a:gd name="T27" fmla="*/ 378 h 450"/>
                <a:gd name="T28" fmla="*/ 448 w 570"/>
                <a:gd name="T29" fmla="*/ 384 h 450"/>
                <a:gd name="T30" fmla="*/ 444 w 570"/>
                <a:gd name="T31" fmla="*/ 392 h 450"/>
                <a:gd name="T32" fmla="*/ 439 w 570"/>
                <a:gd name="T33" fmla="*/ 403 h 450"/>
                <a:gd name="T34" fmla="*/ 431 w 570"/>
                <a:gd name="T35" fmla="*/ 414 h 450"/>
                <a:gd name="T36" fmla="*/ 423 w 570"/>
                <a:gd name="T37" fmla="*/ 425 h 450"/>
                <a:gd name="T38" fmla="*/ 412 w 570"/>
                <a:gd name="T39" fmla="*/ 435 h 450"/>
                <a:gd name="T40" fmla="*/ 400 w 570"/>
                <a:gd name="T41" fmla="*/ 443 h 450"/>
                <a:gd name="T42" fmla="*/ 385 w 570"/>
                <a:gd name="T43" fmla="*/ 448 h 450"/>
                <a:gd name="T44" fmla="*/ 369 w 570"/>
                <a:gd name="T45" fmla="*/ 450 h 450"/>
                <a:gd name="T46" fmla="*/ 71 w 570"/>
                <a:gd name="T47" fmla="*/ 450 h 450"/>
                <a:gd name="T48" fmla="*/ 51 w 570"/>
                <a:gd name="T49" fmla="*/ 448 h 450"/>
                <a:gd name="T50" fmla="*/ 35 w 570"/>
                <a:gd name="T51" fmla="*/ 441 h 450"/>
                <a:gd name="T52" fmla="*/ 20 w 570"/>
                <a:gd name="T53" fmla="*/ 430 h 450"/>
                <a:gd name="T54" fmla="*/ 9 w 570"/>
                <a:gd name="T55" fmla="*/ 415 h 450"/>
                <a:gd name="T56" fmla="*/ 2 w 570"/>
                <a:gd name="T57" fmla="*/ 399 h 450"/>
                <a:gd name="T58" fmla="*/ 0 w 570"/>
                <a:gd name="T59" fmla="*/ 379 h 450"/>
                <a:gd name="T60" fmla="*/ 0 w 570"/>
                <a:gd name="T61" fmla="*/ 70 h 450"/>
                <a:gd name="T62" fmla="*/ 2 w 570"/>
                <a:gd name="T63" fmla="*/ 51 h 450"/>
                <a:gd name="T64" fmla="*/ 9 w 570"/>
                <a:gd name="T65" fmla="*/ 35 h 450"/>
                <a:gd name="T66" fmla="*/ 20 w 570"/>
                <a:gd name="T67" fmla="*/ 20 h 450"/>
                <a:gd name="T68" fmla="*/ 35 w 570"/>
                <a:gd name="T69" fmla="*/ 9 h 450"/>
                <a:gd name="T70" fmla="*/ 51 w 570"/>
                <a:gd name="T71" fmla="*/ 2 h 450"/>
                <a:gd name="T72" fmla="*/ 71 w 570"/>
                <a:gd name="T73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0" h="450">
                  <a:moveTo>
                    <a:pt x="71" y="0"/>
                  </a:moveTo>
                  <a:lnTo>
                    <a:pt x="521" y="0"/>
                  </a:lnTo>
                  <a:lnTo>
                    <a:pt x="538" y="1"/>
                  </a:lnTo>
                  <a:lnTo>
                    <a:pt x="550" y="5"/>
                  </a:lnTo>
                  <a:lnTo>
                    <a:pt x="559" y="11"/>
                  </a:lnTo>
                  <a:lnTo>
                    <a:pt x="565" y="18"/>
                  </a:lnTo>
                  <a:lnTo>
                    <a:pt x="569" y="26"/>
                  </a:lnTo>
                  <a:lnTo>
                    <a:pt x="570" y="34"/>
                  </a:lnTo>
                  <a:lnTo>
                    <a:pt x="570" y="41"/>
                  </a:lnTo>
                  <a:lnTo>
                    <a:pt x="570" y="47"/>
                  </a:lnTo>
                  <a:lnTo>
                    <a:pt x="569" y="51"/>
                  </a:lnTo>
                  <a:lnTo>
                    <a:pt x="569" y="53"/>
                  </a:lnTo>
                  <a:lnTo>
                    <a:pt x="451" y="376"/>
                  </a:lnTo>
                  <a:lnTo>
                    <a:pt x="450" y="378"/>
                  </a:lnTo>
                  <a:lnTo>
                    <a:pt x="448" y="384"/>
                  </a:lnTo>
                  <a:lnTo>
                    <a:pt x="444" y="392"/>
                  </a:lnTo>
                  <a:lnTo>
                    <a:pt x="439" y="403"/>
                  </a:lnTo>
                  <a:lnTo>
                    <a:pt x="431" y="414"/>
                  </a:lnTo>
                  <a:lnTo>
                    <a:pt x="423" y="425"/>
                  </a:lnTo>
                  <a:lnTo>
                    <a:pt x="412" y="435"/>
                  </a:lnTo>
                  <a:lnTo>
                    <a:pt x="400" y="443"/>
                  </a:lnTo>
                  <a:lnTo>
                    <a:pt x="385" y="448"/>
                  </a:lnTo>
                  <a:lnTo>
                    <a:pt x="369" y="450"/>
                  </a:lnTo>
                  <a:lnTo>
                    <a:pt x="71" y="450"/>
                  </a:lnTo>
                  <a:lnTo>
                    <a:pt x="51" y="448"/>
                  </a:lnTo>
                  <a:lnTo>
                    <a:pt x="35" y="441"/>
                  </a:lnTo>
                  <a:lnTo>
                    <a:pt x="20" y="430"/>
                  </a:lnTo>
                  <a:lnTo>
                    <a:pt x="9" y="415"/>
                  </a:lnTo>
                  <a:lnTo>
                    <a:pt x="2" y="399"/>
                  </a:lnTo>
                  <a:lnTo>
                    <a:pt x="0" y="379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6">
              <a:extLst>
                <a:ext uri="{FF2B5EF4-FFF2-40B4-BE49-F238E27FC236}">
                  <a16:creationId xmlns:a16="http://schemas.microsoft.com/office/drawing/2014/main" id="{14299821-C3BE-4C80-A9F6-AFCDE078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4052888"/>
              <a:ext cx="441325" cy="347663"/>
            </a:xfrm>
            <a:custGeom>
              <a:avLst/>
              <a:gdLst>
                <a:gd name="T0" fmla="*/ 3199 w 3335"/>
                <a:gd name="T1" fmla="*/ 0 h 2624"/>
                <a:gd name="T2" fmla="*/ 3251 w 3335"/>
                <a:gd name="T3" fmla="*/ 11 h 2624"/>
                <a:gd name="T4" fmla="*/ 3295 w 3335"/>
                <a:gd name="T5" fmla="*/ 40 h 2624"/>
                <a:gd name="T6" fmla="*/ 3324 w 3335"/>
                <a:gd name="T7" fmla="*/ 84 h 2624"/>
                <a:gd name="T8" fmla="*/ 3335 w 3335"/>
                <a:gd name="T9" fmla="*/ 137 h 2624"/>
                <a:gd name="T10" fmla="*/ 3333 w 3335"/>
                <a:gd name="T11" fmla="*/ 2512 h 2624"/>
                <a:gd name="T12" fmla="*/ 3317 w 3335"/>
                <a:gd name="T13" fmla="*/ 2557 h 2624"/>
                <a:gd name="T14" fmla="*/ 3287 w 3335"/>
                <a:gd name="T15" fmla="*/ 2592 h 2624"/>
                <a:gd name="T16" fmla="*/ 3248 w 3335"/>
                <a:gd name="T17" fmla="*/ 2615 h 2624"/>
                <a:gd name="T18" fmla="*/ 3210 w 3335"/>
                <a:gd name="T19" fmla="*/ 2621 h 2624"/>
                <a:gd name="T20" fmla="*/ 3185 w 3335"/>
                <a:gd name="T21" fmla="*/ 2613 h 2624"/>
                <a:gd name="T22" fmla="*/ 3171 w 3335"/>
                <a:gd name="T23" fmla="*/ 2599 h 2624"/>
                <a:gd name="T24" fmla="*/ 3165 w 3335"/>
                <a:gd name="T25" fmla="*/ 2588 h 2624"/>
                <a:gd name="T26" fmla="*/ 2995 w 3335"/>
                <a:gd name="T27" fmla="*/ 2141 h 2624"/>
                <a:gd name="T28" fmla="*/ 2994 w 3335"/>
                <a:gd name="T29" fmla="*/ 2136 h 2624"/>
                <a:gd name="T30" fmla="*/ 2994 w 3335"/>
                <a:gd name="T31" fmla="*/ 2124 h 2624"/>
                <a:gd name="T32" fmla="*/ 3001 w 3335"/>
                <a:gd name="T33" fmla="*/ 2108 h 2624"/>
                <a:gd name="T34" fmla="*/ 3021 w 3335"/>
                <a:gd name="T35" fmla="*/ 2092 h 2624"/>
                <a:gd name="T36" fmla="*/ 3060 w 3335"/>
                <a:gd name="T37" fmla="*/ 2074 h 2624"/>
                <a:gd name="T38" fmla="*/ 3098 w 3335"/>
                <a:gd name="T39" fmla="*/ 2045 h 2624"/>
                <a:gd name="T40" fmla="*/ 3124 w 3335"/>
                <a:gd name="T41" fmla="*/ 2004 h 2624"/>
                <a:gd name="T42" fmla="*/ 3134 w 3335"/>
                <a:gd name="T43" fmla="*/ 1954 h 2624"/>
                <a:gd name="T44" fmla="*/ 3131 w 3335"/>
                <a:gd name="T45" fmla="*/ 336 h 2624"/>
                <a:gd name="T46" fmla="*/ 3110 w 3335"/>
                <a:gd name="T47" fmla="*/ 286 h 2624"/>
                <a:gd name="T48" fmla="*/ 3073 w 3335"/>
                <a:gd name="T49" fmla="*/ 250 h 2624"/>
                <a:gd name="T50" fmla="*/ 3024 w 3335"/>
                <a:gd name="T51" fmla="*/ 229 h 2624"/>
                <a:gd name="T52" fmla="*/ 339 w 3335"/>
                <a:gd name="T53" fmla="*/ 226 h 2624"/>
                <a:gd name="T54" fmla="*/ 286 w 3335"/>
                <a:gd name="T55" fmla="*/ 237 h 2624"/>
                <a:gd name="T56" fmla="*/ 242 w 3335"/>
                <a:gd name="T57" fmla="*/ 266 h 2624"/>
                <a:gd name="T58" fmla="*/ 212 w 3335"/>
                <a:gd name="T59" fmla="*/ 309 h 2624"/>
                <a:gd name="T60" fmla="*/ 202 w 3335"/>
                <a:gd name="T61" fmla="*/ 363 h 2624"/>
                <a:gd name="T62" fmla="*/ 204 w 3335"/>
                <a:gd name="T63" fmla="*/ 1982 h 2624"/>
                <a:gd name="T64" fmla="*/ 225 w 3335"/>
                <a:gd name="T65" fmla="*/ 2030 h 2624"/>
                <a:gd name="T66" fmla="*/ 263 w 3335"/>
                <a:gd name="T67" fmla="*/ 2067 h 2624"/>
                <a:gd name="T68" fmla="*/ 311 w 3335"/>
                <a:gd name="T69" fmla="*/ 2088 h 2624"/>
                <a:gd name="T70" fmla="*/ 1033 w 3335"/>
                <a:gd name="T71" fmla="*/ 2091 h 2624"/>
                <a:gd name="T72" fmla="*/ 1058 w 3335"/>
                <a:gd name="T73" fmla="*/ 2096 h 2624"/>
                <a:gd name="T74" fmla="*/ 1071 w 3335"/>
                <a:gd name="T75" fmla="*/ 2107 h 2624"/>
                <a:gd name="T76" fmla="*/ 1075 w 3335"/>
                <a:gd name="T77" fmla="*/ 2121 h 2624"/>
                <a:gd name="T78" fmla="*/ 1073 w 3335"/>
                <a:gd name="T79" fmla="*/ 2132 h 2624"/>
                <a:gd name="T80" fmla="*/ 1072 w 3335"/>
                <a:gd name="T81" fmla="*/ 2137 h 2624"/>
                <a:gd name="T82" fmla="*/ 905 w 3335"/>
                <a:gd name="T83" fmla="*/ 2576 h 2624"/>
                <a:gd name="T84" fmla="*/ 898 w 3335"/>
                <a:gd name="T85" fmla="*/ 2587 h 2624"/>
                <a:gd name="T86" fmla="*/ 883 w 3335"/>
                <a:gd name="T87" fmla="*/ 2603 h 2624"/>
                <a:gd name="T88" fmla="*/ 858 w 3335"/>
                <a:gd name="T89" fmla="*/ 2617 h 2624"/>
                <a:gd name="T90" fmla="*/ 821 w 3335"/>
                <a:gd name="T91" fmla="*/ 2624 h 2624"/>
                <a:gd name="T92" fmla="*/ 109 w 3335"/>
                <a:gd name="T93" fmla="*/ 2621 h 2624"/>
                <a:gd name="T94" fmla="*/ 61 w 3335"/>
                <a:gd name="T95" fmla="*/ 2600 h 2624"/>
                <a:gd name="T96" fmla="*/ 23 w 3335"/>
                <a:gd name="T97" fmla="*/ 2564 h 2624"/>
                <a:gd name="T98" fmla="*/ 3 w 3335"/>
                <a:gd name="T99" fmla="*/ 2515 h 2624"/>
                <a:gd name="T100" fmla="*/ 0 w 3335"/>
                <a:gd name="T101" fmla="*/ 137 h 2624"/>
                <a:gd name="T102" fmla="*/ 11 w 3335"/>
                <a:gd name="T103" fmla="*/ 84 h 2624"/>
                <a:gd name="T104" fmla="*/ 40 w 3335"/>
                <a:gd name="T105" fmla="*/ 40 h 2624"/>
                <a:gd name="T106" fmla="*/ 84 w 3335"/>
                <a:gd name="T107" fmla="*/ 11 h 2624"/>
                <a:gd name="T108" fmla="*/ 137 w 3335"/>
                <a:gd name="T109" fmla="*/ 0 h 2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35" h="2624">
                  <a:moveTo>
                    <a:pt x="770" y="0"/>
                  </a:moveTo>
                  <a:lnTo>
                    <a:pt x="3199" y="0"/>
                  </a:lnTo>
                  <a:lnTo>
                    <a:pt x="3226" y="3"/>
                  </a:lnTo>
                  <a:lnTo>
                    <a:pt x="3251" y="11"/>
                  </a:lnTo>
                  <a:lnTo>
                    <a:pt x="3274" y="23"/>
                  </a:lnTo>
                  <a:lnTo>
                    <a:pt x="3295" y="40"/>
                  </a:lnTo>
                  <a:lnTo>
                    <a:pt x="3312" y="61"/>
                  </a:lnTo>
                  <a:lnTo>
                    <a:pt x="3324" y="84"/>
                  </a:lnTo>
                  <a:lnTo>
                    <a:pt x="3332" y="110"/>
                  </a:lnTo>
                  <a:lnTo>
                    <a:pt x="3335" y="137"/>
                  </a:lnTo>
                  <a:lnTo>
                    <a:pt x="3335" y="2487"/>
                  </a:lnTo>
                  <a:lnTo>
                    <a:pt x="3333" y="2512"/>
                  </a:lnTo>
                  <a:lnTo>
                    <a:pt x="3327" y="2535"/>
                  </a:lnTo>
                  <a:lnTo>
                    <a:pt x="3317" y="2557"/>
                  </a:lnTo>
                  <a:lnTo>
                    <a:pt x="3304" y="2576"/>
                  </a:lnTo>
                  <a:lnTo>
                    <a:pt x="3287" y="2592"/>
                  </a:lnTo>
                  <a:lnTo>
                    <a:pt x="3269" y="2606"/>
                  </a:lnTo>
                  <a:lnTo>
                    <a:pt x="3248" y="2615"/>
                  </a:lnTo>
                  <a:lnTo>
                    <a:pt x="3226" y="2621"/>
                  </a:lnTo>
                  <a:lnTo>
                    <a:pt x="3210" y="2621"/>
                  </a:lnTo>
                  <a:lnTo>
                    <a:pt x="3196" y="2618"/>
                  </a:lnTo>
                  <a:lnTo>
                    <a:pt x="3185" y="2613"/>
                  </a:lnTo>
                  <a:lnTo>
                    <a:pt x="3177" y="2606"/>
                  </a:lnTo>
                  <a:lnTo>
                    <a:pt x="3171" y="2599"/>
                  </a:lnTo>
                  <a:lnTo>
                    <a:pt x="3167" y="2592"/>
                  </a:lnTo>
                  <a:lnTo>
                    <a:pt x="3165" y="2588"/>
                  </a:lnTo>
                  <a:lnTo>
                    <a:pt x="3165" y="2586"/>
                  </a:lnTo>
                  <a:lnTo>
                    <a:pt x="2995" y="2141"/>
                  </a:lnTo>
                  <a:lnTo>
                    <a:pt x="2995" y="2140"/>
                  </a:lnTo>
                  <a:lnTo>
                    <a:pt x="2994" y="2136"/>
                  </a:lnTo>
                  <a:lnTo>
                    <a:pt x="2994" y="2131"/>
                  </a:lnTo>
                  <a:lnTo>
                    <a:pt x="2994" y="2124"/>
                  </a:lnTo>
                  <a:lnTo>
                    <a:pt x="2996" y="2116"/>
                  </a:lnTo>
                  <a:lnTo>
                    <a:pt x="3001" y="2108"/>
                  </a:lnTo>
                  <a:lnTo>
                    <a:pt x="3008" y="2100"/>
                  </a:lnTo>
                  <a:lnTo>
                    <a:pt x="3021" y="2092"/>
                  </a:lnTo>
                  <a:lnTo>
                    <a:pt x="3037" y="2084"/>
                  </a:lnTo>
                  <a:lnTo>
                    <a:pt x="3060" y="2074"/>
                  </a:lnTo>
                  <a:lnTo>
                    <a:pt x="3080" y="2061"/>
                  </a:lnTo>
                  <a:lnTo>
                    <a:pt x="3098" y="2045"/>
                  </a:lnTo>
                  <a:lnTo>
                    <a:pt x="3113" y="2025"/>
                  </a:lnTo>
                  <a:lnTo>
                    <a:pt x="3124" y="2004"/>
                  </a:lnTo>
                  <a:lnTo>
                    <a:pt x="3131" y="1980"/>
                  </a:lnTo>
                  <a:lnTo>
                    <a:pt x="3134" y="1954"/>
                  </a:lnTo>
                  <a:lnTo>
                    <a:pt x="3134" y="363"/>
                  </a:lnTo>
                  <a:lnTo>
                    <a:pt x="3131" y="336"/>
                  </a:lnTo>
                  <a:lnTo>
                    <a:pt x="3123" y="309"/>
                  </a:lnTo>
                  <a:lnTo>
                    <a:pt x="3110" y="286"/>
                  </a:lnTo>
                  <a:lnTo>
                    <a:pt x="3093" y="266"/>
                  </a:lnTo>
                  <a:lnTo>
                    <a:pt x="3073" y="250"/>
                  </a:lnTo>
                  <a:lnTo>
                    <a:pt x="3050" y="237"/>
                  </a:lnTo>
                  <a:lnTo>
                    <a:pt x="3024" y="229"/>
                  </a:lnTo>
                  <a:lnTo>
                    <a:pt x="2996" y="226"/>
                  </a:lnTo>
                  <a:lnTo>
                    <a:pt x="339" y="226"/>
                  </a:lnTo>
                  <a:lnTo>
                    <a:pt x="311" y="229"/>
                  </a:lnTo>
                  <a:lnTo>
                    <a:pt x="286" y="237"/>
                  </a:lnTo>
                  <a:lnTo>
                    <a:pt x="263" y="250"/>
                  </a:lnTo>
                  <a:lnTo>
                    <a:pt x="242" y="266"/>
                  </a:lnTo>
                  <a:lnTo>
                    <a:pt x="225" y="286"/>
                  </a:lnTo>
                  <a:lnTo>
                    <a:pt x="212" y="309"/>
                  </a:lnTo>
                  <a:lnTo>
                    <a:pt x="204" y="336"/>
                  </a:lnTo>
                  <a:lnTo>
                    <a:pt x="202" y="363"/>
                  </a:lnTo>
                  <a:lnTo>
                    <a:pt x="202" y="1954"/>
                  </a:lnTo>
                  <a:lnTo>
                    <a:pt x="204" y="1982"/>
                  </a:lnTo>
                  <a:lnTo>
                    <a:pt x="212" y="2007"/>
                  </a:lnTo>
                  <a:lnTo>
                    <a:pt x="225" y="2030"/>
                  </a:lnTo>
                  <a:lnTo>
                    <a:pt x="242" y="2050"/>
                  </a:lnTo>
                  <a:lnTo>
                    <a:pt x="263" y="2067"/>
                  </a:lnTo>
                  <a:lnTo>
                    <a:pt x="286" y="2080"/>
                  </a:lnTo>
                  <a:lnTo>
                    <a:pt x="311" y="2088"/>
                  </a:lnTo>
                  <a:lnTo>
                    <a:pt x="339" y="2091"/>
                  </a:lnTo>
                  <a:lnTo>
                    <a:pt x="1033" y="2091"/>
                  </a:lnTo>
                  <a:lnTo>
                    <a:pt x="1047" y="2093"/>
                  </a:lnTo>
                  <a:lnTo>
                    <a:pt x="1058" y="2096"/>
                  </a:lnTo>
                  <a:lnTo>
                    <a:pt x="1067" y="2101"/>
                  </a:lnTo>
                  <a:lnTo>
                    <a:pt x="1071" y="2107"/>
                  </a:lnTo>
                  <a:lnTo>
                    <a:pt x="1074" y="2114"/>
                  </a:lnTo>
                  <a:lnTo>
                    <a:pt x="1075" y="2121"/>
                  </a:lnTo>
                  <a:lnTo>
                    <a:pt x="1074" y="2127"/>
                  </a:lnTo>
                  <a:lnTo>
                    <a:pt x="1073" y="2132"/>
                  </a:lnTo>
                  <a:lnTo>
                    <a:pt x="1072" y="2135"/>
                  </a:lnTo>
                  <a:lnTo>
                    <a:pt x="1072" y="2137"/>
                  </a:lnTo>
                  <a:lnTo>
                    <a:pt x="906" y="2574"/>
                  </a:lnTo>
                  <a:lnTo>
                    <a:pt x="905" y="2576"/>
                  </a:lnTo>
                  <a:lnTo>
                    <a:pt x="902" y="2580"/>
                  </a:lnTo>
                  <a:lnTo>
                    <a:pt x="898" y="2587"/>
                  </a:lnTo>
                  <a:lnTo>
                    <a:pt x="892" y="2595"/>
                  </a:lnTo>
                  <a:lnTo>
                    <a:pt x="883" y="2603"/>
                  </a:lnTo>
                  <a:lnTo>
                    <a:pt x="871" y="2611"/>
                  </a:lnTo>
                  <a:lnTo>
                    <a:pt x="858" y="2617"/>
                  </a:lnTo>
                  <a:lnTo>
                    <a:pt x="841" y="2622"/>
                  </a:lnTo>
                  <a:lnTo>
                    <a:pt x="821" y="2624"/>
                  </a:lnTo>
                  <a:lnTo>
                    <a:pt x="137" y="2624"/>
                  </a:lnTo>
                  <a:lnTo>
                    <a:pt x="109" y="2621"/>
                  </a:lnTo>
                  <a:lnTo>
                    <a:pt x="84" y="2613"/>
                  </a:lnTo>
                  <a:lnTo>
                    <a:pt x="61" y="2600"/>
                  </a:lnTo>
                  <a:lnTo>
                    <a:pt x="40" y="2584"/>
                  </a:lnTo>
                  <a:lnTo>
                    <a:pt x="23" y="2564"/>
                  </a:lnTo>
                  <a:lnTo>
                    <a:pt x="11" y="2541"/>
                  </a:lnTo>
                  <a:lnTo>
                    <a:pt x="3" y="2515"/>
                  </a:lnTo>
                  <a:lnTo>
                    <a:pt x="0" y="2487"/>
                  </a:lnTo>
                  <a:lnTo>
                    <a:pt x="0" y="137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40" y="40"/>
                  </a:lnTo>
                  <a:lnTo>
                    <a:pt x="61" y="23"/>
                  </a:lnTo>
                  <a:lnTo>
                    <a:pt x="84" y="11"/>
                  </a:lnTo>
                  <a:lnTo>
                    <a:pt x="109" y="3"/>
                  </a:lnTo>
                  <a:lnTo>
                    <a:pt x="13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EF99BD-A75C-47B2-8B28-2A5AA042F726}"/>
              </a:ext>
            </a:extLst>
          </p:cNvPr>
          <p:cNvSpPr txBox="1"/>
          <p:nvPr/>
        </p:nvSpPr>
        <p:spPr>
          <a:xfrm>
            <a:off x="6089539" y="4244271"/>
            <a:ext cx="2473754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 dirty="0"/>
              <a:t>https://www.nist.gov/cyberframework</a:t>
            </a:r>
            <a:endParaRPr lang="en-US" sz="1050" dirty="0">
              <a:ea typeface="Roboto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8E3724-F3B7-417D-89ED-1DD464E90F7C}"/>
              </a:ext>
            </a:extLst>
          </p:cNvPr>
          <p:cNvGrpSpPr/>
          <p:nvPr/>
        </p:nvGrpSpPr>
        <p:grpSpPr>
          <a:xfrm>
            <a:off x="6748514" y="3419945"/>
            <a:ext cx="479994" cy="409457"/>
            <a:chOff x="5349875" y="4229101"/>
            <a:chExt cx="442913" cy="377825"/>
          </a:xfrm>
          <a:solidFill>
            <a:schemeClr val="bg1"/>
          </a:solidFill>
        </p:grpSpPr>
        <p:sp>
          <p:nvSpPr>
            <p:cNvPr id="84" name="Freeform 249">
              <a:extLst>
                <a:ext uri="{FF2B5EF4-FFF2-40B4-BE49-F238E27FC236}">
                  <a16:creationId xmlns:a16="http://schemas.microsoft.com/office/drawing/2014/main" id="{F1F0E1BC-90D2-4801-BEB6-C97F733A5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175" y="4292601"/>
              <a:ext cx="328613" cy="247650"/>
            </a:xfrm>
            <a:custGeom>
              <a:avLst/>
              <a:gdLst>
                <a:gd name="T0" fmla="*/ 2227 w 2474"/>
                <a:gd name="T1" fmla="*/ 0 h 1870"/>
                <a:gd name="T2" fmla="*/ 2250 w 2474"/>
                <a:gd name="T3" fmla="*/ 1 h 1870"/>
                <a:gd name="T4" fmla="*/ 2271 w 2474"/>
                <a:gd name="T5" fmla="*/ 8 h 1870"/>
                <a:gd name="T6" fmla="*/ 2291 w 2474"/>
                <a:gd name="T7" fmla="*/ 17 h 1870"/>
                <a:gd name="T8" fmla="*/ 2311 w 2474"/>
                <a:gd name="T9" fmla="*/ 31 h 1870"/>
                <a:gd name="T10" fmla="*/ 2437 w 2474"/>
                <a:gd name="T11" fmla="*/ 150 h 1870"/>
                <a:gd name="T12" fmla="*/ 2453 w 2474"/>
                <a:gd name="T13" fmla="*/ 167 h 1870"/>
                <a:gd name="T14" fmla="*/ 2464 w 2474"/>
                <a:gd name="T15" fmla="*/ 186 h 1870"/>
                <a:gd name="T16" fmla="*/ 2471 w 2474"/>
                <a:gd name="T17" fmla="*/ 208 h 1870"/>
                <a:gd name="T18" fmla="*/ 2474 w 2474"/>
                <a:gd name="T19" fmla="*/ 230 h 1870"/>
                <a:gd name="T20" fmla="*/ 2473 w 2474"/>
                <a:gd name="T21" fmla="*/ 252 h 1870"/>
                <a:gd name="T22" fmla="*/ 2467 w 2474"/>
                <a:gd name="T23" fmla="*/ 273 h 1870"/>
                <a:gd name="T24" fmla="*/ 2458 w 2474"/>
                <a:gd name="T25" fmla="*/ 294 h 1870"/>
                <a:gd name="T26" fmla="*/ 2443 w 2474"/>
                <a:gd name="T27" fmla="*/ 313 h 1870"/>
                <a:gd name="T28" fmla="*/ 1030 w 2474"/>
                <a:gd name="T29" fmla="*/ 1830 h 1870"/>
                <a:gd name="T30" fmla="*/ 1013 w 2474"/>
                <a:gd name="T31" fmla="*/ 1846 h 1870"/>
                <a:gd name="T32" fmla="*/ 993 w 2474"/>
                <a:gd name="T33" fmla="*/ 1858 h 1870"/>
                <a:gd name="T34" fmla="*/ 970 w 2474"/>
                <a:gd name="T35" fmla="*/ 1865 h 1870"/>
                <a:gd name="T36" fmla="*/ 947 w 2474"/>
                <a:gd name="T37" fmla="*/ 1870 h 1870"/>
                <a:gd name="T38" fmla="*/ 924 w 2474"/>
                <a:gd name="T39" fmla="*/ 1870 h 1870"/>
                <a:gd name="T40" fmla="*/ 901 w 2474"/>
                <a:gd name="T41" fmla="*/ 1866 h 1870"/>
                <a:gd name="T42" fmla="*/ 879 w 2474"/>
                <a:gd name="T43" fmla="*/ 1858 h 1870"/>
                <a:gd name="T44" fmla="*/ 859 w 2474"/>
                <a:gd name="T45" fmla="*/ 1846 h 1870"/>
                <a:gd name="T46" fmla="*/ 46 w 2474"/>
                <a:gd name="T47" fmla="*/ 1245 h 1870"/>
                <a:gd name="T48" fmla="*/ 29 w 2474"/>
                <a:gd name="T49" fmla="*/ 1230 h 1870"/>
                <a:gd name="T50" fmla="*/ 16 w 2474"/>
                <a:gd name="T51" fmla="*/ 1211 h 1870"/>
                <a:gd name="T52" fmla="*/ 7 w 2474"/>
                <a:gd name="T53" fmla="*/ 1191 h 1870"/>
                <a:gd name="T54" fmla="*/ 1 w 2474"/>
                <a:gd name="T55" fmla="*/ 1170 h 1870"/>
                <a:gd name="T56" fmla="*/ 0 w 2474"/>
                <a:gd name="T57" fmla="*/ 1148 h 1870"/>
                <a:gd name="T58" fmla="*/ 4 w 2474"/>
                <a:gd name="T59" fmla="*/ 1125 h 1870"/>
                <a:gd name="T60" fmla="*/ 11 w 2474"/>
                <a:gd name="T61" fmla="*/ 1104 h 1870"/>
                <a:gd name="T62" fmla="*/ 23 w 2474"/>
                <a:gd name="T63" fmla="*/ 1085 h 1870"/>
                <a:gd name="T64" fmla="*/ 127 w 2474"/>
                <a:gd name="T65" fmla="*/ 946 h 1870"/>
                <a:gd name="T66" fmla="*/ 144 w 2474"/>
                <a:gd name="T67" fmla="*/ 928 h 1870"/>
                <a:gd name="T68" fmla="*/ 162 w 2474"/>
                <a:gd name="T69" fmla="*/ 915 h 1870"/>
                <a:gd name="T70" fmla="*/ 182 w 2474"/>
                <a:gd name="T71" fmla="*/ 906 h 1870"/>
                <a:gd name="T72" fmla="*/ 203 w 2474"/>
                <a:gd name="T73" fmla="*/ 901 h 1870"/>
                <a:gd name="T74" fmla="*/ 226 w 2474"/>
                <a:gd name="T75" fmla="*/ 900 h 1870"/>
                <a:gd name="T76" fmla="*/ 248 w 2474"/>
                <a:gd name="T77" fmla="*/ 903 h 1870"/>
                <a:gd name="T78" fmla="*/ 269 w 2474"/>
                <a:gd name="T79" fmla="*/ 910 h 1870"/>
                <a:gd name="T80" fmla="*/ 290 w 2474"/>
                <a:gd name="T81" fmla="*/ 922 h 1870"/>
                <a:gd name="T82" fmla="*/ 811 w 2474"/>
                <a:gd name="T83" fmla="*/ 1304 h 1870"/>
                <a:gd name="T84" fmla="*/ 831 w 2474"/>
                <a:gd name="T85" fmla="*/ 1316 h 1870"/>
                <a:gd name="T86" fmla="*/ 853 w 2474"/>
                <a:gd name="T87" fmla="*/ 1324 h 1870"/>
                <a:gd name="T88" fmla="*/ 876 w 2474"/>
                <a:gd name="T89" fmla="*/ 1328 h 1870"/>
                <a:gd name="T90" fmla="*/ 899 w 2474"/>
                <a:gd name="T91" fmla="*/ 1327 h 1870"/>
                <a:gd name="T92" fmla="*/ 923 w 2474"/>
                <a:gd name="T93" fmla="*/ 1323 h 1870"/>
                <a:gd name="T94" fmla="*/ 945 w 2474"/>
                <a:gd name="T95" fmla="*/ 1315 h 1870"/>
                <a:gd name="T96" fmla="*/ 964 w 2474"/>
                <a:gd name="T97" fmla="*/ 1304 h 1870"/>
                <a:gd name="T98" fmla="*/ 983 w 2474"/>
                <a:gd name="T99" fmla="*/ 1288 h 1870"/>
                <a:gd name="T100" fmla="*/ 2147 w 2474"/>
                <a:gd name="T101" fmla="*/ 37 h 1870"/>
                <a:gd name="T102" fmla="*/ 2164 w 2474"/>
                <a:gd name="T103" fmla="*/ 22 h 1870"/>
                <a:gd name="T104" fmla="*/ 2185 w 2474"/>
                <a:gd name="T105" fmla="*/ 11 h 1870"/>
                <a:gd name="T106" fmla="*/ 2205 w 2474"/>
                <a:gd name="T107" fmla="*/ 3 h 1870"/>
                <a:gd name="T108" fmla="*/ 2227 w 2474"/>
                <a:gd name="T109" fmla="*/ 0 h 1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74" h="1870">
                  <a:moveTo>
                    <a:pt x="2227" y="0"/>
                  </a:moveTo>
                  <a:lnTo>
                    <a:pt x="2250" y="1"/>
                  </a:lnTo>
                  <a:lnTo>
                    <a:pt x="2271" y="8"/>
                  </a:lnTo>
                  <a:lnTo>
                    <a:pt x="2291" y="17"/>
                  </a:lnTo>
                  <a:lnTo>
                    <a:pt x="2311" y="31"/>
                  </a:lnTo>
                  <a:lnTo>
                    <a:pt x="2437" y="150"/>
                  </a:lnTo>
                  <a:lnTo>
                    <a:pt x="2453" y="167"/>
                  </a:lnTo>
                  <a:lnTo>
                    <a:pt x="2464" y="186"/>
                  </a:lnTo>
                  <a:lnTo>
                    <a:pt x="2471" y="208"/>
                  </a:lnTo>
                  <a:lnTo>
                    <a:pt x="2474" y="230"/>
                  </a:lnTo>
                  <a:lnTo>
                    <a:pt x="2473" y="252"/>
                  </a:lnTo>
                  <a:lnTo>
                    <a:pt x="2467" y="273"/>
                  </a:lnTo>
                  <a:lnTo>
                    <a:pt x="2458" y="294"/>
                  </a:lnTo>
                  <a:lnTo>
                    <a:pt x="2443" y="313"/>
                  </a:lnTo>
                  <a:lnTo>
                    <a:pt x="1030" y="1830"/>
                  </a:lnTo>
                  <a:lnTo>
                    <a:pt x="1013" y="1846"/>
                  </a:lnTo>
                  <a:lnTo>
                    <a:pt x="993" y="1858"/>
                  </a:lnTo>
                  <a:lnTo>
                    <a:pt x="970" y="1865"/>
                  </a:lnTo>
                  <a:lnTo>
                    <a:pt x="947" y="1870"/>
                  </a:lnTo>
                  <a:lnTo>
                    <a:pt x="924" y="1870"/>
                  </a:lnTo>
                  <a:lnTo>
                    <a:pt x="901" y="1866"/>
                  </a:lnTo>
                  <a:lnTo>
                    <a:pt x="879" y="1858"/>
                  </a:lnTo>
                  <a:lnTo>
                    <a:pt x="859" y="1846"/>
                  </a:lnTo>
                  <a:lnTo>
                    <a:pt x="46" y="1245"/>
                  </a:lnTo>
                  <a:lnTo>
                    <a:pt x="29" y="1230"/>
                  </a:lnTo>
                  <a:lnTo>
                    <a:pt x="16" y="1211"/>
                  </a:lnTo>
                  <a:lnTo>
                    <a:pt x="7" y="1191"/>
                  </a:lnTo>
                  <a:lnTo>
                    <a:pt x="1" y="1170"/>
                  </a:lnTo>
                  <a:lnTo>
                    <a:pt x="0" y="1148"/>
                  </a:lnTo>
                  <a:lnTo>
                    <a:pt x="4" y="1125"/>
                  </a:lnTo>
                  <a:lnTo>
                    <a:pt x="11" y="1104"/>
                  </a:lnTo>
                  <a:lnTo>
                    <a:pt x="23" y="1085"/>
                  </a:lnTo>
                  <a:lnTo>
                    <a:pt x="127" y="946"/>
                  </a:lnTo>
                  <a:lnTo>
                    <a:pt x="144" y="928"/>
                  </a:lnTo>
                  <a:lnTo>
                    <a:pt x="162" y="915"/>
                  </a:lnTo>
                  <a:lnTo>
                    <a:pt x="182" y="906"/>
                  </a:lnTo>
                  <a:lnTo>
                    <a:pt x="203" y="901"/>
                  </a:lnTo>
                  <a:lnTo>
                    <a:pt x="226" y="900"/>
                  </a:lnTo>
                  <a:lnTo>
                    <a:pt x="248" y="903"/>
                  </a:lnTo>
                  <a:lnTo>
                    <a:pt x="269" y="910"/>
                  </a:lnTo>
                  <a:lnTo>
                    <a:pt x="290" y="922"/>
                  </a:lnTo>
                  <a:lnTo>
                    <a:pt x="811" y="1304"/>
                  </a:lnTo>
                  <a:lnTo>
                    <a:pt x="831" y="1316"/>
                  </a:lnTo>
                  <a:lnTo>
                    <a:pt x="853" y="1324"/>
                  </a:lnTo>
                  <a:lnTo>
                    <a:pt x="876" y="1328"/>
                  </a:lnTo>
                  <a:lnTo>
                    <a:pt x="899" y="1327"/>
                  </a:lnTo>
                  <a:lnTo>
                    <a:pt x="923" y="1323"/>
                  </a:lnTo>
                  <a:lnTo>
                    <a:pt x="945" y="1315"/>
                  </a:lnTo>
                  <a:lnTo>
                    <a:pt x="964" y="1304"/>
                  </a:lnTo>
                  <a:lnTo>
                    <a:pt x="983" y="1288"/>
                  </a:lnTo>
                  <a:lnTo>
                    <a:pt x="2147" y="37"/>
                  </a:lnTo>
                  <a:lnTo>
                    <a:pt x="2164" y="22"/>
                  </a:lnTo>
                  <a:lnTo>
                    <a:pt x="2185" y="11"/>
                  </a:lnTo>
                  <a:lnTo>
                    <a:pt x="2205" y="3"/>
                  </a:lnTo>
                  <a:lnTo>
                    <a:pt x="2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50">
              <a:extLst>
                <a:ext uri="{FF2B5EF4-FFF2-40B4-BE49-F238E27FC236}">
                  <a16:creationId xmlns:a16="http://schemas.microsoft.com/office/drawing/2014/main" id="{6ADB5FAD-3C3C-4232-B5F2-0C5F90C23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4229101"/>
              <a:ext cx="388938" cy="377825"/>
            </a:xfrm>
            <a:custGeom>
              <a:avLst/>
              <a:gdLst>
                <a:gd name="T0" fmla="*/ 2791 w 2936"/>
                <a:gd name="T1" fmla="*/ 3 h 2859"/>
                <a:gd name="T2" fmla="*/ 2873 w 2936"/>
                <a:gd name="T3" fmla="*/ 43 h 2859"/>
                <a:gd name="T4" fmla="*/ 2925 w 2936"/>
                <a:gd name="T5" fmla="*/ 117 h 2859"/>
                <a:gd name="T6" fmla="*/ 2936 w 2936"/>
                <a:gd name="T7" fmla="*/ 317 h 2859"/>
                <a:gd name="T8" fmla="*/ 2925 w 2936"/>
                <a:gd name="T9" fmla="*/ 360 h 2859"/>
                <a:gd name="T10" fmla="*/ 2907 w 2936"/>
                <a:gd name="T11" fmla="*/ 381 h 2859"/>
                <a:gd name="T12" fmla="*/ 2879 w 2936"/>
                <a:gd name="T13" fmla="*/ 407 h 2859"/>
                <a:gd name="T14" fmla="*/ 2842 w 2936"/>
                <a:gd name="T15" fmla="*/ 442 h 2859"/>
                <a:gd name="T16" fmla="*/ 2809 w 2936"/>
                <a:gd name="T17" fmla="*/ 473 h 2859"/>
                <a:gd name="T18" fmla="*/ 2795 w 2936"/>
                <a:gd name="T19" fmla="*/ 486 h 2859"/>
                <a:gd name="T20" fmla="*/ 2786 w 2936"/>
                <a:gd name="T21" fmla="*/ 495 h 2859"/>
                <a:gd name="T22" fmla="*/ 2769 w 2936"/>
                <a:gd name="T23" fmla="*/ 504 h 2859"/>
                <a:gd name="T24" fmla="*/ 2752 w 2936"/>
                <a:gd name="T25" fmla="*/ 497 h 2859"/>
                <a:gd name="T26" fmla="*/ 2748 w 2936"/>
                <a:gd name="T27" fmla="*/ 367 h 2859"/>
                <a:gd name="T28" fmla="*/ 2724 w 2936"/>
                <a:gd name="T29" fmla="*/ 277 h 2859"/>
                <a:gd name="T30" fmla="*/ 2660 w 2936"/>
                <a:gd name="T31" fmla="*/ 213 h 2859"/>
                <a:gd name="T32" fmla="*/ 2571 w 2936"/>
                <a:gd name="T33" fmla="*/ 189 h 2859"/>
                <a:gd name="T34" fmla="*/ 303 w 2936"/>
                <a:gd name="T35" fmla="*/ 200 h 2859"/>
                <a:gd name="T36" fmla="*/ 230 w 2936"/>
                <a:gd name="T37" fmla="*/ 252 h 2859"/>
                <a:gd name="T38" fmla="*/ 191 w 2936"/>
                <a:gd name="T39" fmla="*/ 334 h 2859"/>
                <a:gd name="T40" fmla="*/ 191 w 2936"/>
                <a:gd name="T41" fmla="*/ 2525 h 2859"/>
                <a:gd name="T42" fmla="*/ 230 w 2936"/>
                <a:gd name="T43" fmla="*/ 2607 h 2859"/>
                <a:gd name="T44" fmla="*/ 303 w 2936"/>
                <a:gd name="T45" fmla="*/ 2659 h 2859"/>
                <a:gd name="T46" fmla="*/ 2571 w 2936"/>
                <a:gd name="T47" fmla="*/ 2670 h 2859"/>
                <a:gd name="T48" fmla="*/ 2660 w 2936"/>
                <a:gd name="T49" fmla="*/ 2646 h 2859"/>
                <a:gd name="T50" fmla="*/ 2724 w 2936"/>
                <a:gd name="T51" fmla="*/ 2582 h 2859"/>
                <a:gd name="T52" fmla="*/ 2748 w 2936"/>
                <a:gd name="T53" fmla="*/ 2492 h 2859"/>
                <a:gd name="T54" fmla="*/ 2752 w 2936"/>
                <a:gd name="T55" fmla="*/ 1774 h 2859"/>
                <a:gd name="T56" fmla="*/ 2770 w 2936"/>
                <a:gd name="T57" fmla="*/ 1739 h 2859"/>
                <a:gd name="T58" fmla="*/ 2799 w 2936"/>
                <a:gd name="T59" fmla="*/ 1709 h 2859"/>
                <a:gd name="T60" fmla="*/ 2839 w 2936"/>
                <a:gd name="T61" fmla="*/ 1667 h 2859"/>
                <a:gd name="T62" fmla="*/ 2874 w 2936"/>
                <a:gd name="T63" fmla="*/ 1628 h 2859"/>
                <a:gd name="T64" fmla="*/ 2894 w 2936"/>
                <a:gd name="T65" fmla="*/ 1606 h 2859"/>
                <a:gd name="T66" fmla="*/ 2901 w 2936"/>
                <a:gd name="T67" fmla="*/ 1600 h 2859"/>
                <a:gd name="T68" fmla="*/ 2916 w 2936"/>
                <a:gd name="T69" fmla="*/ 1589 h 2859"/>
                <a:gd name="T70" fmla="*/ 2932 w 2936"/>
                <a:gd name="T71" fmla="*/ 1590 h 2859"/>
                <a:gd name="T72" fmla="*/ 2936 w 2936"/>
                <a:gd name="T73" fmla="*/ 2681 h 2859"/>
                <a:gd name="T74" fmla="*/ 2912 w 2936"/>
                <a:gd name="T75" fmla="*/ 2770 h 2859"/>
                <a:gd name="T76" fmla="*/ 2849 w 2936"/>
                <a:gd name="T77" fmla="*/ 2834 h 2859"/>
                <a:gd name="T78" fmla="*/ 2759 w 2936"/>
                <a:gd name="T79" fmla="*/ 2859 h 2859"/>
                <a:gd name="T80" fmla="*/ 116 w 2936"/>
                <a:gd name="T81" fmla="*/ 2848 h 2859"/>
                <a:gd name="T82" fmla="*/ 42 w 2936"/>
                <a:gd name="T83" fmla="*/ 2795 h 2859"/>
                <a:gd name="T84" fmla="*/ 3 w 2936"/>
                <a:gd name="T85" fmla="*/ 2713 h 2859"/>
                <a:gd name="T86" fmla="*/ 3 w 2936"/>
                <a:gd name="T87" fmla="*/ 146 h 2859"/>
                <a:gd name="T88" fmla="*/ 42 w 2936"/>
                <a:gd name="T89" fmla="*/ 64 h 2859"/>
                <a:gd name="T90" fmla="*/ 116 w 2936"/>
                <a:gd name="T91" fmla="*/ 11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6" h="2859">
                  <a:moveTo>
                    <a:pt x="178" y="0"/>
                  </a:moveTo>
                  <a:lnTo>
                    <a:pt x="2759" y="0"/>
                  </a:lnTo>
                  <a:lnTo>
                    <a:pt x="2791" y="3"/>
                  </a:lnTo>
                  <a:lnTo>
                    <a:pt x="2820" y="11"/>
                  </a:lnTo>
                  <a:lnTo>
                    <a:pt x="2849" y="25"/>
                  </a:lnTo>
                  <a:lnTo>
                    <a:pt x="2873" y="43"/>
                  </a:lnTo>
                  <a:lnTo>
                    <a:pt x="2894" y="64"/>
                  </a:lnTo>
                  <a:lnTo>
                    <a:pt x="2912" y="88"/>
                  </a:lnTo>
                  <a:lnTo>
                    <a:pt x="2925" y="117"/>
                  </a:lnTo>
                  <a:lnTo>
                    <a:pt x="2934" y="146"/>
                  </a:lnTo>
                  <a:lnTo>
                    <a:pt x="2936" y="178"/>
                  </a:lnTo>
                  <a:lnTo>
                    <a:pt x="2936" y="317"/>
                  </a:lnTo>
                  <a:lnTo>
                    <a:pt x="2935" y="333"/>
                  </a:lnTo>
                  <a:lnTo>
                    <a:pt x="2931" y="347"/>
                  </a:lnTo>
                  <a:lnTo>
                    <a:pt x="2925" y="360"/>
                  </a:lnTo>
                  <a:lnTo>
                    <a:pt x="2919" y="369"/>
                  </a:lnTo>
                  <a:lnTo>
                    <a:pt x="2912" y="376"/>
                  </a:lnTo>
                  <a:lnTo>
                    <a:pt x="2907" y="381"/>
                  </a:lnTo>
                  <a:lnTo>
                    <a:pt x="2900" y="388"/>
                  </a:lnTo>
                  <a:lnTo>
                    <a:pt x="2890" y="396"/>
                  </a:lnTo>
                  <a:lnTo>
                    <a:pt x="2879" y="407"/>
                  </a:lnTo>
                  <a:lnTo>
                    <a:pt x="2867" y="418"/>
                  </a:lnTo>
                  <a:lnTo>
                    <a:pt x="2855" y="431"/>
                  </a:lnTo>
                  <a:lnTo>
                    <a:pt x="2842" y="442"/>
                  </a:lnTo>
                  <a:lnTo>
                    <a:pt x="2830" y="454"/>
                  </a:lnTo>
                  <a:lnTo>
                    <a:pt x="2818" y="464"/>
                  </a:lnTo>
                  <a:lnTo>
                    <a:pt x="2809" y="473"/>
                  </a:lnTo>
                  <a:lnTo>
                    <a:pt x="2801" y="480"/>
                  </a:lnTo>
                  <a:lnTo>
                    <a:pt x="2796" y="484"/>
                  </a:lnTo>
                  <a:lnTo>
                    <a:pt x="2795" y="486"/>
                  </a:lnTo>
                  <a:lnTo>
                    <a:pt x="2794" y="487"/>
                  </a:lnTo>
                  <a:lnTo>
                    <a:pt x="2791" y="490"/>
                  </a:lnTo>
                  <a:lnTo>
                    <a:pt x="2786" y="495"/>
                  </a:lnTo>
                  <a:lnTo>
                    <a:pt x="2781" y="499"/>
                  </a:lnTo>
                  <a:lnTo>
                    <a:pt x="2775" y="502"/>
                  </a:lnTo>
                  <a:lnTo>
                    <a:pt x="2769" y="504"/>
                  </a:lnTo>
                  <a:lnTo>
                    <a:pt x="2763" y="505"/>
                  </a:lnTo>
                  <a:lnTo>
                    <a:pt x="2757" y="503"/>
                  </a:lnTo>
                  <a:lnTo>
                    <a:pt x="2752" y="497"/>
                  </a:lnTo>
                  <a:lnTo>
                    <a:pt x="2749" y="486"/>
                  </a:lnTo>
                  <a:lnTo>
                    <a:pt x="2748" y="472"/>
                  </a:lnTo>
                  <a:lnTo>
                    <a:pt x="2748" y="367"/>
                  </a:lnTo>
                  <a:lnTo>
                    <a:pt x="2745" y="334"/>
                  </a:lnTo>
                  <a:lnTo>
                    <a:pt x="2737" y="305"/>
                  </a:lnTo>
                  <a:lnTo>
                    <a:pt x="2724" y="277"/>
                  </a:lnTo>
                  <a:lnTo>
                    <a:pt x="2707" y="252"/>
                  </a:lnTo>
                  <a:lnTo>
                    <a:pt x="2686" y="231"/>
                  </a:lnTo>
                  <a:lnTo>
                    <a:pt x="2660" y="213"/>
                  </a:lnTo>
                  <a:lnTo>
                    <a:pt x="2633" y="200"/>
                  </a:lnTo>
                  <a:lnTo>
                    <a:pt x="2602" y="192"/>
                  </a:lnTo>
                  <a:lnTo>
                    <a:pt x="2571" y="189"/>
                  </a:lnTo>
                  <a:lnTo>
                    <a:pt x="365" y="189"/>
                  </a:lnTo>
                  <a:lnTo>
                    <a:pt x="334" y="192"/>
                  </a:lnTo>
                  <a:lnTo>
                    <a:pt x="303" y="200"/>
                  </a:lnTo>
                  <a:lnTo>
                    <a:pt x="276" y="213"/>
                  </a:lnTo>
                  <a:lnTo>
                    <a:pt x="252" y="231"/>
                  </a:lnTo>
                  <a:lnTo>
                    <a:pt x="230" y="252"/>
                  </a:lnTo>
                  <a:lnTo>
                    <a:pt x="212" y="277"/>
                  </a:lnTo>
                  <a:lnTo>
                    <a:pt x="199" y="305"/>
                  </a:lnTo>
                  <a:lnTo>
                    <a:pt x="191" y="334"/>
                  </a:lnTo>
                  <a:lnTo>
                    <a:pt x="188" y="367"/>
                  </a:lnTo>
                  <a:lnTo>
                    <a:pt x="188" y="2492"/>
                  </a:lnTo>
                  <a:lnTo>
                    <a:pt x="191" y="2525"/>
                  </a:lnTo>
                  <a:lnTo>
                    <a:pt x="199" y="2554"/>
                  </a:lnTo>
                  <a:lnTo>
                    <a:pt x="212" y="2582"/>
                  </a:lnTo>
                  <a:lnTo>
                    <a:pt x="230" y="2607"/>
                  </a:lnTo>
                  <a:lnTo>
                    <a:pt x="252" y="2628"/>
                  </a:lnTo>
                  <a:lnTo>
                    <a:pt x="276" y="2646"/>
                  </a:lnTo>
                  <a:lnTo>
                    <a:pt x="303" y="2659"/>
                  </a:lnTo>
                  <a:lnTo>
                    <a:pt x="334" y="2667"/>
                  </a:lnTo>
                  <a:lnTo>
                    <a:pt x="365" y="2670"/>
                  </a:lnTo>
                  <a:lnTo>
                    <a:pt x="2571" y="2670"/>
                  </a:lnTo>
                  <a:lnTo>
                    <a:pt x="2602" y="2667"/>
                  </a:lnTo>
                  <a:lnTo>
                    <a:pt x="2633" y="2659"/>
                  </a:lnTo>
                  <a:lnTo>
                    <a:pt x="2660" y="2646"/>
                  </a:lnTo>
                  <a:lnTo>
                    <a:pt x="2686" y="2628"/>
                  </a:lnTo>
                  <a:lnTo>
                    <a:pt x="2707" y="2607"/>
                  </a:lnTo>
                  <a:lnTo>
                    <a:pt x="2724" y="2582"/>
                  </a:lnTo>
                  <a:lnTo>
                    <a:pt x="2737" y="2554"/>
                  </a:lnTo>
                  <a:lnTo>
                    <a:pt x="2745" y="2525"/>
                  </a:lnTo>
                  <a:lnTo>
                    <a:pt x="2748" y="2492"/>
                  </a:lnTo>
                  <a:lnTo>
                    <a:pt x="2748" y="1812"/>
                  </a:lnTo>
                  <a:lnTo>
                    <a:pt x="2749" y="1791"/>
                  </a:lnTo>
                  <a:lnTo>
                    <a:pt x="2752" y="1774"/>
                  </a:lnTo>
                  <a:lnTo>
                    <a:pt x="2757" y="1759"/>
                  </a:lnTo>
                  <a:lnTo>
                    <a:pt x="2763" y="1748"/>
                  </a:lnTo>
                  <a:lnTo>
                    <a:pt x="2770" y="1739"/>
                  </a:lnTo>
                  <a:lnTo>
                    <a:pt x="2777" y="1731"/>
                  </a:lnTo>
                  <a:lnTo>
                    <a:pt x="2788" y="1721"/>
                  </a:lnTo>
                  <a:lnTo>
                    <a:pt x="2799" y="1709"/>
                  </a:lnTo>
                  <a:lnTo>
                    <a:pt x="2812" y="1695"/>
                  </a:lnTo>
                  <a:lnTo>
                    <a:pt x="2826" y="1681"/>
                  </a:lnTo>
                  <a:lnTo>
                    <a:pt x="2839" y="1667"/>
                  </a:lnTo>
                  <a:lnTo>
                    <a:pt x="2851" y="1654"/>
                  </a:lnTo>
                  <a:lnTo>
                    <a:pt x="2863" y="1641"/>
                  </a:lnTo>
                  <a:lnTo>
                    <a:pt x="2874" y="1628"/>
                  </a:lnTo>
                  <a:lnTo>
                    <a:pt x="2883" y="1618"/>
                  </a:lnTo>
                  <a:lnTo>
                    <a:pt x="2889" y="1611"/>
                  </a:lnTo>
                  <a:lnTo>
                    <a:pt x="2894" y="1606"/>
                  </a:lnTo>
                  <a:lnTo>
                    <a:pt x="2896" y="1604"/>
                  </a:lnTo>
                  <a:lnTo>
                    <a:pt x="2898" y="1603"/>
                  </a:lnTo>
                  <a:lnTo>
                    <a:pt x="2901" y="1600"/>
                  </a:lnTo>
                  <a:lnTo>
                    <a:pt x="2905" y="1596"/>
                  </a:lnTo>
                  <a:lnTo>
                    <a:pt x="2910" y="1592"/>
                  </a:lnTo>
                  <a:lnTo>
                    <a:pt x="2916" y="1589"/>
                  </a:lnTo>
                  <a:lnTo>
                    <a:pt x="2922" y="1587"/>
                  </a:lnTo>
                  <a:lnTo>
                    <a:pt x="2928" y="1587"/>
                  </a:lnTo>
                  <a:lnTo>
                    <a:pt x="2932" y="1590"/>
                  </a:lnTo>
                  <a:lnTo>
                    <a:pt x="2935" y="1598"/>
                  </a:lnTo>
                  <a:lnTo>
                    <a:pt x="2936" y="1610"/>
                  </a:lnTo>
                  <a:lnTo>
                    <a:pt x="2936" y="2681"/>
                  </a:lnTo>
                  <a:lnTo>
                    <a:pt x="2934" y="2713"/>
                  </a:lnTo>
                  <a:lnTo>
                    <a:pt x="2925" y="2743"/>
                  </a:lnTo>
                  <a:lnTo>
                    <a:pt x="2912" y="2770"/>
                  </a:lnTo>
                  <a:lnTo>
                    <a:pt x="2894" y="2795"/>
                  </a:lnTo>
                  <a:lnTo>
                    <a:pt x="2873" y="2816"/>
                  </a:lnTo>
                  <a:lnTo>
                    <a:pt x="2849" y="2834"/>
                  </a:lnTo>
                  <a:lnTo>
                    <a:pt x="2820" y="2848"/>
                  </a:lnTo>
                  <a:lnTo>
                    <a:pt x="2791" y="2856"/>
                  </a:lnTo>
                  <a:lnTo>
                    <a:pt x="2759" y="2859"/>
                  </a:lnTo>
                  <a:lnTo>
                    <a:pt x="178" y="2859"/>
                  </a:lnTo>
                  <a:lnTo>
                    <a:pt x="146" y="2856"/>
                  </a:lnTo>
                  <a:lnTo>
                    <a:pt x="116" y="2848"/>
                  </a:lnTo>
                  <a:lnTo>
                    <a:pt x="88" y="2834"/>
                  </a:lnTo>
                  <a:lnTo>
                    <a:pt x="63" y="2816"/>
                  </a:lnTo>
                  <a:lnTo>
                    <a:pt x="42" y="2795"/>
                  </a:lnTo>
                  <a:lnTo>
                    <a:pt x="24" y="2770"/>
                  </a:lnTo>
                  <a:lnTo>
                    <a:pt x="11" y="2743"/>
                  </a:lnTo>
                  <a:lnTo>
                    <a:pt x="3" y="2713"/>
                  </a:lnTo>
                  <a:lnTo>
                    <a:pt x="0" y="2681"/>
                  </a:lnTo>
                  <a:lnTo>
                    <a:pt x="0" y="178"/>
                  </a:lnTo>
                  <a:lnTo>
                    <a:pt x="3" y="146"/>
                  </a:lnTo>
                  <a:lnTo>
                    <a:pt x="11" y="117"/>
                  </a:lnTo>
                  <a:lnTo>
                    <a:pt x="24" y="88"/>
                  </a:lnTo>
                  <a:lnTo>
                    <a:pt x="42" y="64"/>
                  </a:lnTo>
                  <a:lnTo>
                    <a:pt x="63" y="43"/>
                  </a:lnTo>
                  <a:lnTo>
                    <a:pt x="88" y="25"/>
                  </a:lnTo>
                  <a:lnTo>
                    <a:pt x="116" y="11"/>
                  </a:lnTo>
                  <a:lnTo>
                    <a:pt x="146" y="3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203627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Cybersecurity Vulnerabilities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Policy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 and standards, supply chain, and architecture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6263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Best Practices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to Mitigate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Tools and procedures to implement.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Additional Recommendations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Invest in people, tools, and processes.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Physical Layer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9633</TotalTime>
  <Words>326</Words>
  <Application>Microsoft Office PowerPoint</Application>
  <PresentationFormat>On-screen Show (16:9)</PresentationFormat>
  <Paragraphs>66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Basic Slide Master</vt:lpstr>
      <vt:lpstr>1_Basic Slide Master</vt:lpstr>
      <vt:lpstr>PowerPoint Presentation</vt:lpstr>
      <vt:lpstr>Cybersecurity</vt:lpstr>
      <vt:lpstr>PowerPoint Presentation</vt:lpstr>
      <vt:lpstr>PowerPoint Presentation</vt:lpstr>
      <vt:lpstr>PowerPoint Presentation</vt:lpstr>
      <vt:lpstr>Cybersecurity Best Practices</vt:lpstr>
      <vt:lpstr>Additional 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885</cp:revision>
  <dcterms:created xsi:type="dcterms:W3CDTF">2017-10-12T21:25:20Z</dcterms:created>
  <dcterms:modified xsi:type="dcterms:W3CDTF">2022-05-18T10:50:24Z</dcterms:modified>
</cp:coreProperties>
</file>