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  <p:sldMasterId id="2147484009" r:id="rId3"/>
  </p:sldMasterIdLst>
  <p:notesMasterIdLst>
    <p:notesMasterId r:id="rId10"/>
  </p:notesMasterIdLst>
  <p:handoutMasterIdLst>
    <p:handoutMasterId r:id="rId11"/>
  </p:handoutMasterIdLst>
  <p:sldIdLst>
    <p:sldId id="1378" r:id="rId4"/>
    <p:sldId id="1385" r:id="rId5"/>
    <p:sldId id="1380" r:id="rId6"/>
    <p:sldId id="1379" r:id="rId7"/>
    <p:sldId id="1207" r:id="rId8"/>
    <p:sldId id="137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B7601-8A2D-4E7E-A305-2BF74F0DA76F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4012B321-B4BA-4965-B788-2248C70F5769}">
      <dgm:prSet phldrT="[Text]"/>
      <dgm:spPr/>
      <dgm:t>
        <a:bodyPr/>
        <a:lstStyle/>
        <a:p>
          <a:r>
            <a:rPr lang="en-US" dirty="0"/>
            <a:t>Understand deployment and current use cases</a:t>
          </a:r>
        </a:p>
      </dgm:t>
    </dgm:pt>
    <dgm:pt modelId="{3D439CE8-AB78-4077-939B-3929093FBA92}" type="parTrans" cxnId="{C2B9C6E0-0FE6-4DD8-BD68-2FF95A234823}">
      <dgm:prSet/>
      <dgm:spPr/>
      <dgm:t>
        <a:bodyPr/>
        <a:lstStyle/>
        <a:p>
          <a:endParaRPr lang="en-US"/>
        </a:p>
      </dgm:t>
    </dgm:pt>
    <dgm:pt modelId="{0126FD46-20C6-4FAD-91AE-4A6A3D885DC5}" type="sibTrans" cxnId="{C2B9C6E0-0FE6-4DD8-BD68-2FF95A234823}">
      <dgm:prSet/>
      <dgm:spPr/>
      <dgm:t>
        <a:bodyPr/>
        <a:lstStyle/>
        <a:p>
          <a:endParaRPr lang="en-US"/>
        </a:p>
      </dgm:t>
    </dgm:pt>
    <dgm:pt modelId="{C8915279-1C21-4BC8-97B2-428C57B9CE85}">
      <dgm:prSet phldrT="[Text]"/>
      <dgm:spPr/>
      <dgm:t>
        <a:bodyPr/>
        <a:lstStyle/>
        <a:p>
          <a:r>
            <a:rPr lang="en-US" dirty="0"/>
            <a:t>Assess threats and vulnerabilities</a:t>
          </a:r>
        </a:p>
      </dgm:t>
    </dgm:pt>
    <dgm:pt modelId="{6AEEE0A2-8AE0-46B6-9DDF-205FF1A663AB}" type="parTrans" cxnId="{EE40F710-8320-4A3C-AE6F-290D8260BEEB}">
      <dgm:prSet/>
      <dgm:spPr/>
      <dgm:t>
        <a:bodyPr/>
        <a:lstStyle/>
        <a:p>
          <a:endParaRPr lang="en-US"/>
        </a:p>
      </dgm:t>
    </dgm:pt>
    <dgm:pt modelId="{E7CC400C-950A-4C64-8609-E7974D122AE4}" type="sibTrans" cxnId="{EE40F710-8320-4A3C-AE6F-290D8260BEEB}">
      <dgm:prSet/>
      <dgm:spPr/>
      <dgm:t>
        <a:bodyPr/>
        <a:lstStyle/>
        <a:p>
          <a:endParaRPr lang="en-US"/>
        </a:p>
      </dgm:t>
    </dgm:pt>
    <dgm:pt modelId="{7A867DFD-18F3-467F-8810-54997B83C86B}">
      <dgm:prSet phldrT="[Text]"/>
      <dgm:spPr/>
      <dgm:t>
        <a:bodyPr/>
        <a:lstStyle/>
        <a:p>
          <a:r>
            <a:rPr lang="en-US" dirty="0"/>
            <a:t>Architect solutions and approaches</a:t>
          </a:r>
        </a:p>
      </dgm:t>
    </dgm:pt>
    <dgm:pt modelId="{FBF7383E-BD2C-458E-A82F-622664A20E9D}" type="parTrans" cxnId="{E9874876-4B36-42EA-A311-AE4219187E1B}">
      <dgm:prSet/>
      <dgm:spPr/>
      <dgm:t>
        <a:bodyPr/>
        <a:lstStyle/>
        <a:p>
          <a:endParaRPr lang="en-US"/>
        </a:p>
      </dgm:t>
    </dgm:pt>
    <dgm:pt modelId="{570A5191-A990-4E87-9F9A-040E33313530}" type="sibTrans" cxnId="{E9874876-4B36-42EA-A311-AE4219187E1B}">
      <dgm:prSet/>
      <dgm:spPr/>
      <dgm:t>
        <a:bodyPr/>
        <a:lstStyle/>
        <a:p>
          <a:endParaRPr lang="en-US"/>
        </a:p>
      </dgm:t>
    </dgm:pt>
    <dgm:pt modelId="{A9D1563B-8729-4D7E-82CD-B0E5A4478F1E}">
      <dgm:prSet phldrT="[Text]"/>
      <dgm:spPr/>
      <dgm:t>
        <a:bodyPr/>
        <a:lstStyle/>
        <a:p>
          <a:r>
            <a:rPr lang="en-US" dirty="0"/>
            <a:t>Act on solutions and secure the resources</a:t>
          </a:r>
        </a:p>
      </dgm:t>
    </dgm:pt>
    <dgm:pt modelId="{C2C7A97D-CD5B-48F3-A1B3-9D08A394D42B}" type="parTrans" cxnId="{8C01830D-D0C5-4838-A1E1-71EBC0C718D2}">
      <dgm:prSet/>
      <dgm:spPr/>
      <dgm:t>
        <a:bodyPr/>
        <a:lstStyle/>
        <a:p>
          <a:endParaRPr lang="en-US"/>
        </a:p>
      </dgm:t>
    </dgm:pt>
    <dgm:pt modelId="{B42A1449-9FD7-4871-A48A-FAB301D48857}" type="sibTrans" cxnId="{8C01830D-D0C5-4838-A1E1-71EBC0C718D2}">
      <dgm:prSet/>
      <dgm:spPr/>
      <dgm:t>
        <a:bodyPr/>
        <a:lstStyle/>
        <a:p>
          <a:endParaRPr lang="en-US"/>
        </a:p>
      </dgm:t>
    </dgm:pt>
    <dgm:pt modelId="{84766B06-C0E1-4052-BEE8-9831F6DC041B}">
      <dgm:prSet phldrT="[Text]"/>
      <dgm:spPr/>
      <dgm:t>
        <a:bodyPr/>
        <a:lstStyle/>
        <a:p>
          <a:r>
            <a:rPr lang="en-US" dirty="0"/>
            <a:t>Deploy solutions and monitor proactively</a:t>
          </a:r>
        </a:p>
      </dgm:t>
    </dgm:pt>
    <dgm:pt modelId="{3BAAE10B-AFCC-4F9F-8126-802A72BB82E6}" type="parTrans" cxnId="{845A5544-D085-4559-82E4-5B5B965AB516}">
      <dgm:prSet/>
      <dgm:spPr/>
      <dgm:t>
        <a:bodyPr/>
        <a:lstStyle/>
        <a:p>
          <a:endParaRPr lang="en-US"/>
        </a:p>
      </dgm:t>
    </dgm:pt>
    <dgm:pt modelId="{4550B8B9-B2C9-4340-AAC6-2441C6296C90}" type="sibTrans" cxnId="{845A5544-D085-4559-82E4-5B5B965AB516}">
      <dgm:prSet/>
      <dgm:spPr/>
      <dgm:t>
        <a:bodyPr/>
        <a:lstStyle/>
        <a:p>
          <a:endParaRPr lang="en-US"/>
        </a:p>
      </dgm:t>
    </dgm:pt>
    <dgm:pt modelId="{B8CA5985-EC6E-4360-A98A-DCE68765F2F2}">
      <dgm:prSet phldrT="[Text]"/>
      <dgm:spPr/>
      <dgm:t>
        <a:bodyPr/>
        <a:lstStyle/>
        <a:p>
          <a:r>
            <a:rPr lang="en-US" dirty="0"/>
            <a:t>Reassess strategy and be agile</a:t>
          </a:r>
        </a:p>
      </dgm:t>
    </dgm:pt>
    <dgm:pt modelId="{F7A9E381-0A36-483A-981F-A1F876793F46}" type="parTrans" cxnId="{2C21074A-DDA4-4B94-857C-54AC9565D48C}">
      <dgm:prSet/>
      <dgm:spPr/>
      <dgm:t>
        <a:bodyPr/>
        <a:lstStyle/>
        <a:p>
          <a:endParaRPr lang="en-US"/>
        </a:p>
      </dgm:t>
    </dgm:pt>
    <dgm:pt modelId="{B0BE5F39-1AB8-454E-B360-3F437E59D4D4}" type="sibTrans" cxnId="{2C21074A-DDA4-4B94-857C-54AC9565D48C}">
      <dgm:prSet/>
      <dgm:spPr/>
      <dgm:t>
        <a:bodyPr/>
        <a:lstStyle/>
        <a:p>
          <a:endParaRPr lang="en-US"/>
        </a:p>
      </dgm:t>
    </dgm:pt>
    <dgm:pt modelId="{E8F7C8D5-3746-46E6-A81C-95A682F1FDCD}" type="pres">
      <dgm:prSet presAssocID="{84FB7601-8A2D-4E7E-A305-2BF74F0DA76F}" presName="CompostProcess" presStyleCnt="0">
        <dgm:presLayoutVars>
          <dgm:dir/>
          <dgm:resizeHandles val="exact"/>
        </dgm:presLayoutVars>
      </dgm:prSet>
      <dgm:spPr/>
    </dgm:pt>
    <dgm:pt modelId="{162A69A6-6B44-4225-AFBB-A249E2377B38}" type="pres">
      <dgm:prSet presAssocID="{84FB7601-8A2D-4E7E-A305-2BF74F0DA76F}" presName="arrow" presStyleLbl="bgShp" presStyleIdx="0" presStyleCnt="1" custScaleX="117647"/>
      <dgm:spPr/>
    </dgm:pt>
    <dgm:pt modelId="{873D879A-D764-485B-9147-412275DBBA58}" type="pres">
      <dgm:prSet presAssocID="{84FB7601-8A2D-4E7E-A305-2BF74F0DA76F}" presName="linearProcess" presStyleCnt="0"/>
      <dgm:spPr/>
    </dgm:pt>
    <dgm:pt modelId="{54E0F826-378B-4055-97B5-A6C4B72EF100}" type="pres">
      <dgm:prSet presAssocID="{4012B321-B4BA-4965-B788-2248C70F5769}" presName="textNode" presStyleLbl="node1" presStyleIdx="0" presStyleCnt="6">
        <dgm:presLayoutVars>
          <dgm:bulletEnabled val="1"/>
        </dgm:presLayoutVars>
      </dgm:prSet>
      <dgm:spPr/>
    </dgm:pt>
    <dgm:pt modelId="{854A26D1-8F64-4E9D-87D3-C40C977A3AD3}" type="pres">
      <dgm:prSet presAssocID="{0126FD46-20C6-4FAD-91AE-4A6A3D885DC5}" presName="sibTrans" presStyleCnt="0"/>
      <dgm:spPr/>
    </dgm:pt>
    <dgm:pt modelId="{617A4081-DBD3-4DDE-A4E1-306E165EEBAF}" type="pres">
      <dgm:prSet presAssocID="{C8915279-1C21-4BC8-97B2-428C57B9CE85}" presName="textNode" presStyleLbl="node1" presStyleIdx="1" presStyleCnt="6">
        <dgm:presLayoutVars>
          <dgm:bulletEnabled val="1"/>
        </dgm:presLayoutVars>
      </dgm:prSet>
      <dgm:spPr/>
    </dgm:pt>
    <dgm:pt modelId="{08F2CD9A-02BC-40CE-B4A9-6B830EE1A055}" type="pres">
      <dgm:prSet presAssocID="{E7CC400C-950A-4C64-8609-E7974D122AE4}" presName="sibTrans" presStyleCnt="0"/>
      <dgm:spPr/>
    </dgm:pt>
    <dgm:pt modelId="{E1B52996-6D62-426C-945C-09FF95657568}" type="pres">
      <dgm:prSet presAssocID="{7A867DFD-18F3-467F-8810-54997B83C86B}" presName="textNode" presStyleLbl="node1" presStyleIdx="2" presStyleCnt="6">
        <dgm:presLayoutVars>
          <dgm:bulletEnabled val="1"/>
        </dgm:presLayoutVars>
      </dgm:prSet>
      <dgm:spPr/>
    </dgm:pt>
    <dgm:pt modelId="{05DD9102-5B3A-44B8-A4B6-FF5A00E0B29F}" type="pres">
      <dgm:prSet presAssocID="{570A5191-A990-4E87-9F9A-040E33313530}" presName="sibTrans" presStyleCnt="0"/>
      <dgm:spPr/>
    </dgm:pt>
    <dgm:pt modelId="{158D9779-1E37-4452-8135-A161E4B2E9D7}" type="pres">
      <dgm:prSet presAssocID="{A9D1563B-8729-4D7E-82CD-B0E5A4478F1E}" presName="textNode" presStyleLbl="node1" presStyleIdx="3" presStyleCnt="6">
        <dgm:presLayoutVars>
          <dgm:bulletEnabled val="1"/>
        </dgm:presLayoutVars>
      </dgm:prSet>
      <dgm:spPr/>
    </dgm:pt>
    <dgm:pt modelId="{DAFA0FAA-F343-42E0-B18A-75D512D3F264}" type="pres">
      <dgm:prSet presAssocID="{B42A1449-9FD7-4871-A48A-FAB301D48857}" presName="sibTrans" presStyleCnt="0"/>
      <dgm:spPr/>
    </dgm:pt>
    <dgm:pt modelId="{7B0E73B1-430A-4682-962A-188F082C2C32}" type="pres">
      <dgm:prSet presAssocID="{84766B06-C0E1-4052-BEE8-9831F6DC041B}" presName="textNode" presStyleLbl="node1" presStyleIdx="4" presStyleCnt="6">
        <dgm:presLayoutVars>
          <dgm:bulletEnabled val="1"/>
        </dgm:presLayoutVars>
      </dgm:prSet>
      <dgm:spPr/>
    </dgm:pt>
    <dgm:pt modelId="{6B4B53F6-35C9-46F3-BBFA-8A833D8C51BF}" type="pres">
      <dgm:prSet presAssocID="{4550B8B9-B2C9-4340-AAC6-2441C6296C90}" presName="sibTrans" presStyleCnt="0"/>
      <dgm:spPr/>
    </dgm:pt>
    <dgm:pt modelId="{A704C254-41FF-4743-B1EE-191A1546F4EB}" type="pres">
      <dgm:prSet presAssocID="{B8CA5985-EC6E-4360-A98A-DCE68765F2F2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E2CFC02-14F2-49B0-A163-9659D33D65D5}" type="presOf" srcId="{C8915279-1C21-4BC8-97B2-428C57B9CE85}" destId="{617A4081-DBD3-4DDE-A4E1-306E165EEBAF}" srcOrd="0" destOrd="0" presId="urn:microsoft.com/office/officeart/2005/8/layout/hProcess9"/>
    <dgm:cxn modelId="{8C01830D-D0C5-4838-A1E1-71EBC0C718D2}" srcId="{84FB7601-8A2D-4E7E-A305-2BF74F0DA76F}" destId="{A9D1563B-8729-4D7E-82CD-B0E5A4478F1E}" srcOrd="3" destOrd="0" parTransId="{C2C7A97D-CD5B-48F3-A1B3-9D08A394D42B}" sibTransId="{B42A1449-9FD7-4871-A48A-FAB301D48857}"/>
    <dgm:cxn modelId="{EE40F710-8320-4A3C-AE6F-290D8260BEEB}" srcId="{84FB7601-8A2D-4E7E-A305-2BF74F0DA76F}" destId="{C8915279-1C21-4BC8-97B2-428C57B9CE85}" srcOrd="1" destOrd="0" parTransId="{6AEEE0A2-8AE0-46B6-9DDF-205FF1A663AB}" sibTransId="{E7CC400C-950A-4C64-8609-E7974D122AE4}"/>
    <dgm:cxn modelId="{4CEE3013-2620-49B7-B126-57D9353BA0ED}" type="presOf" srcId="{4012B321-B4BA-4965-B788-2248C70F5769}" destId="{54E0F826-378B-4055-97B5-A6C4B72EF100}" srcOrd="0" destOrd="0" presId="urn:microsoft.com/office/officeart/2005/8/layout/hProcess9"/>
    <dgm:cxn modelId="{845A5544-D085-4559-82E4-5B5B965AB516}" srcId="{84FB7601-8A2D-4E7E-A305-2BF74F0DA76F}" destId="{84766B06-C0E1-4052-BEE8-9831F6DC041B}" srcOrd="4" destOrd="0" parTransId="{3BAAE10B-AFCC-4F9F-8126-802A72BB82E6}" sibTransId="{4550B8B9-B2C9-4340-AAC6-2441C6296C90}"/>
    <dgm:cxn modelId="{2C21074A-DDA4-4B94-857C-54AC9565D48C}" srcId="{84FB7601-8A2D-4E7E-A305-2BF74F0DA76F}" destId="{B8CA5985-EC6E-4360-A98A-DCE68765F2F2}" srcOrd="5" destOrd="0" parTransId="{F7A9E381-0A36-483A-981F-A1F876793F46}" sibTransId="{B0BE5F39-1AB8-454E-B360-3F437E59D4D4}"/>
    <dgm:cxn modelId="{DDC5994C-7F86-473E-90E3-E0F7357D203C}" type="presOf" srcId="{84FB7601-8A2D-4E7E-A305-2BF74F0DA76F}" destId="{E8F7C8D5-3746-46E6-A81C-95A682F1FDCD}" srcOrd="0" destOrd="0" presId="urn:microsoft.com/office/officeart/2005/8/layout/hProcess9"/>
    <dgm:cxn modelId="{9B237B72-B258-439A-B6A8-12096CC30B29}" type="presOf" srcId="{7A867DFD-18F3-467F-8810-54997B83C86B}" destId="{E1B52996-6D62-426C-945C-09FF95657568}" srcOrd="0" destOrd="0" presId="urn:microsoft.com/office/officeart/2005/8/layout/hProcess9"/>
    <dgm:cxn modelId="{E9874876-4B36-42EA-A311-AE4219187E1B}" srcId="{84FB7601-8A2D-4E7E-A305-2BF74F0DA76F}" destId="{7A867DFD-18F3-467F-8810-54997B83C86B}" srcOrd="2" destOrd="0" parTransId="{FBF7383E-BD2C-458E-A82F-622664A20E9D}" sibTransId="{570A5191-A990-4E87-9F9A-040E33313530}"/>
    <dgm:cxn modelId="{01B2BA7B-33C2-4775-AB35-A0C180000EA1}" type="presOf" srcId="{B8CA5985-EC6E-4360-A98A-DCE68765F2F2}" destId="{A704C254-41FF-4743-B1EE-191A1546F4EB}" srcOrd="0" destOrd="0" presId="urn:microsoft.com/office/officeart/2005/8/layout/hProcess9"/>
    <dgm:cxn modelId="{4E3157A9-8FA7-4C81-9EA5-5611006FA351}" type="presOf" srcId="{A9D1563B-8729-4D7E-82CD-B0E5A4478F1E}" destId="{158D9779-1E37-4452-8135-A161E4B2E9D7}" srcOrd="0" destOrd="0" presId="urn:microsoft.com/office/officeart/2005/8/layout/hProcess9"/>
    <dgm:cxn modelId="{255A03C6-54B1-48DD-9705-8133AF61917F}" type="presOf" srcId="{84766B06-C0E1-4052-BEE8-9831F6DC041B}" destId="{7B0E73B1-430A-4682-962A-188F082C2C32}" srcOrd="0" destOrd="0" presId="urn:microsoft.com/office/officeart/2005/8/layout/hProcess9"/>
    <dgm:cxn modelId="{C2B9C6E0-0FE6-4DD8-BD68-2FF95A234823}" srcId="{84FB7601-8A2D-4E7E-A305-2BF74F0DA76F}" destId="{4012B321-B4BA-4965-B788-2248C70F5769}" srcOrd="0" destOrd="0" parTransId="{3D439CE8-AB78-4077-939B-3929093FBA92}" sibTransId="{0126FD46-20C6-4FAD-91AE-4A6A3D885DC5}"/>
    <dgm:cxn modelId="{8CC1383E-77AF-4752-B048-2E103DC8FB09}" type="presParOf" srcId="{E8F7C8D5-3746-46E6-A81C-95A682F1FDCD}" destId="{162A69A6-6B44-4225-AFBB-A249E2377B38}" srcOrd="0" destOrd="0" presId="urn:microsoft.com/office/officeart/2005/8/layout/hProcess9"/>
    <dgm:cxn modelId="{08CDAD41-643C-4409-8C94-5D2E7ABE3A43}" type="presParOf" srcId="{E8F7C8D5-3746-46E6-A81C-95A682F1FDCD}" destId="{873D879A-D764-485B-9147-412275DBBA58}" srcOrd="1" destOrd="0" presId="urn:microsoft.com/office/officeart/2005/8/layout/hProcess9"/>
    <dgm:cxn modelId="{458C844C-1E95-4B69-A3E5-D53924F395BD}" type="presParOf" srcId="{873D879A-D764-485B-9147-412275DBBA58}" destId="{54E0F826-378B-4055-97B5-A6C4B72EF100}" srcOrd="0" destOrd="0" presId="urn:microsoft.com/office/officeart/2005/8/layout/hProcess9"/>
    <dgm:cxn modelId="{32D40883-ACD5-48D6-9F4F-C63EC16692FF}" type="presParOf" srcId="{873D879A-D764-485B-9147-412275DBBA58}" destId="{854A26D1-8F64-4E9D-87D3-C40C977A3AD3}" srcOrd="1" destOrd="0" presId="urn:microsoft.com/office/officeart/2005/8/layout/hProcess9"/>
    <dgm:cxn modelId="{193AA7B6-B05E-49DA-AA78-5193C81F068C}" type="presParOf" srcId="{873D879A-D764-485B-9147-412275DBBA58}" destId="{617A4081-DBD3-4DDE-A4E1-306E165EEBAF}" srcOrd="2" destOrd="0" presId="urn:microsoft.com/office/officeart/2005/8/layout/hProcess9"/>
    <dgm:cxn modelId="{0A079A46-DB39-4512-8EA9-103831904648}" type="presParOf" srcId="{873D879A-D764-485B-9147-412275DBBA58}" destId="{08F2CD9A-02BC-40CE-B4A9-6B830EE1A055}" srcOrd="3" destOrd="0" presId="urn:microsoft.com/office/officeart/2005/8/layout/hProcess9"/>
    <dgm:cxn modelId="{587FBED0-7A89-4CF5-89A9-4E5591B7F95E}" type="presParOf" srcId="{873D879A-D764-485B-9147-412275DBBA58}" destId="{E1B52996-6D62-426C-945C-09FF95657568}" srcOrd="4" destOrd="0" presId="urn:microsoft.com/office/officeart/2005/8/layout/hProcess9"/>
    <dgm:cxn modelId="{A936FF1C-0E9D-48F8-BE66-9B4A1279DA5E}" type="presParOf" srcId="{873D879A-D764-485B-9147-412275DBBA58}" destId="{05DD9102-5B3A-44B8-A4B6-FF5A00E0B29F}" srcOrd="5" destOrd="0" presId="urn:microsoft.com/office/officeart/2005/8/layout/hProcess9"/>
    <dgm:cxn modelId="{52181418-EE05-48B4-9267-8ECA9ED7D62B}" type="presParOf" srcId="{873D879A-D764-485B-9147-412275DBBA58}" destId="{158D9779-1E37-4452-8135-A161E4B2E9D7}" srcOrd="6" destOrd="0" presId="urn:microsoft.com/office/officeart/2005/8/layout/hProcess9"/>
    <dgm:cxn modelId="{110DE60E-5AAC-4A08-81BE-1010A82812AF}" type="presParOf" srcId="{873D879A-D764-485B-9147-412275DBBA58}" destId="{DAFA0FAA-F343-42E0-B18A-75D512D3F264}" srcOrd="7" destOrd="0" presId="urn:microsoft.com/office/officeart/2005/8/layout/hProcess9"/>
    <dgm:cxn modelId="{89862FF8-F09C-4A52-9F82-7D49C195AA9D}" type="presParOf" srcId="{873D879A-D764-485B-9147-412275DBBA58}" destId="{7B0E73B1-430A-4682-962A-188F082C2C32}" srcOrd="8" destOrd="0" presId="urn:microsoft.com/office/officeart/2005/8/layout/hProcess9"/>
    <dgm:cxn modelId="{608C847C-8455-4DB3-AFBD-0274C5B486CE}" type="presParOf" srcId="{873D879A-D764-485B-9147-412275DBBA58}" destId="{6B4B53F6-35C9-46F3-BBFA-8A833D8C51BF}" srcOrd="9" destOrd="0" presId="urn:microsoft.com/office/officeart/2005/8/layout/hProcess9"/>
    <dgm:cxn modelId="{7F3A2A25-D124-4805-833E-B18FB03D570D}" type="presParOf" srcId="{873D879A-D764-485B-9147-412275DBBA58}" destId="{A704C254-41FF-4743-B1EE-191A1546F4E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A69A6-6B44-4225-AFBB-A249E2377B38}">
      <dsp:nvSpPr>
        <dsp:cNvPr id="0" name=""/>
        <dsp:cNvSpPr/>
      </dsp:nvSpPr>
      <dsp:spPr>
        <a:xfrm>
          <a:off x="1" y="0"/>
          <a:ext cx="7188920" cy="34803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0F826-378B-4055-97B5-A6C4B72EF100}">
      <dsp:nvSpPr>
        <dsp:cNvPr id="0" name=""/>
        <dsp:cNvSpPr/>
      </dsp:nvSpPr>
      <dsp:spPr>
        <a:xfrm>
          <a:off x="1974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deployment and current use cases</a:t>
          </a:r>
        </a:p>
      </dsp:txBody>
      <dsp:txXfrm>
        <a:off x="58093" y="1100222"/>
        <a:ext cx="1037358" cy="1279899"/>
      </dsp:txXfrm>
    </dsp:sp>
    <dsp:sp modelId="{617A4081-DBD3-4DDE-A4E1-306E165EEBAF}">
      <dsp:nvSpPr>
        <dsp:cNvPr id="0" name=""/>
        <dsp:cNvSpPr/>
      </dsp:nvSpPr>
      <dsp:spPr>
        <a:xfrm>
          <a:off x="1209050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Assess threats and vulnerabilities</a:t>
          </a:r>
        </a:p>
      </dsp:txBody>
      <dsp:txXfrm>
        <a:off x="1265169" y="1100222"/>
        <a:ext cx="1037358" cy="1279899"/>
      </dsp:txXfrm>
    </dsp:sp>
    <dsp:sp modelId="{E1B52996-6D62-426C-945C-09FF95657568}">
      <dsp:nvSpPr>
        <dsp:cNvPr id="0" name=""/>
        <dsp:cNvSpPr/>
      </dsp:nvSpPr>
      <dsp:spPr>
        <a:xfrm>
          <a:off x="2416126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Architect solutions and approaches</a:t>
          </a:r>
        </a:p>
      </dsp:txBody>
      <dsp:txXfrm>
        <a:off x="2472245" y="1100222"/>
        <a:ext cx="1037358" cy="1279899"/>
      </dsp:txXfrm>
    </dsp:sp>
    <dsp:sp modelId="{158D9779-1E37-4452-8135-A161E4B2E9D7}">
      <dsp:nvSpPr>
        <dsp:cNvPr id="0" name=""/>
        <dsp:cNvSpPr/>
      </dsp:nvSpPr>
      <dsp:spPr>
        <a:xfrm>
          <a:off x="3623201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 on solutions and secure the resources</a:t>
          </a:r>
        </a:p>
      </dsp:txBody>
      <dsp:txXfrm>
        <a:off x="3679320" y="1100222"/>
        <a:ext cx="1037358" cy="1279899"/>
      </dsp:txXfrm>
    </dsp:sp>
    <dsp:sp modelId="{7B0E73B1-430A-4682-962A-188F082C2C32}">
      <dsp:nvSpPr>
        <dsp:cNvPr id="0" name=""/>
        <dsp:cNvSpPr/>
      </dsp:nvSpPr>
      <dsp:spPr>
        <a:xfrm>
          <a:off x="4830277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 solutions and monitor proactively</a:t>
          </a:r>
        </a:p>
      </dsp:txBody>
      <dsp:txXfrm>
        <a:off x="4886396" y="1100222"/>
        <a:ext cx="1037358" cy="1279899"/>
      </dsp:txXfrm>
    </dsp:sp>
    <dsp:sp modelId="{A704C254-41FF-4743-B1EE-191A1546F4EB}">
      <dsp:nvSpPr>
        <dsp:cNvPr id="0" name=""/>
        <dsp:cNvSpPr/>
      </dsp:nvSpPr>
      <dsp:spPr>
        <a:xfrm>
          <a:off x="6037353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Reassess strategy and be agile</a:t>
          </a:r>
        </a:p>
      </dsp:txBody>
      <dsp:txXfrm>
        <a:off x="6093472" y="1100222"/>
        <a:ext cx="1037358" cy="1279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98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1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9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7" r:id="rId2"/>
    <p:sldLayoutId id="214748400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0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Securing 5G Networks Holistically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Security as a Whole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The Big Picture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53C3CB"/>
                </a:solidFill>
                <a:latin typeface="Roboto"/>
              </a:rPr>
              <a:t>Access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Connectivity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to 5G network via SA, NSA, or Wi-Fi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RAN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Virtualization and use of Open-Source software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Cloud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MEC and Core run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virtualized network functions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noProof="0" dirty="0">
                <a:solidFill>
                  <a:srgbClr val="0197B8"/>
                </a:solidFill>
                <a:latin typeface="Roboto"/>
              </a:rPr>
              <a:t>Devices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Phones and Internet of Things (IoT)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Use Cases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noProof="0" dirty="0">
                <a:solidFill>
                  <a:srgbClr val="262626"/>
                </a:solidFill>
                <a:latin typeface="Roboto"/>
              </a:rPr>
              <a:t>Autonomous vehicles and private mobile networks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9D00F4-BC70-44CF-AD96-64F99D2ED4FB}"/>
              </a:ext>
            </a:extLst>
          </p:cNvPr>
          <p:cNvGrpSpPr/>
          <p:nvPr/>
        </p:nvGrpSpPr>
        <p:grpSpPr>
          <a:xfrm>
            <a:off x="974856" y="1715439"/>
            <a:ext cx="427224" cy="533148"/>
            <a:chOff x="-1076325" y="1720850"/>
            <a:chExt cx="576262" cy="719138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EA908C6-26C3-4E94-8F42-FD11F12D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" y="2000250"/>
              <a:ext cx="125412" cy="439738"/>
            </a:xfrm>
            <a:custGeom>
              <a:avLst/>
              <a:gdLst>
                <a:gd name="T0" fmla="*/ 82 w 629"/>
                <a:gd name="T1" fmla="*/ 0 h 2219"/>
                <a:gd name="T2" fmla="*/ 453 w 629"/>
                <a:gd name="T3" fmla="*/ 340 h 2219"/>
                <a:gd name="T4" fmla="*/ 493 w 629"/>
                <a:gd name="T5" fmla="*/ 381 h 2219"/>
                <a:gd name="T6" fmla="*/ 528 w 629"/>
                <a:gd name="T7" fmla="*/ 425 h 2219"/>
                <a:gd name="T8" fmla="*/ 557 w 629"/>
                <a:gd name="T9" fmla="*/ 472 h 2219"/>
                <a:gd name="T10" fmla="*/ 583 w 629"/>
                <a:gd name="T11" fmla="*/ 521 h 2219"/>
                <a:gd name="T12" fmla="*/ 602 w 629"/>
                <a:gd name="T13" fmla="*/ 574 h 2219"/>
                <a:gd name="T14" fmla="*/ 617 w 629"/>
                <a:gd name="T15" fmla="*/ 628 h 2219"/>
                <a:gd name="T16" fmla="*/ 625 w 629"/>
                <a:gd name="T17" fmla="*/ 684 h 2219"/>
                <a:gd name="T18" fmla="*/ 629 w 629"/>
                <a:gd name="T19" fmla="*/ 741 h 2219"/>
                <a:gd name="T20" fmla="*/ 629 w 629"/>
                <a:gd name="T21" fmla="*/ 2219 h 2219"/>
                <a:gd name="T22" fmla="*/ 508 w 629"/>
                <a:gd name="T23" fmla="*/ 2219 h 2219"/>
                <a:gd name="T24" fmla="*/ 508 w 629"/>
                <a:gd name="T25" fmla="*/ 741 h 2219"/>
                <a:gd name="T26" fmla="*/ 505 w 629"/>
                <a:gd name="T27" fmla="*/ 690 h 2219"/>
                <a:gd name="T28" fmla="*/ 496 w 629"/>
                <a:gd name="T29" fmla="*/ 641 h 2219"/>
                <a:gd name="T30" fmla="*/ 482 w 629"/>
                <a:gd name="T31" fmla="*/ 594 h 2219"/>
                <a:gd name="T32" fmla="*/ 462 w 629"/>
                <a:gd name="T33" fmla="*/ 548 h 2219"/>
                <a:gd name="T34" fmla="*/ 436 w 629"/>
                <a:gd name="T35" fmla="*/ 505 h 2219"/>
                <a:gd name="T36" fmla="*/ 406 w 629"/>
                <a:gd name="T37" fmla="*/ 465 h 2219"/>
                <a:gd name="T38" fmla="*/ 371 w 629"/>
                <a:gd name="T39" fmla="*/ 429 h 2219"/>
                <a:gd name="T40" fmla="*/ 0 w 629"/>
                <a:gd name="T41" fmla="*/ 90 h 2219"/>
                <a:gd name="T42" fmla="*/ 82 w 629"/>
                <a:gd name="T4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9" h="2219">
                  <a:moveTo>
                    <a:pt x="82" y="0"/>
                  </a:moveTo>
                  <a:lnTo>
                    <a:pt x="453" y="340"/>
                  </a:lnTo>
                  <a:lnTo>
                    <a:pt x="493" y="381"/>
                  </a:lnTo>
                  <a:lnTo>
                    <a:pt x="528" y="425"/>
                  </a:lnTo>
                  <a:lnTo>
                    <a:pt x="557" y="472"/>
                  </a:lnTo>
                  <a:lnTo>
                    <a:pt x="583" y="521"/>
                  </a:lnTo>
                  <a:lnTo>
                    <a:pt x="602" y="574"/>
                  </a:lnTo>
                  <a:lnTo>
                    <a:pt x="617" y="628"/>
                  </a:lnTo>
                  <a:lnTo>
                    <a:pt x="625" y="684"/>
                  </a:lnTo>
                  <a:lnTo>
                    <a:pt x="629" y="741"/>
                  </a:lnTo>
                  <a:lnTo>
                    <a:pt x="629" y="2219"/>
                  </a:lnTo>
                  <a:lnTo>
                    <a:pt x="508" y="2219"/>
                  </a:lnTo>
                  <a:lnTo>
                    <a:pt x="508" y="741"/>
                  </a:lnTo>
                  <a:lnTo>
                    <a:pt x="505" y="690"/>
                  </a:lnTo>
                  <a:lnTo>
                    <a:pt x="496" y="641"/>
                  </a:lnTo>
                  <a:lnTo>
                    <a:pt x="482" y="594"/>
                  </a:lnTo>
                  <a:lnTo>
                    <a:pt x="462" y="548"/>
                  </a:lnTo>
                  <a:lnTo>
                    <a:pt x="436" y="505"/>
                  </a:lnTo>
                  <a:lnTo>
                    <a:pt x="406" y="465"/>
                  </a:lnTo>
                  <a:lnTo>
                    <a:pt x="371" y="429"/>
                  </a:lnTo>
                  <a:lnTo>
                    <a:pt x="0" y="9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F88C155-E4B6-45AD-A114-C7C003E79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1720850"/>
              <a:ext cx="512762" cy="719138"/>
            </a:xfrm>
            <a:custGeom>
              <a:avLst/>
              <a:gdLst>
                <a:gd name="T0" fmla="*/ 1631 w 2580"/>
                <a:gd name="T1" fmla="*/ 3020 h 3624"/>
                <a:gd name="T2" fmla="*/ 121 w 2580"/>
                <a:gd name="T3" fmla="*/ 3322 h 3624"/>
                <a:gd name="T4" fmla="*/ 146 w 2580"/>
                <a:gd name="T5" fmla="*/ 3413 h 3624"/>
                <a:gd name="T6" fmla="*/ 211 w 2580"/>
                <a:gd name="T7" fmla="*/ 3478 h 3624"/>
                <a:gd name="T8" fmla="*/ 302 w 2580"/>
                <a:gd name="T9" fmla="*/ 3503 h 3624"/>
                <a:gd name="T10" fmla="*/ 1705 w 2580"/>
                <a:gd name="T11" fmla="*/ 3321 h 3624"/>
                <a:gd name="T12" fmla="*/ 1764 w 2580"/>
                <a:gd name="T13" fmla="*/ 3056 h 3624"/>
                <a:gd name="T14" fmla="*/ 1871 w 2580"/>
                <a:gd name="T15" fmla="*/ 2806 h 3624"/>
                <a:gd name="T16" fmla="*/ 1503 w 2580"/>
                <a:gd name="T17" fmla="*/ 2309 h 3624"/>
                <a:gd name="T18" fmla="*/ 1450 w 2580"/>
                <a:gd name="T19" fmla="*/ 2211 h 3624"/>
                <a:gd name="T20" fmla="*/ 1436 w 2580"/>
                <a:gd name="T21" fmla="*/ 2099 h 3624"/>
                <a:gd name="T22" fmla="*/ 1461 w 2580"/>
                <a:gd name="T23" fmla="*/ 1989 h 3624"/>
                <a:gd name="T24" fmla="*/ 1523 w 2580"/>
                <a:gd name="T25" fmla="*/ 1895 h 3624"/>
                <a:gd name="T26" fmla="*/ 1627 w 2580"/>
                <a:gd name="T27" fmla="*/ 1825 h 3624"/>
                <a:gd name="T28" fmla="*/ 1752 w 2580"/>
                <a:gd name="T29" fmla="*/ 1800 h 3624"/>
                <a:gd name="T30" fmla="*/ 1876 w 2580"/>
                <a:gd name="T31" fmla="*/ 1825 h 3624"/>
                <a:gd name="T32" fmla="*/ 1984 w 2580"/>
                <a:gd name="T33" fmla="*/ 1898 h 3624"/>
                <a:gd name="T34" fmla="*/ 121 w 2580"/>
                <a:gd name="T35" fmla="*/ 483 h 3624"/>
                <a:gd name="T36" fmla="*/ 240 w 2580"/>
                <a:gd name="T37" fmla="*/ 132 h 3624"/>
                <a:gd name="T38" fmla="*/ 164 w 2580"/>
                <a:gd name="T39" fmla="*/ 186 h 3624"/>
                <a:gd name="T40" fmla="*/ 124 w 2580"/>
                <a:gd name="T41" fmla="*/ 269 h 3624"/>
                <a:gd name="T42" fmla="*/ 2054 w 2580"/>
                <a:gd name="T43" fmla="*/ 362 h 3624"/>
                <a:gd name="T44" fmla="*/ 2043 w 2580"/>
                <a:gd name="T45" fmla="*/ 238 h 3624"/>
                <a:gd name="T46" fmla="*/ 1989 w 2580"/>
                <a:gd name="T47" fmla="*/ 164 h 3624"/>
                <a:gd name="T48" fmla="*/ 1906 w 2580"/>
                <a:gd name="T49" fmla="*/ 124 h 3624"/>
                <a:gd name="T50" fmla="*/ 302 w 2580"/>
                <a:gd name="T51" fmla="*/ 0 h 3624"/>
                <a:gd name="T52" fmla="*/ 1960 w 2580"/>
                <a:gd name="T53" fmla="*/ 13 h 3624"/>
                <a:gd name="T54" fmla="*/ 2070 w 2580"/>
                <a:gd name="T55" fmla="*/ 75 h 3624"/>
                <a:gd name="T56" fmla="*/ 2146 w 2580"/>
                <a:gd name="T57" fmla="*/ 175 h 3624"/>
                <a:gd name="T58" fmla="*/ 2175 w 2580"/>
                <a:gd name="T59" fmla="*/ 302 h 3624"/>
                <a:gd name="T60" fmla="*/ 2494 w 2580"/>
                <a:gd name="T61" fmla="*/ 2580 h 3624"/>
                <a:gd name="T62" fmla="*/ 1845 w 2580"/>
                <a:gd name="T63" fmla="*/ 1944 h 3624"/>
                <a:gd name="T64" fmla="*/ 1751 w 2580"/>
                <a:gd name="T65" fmla="*/ 1921 h 3624"/>
                <a:gd name="T66" fmla="*/ 1656 w 2580"/>
                <a:gd name="T67" fmla="*/ 1944 h 3624"/>
                <a:gd name="T68" fmla="*/ 1585 w 2580"/>
                <a:gd name="T69" fmla="*/ 2012 h 3624"/>
                <a:gd name="T70" fmla="*/ 1556 w 2580"/>
                <a:gd name="T71" fmla="*/ 2104 h 3624"/>
                <a:gd name="T72" fmla="*/ 1576 w 2580"/>
                <a:gd name="T73" fmla="*/ 2200 h 3624"/>
                <a:gd name="T74" fmla="*/ 2036 w 2580"/>
                <a:gd name="T75" fmla="*/ 2675 h 3624"/>
                <a:gd name="T76" fmla="*/ 2054 w 2580"/>
                <a:gd name="T77" fmla="*/ 2720 h 3624"/>
                <a:gd name="T78" fmla="*/ 1996 w 2580"/>
                <a:gd name="T79" fmla="*/ 2828 h 3624"/>
                <a:gd name="T80" fmla="*/ 1885 w 2580"/>
                <a:gd name="T81" fmla="*/ 3074 h 3624"/>
                <a:gd name="T82" fmla="*/ 1824 w 2580"/>
                <a:gd name="T83" fmla="*/ 3336 h 3624"/>
                <a:gd name="T84" fmla="*/ 1812 w 2580"/>
                <a:gd name="T85" fmla="*/ 3624 h 3624"/>
                <a:gd name="T86" fmla="*/ 215 w 2580"/>
                <a:gd name="T87" fmla="*/ 3611 h 3624"/>
                <a:gd name="T88" fmla="*/ 104 w 2580"/>
                <a:gd name="T89" fmla="*/ 3549 h 3624"/>
                <a:gd name="T90" fmla="*/ 29 w 2580"/>
                <a:gd name="T91" fmla="*/ 3449 h 3624"/>
                <a:gd name="T92" fmla="*/ 0 w 2580"/>
                <a:gd name="T93" fmla="*/ 3322 h 3624"/>
                <a:gd name="T94" fmla="*/ 13 w 2580"/>
                <a:gd name="T95" fmla="*/ 215 h 3624"/>
                <a:gd name="T96" fmla="*/ 75 w 2580"/>
                <a:gd name="T97" fmla="*/ 104 h 3624"/>
                <a:gd name="T98" fmla="*/ 175 w 2580"/>
                <a:gd name="T99" fmla="*/ 29 h 3624"/>
                <a:gd name="T100" fmla="*/ 302 w 2580"/>
                <a:gd name="T101" fmla="*/ 0 h 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0" h="3624">
                  <a:moveTo>
                    <a:pt x="121" y="483"/>
                  </a:moveTo>
                  <a:lnTo>
                    <a:pt x="121" y="3020"/>
                  </a:lnTo>
                  <a:lnTo>
                    <a:pt x="1631" y="3020"/>
                  </a:lnTo>
                  <a:lnTo>
                    <a:pt x="1631" y="3141"/>
                  </a:lnTo>
                  <a:lnTo>
                    <a:pt x="121" y="3141"/>
                  </a:lnTo>
                  <a:lnTo>
                    <a:pt x="121" y="3322"/>
                  </a:lnTo>
                  <a:lnTo>
                    <a:pt x="124" y="3355"/>
                  </a:lnTo>
                  <a:lnTo>
                    <a:pt x="132" y="3386"/>
                  </a:lnTo>
                  <a:lnTo>
                    <a:pt x="146" y="3413"/>
                  </a:lnTo>
                  <a:lnTo>
                    <a:pt x="164" y="3438"/>
                  </a:lnTo>
                  <a:lnTo>
                    <a:pt x="186" y="3460"/>
                  </a:lnTo>
                  <a:lnTo>
                    <a:pt x="211" y="3478"/>
                  </a:lnTo>
                  <a:lnTo>
                    <a:pt x="240" y="3492"/>
                  </a:lnTo>
                  <a:lnTo>
                    <a:pt x="269" y="3500"/>
                  </a:lnTo>
                  <a:lnTo>
                    <a:pt x="302" y="3503"/>
                  </a:lnTo>
                  <a:lnTo>
                    <a:pt x="1692" y="3503"/>
                  </a:lnTo>
                  <a:lnTo>
                    <a:pt x="1696" y="3412"/>
                  </a:lnTo>
                  <a:lnTo>
                    <a:pt x="1705" y="3321"/>
                  </a:lnTo>
                  <a:lnTo>
                    <a:pt x="1719" y="3232"/>
                  </a:lnTo>
                  <a:lnTo>
                    <a:pt x="1739" y="3143"/>
                  </a:lnTo>
                  <a:lnTo>
                    <a:pt x="1764" y="3056"/>
                  </a:lnTo>
                  <a:lnTo>
                    <a:pt x="1795" y="2971"/>
                  </a:lnTo>
                  <a:lnTo>
                    <a:pt x="1830" y="2887"/>
                  </a:lnTo>
                  <a:lnTo>
                    <a:pt x="1871" y="2806"/>
                  </a:lnTo>
                  <a:lnTo>
                    <a:pt x="1917" y="2727"/>
                  </a:lnTo>
                  <a:lnTo>
                    <a:pt x="1528" y="2338"/>
                  </a:lnTo>
                  <a:lnTo>
                    <a:pt x="1503" y="2309"/>
                  </a:lnTo>
                  <a:lnTo>
                    <a:pt x="1482" y="2279"/>
                  </a:lnTo>
                  <a:lnTo>
                    <a:pt x="1464" y="2246"/>
                  </a:lnTo>
                  <a:lnTo>
                    <a:pt x="1450" y="2211"/>
                  </a:lnTo>
                  <a:lnTo>
                    <a:pt x="1441" y="2174"/>
                  </a:lnTo>
                  <a:lnTo>
                    <a:pt x="1437" y="2137"/>
                  </a:lnTo>
                  <a:lnTo>
                    <a:pt x="1436" y="2099"/>
                  </a:lnTo>
                  <a:lnTo>
                    <a:pt x="1440" y="2060"/>
                  </a:lnTo>
                  <a:lnTo>
                    <a:pt x="1449" y="2024"/>
                  </a:lnTo>
                  <a:lnTo>
                    <a:pt x="1461" y="1989"/>
                  </a:lnTo>
                  <a:lnTo>
                    <a:pt x="1478" y="1955"/>
                  </a:lnTo>
                  <a:lnTo>
                    <a:pt x="1498" y="1924"/>
                  </a:lnTo>
                  <a:lnTo>
                    <a:pt x="1523" y="1895"/>
                  </a:lnTo>
                  <a:lnTo>
                    <a:pt x="1551" y="1869"/>
                  </a:lnTo>
                  <a:lnTo>
                    <a:pt x="1588" y="1844"/>
                  </a:lnTo>
                  <a:lnTo>
                    <a:pt x="1627" y="1825"/>
                  </a:lnTo>
                  <a:lnTo>
                    <a:pt x="1667" y="1811"/>
                  </a:lnTo>
                  <a:lnTo>
                    <a:pt x="1709" y="1803"/>
                  </a:lnTo>
                  <a:lnTo>
                    <a:pt x="1752" y="1800"/>
                  </a:lnTo>
                  <a:lnTo>
                    <a:pt x="1794" y="1803"/>
                  </a:lnTo>
                  <a:lnTo>
                    <a:pt x="1835" y="1811"/>
                  </a:lnTo>
                  <a:lnTo>
                    <a:pt x="1876" y="1825"/>
                  </a:lnTo>
                  <a:lnTo>
                    <a:pt x="1914" y="1844"/>
                  </a:lnTo>
                  <a:lnTo>
                    <a:pt x="1951" y="1868"/>
                  </a:lnTo>
                  <a:lnTo>
                    <a:pt x="1984" y="1898"/>
                  </a:lnTo>
                  <a:lnTo>
                    <a:pt x="2054" y="1968"/>
                  </a:lnTo>
                  <a:lnTo>
                    <a:pt x="2054" y="483"/>
                  </a:lnTo>
                  <a:lnTo>
                    <a:pt x="121" y="483"/>
                  </a:lnTo>
                  <a:close/>
                  <a:moveTo>
                    <a:pt x="302" y="121"/>
                  </a:moveTo>
                  <a:lnTo>
                    <a:pt x="269" y="124"/>
                  </a:lnTo>
                  <a:lnTo>
                    <a:pt x="240" y="132"/>
                  </a:lnTo>
                  <a:lnTo>
                    <a:pt x="211" y="146"/>
                  </a:lnTo>
                  <a:lnTo>
                    <a:pt x="186" y="164"/>
                  </a:lnTo>
                  <a:lnTo>
                    <a:pt x="164" y="186"/>
                  </a:lnTo>
                  <a:lnTo>
                    <a:pt x="146" y="211"/>
                  </a:lnTo>
                  <a:lnTo>
                    <a:pt x="132" y="238"/>
                  </a:lnTo>
                  <a:lnTo>
                    <a:pt x="124" y="269"/>
                  </a:lnTo>
                  <a:lnTo>
                    <a:pt x="121" y="302"/>
                  </a:lnTo>
                  <a:lnTo>
                    <a:pt x="121" y="362"/>
                  </a:lnTo>
                  <a:lnTo>
                    <a:pt x="2054" y="362"/>
                  </a:lnTo>
                  <a:lnTo>
                    <a:pt x="2054" y="302"/>
                  </a:lnTo>
                  <a:lnTo>
                    <a:pt x="2051" y="269"/>
                  </a:lnTo>
                  <a:lnTo>
                    <a:pt x="2043" y="238"/>
                  </a:lnTo>
                  <a:lnTo>
                    <a:pt x="2030" y="211"/>
                  </a:lnTo>
                  <a:lnTo>
                    <a:pt x="2011" y="186"/>
                  </a:lnTo>
                  <a:lnTo>
                    <a:pt x="1989" y="164"/>
                  </a:lnTo>
                  <a:lnTo>
                    <a:pt x="1964" y="146"/>
                  </a:lnTo>
                  <a:lnTo>
                    <a:pt x="1936" y="132"/>
                  </a:lnTo>
                  <a:lnTo>
                    <a:pt x="1906" y="124"/>
                  </a:lnTo>
                  <a:lnTo>
                    <a:pt x="1873" y="121"/>
                  </a:lnTo>
                  <a:lnTo>
                    <a:pt x="302" y="121"/>
                  </a:lnTo>
                  <a:close/>
                  <a:moveTo>
                    <a:pt x="302" y="0"/>
                  </a:moveTo>
                  <a:lnTo>
                    <a:pt x="1873" y="0"/>
                  </a:lnTo>
                  <a:lnTo>
                    <a:pt x="1918" y="3"/>
                  </a:lnTo>
                  <a:lnTo>
                    <a:pt x="1960" y="13"/>
                  </a:lnTo>
                  <a:lnTo>
                    <a:pt x="2000" y="29"/>
                  </a:lnTo>
                  <a:lnTo>
                    <a:pt x="2038" y="48"/>
                  </a:lnTo>
                  <a:lnTo>
                    <a:pt x="2070" y="75"/>
                  </a:lnTo>
                  <a:lnTo>
                    <a:pt x="2101" y="104"/>
                  </a:lnTo>
                  <a:lnTo>
                    <a:pt x="2126" y="137"/>
                  </a:lnTo>
                  <a:lnTo>
                    <a:pt x="2146" y="175"/>
                  </a:lnTo>
                  <a:lnTo>
                    <a:pt x="2162" y="215"/>
                  </a:lnTo>
                  <a:lnTo>
                    <a:pt x="2172" y="257"/>
                  </a:lnTo>
                  <a:lnTo>
                    <a:pt x="2175" y="302"/>
                  </a:lnTo>
                  <a:lnTo>
                    <a:pt x="2175" y="2089"/>
                  </a:lnTo>
                  <a:lnTo>
                    <a:pt x="2580" y="2494"/>
                  </a:lnTo>
                  <a:lnTo>
                    <a:pt x="2494" y="2580"/>
                  </a:lnTo>
                  <a:lnTo>
                    <a:pt x="1898" y="1983"/>
                  </a:lnTo>
                  <a:lnTo>
                    <a:pt x="1873" y="1961"/>
                  </a:lnTo>
                  <a:lnTo>
                    <a:pt x="1845" y="1944"/>
                  </a:lnTo>
                  <a:lnTo>
                    <a:pt x="1815" y="1931"/>
                  </a:lnTo>
                  <a:lnTo>
                    <a:pt x="1783" y="1923"/>
                  </a:lnTo>
                  <a:lnTo>
                    <a:pt x="1751" y="1921"/>
                  </a:lnTo>
                  <a:lnTo>
                    <a:pt x="1719" y="1923"/>
                  </a:lnTo>
                  <a:lnTo>
                    <a:pt x="1687" y="1932"/>
                  </a:lnTo>
                  <a:lnTo>
                    <a:pt x="1656" y="1944"/>
                  </a:lnTo>
                  <a:lnTo>
                    <a:pt x="1628" y="1962"/>
                  </a:lnTo>
                  <a:lnTo>
                    <a:pt x="1605" y="1986"/>
                  </a:lnTo>
                  <a:lnTo>
                    <a:pt x="1585" y="2012"/>
                  </a:lnTo>
                  <a:lnTo>
                    <a:pt x="1571" y="2040"/>
                  </a:lnTo>
                  <a:lnTo>
                    <a:pt x="1561" y="2072"/>
                  </a:lnTo>
                  <a:lnTo>
                    <a:pt x="1556" y="2104"/>
                  </a:lnTo>
                  <a:lnTo>
                    <a:pt x="1558" y="2137"/>
                  </a:lnTo>
                  <a:lnTo>
                    <a:pt x="1564" y="2169"/>
                  </a:lnTo>
                  <a:lnTo>
                    <a:pt x="1576" y="2200"/>
                  </a:lnTo>
                  <a:lnTo>
                    <a:pt x="1593" y="2227"/>
                  </a:lnTo>
                  <a:lnTo>
                    <a:pt x="1614" y="2252"/>
                  </a:lnTo>
                  <a:lnTo>
                    <a:pt x="2036" y="2675"/>
                  </a:lnTo>
                  <a:lnTo>
                    <a:pt x="2046" y="2688"/>
                  </a:lnTo>
                  <a:lnTo>
                    <a:pt x="2053" y="2704"/>
                  </a:lnTo>
                  <a:lnTo>
                    <a:pt x="2054" y="2720"/>
                  </a:lnTo>
                  <a:lnTo>
                    <a:pt x="2052" y="2737"/>
                  </a:lnTo>
                  <a:lnTo>
                    <a:pt x="2044" y="2752"/>
                  </a:lnTo>
                  <a:lnTo>
                    <a:pt x="1996" y="2828"/>
                  </a:lnTo>
                  <a:lnTo>
                    <a:pt x="1954" y="2908"/>
                  </a:lnTo>
                  <a:lnTo>
                    <a:pt x="1917" y="2989"/>
                  </a:lnTo>
                  <a:lnTo>
                    <a:pt x="1885" y="3074"/>
                  </a:lnTo>
                  <a:lnTo>
                    <a:pt x="1860" y="3159"/>
                  </a:lnTo>
                  <a:lnTo>
                    <a:pt x="1839" y="3247"/>
                  </a:lnTo>
                  <a:lnTo>
                    <a:pt x="1824" y="3336"/>
                  </a:lnTo>
                  <a:lnTo>
                    <a:pt x="1816" y="3425"/>
                  </a:lnTo>
                  <a:lnTo>
                    <a:pt x="1812" y="3516"/>
                  </a:lnTo>
                  <a:lnTo>
                    <a:pt x="1812" y="3624"/>
                  </a:lnTo>
                  <a:lnTo>
                    <a:pt x="302" y="3624"/>
                  </a:lnTo>
                  <a:lnTo>
                    <a:pt x="258" y="3621"/>
                  </a:lnTo>
                  <a:lnTo>
                    <a:pt x="215" y="3611"/>
                  </a:lnTo>
                  <a:lnTo>
                    <a:pt x="175" y="3595"/>
                  </a:lnTo>
                  <a:lnTo>
                    <a:pt x="137" y="3576"/>
                  </a:lnTo>
                  <a:lnTo>
                    <a:pt x="104" y="3549"/>
                  </a:lnTo>
                  <a:lnTo>
                    <a:pt x="75" y="3520"/>
                  </a:lnTo>
                  <a:lnTo>
                    <a:pt x="50" y="3487"/>
                  </a:lnTo>
                  <a:lnTo>
                    <a:pt x="29" y="3449"/>
                  </a:lnTo>
                  <a:lnTo>
                    <a:pt x="13" y="3409"/>
                  </a:lnTo>
                  <a:lnTo>
                    <a:pt x="3" y="3367"/>
                  </a:lnTo>
                  <a:lnTo>
                    <a:pt x="0" y="3322"/>
                  </a:lnTo>
                  <a:lnTo>
                    <a:pt x="0" y="302"/>
                  </a:lnTo>
                  <a:lnTo>
                    <a:pt x="3" y="257"/>
                  </a:lnTo>
                  <a:lnTo>
                    <a:pt x="13" y="215"/>
                  </a:lnTo>
                  <a:lnTo>
                    <a:pt x="29" y="175"/>
                  </a:lnTo>
                  <a:lnTo>
                    <a:pt x="50" y="137"/>
                  </a:lnTo>
                  <a:lnTo>
                    <a:pt x="75" y="104"/>
                  </a:lnTo>
                  <a:lnTo>
                    <a:pt x="104" y="75"/>
                  </a:lnTo>
                  <a:lnTo>
                    <a:pt x="137" y="48"/>
                  </a:lnTo>
                  <a:lnTo>
                    <a:pt x="175" y="29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4F64AA5-99AB-4C79-A88A-64DA21294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A3A05D4-B47C-4708-9932-E563B86AD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841500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7419660B-D944-4564-A413-0047573F8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53E5BA-D6B7-44EF-BAEB-E3774324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B7A0D1B-F81B-4B82-9C4F-1535F764F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08121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474009-3D38-4FC2-B515-2EAE4CB8A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96056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0C03AAB-610D-4793-BCED-49A31D40B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8A7172A-B472-4F15-9FE0-CB641E676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08121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327A1B4-313C-4B58-9498-CD0397513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200275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EB0E5BB-7355-4D47-BE08-C7ADBEF9D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200275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82B67D88-2DE5-4C16-8FF5-4A6BDDC84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1538" y="2368550"/>
              <a:ext cx="23812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99" name="Freeform 414">
            <a:extLst>
              <a:ext uri="{FF2B5EF4-FFF2-40B4-BE49-F238E27FC236}">
                <a16:creationId xmlns:a16="http://schemas.microsoft.com/office/drawing/2014/main" id="{B8D283B7-B292-4111-BAB8-FB5709CFC438}"/>
              </a:ext>
            </a:extLst>
          </p:cNvPr>
          <p:cNvSpPr>
            <a:spLocks noEditPoints="1"/>
          </p:cNvSpPr>
          <p:nvPr/>
        </p:nvSpPr>
        <p:spPr bwMode="auto">
          <a:xfrm>
            <a:off x="4299987" y="1801316"/>
            <a:ext cx="623326" cy="410622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786BAA7-A24B-4BF4-B2FB-C9CB955F3194}"/>
              </a:ext>
            </a:extLst>
          </p:cNvPr>
          <p:cNvGrpSpPr/>
          <p:nvPr/>
        </p:nvGrpSpPr>
        <p:grpSpPr>
          <a:xfrm>
            <a:off x="7679102" y="1708561"/>
            <a:ext cx="554037" cy="555625"/>
            <a:chOff x="9142413" y="3460750"/>
            <a:chExt cx="554037" cy="555625"/>
          </a:xfrm>
          <a:solidFill>
            <a:schemeClr val="bg1"/>
          </a:solidFill>
        </p:grpSpPr>
        <p:sp>
          <p:nvSpPr>
            <p:cNvPr id="101" name="Freeform 313">
              <a:extLst>
                <a:ext uri="{FF2B5EF4-FFF2-40B4-BE49-F238E27FC236}">
                  <a16:creationId xmlns:a16="http://schemas.microsoft.com/office/drawing/2014/main" id="{B75C8781-1AF4-4223-AE23-7A52225F0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5138" y="3683000"/>
              <a:ext cx="128587" cy="130175"/>
            </a:xfrm>
            <a:custGeom>
              <a:avLst/>
              <a:gdLst>
                <a:gd name="T0" fmla="*/ 365 w 814"/>
                <a:gd name="T1" fmla="*/ 120 h 817"/>
                <a:gd name="T2" fmla="*/ 285 w 814"/>
                <a:gd name="T3" fmla="*/ 144 h 817"/>
                <a:gd name="T4" fmla="*/ 217 w 814"/>
                <a:gd name="T5" fmla="*/ 189 h 817"/>
                <a:gd name="T6" fmla="*/ 164 w 814"/>
                <a:gd name="T7" fmla="*/ 249 h 817"/>
                <a:gd name="T8" fmla="*/ 129 w 814"/>
                <a:gd name="T9" fmla="*/ 325 h 817"/>
                <a:gd name="T10" fmla="*/ 116 w 814"/>
                <a:gd name="T11" fmla="*/ 408 h 817"/>
                <a:gd name="T12" fmla="*/ 129 w 814"/>
                <a:gd name="T13" fmla="*/ 492 h 817"/>
                <a:gd name="T14" fmla="*/ 164 w 814"/>
                <a:gd name="T15" fmla="*/ 567 h 817"/>
                <a:gd name="T16" fmla="*/ 217 w 814"/>
                <a:gd name="T17" fmla="*/ 628 h 817"/>
                <a:gd name="T18" fmla="*/ 285 w 814"/>
                <a:gd name="T19" fmla="*/ 672 h 817"/>
                <a:gd name="T20" fmla="*/ 365 w 814"/>
                <a:gd name="T21" fmla="*/ 697 h 817"/>
                <a:gd name="T22" fmla="*/ 450 w 814"/>
                <a:gd name="T23" fmla="*/ 697 h 817"/>
                <a:gd name="T24" fmla="*/ 530 w 814"/>
                <a:gd name="T25" fmla="*/ 672 h 817"/>
                <a:gd name="T26" fmla="*/ 598 w 814"/>
                <a:gd name="T27" fmla="*/ 628 h 817"/>
                <a:gd name="T28" fmla="*/ 651 w 814"/>
                <a:gd name="T29" fmla="*/ 567 h 817"/>
                <a:gd name="T30" fmla="*/ 686 w 814"/>
                <a:gd name="T31" fmla="*/ 492 h 817"/>
                <a:gd name="T32" fmla="*/ 698 w 814"/>
                <a:gd name="T33" fmla="*/ 408 h 817"/>
                <a:gd name="T34" fmla="*/ 686 w 814"/>
                <a:gd name="T35" fmla="*/ 325 h 817"/>
                <a:gd name="T36" fmla="*/ 651 w 814"/>
                <a:gd name="T37" fmla="*/ 249 h 817"/>
                <a:gd name="T38" fmla="*/ 598 w 814"/>
                <a:gd name="T39" fmla="*/ 189 h 817"/>
                <a:gd name="T40" fmla="*/ 530 w 814"/>
                <a:gd name="T41" fmla="*/ 144 h 817"/>
                <a:gd name="T42" fmla="*/ 450 w 814"/>
                <a:gd name="T43" fmla="*/ 120 h 817"/>
                <a:gd name="T44" fmla="*/ 407 w 814"/>
                <a:gd name="T45" fmla="*/ 0 h 817"/>
                <a:gd name="T46" fmla="*/ 507 w 814"/>
                <a:gd name="T47" fmla="*/ 13 h 817"/>
                <a:gd name="T48" fmla="*/ 598 w 814"/>
                <a:gd name="T49" fmla="*/ 48 h 817"/>
                <a:gd name="T50" fmla="*/ 678 w 814"/>
                <a:gd name="T51" fmla="*/ 103 h 817"/>
                <a:gd name="T52" fmla="*/ 741 w 814"/>
                <a:gd name="T53" fmla="*/ 175 h 817"/>
                <a:gd name="T54" fmla="*/ 787 w 814"/>
                <a:gd name="T55" fmla="*/ 261 h 817"/>
                <a:gd name="T56" fmla="*/ 811 w 814"/>
                <a:gd name="T57" fmla="*/ 357 h 817"/>
                <a:gd name="T58" fmla="*/ 811 w 814"/>
                <a:gd name="T59" fmla="*/ 459 h 817"/>
                <a:gd name="T60" fmla="*/ 787 w 814"/>
                <a:gd name="T61" fmla="*/ 556 h 817"/>
                <a:gd name="T62" fmla="*/ 741 w 814"/>
                <a:gd name="T63" fmla="*/ 642 h 817"/>
                <a:gd name="T64" fmla="*/ 678 w 814"/>
                <a:gd name="T65" fmla="*/ 714 h 817"/>
                <a:gd name="T66" fmla="*/ 598 w 814"/>
                <a:gd name="T67" fmla="*/ 769 h 817"/>
                <a:gd name="T68" fmla="*/ 507 w 814"/>
                <a:gd name="T69" fmla="*/ 804 h 817"/>
                <a:gd name="T70" fmla="*/ 407 w 814"/>
                <a:gd name="T71" fmla="*/ 817 h 817"/>
                <a:gd name="T72" fmla="*/ 308 w 814"/>
                <a:gd name="T73" fmla="*/ 804 h 817"/>
                <a:gd name="T74" fmla="*/ 217 w 814"/>
                <a:gd name="T75" fmla="*/ 769 h 817"/>
                <a:gd name="T76" fmla="*/ 137 w 814"/>
                <a:gd name="T77" fmla="*/ 714 h 817"/>
                <a:gd name="T78" fmla="*/ 73 w 814"/>
                <a:gd name="T79" fmla="*/ 642 h 817"/>
                <a:gd name="T80" fmla="*/ 27 w 814"/>
                <a:gd name="T81" fmla="*/ 556 h 817"/>
                <a:gd name="T82" fmla="*/ 3 w 814"/>
                <a:gd name="T83" fmla="*/ 459 h 817"/>
                <a:gd name="T84" fmla="*/ 3 w 814"/>
                <a:gd name="T85" fmla="*/ 357 h 817"/>
                <a:gd name="T86" fmla="*/ 27 w 814"/>
                <a:gd name="T87" fmla="*/ 261 h 817"/>
                <a:gd name="T88" fmla="*/ 73 w 814"/>
                <a:gd name="T89" fmla="*/ 175 h 817"/>
                <a:gd name="T90" fmla="*/ 137 w 814"/>
                <a:gd name="T91" fmla="*/ 103 h 817"/>
                <a:gd name="T92" fmla="*/ 217 w 814"/>
                <a:gd name="T93" fmla="*/ 48 h 817"/>
                <a:gd name="T94" fmla="*/ 308 w 814"/>
                <a:gd name="T95" fmla="*/ 13 h 817"/>
                <a:gd name="T96" fmla="*/ 407 w 814"/>
                <a:gd name="T9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4" h="817">
                  <a:moveTo>
                    <a:pt x="407" y="117"/>
                  </a:moveTo>
                  <a:lnTo>
                    <a:pt x="365" y="120"/>
                  </a:lnTo>
                  <a:lnTo>
                    <a:pt x="323" y="129"/>
                  </a:lnTo>
                  <a:lnTo>
                    <a:pt x="285" y="144"/>
                  </a:lnTo>
                  <a:lnTo>
                    <a:pt x="249" y="163"/>
                  </a:lnTo>
                  <a:lnTo>
                    <a:pt x="217" y="189"/>
                  </a:lnTo>
                  <a:lnTo>
                    <a:pt x="188" y="217"/>
                  </a:lnTo>
                  <a:lnTo>
                    <a:pt x="164" y="249"/>
                  </a:lnTo>
                  <a:lnTo>
                    <a:pt x="144" y="285"/>
                  </a:lnTo>
                  <a:lnTo>
                    <a:pt x="129" y="325"/>
                  </a:lnTo>
                  <a:lnTo>
                    <a:pt x="119" y="365"/>
                  </a:lnTo>
                  <a:lnTo>
                    <a:pt x="116" y="408"/>
                  </a:lnTo>
                  <a:lnTo>
                    <a:pt x="119" y="452"/>
                  </a:lnTo>
                  <a:lnTo>
                    <a:pt x="129" y="492"/>
                  </a:lnTo>
                  <a:lnTo>
                    <a:pt x="144" y="531"/>
                  </a:lnTo>
                  <a:lnTo>
                    <a:pt x="164" y="567"/>
                  </a:lnTo>
                  <a:lnTo>
                    <a:pt x="188" y="599"/>
                  </a:lnTo>
                  <a:lnTo>
                    <a:pt x="217" y="628"/>
                  </a:lnTo>
                  <a:lnTo>
                    <a:pt x="249" y="653"/>
                  </a:lnTo>
                  <a:lnTo>
                    <a:pt x="285" y="672"/>
                  </a:lnTo>
                  <a:lnTo>
                    <a:pt x="323" y="687"/>
                  </a:lnTo>
                  <a:lnTo>
                    <a:pt x="365" y="697"/>
                  </a:lnTo>
                  <a:lnTo>
                    <a:pt x="407" y="700"/>
                  </a:lnTo>
                  <a:lnTo>
                    <a:pt x="450" y="697"/>
                  </a:lnTo>
                  <a:lnTo>
                    <a:pt x="492" y="687"/>
                  </a:lnTo>
                  <a:lnTo>
                    <a:pt x="530" y="672"/>
                  </a:lnTo>
                  <a:lnTo>
                    <a:pt x="566" y="653"/>
                  </a:lnTo>
                  <a:lnTo>
                    <a:pt x="598" y="628"/>
                  </a:lnTo>
                  <a:lnTo>
                    <a:pt x="627" y="599"/>
                  </a:lnTo>
                  <a:lnTo>
                    <a:pt x="651" y="567"/>
                  </a:lnTo>
                  <a:lnTo>
                    <a:pt x="671" y="531"/>
                  </a:lnTo>
                  <a:lnTo>
                    <a:pt x="686" y="492"/>
                  </a:lnTo>
                  <a:lnTo>
                    <a:pt x="695" y="452"/>
                  </a:lnTo>
                  <a:lnTo>
                    <a:pt x="698" y="408"/>
                  </a:lnTo>
                  <a:lnTo>
                    <a:pt x="695" y="365"/>
                  </a:lnTo>
                  <a:lnTo>
                    <a:pt x="686" y="325"/>
                  </a:lnTo>
                  <a:lnTo>
                    <a:pt x="671" y="285"/>
                  </a:lnTo>
                  <a:lnTo>
                    <a:pt x="651" y="249"/>
                  </a:lnTo>
                  <a:lnTo>
                    <a:pt x="627" y="217"/>
                  </a:lnTo>
                  <a:lnTo>
                    <a:pt x="598" y="189"/>
                  </a:lnTo>
                  <a:lnTo>
                    <a:pt x="566" y="163"/>
                  </a:lnTo>
                  <a:lnTo>
                    <a:pt x="530" y="144"/>
                  </a:lnTo>
                  <a:lnTo>
                    <a:pt x="492" y="129"/>
                  </a:lnTo>
                  <a:lnTo>
                    <a:pt x="450" y="120"/>
                  </a:lnTo>
                  <a:lnTo>
                    <a:pt x="407" y="117"/>
                  </a:lnTo>
                  <a:close/>
                  <a:moveTo>
                    <a:pt x="407" y="0"/>
                  </a:moveTo>
                  <a:lnTo>
                    <a:pt x="459" y="3"/>
                  </a:lnTo>
                  <a:lnTo>
                    <a:pt x="507" y="13"/>
                  </a:lnTo>
                  <a:lnTo>
                    <a:pt x="554" y="28"/>
                  </a:lnTo>
                  <a:lnTo>
                    <a:pt x="598" y="48"/>
                  </a:lnTo>
                  <a:lnTo>
                    <a:pt x="640" y="73"/>
                  </a:lnTo>
                  <a:lnTo>
                    <a:pt x="678" y="103"/>
                  </a:lnTo>
                  <a:lnTo>
                    <a:pt x="712" y="137"/>
                  </a:lnTo>
                  <a:lnTo>
                    <a:pt x="741" y="175"/>
                  </a:lnTo>
                  <a:lnTo>
                    <a:pt x="767" y="216"/>
                  </a:lnTo>
                  <a:lnTo>
                    <a:pt x="787" y="261"/>
                  </a:lnTo>
                  <a:lnTo>
                    <a:pt x="802" y="308"/>
                  </a:lnTo>
                  <a:lnTo>
                    <a:pt x="811" y="357"/>
                  </a:lnTo>
                  <a:lnTo>
                    <a:pt x="814" y="408"/>
                  </a:lnTo>
                  <a:lnTo>
                    <a:pt x="811" y="459"/>
                  </a:lnTo>
                  <a:lnTo>
                    <a:pt x="802" y="509"/>
                  </a:lnTo>
                  <a:lnTo>
                    <a:pt x="787" y="556"/>
                  </a:lnTo>
                  <a:lnTo>
                    <a:pt x="767" y="600"/>
                  </a:lnTo>
                  <a:lnTo>
                    <a:pt x="741" y="642"/>
                  </a:lnTo>
                  <a:lnTo>
                    <a:pt x="712" y="679"/>
                  </a:lnTo>
                  <a:lnTo>
                    <a:pt x="678" y="714"/>
                  </a:lnTo>
                  <a:lnTo>
                    <a:pt x="640" y="743"/>
                  </a:lnTo>
                  <a:lnTo>
                    <a:pt x="598" y="769"/>
                  </a:lnTo>
                  <a:lnTo>
                    <a:pt x="554" y="789"/>
                  </a:lnTo>
                  <a:lnTo>
                    <a:pt x="507" y="804"/>
                  </a:lnTo>
                  <a:lnTo>
                    <a:pt x="459" y="813"/>
                  </a:lnTo>
                  <a:lnTo>
                    <a:pt x="407" y="817"/>
                  </a:lnTo>
                  <a:lnTo>
                    <a:pt x="356" y="813"/>
                  </a:lnTo>
                  <a:lnTo>
                    <a:pt x="308" y="804"/>
                  </a:lnTo>
                  <a:lnTo>
                    <a:pt x="260" y="789"/>
                  </a:lnTo>
                  <a:lnTo>
                    <a:pt x="217" y="769"/>
                  </a:lnTo>
                  <a:lnTo>
                    <a:pt x="175" y="743"/>
                  </a:lnTo>
                  <a:lnTo>
                    <a:pt x="137" y="714"/>
                  </a:lnTo>
                  <a:lnTo>
                    <a:pt x="103" y="679"/>
                  </a:lnTo>
                  <a:lnTo>
                    <a:pt x="73" y="642"/>
                  </a:lnTo>
                  <a:lnTo>
                    <a:pt x="48" y="600"/>
                  </a:lnTo>
                  <a:lnTo>
                    <a:pt x="27" y="556"/>
                  </a:lnTo>
                  <a:lnTo>
                    <a:pt x="12" y="509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6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0" y="28"/>
                  </a:lnTo>
                  <a:lnTo>
                    <a:pt x="308" y="13"/>
                  </a:lnTo>
                  <a:lnTo>
                    <a:pt x="356" y="3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14">
              <a:extLst>
                <a:ext uri="{FF2B5EF4-FFF2-40B4-BE49-F238E27FC236}">
                  <a16:creationId xmlns:a16="http://schemas.microsoft.com/office/drawing/2014/main" id="{2AD0EA8E-0BBC-4547-9799-4F09D0339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0700" y="3738563"/>
              <a:ext cx="17462" cy="19050"/>
            </a:xfrm>
            <a:custGeom>
              <a:avLst/>
              <a:gdLst>
                <a:gd name="T0" fmla="*/ 58 w 116"/>
                <a:gd name="T1" fmla="*/ 0 h 117"/>
                <a:gd name="T2" fmla="*/ 77 w 116"/>
                <a:gd name="T3" fmla="*/ 3 h 117"/>
                <a:gd name="T4" fmla="*/ 93 w 116"/>
                <a:gd name="T5" fmla="*/ 12 h 117"/>
                <a:gd name="T6" fmla="*/ 106 w 116"/>
                <a:gd name="T7" fmla="*/ 24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6 h 117"/>
                <a:gd name="T14" fmla="*/ 106 w 116"/>
                <a:gd name="T15" fmla="*/ 93 h 117"/>
                <a:gd name="T16" fmla="*/ 93 w 116"/>
                <a:gd name="T17" fmla="*/ 105 h 117"/>
                <a:gd name="T18" fmla="*/ 77 w 116"/>
                <a:gd name="T19" fmla="*/ 113 h 117"/>
                <a:gd name="T20" fmla="*/ 58 w 116"/>
                <a:gd name="T21" fmla="*/ 117 h 117"/>
                <a:gd name="T22" fmla="*/ 40 w 116"/>
                <a:gd name="T23" fmla="*/ 113 h 117"/>
                <a:gd name="T24" fmla="*/ 24 w 116"/>
                <a:gd name="T25" fmla="*/ 105 h 117"/>
                <a:gd name="T26" fmla="*/ 11 w 116"/>
                <a:gd name="T27" fmla="*/ 93 h 117"/>
                <a:gd name="T28" fmla="*/ 3 w 116"/>
                <a:gd name="T29" fmla="*/ 76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4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15">
              <a:extLst>
                <a:ext uri="{FF2B5EF4-FFF2-40B4-BE49-F238E27FC236}">
                  <a16:creationId xmlns:a16="http://schemas.microsoft.com/office/drawing/2014/main" id="{C6AF612C-8B69-41C5-8FA0-4F040405DB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2413" y="3460750"/>
              <a:ext cx="554037" cy="555625"/>
            </a:xfrm>
            <a:custGeom>
              <a:avLst/>
              <a:gdLst>
                <a:gd name="T0" fmla="*/ 2665 w 3490"/>
                <a:gd name="T1" fmla="*/ 2900 h 3500"/>
                <a:gd name="T2" fmla="*/ 2708 w 3490"/>
                <a:gd name="T3" fmla="*/ 3348 h 3500"/>
                <a:gd name="T4" fmla="*/ 3245 w 3490"/>
                <a:gd name="T5" fmla="*/ 2748 h 3500"/>
                <a:gd name="T6" fmla="*/ 286 w 3490"/>
                <a:gd name="T7" fmla="*/ 2726 h 3500"/>
                <a:gd name="T8" fmla="*/ 750 w 3490"/>
                <a:gd name="T9" fmla="*/ 3383 h 3500"/>
                <a:gd name="T10" fmla="*/ 845 w 3490"/>
                <a:gd name="T11" fmla="*/ 2944 h 3500"/>
                <a:gd name="T12" fmla="*/ 465 w 3490"/>
                <a:gd name="T13" fmla="*/ 2683 h 3500"/>
                <a:gd name="T14" fmla="*/ 2706 w 3490"/>
                <a:gd name="T15" fmla="*/ 2363 h 3500"/>
                <a:gd name="T16" fmla="*/ 2162 w 3490"/>
                <a:gd name="T17" fmla="*/ 2373 h 3500"/>
                <a:gd name="T18" fmla="*/ 2242 w 3490"/>
                <a:gd name="T19" fmla="*/ 2814 h 3500"/>
                <a:gd name="T20" fmla="*/ 2014 w 3490"/>
                <a:gd name="T21" fmla="*/ 3180 h 3500"/>
                <a:gd name="T22" fmla="*/ 2565 w 3490"/>
                <a:gd name="T23" fmla="*/ 3339 h 3500"/>
                <a:gd name="T24" fmla="*/ 2573 w 3490"/>
                <a:gd name="T25" fmla="*/ 2827 h 3500"/>
                <a:gd name="T26" fmla="*/ 3025 w 3490"/>
                <a:gd name="T27" fmla="*/ 2567 h 3500"/>
                <a:gd name="T28" fmla="*/ 3296 w 3490"/>
                <a:gd name="T29" fmla="*/ 2330 h 3500"/>
                <a:gd name="T30" fmla="*/ 2935 w 3490"/>
                <a:gd name="T31" fmla="*/ 1983 h 3500"/>
                <a:gd name="T32" fmla="*/ 194 w 3490"/>
                <a:gd name="T33" fmla="*/ 2330 h 3500"/>
                <a:gd name="T34" fmla="*/ 465 w 3490"/>
                <a:gd name="T35" fmla="*/ 2567 h 3500"/>
                <a:gd name="T36" fmla="*/ 917 w 3490"/>
                <a:gd name="T37" fmla="*/ 2827 h 3500"/>
                <a:gd name="T38" fmla="*/ 925 w 3490"/>
                <a:gd name="T39" fmla="*/ 3339 h 3500"/>
                <a:gd name="T40" fmla="*/ 1476 w 3490"/>
                <a:gd name="T41" fmla="*/ 3180 h 3500"/>
                <a:gd name="T42" fmla="*/ 1248 w 3490"/>
                <a:gd name="T43" fmla="*/ 2814 h 3500"/>
                <a:gd name="T44" fmla="*/ 1328 w 3490"/>
                <a:gd name="T45" fmla="*/ 2373 h 3500"/>
                <a:gd name="T46" fmla="*/ 784 w 3490"/>
                <a:gd name="T47" fmla="*/ 2363 h 3500"/>
                <a:gd name="T48" fmla="*/ 391 w 3490"/>
                <a:gd name="T49" fmla="*/ 1983 h 3500"/>
                <a:gd name="T50" fmla="*/ 2172 w 3490"/>
                <a:gd name="T51" fmla="*/ 117 h 3500"/>
                <a:gd name="T52" fmla="*/ 1687 w 3490"/>
                <a:gd name="T53" fmla="*/ 294 h 3500"/>
                <a:gd name="T54" fmla="*/ 254 w 3490"/>
                <a:gd name="T55" fmla="*/ 2095 h 3500"/>
                <a:gd name="T56" fmla="*/ 800 w 3490"/>
                <a:gd name="T57" fmla="*/ 2241 h 3500"/>
                <a:gd name="T58" fmla="*/ 1365 w 3490"/>
                <a:gd name="T59" fmla="*/ 2518 h 3500"/>
                <a:gd name="T60" fmla="*/ 1391 w 3490"/>
                <a:gd name="T61" fmla="*/ 2812 h 3500"/>
                <a:gd name="T62" fmla="*/ 1398 w 3490"/>
                <a:gd name="T63" fmla="*/ 3335 h 3500"/>
                <a:gd name="T64" fmla="*/ 1803 w 3490"/>
                <a:gd name="T65" fmla="*/ 2905 h 3500"/>
                <a:gd name="T66" fmla="*/ 2167 w 3490"/>
                <a:gd name="T67" fmla="*/ 2668 h 3500"/>
                <a:gd name="T68" fmla="*/ 2519 w 3490"/>
                <a:gd name="T69" fmla="*/ 2264 h 3500"/>
                <a:gd name="T70" fmla="*/ 2788 w 3490"/>
                <a:gd name="T71" fmla="*/ 2122 h 3500"/>
                <a:gd name="T72" fmla="*/ 3342 w 3490"/>
                <a:gd name="T73" fmla="*/ 2222 h 3500"/>
                <a:gd name="T74" fmla="*/ 2237 w 3490"/>
                <a:gd name="T75" fmla="*/ 190 h 3500"/>
                <a:gd name="T76" fmla="*/ 2603 w 3490"/>
                <a:gd name="T77" fmla="*/ 287 h 3500"/>
                <a:gd name="T78" fmla="*/ 2696 w 3490"/>
                <a:gd name="T79" fmla="*/ 642 h 3500"/>
                <a:gd name="T80" fmla="*/ 2993 w 3490"/>
                <a:gd name="T81" fmla="*/ 597 h 3500"/>
                <a:gd name="T82" fmla="*/ 3176 w 3490"/>
                <a:gd name="T83" fmla="*/ 912 h 3500"/>
                <a:gd name="T84" fmla="*/ 3256 w 3490"/>
                <a:gd name="T85" fmla="*/ 992 h 3500"/>
                <a:gd name="T86" fmla="*/ 3183 w 3490"/>
                <a:gd name="T87" fmla="*/ 1342 h 3500"/>
                <a:gd name="T88" fmla="*/ 3166 w 3490"/>
                <a:gd name="T89" fmla="*/ 1559 h 3500"/>
                <a:gd name="T90" fmla="*/ 2297 w 3490"/>
                <a:gd name="T91" fmla="*/ 1686 h 3500"/>
                <a:gd name="T92" fmla="*/ 2265 w 3490"/>
                <a:gd name="T93" fmla="*/ 1579 h 3500"/>
                <a:gd name="T94" fmla="*/ 2632 w 3490"/>
                <a:gd name="T95" fmla="*/ 740 h 3500"/>
                <a:gd name="T96" fmla="*/ 1803 w 3490"/>
                <a:gd name="T97" fmla="*/ 412 h 3500"/>
                <a:gd name="T98" fmla="*/ 1690 w 3490"/>
                <a:gd name="T99" fmla="*/ 1243 h 3500"/>
                <a:gd name="T100" fmla="*/ 1006 w 3490"/>
                <a:gd name="T101" fmla="*/ 630 h 3500"/>
                <a:gd name="T102" fmla="*/ 439 w 3490"/>
                <a:gd name="T103" fmla="*/ 1322 h 3500"/>
                <a:gd name="T104" fmla="*/ 1218 w 3490"/>
                <a:gd name="T105" fmla="*/ 1679 h 3500"/>
                <a:gd name="T106" fmla="*/ 342 w 3490"/>
                <a:gd name="T107" fmla="*/ 1554 h 3500"/>
                <a:gd name="T108" fmla="*/ 305 w 3490"/>
                <a:gd name="T109" fmla="*/ 1348 h 3500"/>
                <a:gd name="T110" fmla="*/ 242 w 3490"/>
                <a:gd name="T111" fmla="*/ 1003 h 3500"/>
                <a:gd name="T112" fmla="*/ 298 w 3490"/>
                <a:gd name="T113" fmla="*/ 906 h 3500"/>
                <a:gd name="T114" fmla="*/ 495 w 3490"/>
                <a:gd name="T115" fmla="*/ 597 h 3500"/>
                <a:gd name="T116" fmla="*/ 793 w 3490"/>
                <a:gd name="T117" fmla="*/ 642 h 3500"/>
                <a:gd name="T118" fmla="*/ 886 w 3490"/>
                <a:gd name="T119" fmla="*/ 286 h 3500"/>
                <a:gd name="T120" fmla="*/ 1252 w 3490"/>
                <a:gd name="T121" fmla="*/ 190 h 3500"/>
                <a:gd name="T122" fmla="*/ 3490 w 3490"/>
                <a:gd name="T12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90" h="3500">
                  <a:moveTo>
                    <a:pt x="3025" y="2683"/>
                  </a:moveTo>
                  <a:lnTo>
                    <a:pt x="2974" y="2687"/>
                  </a:lnTo>
                  <a:lnTo>
                    <a:pt x="2924" y="2696"/>
                  </a:lnTo>
                  <a:lnTo>
                    <a:pt x="2878" y="2711"/>
                  </a:lnTo>
                  <a:lnTo>
                    <a:pt x="2833" y="2731"/>
                  </a:lnTo>
                  <a:lnTo>
                    <a:pt x="2792" y="2757"/>
                  </a:lnTo>
                  <a:lnTo>
                    <a:pt x="2754" y="2786"/>
                  </a:lnTo>
                  <a:lnTo>
                    <a:pt x="2720" y="2820"/>
                  </a:lnTo>
                  <a:lnTo>
                    <a:pt x="2690" y="2858"/>
                  </a:lnTo>
                  <a:lnTo>
                    <a:pt x="2665" y="2900"/>
                  </a:lnTo>
                  <a:lnTo>
                    <a:pt x="2645" y="2944"/>
                  </a:lnTo>
                  <a:lnTo>
                    <a:pt x="2630" y="2991"/>
                  </a:lnTo>
                  <a:lnTo>
                    <a:pt x="2621" y="3041"/>
                  </a:lnTo>
                  <a:lnTo>
                    <a:pt x="2618" y="3092"/>
                  </a:lnTo>
                  <a:lnTo>
                    <a:pt x="2621" y="3138"/>
                  </a:lnTo>
                  <a:lnTo>
                    <a:pt x="2628" y="3184"/>
                  </a:lnTo>
                  <a:lnTo>
                    <a:pt x="2641" y="3228"/>
                  </a:lnTo>
                  <a:lnTo>
                    <a:pt x="2659" y="3271"/>
                  </a:lnTo>
                  <a:lnTo>
                    <a:pt x="2682" y="3311"/>
                  </a:lnTo>
                  <a:lnTo>
                    <a:pt x="2708" y="3348"/>
                  </a:lnTo>
                  <a:lnTo>
                    <a:pt x="2740" y="3383"/>
                  </a:lnTo>
                  <a:lnTo>
                    <a:pt x="3309" y="3383"/>
                  </a:lnTo>
                  <a:lnTo>
                    <a:pt x="3333" y="3358"/>
                  </a:lnTo>
                  <a:lnTo>
                    <a:pt x="3355" y="3330"/>
                  </a:lnTo>
                  <a:lnTo>
                    <a:pt x="3374" y="3302"/>
                  </a:lnTo>
                  <a:lnTo>
                    <a:pt x="3374" y="2882"/>
                  </a:lnTo>
                  <a:lnTo>
                    <a:pt x="3347" y="2842"/>
                  </a:lnTo>
                  <a:lnTo>
                    <a:pt x="3317" y="2807"/>
                  </a:lnTo>
                  <a:lnTo>
                    <a:pt x="3282" y="2776"/>
                  </a:lnTo>
                  <a:lnTo>
                    <a:pt x="3245" y="2748"/>
                  </a:lnTo>
                  <a:lnTo>
                    <a:pt x="3204" y="2726"/>
                  </a:lnTo>
                  <a:lnTo>
                    <a:pt x="3162" y="2708"/>
                  </a:lnTo>
                  <a:lnTo>
                    <a:pt x="3118" y="2694"/>
                  </a:lnTo>
                  <a:lnTo>
                    <a:pt x="3072" y="2687"/>
                  </a:lnTo>
                  <a:lnTo>
                    <a:pt x="3025" y="2683"/>
                  </a:lnTo>
                  <a:close/>
                  <a:moveTo>
                    <a:pt x="465" y="2683"/>
                  </a:moveTo>
                  <a:lnTo>
                    <a:pt x="418" y="2687"/>
                  </a:lnTo>
                  <a:lnTo>
                    <a:pt x="372" y="2694"/>
                  </a:lnTo>
                  <a:lnTo>
                    <a:pt x="328" y="2708"/>
                  </a:lnTo>
                  <a:lnTo>
                    <a:pt x="286" y="2726"/>
                  </a:lnTo>
                  <a:lnTo>
                    <a:pt x="245" y="2748"/>
                  </a:lnTo>
                  <a:lnTo>
                    <a:pt x="207" y="2776"/>
                  </a:lnTo>
                  <a:lnTo>
                    <a:pt x="173" y="2807"/>
                  </a:lnTo>
                  <a:lnTo>
                    <a:pt x="143" y="2842"/>
                  </a:lnTo>
                  <a:lnTo>
                    <a:pt x="116" y="2882"/>
                  </a:lnTo>
                  <a:lnTo>
                    <a:pt x="116" y="3302"/>
                  </a:lnTo>
                  <a:lnTo>
                    <a:pt x="135" y="3330"/>
                  </a:lnTo>
                  <a:lnTo>
                    <a:pt x="157" y="3358"/>
                  </a:lnTo>
                  <a:lnTo>
                    <a:pt x="181" y="3383"/>
                  </a:lnTo>
                  <a:lnTo>
                    <a:pt x="750" y="3383"/>
                  </a:lnTo>
                  <a:lnTo>
                    <a:pt x="782" y="3348"/>
                  </a:lnTo>
                  <a:lnTo>
                    <a:pt x="808" y="3311"/>
                  </a:lnTo>
                  <a:lnTo>
                    <a:pt x="831" y="3271"/>
                  </a:lnTo>
                  <a:lnTo>
                    <a:pt x="849" y="3228"/>
                  </a:lnTo>
                  <a:lnTo>
                    <a:pt x="862" y="3184"/>
                  </a:lnTo>
                  <a:lnTo>
                    <a:pt x="869" y="3138"/>
                  </a:lnTo>
                  <a:lnTo>
                    <a:pt x="873" y="3092"/>
                  </a:lnTo>
                  <a:lnTo>
                    <a:pt x="869" y="3041"/>
                  </a:lnTo>
                  <a:lnTo>
                    <a:pt x="860" y="2991"/>
                  </a:lnTo>
                  <a:lnTo>
                    <a:pt x="845" y="2944"/>
                  </a:lnTo>
                  <a:lnTo>
                    <a:pt x="825" y="2900"/>
                  </a:lnTo>
                  <a:lnTo>
                    <a:pt x="800" y="2858"/>
                  </a:lnTo>
                  <a:lnTo>
                    <a:pt x="770" y="2820"/>
                  </a:lnTo>
                  <a:lnTo>
                    <a:pt x="736" y="2786"/>
                  </a:lnTo>
                  <a:lnTo>
                    <a:pt x="698" y="2757"/>
                  </a:lnTo>
                  <a:lnTo>
                    <a:pt x="657" y="2731"/>
                  </a:lnTo>
                  <a:lnTo>
                    <a:pt x="612" y="2711"/>
                  </a:lnTo>
                  <a:lnTo>
                    <a:pt x="566" y="2696"/>
                  </a:lnTo>
                  <a:lnTo>
                    <a:pt x="516" y="2687"/>
                  </a:lnTo>
                  <a:lnTo>
                    <a:pt x="465" y="2683"/>
                  </a:lnTo>
                  <a:close/>
                  <a:moveTo>
                    <a:pt x="2935" y="1983"/>
                  </a:moveTo>
                  <a:lnTo>
                    <a:pt x="2909" y="2113"/>
                  </a:lnTo>
                  <a:lnTo>
                    <a:pt x="2899" y="2154"/>
                  </a:lnTo>
                  <a:lnTo>
                    <a:pt x="2884" y="2193"/>
                  </a:lnTo>
                  <a:lnTo>
                    <a:pt x="2864" y="2229"/>
                  </a:lnTo>
                  <a:lnTo>
                    <a:pt x="2840" y="2263"/>
                  </a:lnTo>
                  <a:lnTo>
                    <a:pt x="2811" y="2294"/>
                  </a:lnTo>
                  <a:lnTo>
                    <a:pt x="2779" y="2321"/>
                  </a:lnTo>
                  <a:lnTo>
                    <a:pt x="2744" y="2344"/>
                  </a:lnTo>
                  <a:lnTo>
                    <a:pt x="2706" y="2363"/>
                  </a:lnTo>
                  <a:lnTo>
                    <a:pt x="2666" y="2377"/>
                  </a:lnTo>
                  <a:lnTo>
                    <a:pt x="2625" y="2385"/>
                  </a:lnTo>
                  <a:lnTo>
                    <a:pt x="2584" y="2388"/>
                  </a:lnTo>
                  <a:lnTo>
                    <a:pt x="2542" y="2387"/>
                  </a:lnTo>
                  <a:lnTo>
                    <a:pt x="2501" y="2380"/>
                  </a:lnTo>
                  <a:lnTo>
                    <a:pt x="2462" y="2368"/>
                  </a:lnTo>
                  <a:lnTo>
                    <a:pt x="2423" y="2351"/>
                  </a:lnTo>
                  <a:lnTo>
                    <a:pt x="2387" y="2330"/>
                  </a:lnTo>
                  <a:lnTo>
                    <a:pt x="2278" y="2256"/>
                  </a:lnTo>
                  <a:lnTo>
                    <a:pt x="2162" y="2373"/>
                  </a:lnTo>
                  <a:lnTo>
                    <a:pt x="2218" y="2449"/>
                  </a:lnTo>
                  <a:lnTo>
                    <a:pt x="2242" y="2486"/>
                  </a:lnTo>
                  <a:lnTo>
                    <a:pt x="2260" y="2524"/>
                  </a:lnTo>
                  <a:lnTo>
                    <a:pt x="2273" y="2565"/>
                  </a:lnTo>
                  <a:lnTo>
                    <a:pt x="2281" y="2606"/>
                  </a:lnTo>
                  <a:lnTo>
                    <a:pt x="2284" y="2648"/>
                  </a:lnTo>
                  <a:lnTo>
                    <a:pt x="2281" y="2691"/>
                  </a:lnTo>
                  <a:lnTo>
                    <a:pt x="2274" y="2733"/>
                  </a:lnTo>
                  <a:lnTo>
                    <a:pt x="2260" y="2775"/>
                  </a:lnTo>
                  <a:lnTo>
                    <a:pt x="2242" y="2814"/>
                  </a:lnTo>
                  <a:lnTo>
                    <a:pt x="2219" y="2850"/>
                  </a:lnTo>
                  <a:lnTo>
                    <a:pt x="2192" y="2883"/>
                  </a:lnTo>
                  <a:lnTo>
                    <a:pt x="2162" y="2912"/>
                  </a:lnTo>
                  <a:lnTo>
                    <a:pt x="2128" y="2937"/>
                  </a:lnTo>
                  <a:lnTo>
                    <a:pt x="2091" y="2957"/>
                  </a:lnTo>
                  <a:lnTo>
                    <a:pt x="2051" y="2973"/>
                  </a:lnTo>
                  <a:lnTo>
                    <a:pt x="2008" y="2985"/>
                  </a:lnTo>
                  <a:lnTo>
                    <a:pt x="1920" y="3002"/>
                  </a:lnTo>
                  <a:lnTo>
                    <a:pt x="1920" y="3166"/>
                  </a:lnTo>
                  <a:lnTo>
                    <a:pt x="2014" y="3180"/>
                  </a:lnTo>
                  <a:lnTo>
                    <a:pt x="2057" y="3189"/>
                  </a:lnTo>
                  <a:lnTo>
                    <a:pt x="2097" y="3204"/>
                  </a:lnTo>
                  <a:lnTo>
                    <a:pt x="2136" y="3224"/>
                  </a:lnTo>
                  <a:lnTo>
                    <a:pt x="2171" y="3248"/>
                  </a:lnTo>
                  <a:lnTo>
                    <a:pt x="2203" y="3276"/>
                  </a:lnTo>
                  <a:lnTo>
                    <a:pt x="2230" y="3308"/>
                  </a:lnTo>
                  <a:lnTo>
                    <a:pt x="2255" y="3344"/>
                  </a:lnTo>
                  <a:lnTo>
                    <a:pt x="2274" y="3383"/>
                  </a:lnTo>
                  <a:lnTo>
                    <a:pt x="2591" y="3383"/>
                  </a:lnTo>
                  <a:lnTo>
                    <a:pt x="2565" y="3339"/>
                  </a:lnTo>
                  <a:lnTo>
                    <a:pt x="2542" y="3293"/>
                  </a:lnTo>
                  <a:lnTo>
                    <a:pt x="2524" y="3244"/>
                  </a:lnTo>
                  <a:lnTo>
                    <a:pt x="2512" y="3195"/>
                  </a:lnTo>
                  <a:lnTo>
                    <a:pt x="2503" y="3144"/>
                  </a:lnTo>
                  <a:lnTo>
                    <a:pt x="2501" y="3092"/>
                  </a:lnTo>
                  <a:lnTo>
                    <a:pt x="2504" y="3034"/>
                  </a:lnTo>
                  <a:lnTo>
                    <a:pt x="2513" y="2979"/>
                  </a:lnTo>
                  <a:lnTo>
                    <a:pt x="2528" y="2926"/>
                  </a:lnTo>
                  <a:lnTo>
                    <a:pt x="2548" y="2875"/>
                  </a:lnTo>
                  <a:lnTo>
                    <a:pt x="2573" y="2827"/>
                  </a:lnTo>
                  <a:lnTo>
                    <a:pt x="2603" y="2782"/>
                  </a:lnTo>
                  <a:lnTo>
                    <a:pt x="2637" y="2740"/>
                  </a:lnTo>
                  <a:lnTo>
                    <a:pt x="2674" y="2702"/>
                  </a:lnTo>
                  <a:lnTo>
                    <a:pt x="2716" y="2668"/>
                  </a:lnTo>
                  <a:lnTo>
                    <a:pt x="2760" y="2639"/>
                  </a:lnTo>
                  <a:lnTo>
                    <a:pt x="2809" y="2613"/>
                  </a:lnTo>
                  <a:lnTo>
                    <a:pt x="2860" y="2593"/>
                  </a:lnTo>
                  <a:lnTo>
                    <a:pt x="2913" y="2578"/>
                  </a:lnTo>
                  <a:lnTo>
                    <a:pt x="2968" y="2570"/>
                  </a:lnTo>
                  <a:lnTo>
                    <a:pt x="3025" y="2567"/>
                  </a:lnTo>
                  <a:lnTo>
                    <a:pt x="3081" y="2570"/>
                  </a:lnTo>
                  <a:lnTo>
                    <a:pt x="3135" y="2578"/>
                  </a:lnTo>
                  <a:lnTo>
                    <a:pt x="3188" y="2593"/>
                  </a:lnTo>
                  <a:lnTo>
                    <a:pt x="3238" y="2613"/>
                  </a:lnTo>
                  <a:lnTo>
                    <a:pt x="3286" y="2638"/>
                  </a:lnTo>
                  <a:lnTo>
                    <a:pt x="3331" y="2667"/>
                  </a:lnTo>
                  <a:lnTo>
                    <a:pt x="3374" y="2702"/>
                  </a:lnTo>
                  <a:lnTo>
                    <a:pt x="3374" y="2358"/>
                  </a:lnTo>
                  <a:lnTo>
                    <a:pt x="3333" y="2346"/>
                  </a:lnTo>
                  <a:lnTo>
                    <a:pt x="3296" y="2330"/>
                  </a:lnTo>
                  <a:lnTo>
                    <a:pt x="3262" y="2311"/>
                  </a:lnTo>
                  <a:lnTo>
                    <a:pt x="3230" y="2287"/>
                  </a:lnTo>
                  <a:lnTo>
                    <a:pt x="3200" y="2259"/>
                  </a:lnTo>
                  <a:lnTo>
                    <a:pt x="3175" y="2228"/>
                  </a:lnTo>
                  <a:lnTo>
                    <a:pt x="3153" y="2194"/>
                  </a:lnTo>
                  <a:lnTo>
                    <a:pt x="3136" y="2158"/>
                  </a:lnTo>
                  <a:lnTo>
                    <a:pt x="3122" y="2119"/>
                  </a:lnTo>
                  <a:lnTo>
                    <a:pt x="3112" y="2078"/>
                  </a:lnTo>
                  <a:lnTo>
                    <a:pt x="3099" y="1983"/>
                  </a:lnTo>
                  <a:lnTo>
                    <a:pt x="2935" y="1983"/>
                  </a:lnTo>
                  <a:close/>
                  <a:moveTo>
                    <a:pt x="391" y="1983"/>
                  </a:moveTo>
                  <a:lnTo>
                    <a:pt x="378" y="2078"/>
                  </a:lnTo>
                  <a:lnTo>
                    <a:pt x="368" y="2119"/>
                  </a:lnTo>
                  <a:lnTo>
                    <a:pt x="354" y="2158"/>
                  </a:lnTo>
                  <a:lnTo>
                    <a:pt x="337" y="2194"/>
                  </a:lnTo>
                  <a:lnTo>
                    <a:pt x="315" y="2228"/>
                  </a:lnTo>
                  <a:lnTo>
                    <a:pt x="290" y="2259"/>
                  </a:lnTo>
                  <a:lnTo>
                    <a:pt x="260" y="2287"/>
                  </a:lnTo>
                  <a:lnTo>
                    <a:pt x="228" y="2311"/>
                  </a:lnTo>
                  <a:lnTo>
                    <a:pt x="194" y="2330"/>
                  </a:lnTo>
                  <a:lnTo>
                    <a:pt x="157" y="2346"/>
                  </a:lnTo>
                  <a:lnTo>
                    <a:pt x="116" y="2358"/>
                  </a:lnTo>
                  <a:lnTo>
                    <a:pt x="116" y="2702"/>
                  </a:lnTo>
                  <a:lnTo>
                    <a:pt x="159" y="2667"/>
                  </a:lnTo>
                  <a:lnTo>
                    <a:pt x="204" y="2638"/>
                  </a:lnTo>
                  <a:lnTo>
                    <a:pt x="252" y="2613"/>
                  </a:lnTo>
                  <a:lnTo>
                    <a:pt x="302" y="2593"/>
                  </a:lnTo>
                  <a:lnTo>
                    <a:pt x="355" y="2578"/>
                  </a:lnTo>
                  <a:lnTo>
                    <a:pt x="409" y="2570"/>
                  </a:lnTo>
                  <a:lnTo>
                    <a:pt x="465" y="2567"/>
                  </a:lnTo>
                  <a:lnTo>
                    <a:pt x="522" y="2570"/>
                  </a:lnTo>
                  <a:lnTo>
                    <a:pt x="577" y="2578"/>
                  </a:lnTo>
                  <a:lnTo>
                    <a:pt x="630" y="2593"/>
                  </a:lnTo>
                  <a:lnTo>
                    <a:pt x="681" y="2613"/>
                  </a:lnTo>
                  <a:lnTo>
                    <a:pt x="730" y="2639"/>
                  </a:lnTo>
                  <a:lnTo>
                    <a:pt x="774" y="2668"/>
                  </a:lnTo>
                  <a:lnTo>
                    <a:pt x="816" y="2702"/>
                  </a:lnTo>
                  <a:lnTo>
                    <a:pt x="853" y="2740"/>
                  </a:lnTo>
                  <a:lnTo>
                    <a:pt x="887" y="2782"/>
                  </a:lnTo>
                  <a:lnTo>
                    <a:pt x="917" y="2827"/>
                  </a:lnTo>
                  <a:lnTo>
                    <a:pt x="942" y="2875"/>
                  </a:lnTo>
                  <a:lnTo>
                    <a:pt x="962" y="2926"/>
                  </a:lnTo>
                  <a:lnTo>
                    <a:pt x="977" y="2979"/>
                  </a:lnTo>
                  <a:lnTo>
                    <a:pt x="986" y="3034"/>
                  </a:lnTo>
                  <a:lnTo>
                    <a:pt x="989" y="3092"/>
                  </a:lnTo>
                  <a:lnTo>
                    <a:pt x="987" y="3144"/>
                  </a:lnTo>
                  <a:lnTo>
                    <a:pt x="978" y="3195"/>
                  </a:lnTo>
                  <a:lnTo>
                    <a:pt x="966" y="3244"/>
                  </a:lnTo>
                  <a:lnTo>
                    <a:pt x="948" y="3293"/>
                  </a:lnTo>
                  <a:lnTo>
                    <a:pt x="925" y="3339"/>
                  </a:lnTo>
                  <a:lnTo>
                    <a:pt x="899" y="3383"/>
                  </a:lnTo>
                  <a:lnTo>
                    <a:pt x="1216" y="3383"/>
                  </a:lnTo>
                  <a:lnTo>
                    <a:pt x="1235" y="3344"/>
                  </a:lnTo>
                  <a:lnTo>
                    <a:pt x="1260" y="3308"/>
                  </a:lnTo>
                  <a:lnTo>
                    <a:pt x="1287" y="3276"/>
                  </a:lnTo>
                  <a:lnTo>
                    <a:pt x="1319" y="3248"/>
                  </a:lnTo>
                  <a:lnTo>
                    <a:pt x="1354" y="3224"/>
                  </a:lnTo>
                  <a:lnTo>
                    <a:pt x="1393" y="3204"/>
                  </a:lnTo>
                  <a:lnTo>
                    <a:pt x="1433" y="3189"/>
                  </a:lnTo>
                  <a:lnTo>
                    <a:pt x="1476" y="3180"/>
                  </a:lnTo>
                  <a:lnTo>
                    <a:pt x="1571" y="3166"/>
                  </a:lnTo>
                  <a:lnTo>
                    <a:pt x="1571" y="3002"/>
                  </a:lnTo>
                  <a:lnTo>
                    <a:pt x="1482" y="2985"/>
                  </a:lnTo>
                  <a:lnTo>
                    <a:pt x="1439" y="2973"/>
                  </a:lnTo>
                  <a:lnTo>
                    <a:pt x="1399" y="2957"/>
                  </a:lnTo>
                  <a:lnTo>
                    <a:pt x="1362" y="2937"/>
                  </a:lnTo>
                  <a:lnTo>
                    <a:pt x="1328" y="2911"/>
                  </a:lnTo>
                  <a:lnTo>
                    <a:pt x="1298" y="2883"/>
                  </a:lnTo>
                  <a:lnTo>
                    <a:pt x="1271" y="2850"/>
                  </a:lnTo>
                  <a:lnTo>
                    <a:pt x="1248" y="2814"/>
                  </a:lnTo>
                  <a:lnTo>
                    <a:pt x="1230" y="2775"/>
                  </a:lnTo>
                  <a:lnTo>
                    <a:pt x="1216" y="2733"/>
                  </a:lnTo>
                  <a:lnTo>
                    <a:pt x="1209" y="2691"/>
                  </a:lnTo>
                  <a:lnTo>
                    <a:pt x="1206" y="2648"/>
                  </a:lnTo>
                  <a:lnTo>
                    <a:pt x="1209" y="2606"/>
                  </a:lnTo>
                  <a:lnTo>
                    <a:pt x="1217" y="2565"/>
                  </a:lnTo>
                  <a:lnTo>
                    <a:pt x="1230" y="2524"/>
                  </a:lnTo>
                  <a:lnTo>
                    <a:pt x="1248" y="2486"/>
                  </a:lnTo>
                  <a:lnTo>
                    <a:pt x="1272" y="2449"/>
                  </a:lnTo>
                  <a:lnTo>
                    <a:pt x="1328" y="2373"/>
                  </a:lnTo>
                  <a:lnTo>
                    <a:pt x="1212" y="2256"/>
                  </a:lnTo>
                  <a:lnTo>
                    <a:pt x="1103" y="2330"/>
                  </a:lnTo>
                  <a:lnTo>
                    <a:pt x="1067" y="2351"/>
                  </a:lnTo>
                  <a:lnTo>
                    <a:pt x="1028" y="2368"/>
                  </a:lnTo>
                  <a:lnTo>
                    <a:pt x="989" y="2380"/>
                  </a:lnTo>
                  <a:lnTo>
                    <a:pt x="948" y="2387"/>
                  </a:lnTo>
                  <a:lnTo>
                    <a:pt x="906" y="2388"/>
                  </a:lnTo>
                  <a:lnTo>
                    <a:pt x="865" y="2385"/>
                  </a:lnTo>
                  <a:lnTo>
                    <a:pt x="824" y="2377"/>
                  </a:lnTo>
                  <a:lnTo>
                    <a:pt x="784" y="2363"/>
                  </a:lnTo>
                  <a:lnTo>
                    <a:pt x="746" y="2344"/>
                  </a:lnTo>
                  <a:lnTo>
                    <a:pt x="711" y="2321"/>
                  </a:lnTo>
                  <a:lnTo>
                    <a:pt x="679" y="2294"/>
                  </a:lnTo>
                  <a:lnTo>
                    <a:pt x="650" y="2263"/>
                  </a:lnTo>
                  <a:lnTo>
                    <a:pt x="626" y="2229"/>
                  </a:lnTo>
                  <a:lnTo>
                    <a:pt x="606" y="2193"/>
                  </a:lnTo>
                  <a:lnTo>
                    <a:pt x="591" y="2154"/>
                  </a:lnTo>
                  <a:lnTo>
                    <a:pt x="581" y="2113"/>
                  </a:lnTo>
                  <a:lnTo>
                    <a:pt x="555" y="1983"/>
                  </a:lnTo>
                  <a:lnTo>
                    <a:pt x="391" y="1983"/>
                  </a:lnTo>
                  <a:close/>
                  <a:moveTo>
                    <a:pt x="1803" y="117"/>
                  </a:moveTo>
                  <a:lnTo>
                    <a:pt x="1803" y="295"/>
                  </a:lnTo>
                  <a:lnTo>
                    <a:pt x="1896" y="302"/>
                  </a:lnTo>
                  <a:lnTo>
                    <a:pt x="1988" y="315"/>
                  </a:lnTo>
                  <a:lnTo>
                    <a:pt x="2078" y="333"/>
                  </a:lnTo>
                  <a:lnTo>
                    <a:pt x="2125" y="159"/>
                  </a:lnTo>
                  <a:lnTo>
                    <a:pt x="2132" y="143"/>
                  </a:lnTo>
                  <a:lnTo>
                    <a:pt x="2143" y="130"/>
                  </a:lnTo>
                  <a:lnTo>
                    <a:pt x="2156" y="122"/>
                  </a:lnTo>
                  <a:lnTo>
                    <a:pt x="2172" y="117"/>
                  </a:lnTo>
                  <a:lnTo>
                    <a:pt x="1803" y="117"/>
                  </a:lnTo>
                  <a:close/>
                  <a:moveTo>
                    <a:pt x="1317" y="117"/>
                  </a:moveTo>
                  <a:lnTo>
                    <a:pt x="1333" y="122"/>
                  </a:lnTo>
                  <a:lnTo>
                    <a:pt x="1346" y="130"/>
                  </a:lnTo>
                  <a:lnTo>
                    <a:pt x="1357" y="143"/>
                  </a:lnTo>
                  <a:lnTo>
                    <a:pt x="1364" y="159"/>
                  </a:lnTo>
                  <a:lnTo>
                    <a:pt x="1410" y="332"/>
                  </a:lnTo>
                  <a:lnTo>
                    <a:pt x="1501" y="314"/>
                  </a:lnTo>
                  <a:lnTo>
                    <a:pt x="1594" y="301"/>
                  </a:lnTo>
                  <a:lnTo>
                    <a:pt x="1687" y="294"/>
                  </a:lnTo>
                  <a:lnTo>
                    <a:pt x="1687" y="117"/>
                  </a:lnTo>
                  <a:lnTo>
                    <a:pt x="1317" y="117"/>
                  </a:lnTo>
                  <a:close/>
                  <a:moveTo>
                    <a:pt x="116" y="117"/>
                  </a:moveTo>
                  <a:lnTo>
                    <a:pt x="116" y="2236"/>
                  </a:lnTo>
                  <a:lnTo>
                    <a:pt x="148" y="2222"/>
                  </a:lnTo>
                  <a:lnTo>
                    <a:pt x="177" y="2204"/>
                  </a:lnTo>
                  <a:lnTo>
                    <a:pt x="202" y="2182"/>
                  </a:lnTo>
                  <a:lnTo>
                    <a:pt x="223" y="2155"/>
                  </a:lnTo>
                  <a:lnTo>
                    <a:pt x="241" y="2127"/>
                  </a:lnTo>
                  <a:lnTo>
                    <a:pt x="254" y="2095"/>
                  </a:lnTo>
                  <a:lnTo>
                    <a:pt x="262" y="2060"/>
                  </a:lnTo>
                  <a:lnTo>
                    <a:pt x="292" y="1867"/>
                  </a:lnTo>
                  <a:lnTo>
                    <a:pt x="651" y="1867"/>
                  </a:lnTo>
                  <a:lnTo>
                    <a:pt x="695" y="2090"/>
                  </a:lnTo>
                  <a:lnTo>
                    <a:pt x="703" y="2122"/>
                  </a:lnTo>
                  <a:lnTo>
                    <a:pt x="715" y="2151"/>
                  </a:lnTo>
                  <a:lnTo>
                    <a:pt x="731" y="2177"/>
                  </a:lnTo>
                  <a:lnTo>
                    <a:pt x="751" y="2202"/>
                  </a:lnTo>
                  <a:lnTo>
                    <a:pt x="773" y="2223"/>
                  </a:lnTo>
                  <a:lnTo>
                    <a:pt x="800" y="2241"/>
                  </a:lnTo>
                  <a:lnTo>
                    <a:pt x="828" y="2255"/>
                  </a:lnTo>
                  <a:lnTo>
                    <a:pt x="864" y="2267"/>
                  </a:lnTo>
                  <a:lnTo>
                    <a:pt x="900" y="2272"/>
                  </a:lnTo>
                  <a:lnTo>
                    <a:pt x="936" y="2272"/>
                  </a:lnTo>
                  <a:lnTo>
                    <a:pt x="971" y="2264"/>
                  </a:lnTo>
                  <a:lnTo>
                    <a:pt x="1006" y="2252"/>
                  </a:lnTo>
                  <a:lnTo>
                    <a:pt x="1039" y="2234"/>
                  </a:lnTo>
                  <a:lnTo>
                    <a:pt x="1227" y="2105"/>
                  </a:lnTo>
                  <a:lnTo>
                    <a:pt x="1481" y="2361"/>
                  </a:lnTo>
                  <a:lnTo>
                    <a:pt x="1365" y="2518"/>
                  </a:lnTo>
                  <a:lnTo>
                    <a:pt x="1348" y="2545"/>
                  </a:lnTo>
                  <a:lnTo>
                    <a:pt x="1336" y="2575"/>
                  </a:lnTo>
                  <a:lnTo>
                    <a:pt x="1327" y="2606"/>
                  </a:lnTo>
                  <a:lnTo>
                    <a:pt x="1323" y="2637"/>
                  </a:lnTo>
                  <a:lnTo>
                    <a:pt x="1323" y="2668"/>
                  </a:lnTo>
                  <a:lnTo>
                    <a:pt x="1328" y="2700"/>
                  </a:lnTo>
                  <a:lnTo>
                    <a:pt x="1338" y="2732"/>
                  </a:lnTo>
                  <a:lnTo>
                    <a:pt x="1352" y="2761"/>
                  </a:lnTo>
                  <a:lnTo>
                    <a:pt x="1370" y="2788"/>
                  </a:lnTo>
                  <a:lnTo>
                    <a:pt x="1391" y="2812"/>
                  </a:lnTo>
                  <a:lnTo>
                    <a:pt x="1415" y="2832"/>
                  </a:lnTo>
                  <a:lnTo>
                    <a:pt x="1443" y="2849"/>
                  </a:lnTo>
                  <a:lnTo>
                    <a:pt x="1472" y="2862"/>
                  </a:lnTo>
                  <a:lnTo>
                    <a:pt x="1503" y="2870"/>
                  </a:lnTo>
                  <a:lnTo>
                    <a:pt x="1687" y="2905"/>
                  </a:lnTo>
                  <a:lnTo>
                    <a:pt x="1687" y="3266"/>
                  </a:lnTo>
                  <a:lnTo>
                    <a:pt x="1494" y="3295"/>
                  </a:lnTo>
                  <a:lnTo>
                    <a:pt x="1459" y="3304"/>
                  </a:lnTo>
                  <a:lnTo>
                    <a:pt x="1428" y="3317"/>
                  </a:lnTo>
                  <a:lnTo>
                    <a:pt x="1398" y="3335"/>
                  </a:lnTo>
                  <a:lnTo>
                    <a:pt x="1372" y="3357"/>
                  </a:lnTo>
                  <a:lnTo>
                    <a:pt x="1349" y="3383"/>
                  </a:lnTo>
                  <a:lnTo>
                    <a:pt x="2141" y="3383"/>
                  </a:lnTo>
                  <a:lnTo>
                    <a:pt x="2118" y="3357"/>
                  </a:lnTo>
                  <a:lnTo>
                    <a:pt x="2092" y="3335"/>
                  </a:lnTo>
                  <a:lnTo>
                    <a:pt x="2062" y="3317"/>
                  </a:lnTo>
                  <a:lnTo>
                    <a:pt x="2031" y="3304"/>
                  </a:lnTo>
                  <a:lnTo>
                    <a:pt x="1996" y="3295"/>
                  </a:lnTo>
                  <a:lnTo>
                    <a:pt x="1803" y="3266"/>
                  </a:lnTo>
                  <a:lnTo>
                    <a:pt x="1803" y="2905"/>
                  </a:lnTo>
                  <a:lnTo>
                    <a:pt x="1987" y="2869"/>
                  </a:lnTo>
                  <a:lnTo>
                    <a:pt x="2018" y="2860"/>
                  </a:lnTo>
                  <a:lnTo>
                    <a:pt x="2047" y="2849"/>
                  </a:lnTo>
                  <a:lnTo>
                    <a:pt x="2075" y="2832"/>
                  </a:lnTo>
                  <a:lnTo>
                    <a:pt x="2099" y="2812"/>
                  </a:lnTo>
                  <a:lnTo>
                    <a:pt x="2120" y="2787"/>
                  </a:lnTo>
                  <a:lnTo>
                    <a:pt x="2138" y="2761"/>
                  </a:lnTo>
                  <a:lnTo>
                    <a:pt x="2152" y="2732"/>
                  </a:lnTo>
                  <a:lnTo>
                    <a:pt x="2162" y="2700"/>
                  </a:lnTo>
                  <a:lnTo>
                    <a:pt x="2167" y="2668"/>
                  </a:lnTo>
                  <a:lnTo>
                    <a:pt x="2167" y="2637"/>
                  </a:lnTo>
                  <a:lnTo>
                    <a:pt x="2163" y="2606"/>
                  </a:lnTo>
                  <a:lnTo>
                    <a:pt x="2154" y="2575"/>
                  </a:lnTo>
                  <a:lnTo>
                    <a:pt x="2142" y="2545"/>
                  </a:lnTo>
                  <a:lnTo>
                    <a:pt x="2125" y="2518"/>
                  </a:lnTo>
                  <a:lnTo>
                    <a:pt x="2009" y="2361"/>
                  </a:lnTo>
                  <a:lnTo>
                    <a:pt x="2263" y="2105"/>
                  </a:lnTo>
                  <a:lnTo>
                    <a:pt x="2451" y="2234"/>
                  </a:lnTo>
                  <a:lnTo>
                    <a:pt x="2484" y="2252"/>
                  </a:lnTo>
                  <a:lnTo>
                    <a:pt x="2519" y="2264"/>
                  </a:lnTo>
                  <a:lnTo>
                    <a:pt x="2554" y="2271"/>
                  </a:lnTo>
                  <a:lnTo>
                    <a:pt x="2590" y="2272"/>
                  </a:lnTo>
                  <a:lnTo>
                    <a:pt x="2626" y="2267"/>
                  </a:lnTo>
                  <a:lnTo>
                    <a:pt x="2662" y="2255"/>
                  </a:lnTo>
                  <a:lnTo>
                    <a:pt x="2690" y="2241"/>
                  </a:lnTo>
                  <a:lnTo>
                    <a:pt x="2717" y="2223"/>
                  </a:lnTo>
                  <a:lnTo>
                    <a:pt x="2739" y="2202"/>
                  </a:lnTo>
                  <a:lnTo>
                    <a:pt x="2759" y="2177"/>
                  </a:lnTo>
                  <a:lnTo>
                    <a:pt x="2775" y="2151"/>
                  </a:lnTo>
                  <a:lnTo>
                    <a:pt x="2788" y="2122"/>
                  </a:lnTo>
                  <a:lnTo>
                    <a:pt x="2795" y="2090"/>
                  </a:lnTo>
                  <a:lnTo>
                    <a:pt x="2839" y="1867"/>
                  </a:lnTo>
                  <a:lnTo>
                    <a:pt x="3198" y="1867"/>
                  </a:lnTo>
                  <a:lnTo>
                    <a:pt x="3228" y="2060"/>
                  </a:lnTo>
                  <a:lnTo>
                    <a:pt x="3236" y="2095"/>
                  </a:lnTo>
                  <a:lnTo>
                    <a:pt x="3249" y="2127"/>
                  </a:lnTo>
                  <a:lnTo>
                    <a:pt x="3267" y="2155"/>
                  </a:lnTo>
                  <a:lnTo>
                    <a:pt x="3288" y="2182"/>
                  </a:lnTo>
                  <a:lnTo>
                    <a:pt x="3313" y="2204"/>
                  </a:lnTo>
                  <a:lnTo>
                    <a:pt x="3342" y="2222"/>
                  </a:lnTo>
                  <a:lnTo>
                    <a:pt x="3374" y="2236"/>
                  </a:lnTo>
                  <a:lnTo>
                    <a:pt x="3374" y="117"/>
                  </a:lnTo>
                  <a:lnTo>
                    <a:pt x="2188" y="117"/>
                  </a:lnTo>
                  <a:lnTo>
                    <a:pt x="2196" y="118"/>
                  </a:lnTo>
                  <a:lnTo>
                    <a:pt x="2210" y="124"/>
                  </a:lnTo>
                  <a:lnTo>
                    <a:pt x="2222" y="134"/>
                  </a:lnTo>
                  <a:lnTo>
                    <a:pt x="2231" y="145"/>
                  </a:lnTo>
                  <a:lnTo>
                    <a:pt x="2237" y="159"/>
                  </a:lnTo>
                  <a:lnTo>
                    <a:pt x="2239" y="174"/>
                  </a:lnTo>
                  <a:lnTo>
                    <a:pt x="2237" y="190"/>
                  </a:lnTo>
                  <a:lnTo>
                    <a:pt x="2190" y="365"/>
                  </a:lnTo>
                  <a:lnTo>
                    <a:pt x="2277" y="397"/>
                  </a:lnTo>
                  <a:lnTo>
                    <a:pt x="2363" y="433"/>
                  </a:lnTo>
                  <a:lnTo>
                    <a:pt x="2445" y="474"/>
                  </a:lnTo>
                  <a:lnTo>
                    <a:pt x="2537" y="314"/>
                  </a:lnTo>
                  <a:lnTo>
                    <a:pt x="2547" y="302"/>
                  </a:lnTo>
                  <a:lnTo>
                    <a:pt x="2559" y="293"/>
                  </a:lnTo>
                  <a:lnTo>
                    <a:pt x="2573" y="287"/>
                  </a:lnTo>
                  <a:lnTo>
                    <a:pt x="2588" y="285"/>
                  </a:lnTo>
                  <a:lnTo>
                    <a:pt x="2603" y="287"/>
                  </a:lnTo>
                  <a:lnTo>
                    <a:pt x="2616" y="293"/>
                  </a:lnTo>
                  <a:lnTo>
                    <a:pt x="2629" y="302"/>
                  </a:lnTo>
                  <a:lnTo>
                    <a:pt x="2639" y="315"/>
                  </a:lnTo>
                  <a:lnTo>
                    <a:pt x="2644" y="329"/>
                  </a:lnTo>
                  <a:lnTo>
                    <a:pt x="2646" y="343"/>
                  </a:lnTo>
                  <a:lnTo>
                    <a:pt x="2644" y="358"/>
                  </a:lnTo>
                  <a:lnTo>
                    <a:pt x="2639" y="372"/>
                  </a:lnTo>
                  <a:lnTo>
                    <a:pt x="2546" y="533"/>
                  </a:lnTo>
                  <a:lnTo>
                    <a:pt x="2622" y="585"/>
                  </a:lnTo>
                  <a:lnTo>
                    <a:pt x="2696" y="642"/>
                  </a:lnTo>
                  <a:lnTo>
                    <a:pt x="2766" y="702"/>
                  </a:lnTo>
                  <a:lnTo>
                    <a:pt x="2896" y="571"/>
                  </a:lnTo>
                  <a:lnTo>
                    <a:pt x="2908" y="562"/>
                  </a:lnTo>
                  <a:lnTo>
                    <a:pt x="2922" y="556"/>
                  </a:lnTo>
                  <a:lnTo>
                    <a:pt x="2937" y="554"/>
                  </a:lnTo>
                  <a:lnTo>
                    <a:pt x="2952" y="556"/>
                  </a:lnTo>
                  <a:lnTo>
                    <a:pt x="2965" y="562"/>
                  </a:lnTo>
                  <a:lnTo>
                    <a:pt x="2978" y="571"/>
                  </a:lnTo>
                  <a:lnTo>
                    <a:pt x="2988" y="583"/>
                  </a:lnTo>
                  <a:lnTo>
                    <a:pt x="2993" y="597"/>
                  </a:lnTo>
                  <a:lnTo>
                    <a:pt x="2995" y="612"/>
                  </a:lnTo>
                  <a:lnTo>
                    <a:pt x="2993" y="627"/>
                  </a:lnTo>
                  <a:lnTo>
                    <a:pt x="2988" y="641"/>
                  </a:lnTo>
                  <a:lnTo>
                    <a:pt x="2978" y="653"/>
                  </a:lnTo>
                  <a:lnTo>
                    <a:pt x="2848" y="784"/>
                  </a:lnTo>
                  <a:lnTo>
                    <a:pt x="2895" y="836"/>
                  </a:lnTo>
                  <a:lnTo>
                    <a:pt x="2939" y="890"/>
                  </a:lnTo>
                  <a:lnTo>
                    <a:pt x="2980" y="945"/>
                  </a:lnTo>
                  <a:lnTo>
                    <a:pt x="3019" y="1002"/>
                  </a:lnTo>
                  <a:lnTo>
                    <a:pt x="3176" y="912"/>
                  </a:lnTo>
                  <a:lnTo>
                    <a:pt x="3191" y="906"/>
                  </a:lnTo>
                  <a:lnTo>
                    <a:pt x="3206" y="904"/>
                  </a:lnTo>
                  <a:lnTo>
                    <a:pt x="3220" y="906"/>
                  </a:lnTo>
                  <a:lnTo>
                    <a:pt x="3234" y="912"/>
                  </a:lnTo>
                  <a:lnTo>
                    <a:pt x="3246" y="921"/>
                  </a:lnTo>
                  <a:lnTo>
                    <a:pt x="3255" y="933"/>
                  </a:lnTo>
                  <a:lnTo>
                    <a:pt x="3262" y="948"/>
                  </a:lnTo>
                  <a:lnTo>
                    <a:pt x="3264" y="963"/>
                  </a:lnTo>
                  <a:lnTo>
                    <a:pt x="3262" y="978"/>
                  </a:lnTo>
                  <a:lnTo>
                    <a:pt x="3256" y="992"/>
                  </a:lnTo>
                  <a:lnTo>
                    <a:pt x="3247" y="1003"/>
                  </a:lnTo>
                  <a:lnTo>
                    <a:pt x="3234" y="1013"/>
                  </a:lnTo>
                  <a:lnTo>
                    <a:pt x="3079" y="1103"/>
                  </a:lnTo>
                  <a:lnTo>
                    <a:pt x="3117" y="1177"/>
                  </a:lnTo>
                  <a:lnTo>
                    <a:pt x="3151" y="1255"/>
                  </a:lnTo>
                  <a:lnTo>
                    <a:pt x="3179" y="1334"/>
                  </a:lnTo>
                  <a:lnTo>
                    <a:pt x="3180" y="1336"/>
                  </a:lnTo>
                  <a:lnTo>
                    <a:pt x="3182" y="1337"/>
                  </a:lnTo>
                  <a:lnTo>
                    <a:pt x="3182" y="1340"/>
                  </a:lnTo>
                  <a:lnTo>
                    <a:pt x="3183" y="1342"/>
                  </a:lnTo>
                  <a:lnTo>
                    <a:pt x="3183" y="1344"/>
                  </a:lnTo>
                  <a:lnTo>
                    <a:pt x="3204" y="1416"/>
                  </a:lnTo>
                  <a:lnTo>
                    <a:pt x="3223" y="1488"/>
                  </a:lnTo>
                  <a:lnTo>
                    <a:pt x="3223" y="1507"/>
                  </a:lnTo>
                  <a:lnTo>
                    <a:pt x="3219" y="1525"/>
                  </a:lnTo>
                  <a:lnTo>
                    <a:pt x="3210" y="1540"/>
                  </a:lnTo>
                  <a:lnTo>
                    <a:pt x="3196" y="1552"/>
                  </a:lnTo>
                  <a:lnTo>
                    <a:pt x="3178" y="1558"/>
                  </a:lnTo>
                  <a:lnTo>
                    <a:pt x="3172" y="1559"/>
                  </a:lnTo>
                  <a:lnTo>
                    <a:pt x="3166" y="1559"/>
                  </a:lnTo>
                  <a:lnTo>
                    <a:pt x="3151" y="1557"/>
                  </a:lnTo>
                  <a:lnTo>
                    <a:pt x="3136" y="1551"/>
                  </a:lnTo>
                  <a:lnTo>
                    <a:pt x="3124" y="1541"/>
                  </a:lnTo>
                  <a:lnTo>
                    <a:pt x="3115" y="1528"/>
                  </a:lnTo>
                  <a:lnTo>
                    <a:pt x="3109" y="1513"/>
                  </a:lnTo>
                  <a:lnTo>
                    <a:pt x="3099" y="1472"/>
                  </a:lnTo>
                  <a:lnTo>
                    <a:pt x="3088" y="1432"/>
                  </a:lnTo>
                  <a:lnTo>
                    <a:pt x="2315" y="1683"/>
                  </a:lnTo>
                  <a:lnTo>
                    <a:pt x="2307" y="1685"/>
                  </a:lnTo>
                  <a:lnTo>
                    <a:pt x="2297" y="1686"/>
                  </a:lnTo>
                  <a:lnTo>
                    <a:pt x="2283" y="1684"/>
                  </a:lnTo>
                  <a:lnTo>
                    <a:pt x="2270" y="1679"/>
                  </a:lnTo>
                  <a:lnTo>
                    <a:pt x="2258" y="1670"/>
                  </a:lnTo>
                  <a:lnTo>
                    <a:pt x="2248" y="1660"/>
                  </a:lnTo>
                  <a:lnTo>
                    <a:pt x="2242" y="1646"/>
                  </a:lnTo>
                  <a:lnTo>
                    <a:pt x="2239" y="1631"/>
                  </a:lnTo>
                  <a:lnTo>
                    <a:pt x="2241" y="1615"/>
                  </a:lnTo>
                  <a:lnTo>
                    <a:pt x="2245" y="1602"/>
                  </a:lnTo>
                  <a:lnTo>
                    <a:pt x="2254" y="1589"/>
                  </a:lnTo>
                  <a:lnTo>
                    <a:pt x="2265" y="1579"/>
                  </a:lnTo>
                  <a:lnTo>
                    <a:pt x="2279" y="1573"/>
                  </a:lnTo>
                  <a:lnTo>
                    <a:pt x="3051" y="1322"/>
                  </a:lnTo>
                  <a:lnTo>
                    <a:pt x="3016" y="1237"/>
                  </a:lnTo>
                  <a:lnTo>
                    <a:pt x="2975" y="1156"/>
                  </a:lnTo>
                  <a:lnTo>
                    <a:pt x="2929" y="1078"/>
                  </a:lnTo>
                  <a:lnTo>
                    <a:pt x="2879" y="1003"/>
                  </a:lnTo>
                  <a:lnTo>
                    <a:pt x="2824" y="931"/>
                  </a:lnTo>
                  <a:lnTo>
                    <a:pt x="2765" y="864"/>
                  </a:lnTo>
                  <a:lnTo>
                    <a:pt x="2700" y="800"/>
                  </a:lnTo>
                  <a:lnTo>
                    <a:pt x="2632" y="740"/>
                  </a:lnTo>
                  <a:lnTo>
                    <a:pt x="2561" y="684"/>
                  </a:lnTo>
                  <a:lnTo>
                    <a:pt x="2487" y="633"/>
                  </a:lnTo>
                  <a:lnTo>
                    <a:pt x="2409" y="587"/>
                  </a:lnTo>
                  <a:lnTo>
                    <a:pt x="2329" y="545"/>
                  </a:lnTo>
                  <a:lnTo>
                    <a:pt x="2246" y="509"/>
                  </a:lnTo>
                  <a:lnTo>
                    <a:pt x="2162" y="478"/>
                  </a:lnTo>
                  <a:lnTo>
                    <a:pt x="2074" y="453"/>
                  </a:lnTo>
                  <a:lnTo>
                    <a:pt x="1985" y="433"/>
                  </a:lnTo>
                  <a:lnTo>
                    <a:pt x="1895" y="419"/>
                  </a:lnTo>
                  <a:lnTo>
                    <a:pt x="1803" y="412"/>
                  </a:lnTo>
                  <a:lnTo>
                    <a:pt x="1803" y="1225"/>
                  </a:lnTo>
                  <a:lnTo>
                    <a:pt x="1800" y="1243"/>
                  </a:lnTo>
                  <a:lnTo>
                    <a:pt x="1792" y="1260"/>
                  </a:lnTo>
                  <a:lnTo>
                    <a:pt x="1779" y="1272"/>
                  </a:lnTo>
                  <a:lnTo>
                    <a:pt x="1763" y="1280"/>
                  </a:lnTo>
                  <a:lnTo>
                    <a:pt x="1745" y="1283"/>
                  </a:lnTo>
                  <a:lnTo>
                    <a:pt x="1727" y="1280"/>
                  </a:lnTo>
                  <a:lnTo>
                    <a:pt x="1711" y="1272"/>
                  </a:lnTo>
                  <a:lnTo>
                    <a:pt x="1698" y="1260"/>
                  </a:lnTo>
                  <a:lnTo>
                    <a:pt x="1690" y="1243"/>
                  </a:lnTo>
                  <a:lnTo>
                    <a:pt x="1687" y="1225"/>
                  </a:lnTo>
                  <a:lnTo>
                    <a:pt x="1687" y="412"/>
                  </a:lnTo>
                  <a:lnTo>
                    <a:pt x="1596" y="418"/>
                  </a:lnTo>
                  <a:lnTo>
                    <a:pt x="1506" y="432"/>
                  </a:lnTo>
                  <a:lnTo>
                    <a:pt x="1417" y="451"/>
                  </a:lnTo>
                  <a:lnTo>
                    <a:pt x="1330" y="476"/>
                  </a:lnTo>
                  <a:lnTo>
                    <a:pt x="1246" y="507"/>
                  </a:lnTo>
                  <a:lnTo>
                    <a:pt x="1163" y="543"/>
                  </a:lnTo>
                  <a:lnTo>
                    <a:pt x="1083" y="584"/>
                  </a:lnTo>
                  <a:lnTo>
                    <a:pt x="1006" y="630"/>
                  </a:lnTo>
                  <a:lnTo>
                    <a:pt x="932" y="682"/>
                  </a:lnTo>
                  <a:lnTo>
                    <a:pt x="860" y="737"/>
                  </a:lnTo>
                  <a:lnTo>
                    <a:pt x="792" y="798"/>
                  </a:lnTo>
                  <a:lnTo>
                    <a:pt x="729" y="861"/>
                  </a:lnTo>
                  <a:lnTo>
                    <a:pt x="668" y="929"/>
                  </a:lnTo>
                  <a:lnTo>
                    <a:pt x="613" y="1001"/>
                  </a:lnTo>
                  <a:lnTo>
                    <a:pt x="563" y="1077"/>
                  </a:lnTo>
                  <a:lnTo>
                    <a:pt x="516" y="1155"/>
                  </a:lnTo>
                  <a:lnTo>
                    <a:pt x="475" y="1238"/>
                  </a:lnTo>
                  <a:lnTo>
                    <a:pt x="439" y="1322"/>
                  </a:lnTo>
                  <a:lnTo>
                    <a:pt x="1209" y="1573"/>
                  </a:lnTo>
                  <a:lnTo>
                    <a:pt x="1223" y="1579"/>
                  </a:lnTo>
                  <a:lnTo>
                    <a:pt x="1234" y="1589"/>
                  </a:lnTo>
                  <a:lnTo>
                    <a:pt x="1243" y="1602"/>
                  </a:lnTo>
                  <a:lnTo>
                    <a:pt x="1248" y="1615"/>
                  </a:lnTo>
                  <a:lnTo>
                    <a:pt x="1249" y="1631"/>
                  </a:lnTo>
                  <a:lnTo>
                    <a:pt x="1246" y="1646"/>
                  </a:lnTo>
                  <a:lnTo>
                    <a:pt x="1239" y="1660"/>
                  </a:lnTo>
                  <a:lnTo>
                    <a:pt x="1230" y="1670"/>
                  </a:lnTo>
                  <a:lnTo>
                    <a:pt x="1218" y="1679"/>
                  </a:lnTo>
                  <a:lnTo>
                    <a:pt x="1206" y="1684"/>
                  </a:lnTo>
                  <a:lnTo>
                    <a:pt x="1191" y="1686"/>
                  </a:lnTo>
                  <a:lnTo>
                    <a:pt x="1173" y="1683"/>
                  </a:lnTo>
                  <a:lnTo>
                    <a:pt x="402" y="1433"/>
                  </a:lnTo>
                  <a:lnTo>
                    <a:pt x="391" y="1472"/>
                  </a:lnTo>
                  <a:lnTo>
                    <a:pt x="381" y="1511"/>
                  </a:lnTo>
                  <a:lnTo>
                    <a:pt x="375" y="1526"/>
                  </a:lnTo>
                  <a:lnTo>
                    <a:pt x="367" y="1538"/>
                  </a:lnTo>
                  <a:lnTo>
                    <a:pt x="355" y="1547"/>
                  </a:lnTo>
                  <a:lnTo>
                    <a:pt x="342" y="1554"/>
                  </a:lnTo>
                  <a:lnTo>
                    <a:pt x="327" y="1557"/>
                  </a:lnTo>
                  <a:lnTo>
                    <a:pt x="312" y="1556"/>
                  </a:lnTo>
                  <a:lnTo>
                    <a:pt x="294" y="1548"/>
                  </a:lnTo>
                  <a:lnTo>
                    <a:pt x="280" y="1537"/>
                  </a:lnTo>
                  <a:lnTo>
                    <a:pt x="271" y="1522"/>
                  </a:lnTo>
                  <a:lnTo>
                    <a:pt x="267" y="1505"/>
                  </a:lnTo>
                  <a:lnTo>
                    <a:pt x="268" y="1486"/>
                  </a:lnTo>
                  <a:lnTo>
                    <a:pt x="284" y="1418"/>
                  </a:lnTo>
                  <a:lnTo>
                    <a:pt x="305" y="1351"/>
                  </a:lnTo>
                  <a:lnTo>
                    <a:pt x="305" y="1348"/>
                  </a:lnTo>
                  <a:lnTo>
                    <a:pt x="306" y="1344"/>
                  </a:lnTo>
                  <a:lnTo>
                    <a:pt x="306" y="1340"/>
                  </a:lnTo>
                  <a:lnTo>
                    <a:pt x="308" y="1334"/>
                  </a:lnTo>
                  <a:lnTo>
                    <a:pt x="311" y="1329"/>
                  </a:lnTo>
                  <a:lnTo>
                    <a:pt x="314" y="1325"/>
                  </a:lnTo>
                  <a:lnTo>
                    <a:pt x="343" y="1249"/>
                  </a:lnTo>
                  <a:lnTo>
                    <a:pt x="375" y="1175"/>
                  </a:lnTo>
                  <a:lnTo>
                    <a:pt x="411" y="1104"/>
                  </a:lnTo>
                  <a:lnTo>
                    <a:pt x="255" y="1013"/>
                  </a:lnTo>
                  <a:lnTo>
                    <a:pt x="242" y="1003"/>
                  </a:lnTo>
                  <a:lnTo>
                    <a:pt x="233" y="992"/>
                  </a:lnTo>
                  <a:lnTo>
                    <a:pt x="227" y="978"/>
                  </a:lnTo>
                  <a:lnTo>
                    <a:pt x="225" y="963"/>
                  </a:lnTo>
                  <a:lnTo>
                    <a:pt x="227" y="948"/>
                  </a:lnTo>
                  <a:lnTo>
                    <a:pt x="233" y="933"/>
                  </a:lnTo>
                  <a:lnTo>
                    <a:pt x="242" y="921"/>
                  </a:lnTo>
                  <a:lnTo>
                    <a:pt x="255" y="912"/>
                  </a:lnTo>
                  <a:lnTo>
                    <a:pt x="269" y="906"/>
                  </a:lnTo>
                  <a:lnTo>
                    <a:pt x="283" y="904"/>
                  </a:lnTo>
                  <a:lnTo>
                    <a:pt x="298" y="906"/>
                  </a:lnTo>
                  <a:lnTo>
                    <a:pt x="313" y="912"/>
                  </a:lnTo>
                  <a:lnTo>
                    <a:pt x="471" y="1003"/>
                  </a:lnTo>
                  <a:lnTo>
                    <a:pt x="524" y="927"/>
                  </a:lnTo>
                  <a:lnTo>
                    <a:pt x="581" y="854"/>
                  </a:lnTo>
                  <a:lnTo>
                    <a:pt x="642" y="785"/>
                  </a:lnTo>
                  <a:lnTo>
                    <a:pt x="511" y="653"/>
                  </a:lnTo>
                  <a:lnTo>
                    <a:pt x="501" y="641"/>
                  </a:lnTo>
                  <a:lnTo>
                    <a:pt x="495" y="627"/>
                  </a:lnTo>
                  <a:lnTo>
                    <a:pt x="494" y="612"/>
                  </a:lnTo>
                  <a:lnTo>
                    <a:pt x="495" y="597"/>
                  </a:lnTo>
                  <a:lnTo>
                    <a:pt x="501" y="583"/>
                  </a:lnTo>
                  <a:lnTo>
                    <a:pt x="511" y="571"/>
                  </a:lnTo>
                  <a:lnTo>
                    <a:pt x="524" y="561"/>
                  </a:lnTo>
                  <a:lnTo>
                    <a:pt x="537" y="556"/>
                  </a:lnTo>
                  <a:lnTo>
                    <a:pt x="552" y="554"/>
                  </a:lnTo>
                  <a:lnTo>
                    <a:pt x="567" y="556"/>
                  </a:lnTo>
                  <a:lnTo>
                    <a:pt x="581" y="561"/>
                  </a:lnTo>
                  <a:lnTo>
                    <a:pt x="592" y="571"/>
                  </a:lnTo>
                  <a:lnTo>
                    <a:pt x="724" y="702"/>
                  </a:lnTo>
                  <a:lnTo>
                    <a:pt x="793" y="642"/>
                  </a:lnTo>
                  <a:lnTo>
                    <a:pt x="867" y="585"/>
                  </a:lnTo>
                  <a:lnTo>
                    <a:pt x="943" y="532"/>
                  </a:lnTo>
                  <a:lnTo>
                    <a:pt x="850" y="372"/>
                  </a:lnTo>
                  <a:lnTo>
                    <a:pt x="845" y="358"/>
                  </a:lnTo>
                  <a:lnTo>
                    <a:pt x="843" y="343"/>
                  </a:lnTo>
                  <a:lnTo>
                    <a:pt x="845" y="329"/>
                  </a:lnTo>
                  <a:lnTo>
                    <a:pt x="850" y="315"/>
                  </a:lnTo>
                  <a:lnTo>
                    <a:pt x="860" y="302"/>
                  </a:lnTo>
                  <a:lnTo>
                    <a:pt x="871" y="293"/>
                  </a:lnTo>
                  <a:lnTo>
                    <a:pt x="886" y="286"/>
                  </a:lnTo>
                  <a:lnTo>
                    <a:pt x="901" y="285"/>
                  </a:lnTo>
                  <a:lnTo>
                    <a:pt x="916" y="287"/>
                  </a:lnTo>
                  <a:lnTo>
                    <a:pt x="930" y="293"/>
                  </a:lnTo>
                  <a:lnTo>
                    <a:pt x="942" y="302"/>
                  </a:lnTo>
                  <a:lnTo>
                    <a:pt x="952" y="314"/>
                  </a:lnTo>
                  <a:lnTo>
                    <a:pt x="1043" y="474"/>
                  </a:lnTo>
                  <a:lnTo>
                    <a:pt x="1126" y="432"/>
                  </a:lnTo>
                  <a:lnTo>
                    <a:pt x="1211" y="396"/>
                  </a:lnTo>
                  <a:lnTo>
                    <a:pt x="1299" y="364"/>
                  </a:lnTo>
                  <a:lnTo>
                    <a:pt x="1252" y="190"/>
                  </a:lnTo>
                  <a:lnTo>
                    <a:pt x="1250" y="174"/>
                  </a:lnTo>
                  <a:lnTo>
                    <a:pt x="1251" y="159"/>
                  </a:lnTo>
                  <a:lnTo>
                    <a:pt x="1257" y="145"/>
                  </a:lnTo>
                  <a:lnTo>
                    <a:pt x="1266" y="134"/>
                  </a:lnTo>
                  <a:lnTo>
                    <a:pt x="1279" y="124"/>
                  </a:lnTo>
                  <a:lnTo>
                    <a:pt x="1292" y="118"/>
                  </a:lnTo>
                  <a:lnTo>
                    <a:pt x="1301" y="117"/>
                  </a:lnTo>
                  <a:lnTo>
                    <a:pt x="116" y="117"/>
                  </a:lnTo>
                  <a:close/>
                  <a:moveTo>
                    <a:pt x="0" y="0"/>
                  </a:moveTo>
                  <a:lnTo>
                    <a:pt x="3490" y="0"/>
                  </a:lnTo>
                  <a:lnTo>
                    <a:pt x="3490" y="3500"/>
                  </a:lnTo>
                  <a:lnTo>
                    <a:pt x="0" y="3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Freeform 606">
            <a:extLst>
              <a:ext uri="{FF2B5EF4-FFF2-40B4-BE49-F238E27FC236}">
                <a16:creationId xmlns:a16="http://schemas.microsoft.com/office/drawing/2014/main" id="{2E24C1B5-69DD-4559-A709-F74C3BE24305}"/>
              </a:ext>
            </a:extLst>
          </p:cNvPr>
          <p:cNvSpPr>
            <a:spLocks noEditPoints="1"/>
          </p:cNvSpPr>
          <p:nvPr/>
        </p:nvSpPr>
        <p:spPr bwMode="auto">
          <a:xfrm>
            <a:off x="5997950" y="3390097"/>
            <a:ext cx="511175" cy="511175"/>
          </a:xfrm>
          <a:custGeom>
            <a:avLst/>
            <a:gdLst>
              <a:gd name="T0" fmla="*/ 1623 w 3542"/>
              <a:gd name="T1" fmla="*/ 3074 h 3542"/>
              <a:gd name="T2" fmla="*/ 1750 w 3542"/>
              <a:gd name="T3" fmla="*/ 3384 h 3542"/>
              <a:gd name="T4" fmla="*/ 2076 w 3542"/>
              <a:gd name="T5" fmla="*/ 3308 h 3542"/>
              <a:gd name="T6" fmla="*/ 2050 w 3542"/>
              <a:gd name="T7" fmla="*/ 2973 h 3542"/>
              <a:gd name="T8" fmla="*/ 268 w 3542"/>
              <a:gd name="T9" fmla="*/ 2798 h 3542"/>
              <a:gd name="T10" fmla="*/ 142 w 3542"/>
              <a:gd name="T11" fmla="*/ 3108 h 3542"/>
              <a:gd name="T12" fmla="*/ 428 w 3542"/>
              <a:gd name="T13" fmla="*/ 3281 h 3542"/>
              <a:gd name="T14" fmla="*/ 644 w 3542"/>
              <a:gd name="T15" fmla="*/ 3027 h 3542"/>
              <a:gd name="T16" fmla="*/ 428 w 3542"/>
              <a:gd name="T17" fmla="*/ 2772 h 3542"/>
              <a:gd name="T18" fmla="*/ 2771 w 3542"/>
              <a:gd name="T19" fmla="*/ 2615 h 3542"/>
              <a:gd name="T20" fmla="*/ 2898 w 3542"/>
              <a:gd name="T21" fmla="*/ 2769 h 3542"/>
              <a:gd name="T22" fmla="*/ 3025 w 3542"/>
              <a:gd name="T23" fmla="*/ 2615 h 3542"/>
              <a:gd name="T24" fmla="*/ 1819 w 3542"/>
              <a:gd name="T25" fmla="*/ 1227 h 3542"/>
              <a:gd name="T26" fmla="*/ 1507 w 3542"/>
              <a:gd name="T27" fmla="*/ 1470 h 3542"/>
              <a:gd name="T28" fmla="*/ 1579 w 3542"/>
              <a:gd name="T29" fmla="*/ 1867 h 3542"/>
              <a:gd name="T30" fmla="*/ 1963 w 3542"/>
              <a:gd name="T31" fmla="*/ 1985 h 3542"/>
              <a:gd name="T32" fmla="*/ 2242 w 3542"/>
              <a:gd name="T33" fmla="*/ 1706 h 3542"/>
              <a:gd name="T34" fmla="*/ 2124 w 3542"/>
              <a:gd name="T35" fmla="*/ 1321 h 3542"/>
              <a:gd name="T36" fmla="*/ 787 w 3542"/>
              <a:gd name="T37" fmla="*/ 462 h 3542"/>
              <a:gd name="T38" fmla="*/ 731 w 3542"/>
              <a:gd name="T39" fmla="*/ 652 h 3542"/>
              <a:gd name="T40" fmla="*/ 928 w 3542"/>
              <a:gd name="T41" fmla="*/ 671 h 3542"/>
              <a:gd name="T42" fmla="*/ 909 w 3542"/>
              <a:gd name="T43" fmla="*/ 473 h 3542"/>
              <a:gd name="T44" fmla="*/ 2973 w 3542"/>
              <a:gd name="T45" fmla="*/ 204 h 3542"/>
              <a:gd name="T46" fmla="*/ 2947 w 3542"/>
              <a:gd name="T47" fmla="*/ 539 h 3542"/>
              <a:gd name="T48" fmla="*/ 3274 w 3542"/>
              <a:gd name="T49" fmla="*/ 615 h 3542"/>
              <a:gd name="T50" fmla="*/ 3400 w 3542"/>
              <a:gd name="T51" fmla="*/ 305 h 3542"/>
              <a:gd name="T52" fmla="*/ 3156 w 3542"/>
              <a:gd name="T53" fmla="*/ 0 h 3542"/>
              <a:gd name="T54" fmla="*/ 3497 w 3542"/>
              <a:gd name="T55" fmla="*/ 205 h 3542"/>
              <a:gd name="T56" fmla="*/ 3472 w 3542"/>
              <a:gd name="T57" fmla="*/ 608 h 3542"/>
              <a:gd name="T58" fmla="*/ 3106 w 3542"/>
              <a:gd name="T59" fmla="*/ 770 h 3542"/>
              <a:gd name="T60" fmla="*/ 2354 w 3542"/>
              <a:gd name="T61" fmla="*/ 1440 h 3542"/>
              <a:gd name="T62" fmla="*/ 2274 w 3542"/>
              <a:gd name="T63" fmla="*/ 1926 h 3542"/>
              <a:gd name="T64" fmla="*/ 3050 w 3542"/>
              <a:gd name="T65" fmla="*/ 2432 h 3542"/>
              <a:gd name="T66" fmla="*/ 3127 w 3542"/>
              <a:gd name="T67" fmla="*/ 2758 h 3542"/>
              <a:gd name="T68" fmla="*/ 2816 w 3542"/>
              <a:gd name="T69" fmla="*/ 2885 h 3542"/>
              <a:gd name="T70" fmla="*/ 2643 w 3542"/>
              <a:gd name="T71" fmla="*/ 2605 h 3542"/>
              <a:gd name="T72" fmla="*/ 1932 w 3542"/>
              <a:gd name="T73" fmla="*/ 2121 h 3542"/>
              <a:gd name="T74" fmla="*/ 2225 w 3542"/>
              <a:gd name="T75" fmla="*/ 3009 h 3542"/>
              <a:gd name="T76" fmla="*/ 2156 w 3542"/>
              <a:gd name="T77" fmla="*/ 3412 h 3542"/>
              <a:gd name="T78" fmla="*/ 1772 w 3542"/>
              <a:gd name="T79" fmla="*/ 3530 h 3542"/>
              <a:gd name="T80" fmla="*/ 1493 w 3542"/>
              <a:gd name="T81" fmla="*/ 3251 h 3542"/>
              <a:gd name="T82" fmla="*/ 1626 w 3542"/>
              <a:gd name="T83" fmla="*/ 2855 h 3542"/>
              <a:gd name="T84" fmla="*/ 1597 w 3542"/>
              <a:gd name="T85" fmla="*/ 2047 h 3542"/>
              <a:gd name="T86" fmla="*/ 747 w 3542"/>
              <a:gd name="T87" fmla="*/ 3166 h 3542"/>
              <a:gd name="T88" fmla="*/ 435 w 3542"/>
              <a:gd name="T89" fmla="*/ 3410 h 3542"/>
              <a:gd name="T90" fmla="*/ 70 w 3542"/>
              <a:gd name="T91" fmla="*/ 3247 h 3542"/>
              <a:gd name="T92" fmla="*/ 45 w 3542"/>
              <a:gd name="T93" fmla="*/ 2845 h 3542"/>
              <a:gd name="T94" fmla="*/ 386 w 3542"/>
              <a:gd name="T95" fmla="*/ 2640 h 3542"/>
              <a:gd name="T96" fmla="*/ 1403 w 3542"/>
              <a:gd name="T97" fmla="*/ 1831 h 3542"/>
              <a:gd name="T98" fmla="*/ 1430 w 3542"/>
              <a:gd name="T99" fmla="*/ 1341 h 3542"/>
              <a:gd name="T100" fmla="*/ 719 w 3542"/>
              <a:gd name="T101" fmla="*/ 808 h 3542"/>
              <a:gd name="T102" fmla="*/ 592 w 3542"/>
              <a:gd name="T103" fmla="*/ 498 h 3542"/>
              <a:gd name="T104" fmla="*/ 879 w 3542"/>
              <a:gd name="T105" fmla="*/ 325 h 3542"/>
              <a:gd name="T106" fmla="*/ 1095 w 3542"/>
              <a:gd name="T107" fmla="*/ 580 h 3542"/>
              <a:gd name="T108" fmla="*/ 1753 w 3542"/>
              <a:gd name="T109" fmla="*/ 1108 h 3542"/>
              <a:gd name="T110" fmla="*/ 2816 w 3542"/>
              <a:gd name="T111" fmla="*/ 571 h 3542"/>
              <a:gd name="T112" fmla="*/ 2839 w 3542"/>
              <a:gd name="T113" fmla="*/ 165 h 3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42" h="3542">
                <a:moveTo>
                  <a:pt x="1868" y="2898"/>
                </a:moveTo>
                <a:lnTo>
                  <a:pt x="1826" y="2901"/>
                </a:lnTo>
                <a:lnTo>
                  <a:pt x="1786" y="2911"/>
                </a:lnTo>
                <a:lnTo>
                  <a:pt x="1750" y="2927"/>
                </a:lnTo>
                <a:lnTo>
                  <a:pt x="1715" y="2947"/>
                </a:lnTo>
                <a:lnTo>
                  <a:pt x="1685" y="2973"/>
                </a:lnTo>
                <a:lnTo>
                  <a:pt x="1659" y="3003"/>
                </a:lnTo>
                <a:lnTo>
                  <a:pt x="1639" y="3038"/>
                </a:lnTo>
                <a:lnTo>
                  <a:pt x="1623" y="3074"/>
                </a:lnTo>
                <a:lnTo>
                  <a:pt x="1613" y="3114"/>
                </a:lnTo>
                <a:lnTo>
                  <a:pt x="1610" y="3156"/>
                </a:lnTo>
                <a:lnTo>
                  <a:pt x="1613" y="3197"/>
                </a:lnTo>
                <a:lnTo>
                  <a:pt x="1623" y="3237"/>
                </a:lnTo>
                <a:lnTo>
                  <a:pt x="1639" y="3274"/>
                </a:lnTo>
                <a:lnTo>
                  <a:pt x="1659" y="3308"/>
                </a:lnTo>
                <a:lnTo>
                  <a:pt x="1685" y="3338"/>
                </a:lnTo>
                <a:lnTo>
                  <a:pt x="1715" y="3364"/>
                </a:lnTo>
                <a:lnTo>
                  <a:pt x="1750" y="3384"/>
                </a:lnTo>
                <a:lnTo>
                  <a:pt x="1786" y="3400"/>
                </a:lnTo>
                <a:lnTo>
                  <a:pt x="1826" y="3410"/>
                </a:lnTo>
                <a:lnTo>
                  <a:pt x="1868" y="3413"/>
                </a:lnTo>
                <a:lnTo>
                  <a:pt x="1909" y="3410"/>
                </a:lnTo>
                <a:lnTo>
                  <a:pt x="1949" y="3400"/>
                </a:lnTo>
                <a:lnTo>
                  <a:pt x="1986" y="3384"/>
                </a:lnTo>
                <a:lnTo>
                  <a:pt x="2020" y="3364"/>
                </a:lnTo>
                <a:lnTo>
                  <a:pt x="2050" y="3338"/>
                </a:lnTo>
                <a:lnTo>
                  <a:pt x="2076" y="3308"/>
                </a:lnTo>
                <a:lnTo>
                  <a:pt x="2096" y="3274"/>
                </a:lnTo>
                <a:lnTo>
                  <a:pt x="2112" y="3237"/>
                </a:lnTo>
                <a:lnTo>
                  <a:pt x="2122" y="3197"/>
                </a:lnTo>
                <a:lnTo>
                  <a:pt x="2125" y="3156"/>
                </a:lnTo>
                <a:lnTo>
                  <a:pt x="2122" y="3114"/>
                </a:lnTo>
                <a:lnTo>
                  <a:pt x="2112" y="3074"/>
                </a:lnTo>
                <a:lnTo>
                  <a:pt x="2096" y="3038"/>
                </a:lnTo>
                <a:lnTo>
                  <a:pt x="2076" y="3003"/>
                </a:lnTo>
                <a:lnTo>
                  <a:pt x="2050" y="2973"/>
                </a:lnTo>
                <a:lnTo>
                  <a:pt x="2020" y="2947"/>
                </a:lnTo>
                <a:lnTo>
                  <a:pt x="1986" y="2927"/>
                </a:lnTo>
                <a:lnTo>
                  <a:pt x="1949" y="2911"/>
                </a:lnTo>
                <a:lnTo>
                  <a:pt x="1909" y="2901"/>
                </a:lnTo>
                <a:lnTo>
                  <a:pt x="1868" y="2898"/>
                </a:lnTo>
                <a:close/>
                <a:moveTo>
                  <a:pt x="386" y="2769"/>
                </a:moveTo>
                <a:lnTo>
                  <a:pt x="345" y="2772"/>
                </a:lnTo>
                <a:lnTo>
                  <a:pt x="305" y="2782"/>
                </a:lnTo>
                <a:lnTo>
                  <a:pt x="268" y="2798"/>
                </a:lnTo>
                <a:lnTo>
                  <a:pt x="234" y="2819"/>
                </a:lnTo>
                <a:lnTo>
                  <a:pt x="204" y="2844"/>
                </a:lnTo>
                <a:lnTo>
                  <a:pt x="178" y="2874"/>
                </a:lnTo>
                <a:lnTo>
                  <a:pt x="158" y="2909"/>
                </a:lnTo>
                <a:lnTo>
                  <a:pt x="142" y="2945"/>
                </a:lnTo>
                <a:lnTo>
                  <a:pt x="132" y="2985"/>
                </a:lnTo>
                <a:lnTo>
                  <a:pt x="129" y="3027"/>
                </a:lnTo>
                <a:lnTo>
                  <a:pt x="132" y="3069"/>
                </a:lnTo>
                <a:lnTo>
                  <a:pt x="142" y="3108"/>
                </a:lnTo>
                <a:lnTo>
                  <a:pt x="158" y="3145"/>
                </a:lnTo>
                <a:lnTo>
                  <a:pt x="178" y="3179"/>
                </a:lnTo>
                <a:lnTo>
                  <a:pt x="204" y="3209"/>
                </a:lnTo>
                <a:lnTo>
                  <a:pt x="234" y="3235"/>
                </a:lnTo>
                <a:lnTo>
                  <a:pt x="268" y="3255"/>
                </a:lnTo>
                <a:lnTo>
                  <a:pt x="305" y="3272"/>
                </a:lnTo>
                <a:lnTo>
                  <a:pt x="345" y="3281"/>
                </a:lnTo>
                <a:lnTo>
                  <a:pt x="386" y="3284"/>
                </a:lnTo>
                <a:lnTo>
                  <a:pt x="428" y="3281"/>
                </a:lnTo>
                <a:lnTo>
                  <a:pt x="468" y="3272"/>
                </a:lnTo>
                <a:lnTo>
                  <a:pt x="504" y="3255"/>
                </a:lnTo>
                <a:lnTo>
                  <a:pt x="539" y="3235"/>
                </a:lnTo>
                <a:lnTo>
                  <a:pt x="569" y="3209"/>
                </a:lnTo>
                <a:lnTo>
                  <a:pt x="595" y="3179"/>
                </a:lnTo>
                <a:lnTo>
                  <a:pt x="615" y="3145"/>
                </a:lnTo>
                <a:lnTo>
                  <a:pt x="631" y="3108"/>
                </a:lnTo>
                <a:lnTo>
                  <a:pt x="641" y="3069"/>
                </a:lnTo>
                <a:lnTo>
                  <a:pt x="644" y="3027"/>
                </a:lnTo>
                <a:lnTo>
                  <a:pt x="641" y="2985"/>
                </a:lnTo>
                <a:lnTo>
                  <a:pt x="631" y="2945"/>
                </a:lnTo>
                <a:lnTo>
                  <a:pt x="615" y="2909"/>
                </a:lnTo>
                <a:lnTo>
                  <a:pt x="595" y="2874"/>
                </a:lnTo>
                <a:lnTo>
                  <a:pt x="569" y="2844"/>
                </a:lnTo>
                <a:lnTo>
                  <a:pt x="539" y="2819"/>
                </a:lnTo>
                <a:lnTo>
                  <a:pt x="504" y="2798"/>
                </a:lnTo>
                <a:lnTo>
                  <a:pt x="468" y="2782"/>
                </a:lnTo>
                <a:lnTo>
                  <a:pt x="428" y="2772"/>
                </a:lnTo>
                <a:lnTo>
                  <a:pt x="386" y="2769"/>
                </a:lnTo>
                <a:close/>
                <a:moveTo>
                  <a:pt x="2898" y="2512"/>
                </a:moveTo>
                <a:lnTo>
                  <a:pt x="2872" y="2514"/>
                </a:lnTo>
                <a:lnTo>
                  <a:pt x="2848" y="2521"/>
                </a:lnTo>
                <a:lnTo>
                  <a:pt x="2826" y="2533"/>
                </a:lnTo>
                <a:lnTo>
                  <a:pt x="2807" y="2549"/>
                </a:lnTo>
                <a:lnTo>
                  <a:pt x="2791" y="2568"/>
                </a:lnTo>
                <a:lnTo>
                  <a:pt x="2779" y="2590"/>
                </a:lnTo>
                <a:lnTo>
                  <a:pt x="2771" y="2615"/>
                </a:lnTo>
                <a:lnTo>
                  <a:pt x="2769" y="2640"/>
                </a:lnTo>
                <a:lnTo>
                  <a:pt x="2771" y="2666"/>
                </a:lnTo>
                <a:lnTo>
                  <a:pt x="2779" y="2691"/>
                </a:lnTo>
                <a:lnTo>
                  <a:pt x="2791" y="2712"/>
                </a:lnTo>
                <a:lnTo>
                  <a:pt x="2807" y="2732"/>
                </a:lnTo>
                <a:lnTo>
                  <a:pt x="2826" y="2747"/>
                </a:lnTo>
                <a:lnTo>
                  <a:pt x="2848" y="2758"/>
                </a:lnTo>
                <a:lnTo>
                  <a:pt x="2872" y="2766"/>
                </a:lnTo>
                <a:lnTo>
                  <a:pt x="2898" y="2769"/>
                </a:lnTo>
                <a:lnTo>
                  <a:pt x="2924" y="2766"/>
                </a:lnTo>
                <a:lnTo>
                  <a:pt x="2948" y="2758"/>
                </a:lnTo>
                <a:lnTo>
                  <a:pt x="2970" y="2747"/>
                </a:lnTo>
                <a:lnTo>
                  <a:pt x="2989" y="2732"/>
                </a:lnTo>
                <a:lnTo>
                  <a:pt x="3005" y="2712"/>
                </a:lnTo>
                <a:lnTo>
                  <a:pt x="3017" y="2691"/>
                </a:lnTo>
                <a:lnTo>
                  <a:pt x="3025" y="2666"/>
                </a:lnTo>
                <a:lnTo>
                  <a:pt x="3027" y="2640"/>
                </a:lnTo>
                <a:lnTo>
                  <a:pt x="3025" y="2615"/>
                </a:lnTo>
                <a:lnTo>
                  <a:pt x="3017" y="2590"/>
                </a:lnTo>
                <a:lnTo>
                  <a:pt x="3005" y="2568"/>
                </a:lnTo>
                <a:lnTo>
                  <a:pt x="2989" y="2549"/>
                </a:lnTo>
                <a:lnTo>
                  <a:pt x="2970" y="2533"/>
                </a:lnTo>
                <a:lnTo>
                  <a:pt x="2948" y="2521"/>
                </a:lnTo>
                <a:lnTo>
                  <a:pt x="2924" y="2514"/>
                </a:lnTo>
                <a:lnTo>
                  <a:pt x="2898" y="2512"/>
                </a:lnTo>
                <a:close/>
                <a:moveTo>
                  <a:pt x="1868" y="1224"/>
                </a:moveTo>
                <a:lnTo>
                  <a:pt x="1819" y="1227"/>
                </a:lnTo>
                <a:lnTo>
                  <a:pt x="1772" y="1235"/>
                </a:lnTo>
                <a:lnTo>
                  <a:pt x="1728" y="1249"/>
                </a:lnTo>
                <a:lnTo>
                  <a:pt x="1686" y="1269"/>
                </a:lnTo>
                <a:lnTo>
                  <a:pt x="1646" y="1293"/>
                </a:lnTo>
                <a:lnTo>
                  <a:pt x="1611" y="1321"/>
                </a:lnTo>
                <a:lnTo>
                  <a:pt x="1579" y="1353"/>
                </a:lnTo>
                <a:lnTo>
                  <a:pt x="1551" y="1389"/>
                </a:lnTo>
                <a:lnTo>
                  <a:pt x="1526" y="1429"/>
                </a:lnTo>
                <a:lnTo>
                  <a:pt x="1507" y="1470"/>
                </a:lnTo>
                <a:lnTo>
                  <a:pt x="1493" y="1514"/>
                </a:lnTo>
                <a:lnTo>
                  <a:pt x="1484" y="1562"/>
                </a:lnTo>
                <a:lnTo>
                  <a:pt x="1481" y="1610"/>
                </a:lnTo>
                <a:lnTo>
                  <a:pt x="1484" y="1658"/>
                </a:lnTo>
                <a:lnTo>
                  <a:pt x="1493" y="1706"/>
                </a:lnTo>
                <a:lnTo>
                  <a:pt x="1507" y="1750"/>
                </a:lnTo>
                <a:lnTo>
                  <a:pt x="1526" y="1791"/>
                </a:lnTo>
                <a:lnTo>
                  <a:pt x="1551" y="1831"/>
                </a:lnTo>
                <a:lnTo>
                  <a:pt x="1579" y="1867"/>
                </a:lnTo>
                <a:lnTo>
                  <a:pt x="1611" y="1899"/>
                </a:lnTo>
                <a:lnTo>
                  <a:pt x="1646" y="1927"/>
                </a:lnTo>
                <a:lnTo>
                  <a:pt x="1686" y="1951"/>
                </a:lnTo>
                <a:lnTo>
                  <a:pt x="1728" y="1971"/>
                </a:lnTo>
                <a:lnTo>
                  <a:pt x="1772" y="1985"/>
                </a:lnTo>
                <a:lnTo>
                  <a:pt x="1819" y="1993"/>
                </a:lnTo>
                <a:lnTo>
                  <a:pt x="1868" y="1996"/>
                </a:lnTo>
                <a:lnTo>
                  <a:pt x="1916" y="1993"/>
                </a:lnTo>
                <a:lnTo>
                  <a:pt x="1963" y="1985"/>
                </a:lnTo>
                <a:lnTo>
                  <a:pt x="2007" y="1971"/>
                </a:lnTo>
                <a:lnTo>
                  <a:pt x="2049" y="1951"/>
                </a:lnTo>
                <a:lnTo>
                  <a:pt x="2089" y="1927"/>
                </a:lnTo>
                <a:lnTo>
                  <a:pt x="2124" y="1899"/>
                </a:lnTo>
                <a:lnTo>
                  <a:pt x="2156" y="1867"/>
                </a:lnTo>
                <a:lnTo>
                  <a:pt x="2184" y="1831"/>
                </a:lnTo>
                <a:lnTo>
                  <a:pt x="2209" y="1791"/>
                </a:lnTo>
                <a:lnTo>
                  <a:pt x="2228" y="1750"/>
                </a:lnTo>
                <a:lnTo>
                  <a:pt x="2242" y="1706"/>
                </a:lnTo>
                <a:lnTo>
                  <a:pt x="2251" y="1658"/>
                </a:lnTo>
                <a:lnTo>
                  <a:pt x="2254" y="1610"/>
                </a:lnTo>
                <a:lnTo>
                  <a:pt x="2251" y="1562"/>
                </a:lnTo>
                <a:lnTo>
                  <a:pt x="2242" y="1514"/>
                </a:lnTo>
                <a:lnTo>
                  <a:pt x="2228" y="1470"/>
                </a:lnTo>
                <a:lnTo>
                  <a:pt x="2209" y="1429"/>
                </a:lnTo>
                <a:lnTo>
                  <a:pt x="2184" y="1389"/>
                </a:lnTo>
                <a:lnTo>
                  <a:pt x="2156" y="1353"/>
                </a:lnTo>
                <a:lnTo>
                  <a:pt x="2124" y="1321"/>
                </a:lnTo>
                <a:lnTo>
                  <a:pt x="2089" y="1293"/>
                </a:lnTo>
                <a:lnTo>
                  <a:pt x="2049" y="1269"/>
                </a:lnTo>
                <a:lnTo>
                  <a:pt x="2007" y="1249"/>
                </a:lnTo>
                <a:lnTo>
                  <a:pt x="1963" y="1235"/>
                </a:lnTo>
                <a:lnTo>
                  <a:pt x="1916" y="1227"/>
                </a:lnTo>
                <a:lnTo>
                  <a:pt x="1868" y="1224"/>
                </a:lnTo>
                <a:close/>
                <a:moveTo>
                  <a:pt x="837" y="451"/>
                </a:moveTo>
                <a:lnTo>
                  <a:pt x="811" y="454"/>
                </a:lnTo>
                <a:lnTo>
                  <a:pt x="787" y="462"/>
                </a:lnTo>
                <a:lnTo>
                  <a:pt x="765" y="473"/>
                </a:lnTo>
                <a:lnTo>
                  <a:pt x="746" y="488"/>
                </a:lnTo>
                <a:lnTo>
                  <a:pt x="731" y="508"/>
                </a:lnTo>
                <a:lnTo>
                  <a:pt x="719" y="529"/>
                </a:lnTo>
                <a:lnTo>
                  <a:pt x="712" y="554"/>
                </a:lnTo>
                <a:lnTo>
                  <a:pt x="708" y="580"/>
                </a:lnTo>
                <a:lnTo>
                  <a:pt x="712" y="605"/>
                </a:lnTo>
                <a:lnTo>
                  <a:pt x="719" y="630"/>
                </a:lnTo>
                <a:lnTo>
                  <a:pt x="731" y="652"/>
                </a:lnTo>
                <a:lnTo>
                  <a:pt x="746" y="671"/>
                </a:lnTo>
                <a:lnTo>
                  <a:pt x="765" y="687"/>
                </a:lnTo>
                <a:lnTo>
                  <a:pt x="787" y="699"/>
                </a:lnTo>
                <a:lnTo>
                  <a:pt x="811" y="706"/>
                </a:lnTo>
                <a:lnTo>
                  <a:pt x="837" y="708"/>
                </a:lnTo>
                <a:lnTo>
                  <a:pt x="863" y="706"/>
                </a:lnTo>
                <a:lnTo>
                  <a:pt x="888" y="699"/>
                </a:lnTo>
                <a:lnTo>
                  <a:pt x="909" y="687"/>
                </a:lnTo>
                <a:lnTo>
                  <a:pt x="928" y="671"/>
                </a:lnTo>
                <a:lnTo>
                  <a:pt x="943" y="652"/>
                </a:lnTo>
                <a:lnTo>
                  <a:pt x="956" y="630"/>
                </a:lnTo>
                <a:lnTo>
                  <a:pt x="964" y="605"/>
                </a:lnTo>
                <a:lnTo>
                  <a:pt x="966" y="580"/>
                </a:lnTo>
                <a:lnTo>
                  <a:pt x="964" y="554"/>
                </a:lnTo>
                <a:lnTo>
                  <a:pt x="956" y="529"/>
                </a:lnTo>
                <a:lnTo>
                  <a:pt x="943" y="508"/>
                </a:lnTo>
                <a:lnTo>
                  <a:pt x="928" y="488"/>
                </a:lnTo>
                <a:lnTo>
                  <a:pt x="909" y="473"/>
                </a:lnTo>
                <a:lnTo>
                  <a:pt x="888" y="462"/>
                </a:lnTo>
                <a:lnTo>
                  <a:pt x="863" y="454"/>
                </a:lnTo>
                <a:lnTo>
                  <a:pt x="837" y="451"/>
                </a:lnTo>
                <a:close/>
                <a:moveTo>
                  <a:pt x="3156" y="129"/>
                </a:moveTo>
                <a:lnTo>
                  <a:pt x="3114" y="132"/>
                </a:lnTo>
                <a:lnTo>
                  <a:pt x="3074" y="142"/>
                </a:lnTo>
                <a:lnTo>
                  <a:pt x="3038" y="158"/>
                </a:lnTo>
                <a:lnTo>
                  <a:pt x="3003" y="178"/>
                </a:lnTo>
                <a:lnTo>
                  <a:pt x="2973" y="204"/>
                </a:lnTo>
                <a:lnTo>
                  <a:pt x="2947" y="234"/>
                </a:lnTo>
                <a:lnTo>
                  <a:pt x="2927" y="268"/>
                </a:lnTo>
                <a:lnTo>
                  <a:pt x="2911" y="305"/>
                </a:lnTo>
                <a:lnTo>
                  <a:pt x="2901" y="345"/>
                </a:lnTo>
                <a:lnTo>
                  <a:pt x="2898" y="386"/>
                </a:lnTo>
                <a:lnTo>
                  <a:pt x="2901" y="428"/>
                </a:lnTo>
                <a:lnTo>
                  <a:pt x="2911" y="468"/>
                </a:lnTo>
                <a:lnTo>
                  <a:pt x="2927" y="504"/>
                </a:lnTo>
                <a:lnTo>
                  <a:pt x="2947" y="539"/>
                </a:lnTo>
                <a:lnTo>
                  <a:pt x="2973" y="569"/>
                </a:lnTo>
                <a:lnTo>
                  <a:pt x="3003" y="595"/>
                </a:lnTo>
                <a:lnTo>
                  <a:pt x="3038" y="615"/>
                </a:lnTo>
                <a:lnTo>
                  <a:pt x="3074" y="631"/>
                </a:lnTo>
                <a:lnTo>
                  <a:pt x="3114" y="641"/>
                </a:lnTo>
                <a:lnTo>
                  <a:pt x="3156" y="644"/>
                </a:lnTo>
                <a:lnTo>
                  <a:pt x="3197" y="641"/>
                </a:lnTo>
                <a:lnTo>
                  <a:pt x="3237" y="631"/>
                </a:lnTo>
                <a:lnTo>
                  <a:pt x="3274" y="615"/>
                </a:lnTo>
                <a:lnTo>
                  <a:pt x="3308" y="595"/>
                </a:lnTo>
                <a:lnTo>
                  <a:pt x="3338" y="569"/>
                </a:lnTo>
                <a:lnTo>
                  <a:pt x="3364" y="539"/>
                </a:lnTo>
                <a:lnTo>
                  <a:pt x="3384" y="504"/>
                </a:lnTo>
                <a:lnTo>
                  <a:pt x="3400" y="468"/>
                </a:lnTo>
                <a:lnTo>
                  <a:pt x="3410" y="428"/>
                </a:lnTo>
                <a:lnTo>
                  <a:pt x="3413" y="386"/>
                </a:lnTo>
                <a:lnTo>
                  <a:pt x="3410" y="345"/>
                </a:lnTo>
                <a:lnTo>
                  <a:pt x="3400" y="305"/>
                </a:lnTo>
                <a:lnTo>
                  <a:pt x="3384" y="268"/>
                </a:lnTo>
                <a:lnTo>
                  <a:pt x="3364" y="234"/>
                </a:lnTo>
                <a:lnTo>
                  <a:pt x="3338" y="204"/>
                </a:lnTo>
                <a:lnTo>
                  <a:pt x="3308" y="178"/>
                </a:lnTo>
                <a:lnTo>
                  <a:pt x="3274" y="158"/>
                </a:lnTo>
                <a:lnTo>
                  <a:pt x="3237" y="142"/>
                </a:lnTo>
                <a:lnTo>
                  <a:pt x="3197" y="132"/>
                </a:lnTo>
                <a:lnTo>
                  <a:pt x="3156" y="129"/>
                </a:lnTo>
                <a:close/>
                <a:moveTo>
                  <a:pt x="3156" y="0"/>
                </a:moveTo>
                <a:lnTo>
                  <a:pt x="3204" y="3"/>
                </a:lnTo>
                <a:lnTo>
                  <a:pt x="3251" y="12"/>
                </a:lnTo>
                <a:lnTo>
                  <a:pt x="3295" y="26"/>
                </a:lnTo>
                <a:lnTo>
                  <a:pt x="3337" y="45"/>
                </a:lnTo>
                <a:lnTo>
                  <a:pt x="3377" y="70"/>
                </a:lnTo>
                <a:lnTo>
                  <a:pt x="3412" y="98"/>
                </a:lnTo>
                <a:lnTo>
                  <a:pt x="3444" y="130"/>
                </a:lnTo>
                <a:lnTo>
                  <a:pt x="3472" y="165"/>
                </a:lnTo>
                <a:lnTo>
                  <a:pt x="3497" y="205"/>
                </a:lnTo>
                <a:lnTo>
                  <a:pt x="3516" y="247"/>
                </a:lnTo>
                <a:lnTo>
                  <a:pt x="3530" y="291"/>
                </a:lnTo>
                <a:lnTo>
                  <a:pt x="3539" y="338"/>
                </a:lnTo>
                <a:lnTo>
                  <a:pt x="3542" y="386"/>
                </a:lnTo>
                <a:lnTo>
                  <a:pt x="3539" y="435"/>
                </a:lnTo>
                <a:lnTo>
                  <a:pt x="3530" y="482"/>
                </a:lnTo>
                <a:lnTo>
                  <a:pt x="3516" y="526"/>
                </a:lnTo>
                <a:lnTo>
                  <a:pt x="3497" y="568"/>
                </a:lnTo>
                <a:lnTo>
                  <a:pt x="3472" y="608"/>
                </a:lnTo>
                <a:lnTo>
                  <a:pt x="3444" y="643"/>
                </a:lnTo>
                <a:lnTo>
                  <a:pt x="3412" y="675"/>
                </a:lnTo>
                <a:lnTo>
                  <a:pt x="3377" y="703"/>
                </a:lnTo>
                <a:lnTo>
                  <a:pt x="3337" y="728"/>
                </a:lnTo>
                <a:lnTo>
                  <a:pt x="3295" y="747"/>
                </a:lnTo>
                <a:lnTo>
                  <a:pt x="3251" y="761"/>
                </a:lnTo>
                <a:lnTo>
                  <a:pt x="3204" y="770"/>
                </a:lnTo>
                <a:lnTo>
                  <a:pt x="3156" y="773"/>
                </a:lnTo>
                <a:lnTo>
                  <a:pt x="3106" y="770"/>
                </a:lnTo>
                <a:lnTo>
                  <a:pt x="3059" y="761"/>
                </a:lnTo>
                <a:lnTo>
                  <a:pt x="3014" y="746"/>
                </a:lnTo>
                <a:lnTo>
                  <a:pt x="2972" y="726"/>
                </a:lnTo>
                <a:lnTo>
                  <a:pt x="2932" y="701"/>
                </a:lnTo>
                <a:lnTo>
                  <a:pt x="2897" y="672"/>
                </a:lnTo>
                <a:lnTo>
                  <a:pt x="2274" y="1294"/>
                </a:lnTo>
                <a:lnTo>
                  <a:pt x="2306" y="1341"/>
                </a:lnTo>
                <a:lnTo>
                  <a:pt x="2332" y="1389"/>
                </a:lnTo>
                <a:lnTo>
                  <a:pt x="2354" y="1440"/>
                </a:lnTo>
                <a:lnTo>
                  <a:pt x="2370" y="1495"/>
                </a:lnTo>
                <a:lnTo>
                  <a:pt x="2380" y="1551"/>
                </a:lnTo>
                <a:lnTo>
                  <a:pt x="2383" y="1610"/>
                </a:lnTo>
                <a:lnTo>
                  <a:pt x="2380" y="1669"/>
                </a:lnTo>
                <a:lnTo>
                  <a:pt x="2370" y="1725"/>
                </a:lnTo>
                <a:lnTo>
                  <a:pt x="2354" y="1780"/>
                </a:lnTo>
                <a:lnTo>
                  <a:pt x="2332" y="1831"/>
                </a:lnTo>
                <a:lnTo>
                  <a:pt x="2306" y="1879"/>
                </a:lnTo>
                <a:lnTo>
                  <a:pt x="2274" y="1926"/>
                </a:lnTo>
                <a:lnTo>
                  <a:pt x="2768" y="2419"/>
                </a:lnTo>
                <a:lnTo>
                  <a:pt x="2798" y="2404"/>
                </a:lnTo>
                <a:lnTo>
                  <a:pt x="2829" y="2392"/>
                </a:lnTo>
                <a:lnTo>
                  <a:pt x="2863" y="2385"/>
                </a:lnTo>
                <a:lnTo>
                  <a:pt x="2898" y="2383"/>
                </a:lnTo>
                <a:lnTo>
                  <a:pt x="2940" y="2386"/>
                </a:lnTo>
                <a:lnTo>
                  <a:pt x="2980" y="2396"/>
                </a:lnTo>
                <a:lnTo>
                  <a:pt x="3016" y="2412"/>
                </a:lnTo>
                <a:lnTo>
                  <a:pt x="3050" y="2432"/>
                </a:lnTo>
                <a:lnTo>
                  <a:pt x="3080" y="2458"/>
                </a:lnTo>
                <a:lnTo>
                  <a:pt x="3106" y="2488"/>
                </a:lnTo>
                <a:lnTo>
                  <a:pt x="3127" y="2522"/>
                </a:lnTo>
                <a:lnTo>
                  <a:pt x="3143" y="2559"/>
                </a:lnTo>
                <a:lnTo>
                  <a:pt x="3152" y="2599"/>
                </a:lnTo>
                <a:lnTo>
                  <a:pt x="3156" y="2640"/>
                </a:lnTo>
                <a:lnTo>
                  <a:pt x="3152" y="2682"/>
                </a:lnTo>
                <a:lnTo>
                  <a:pt x="3143" y="2722"/>
                </a:lnTo>
                <a:lnTo>
                  <a:pt x="3127" y="2758"/>
                </a:lnTo>
                <a:lnTo>
                  <a:pt x="3106" y="2793"/>
                </a:lnTo>
                <a:lnTo>
                  <a:pt x="3080" y="2823"/>
                </a:lnTo>
                <a:lnTo>
                  <a:pt x="3050" y="2849"/>
                </a:lnTo>
                <a:lnTo>
                  <a:pt x="3016" y="2869"/>
                </a:lnTo>
                <a:lnTo>
                  <a:pt x="2980" y="2885"/>
                </a:lnTo>
                <a:lnTo>
                  <a:pt x="2940" y="2895"/>
                </a:lnTo>
                <a:lnTo>
                  <a:pt x="2898" y="2898"/>
                </a:lnTo>
                <a:lnTo>
                  <a:pt x="2856" y="2895"/>
                </a:lnTo>
                <a:lnTo>
                  <a:pt x="2816" y="2885"/>
                </a:lnTo>
                <a:lnTo>
                  <a:pt x="2780" y="2869"/>
                </a:lnTo>
                <a:lnTo>
                  <a:pt x="2746" y="2849"/>
                </a:lnTo>
                <a:lnTo>
                  <a:pt x="2716" y="2823"/>
                </a:lnTo>
                <a:lnTo>
                  <a:pt x="2690" y="2793"/>
                </a:lnTo>
                <a:lnTo>
                  <a:pt x="2669" y="2758"/>
                </a:lnTo>
                <a:lnTo>
                  <a:pt x="2653" y="2722"/>
                </a:lnTo>
                <a:lnTo>
                  <a:pt x="2644" y="2682"/>
                </a:lnTo>
                <a:lnTo>
                  <a:pt x="2640" y="2640"/>
                </a:lnTo>
                <a:lnTo>
                  <a:pt x="2643" y="2605"/>
                </a:lnTo>
                <a:lnTo>
                  <a:pt x="2650" y="2572"/>
                </a:lnTo>
                <a:lnTo>
                  <a:pt x="2662" y="2541"/>
                </a:lnTo>
                <a:lnTo>
                  <a:pt x="2677" y="2511"/>
                </a:lnTo>
                <a:lnTo>
                  <a:pt x="2183" y="2017"/>
                </a:lnTo>
                <a:lnTo>
                  <a:pt x="2139" y="2047"/>
                </a:lnTo>
                <a:lnTo>
                  <a:pt x="2091" y="2074"/>
                </a:lnTo>
                <a:lnTo>
                  <a:pt x="2040" y="2095"/>
                </a:lnTo>
                <a:lnTo>
                  <a:pt x="1988" y="2110"/>
                </a:lnTo>
                <a:lnTo>
                  <a:pt x="1932" y="2121"/>
                </a:lnTo>
                <a:lnTo>
                  <a:pt x="1932" y="2775"/>
                </a:lnTo>
                <a:lnTo>
                  <a:pt x="1980" y="2786"/>
                </a:lnTo>
                <a:lnTo>
                  <a:pt x="2026" y="2804"/>
                </a:lnTo>
                <a:lnTo>
                  <a:pt x="2069" y="2827"/>
                </a:lnTo>
                <a:lnTo>
                  <a:pt x="2109" y="2855"/>
                </a:lnTo>
                <a:lnTo>
                  <a:pt x="2146" y="2887"/>
                </a:lnTo>
                <a:lnTo>
                  <a:pt x="2177" y="2924"/>
                </a:lnTo>
                <a:lnTo>
                  <a:pt x="2204" y="2965"/>
                </a:lnTo>
                <a:lnTo>
                  <a:pt x="2225" y="3009"/>
                </a:lnTo>
                <a:lnTo>
                  <a:pt x="2241" y="3055"/>
                </a:lnTo>
                <a:lnTo>
                  <a:pt x="2251" y="3104"/>
                </a:lnTo>
                <a:lnTo>
                  <a:pt x="2254" y="3156"/>
                </a:lnTo>
                <a:lnTo>
                  <a:pt x="2251" y="3204"/>
                </a:lnTo>
                <a:lnTo>
                  <a:pt x="2242" y="3251"/>
                </a:lnTo>
                <a:lnTo>
                  <a:pt x="2228" y="3295"/>
                </a:lnTo>
                <a:lnTo>
                  <a:pt x="2209" y="3337"/>
                </a:lnTo>
                <a:lnTo>
                  <a:pt x="2184" y="3377"/>
                </a:lnTo>
                <a:lnTo>
                  <a:pt x="2156" y="3412"/>
                </a:lnTo>
                <a:lnTo>
                  <a:pt x="2124" y="3444"/>
                </a:lnTo>
                <a:lnTo>
                  <a:pt x="2089" y="3472"/>
                </a:lnTo>
                <a:lnTo>
                  <a:pt x="2049" y="3497"/>
                </a:lnTo>
                <a:lnTo>
                  <a:pt x="2007" y="3516"/>
                </a:lnTo>
                <a:lnTo>
                  <a:pt x="1963" y="3530"/>
                </a:lnTo>
                <a:lnTo>
                  <a:pt x="1916" y="3539"/>
                </a:lnTo>
                <a:lnTo>
                  <a:pt x="1868" y="3542"/>
                </a:lnTo>
                <a:lnTo>
                  <a:pt x="1819" y="3539"/>
                </a:lnTo>
                <a:lnTo>
                  <a:pt x="1772" y="3530"/>
                </a:lnTo>
                <a:lnTo>
                  <a:pt x="1728" y="3516"/>
                </a:lnTo>
                <a:lnTo>
                  <a:pt x="1686" y="3497"/>
                </a:lnTo>
                <a:lnTo>
                  <a:pt x="1648" y="3472"/>
                </a:lnTo>
                <a:lnTo>
                  <a:pt x="1611" y="3444"/>
                </a:lnTo>
                <a:lnTo>
                  <a:pt x="1579" y="3412"/>
                </a:lnTo>
                <a:lnTo>
                  <a:pt x="1551" y="3377"/>
                </a:lnTo>
                <a:lnTo>
                  <a:pt x="1526" y="3337"/>
                </a:lnTo>
                <a:lnTo>
                  <a:pt x="1507" y="3295"/>
                </a:lnTo>
                <a:lnTo>
                  <a:pt x="1493" y="3251"/>
                </a:lnTo>
                <a:lnTo>
                  <a:pt x="1484" y="3204"/>
                </a:lnTo>
                <a:lnTo>
                  <a:pt x="1481" y="3156"/>
                </a:lnTo>
                <a:lnTo>
                  <a:pt x="1484" y="3104"/>
                </a:lnTo>
                <a:lnTo>
                  <a:pt x="1494" y="3055"/>
                </a:lnTo>
                <a:lnTo>
                  <a:pt x="1510" y="3009"/>
                </a:lnTo>
                <a:lnTo>
                  <a:pt x="1532" y="2965"/>
                </a:lnTo>
                <a:lnTo>
                  <a:pt x="1558" y="2924"/>
                </a:lnTo>
                <a:lnTo>
                  <a:pt x="1591" y="2887"/>
                </a:lnTo>
                <a:lnTo>
                  <a:pt x="1626" y="2855"/>
                </a:lnTo>
                <a:lnTo>
                  <a:pt x="1666" y="2827"/>
                </a:lnTo>
                <a:lnTo>
                  <a:pt x="1709" y="2804"/>
                </a:lnTo>
                <a:lnTo>
                  <a:pt x="1755" y="2786"/>
                </a:lnTo>
                <a:lnTo>
                  <a:pt x="1803" y="2775"/>
                </a:lnTo>
                <a:lnTo>
                  <a:pt x="1803" y="2121"/>
                </a:lnTo>
                <a:lnTo>
                  <a:pt x="1748" y="2110"/>
                </a:lnTo>
                <a:lnTo>
                  <a:pt x="1695" y="2095"/>
                </a:lnTo>
                <a:lnTo>
                  <a:pt x="1644" y="2074"/>
                </a:lnTo>
                <a:lnTo>
                  <a:pt x="1597" y="2047"/>
                </a:lnTo>
                <a:lnTo>
                  <a:pt x="1552" y="2017"/>
                </a:lnTo>
                <a:lnTo>
                  <a:pt x="727" y="2842"/>
                </a:lnTo>
                <a:lnTo>
                  <a:pt x="746" y="2885"/>
                </a:lnTo>
                <a:lnTo>
                  <a:pt x="761" y="2930"/>
                </a:lnTo>
                <a:lnTo>
                  <a:pt x="770" y="2977"/>
                </a:lnTo>
                <a:lnTo>
                  <a:pt x="773" y="3027"/>
                </a:lnTo>
                <a:lnTo>
                  <a:pt x="770" y="3075"/>
                </a:lnTo>
                <a:lnTo>
                  <a:pt x="761" y="3122"/>
                </a:lnTo>
                <a:lnTo>
                  <a:pt x="747" y="3166"/>
                </a:lnTo>
                <a:lnTo>
                  <a:pt x="728" y="3208"/>
                </a:lnTo>
                <a:lnTo>
                  <a:pt x="703" y="3247"/>
                </a:lnTo>
                <a:lnTo>
                  <a:pt x="675" y="3283"/>
                </a:lnTo>
                <a:lnTo>
                  <a:pt x="643" y="3316"/>
                </a:lnTo>
                <a:lnTo>
                  <a:pt x="608" y="3343"/>
                </a:lnTo>
                <a:lnTo>
                  <a:pt x="568" y="3368"/>
                </a:lnTo>
                <a:lnTo>
                  <a:pt x="526" y="3387"/>
                </a:lnTo>
                <a:lnTo>
                  <a:pt x="482" y="3401"/>
                </a:lnTo>
                <a:lnTo>
                  <a:pt x="435" y="3410"/>
                </a:lnTo>
                <a:lnTo>
                  <a:pt x="386" y="3413"/>
                </a:lnTo>
                <a:lnTo>
                  <a:pt x="338" y="3410"/>
                </a:lnTo>
                <a:lnTo>
                  <a:pt x="291" y="3401"/>
                </a:lnTo>
                <a:lnTo>
                  <a:pt x="247" y="3387"/>
                </a:lnTo>
                <a:lnTo>
                  <a:pt x="205" y="3368"/>
                </a:lnTo>
                <a:lnTo>
                  <a:pt x="165" y="3343"/>
                </a:lnTo>
                <a:lnTo>
                  <a:pt x="130" y="3316"/>
                </a:lnTo>
                <a:lnTo>
                  <a:pt x="98" y="3283"/>
                </a:lnTo>
                <a:lnTo>
                  <a:pt x="70" y="3247"/>
                </a:lnTo>
                <a:lnTo>
                  <a:pt x="45" y="3208"/>
                </a:lnTo>
                <a:lnTo>
                  <a:pt x="26" y="3166"/>
                </a:lnTo>
                <a:lnTo>
                  <a:pt x="12" y="3122"/>
                </a:lnTo>
                <a:lnTo>
                  <a:pt x="3" y="3075"/>
                </a:lnTo>
                <a:lnTo>
                  <a:pt x="0" y="3027"/>
                </a:lnTo>
                <a:lnTo>
                  <a:pt x="3" y="2979"/>
                </a:lnTo>
                <a:lnTo>
                  <a:pt x="12" y="2932"/>
                </a:lnTo>
                <a:lnTo>
                  <a:pt x="26" y="2887"/>
                </a:lnTo>
                <a:lnTo>
                  <a:pt x="45" y="2845"/>
                </a:lnTo>
                <a:lnTo>
                  <a:pt x="70" y="2807"/>
                </a:lnTo>
                <a:lnTo>
                  <a:pt x="98" y="2770"/>
                </a:lnTo>
                <a:lnTo>
                  <a:pt x="130" y="2738"/>
                </a:lnTo>
                <a:lnTo>
                  <a:pt x="165" y="2710"/>
                </a:lnTo>
                <a:lnTo>
                  <a:pt x="205" y="2685"/>
                </a:lnTo>
                <a:lnTo>
                  <a:pt x="247" y="2666"/>
                </a:lnTo>
                <a:lnTo>
                  <a:pt x="291" y="2652"/>
                </a:lnTo>
                <a:lnTo>
                  <a:pt x="338" y="2644"/>
                </a:lnTo>
                <a:lnTo>
                  <a:pt x="386" y="2640"/>
                </a:lnTo>
                <a:lnTo>
                  <a:pt x="436" y="2644"/>
                </a:lnTo>
                <a:lnTo>
                  <a:pt x="483" y="2652"/>
                </a:lnTo>
                <a:lnTo>
                  <a:pt x="528" y="2667"/>
                </a:lnTo>
                <a:lnTo>
                  <a:pt x="570" y="2688"/>
                </a:lnTo>
                <a:lnTo>
                  <a:pt x="610" y="2712"/>
                </a:lnTo>
                <a:lnTo>
                  <a:pt x="646" y="2741"/>
                </a:lnTo>
                <a:lnTo>
                  <a:pt x="1461" y="1926"/>
                </a:lnTo>
                <a:lnTo>
                  <a:pt x="1430" y="1879"/>
                </a:lnTo>
                <a:lnTo>
                  <a:pt x="1403" y="1831"/>
                </a:lnTo>
                <a:lnTo>
                  <a:pt x="1381" y="1780"/>
                </a:lnTo>
                <a:lnTo>
                  <a:pt x="1365" y="1725"/>
                </a:lnTo>
                <a:lnTo>
                  <a:pt x="1356" y="1669"/>
                </a:lnTo>
                <a:lnTo>
                  <a:pt x="1352" y="1610"/>
                </a:lnTo>
                <a:lnTo>
                  <a:pt x="1356" y="1551"/>
                </a:lnTo>
                <a:lnTo>
                  <a:pt x="1365" y="1495"/>
                </a:lnTo>
                <a:lnTo>
                  <a:pt x="1381" y="1440"/>
                </a:lnTo>
                <a:lnTo>
                  <a:pt x="1403" y="1389"/>
                </a:lnTo>
                <a:lnTo>
                  <a:pt x="1430" y="1341"/>
                </a:lnTo>
                <a:lnTo>
                  <a:pt x="1461" y="1294"/>
                </a:lnTo>
                <a:lnTo>
                  <a:pt x="967" y="801"/>
                </a:lnTo>
                <a:lnTo>
                  <a:pt x="937" y="816"/>
                </a:lnTo>
                <a:lnTo>
                  <a:pt x="906" y="828"/>
                </a:lnTo>
                <a:lnTo>
                  <a:pt x="873" y="835"/>
                </a:lnTo>
                <a:lnTo>
                  <a:pt x="837" y="837"/>
                </a:lnTo>
                <a:lnTo>
                  <a:pt x="795" y="834"/>
                </a:lnTo>
                <a:lnTo>
                  <a:pt x="756" y="824"/>
                </a:lnTo>
                <a:lnTo>
                  <a:pt x="719" y="808"/>
                </a:lnTo>
                <a:lnTo>
                  <a:pt x="685" y="788"/>
                </a:lnTo>
                <a:lnTo>
                  <a:pt x="655" y="762"/>
                </a:lnTo>
                <a:lnTo>
                  <a:pt x="629" y="732"/>
                </a:lnTo>
                <a:lnTo>
                  <a:pt x="609" y="698"/>
                </a:lnTo>
                <a:lnTo>
                  <a:pt x="592" y="661"/>
                </a:lnTo>
                <a:lnTo>
                  <a:pt x="583" y="621"/>
                </a:lnTo>
                <a:lnTo>
                  <a:pt x="580" y="580"/>
                </a:lnTo>
                <a:lnTo>
                  <a:pt x="583" y="538"/>
                </a:lnTo>
                <a:lnTo>
                  <a:pt x="592" y="498"/>
                </a:lnTo>
                <a:lnTo>
                  <a:pt x="609" y="462"/>
                </a:lnTo>
                <a:lnTo>
                  <a:pt x="629" y="427"/>
                </a:lnTo>
                <a:lnTo>
                  <a:pt x="655" y="397"/>
                </a:lnTo>
                <a:lnTo>
                  <a:pt x="685" y="371"/>
                </a:lnTo>
                <a:lnTo>
                  <a:pt x="719" y="351"/>
                </a:lnTo>
                <a:lnTo>
                  <a:pt x="756" y="335"/>
                </a:lnTo>
                <a:lnTo>
                  <a:pt x="795" y="325"/>
                </a:lnTo>
                <a:lnTo>
                  <a:pt x="837" y="322"/>
                </a:lnTo>
                <a:lnTo>
                  <a:pt x="879" y="325"/>
                </a:lnTo>
                <a:lnTo>
                  <a:pt x="919" y="335"/>
                </a:lnTo>
                <a:lnTo>
                  <a:pt x="955" y="351"/>
                </a:lnTo>
                <a:lnTo>
                  <a:pt x="990" y="371"/>
                </a:lnTo>
                <a:lnTo>
                  <a:pt x="1020" y="397"/>
                </a:lnTo>
                <a:lnTo>
                  <a:pt x="1045" y="427"/>
                </a:lnTo>
                <a:lnTo>
                  <a:pt x="1066" y="462"/>
                </a:lnTo>
                <a:lnTo>
                  <a:pt x="1082" y="498"/>
                </a:lnTo>
                <a:lnTo>
                  <a:pt x="1092" y="538"/>
                </a:lnTo>
                <a:lnTo>
                  <a:pt x="1095" y="580"/>
                </a:lnTo>
                <a:lnTo>
                  <a:pt x="1093" y="615"/>
                </a:lnTo>
                <a:lnTo>
                  <a:pt x="1085" y="648"/>
                </a:lnTo>
                <a:lnTo>
                  <a:pt x="1073" y="679"/>
                </a:lnTo>
                <a:lnTo>
                  <a:pt x="1058" y="709"/>
                </a:lnTo>
                <a:lnTo>
                  <a:pt x="1552" y="1203"/>
                </a:lnTo>
                <a:lnTo>
                  <a:pt x="1597" y="1172"/>
                </a:lnTo>
                <a:lnTo>
                  <a:pt x="1646" y="1145"/>
                </a:lnTo>
                <a:lnTo>
                  <a:pt x="1698" y="1124"/>
                </a:lnTo>
                <a:lnTo>
                  <a:pt x="1753" y="1108"/>
                </a:lnTo>
                <a:lnTo>
                  <a:pt x="1809" y="1098"/>
                </a:lnTo>
                <a:lnTo>
                  <a:pt x="1868" y="1095"/>
                </a:lnTo>
                <a:lnTo>
                  <a:pt x="1927" y="1098"/>
                </a:lnTo>
                <a:lnTo>
                  <a:pt x="1982" y="1108"/>
                </a:lnTo>
                <a:lnTo>
                  <a:pt x="2037" y="1124"/>
                </a:lnTo>
                <a:lnTo>
                  <a:pt x="2089" y="1145"/>
                </a:lnTo>
                <a:lnTo>
                  <a:pt x="2138" y="1172"/>
                </a:lnTo>
                <a:lnTo>
                  <a:pt x="2183" y="1203"/>
                </a:lnTo>
                <a:lnTo>
                  <a:pt x="2816" y="571"/>
                </a:lnTo>
                <a:lnTo>
                  <a:pt x="2796" y="528"/>
                </a:lnTo>
                <a:lnTo>
                  <a:pt x="2781" y="483"/>
                </a:lnTo>
                <a:lnTo>
                  <a:pt x="2772" y="436"/>
                </a:lnTo>
                <a:lnTo>
                  <a:pt x="2769" y="386"/>
                </a:lnTo>
                <a:lnTo>
                  <a:pt x="2772" y="338"/>
                </a:lnTo>
                <a:lnTo>
                  <a:pt x="2781" y="291"/>
                </a:lnTo>
                <a:lnTo>
                  <a:pt x="2795" y="247"/>
                </a:lnTo>
                <a:lnTo>
                  <a:pt x="2814" y="205"/>
                </a:lnTo>
                <a:lnTo>
                  <a:pt x="2839" y="165"/>
                </a:lnTo>
                <a:lnTo>
                  <a:pt x="2867" y="130"/>
                </a:lnTo>
                <a:lnTo>
                  <a:pt x="2899" y="98"/>
                </a:lnTo>
                <a:lnTo>
                  <a:pt x="2934" y="70"/>
                </a:lnTo>
                <a:lnTo>
                  <a:pt x="2974" y="45"/>
                </a:lnTo>
                <a:lnTo>
                  <a:pt x="3016" y="26"/>
                </a:lnTo>
                <a:lnTo>
                  <a:pt x="3060" y="12"/>
                </a:lnTo>
                <a:lnTo>
                  <a:pt x="3107" y="3"/>
                </a:lnTo>
                <a:lnTo>
                  <a:pt x="31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FCFCE67-6E9C-4543-AEFD-FDF4F3980C7F}"/>
              </a:ext>
            </a:extLst>
          </p:cNvPr>
          <p:cNvGrpSpPr/>
          <p:nvPr/>
        </p:nvGrpSpPr>
        <p:grpSpPr>
          <a:xfrm>
            <a:off x="2624727" y="3389275"/>
            <a:ext cx="504193" cy="607979"/>
            <a:chOff x="1836895" y="1836970"/>
            <a:chExt cx="897528" cy="125233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FAACCCB-FEA5-48F1-91AE-76CF4C9D1E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4" name="Freeform 62">
                <a:extLst>
                  <a:ext uri="{FF2B5EF4-FFF2-40B4-BE49-F238E27FC236}">
                    <a16:creationId xmlns:a16="http://schemas.microsoft.com/office/drawing/2014/main" id="{F9E4A7B0-FBF6-4AC2-AAB6-54405F5BA9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3">
                <a:extLst>
                  <a:ext uri="{FF2B5EF4-FFF2-40B4-BE49-F238E27FC236}">
                    <a16:creationId xmlns:a16="http://schemas.microsoft.com/office/drawing/2014/main" id="{155E11BC-7B83-4B6F-9CC8-17B507AB4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64">
                <a:extLst>
                  <a:ext uri="{FF2B5EF4-FFF2-40B4-BE49-F238E27FC236}">
                    <a16:creationId xmlns:a16="http://schemas.microsoft.com/office/drawing/2014/main" id="{5EC651B2-A2AC-4E7D-9BFF-522936966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65">
                <a:extLst>
                  <a:ext uri="{FF2B5EF4-FFF2-40B4-BE49-F238E27FC236}">
                    <a16:creationId xmlns:a16="http://schemas.microsoft.com/office/drawing/2014/main" id="{97F038CA-12ED-4B3F-83AE-C2E23385F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6">
                <a:extLst>
                  <a:ext uri="{FF2B5EF4-FFF2-40B4-BE49-F238E27FC236}">
                    <a16:creationId xmlns:a16="http://schemas.microsoft.com/office/drawing/2014/main" id="{310B6423-FAC8-4B70-A9AD-06BBF83E7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7" name="Freeform 344">
              <a:extLst>
                <a:ext uri="{FF2B5EF4-FFF2-40B4-BE49-F238E27FC236}">
                  <a16:creationId xmlns:a16="http://schemas.microsoft.com/office/drawing/2014/main" id="{A79A0784-988F-4FB3-925A-3E6B4C62A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680C4FE-C316-4C4F-955F-A7D14A124FEB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09" name="Freeform 62">
                <a:extLst>
                  <a:ext uri="{FF2B5EF4-FFF2-40B4-BE49-F238E27FC236}">
                    <a16:creationId xmlns:a16="http://schemas.microsoft.com/office/drawing/2014/main" id="{BF883FF1-CFE9-4C9F-8B5A-A6EC29D32D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63">
                <a:extLst>
                  <a:ext uri="{FF2B5EF4-FFF2-40B4-BE49-F238E27FC236}">
                    <a16:creationId xmlns:a16="http://schemas.microsoft.com/office/drawing/2014/main" id="{FBC5E1E8-C775-4ABD-BB0C-167827846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64">
                <a:extLst>
                  <a:ext uri="{FF2B5EF4-FFF2-40B4-BE49-F238E27FC236}">
                    <a16:creationId xmlns:a16="http://schemas.microsoft.com/office/drawing/2014/main" id="{8FCFB514-EA9D-49D5-A352-592E16C6C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65">
                <a:extLst>
                  <a:ext uri="{FF2B5EF4-FFF2-40B4-BE49-F238E27FC236}">
                    <a16:creationId xmlns:a16="http://schemas.microsoft.com/office/drawing/2014/main" id="{EF5C9034-0221-4B7C-AF65-9C1512BA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6">
                <a:extLst>
                  <a:ext uri="{FF2B5EF4-FFF2-40B4-BE49-F238E27FC236}">
                    <a16:creationId xmlns:a16="http://schemas.microsoft.com/office/drawing/2014/main" id="{4EECA1D4-14B4-4E9C-A219-72445839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Security Strategy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BEC3D98-E108-4E1B-AD3D-2BDA9FB53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568745"/>
              </p:ext>
            </p:extLst>
          </p:nvPr>
        </p:nvGraphicFramePr>
        <p:xfrm>
          <a:off x="1177836" y="1201783"/>
          <a:ext cx="7188924" cy="348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344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6862" y="148706"/>
            <a:ext cx="669761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Secure Access Service Edge (SASE)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2" name="Freeform 414">
            <a:extLst>
              <a:ext uri="{FF2B5EF4-FFF2-40B4-BE49-F238E27FC236}">
                <a16:creationId xmlns:a16="http://schemas.microsoft.com/office/drawing/2014/main" id="{172A05C0-FBCB-49D5-8AC8-183F2921EC8C}"/>
              </a:ext>
            </a:extLst>
          </p:cNvPr>
          <p:cNvSpPr>
            <a:spLocks noEditPoints="1"/>
          </p:cNvSpPr>
          <p:nvPr/>
        </p:nvSpPr>
        <p:spPr bwMode="auto">
          <a:xfrm>
            <a:off x="3452540" y="1966907"/>
            <a:ext cx="1818322" cy="1209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Arrow: Curved Left 55">
            <a:extLst>
              <a:ext uri="{FF2B5EF4-FFF2-40B4-BE49-F238E27FC236}">
                <a16:creationId xmlns:a16="http://schemas.microsoft.com/office/drawing/2014/main" id="{4D40721B-01A6-4E1A-9A63-77E84ECF0F37}"/>
              </a:ext>
            </a:extLst>
          </p:cNvPr>
          <p:cNvSpPr/>
          <p:nvPr/>
        </p:nvSpPr>
        <p:spPr>
          <a:xfrm>
            <a:off x="4627800" y="1207927"/>
            <a:ext cx="1626326" cy="3076302"/>
          </a:xfrm>
          <a:prstGeom prst="curved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02E63834-5599-4C76-9AFC-8FF5B3ACB389}"/>
              </a:ext>
            </a:extLst>
          </p:cNvPr>
          <p:cNvSpPr/>
          <p:nvPr/>
        </p:nvSpPr>
        <p:spPr>
          <a:xfrm rot="11186954">
            <a:off x="2465566" y="1044902"/>
            <a:ext cx="1579211" cy="3053694"/>
          </a:xfrm>
          <a:prstGeom prst="curved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A4B8C1-BAA5-4C44-99F3-96972E0DD1B8}"/>
              </a:ext>
            </a:extLst>
          </p:cNvPr>
          <p:cNvSpPr txBox="1"/>
          <p:nvPr/>
        </p:nvSpPr>
        <p:spPr>
          <a:xfrm>
            <a:off x="4011696" y="2553771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SASE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4249C8-97F4-4966-A957-611CAC13C11C}"/>
              </a:ext>
            </a:extLst>
          </p:cNvPr>
          <p:cNvSpPr txBox="1"/>
          <p:nvPr/>
        </p:nvSpPr>
        <p:spPr>
          <a:xfrm>
            <a:off x="1117624" y="128071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as 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0516AB-D91C-4F86-A856-90638280DC7E}"/>
              </a:ext>
            </a:extLst>
          </p:cNvPr>
          <p:cNvSpPr txBox="1"/>
          <p:nvPr/>
        </p:nvSpPr>
        <p:spPr>
          <a:xfrm>
            <a:off x="6424339" y="2892325"/>
            <a:ext cx="140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Security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as a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Consider Big Picture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Understand architecture, device and use cases.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6263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Develop Holistic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Strategy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Use secure protocols and encryption.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Constant Evolution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SASE is one example.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Current Regulatory and </a:t>
            </a:r>
            <a:r>
              <a:rPr lang="en-US" sz="4400" b="1">
                <a:solidFill>
                  <a:schemeClr val="bg2"/>
                </a:solidFill>
              </a:rPr>
              <a:t>Government Impacts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9940</TotalTime>
  <Words>157</Words>
  <Application>Microsoft Office PowerPoint</Application>
  <PresentationFormat>On-screen Show (16:9)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Roboto</vt:lpstr>
      <vt:lpstr>Wingdings</vt:lpstr>
      <vt:lpstr>Basic Slide Master</vt:lpstr>
      <vt:lpstr>1_Basic Slide Master</vt:lpstr>
      <vt:lpstr>2_Basic Slide Master</vt:lpstr>
      <vt:lpstr>PowerPoint Presentation</vt:lpstr>
      <vt:lpstr>The Big Picture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893</cp:revision>
  <dcterms:created xsi:type="dcterms:W3CDTF">2017-10-12T21:25:20Z</dcterms:created>
  <dcterms:modified xsi:type="dcterms:W3CDTF">2021-07-07T13:22:37Z</dcterms:modified>
</cp:coreProperties>
</file>