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</p:sldMasterIdLst>
  <p:notesMasterIdLst>
    <p:notesMasterId r:id="rId9"/>
  </p:notesMasterIdLst>
  <p:handoutMasterIdLst>
    <p:handoutMasterId r:id="rId10"/>
  </p:handoutMasterIdLst>
  <p:sldIdLst>
    <p:sldId id="1378" r:id="rId3"/>
    <p:sldId id="1386" r:id="rId4"/>
    <p:sldId id="1385" r:id="rId5"/>
    <p:sldId id="1387" r:id="rId6"/>
    <p:sldId id="264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94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98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1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0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Current Regulatory and Government Impacts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Spectrum management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International standards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Infrastructure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Data Security and Privacy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Supply Chain risk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Procurement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Research and development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Law enforcement</a:t>
            </a:r>
            <a:endParaRPr lang="en-US" sz="12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Regulatory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and Government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769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dirty="0">
                <a:solidFill>
                  <a:srgbClr val="262626"/>
                </a:solidFill>
                <a:latin typeface="Roboto"/>
              </a:rPr>
              <a:t>Impact Areas and Role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Regulatory and Government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1269269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1297758" y="2552555"/>
            <a:ext cx="1557958" cy="1082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53C3CB"/>
                </a:solidFill>
                <a:latin typeface="Roboto"/>
              </a:rPr>
              <a:t>Spectrum Management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noProof="0" dirty="0">
                <a:solidFill>
                  <a:srgbClr val="262626"/>
                </a:solidFill>
                <a:latin typeface="Roboto"/>
              </a:rPr>
              <a:t>Ensure RF bands are available and licensed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957625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986114" y="2119575"/>
            <a:ext cx="1557958" cy="1082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International Standards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compliance for interoperability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4645981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4674470" y="255255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Infrastructure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Help speed up deployment and remove roadblocks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6334337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6362826" y="2119575"/>
            <a:ext cx="1557958" cy="1082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noProof="0" dirty="0">
                <a:solidFill>
                  <a:srgbClr val="0197B8"/>
                </a:solidFill>
                <a:latin typeface="Roboto"/>
              </a:rPr>
              <a:t>Data Security &amp; Privacy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Comply with data protection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66384B2-CC34-46C2-89EE-F3D1F8BF9E62}"/>
              </a:ext>
            </a:extLst>
          </p:cNvPr>
          <p:cNvGrpSpPr/>
          <p:nvPr/>
        </p:nvGrpSpPr>
        <p:grpSpPr>
          <a:xfrm>
            <a:off x="1871949" y="1722464"/>
            <a:ext cx="409575" cy="568325"/>
            <a:chOff x="2587625" y="4227513"/>
            <a:chExt cx="409575" cy="568325"/>
          </a:xfrm>
          <a:solidFill>
            <a:schemeClr val="bg1"/>
          </a:solidFill>
        </p:grpSpPr>
        <p:sp>
          <p:nvSpPr>
            <p:cNvPr id="120" name="Freeform 344">
              <a:extLst>
                <a:ext uri="{FF2B5EF4-FFF2-40B4-BE49-F238E27FC236}">
                  <a16:creationId xmlns:a16="http://schemas.microsoft.com/office/drawing/2014/main" id="{3208EC89-4982-4870-B2F6-3D974AADC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7625" y="4386263"/>
              <a:ext cx="409575" cy="409575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45">
              <a:extLst>
                <a:ext uri="{FF2B5EF4-FFF2-40B4-BE49-F238E27FC236}">
                  <a16:creationId xmlns:a16="http://schemas.microsoft.com/office/drawing/2014/main" id="{4FD3D1D0-2EB7-480A-AA0C-132EB2ED0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303713"/>
              <a:ext cx="215900" cy="190500"/>
            </a:xfrm>
            <a:custGeom>
              <a:avLst/>
              <a:gdLst>
                <a:gd name="T0" fmla="*/ 747 w 1364"/>
                <a:gd name="T1" fmla="*/ 2 h 1197"/>
                <a:gd name="T2" fmla="*/ 873 w 1364"/>
                <a:gd name="T3" fmla="*/ 27 h 1197"/>
                <a:gd name="T4" fmla="*/ 989 w 1364"/>
                <a:gd name="T5" fmla="*/ 73 h 1197"/>
                <a:gd name="T6" fmla="*/ 1094 w 1364"/>
                <a:gd name="T7" fmla="*/ 139 h 1197"/>
                <a:gd name="T8" fmla="*/ 1185 w 1364"/>
                <a:gd name="T9" fmla="*/ 223 h 1197"/>
                <a:gd name="T10" fmla="*/ 1260 w 1364"/>
                <a:gd name="T11" fmla="*/ 321 h 1197"/>
                <a:gd name="T12" fmla="*/ 1316 w 1364"/>
                <a:gd name="T13" fmla="*/ 432 h 1197"/>
                <a:gd name="T14" fmla="*/ 1351 w 1364"/>
                <a:gd name="T15" fmla="*/ 553 h 1197"/>
                <a:gd name="T16" fmla="*/ 1364 w 1364"/>
                <a:gd name="T17" fmla="*/ 684 h 1197"/>
                <a:gd name="T18" fmla="*/ 1354 w 1364"/>
                <a:gd name="T19" fmla="*/ 800 h 1197"/>
                <a:gd name="T20" fmla="*/ 1325 w 1364"/>
                <a:gd name="T21" fmla="*/ 912 h 1197"/>
                <a:gd name="T22" fmla="*/ 1277 w 1364"/>
                <a:gd name="T23" fmla="*/ 1017 h 1197"/>
                <a:gd name="T24" fmla="*/ 1212 w 1364"/>
                <a:gd name="T25" fmla="*/ 1113 h 1197"/>
                <a:gd name="T26" fmla="*/ 1132 w 1364"/>
                <a:gd name="T27" fmla="*/ 1197 h 1197"/>
                <a:gd name="T28" fmla="*/ 1088 w 1364"/>
                <a:gd name="T29" fmla="*/ 1046 h 1197"/>
                <a:gd name="T30" fmla="*/ 1061 w 1364"/>
                <a:gd name="T31" fmla="*/ 909 h 1197"/>
                <a:gd name="T32" fmla="*/ 1100 w 1364"/>
                <a:gd name="T33" fmla="*/ 824 h 1197"/>
                <a:gd name="T34" fmla="*/ 1120 w 1364"/>
                <a:gd name="T35" fmla="*/ 732 h 1197"/>
                <a:gd name="T36" fmla="*/ 1120 w 1364"/>
                <a:gd name="T37" fmla="*/ 628 h 1197"/>
                <a:gd name="T38" fmla="*/ 1093 w 1364"/>
                <a:gd name="T39" fmla="*/ 524 h 1197"/>
                <a:gd name="T40" fmla="*/ 1044 w 1364"/>
                <a:gd name="T41" fmla="*/ 430 h 1197"/>
                <a:gd name="T42" fmla="*/ 975 w 1364"/>
                <a:gd name="T43" fmla="*/ 352 h 1197"/>
                <a:gd name="T44" fmla="*/ 889 w 1364"/>
                <a:gd name="T45" fmla="*/ 292 h 1197"/>
                <a:gd name="T46" fmla="*/ 790 w 1364"/>
                <a:gd name="T47" fmla="*/ 254 h 1197"/>
                <a:gd name="T48" fmla="*/ 682 w 1364"/>
                <a:gd name="T49" fmla="*/ 241 h 1197"/>
                <a:gd name="T50" fmla="*/ 574 w 1364"/>
                <a:gd name="T51" fmla="*/ 254 h 1197"/>
                <a:gd name="T52" fmla="*/ 474 w 1364"/>
                <a:gd name="T53" fmla="*/ 292 h 1197"/>
                <a:gd name="T54" fmla="*/ 388 w 1364"/>
                <a:gd name="T55" fmla="*/ 352 h 1197"/>
                <a:gd name="T56" fmla="*/ 320 w 1364"/>
                <a:gd name="T57" fmla="*/ 430 h 1197"/>
                <a:gd name="T58" fmla="*/ 270 w 1364"/>
                <a:gd name="T59" fmla="*/ 524 h 1197"/>
                <a:gd name="T60" fmla="*/ 244 w 1364"/>
                <a:gd name="T61" fmla="*/ 628 h 1197"/>
                <a:gd name="T62" fmla="*/ 243 w 1364"/>
                <a:gd name="T63" fmla="*/ 732 h 1197"/>
                <a:gd name="T64" fmla="*/ 263 w 1364"/>
                <a:gd name="T65" fmla="*/ 824 h 1197"/>
                <a:gd name="T66" fmla="*/ 303 w 1364"/>
                <a:gd name="T67" fmla="*/ 909 h 1197"/>
                <a:gd name="T68" fmla="*/ 274 w 1364"/>
                <a:gd name="T69" fmla="*/ 1046 h 1197"/>
                <a:gd name="T70" fmla="*/ 231 w 1364"/>
                <a:gd name="T71" fmla="*/ 1197 h 1197"/>
                <a:gd name="T72" fmla="*/ 151 w 1364"/>
                <a:gd name="T73" fmla="*/ 1113 h 1197"/>
                <a:gd name="T74" fmla="*/ 86 w 1364"/>
                <a:gd name="T75" fmla="*/ 1017 h 1197"/>
                <a:gd name="T76" fmla="*/ 39 w 1364"/>
                <a:gd name="T77" fmla="*/ 912 h 1197"/>
                <a:gd name="T78" fmla="*/ 10 w 1364"/>
                <a:gd name="T79" fmla="*/ 800 h 1197"/>
                <a:gd name="T80" fmla="*/ 0 w 1364"/>
                <a:gd name="T81" fmla="*/ 684 h 1197"/>
                <a:gd name="T82" fmla="*/ 12 w 1364"/>
                <a:gd name="T83" fmla="*/ 553 h 1197"/>
                <a:gd name="T84" fmla="*/ 48 w 1364"/>
                <a:gd name="T85" fmla="*/ 432 h 1197"/>
                <a:gd name="T86" fmla="*/ 103 w 1364"/>
                <a:gd name="T87" fmla="*/ 321 h 1197"/>
                <a:gd name="T88" fmla="*/ 178 w 1364"/>
                <a:gd name="T89" fmla="*/ 223 h 1197"/>
                <a:gd name="T90" fmla="*/ 269 w 1364"/>
                <a:gd name="T91" fmla="*/ 139 h 1197"/>
                <a:gd name="T92" fmla="*/ 374 w 1364"/>
                <a:gd name="T93" fmla="*/ 73 h 1197"/>
                <a:gd name="T94" fmla="*/ 490 w 1364"/>
                <a:gd name="T95" fmla="*/ 27 h 1197"/>
                <a:gd name="T96" fmla="*/ 616 w 1364"/>
                <a:gd name="T97" fmla="*/ 2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4" h="1197">
                  <a:moveTo>
                    <a:pt x="682" y="0"/>
                  </a:moveTo>
                  <a:lnTo>
                    <a:pt x="747" y="2"/>
                  </a:lnTo>
                  <a:lnTo>
                    <a:pt x="811" y="12"/>
                  </a:lnTo>
                  <a:lnTo>
                    <a:pt x="873" y="27"/>
                  </a:lnTo>
                  <a:lnTo>
                    <a:pt x="932" y="48"/>
                  </a:lnTo>
                  <a:lnTo>
                    <a:pt x="989" y="73"/>
                  </a:lnTo>
                  <a:lnTo>
                    <a:pt x="1043" y="103"/>
                  </a:lnTo>
                  <a:lnTo>
                    <a:pt x="1094" y="139"/>
                  </a:lnTo>
                  <a:lnTo>
                    <a:pt x="1142" y="178"/>
                  </a:lnTo>
                  <a:lnTo>
                    <a:pt x="1185" y="223"/>
                  </a:lnTo>
                  <a:lnTo>
                    <a:pt x="1224" y="269"/>
                  </a:lnTo>
                  <a:lnTo>
                    <a:pt x="1260" y="321"/>
                  </a:lnTo>
                  <a:lnTo>
                    <a:pt x="1290" y="375"/>
                  </a:lnTo>
                  <a:lnTo>
                    <a:pt x="1316" y="432"/>
                  </a:lnTo>
                  <a:lnTo>
                    <a:pt x="1337" y="491"/>
                  </a:lnTo>
                  <a:lnTo>
                    <a:pt x="1351" y="553"/>
                  </a:lnTo>
                  <a:lnTo>
                    <a:pt x="1361" y="618"/>
                  </a:lnTo>
                  <a:lnTo>
                    <a:pt x="1364" y="684"/>
                  </a:lnTo>
                  <a:lnTo>
                    <a:pt x="1361" y="743"/>
                  </a:lnTo>
                  <a:lnTo>
                    <a:pt x="1354" y="800"/>
                  </a:lnTo>
                  <a:lnTo>
                    <a:pt x="1341" y="857"/>
                  </a:lnTo>
                  <a:lnTo>
                    <a:pt x="1325" y="912"/>
                  </a:lnTo>
                  <a:lnTo>
                    <a:pt x="1303" y="966"/>
                  </a:lnTo>
                  <a:lnTo>
                    <a:pt x="1277" y="1017"/>
                  </a:lnTo>
                  <a:lnTo>
                    <a:pt x="1247" y="1066"/>
                  </a:lnTo>
                  <a:lnTo>
                    <a:pt x="1212" y="1113"/>
                  </a:lnTo>
                  <a:lnTo>
                    <a:pt x="1174" y="1157"/>
                  </a:lnTo>
                  <a:lnTo>
                    <a:pt x="1132" y="1197"/>
                  </a:lnTo>
                  <a:lnTo>
                    <a:pt x="1108" y="1120"/>
                  </a:lnTo>
                  <a:lnTo>
                    <a:pt x="1088" y="1046"/>
                  </a:lnTo>
                  <a:lnTo>
                    <a:pt x="1073" y="977"/>
                  </a:lnTo>
                  <a:lnTo>
                    <a:pt x="1061" y="909"/>
                  </a:lnTo>
                  <a:lnTo>
                    <a:pt x="1083" y="868"/>
                  </a:lnTo>
                  <a:lnTo>
                    <a:pt x="1100" y="824"/>
                  </a:lnTo>
                  <a:lnTo>
                    <a:pt x="1112" y="779"/>
                  </a:lnTo>
                  <a:lnTo>
                    <a:pt x="1120" y="732"/>
                  </a:lnTo>
                  <a:lnTo>
                    <a:pt x="1123" y="684"/>
                  </a:lnTo>
                  <a:lnTo>
                    <a:pt x="1120" y="628"/>
                  </a:lnTo>
                  <a:lnTo>
                    <a:pt x="1109" y="575"/>
                  </a:lnTo>
                  <a:lnTo>
                    <a:pt x="1093" y="524"/>
                  </a:lnTo>
                  <a:lnTo>
                    <a:pt x="1071" y="475"/>
                  </a:lnTo>
                  <a:lnTo>
                    <a:pt x="1044" y="430"/>
                  </a:lnTo>
                  <a:lnTo>
                    <a:pt x="1011" y="389"/>
                  </a:lnTo>
                  <a:lnTo>
                    <a:pt x="975" y="352"/>
                  </a:lnTo>
                  <a:lnTo>
                    <a:pt x="933" y="321"/>
                  </a:lnTo>
                  <a:lnTo>
                    <a:pt x="889" y="292"/>
                  </a:lnTo>
                  <a:lnTo>
                    <a:pt x="841" y="271"/>
                  </a:lnTo>
                  <a:lnTo>
                    <a:pt x="790" y="254"/>
                  </a:lnTo>
                  <a:lnTo>
                    <a:pt x="737" y="244"/>
                  </a:lnTo>
                  <a:lnTo>
                    <a:pt x="682" y="241"/>
                  </a:lnTo>
                  <a:lnTo>
                    <a:pt x="627" y="244"/>
                  </a:lnTo>
                  <a:lnTo>
                    <a:pt x="574" y="254"/>
                  </a:lnTo>
                  <a:lnTo>
                    <a:pt x="523" y="271"/>
                  </a:lnTo>
                  <a:lnTo>
                    <a:pt x="474" y="292"/>
                  </a:lnTo>
                  <a:lnTo>
                    <a:pt x="429" y="321"/>
                  </a:lnTo>
                  <a:lnTo>
                    <a:pt x="388" y="352"/>
                  </a:lnTo>
                  <a:lnTo>
                    <a:pt x="351" y="389"/>
                  </a:lnTo>
                  <a:lnTo>
                    <a:pt x="320" y="430"/>
                  </a:lnTo>
                  <a:lnTo>
                    <a:pt x="292" y="475"/>
                  </a:lnTo>
                  <a:lnTo>
                    <a:pt x="270" y="524"/>
                  </a:lnTo>
                  <a:lnTo>
                    <a:pt x="254" y="575"/>
                  </a:lnTo>
                  <a:lnTo>
                    <a:pt x="244" y="628"/>
                  </a:lnTo>
                  <a:lnTo>
                    <a:pt x="241" y="684"/>
                  </a:lnTo>
                  <a:lnTo>
                    <a:pt x="243" y="732"/>
                  </a:lnTo>
                  <a:lnTo>
                    <a:pt x="250" y="779"/>
                  </a:lnTo>
                  <a:lnTo>
                    <a:pt x="263" y="824"/>
                  </a:lnTo>
                  <a:lnTo>
                    <a:pt x="280" y="868"/>
                  </a:lnTo>
                  <a:lnTo>
                    <a:pt x="303" y="909"/>
                  </a:lnTo>
                  <a:lnTo>
                    <a:pt x="289" y="977"/>
                  </a:lnTo>
                  <a:lnTo>
                    <a:pt x="274" y="1046"/>
                  </a:lnTo>
                  <a:lnTo>
                    <a:pt x="255" y="1120"/>
                  </a:lnTo>
                  <a:lnTo>
                    <a:pt x="231" y="1197"/>
                  </a:lnTo>
                  <a:lnTo>
                    <a:pt x="189" y="1157"/>
                  </a:lnTo>
                  <a:lnTo>
                    <a:pt x="151" y="1113"/>
                  </a:lnTo>
                  <a:lnTo>
                    <a:pt x="116" y="1066"/>
                  </a:lnTo>
                  <a:lnTo>
                    <a:pt x="86" y="1017"/>
                  </a:lnTo>
                  <a:lnTo>
                    <a:pt x="60" y="966"/>
                  </a:lnTo>
                  <a:lnTo>
                    <a:pt x="39" y="912"/>
                  </a:lnTo>
                  <a:lnTo>
                    <a:pt x="22" y="857"/>
                  </a:lnTo>
                  <a:lnTo>
                    <a:pt x="10" y="800"/>
                  </a:lnTo>
                  <a:lnTo>
                    <a:pt x="2" y="743"/>
                  </a:lnTo>
                  <a:lnTo>
                    <a:pt x="0" y="684"/>
                  </a:lnTo>
                  <a:lnTo>
                    <a:pt x="2" y="618"/>
                  </a:lnTo>
                  <a:lnTo>
                    <a:pt x="12" y="553"/>
                  </a:lnTo>
                  <a:lnTo>
                    <a:pt x="27" y="491"/>
                  </a:lnTo>
                  <a:lnTo>
                    <a:pt x="48" y="432"/>
                  </a:lnTo>
                  <a:lnTo>
                    <a:pt x="73" y="375"/>
                  </a:lnTo>
                  <a:lnTo>
                    <a:pt x="103" y="321"/>
                  </a:lnTo>
                  <a:lnTo>
                    <a:pt x="139" y="269"/>
                  </a:lnTo>
                  <a:lnTo>
                    <a:pt x="178" y="223"/>
                  </a:lnTo>
                  <a:lnTo>
                    <a:pt x="222" y="178"/>
                  </a:lnTo>
                  <a:lnTo>
                    <a:pt x="269" y="139"/>
                  </a:lnTo>
                  <a:lnTo>
                    <a:pt x="320" y="103"/>
                  </a:lnTo>
                  <a:lnTo>
                    <a:pt x="374" y="73"/>
                  </a:lnTo>
                  <a:lnTo>
                    <a:pt x="430" y="48"/>
                  </a:lnTo>
                  <a:lnTo>
                    <a:pt x="490" y="27"/>
                  </a:lnTo>
                  <a:lnTo>
                    <a:pt x="552" y="12"/>
                  </a:lnTo>
                  <a:lnTo>
                    <a:pt x="616" y="2"/>
                  </a:lnTo>
                  <a:lnTo>
                    <a:pt x="6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46">
              <a:extLst>
                <a:ext uri="{FF2B5EF4-FFF2-40B4-BE49-F238E27FC236}">
                  <a16:creationId xmlns:a16="http://schemas.microsoft.com/office/drawing/2014/main" id="{AE64C6BD-A4A2-4630-95F8-917811569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675" y="4227513"/>
              <a:ext cx="369888" cy="338138"/>
            </a:xfrm>
            <a:custGeom>
              <a:avLst/>
              <a:gdLst>
                <a:gd name="T0" fmla="*/ 1335 w 2327"/>
                <a:gd name="T1" fmla="*/ 13 h 2135"/>
                <a:gd name="T2" fmla="*/ 1578 w 2327"/>
                <a:gd name="T3" fmla="*/ 77 h 2135"/>
                <a:gd name="T4" fmla="*/ 1797 w 2327"/>
                <a:gd name="T5" fmla="*/ 189 h 2135"/>
                <a:gd name="T6" fmla="*/ 1986 w 2327"/>
                <a:gd name="T7" fmla="*/ 342 h 2135"/>
                <a:gd name="T8" fmla="*/ 2140 w 2327"/>
                <a:gd name="T9" fmla="*/ 533 h 2135"/>
                <a:gd name="T10" fmla="*/ 2251 w 2327"/>
                <a:gd name="T11" fmla="*/ 752 h 2135"/>
                <a:gd name="T12" fmla="*/ 2314 w 2327"/>
                <a:gd name="T13" fmla="*/ 995 h 2135"/>
                <a:gd name="T14" fmla="*/ 2324 w 2327"/>
                <a:gd name="T15" fmla="*/ 1251 h 2135"/>
                <a:gd name="T16" fmla="*/ 2282 w 2327"/>
                <a:gd name="T17" fmla="*/ 1491 h 2135"/>
                <a:gd name="T18" fmla="*/ 2192 w 2327"/>
                <a:gd name="T19" fmla="*/ 1715 h 2135"/>
                <a:gd name="T20" fmla="*/ 2057 w 2327"/>
                <a:gd name="T21" fmla="*/ 1915 h 2135"/>
                <a:gd name="T22" fmla="*/ 1882 w 2327"/>
                <a:gd name="T23" fmla="*/ 2086 h 2135"/>
                <a:gd name="T24" fmla="*/ 1738 w 2327"/>
                <a:gd name="T25" fmla="*/ 1987 h 2135"/>
                <a:gd name="T26" fmla="*/ 1817 w 2327"/>
                <a:gd name="T27" fmla="*/ 1822 h 2135"/>
                <a:gd name="T28" fmla="*/ 1951 w 2327"/>
                <a:gd name="T29" fmla="*/ 1652 h 2135"/>
                <a:gd name="T30" fmla="*/ 2041 w 2327"/>
                <a:gd name="T31" fmla="*/ 1456 h 2135"/>
                <a:gd name="T32" fmla="*/ 2083 w 2327"/>
                <a:gd name="T33" fmla="*/ 1242 h 2135"/>
                <a:gd name="T34" fmla="*/ 2072 w 2327"/>
                <a:gd name="T35" fmla="*/ 1010 h 2135"/>
                <a:gd name="T36" fmla="*/ 2006 w 2327"/>
                <a:gd name="T37" fmla="*/ 790 h 2135"/>
                <a:gd name="T38" fmla="*/ 1890 w 2327"/>
                <a:gd name="T39" fmla="*/ 597 h 2135"/>
                <a:gd name="T40" fmla="*/ 1732 w 2327"/>
                <a:gd name="T41" fmla="*/ 439 h 2135"/>
                <a:gd name="T42" fmla="*/ 1540 w 2327"/>
                <a:gd name="T43" fmla="*/ 322 h 2135"/>
                <a:gd name="T44" fmla="*/ 1321 w 2327"/>
                <a:gd name="T45" fmla="*/ 255 h 2135"/>
                <a:gd name="T46" fmla="*/ 1084 w 2327"/>
                <a:gd name="T47" fmla="*/ 245 h 2135"/>
                <a:gd name="T48" fmla="*/ 858 w 2327"/>
                <a:gd name="T49" fmla="*/ 293 h 2135"/>
                <a:gd name="T50" fmla="*/ 656 w 2327"/>
                <a:gd name="T51" fmla="*/ 394 h 2135"/>
                <a:gd name="T52" fmla="*/ 485 w 2327"/>
                <a:gd name="T53" fmla="*/ 540 h 2135"/>
                <a:gd name="T54" fmla="*/ 354 w 2327"/>
                <a:gd name="T55" fmla="*/ 722 h 2135"/>
                <a:gd name="T56" fmla="*/ 271 w 2327"/>
                <a:gd name="T57" fmla="*/ 934 h 2135"/>
                <a:gd name="T58" fmla="*/ 240 w 2327"/>
                <a:gd name="T59" fmla="*/ 1168 h 2135"/>
                <a:gd name="T60" fmla="*/ 266 w 2327"/>
                <a:gd name="T61" fmla="*/ 1387 h 2135"/>
                <a:gd name="T62" fmla="*/ 341 w 2327"/>
                <a:gd name="T63" fmla="*/ 1589 h 2135"/>
                <a:gd name="T64" fmla="*/ 461 w 2327"/>
                <a:gd name="T65" fmla="*/ 1768 h 2135"/>
                <a:gd name="T66" fmla="*/ 622 w 2327"/>
                <a:gd name="T67" fmla="*/ 1916 h 2135"/>
                <a:gd name="T68" fmla="*/ 511 w 2327"/>
                <a:gd name="T69" fmla="*/ 2135 h 2135"/>
                <a:gd name="T70" fmla="*/ 324 w 2327"/>
                <a:gd name="T71" fmla="*/ 1976 h 2135"/>
                <a:gd name="T72" fmla="*/ 175 w 2327"/>
                <a:gd name="T73" fmla="*/ 1785 h 2135"/>
                <a:gd name="T74" fmla="*/ 70 w 2327"/>
                <a:gd name="T75" fmla="*/ 1568 h 2135"/>
                <a:gd name="T76" fmla="*/ 12 w 2327"/>
                <a:gd name="T77" fmla="*/ 1332 h 2135"/>
                <a:gd name="T78" fmla="*/ 3 w 2327"/>
                <a:gd name="T79" fmla="*/ 1081 h 2135"/>
                <a:gd name="T80" fmla="*/ 50 w 2327"/>
                <a:gd name="T81" fmla="*/ 831 h 2135"/>
                <a:gd name="T82" fmla="*/ 146 w 2327"/>
                <a:gd name="T83" fmla="*/ 602 h 2135"/>
                <a:gd name="T84" fmla="*/ 286 w 2327"/>
                <a:gd name="T85" fmla="*/ 402 h 2135"/>
                <a:gd name="T86" fmla="*/ 464 w 2327"/>
                <a:gd name="T87" fmla="*/ 236 h 2135"/>
                <a:gd name="T88" fmla="*/ 674 w 2327"/>
                <a:gd name="T89" fmla="*/ 108 h 2135"/>
                <a:gd name="T90" fmla="*/ 909 w 2327"/>
                <a:gd name="T91" fmla="*/ 28 h 2135"/>
                <a:gd name="T92" fmla="*/ 1164 w 2327"/>
                <a:gd name="T93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7" h="2135">
                  <a:moveTo>
                    <a:pt x="1164" y="0"/>
                  </a:moveTo>
                  <a:lnTo>
                    <a:pt x="1251" y="3"/>
                  </a:lnTo>
                  <a:lnTo>
                    <a:pt x="1335" y="13"/>
                  </a:lnTo>
                  <a:lnTo>
                    <a:pt x="1419" y="28"/>
                  </a:lnTo>
                  <a:lnTo>
                    <a:pt x="1499" y="50"/>
                  </a:lnTo>
                  <a:lnTo>
                    <a:pt x="1578" y="77"/>
                  </a:lnTo>
                  <a:lnTo>
                    <a:pt x="1654" y="108"/>
                  </a:lnTo>
                  <a:lnTo>
                    <a:pt x="1727" y="146"/>
                  </a:lnTo>
                  <a:lnTo>
                    <a:pt x="1797" y="189"/>
                  </a:lnTo>
                  <a:lnTo>
                    <a:pt x="1863" y="236"/>
                  </a:lnTo>
                  <a:lnTo>
                    <a:pt x="1926" y="287"/>
                  </a:lnTo>
                  <a:lnTo>
                    <a:pt x="1986" y="342"/>
                  </a:lnTo>
                  <a:lnTo>
                    <a:pt x="2041" y="402"/>
                  </a:lnTo>
                  <a:lnTo>
                    <a:pt x="2093" y="465"/>
                  </a:lnTo>
                  <a:lnTo>
                    <a:pt x="2140" y="533"/>
                  </a:lnTo>
                  <a:lnTo>
                    <a:pt x="2182" y="602"/>
                  </a:lnTo>
                  <a:lnTo>
                    <a:pt x="2219" y="676"/>
                  </a:lnTo>
                  <a:lnTo>
                    <a:pt x="2251" y="752"/>
                  </a:lnTo>
                  <a:lnTo>
                    <a:pt x="2277" y="831"/>
                  </a:lnTo>
                  <a:lnTo>
                    <a:pt x="2299" y="912"/>
                  </a:lnTo>
                  <a:lnTo>
                    <a:pt x="2314" y="995"/>
                  </a:lnTo>
                  <a:lnTo>
                    <a:pt x="2324" y="1081"/>
                  </a:lnTo>
                  <a:lnTo>
                    <a:pt x="2327" y="1168"/>
                  </a:lnTo>
                  <a:lnTo>
                    <a:pt x="2324" y="1251"/>
                  </a:lnTo>
                  <a:lnTo>
                    <a:pt x="2315" y="1332"/>
                  </a:lnTo>
                  <a:lnTo>
                    <a:pt x="2301" y="1413"/>
                  </a:lnTo>
                  <a:lnTo>
                    <a:pt x="2282" y="1491"/>
                  </a:lnTo>
                  <a:lnTo>
                    <a:pt x="2257" y="1568"/>
                  </a:lnTo>
                  <a:lnTo>
                    <a:pt x="2226" y="1643"/>
                  </a:lnTo>
                  <a:lnTo>
                    <a:pt x="2192" y="1715"/>
                  </a:lnTo>
                  <a:lnTo>
                    <a:pt x="2151" y="1785"/>
                  </a:lnTo>
                  <a:lnTo>
                    <a:pt x="2106" y="1852"/>
                  </a:lnTo>
                  <a:lnTo>
                    <a:pt x="2057" y="1915"/>
                  </a:lnTo>
                  <a:lnTo>
                    <a:pt x="2003" y="1976"/>
                  </a:lnTo>
                  <a:lnTo>
                    <a:pt x="1944" y="2033"/>
                  </a:lnTo>
                  <a:lnTo>
                    <a:pt x="1882" y="2086"/>
                  </a:lnTo>
                  <a:lnTo>
                    <a:pt x="1815" y="2135"/>
                  </a:lnTo>
                  <a:lnTo>
                    <a:pt x="1775" y="2060"/>
                  </a:lnTo>
                  <a:lnTo>
                    <a:pt x="1738" y="1987"/>
                  </a:lnTo>
                  <a:lnTo>
                    <a:pt x="1706" y="1916"/>
                  </a:lnTo>
                  <a:lnTo>
                    <a:pt x="1763" y="1871"/>
                  </a:lnTo>
                  <a:lnTo>
                    <a:pt x="1817" y="1822"/>
                  </a:lnTo>
                  <a:lnTo>
                    <a:pt x="1866" y="1768"/>
                  </a:lnTo>
                  <a:lnTo>
                    <a:pt x="1911" y="1712"/>
                  </a:lnTo>
                  <a:lnTo>
                    <a:pt x="1951" y="1652"/>
                  </a:lnTo>
                  <a:lnTo>
                    <a:pt x="1986" y="1589"/>
                  </a:lnTo>
                  <a:lnTo>
                    <a:pt x="2016" y="1524"/>
                  </a:lnTo>
                  <a:lnTo>
                    <a:pt x="2041" y="1456"/>
                  </a:lnTo>
                  <a:lnTo>
                    <a:pt x="2060" y="1387"/>
                  </a:lnTo>
                  <a:lnTo>
                    <a:pt x="2075" y="1315"/>
                  </a:lnTo>
                  <a:lnTo>
                    <a:pt x="2083" y="1242"/>
                  </a:lnTo>
                  <a:lnTo>
                    <a:pt x="2086" y="1168"/>
                  </a:lnTo>
                  <a:lnTo>
                    <a:pt x="2083" y="1087"/>
                  </a:lnTo>
                  <a:lnTo>
                    <a:pt x="2072" y="1010"/>
                  </a:lnTo>
                  <a:lnTo>
                    <a:pt x="2056" y="934"/>
                  </a:lnTo>
                  <a:lnTo>
                    <a:pt x="2034" y="861"/>
                  </a:lnTo>
                  <a:lnTo>
                    <a:pt x="2006" y="790"/>
                  </a:lnTo>
                  <a:lnTo>
                    <a:pt x="1973" y="722"/>
                  </a:lnTo>
                  <a:lnTo>
                    <a:pt x="1934" y="658"/>
                  </a:lnTo>
                  <a:lnTo>
                    <a:pt x="1890" y="597"/>
                  </a:lnTo>
                  <a:lnTo>
                    <a:pt x="1841" y="540"/>
                  </a:lnTo>
                  <a:lnTo>
                    <a:pt x="1788" y="487"/>
                  </a:lnTo>
                  <a:lnTo>
                    <a:pt x="1732" y="439"/>
                  </a:lnTo>
                  <a:lnTo>
                    <a:pt x="1671" y="394"/>
                  </a:lnTo>
                  <a:lnTo>
                    <a:pt x="1607" y="355"/>
                  </a:lnTo>
                  <a:lnTo>
                    <a:pt x="1540" y="322"/>
                  </a:lnTo>
                  <a:lnTo>
                    <a:pt x="1470" y="293"/>
                  </a:lnTo>
                  <a:lnTo>
                    <a:pt x="1396" y="271"/>
                  </a:lnTo>
                  <a:lnTo>
                    <a:pt x="1321" y="255"/>
                  </a:lnTo>
                  <a:lnTo>
                    <a:pt x="1243" y="245"/>
                  </a:lnTo>
                  <a:lnTo>
                    <a:pt x="1164" y="241"/>
                  </a:lnTo>
                  <a:lnTo>
                    <a:pt x="1084" y="245"/>
                  </a:lnTo>
                  <a:lnTo>
                    <a:pt x="1007" y="255"/>
                  </a:lnTo>
                  <a:lnTo>
                    <a:pt x="931" y="271"/>
                  </a:lnTo>
                  <a:lnTo>
                    <a:pt x="858" y="293"/>
                  </a:lnTo>
                  <a:lnTo>
                    <a:pt x="788" y="322"/>
                  </a:lnTo>
                  <a:lnTo>
                    <a:pt x="719" y="355"/>
                  </a:lnTo>
                  <a:lnTo>
                    <a:pt x="656" y="394"/>
                  </a:lnTo>
                  <a:lnTo>
                    <a:pt x="595" y="439"/>
                  </a:lnTo>
                  <a:lnTo>
                    <a:pt x="538" y="487"/>
                  </a:lnTo>
                  <a:lnTo>
                    <a:pt x="485" y="540"/>
                  </a:lnTo>
                  <a:lnTo>
                    <a:pt x="438" y="597"/>
                  </a:lnTo>
                  <a:lnTo>
                    <a:pt x="393" y="658"/>
                  </a:lnTo>
                  <a:lnTo>
                    <a:pt x="354" y="722"/>
                  </a:lnTo>
                  <a:lnTo>
                    <a:pt x="321" y="790"/>
                  </a:lnTo>
                  <a:lnTo>
                    <a:pt x="292" y="861"/>
                  </a:lnTo>
                  <a:lnTo>
                    <a:pt x="271" y="934"/>
                  </a:lnTo>
                  <a:lnTo>
                    <a:pt x="254" y="1010"/>
                  </a:lnTo>
                  <a:lnTo>
                    <a:pt x="245" y="1087"/>
                  </a:lnTo>
                  <a:lnTo>
                    <a:pt x="240" y="1168"/>
                  </a:lnTo>
                  <a:lnTo>
                    <a:pt x="244" y="1242"/>
                  </a:lnTo>
                  <a:lnTo>
                    <a:pt x="252" y="1315"/>
                  </a:lnTo>
                  <a:lnTo>
                    <a:pt x="266" y="1387"/>
                  </a:lnTo>
                  <a:lnTo>
                    <a:pt x="286" y="1456"/>
                  </a:lnTo>
                  <a:lnTo>
                    <a:pt x="312" y="1524"/>
                  </a:lnTo>
                  <a:lnTo>
                    <a:pt x="341" y="1589"/>
                  </a:lnTo>
                  <a:lnTo>
                    <a:pt x="377" y="1652"/>
                  </a:lnTo>
                  <a:lnTo>
                    <a:pt x="417" y="1712"/>
                  </a:lnTo>
                  <a:lnTo>
                    <a:pt x="461" y="1768"/>
                  </a:lnTo>
                  <a:lnTo>
                    <a:pt x="510" y="1822"/>
                  </a:lnTo>
                  <a:lnTo>
                    <a:pt x="563" y="1871"/>
                  </a:lnTo>
                  <a:lnTo>
                    <a:pt x="622" y="1916"/>
                  </a:lnTo>
                  <a:lnTo>
                    <a:pt x="588" y="1987"/>
                  </a:lnTo>
                  <a:lnTo>
                    <a:pt x="551" y="2060"/>
                  </a:lnTo>
                  <a:lnTo>
                    <a:pt x="511" y="2135"/>
                  </a:lnTo>
                  <a:lnTo>
                    <a:pt x="445" y="2086"/>
                  </a:lnTo>
                  <a:lnTo>
                    <a:pt x="382" y="2033"/>
                  </a:lnTo>
                  <a:lnTo>
                    <a:pt x="324" y="1976"/>
                  </a:lnTo>
                  <a:lnTo>
                    <a:pt x="270" y="1915"/>
                  </a:lnTo>
                  <a:lnTo>
                    <a:pt x="221" y="1852"/>
                  </a:lnTo>
                  <a:lnTo>
                    <a:pt x="175" y="1785"/>
                  </a:lnTo>
                  <a:lnTo>
                    <a:pt x="135" y="1715"/>
                  </a:lnTo>
                  <a:lnTo>
                    <a:pt x="100" y="1643"/>
                  </a:lnTo>
                  <a:lnTo>
                    <a:pt x="70" y="1568"/>
                  </a:lnTo>
                  <a:lnTo>
                    <a:pt x="45" y="1491"/>
                  </a:lnTo>
                  <a:lnTo>
                    <a:pt x="26" y="1413"/>
                  </a:lnTo>
                  <a:lnTo>
                    <a:pt x="12" y="1332"/>
                  </a:lnTo>
                  <a:lnTo>
                    <a:pt x="3" y="1251"/>
                  </a:lnTo>
                  <a:lnTo>
                    <a:pt x="0" y="1168"/>
                  </a:lnTo>
                  <a:lnTo>
                    <a:pt x="3" y="1081"/>
                  </a:lnTo>
                  <a:lnTo>
                    <a:pt x="13" y="995"/>
                  </a:lnTo>
                  <a:lnTo>
                    <a:pt x="28" y="912"/>
                  </a:lnTo>
                  <a:lnTo>
                    <a:pt x="50" y="831"/>
                  </a:lnTo>
                  <a:lnTo>
                    <a:pt x="77" y="752"/>
                  </a:lnTo>
                  <a:lnTo>
                    <a:pt x="108" y="676"/>
                  </a:lnTo>
                  <a:lnTo>
                    <a:pt x="146" y="602"/>
                  </a:lnTo>
                  <a:lnTo>
                    <a:pt x="188" y="533"/>
                  </a:lnTo>
                  <a:lnTo>
                    <a:pt x="235" y="465"/>
                  </a:lnTo>
                  <a:lnTo>
                    <a:pt x="286" y="402"/>
                  </a:lnTo>
                  <a:lnTo>
                    <a:pt x="341" y="342"/>
                  </a:lnTo>
                  <a:lnTo>
                    <a:pt x="401" y="287"/>
                  </a:lnTo>
                  <a:lnTo>
                    <a:pt x="464" y="236"/>
                  </a:lnTo>
                  <a:lnTo>
                    <a:pt x="531" y="189"/>
                  </a:lnTo>
                  <a:lnTo>
                    <a:pt x="600" y="146"/>
                  </a:lnTo>
                  <a:lnTo>
                    <a:pt x="674" y="108"/>
                  </a:lnTo>
                  <a:lnTo>
                    <a:pt x="750" y="77"/>
                  </a:lnTo>
                  <a:lnTo>
                    <a:pt x="828" y="50"/>
                  </a:lnTo>
                  <a:lnTo>
                    <a:pt x="909" y="28"/>
                  </a:lnTo>
                  <a:lnTo>
                    <a:pt x="992" y="13"/>
                  </a:lnTo>
                  <a:lnTo>
                    <a:pt x="1077" y="3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Freeform 83">
            <a:extLst>
              <a:ext uri="{FF2B5EF4-FFF2-40B4-BE49-F238E27FC236}">
                <a16:creationId xmlns:a16="http://schemas.microsoft.com/office/drawing/2014/main" id="{8BA2D166-24AB-435E-B7C7-7B943A61E7D0}"/>
              </a:ext>
            </a:extLst>
          </p:cNvPr>
          <p:cNvSpPr>
            <a:spLocks noEditPoints="1"/>
          </p:cNvSpPr>
          <p:nvPr/>
        </p:nvSpPr>
        <p:spPr bwMode="auto">
          <a:xfrm>
            <a:off x="3482784" y="3397396"/>
            <a:ext cx="561975" cy="568325"/>
          </a:xfrm>
          <a:custGeom>
            <a:avLst/>
            <a:gdLst>
              <a:gd name="T0" fmla="*/ 2294 w 3537"/>
              <a:gd name="T1" fmla="*/ 2535 h 3580"/>
              <a:gd name="T2" fmla="*/ 1243 w 3537"/>
              <a:gd name="T3" fmla="*/ 2534 h 3580"/>
              <a:gd name="T4" fmla="*/ 1768 w 3537"/>
              <a:gd name="T5" fmla="*/ 2279 h 3580"/>
              <a:gd name="T6" fmla="*/ 1587 w 3537"/>
              <a:gd name="T7" fmla="*/ 2489 h 3580"/>
              <a:gd name="T8" fmla="*/ 1995 w 3537"/>
              <a:gd name="T9" fmla="*/ 2363 h 3580"/>
              <a:gd name="T10" fmla="*/ 633 w 3537"/>
              <a:gd name="T11" fmla="*/ 2306 h 3580"/>
              <a:gd name="T12" fmla="*/ 344 w 3537"/>
              <a:gd name="T13" fmla="*/ 2825 h 3580"/>
              <a:gd name="T14" fmla="*/ 257 w 3537"/>
              <a:gd name="T15" fmla="*/ 3166 h 3580"/>
              <a:gd name="T16" fmla="*/ 320 w 3537"/>
              <a:gd name="T17" fmla="*/ 3308 h 3580"/>
              <a:gd name="T18" fmla="*/ 516 w 3537"/>
              <a:gd name="T19" fmla="*/ 3313 h 3580"/>
              <a:gd name="T20" fmla="*/ 877 w 3537"/>
              <a:gd name="T21" fmla="*/ 3182 h 3580"/>
              <a:gd name="T22" fmla="*/ 1285 w 3537"/>
              <a:gd name="T23" fmla="*/ 2855 h 3580"/>
              <a:gd name="T24" fmla="*/ 849 w 3537"/>
              <a:gd name="T25" fmla="*/ 2503 h 3580"/>
              <a:gd name="T26" fmla="*/ 2464 w 3537"/>
              <a:gd name="T27" fmla="*/ 2258 h 3580"/>
              <a:gd name="T28" fmla="*/ 1477 w 3537"/>
              <a:gd name="T29" fmla="*/ 1639 h 3580"/>
              <a:gd name="T30" fmla="*/ 1624 w 3537"/>
              <a:gd name="T31" fmla="*/ 2033 h 3580"/>
              <a:gd name="T32" fmla="*/ 2061 w 3537"/>
              <a:gd name="T33" fmla="*/ 1978 h 3580"/>
              <a:gd name="T34" fmla="*/ 1913 w 3537"/>
              <a:gd name="T35" fmla="*/ 1587 h 3580"/>
              <a:gd name="T36" fmla="*/ 2517 w 3537"/>
              <a:gd name="T37" fmla="*/ 1319 h 3580"/>
              <a:gd name="T38" fmla="*/ 2322 w 3537"/>
              <a:gd name="T39" fmla="*/ 1722 h 3580"/>
              <a:gd name="T40" fmla="*/ 2635 w 3537"/>
              <a:gd name="T41" fmla="*/ 1584 h 3580"/>
              <a:gd name="T42" fmla="*/ 950 w 3537"/>
              <a:gd name="T43" fmla="*/ 1446 h 3580"/>
              <a:gd name="T44" fmla="*/ 886 w 3537"/>
              <a:gd name="T45" fmla="*/ 1961 h 3580"/>
              <a:gd name="T46" fmla="*/ 1125 w 3537"/>
              <a:gd name="T47" fmla="*/ 2221 h 3580"/>
              <a:gd name="T48" fmla="*/ 1216 w 3537"/>
              <a:gd name="T49" fmla="*/ 1722 h 3580"/>
              <a:gd name="T50" fmla="*/ 1021 w 3537"/>
              <a:gd name="T51" fmla="*/ 1319 h 3580"/>
              <a:gd name="T52" fmla="*/ 1310 w 3537"/>
              <a:gd name="T53" fmla="*/ 1145 h 3580"/>
              <a:gd name="T54" fmla="*/ 2228 w 3537"/>
              <a:gd name="T55" fmla="*/ 1145 h 3580"/>
              <a:gd name="T56" fmla="*/ 1768 w 3537"/>
              <a:gd name="T57" fmla="*/ 913 h 3580"/>
              <a:gd name="T58" fmla="*/ 1626 w 3537"/>
              <a:gd name="T59" fmla="*/ 1050 h 3580"/>
              <a:gd name="T60" fmla="*/ 1647 w 3537"/>
              <a:gd name="T61" fmla="*/ 1332 h 3580"/>
              <a:gd name="T62" fmla="*/ 1992 w 3537"/>
              <a:gd name="T63" fmla="*/ 1245 h 3580"/>
              <a:gd name="T64" fmla="*/ 1846 w 3537"/>
              <a:gd name="T65" fmla="*/ 959 h 3580"/>
              <a:gd name="T66" fmla="*/ 2594 w 3537"/>
              <a:gd name="T67" fmla="*/ 187 h 3580"/>
              <a:gd name="T68" fmla="*/ 3067 w 3537"/>
              <a:gd name="T69" fmla="*/ 42 h 3580"/>
              <a:gd name="T70" fmla="*/ 3394 w 3537"/>
              <a:gd name="T71" fmla="*/ 120 h 3580"/>
              <a:gd name="T72" fmla="*/ 3536 w 3537"/>
              <a:gd name="T73" fmla="*/ 410 h 3580"/>
              <a:gd name="T74" fmla="*/ 3442 w 3537"/>
              <a:gd name="T75" fmla="*/ 862 h 3580"/>
              <a:gd name="T76" fmla="*/ 3075 w 3537"/>
              <a:gd name="T77" fmla="*/ 1517 h 3580"/>
              <a:gd name="T78" fmla="*/ 2866 w 3537"/>
              <a:gd name="T79" fmla="*/ 2158 h 3580"/>
              <a:gd name="T80" fmla="*/ 2552 w 3537"/>
              <a:gd name="T81" fmla="*/ 2654 h 3580"/>
              <a:gd name="T82" fmla="*/ 2033 w 3537"/>
              <a:gd name="T83" fmla="*/ 2931 h 3580"/>
              <a:gd name="T84" fmla="*/ 1370 w 3537"/>
              <a:gd name="T85" fmla="*/ 3191 h 3580"/>
              <a:gd name="T86" fmla="*/ 741 w 3537"/>
              <a:gd name="T87" fmla="*/ 3516 h 3580"/>
              <a:gd name="T88" fmla="*/ 310 w 3537"/>
              <a:gd name="T89" fmla="*/ 3571 h 3580"/>
              <a:gd name="T90" fmla="*/ 56 w 3537"/>
              <a:gd name="T91" fmla="*/ 3399 h 3580"/>
              <a:gd name="T92" fmla="*/ 11 w 3537"/>
              <a:gd name="T93" fmla="*/ 3046 h 3580"/>
              <a:gd name="T94" fmla="*/ 200 w 3537"/>
              <a:gd name="T95" fmla="*/ 2530 h 3580"/>
              <a:gd name="T96" fmla="*/ 621 w 3537"/>
              <a:gd name="T97" fmla="*/ 1888 h 3580"/>
              <a:gd name="T98" fmla="*/ 735 w 3537"/>
              <a:gd name="T99" fmla="*/ 1304 h 3580"/>
              <a:gd name="T100" fmla="*/ 1117 w 3537"/>
              <a:gd name="T101" fmla="*/ 860 h 3580"/>
              <a:gd name="T102" fmla="*/ 1679 w 3537"/>
              <a:gd name="T103" fmla="*/ 661 h 3580"/>
              <a:gd name="T104" fmla="*/ 2254 w 3537"/>
              <a:gd name="T105" fmla="*/ 765 h 3580"/>
              <a:gd name="T106" fmla="*/ 2688 w 3537"/>
              <a:gd name="T107" fmla="*/ 1117 h 3580"/>
              <a:gd name="T108" fmla="*/ 3012 w 3537"/>
              <a:gd name="T109" fmla="*/ 1146 h 3580"/>
              <a:gd name="T110" fmla="*/ 3234 w 3537"/>
              <a:gd name="T111" fmla="*/ 689 h 3580"/>
              <a:gd name="T112" fmla="*/ 3280 w 3537"/>
              <a:gd name="T113" fmla="*/ 424 h 3580"/>
              <a:gd name="T114" fmla="*/ 3217 w 3537"/>
              <a:gd name="T115" fmla="*/ 312 h 3580"/>
              <a:gd name="T116" fmla="*/ 3015 w 3537"/>
              <a:gd name="T117" fmla="*/ 307 h 3580"/>
              <a:gd name="T118" fmla="*/ 2645 w 3537"/>
              <a:gd name="T119" fmla="*/ 447 h 3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37" h="3580">
                <a:moveTo>
                  <a:pt x="2282" y="2442"/>
                </a:moveTo>
                <a:lnTo>
                  <a:pt x="2166" y="2554"/>
                </a:lnTo>
                <a:lnTo>
                  <a:pt x="2048" y="2661"/>
                </a:lnTo>
                <a:lnTo>
                  <a:pt x="2114" y="2637"/>
                </a:lnTo>
                <a:lnTo>
                  <a:pt x="2177" y="2608"/>
                </a:lnTo>
                <a:lnTo>
                  <a:pt x="2236" y="2573"/>
                </a:lnTo>
                <a:lnTo>
                  <a:pt x="2294" y="2535"/>
                </a:lnTo>
                <a:lnTo>
                  <a:pt x="2348" y="2493"/>
                </a:lnTo>
                <a:lnTo>
                  <a:pt x="2315" y="2466"/>
                </a:lnTo>
                <a:lnTo>
                  <a:pt x="2282" y="2442"/>
                </a:lnTo>
                <a:close/>
                <a:moveTo>
                  <a:pt x="1293" y="2417"/>
                </a:moveTo>
                <a:lnTo>
                  <a:pt x="1240" y="2453"/>
                </a:lnTo>
                <a:lnTo>
                  <a:pt x="1190" y="2493"/>
                </a:lnTo>
                <a:lnTo>
                  <a:pt x="1243" y="2534"/>
                </a:lnTo>
                <a:lnTo>
                  <a:pt x="1300" y="2573"/>
                </a:lnTo>
                <a:lnTo>
                  <a:pt x="1360" y="2607"/>
                </a:lnTo>
                <a:lnTo>
                  <a:pt x="1349" y="2583"/>
                </a:lnTo>
                <a:lnTo>
                  <a:pt x="1328" y="2531"/>
                </a:lnTo>
                <a:lnTo>
                  <a:pt x="1310" y="2475"/>
                </a:lnTo>
                <a:lnTo>
                  <a:pt x="1293" y="2417"/>
                </a:lnTo>
                <a:close/>
                <a:moveTo>
                  <a:pt x="1768" y="2279"/>
                </a:moveTo>
                <a:lnTo>
                  <a:pt x="1708" y="2281"/>
                </a:lnTo>
                <a:lnTo>
                  <a:pt x="1647" y="2288"/>
                </a:lnTo>
                <a:lnTo>
                  <a:pt x="1587" y="2298"/>
                </a:lnTo>
                <a:lnTo>
                  <a:pt x="1529" y="2313"/>
                </a:lnTo>
                <a:lnTo>
                  <a:pt x="1546" y="2377"/>
                </a:lnTo>
                <a:lnTo>
                  <a:pt x="1567" y="2435"/>
                </a:lnTo>
                <a:lnTo>
                  <a:pt x="1587" y="2489"/>
                </a:lnTo>
                <a:lnTo>
                  <a:pt x="1609" y="2536"/>
                </a:lnTo>
                <a:lnTo>
                  <a:pt x="1632" y="2578"/>
                </a:lnTo>
                <a:lnTo>
                  <a:pt x="1653" y="2613"/>
                </a:lnTo>
                <a:lnTo>
                  <a:pt x="1676" y="2644"/>
                </a:lnTo>
                <a:lnTo>
                  <a:pt x="1782" y="2554"/>
                </a:lnTo>
                <a:lnTo>
                  <a:pt x="1889" y="2460"/>
                </a:lnTo>
                <a:lnTo>
                  <a:pt x="1995" y="2363"/>
                </a:lnTo>
                <a:lnTo>
                  <a:pt x="2009" y="2312"/>
                </a:lnTo>
                <a:lnTo>
                  <a:pt x="1950" y="2298"/>
                </a:lnTo>
                <a:lnTo>
                  <a:pt x="1891" y="2288"/>
                </a:lnTo>
                <a:lnTo>
                  <a:pt x="1830" y="2281"/>
                </a:lnTo>
                <a:lnTo>
                  <a:pt x="1768" y="2279"/>
                </a:lnTo>
                <a:close/>
                <a:moveTo>
                  <a:pt x="693" y="2220"/>
                </a:moveTo>
                <a:lnTo>
                  <a:pt x="633" y="2306"/>
                </a:lnTo>
                <a:lnTo>
                  <a:pt x="577" y="2391"/>
                </a:lnTo>
                <a:lnTo>
                  <a:pt x="528" y="2471"/>
                </a:lnTo>
                <a:lnTo>
                  <a:pt x="481" y="2549"/>
                </a:lnTo>
                <a:lnTo>
                  <a:pt x="441" y="2623"/>
                </a:lnTo>
                <a:lnTo>
                  <a:pt x="404" y="2694"/>
                </a:lnTo>
                <a:lnTo>
                  <a:pt x="372" y="2761"/>
                </a:lnTo>
                <a:lnTo>
                  <a:pt x="344" y="2825"/>
                </a:lnTo>
                <a:lnTo>
                  <a:pt x="321" y="2885"/>
                </a:lnTo>
                <a:lnTo>
                  <a:pt x="300" y="2941"/>
                </a:lnTo>
                <a:lnTo>
                  <a:pt x="285" y="2993"/>
                </a:lnTo>
                <a:lnTo>
                  <a:pt x="272" y="3042"/>
                </a:lnTo>
                <a:lnTo>
                  <a:pt x="263" y="3087"/>
                </a:lnTo>
                <a:lnTo>
                  <a:pt x="258" y="3129"/>
                </a:lnTo>
                <a:lnTo>
                  <a:pt x="257" y="3166"/>
                </a:lnTo>
                <a:lnTo>
                  <a:pt x="258" y="3198"/>
                </a:lnTo>
                <a:lnTo>
                  <a:pt x="262" y="3227"/>
                </a:lnTo>
                <a:lnTo>
                  <a:pt x="270" y="3252"/>
                </a:lnTo>
                <a:lnTo>
                  <a:pt x="279" y="3272"/>
                </a:lnTo>
                <a:lnTo>
                  <a:pt x="291" y="3288"/>
                </a:lnTo>
                <a:lnTo>
                  <a:pt x="304" y="3299"/>
                </a:lnTo>
                <a:lnTo>
                  <a:pt x="320" y="3308"/>
                </a:lnTo>
                <a:lnTo>
                  <a:pt x="338" y="3314"/>
                </a:lnTo>
                <a:lnTo>
                  <a:pt x="360" y="3320"/>
                </a:lnTo>
                <a:lnTo>
                  <a:pt x="385" y="3323"/>
                </a:lnTo>
                <a:lnTo>
                  <a:pt x="413" y="3324"/>
                </a:lnTo>
                <a:lnTo>
                  <a:pt x="444" y="3323"/>
                </a:lnTo>
                <a:lnTo>
                  <a:pt x="478" y="3320"/>
                </a:lnTo>
                <a:lnTo>
                  <a:pt x="516" y="3313"/>
                </a:lnTo>
                <a:lnTo>
                  <a:pt x="557" y="3304"/>
                </a:lnTo>
                <a:lnTo>
                  <a:pt x="601" y="3293"/>
                </a:lnTo>
                <a:lnTo>
                  <a:pt x="650" y="3277"/>
                </a:lnTo>
                <a:lnTo>
                  <a:pt x="701" y="3259"/>
                </a:lnTo>
                <a:lnTo>
                  <a:pt x="756" y="3237"/>
                </a:lnTo>
                <a:lnTo>
                  <a:pt x="815" y="3211"/>
                </a:lnTo>
                <a:lnTo>
                  <a:pt x="877" y="3182"/>
                </a:lnTo>
                <a:lnTo>
                  <a:pt x="942" y="3148"/>
                </a:lnTo>
                <a:lnTo>
                  <a:pt x="1023" y="3104"/>
                </a:lnTo>
                <a:lnTo>
                  <a:pt x="1105" y="3055"/>
                </a:lnTo>
                <a:lnTo>
                  <a:pt x="1189" y="3003"/>
                </a:lnTo>
                <a:lnTo>
                  <a:pt x="1274" y="2946"/>
                </a:lnTo>
                <a:lnTo>
                  <a:pt x="1360" y="2887"/>
                </a:lnTo>
                <a:lnTo>
                  <a:pt x="1285" y="2855"/>
                </a:lnTo>
                <a:lnTo>
                  <a:pt x="1212" y="2818"/>
                </a:lnTo>
                <a:lnTo>
                  <a:pt x="1143" y="2776"/>
                </a:lnTo>
                <a:lnTo>
                  <a:pt x="1077" y="2729"/>
                </a:lnTo>
                <a:lnTo>
                  <a:pt x="1014" y="2680"/>
                </a:lnTo>
                <a:lnTo>
                  <a:pt x="956" y="2624"/>
                </a:lnTo>
                <a:lnTo>
                  <a:pt x="900" y="2566"/>
                </a:lnTo>
                <a:lnTo>
                  <a:pt x="849" y="2503"/>
                </a:lnTo>
                <a:lnTo>
                  <a:pt x="804" y="2437"/>
                </a:lnTo>
                <a:lnTo>
                  <a:pt x="762" y="2367"/>
                </a:lnTo>
                <a:lnTo>
                  <a:pt x="725" y="2294"/>
                </a:lnTo>
                <a:lnTo>
                  <a:pt x="693" y="2220"/>
                </a:lnTo>
                <a:close/>
                <a:moveTo>
                  <a:pt x="2619" y="2089"/>
                </a:moveTo>
                <a:lnTo>
                  <a:pt x="2543" y="2174"/>
                </a:lnTo>
                <a:lnTo>
                  <a:pt x="2464" y="2258"/>
                </a:lnTo>
                <a:lnTo>
                  <a:pt x="2517" y="2301"/>
                </a:lnTo>
                <a:lnTo>
                  <a:pt x="2548" y="2251"/>
                </a:lnTo>
                <a:lnTo>
                  <a:pt x="2576" y="2199"/>
                </a:lnTo>
                <a:lnTo>
                  <a:pt x="2599" y="2145"/>
                </a:lnTo>
                <a:lnTo>
                  <a:pt x="2619" y="2089"/>
                </a:lnTo>
                <a:close/>
                <a:moveTo>
                  <a:pt x="1483" y="1560"/>
                </a:moveTo>
                <a:lnTo>
                  <a:pt x="1477" y="1639"/>
                </a:lnTo>
                <a:lnTo>
                  <a:pt x="1472" y="1723"/>
                </a:lnTo>
                <a:lnTo>
                  <a:pt x="1470" y="1810"/>
                </a:lnTo>
                <a:lnTo>
                  <a:pt x="1472" y="1897"/>
                </a:lnTo>
                <a:lnTo>
                  <a:pt x="1477" y="1981"/>
                </a:lnTo>
                <a:lnTo>
                  <a:pt x="1483" y="2059"/>
                </a:lnTo>
                <a:lnTo>
                  <a:pt x="1554" y="2044"/>
                </a:lnTo>
                <a:lnTo>
                  <a:pt x="1624" y="2033"/>
                </a:lnTo>
                <a:lnTo>
                  <a:pt x="1697" y="2025"/>
                </a:lnTo>
                <a:lnTo>
                  <a:pt x="1768" y="2023"/>
                </a:lnTo>
                <a:lnTo>
                  <a:pt x="1841" y="2025"/>
                </a:lnTo>
                <a:lnTo>
                  <a:pt x="1913" y="2032"/>
                </a:lnTo>
                <a:lnTo>
                  <a:pt x="1984" y="2044"/>
                </a:lnTo>
                <a:lnTo>
                  <a:pt x="2053" y="2059"/>
                </a:lnTo>
                <a:lnTo>
                  <a:pt x="2061" y="1978"/>
                </a:lnTo>
                <a:lnTo>
                  <a:pt x="2065" y="1895"/>
                </a:lnTo>
                <a:lnTo>
                  <a:pt x="2067" y="1810"/>
                </a:lnTo>
                <a:lnTo>
                  <a:pt x="2065" y="1723"/>
                </a:lnTo>
                <a:lnTo>
                  <a:pt x="2061" y="1639"/>
                </a:lnTo>
                <a:lnTo>
                  <a:pt x="2054" y="1560"/>
                </a:lnTo>
                <a:lnTo>
                  <a:pt x="1984" y="1576"/>
                </a:lnTo>
                <a:lnTo>
                  <a:pt x="1913" y="1587"/>
                </a:lnTo>
                <a:lnTo>
                  <a:pt x="1841" y="1595"/>
                </a:lnTo>
                <a:lnTo>
                  <a:pt x="1768" y="1597"/>
                </a:lnTo>
                <a:lnTo>
                  <a:pt x="1697" y="1595"/>
                </a:lnTo>
                <a:lnTo>
                  <a:pt x="1624" y="1587"/>
                </a:lnTo>
                <a:lnTo>
                  <a:pt x="1554" y="1576"/>
                </a:lnTo>
                <a:lnTo>
                  <a:pt x="1483" y="1560"/>
                </a:lnTo>
                <a:close/>
                <a:moveTo>
                  <a:pt x="2517" y="1319"/>
                </a:moveTo>
                <a:lnTo>
                  <a:pt x="2466" y="1360"/>
                </a:lnTo>
                <a:lnTo>
                  <a:pt x="2413" y="1399"/>
                </a:lnTo>
                <a:lnTo>
                  <a:pt x="2357" y="1434"/>
                </a:lnTo>
                <a:lnTo>
                  <a:pt x="2299" y="1467"/>
                </a:lnTo>
                <a:lnTo>
                  <a:pt x="2310" y="1550"/>
                </a:lnTo>
                <a:lnTo>
                  <a:pt x="2317" y="1635"/>
                </a:lnTo>
                <a:lnTo>
                  <a:pt x="2322" y="1722"/>
                </a:lnTo>
                <a:lnTo>
                  <a:pt x="2323" y="1810"/>
                </a:lnTo>
                <a:lnTo>
                  <a:pt x="2320" y="1929"/>
                </a:lnTo>
                <a:lnTo>
                  <a:pt x="2312" y="2046"/>
                </a:lnTo>
                <a:lnTo>
                  <a:pt x="2431" y="1916"/>
                </a:lnTo>
                <a:lnTo>
                  <a:pt x="2544" y="1787"/>
                </a:lnTo>
                <a:lnTo>
                  <a:pt x="2651" y="1657"/>
                </a:lnTo>
                <a:lnTo>
                  <a:pt x="2635" y="1584"/>
                </a:lnTo>
                <a:lnTo>
                  <a:pt x="2613" y="1513"/>
                </a:lnTo>
                <a:lnTo>
                  <a:pt x="2586" y="1446"/>
                </a:lnTo>
                <a:lnTo>
                  <a:pt x="2555" y="1381"/>
                </a:lnTo>
                <a:lnTo>
                  <a:pt x="2517" y="1319"/>
                </a:lnTo>
                <a:close/>
                <a:moveTo>
                  <a:pt x="1021" y="1319"/>
                </a:moveTo>
                <a:lnTo>
                  <a:pt x="983" y="1381"/>
                </a:lnTo>
                <a:lnTo>
                  <a:pt x="950" y="1446"/>
                </a:lnTo>
                <a:lnTo>
                  <a:pt x="923" y="1514"/>
                </a:lnTo>
                <a:lnTo>
                  <a:pt x="903" y="1585"/>
                </a:lnTo>
                <a:lnTo>
                  <a:pt x="886" y="1658"/>
                </a:lnTo>
                <a:lnTo>
                  <a:pt x="877" y="1734"/>
                </a:lnTo>
                <a:lnTo>
                  <a:pt x="873" y="1810"/>
                </a:lnTo>
                <a:lnTo>
                  <a:pt x="877" y="1887"/>
                </a:lnTo>
                <a:lnTo>
                  <a:pt x="886" y="1961"/>
                </a:lnTo>
                <a:lnTo>
                  <a:pt x="903" y="2034"/>
                </a:lnTo>
                <a:lnTo>
                  <a:pt x="923" y="2106"/>
                </a:lnTo>
                <a:lnTo>
                  <a:pt x="950" y="2173"/>
                </a:lnTo>
                <a:lnTo>
                  <a:pt x="983" y="2238"/>
                </a:lnTo>
                <a:lnTo>
                  <a:pt x="1021" y="2301"/>
                </a:lnTo>
                <a:lnTo>
                  <a:pt x="1072" y="2259"/>
                </a:lnTo>
                <a:lnTo>
                  <a:pt x="1125" y="2221"/>
                </a:lnTo>
                <a:lnTo>
                  <a:pt x="1181" y="2185"/>
                </a:lnTo>
                <a:lnTo>
                  <a:pt x="1238" y="2153"/>
                </a:lnTo>
                <a:lnTo>
                  <a:pt x="1228" y="2070"/>
                </a:lnTo>
                <a:lnTo>
                  <a:pt x="1221" y="1985"/>
                </a:lnTo>
                <a:lnTo>
                  <a:pt x="1216" y="1898"/>
                </a:lnTo>
                <a:lnTo>
                  <a:pt x="1215" y="1810"/>
                </a:lnTo>
                <a:lnTo>
                  <a:pt x="1216" y="1722"/>
                </a:lnTo>
                <a:lnTo>
                  <a:pt x="1221" y="1635"/>
                </a:lnTo>
                <a:lnTo>
                  <a:pt x="1228" y="1550"/>
                </a:lnTo>
                <a:lnTo>
                  <a:pt x="1238" y="1467"/>
                </a:lnTo>
                <a:lnTo>
                  <a:pt x="1181" y="1434"/>
                </a:lnTo>
                <a:lnTo>
                  <a:pt x="1125" y="1399"/>
                </a:lnTo>
                <a:lnTo>
                  <a:pt x="1072" y="1360"/>
                </a:lnTo>
                <a:lnTo>
                  <a:pt x="1021" y="1319"/>
                </a:lnTo>
                <a:close/>
                <a:moveTo>
                  <a:pt x="1360" y="1013"/>
                </a:moveTo>
                <a:lnTo>
                  <a:pt x="1300" y="1047"/>
                </a:lnTo>
                <a:lnTo>
                  <a:pt x="1243" y="1085"/>
                </a:lnTo>
                <a:lnTo>
                  <a:pt x="1190" y="1127"/>
                </a:lnTo>
                <a:lnTo>
                  <a:pt x="1240" y="1167"/>
                </a:lnTo>
                <a:lnTo>
                  <a:pt x="1293" y="1203"/>
                </a:lnTo>
                <a:lnTo>
                  <a:pt x="1310" y="1145"/>
                </a:lnTo>
                <a:lnTo>
                  <a:pt x="1328" y="1089"/>
                </a:lnTo>
                <a:lnTo>
                  <a:pt x="1349" y="1036"/>
                </a:lnTo>
                <a:lnTo>
                  <a:pt x="1360" y="1013"/>
                </a:lnTo>
                <a:close/>
                <a:moveTo>
                  <a:pt x="2178" y="1013"/>
                </a:moveTo>
                <a:lnTo>
                  <a:pt x="2189" y="1036"/>
                </a:lnTo>
                <a:lnTo>
                  <a:pt x="2209" y="1089"/>
                </a:lnTo>
                <a:lnTo>
                  <a:pt x="2228" y="1145"/>
                </a:lnTo>
                <a:lnTo>
                  <a:pt x="2245" y="1203"/>
                </a:lnTo>
                <a:lnTo>
                  <a:pt x="2298" y="1167"/>
                </a:lnTo>
                <a:lnTo>
                  <a:pt x="2348" y="1127"/>
                </a:lnTo>
                <a:lnTo>
                  <a:pt x="2295" y="1085"/>
                </a:lnTo>
                <a:lnTo>
                  <a:pt x="2237" y="1047"/>
                </a:lnTo>
                <a:lnTo>
                  <a:pt x="2178" y="1013"/>
                </a:lnTo>
                <a:close/>
                <a:moveTo>
                  <a:pt x="1768" y="913"/>
                </a:moveTo>
                <a:lnTo>
                  <a:pt x="1751" y="917"/>
                </a:lnTo>
                <a:lnTo>
                  <a:pt x="1733" y="925"/>
                </a:lnTo>
                <a:lnTo>
                  <a:pt x="1713" y="939"/>
                </a:lnTo>
                <a:lnTo>
                  <a:pt x="1691" y="959"/>
                </a:lnTo>
                <a:lnTo>
                  <a:pt x="1671" y="984"/>
                </a:lnTo>
                <a:lnTo>
                  <a:pt x="1649" y="1014"/>
                </a:lnTo>
                <a:lnTo>
                  <a:pt x="1626" y="1050"/>
                </a:lnTo>
                <a:lnTo>
                  <a:pt x="1606" y="1091"/>
                </a:lnTo>
                <a:lnTo>
                  <a:pt x="1584" y="1137"/>
                </a:lnTo>
                <a:lnTo>
                  <a:pt x="1565" y="1189"/>
                </a:lnTo>
                <a:lnTo>
                  <a:pt x="1546" y="1245"/>
                </a:lnTo>
                <a:lnTo>
                  <a:pt x="1529" y="1307"/>
                </a:lnTo>
                <a:lnTo>
                  <a:pt x="1587" y="1321"/>
                </a:lnTo>
                <a:lnTo>
                  <a:pt x="1647" y="1332"/>
                </a:lnTo>
                <a:lnTo>
                  <a:pt x="1708" y="1339"/>
                </a:lnTo>
                <a:lnTo>
                  <a:pt x="1768" y="1341"/>
                </a:lnTo>
                <a:lnTo>
                  <a:pt x="1830" y="1339"/>
                </a:lnTo>
                <a:lnTo>
                  <a:pt x="1891" y="1332"/>
                </a:lnTo>
                <a:lnTo>
                  <a:pt x="1950" y="1321"/>
                </a:lnTo>
                <a:lnTo>
                  <a:pt x="2009" y="1307"/>
                </a:lnTo>
                <a:lnTo>
                  <a:pt x="1992" y="1245"/>
                </a:lnTo>
                <a:lnTo>
                  <a:pt x="1973" y="1189"/>
                </a:lnTo>
                <a:lnTo>
                  <a:pt x="1954" y="1137"/>
                </a:lnTo>
                <a:lnTo>
                  <a:pt x="1932" y="1091"/>
                </a:lnTo>
                <a:lnTo>
                  <a:pt x="1911" y="1050"/>
                </a:lnTo>
                <a:lnTo>
                  <a:pt x="1889" y="1014"/>
                </a:lnTo>
                <a:lnTo>
                  <a:pt x="1867" y="984"/>
                </a:lnTo>
                <a:lnTo>
                  <a:pt x="1846" y="959"/>
                </a:lnTo>
                <a:lnTo>
                  <a:pt x="1825" y="939"/>
                </a:lnTo>
                <a:lnTo>
                  <a:pt x="1805" y="925"/>
                </a:lnTo>
                <a:lnTo>
                  <a:pt x="1787" y="917"/>
                </a:lnTo>
                <a:lnTo>
                  <a:pt x="1768" y="913"/>
                </a:lnTo>
                <a:close/>
                <a:moveTo>
                  <a:pt x="2384" y="0"/>
                </a:moveTo>
                <a:lnTo>
                  <a:pt x="2516" y="226"/>
                </a:lnTo>
                <a:lnTo>
                  <a:pt x="2594" y="187"/>
                </a:lnTo>
                <a:lnTo>
                  <a:pt x="2671" y="152"/>
                </a:lnTo>
                <a:lnTo>
                  <a:pt x="2743" y="123"/>
                </a:lnTo>
                <a:lnTo>
                  <a:pt x="2814" y="98"/>
                </a:lnTo>
                <a:lnTo>
                  <a:pt x="2882" y="77"/>
                </a:lnTo>
                <a:lnTo>
                  <a:pt x="2947" y="61"/>
                </a:lnTo>
                <a:lnTo>
                  <a:pt x="3009" y="49"/>
                </a:lnTo>
                <a:lnTo>
                  <a:pt x="3067" y="42"/>
                </a:lnTo>
                <a:lnTo>
                  <a:pt x="3124" y="40"/>
                </a:lnTo>
                <a:lnTo>
                  <a:pt x="3177" y="42"/>
                </a:lnTo>
                <a:lnTo>
                  <a:pt x="3227" y="49"/>
                </a:lnTo>
                <a:lnTo>
                  <a:pt x="3273" y="60"/>
                </a:lnTo>
                <a:lnTo>
                  <a:pt x="3317" y="76"/>
                </a:lnTo>
                <a:lnTo>
                  <a:pt x="3357" y="95"/>
                </a:lnTo>
                <a:lnTo>
                  <a:pt x="3394" y="120"/>
                </a:lnTo>
                <a:lnTo>
                  <a:pt x="3426" y="150"/>
                </a:lnTo>
                <a:lnTo>
                  <a:pt x="3456" y="184"/>
                </a:lnTo>
                <a:lnTo>
                  <a:pt x="3482" y="222"/>
                </a:lnTo>
                <a:lnTo>
                  <a:pt x="3503" y="265"/>
                </a:lnTo>
                <a:lnTo>
                  <a:pt x="3518" y="309"/>
                </a:lnTo>
                <a:lnTo>
                  <a:pt x="3529" y="358"/>
                </a:lnTo>
                <a:lnTo>
                  <a:pt x="3536" y="410"/>
                </a:lnTo>
                <a:lnTo>
                  <a:pt x="3537" y="465"/>
                </a:lnTo>
                <a:lnTo>
                  <a:pt x="3533" y="523"/>
                </a:lnTo>
                <a:lnTo>
                  <a:pt x="3525" y="585"/>
                </a:lnTo>
                <a:lnTo>
                  <a:pt x="3512" y="650"/>
                </a:lnTo>
                <a:lnTo>
                  <a:pt x="3493" y="718"/>
                </a:lnTo>
                <a:lnTo>
                  <a:pt x="3471" y="789"/>
                </a:lnTo>
                <a:lnTo>
                  <a:pt x="3442" y="862"/>
                </a:lnTo>
                <a:lnTo>
                  <a:pt x="3410" y="939"/>
                </a:lnTo>
                <a:lnTo>
                  <a:pt x="3373" y="1019"/>
                </a:lnTo>
                <a:lnTo>
                  <a:pt x="3331" y="1101"/>
                </a:lnTo>
                <a:lnTo>
                  <a:pt x="3276" y="1202"/>
                </a:lnTo>
                <a:lnTo>
                  <a:pt x="3214" y="1305"/>
                </a:lnTo>
                <a:lnTo>
                  <a:pt x="3148" y="1410"/>
                </a:lnTo>
                <a:lnTo>
                  <a:pt x="3075" y="1517"/>
                </a:lnTo>
                <a:lnTo>
                  <a:pt x="2999" y="1624"/>
                </a:lnTo>
                <a:lnTo>
                  <a:pt x="2917" y="1733"/>
                </a:lnTo>
                <a:lnTo>
                  <a:pt x="2920" y="1810"/>
                </a:lnTo>
                <a:lnTo>
                  <a:pt x="2916" y="1900"/>
                </a:lnTo>
                <a:lnTo>
                  <a:pt x="2906" y="1987"/>
                </a:lnTo>
                <a:lnTo>
                  <a:pt x="2890" y="2074"/>
                </a:lnTo>
                <a:lnTo>
                  <a:pt x="2866" y="2158"/>
                </a:lnTo>
                <a:lnTo>
                  <a:pt x="2838" y="2238"/>
                </a:lnTo>
                <a:lnTo>
                  <a:pt x="2803" y="2316"/>
                </a:lnTo>
                <a:lnTo>
                  <a:pt x="2762" y="2391"/>
                </a:lnTo>
                <a:lnTo>
                  <a:pt x="2717" y="2463"/>
                </a:lnTo>
                <a:lnTo>
                  <a:pt x="2667" y="2530"/>
                </a:lnTo>
                <a:lnTo>
                  <a:pt x="2611" y="2594"/>
                </a:lnTo>
                <a:lnTo>
                  <a:pt x="2552" y="2654"/>
                </a:lnTo>
                <a:lnTo>
                  <a:pt x="2488" y="2709"/>
                </a:lnTo>
                <a:lnTo>
                  <a:pt x="2421" y="2759"/>
                </a:lnTo>
                <a:lnTo>
                  <a:pt x="2349" y="2804"/>
                </a:lnTo>
                <a:lnTo>
                  <a:pt x="2274" y="2844"/>
                </a:lnTo>
                <a:lnTo>
                  <a:pt x="2196" y="2879"/>
                </a:lnTo>
                <a:lnTo>
                  <a:pt x="2116" y="2908"/>
                </a:lnTo>
                <a:lnTo>
                  <a:pt x="2033" y="2931"/>
                </a:lnTo>
                <a:lnTo>
                  <a:pt x="1947" y="2949"/>
                </a:lnTo>
                <a:lnTo>
                  <a:pt x="1858" y="2958"/>
                </a:lnTo>
                <a:lnTo>
                  <a:pt x="1769" y="2962"/>
                </a:lnTo>
                <a:lnTo>
                  <a:pt x="1691" y="2959"/>
                </a:lnTo>
                <a:lnTo>
                  <a:pt x="1583" y="3041"/>
                </a:lnTo>
                <a:lnTo>
                  <a:pt x="1476" y="3118"/>
                </a:lnTo>
                <a:lnTo>
                  <a:pt x="1370" y="3191"/>
                </a:lnTo>
                <a:lnTo>
                  <a:pt x="1266" y="3257"/>
                </a:lnTo>
                <a:lnTo>
                  <a:pt x="1163" y="3319"/>
                </a:lnTo>
                <a:lnTo>
                  <a:pt x="1062" y="3374"/>
                </a:lnTo>
                <a:lnTo>
                  <a:pt x="976" y="3417"/>
                </a:lnTo>
                <a:lnTo>
                  <a:pt x="895" y="3455"/>
                </a:lnTo>
                <a:lnTo>
                  <a:pt x="816" y="3489"/>
                </a:lnTo>
                <a:lnTo>
                  <a:pt x="741" y="3516"/>
                </a:lnTo>
                <a:lnTo>
                  <a:pt x="668" y="3539"/>
                </a:lnTo>
                <a:lnTo>
                  <a:pt x="599" y="3557"/>
                </a:lnTo>
                <a:lnTo>
                  <a:pt x="533" y="3570"/>
                </a:lnTo>
                <a:lnTo>
                  <a:pt x="470" y="3578"/>
                </a:lnTo>
                <a:lnTo>
                  <a:pt x="412" y="3580"/>
                </a:lnTo>
                <a:lnTo>
                  <a:pt x="360" y="3578"/>
                </a:lnTo>
                <a:lnTo>
                  <a:pt x="310" y="3571"/>
                </a:lnTo>
                <a:lnTo>
                  <a:pt x="263" y="3559"/>
                </a:lnTo>
                <a:lnTo>
                  <a:pt x="221" y="3544"/>
                </a:lnTo>
                <a:lnTo>
                  <a:pt x="181" y="3524"/>
                </a:lnTo>
                <a:lnTo>
                  <a:pt x="144" y="3499"/>
                </a:lnTo>
                <a:lnTo>
                  <a:pt x="112" y="3469"/>
                </a:lnTo>
                <a:lnTo>
                  <a:pt x="81" y="3436"/>
                </a:lnTo>
                <a:lnTo>
                  <a:pt x="56" y="3399"/>
                </a:lnTo>
                <a:lnTo>
                  <a:pt x="36" y="3358"/>
                </a:lnTo>
                <a:lnTo>
                  <a:pt x="19" y="3314"/>
                </a:lnTo>
                <a:lnTo>
                  <a:pt x="9" y="3268"/>
                </a:lnTo>
                <a:lnTo>
                  <a:pt x="2" y="3217"/>
                </a:lnTo>
                <a:lnTo>
                  <a:pt x="0" y="3163"/>
                </a:lnTo>
                <a:lnTo>
                  <a:pt x="3" y="3107"/>
                </a:lnTo>
                <a:lnTo>
                  <a:pt x="11" y="3046"/>
                </a:lnTo>
                <a:lnTo>
                  <a:pt x="23" y="2983"/>
                </a:lnTo>
                <a:lnTo>
                  <a:pt x="40" y="2917"/>
                </a:lnTo>
                <a:lnTo>
                  <a:pt x="62" y="2849"/>
                </a:lnTo>
                <a:lnTo>
                  <a:pt x="88" y="2776"/>
                </a:lnTo>
                <a:lnTo>
                  <a:pt x="120" y="2697"/>
                </a:lnTo>
                <a:lnTo>
                  <a:pt x="158" y="2614"/>
                </a:lnTo>
                <a:lnTo>
                  <a:pt x="200" y="2530"/>
                </a:lnTo>
                <a:lnTo>
                  <a:pt x="247" y="2444"/>
                </a:lnTo>
                <a:lnTo>
                  <a:pt x="299" y="2355"/>
                </a:lnTo>
                <a:lnTo>
                  <a:pt x="354" y="2265"/>
                </a:lnTo>
                <a:lnTo>
                  <a:pt x="415" y="2173"/>
                </a:lnTo>
                <a:lnTo>
                  <a:pt x="480" y="2079"/>
                </a:lnTo>
                <a:lnTo>
                  <a:pt x="548" y="1984"/>
                </a:lnTo>
                <a:lnTo>
                  <a:pt x="621" y="1888"/>
                </a:lnTo>
                <a:lnTo>
                  <a:pt x="618" y="1810"/>
                </a:lnTo>
                <a:lnTo>
                  <a:pt x="622" y="1719"/>
                </a:lnTo>
                <a:lnTo>
                  <a:pt x="632" y="1632"/>
                </a:lnTo>
                <a:lnTo>
                  <a:pt x="648" y="1546"/>
                </a:lnTo>
                <a:lnTo>
                  <a:pt x="672" y="1462"/>
                </a:lnTo>
                <a:lnTo>
                  <a:pt x="700" y="1382"/>
                </a:lnTo>
                <a:lnTo>
                  <a:pt x="735" y="1304"/>
                </a:lnTo>
                <a:lnTo>
                  <a:pt x="776" y="1229"/>
                </a:lnTo>
                <a:lnTo>
                  <a:pt x="821" y="1158"/>
                </a:lnTo>
                <a:lnTo>
                  <a:pt x="871" y="1089"/>
                </a:lnTo>
                <a:lnTo>
                  <a:pt x="926" y="1026"/>
                </a:lnTo>
                <a:lnTo>
                  <a:pt x="986" y="967"/>
                </a:lnTo>
                <a:lnTo>
                  <a:pt x="1050" y="911"/>
                </a:lnTo>
                <a:lnTo>
                  <a:pt x="1117" y="860"/>
                </a:lnTo>
                <a:lnTo>
                  <a:pt x="1189" y="815"/>
                </a:lnTo>
                <a:lnTo>
                  <a:pt x="1263" y="775"/>
                </a:lnTo>
                <a:lnTo>
                  <a:pt x="1341" y="740"/>
                </a:lnTo>
                <a:lnTo>
                  <a:pt x="1422" y="712"/>
                </a:lnTo>
                <a:lnTo>
                  <a:pt x="1505" y="688"/>
                </a:lnTo>
                <a:lnTo>
                  <a:pt x="1591" y="672"/>
                </a:lnTo>
                <a:lnTo>
                  <a:pt x="1679" y="661"/>
                </a:lnTo>
                <a:lnTo>
                  <a:pt x="1769" y="657"/>
                </a:lnTo>
                <a:lnTo>
                  <a:pt x="1855" y="661"/>
                </a:lnTo>
                <a:lnTo>
                  <a:pt x="1938" y="670"/>
                </a:lnTo>
                <a:lnTo>
                  <a:pt x="2021" y="686"/>
                </a:lnTo>
                <a:lnTo>
                  <a:pt x="2101" y="706"/>
                </a:lnTo>
                <a:lnTo>
                  <a:pt x="2179" y="733"/>
                </a:lnTo>
                <a:lnTo>
                  <a:pt x="2254" y="765"/>
                </a:lnTo>
                <a:lnTo>
                  <a:pt x="2326" y="802"/>
                </a:lnTo>
                <a:lnTo>
                  <a:pt x="2396" y="844"/>
                </a:lnTo>
                <a:lnTo>
                  <a:pt x="2462" y="890"/>
                </a:lnTo>
                <a:lnTo>
                  <a:pt x="2524" y="941"/>
                </a:lnTo>
                <a:lnTo>
                  <a:pt x="2582" y="996"/>
                </a:lnTo>
                <a:lnTo>
                  <a:pt x="2637" y="1054"/>
                </a:lnTo>
                <a:lnTo>
                  <a:pt x="2688" y="1117"/>
                </a:lnTo>
                <a:lnTo>
                  <a:pt x="2734" y="1184"/>
                </a:lnTo>
                <a:lnTo>
                  <a:pt x="2776" y="1253"/>
                </a:lnTo>
                <a:lnTo>
                  <a:pt x="2813" y="1325"/>
                </a:lnTo>
                <a:lnTo>
                  <a:pt x="2844" y="1401"/>
                </a:lnTo>
                <a:lnTo>
                  <a:pt x="2904" y="1314"/>
                </a:lnTo>
                <a:lnTo>
                  <a:pt x="2960" y="1229"/>
                </a:lnTo>
                <a:lnTo>
                  <a:pt x="3012" y="1146"/>
                </a:lnTo>
                <a:lnTo>
                  <a:pt x="3061" y="1063"/>
                </a:lnTo>
                <a:lnTo>
                  <a:pt x="3105" y="982"/>
                </a:lnTo>
                <a:lnTo>
                  <a:pt x="3139" y="917"/>
                </a:lnTo>
                <a:lnTo>
                  <a:pt x="3168" y="854"/>
                </a:lnTo>
                <a:lnTo>
                  <a:pt x="3194" y="796"/>
                </a:lnTo>
                <a:lnTo>
                  <a:pt x="3216" y="741"/>
                </a:lnTo>
                <a:lnTo>
                  <a:pt x="3234" y="689"/>
                </a:lnTo>
                <a:lnTo>
                  <a:pt x="3250" y="641"/>
                </a:lnTo>
                <a:lnTo>
                  <a:pt x="3261" y="597"/>
                </a:lnTo>
                <a:lnTo>
                  <a:pt x="3271" y="555"/>
                </a:lnTo>
                <a:lnTo>
                  <a:pt x="3277" y="517"/>
                </a:lnTo>
                <a:lnTo>
                  <a:pt x="3281" y="483"/>
                </a:lnTo>
                <a:lnTo>
                  <a:pt x="3282" y="452"/>
                </a:lnTo>
                <a:lnTo>
                  <a:pt x="3280" y="424"/>
                </a:lnTo>
                <a:lnTo>
                  <a:pt x="3277" y="399"/>
                </a:lnTo>
                <a:lnTo>
                  <a:pt x="3272" y="378"/>
                </a:lnTo>
                <a:lnTo>
                  <a:pt x="3265" y="359"/>
                </a:lnTo>
                <a:lnTo>
                  <a:pt x="3256" y="344"/>
                </a:lnTo>
                <a:lnTo>
                  <a:pt x="3246" y="331"/>
                </a:lnTo>
                <a:lnTo>
                  <a:pt x="3233" y="321"/>
                </a:lnTo>
                <a:lnTo>
                  <a:pt x="3217" y="312"/>
                </a:lnTo>
                <a:lnTo>
                  <a:pt x="3199" y="305"/>
                </a:lnTo>
                <a:lnTo>
                  <a:pt x="3177" y="299"/>
                </a:lnTo>
                <a:lnTo>
                  <a:pt x="3151" y="296"/>
                </a:lnTo>
                <a:lnTo>
                  <a:pt x="3123" y="295"/>
                </a:lnTo>
                <a:lnTo>
                  <a:pt x="3090" y="297"/>
                </a:lnTo>
                <a:lnTo>
                  <a:pt x="3054" y="301"/>
                </a:lnTo>
                <a:lnTo>
                  <a:pt x="3015" y="307"/>
                </a:lnTo>
                <a:lnTo>
                  <a:pt x="2973" y="317"/>
                </a:lnTo>
                <a:lnTo>
                  <a:pt x="2928" y="330"/>
                </a:lnTo>
                <a:lnTo>
                  <a:pt x="2879" y="346"/>
                </a:lnTo>
                <a:lnTo>
                  <a:pt x="2826" y="366"/>
                </a:lnTo>
                <a:lnTo>
                  <a:pt x="2770" y="388"/>
                </a:lnTo>
                <a:lnTo>
                  <a:pt x="2709" y="415"/>
                </a:lnTo>
                <a:lnTo>
                  <a:pt x="2645" y="447"/>
                </a:lnTo>
                <a:lnTo>
                  <a:pt x="2777" y="670"/>
                </a:lnTo>
                <a:lnTo>
                  <a:pt x="2245" y="533"/>
                </a:lnTo>
                <a:lnTo>
                  <a:pt x="23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28DE738-662C-4A04-AD80-8D2AD8FA4EA2}"/>
              </a:ext>
            </a:extLst>
          </p:cNvPr>
          <p:cNvGrpSpPr/>
          <p:nvPr/>
        </p:nvGrpSpPr>
        <p:grpSpPr>
          <a:xfrm>
            <a:off x="6940986" y="3397396"/>
            <a:ext cx="401637" cy="523875"/>
            <a:chOff x="1744663" y="3473451"/>
            <a:chExt cx="401637" cy="523875"/>
          </a:xfrm>
          <a:solidFill>
            <a:schemeClr val="bg1"/>
          </a:solidFill>
        </p:grpSpPr>
        <p:sp>
          <p:nvSpPr>
            <p:cNvPr id="125" name="Freeform 264">
              <a:extLst>
                <a:ext uri="{FF2B5EF4-FFF2-40B4-BE49-F238E27FC236}">
                  <a16:creationId xmlns:a16="http://schemas.microsoft.com/office/drawing/2014/main" id="{98CEE127-3444-49CD-86E6-E0F56559CA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63" y="3473451"/>
              <a:ext cx="401637" cy="523875"/>
            </a:xfrm>
            <a:custGeom>
              <a:avLst/>
              <a:gdLst>
                <a:gd name="T0" fmla="*/ 2212 w 2534"/>
                <a:gd name="T1" fmla="*/ 3182 h 3299"/>
                <a:gd name="T2" fmla="*/ 2418 w 2534"/>
                <a:gd name="T3" fmla="*/ 2975 h 3299"/>
                <a:gd name="T4" fmla="*/ 1521 w 2534"/>
                <a:gd name="T5" fmla="*/ 3182 h 3299"/>
                <a:gd name="T6" fmla="*/ 2418 w 2534"/>
                <a:gd name="T7" fmla="*/ 2812 h 3299"/>
                <a:gd name="T8" fmla="*/ 2097 w 2534"/>
                <a:gd name="T9" fmla="*/ 2604 h 3299"/>
                <a:gd name="T10" fmla="*/ 830 w 2534"/>
                <a:gd name="T11" fmla="*/ 3182 h 3299"/>
                <a:gd name="T12" fmla="*/ 1934 w 2534"/>
                <a:gd name="T13" fmla="*/ 2604 h 3299"/>
                <a:gd name="T14" fmla="*/ 714 w 2534"/>
                <a:gd name="T15" fmla="*/ 2604 h 3299"/>
                <a:gd name="T16" fmla="*/ 143 w 2534"/>
                <a:gd name="T17" fmla="*/ 3175 h 3299"/>
                <a:gd name="T18" fmla="*/ 116 w 2534"/>
                <a:gd name="T19" fmla="*/ 3182 h 3299"/>
                <a:gd name="T20" fmla="*/ 1243 w 2534"/>
                <a:gd name="T21" fmla="*/ 2604 h 3299"/>
                <a:gd name="T22" fmla="*/ 116 w 2534"/>
                <a:gd name="T23" fmla="*/ 2604 h 3299"/>
                <a:gd name="T24" fmla="*/ 552 w 2534"/>
                <a:gd name="T25" fmla="*/ 2604 h 3299"/>
                <a:gd name="T26" fmla="*/ 116 w 2534"/>
                <a:gd name="T27" fmla="*/ 1446 h 3299"/>
                <a:gd name="T28" fmla="*/ 2418 w 2534"/>
                <a:gd name="T29" fmla="*/ 2488 h 3299"/>
                <a:gd name="T30" fmla="*/ 116 w 2534"/>
                <a:gd name="T31" fmla="*/ 1446 h 3299"/>
                <a:gd name="T32" fmla="*/ 1177 w 2534"/>
                <a:gd name="T33" fmla="*/ 118 h 3299"/>
                <a:gd name="T34" fmla="*/ 1059 w 2534"/>
                <a:gd name="T35" fmla="*/ 141 h 3299"/>
                <a:gd name="T36" fmla="*/ 950 w 2534"/>
                <a:gd name="T37" fmla="*/ 183 h 3299"/>
                <a:gd name="T38" fmla="*/ 854 w 2534"/>
                <a:gd name="T39" fmla="*/ 243 h 3299"/>
                <a:gd name="T40" fmla="*/ 772 w 2534"/>
                <a:gd name="T41" fmla="*/ 318 h 3299"/>
                <a:gd name="T42" fmla="*/ 706 w 2534"/>
                <a:gd name="T43" fmla="*/ 407 h 3299"/>
                <a:gd name="T44" fmla="*/ 661 w 2534"/>
                <a:gd name="T45" fmla="*/ 507 h 3299"/>
                <a:gd name="T46" fmla="*/ 636 w 2534"/>
                <a:gd name="T47" fmla="*/ 615 h 3299"/>
                <a:gd name="T48" fmla="*/ 633 w 2534"/>
                <a:gd name="T49" fmla="*/ 1331 h 3299"/>
                <a:gd name="T50" fmla="*/ 1843 w 2534"/>
                <a:gd name="T51" fmla="*/ 672 h 3299"/>
                <a:gd name="T52" fmla="*/ 1831 w 2534"/>
                <a:gd name="T53" fmla="*/ 559 h 3299"/>
                <a:gd name="T54" fmla="*/ 1795 w 2534"/>
                <a:gd name="T55" fmla="*/ 455 h 3299"/>
                <a:gd name="T56" fmla="*/ 1739 w 2534"/>
                <a:gd name="T57" fmla="*/ 360 h 3299"/>
                <a:gd name="T58" fmla="*/ 1665 w 2534"/>
                <a:gd name="T59" fmla="*/ 279 h 3299"/>
                <a:gd name="T60" fmla="*/ 1575 w 2534"/>
                <a:gd name="T61" fmla="*/ 211 h 3299"/>
                <a:gd name="T62" fmla="*/ 1473 w 2534"/>
                <a:gd name="T63" fmla="*/ 160 h 3299"/>
                <a:gd name="T64" fmla="*/ 1360 w 2534"/>
                <a:gd name="T65" fmla="*/ 128 h 3299"/>
                <a:gd name="T66" fmla="*/ 1238 w 2534"/>
                <a:gd name="T67" fmla="*/ 116 h 3299"/>
                <a:gd name="T68" fmla="*/ 1307 w 2534"/>
                <a:gd name="T69" fmla="*/ 3 h 3299"/>
                <a:gd name="T70" fmla="*/ 1440 w 2534"/>
                <a:gd name="T71" fmla="*/ 27 h 3299"/>
                <a:gd name="T72" fmla="*/ 1563 w 2534"/>
                <a:gd name="T73" fmla="*/ 72 h 3299"/>
                <a:gd name="T74" fmla="*/ 1673 w 2534"/>
                <a:gd name="T75" fmla="*/ 137 h 3299"/>
                <a:gd name="T76" fmla="*/ 1769 w 2534"/>
                <a:gd name="T77" fmla="*/ 218 h 3299"/>
                <a:gd name="T78" fmla="*/ 1848 w 2534"/>
                <a:gd name="T79" fmla="*/ 315 h 3299"/>
                <a:gd name="T80" fmla="*/ 1907 w 2534"/>
                <a:gd name="T81" fmla="*/ 424 h 3299"/>
                <a:gd name="T82" fmla="*/ 1944 w 2534"/>
                <a:gd name="T83" fmla="*/ 544 h 3299"/>
                <a:gd name="T84" fmla="*/ 1958 w 2534"/>
                <a:gd name="T85" fmla="*/ 672 h 3299"/>
                <a:gd name="T86" fmla="*/ 2534 w 2534"/>
                <a:gd name="T87" fmla="*/ 1331 h 3299"/>
                <a:gd name="T88" fmla="*/ 0 w 2534"/>
                <a:gd name="T89" fmla="*/ 3299 h 3299"/>
                <a:gd name="T90" fmla="*/ 519 w 2534"/>
                <a:gd name="T91" fmla="*/ 1331 h 3299"/>
                <a:gd name="T92" fmla="*/ 522 w 2534"/>
                <a:gd name="T93" fmla="*/ 607 h 3299"/>
                <a:gd name="T94" fmla="*/ 547 w 2534"/>
                <a:gd name="T95" fmla="*/ 483 h 3299"/>
                <a:gd name="T96" fmla="*/ 595 w 2534"/>
                <a:gd name="T97" fmla="*/ 369 h 3299"/>
                <a:gd name="T98" fmla="*/ 665 w 2534"/>
                <a:gd name="T99" fmla="*/ 266 h 3299"/>
                <a:gd name="T100" fmla="*/ 753 w 2534"/>
                <a:gd name="T101" fmla="*/ 176 h 3299"/>
                <a:gd name="T102" fmla="*/ 857 w 2534"/>
                <a:gd name="T103" fmla="*/ 102 h 3299"/>
                <a:gd name="T104" fmla="*/ 974 w 2534"/>
                <a:gd name="T105" fmla="*/ 47 h 3299"/>
                <a:gd name="T106" fmla="*/ 1102 w 2534"/>
                <a:gd name="T107" fmla="*/ 12 h 3299"/>
                <a:gd name="T108" fmla="*/ 1238 w 2534"/>
                <a:gd name="T109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4" h="3299">
                  <a:moveTo>
                    <a:pt x="2418" y="2975"/>
                  </a:moveTo>
                  <a:lnTo>
                    <a:pt x="2212" y="3182"/>
                  </a:lnTo>
                  <a:lnTo>
                    <a:pt x="2418" y="3182"/>
                  </a:lnTo>
                  <a:lnTo>
                    <a:pt x="2418" y="2975"/>
                  </a:lnTo>
                  <a:close/>
                  <a:moveTo>
                    <a:pt x="2097" y="2604"/>
                  </a:moveTo>
                  <a:lnTo>
                    <a:pt x="1521" y="3182"/>
                  </a:lnTo>
                  <a:lnTo>
                    <a:pt x="2049" y="3182"/>
                  </a:lnTo>
                  <a:lnTo>
                    <a:pt x="2418" y="2812"/>
                  </a:lnTo>
                  <a:lnTo>
                    <a:pt x="2418" y="2604"/>
                  </a:lnTo>
                  <a:lnTo>
                    <a:pt x="2097" y="2604"/>
                  </a:lnTo>
                  <a:close/>
                  <a:moveTo>
                    <a:pt x="1405" y="2604"/>
                  </a:moveTo>
                  <a:lnTo>
                    <a:pt x="830" y="3182"/>
                  </a:lnTo>
                  <a:lnTo>
                    <a:pt x="1358" y="3182"/>
                  </a:lnTo>
                  <a:lnTo>
                    <a:pt x="1934" y="2604"/>
                  </a:lnTo>
                  <a:lnTo>
                    <a:pt x="1405" y="2604"/>
                  </a:lnTo>
                  <a:close/>
                  <a:moveTo>
                    <a:pt x="714" y="2604"/>
                  </a:moveTo>
                  <a:lnTo>
                    <a:pt x="156" y="3166"/>
                  </a:lnTo>
                  <a:lnTo>
                    <a:pt x="143" y="3175"/>
                  </a:lnTo>
                  <a:lnTo>
                    <a:pt x="130" y="3181"/>
                  </a:lnTo>
                  <a:lnTo>
                    <a:pt x="116" y="3182"/>
                  </a:lnTo>
                  <a:lnTo>
                    <a:pt x="667" y="3182"/>
                  </a:lnTo>
                  <a:lnTo>
                    <a:pt x="1243" y="2604"/>
                  </a:lnTo>
                  <a:lnTo>
                    <a:pt x="714" y="2604"/>
                  </a:lnTo>
                  <a:close/>
                  <a:moveTo>
                    <a:pt x="116" y="2604"/>
                  </a:moveTo>
                  <a:lnTo>
                    <a:pt x="116" y="3043"/>
                  </a:lnTo>
                  <a:lnTo>
                    <a:pt x="552" y="2604"/>
                  </a:lnTo>
                  <a:lnTo>
                    <a:pt x="116" y="2604"/>
                  </a:lnTo>
                  <a:close/>
                  <a:moveTo>
                    <a:pt x="116" y="1446"/>
                  </a:moveTo>
                  <a:lnTo>
                    <a:pt x="116" y="2488"/>
                  </a:lnTo>
                  <a:lnTo>
                    <a:pt x="2418" y="2488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65">
              <a:extLst>
                <a:ext uri="{FF2B5EF4-FFF2-40B4-BE49-F238E27FC236}">
                  <a16:creationId xmlns:a16="http://schemas.microsoft.com/office/drawing/2014/main" id="{30BFAFB6-3966-4CCD-B857-03763E55C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748088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66">
              <a:extLst>
                <a:ext uri="{FF2B5EF4-FFF2-40B4-BE49-F238E27FC236}">
                  <a16:creationId xmlns:a16="http://schemas.microsoft.com/office/drawing/2014/main" id="{7854BE7D-932F-4ACA-A35C-B26DE0062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803651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67">
              <a:extLst>
                <a:ext uri="{FF2B5EF4-FFF2-40B4-BE49-F238E27FC236}">
                  <a16:creationId xmlns:a16="http://schemas.microsoft.com/office/drawing/2014/main" id="{D37067C6-66C5-4B13-920F-B0D62D65B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68">
              <a:extLst>
                <a:ext uri="{FF2B5EF4-FFF2-40B4-BE49-F238E27FC236}">
                  <a16:creationId xmlns:a16="http://schemas.microsoft.com/office/drawing/2014/main" id="{3C12EB85-3732-48AC-8F2C-422A82C02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21101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9">
              <a:extLst>
                <a:ext uri="{FF2B5EF4-FFF2-40B4-BE49-F238E27FC236}">
                  <a16:creationId xmlns:a16="http://schemas.microsoft.com/office/drawing/2014/main" id="{8AB792BD-9581-4ABA-961D-396A556FD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76663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0">
              <a:extLst>
                <a:ext uri="{FF2B5EF4-FFF2-40B4-BE49-F238E27FC236}">
                  <a16:creationId xmlns:a16="http://schemas.microsoft.com/office/drawing/2014/main" id="{BEF016B8-CB14-495E-A2C7-D93F7B52E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71">
              <a:extLst>
                <a:ext uri="{FF2B5EF4-FFF2-40B4-BE49-F238E27FC236}">
                  <a16:creationId xmlns:a16="http://schemas.microsoft.com/office/drawing/2014/main" id="{9581565D-8887-48D5-9176-69D1FB31D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72">
              <a:extLst>
                <a:ext uri="{FF2B5EF4-FFF2-40B4-BE49-F238E27FC236}">
                  <a16:creationId xmlns:a16="http://schemas.microsoft.com/office/drawing/2014/main" id="{4D1CB8E4-6E88-460D-B90E-228F59C1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73">
              <a:extLst>
                <a:ext uri="{FF2B5EF4-FFF2-40B4-BE49-F238E27FC236}">
                  <a16:creationId xmlns:a16="http://schemas.microsoft.com/office/drawing/2014/main" id="{6ECB8451-2EA0-4BBA-9154-952DBD936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74">
              <a:extLst>
                <a:ext uri="{FF2B5EF4-FFF2-40B4-BE49-F238E27FC236}">
                  <a16:creationId xmlns:a16="http://schemas.microsoft.com/office/drawing/2014/main" id="{FEFF17F2-255E-4EB1-9F69-3C7FEB7FD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75">
              <a:extLst>
                <a:ext uri="{FF2B5EF4-FFF2-40B4-BE49-F238E27FC236}">
                  <a16:creationId xmlns:a16="http://schemas.microsoft.com/office/drawing/2014/main" id="{03BE913C-165E-4910-A9D1-61AA02BD6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76">
              <a:extLst>
                <a:ext uri="{FF2B5EF4-FFF2-40B4-BE49-F238E27FC236}">
                  <a16:creationId xmlns:a16="http://schemas.microsoft.com/office/drawing/2014/main" id="{2E18A53C-BD57-4B7B-BB84-C3CC11E4B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77">
              <a:extLst>
                <a:ext uri="{FF2B5EF4-FFF2-40B4-BE49-F238E27FC236}">
                  <a16:creationId xmlns:a16="http://schemas.microsoft.com/office/drawing/2014/main" id="{71692011-B3AB-4CB5-987E-84EF72019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832226"/>
              <a:ext cx="19050" cy="17463"/>
            </a:xfrm>
            <a:custGeom>
              <a:avLst/>
              <a:gdLst>
                <a:gd name="T0" fmla="*/ 57 w 115"/>
                <a:gd name="T1" fmla="*/ 0 h 116"/>
                <a:gd name="T2" fmla="*/ 75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2 w 115"/>
                <a:gd name="T9" fmla="*/ 39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5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5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8">
              <a:extLst>
                <a:ext uri="{FF2B5EF4-FFF2-40B4-BE49-F238E27FC236}">
                  <a16:creationId xmlns:a16="http://schemas.microsoft.com/office/drawing/2014/main" id="{EEF3DF77-323E-4671-94BE-8E423781B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79">
              <a:extLst>
                <a:ext uri="{FF2B5EF4-FFF2-40B4-BE49-F238E27FC236}">
                  <a16:creationId xmlns:a16="http://schemas.microsoft.com/office/drawing/2014/main" id="{6D240FE0-4D62-407A-8617-4CEBE0420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80">
              <a:extLst>
                <a:ext uri="{FF2B5EF4-FFF2-40B4-BE49-F238E27FC236}">
                  <a16:creationId xmlns:a16="http://schemas.microsoft.com/office/drawing/2014/main" id="{775132E4-7A54-479F-A5D2-011A2D62A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1">
              <a:extLst>
                <a:ext uri="{FF2B5EF4-FFF2-40B4-BE49-F238E27FC236}">
                  <a16:creationId xmlns:a16="http://schemas.microsoft.com/office/drawing/2014/main" id="{553BC7A3-01A5-4ECD-96A5-3E2AB1C09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82">
              <a:extLst>
                <a:ext uri="{FF2B5EF4-FFF2-40B4-BE49-F238E27FC236}">
                  <a16:creationId xmlns:a16="http://schemas.microsoft.com/office/drawing/2014/main" id="{A2CCF720-72B9-493D-A342-67E9908E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83">
              <a:extLst>
                <a:ext uri="{FF2B5EF4-FFF2-40B4-BE49-F238E27FC236}">
                  <a16:creationId xmlns:a16="http://schemas.microsoft.com/office/drawing/2014/main" id="{E26A692C-E543-4FA7-9398-226E5BF4E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84">
              <a:extLst>
                <a:ext uri="{FF2B5EF4-FFF2-40B4-BE49-F238E27FC236}">
                  <a16:creationId xmlns:a16="http://schemas.microsoft.com/office/drawing/2014/main" id="{E0128390-F560-4C40-B49A-8F95FEB48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85">
              <a:extLst>
                <a:ext uri="{FF2B5EF4-FFF2-40B4-BE49-F238E27FC236}">
                  <a16:creationId xmlns:a16="http://schemas.microsoft.com/office/drawing/2014/main" id="{6DC25B21-997A-4C7A-A291-EFFFE3A6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86">
              <a:extLst>
                <a:ext uri="{FF2B5EF4-FFF2-40B4-BE49-F238E27FC236}">
                  <a16:creationId xmlns:a16="http://schemas.microsoft.com/office/drawing/2014/main" id="{B9249911-6D0A-43B2-8499-C069B648B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87">
              <a:extLst>
                <a:ext uri="{FF2B5EF4-FFF2-40B4-BE49-F238E27FC236}">
                  <a16:creationId xmlns:a16="http://schemas.microsoft.com/office/drawing/2014/main" id="{89BC666A-00A0-4D80-89E7-6E4BCC4C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748088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8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88">
              <a:extLst>
                <a:ext uri="{FF2B5EF4-FFF2-40B4-BE49-F238E27FC236}">
                  <a16:creationId xmlns:a16="http://schemas.microsoft.com/office/drawing/2014/main" id="{44BDD0AF-4B8C-4900-8BDD-BFBF710A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748088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89">
              <a:extLst>
                <a:ext uri="{FF2B5EF4-FFF2-40B4-BE49-F238E27FC236}">
                  <a16:creationId xmlns:a16="http://schemas.microsoft.com/office/drawing/2014/main" id="{ED540041-7249-46DC-8CA3-FBC61F4B6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90">
              <a:extLst>
                <a:ext uri="{FF2B5EF4-FFF2-40B4-BE49-F238E27FC236}">
                  <a16:creationId xmlns:a16="http://schemas.microsoft.com/office/drawing/2014/main" id="{FBE804E4-D8AF-47E4-B598-715BC9B33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21101"/>
              <a:ext cx="17462" cy="19050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91">
              <a:extLst>
                <a:ext uri="{FF2B5EF4-FFF2-40B4-BE49-F238E27FC236}">
                  <a16:creationId xmlns:a16="http://schemas.microsoft.com/office/drawing/2014/main" id="{B8D32360-96DA-4AB4-83C8-116D01603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92">
              <a:extLst>
                <a:ext uri="{FF2B5EF4-FFF2-40B4-BE49-F238E27FC236}">
                  <a16:creationId xmlns:a16="http://schemas.microsoft.com/office/drawing/2014/main" id="{8864F3A2-DBCD-4019-BB4D-26EEF3DD7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76663"/>
              <a:ext cx="17462" cy="17463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93">
              <a:extLst>
                <a:ext uri="{FF2B5EF4-FFF2-40B4-BE49-F238E27FC236}">
                  <a16:creationId xmlns:a16="http://schemas.microsoft.com/office/drawing/2014/main" id="{02BA40CC-D5A2-4BB8-8233-989CD795D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803651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9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94">
              <a:extLst>
                <a:ext uri="{FF2B5EF4-FFF2-40B4-BE49-F238E27FC236}">
                  <a16:creationId xmlns:a16="http://schemas.microsoft.com/office/drawing/2014/main" id="{E290DD5E-104E-48F4-AA79-9BB5780F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803651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95">
              <a:extLst>
                <a:ext uri="{FF2B5EF4-FFF2-40B4-BE49-F238E27FC236}">
                  <a16:creationId xmlns:a16="http://schemas.microsoft.com/office/drawing/2014/main" id="{443BB1A2-1B75-4253-A0AD-BB01B3BBB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96">
              <a:extLst>
                <a:ext uri="{FF2B5EF4-FFF2-40B4-BE49-F238E27FC236}">
                  <a16:creationId xmlns:a16="http://schemas.microsoft.com/office/drawing/2014/main" id="{4EE5F610-7300-4E1B-95F1-129695D88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832226"/>
              <a:ext cx="17462" cy="17463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6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5B5555-6A1B-4B3E-A30A-9E05856AC724}"/>
              </a:ext>
            </a:extLst>
          </p:cNvPr>
          <p:cNvGrpSpPr/>
          <p:nvPr/>
        </p:nvGrpSpPr>
        <p:grpSpPr>
          <a:xfrm>
            <a:off x="5218512" y="1712145"/>
            <a:ext cx="546101" cy="554037"/>
            <a:chOff x="3475038" y="4233863"/>
            <a:chExt cx="546101" cy="554037"/>
          </a:xfrm>
          <a:solidFill>
            <a:schemeClr val="bg1"/>
          </a:solidFill>
        </p:grpSpPr>
        <p:sp>
          <p:nvSpPr>
            <p:cNvPr id="159" name="Freeform 427">
              <a:extLst>
                <a:ext uri="{FF2B5EF4-FFF2-40B4-BE49-F238E27FC236}">
                  <a16:creationId xmlns:a16="http://schemas.microsoft.com/office/drawing/2014/main" id="{2346C402-7B8F-48EA-A302-82E43184A8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5038" y="4464050"/>
              <a:ext cx="222250" cy="301625"/>
            </a:xfrm>
            <a:custGeom>
              <a:avLst/>
              <a:gdLst>
                <a:gd name="T0" fmla="*/ 647 w 1397"/>
                <a:gd name="T1" fmla="*/ 120 h 1891"/>
                <a:gd name="T2" fmla="*/ 547 w 1397"/>
                <a:gd name="T3" fmla="*/ 139 h 1891"/>
                <a:gd name="T4" fmla="*/ 454 w 1397"/>
                <a:gd name="T5" fmla="*/ 178 h 1891"/>
                <a:gd name="T6" fmla="*/ 366 w 1397"/>
                <a:gd name="T7" fmla="*/ 235 h 1891"/>
                <a:gd name="T8" fmla="*/ 289 w 1397"/>
                <a:gd name="T9" fmla="*/ 309 h 1891"/>
                <a:gd name="T10" fmla="*/ 216 w 1397"/>
                <a:gd name="T11" fmla="*/ 406 h 1891"/>
                <a:gd name="T12" fmla="*/ 163 w 1397"/>
                <a:gd name="T13" fmla="*/ 515 h 1891"/>
                <a:gd name="T14" fmla="*/ 129 w 1397"/>
                <a:gd name="T15" fmla="*/ 632 h 1891"/>
                <a:gd name="T16" fmla="*/ 116 w 1397"/>
                <a:gd name="T17" fmla="*/ 751 h 1891"/>
                <a:gd name="T18" fmla="*/ 120 w 1397"/>
                <a:gd name="T19" fmla="*/ 872 h 1891"/>
                <a:gd name="T20" fmla="*/ 144 w 1397"/>
                <a:gd name="T21" fmla="*/ 990 h 1891"/>
                <a:gd name="T22" fmla="*/ 188 w 1397"/>
                <a:gd name="T23" fmla="*/ 1102 h 1891"/>
                <a:gd name="T24" fmla="*/ 249 w 1397"/>
                <a:gd name="T25" fmla="*/ 1206 h 1891"/>
                <a:gd name="T26" fmla="*/ 698 w 1397"/>
                <a:gd name="T27" fmla="*/ 1716 h 1891"/>
                <a:gd name="T28" fmla="*/ 1147 w 1397"/>
                <a:gd name="T29" fmla="*/ 1206 h 1891"/>
                <a:gd name="T30" fmla="*/ 1209 w 1397"/>
                <a:gd name="T31" fmla="*/ 1102 h 1891"/>
                <a:gd name="T32" fmla="*/ 1253 w 1397"/>
                <a:gd name="T33" fmla="*/ 990 h 1891"/>
                <a:gd name="T34" fmla="*/ 1276 w 1397"/>
                <a:gd name="T35" fmla="*/ 872 h 1891"/>
                <a:gd name="T36" fmla="*/ 1281 w 1397"/>
                <a:gd name="T37" fmla="*/ 751 h 1891"/>
                <a:gd name="T38" fmla="*/ 1266 w 1397"/>
                <a:gd name="T39" fmla="*/ 632 h 1891"/>
                <a:gd name="T40" fmla="*/ 1234 w 1397"/>
                <a:gd name="T41" fmla="*/ 515 h 1891"/>
                <a:gd name="T42" fmla="*/ 1181 w 1397"/>
                <a:gd name="T43" fmla="*/ 406 h 1891"/>
                <a:gd name="T44" fmla="*/ 1108 w 1397"/>
                <a:gd name="T45" fmla="*/ 309 h 1891"/>
                <a:gd name="T46" fmla="*/ 1030 w 1397"/>
                <a:gd name="T47" fmla="*/ 235 h 1891"/>
                <a:gd name="T48" fmla="*/ 943 w 1397"/>
                <a:gd name="T49" fmla="*/ 178 h 1891"/>
                <a:gd name="T50" fmla="*/ 849 w 1397"/>
                <a:gd name="T51" fmla="*/ 139 h 1891"/>
                <a:gd name="T52" fmla="*/ 749 w 1397"/>
                <a:gd name="T53" fmla="*/ 120 h 1891"/>
                <a:gd name="T54" fmla="*/ 698 w 1397"/>
                <a:gd name="T55" fmla="*/ 0 h 1891"/>
                <a:gd name="T56" fmla="*/ 822 w 1397"/>
                <a:gd name="T57" fmla="*/ 12 h 1891"/>
                <a:gd name="T58" fmla="*/ 940 w 1397"/>
                <a:gd name="T59" fmla="*/ 48 h 1891"/>
                <a:gd name="T60" fmla="*/ 1050 w 1397"/>
                <a:gd name="T61" fmla="*/ 105 h 1891"/>
                <a:gd name="T62" fmla="*/ 1150 w 1397"/>
                <a:gd name="T63" fmla="*/ 184 h 1891"/>
                <a:gd name="T64" fmla="*/ 1236 w 1397"/>
                <a:gd name="T65" fmla="*/ 280 h 1891"/>
                <a:gd name="T66" fmla="*/ 1302 w 1397"/>
                <a:gd name="T67" fmla="*/ 387 h 1891"/>
                <a:gd name="T68" fmla="*/ 1352 w 1397"/>
                <a:gd name="T69" fmla="*/ 504 h 1891"/>
                <a:gd name="T70" fmla="*/ 1383 w 1397"/>
                <a:gd name="T71" fmla="*/ 625 h 1891"/>
                <a:gd name="T72" fmla="*/ 1397 w 1397"/>
                <a:gd name="T73" fmla="*/ 750 h 1891"/>
                <a:gd name="T74" fmla="*/ 1393 w 1397"/>
                <a:gd name="T75" fmla="*/ 875 h 1891"/>
                <a:gd name="T76" fmla="*/ 1370 w 1397"/>
                <a:gd name="T77" fmla="*/ 999 h 1891"/>
                <a:gd name="T78" fmla="*/ 1330 w 1397"/>
                <a:gd name="T79" fmla="*/ 1118 h 1891"/>
                <a:gd name="T80" fmla="*/ 1272 w 1397"/>
                <a:gd name="T81" fmla="*/ 1229 h 1891"/>
                <a:gd name="T82" fmla="*/ 1195 w 1397"/>
                <a:gd name="T83" fmla="*/ 1331 h 1891"/>
                <a:gd name="T84" fmla="*/ 201 w 1397"/>
                <a:gd name="T85" fmla="*/ 1331 h 1891"/>
                <a:gd name="T86" fmla="*/ 125 w 1397"/>
                <a:gd name="T87" fmla="*/ 1229 h 1891"/>
                <a:gd name="T88" fmla="*/ 67 w 1397"/>
                <a:gd name="T89" fmla="*/ 1118 h 1891"/>
                <a:gd name="T90" fmla="*/ 27 w 1397"/>
                <a:gd name="T91" fmla="*/ 999 h 1891"/>
                <a:gd name="T92" fmla="*/ 4 w 1397"/>
                <a:gd name="T93" fmla="*/ 875 h 1891"/>
                <a:gd name="T94" fmla="*/ 0 w 1397"/>
                <a:gd name="T95" fmla="*/ 750 h 1891"/>
                <a:gd name="T96" fmla="*/ 13 w 1397"/>
                <a:gd name="T97" fmla="*/ 625 h 1891"/>
                <a:gd name="T98" fmla="*/ 45 w 1397"/>
                <a:gd name="T99" fmla="*/ 504 h 1891"/>
                <a:gd name="T100" fmla="*/ 93 w 1397"/>
                <a:gd name="T101" fmla="*/ 387 h 1891"/>
                <a:gd name="T102" fmla="*/ 160 w 1397"/>
                <a:gd name="T103" fmla="*/ 280 h 1891"/>
                <a:gd name="T104" fmla="*/ 246 w 1397"/>
                <a:gd name="T105" fmla="*/ 184 h 1891"/>
                <a:gd name="T106" fmla="*/ 347 w 1397"/>
                <a:gd name="T107" fmla="*/ 105 h 1891"/>
                <a:gd name="T108" fmla="*/ 457 w 1397"/>
                <a:gd name="T109" fmla="*/ 48 h 1891"/>
                <a:gd name="T110" fmla="*/ 575 w 1397"/>
                <a:gd name="T111" fmla="*/ 12 h 1891"/>
                <a:gd name="T112" fmla="*/ 698 w 1397"/>
                <a:gd name="T113" fmla="*/ 0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7" h="1891">
                  <a:moveTo>
                    <a:pt x="698" y="117"/>
                  </a:moveTo>
                  <a:lnTo>
                    <a:pt x="647" y="120"/>
                  </a:lnTo>
                  <a:lnTo>
                    <a:pt x="597" y="127"/>
                  </a:lnTo>
                  <a:lnTo>
                    <a:pt x="547" y="139"/>
                  </a:lnTo>
                  <a:lnTo>
                    <a:pt x="500" y="156"/>
                  </a:lnTo>
                  <a:lnTo>
                    <a:pt x="454" y="178"/>
                  </a:lnTo>
                  <a:lnTo>
                    <a:pt x="409" y="204"/>
                  </a:lnTo>
                  <a:lnTo>
                    <a:pt x="366" y="235"/>
                  </a:lnTo>
                  <a:lnTo>
                    <a:pt x="326" y="270"/>
                  </a:lnTo>
                  <a:lnTo>
                    <a:pt x="289" y="309"/>
                  </a:lnTo>
                  <a:lnTo>
                    <a:pt x="249" y="357"/>
                  </a:lnTo>
                  <a:lnTo>
                    <a:pt x="216" y="406"/>
                  </a:lnTo>
                  <a:lnTo>
                    <a:pt x="188" y="460"/>
                  </a:lnTo>
                  <a:lnTo>
                    <a:pt x="163" y="515"/>
                  </a:lnTo>
                  <a:lnTo>
                    <a:pt x="144" y="572"/>
                  </a:lnTo>
                  <a:lnTo>
                    <a:pt x="129" y="632"/>
                  </a:lnTo>
                  <a:lnTo>
                    <a:pt x="120" y="691"/>
                  </a:lnTo>
                  <a:lnTo>
                    <a:pt x="116" y="751"/>
                  </a:lnTo>
                  <a:lnTo>
                    <a:pt x="116" y="811"/>
                  </a:lnTo>
                  <a:lnTo>
                    <a:pt x="120" y="872"/>
                  </a:lnTo>
                  <a:lnTo>
                    <a:pt x="129" y="931"/>
                  </a:lnTo>
                  <a:lnTo>
                    <a:pt x="144" y="990"/>
                  </a:lnTo>
                  <a:lnTo>
                    <a:pt x="163" y="1047"/>
                  </a:lnTo>
                  <a:lnTo>
                    <a:pt x="188" y="1102"/>
                  </a:lnTo>
                  <a:lnTo>
                    <a:pt x="216" y="1155"/>
                  </a:lnTo>
                  <a:lnTo>
                    <a:pt x="249" y="1206"/>
                  </a:lnTo>
                  <a:lnTo>
                    <a:pt x="289" y="1253"/>
                  </a:lnTo>
                  <a:lnTo>
                    <a:pt x="698" y="1716"/>
                  </a:lnTo>
                  <a:lnTo>
                    <a:pt x="1108" y="1253"/>
                  </a:lnTo>
                  <a:lnTo>
                    <a:pt x="1147" y="1206"/>
                  </a:lnTo>
                  <a:lnTo>
                    <a:pt x="1181" y="1155"/>
                  </a:lnTo>
                  <a:lnTo>
                    <a:pt x="1209" y="1102"/>
                  </a:lnTo>
                  <a:lnTo>
                    <a:pt x="1234" y="1047"/>
                  </a:lnTo>
                  <a:lnTo>
                    <a:pt x="1253" y="990"/>
                  </a:lnTo>
                  <a:lnTo>
                    <a:pt x="1266" y="931"/>
                  </a:lnTo>
                  <a:lnTo>
                    <a:pt x="1276" y="872"/>
                  </a:lnTo>
                  <a:lnTo>
                    <a:pt x="1281" y="811"/>
                  </a:lnTo>
                  <a:lnTo>
                    <a:pt x="1281" y="751"/>
                  </a:lnTo>
                  <a:lnTo>
                    <a:pt x="1276" y="691"/>
                  </a:lnTo>
                  <a:lnTo>
                    <a:pt x="1266" y="632"/>
                  </a:lnTo>
                  <a:lnTo>
                    <a:pt x="1253" y="572"/>
                  </a:lnTo>
                  <a:lnTo>
                    <a:pt x="1234" y="515"/>
                  </a:lnTo>
                  <a:lnTo>
                    <a:pt x="1209" y="460"/>
                  </a:lnTo>
                  <a:lnTo>
                    <a:pt x="1181" y="406"/>
                  </a:lnTo>
                  <a:lnTo>
                    <a:pt x="1147" y="357"/>
                  </a:lnTo>
                  <a:lnTo>
                    <a:pt x="1108" y="309"/>
                  </a:lnTo>
                  <a:lnTo>
                    <a:pt x="1070" y="270"/>
                  </a:lnTo>
                  <a:lnTo>
                    <a:pt x="1030" y="235"/>
                  </a:lnTo>
                  <a:lnTo>
                    <a:pt x="987" y="204"/>
                  </a:lnTo>
                  <a:lnTo>
                    <a:pt x="943" y="178"/>
                  </a:lnTo>
                  <a:lnTo>
                    <a:pt x="896" y="156"/>
                  </a:lnTo>
                  <a:lnTo>
                    <a:pt x="849" y="139"/>
                  </a:lnTo>
                  <a:lnTo>
                    <a:pt x="800" y="127"/>
                  </a:lnTo>
                  <a:lnTo>
                    <a:pt x="749" y="120"/>
                  </a:lnTo>
                  <a:lnTo>
                    <a:pt x="698" y="117"/>
                  </a:lnTo>
                  <a:close/>
                  <a:moveTo>
                    <a:pt x="698" y="0"/>
                  </a:moveTo>
                  <a:lnTo>
                    <a:pt x="761" y="3"/>
                  </a:lnTo>
                  <a:lnTo>
                    <a:pt x="822" y="12"/>
                  </a:lnTo>
                  <a:lnTo>
                    <a:pt x="881" y="27"/>
                  </a:lnTo>
                  <a:lnTo>
                    <a:pt x="940" y="48"/>
                  </a:lnTo>
                  <a:lnTo>
                    <a:pt x="996" y="73"/>
                  </a:lnTo>
                  <a:lnTo>
                    <a:pt x="1050" y="105"/>
                  </a:lnTo>
                  <a:lnTo>
                    <a:pt x="1101" y="142"/>
                  </a:lnTo>
                  <a:lnTo>
                    <a:pt x="1150" y="184"/>
                  </a:lnTo>
                  <a:lnTo>
                    <a:pt x="1195" y="232"/>
                  </a:lnTo>
                  <a:lnTo>
                    <a:pt x="1236" y="280"/>
                  </a:lnTo>
                  <a:lnTo>
                    <a:pt x="1272" y="333"/>
                  </a:lnTo>
                  <a:lnTo>
                    <a:pt x="1302" y="387"/>
                  </a:lnTo>
                  <a:lnTo>
                    <a:pt x="1330" y="444"/>
                  </a:lnTo>
                  <a:lnTo>
                    <a:pt x="1352" y="504"/>
                  </a:lnTo>
                  <a:lnTo>
                    <a:pt x="1370" y="564"/>
                  </a:lnTo>
                  <a:lnTo>
                    <a:pt x="1383" y="625"/>
                  </a:lnTo>
                  <a:lnTo>
                    <a:pt x="1393" y="688"/>
                  </a:lnTo>
                  <a:lnTo>
                    <a:pt x="1397" y="750"/>
                  </a:lnTo>
                  <a:lnTo>
                    <a:pt x="1397" y="812"/>
                  </a:lnTo>
                  <a:lnTo>
                    <a:pt x="1393" y="875"/>
                  </a:lnTo>
                  <a:lnTo>
                    <a:pt x="1383" y="937"/>
                  </a:lnTo>
                  <a:lnTo>
                    <a:pt x="1370" y="999"/>
                  </a:lnTo>
                  <a:lnTo>
                    <a:pt x="1352" y="1059"/>
                  </a:lnTo>
                  <a:lnTo>
                    <a:pt x="1330" y="1118"/>
                  </a:lnTo>
                  <a:lnTo>
                    <a:pt x="1302" y="1174"/>
                  </a:lnTo>
                  <a:lnTo>
                    <a:pt x="1272" y="1229"/>
                  </a:lnTo>
                  <a:lnTo>
                    <a:pt x="1236" y="1282"/>
                  </a:lnTo>
                  <a:lnTo>
                    <a:pt x="1195" y="1331"/>
                  </a:lnTo>
                  <a:lnTo>
                    <a:pt x="698" y="1891"/>
                  </a:lnTo>
                  <a:lnTo>
                    <a:pt x="201" y="1331"/>
                  </a:lnTo>
                  <a:lnTo>
                    <a:pt x="160" y="1282"/>
                  </a:lnTo>
                  <a:lnTo>
                    <a:pt x="125" y="1229"/>
                  </a:lnTo>
                  <a:lnTo>
                    <a:pt x="93" y="1174"/>
                  </a:lnTo>
                  <a:lnTo>
                    <a:pt x="67" y="1118"/>
                  </a:lnTo>
                  <a:lnTo>
                    <a:pt x="45" y="1059"/>
                  </a:lnTo>
                  <a:lnTo>
                    <a:pt x="27" y="999"/>
                  </a:lnTo>
                  <a:lnTo>
                    <a:pt x="13" y="937"/>
                  </a:lnTo>
                  <a:lnTo>
                    <a:pt x="4" y="875"/>
                  </a:lnTo>
                  <a:lnTo>
                    <a:pt x="0" y="812"/>
                  </a:lnTo>
                  <a:lnTo>
                    <a:pt x="0" y="750"/>
                  </a:lnTo>
                  <a:lnTo>
                    <a:pt x="4" y="688"/>
                  </a:lnTo>
                  <a:lnTo>
                    <a:pt x="13" y="625"/>
                  </a:lnTo>
                  <a:lnTo>
                    <a:pt x="27" y="564"/>
                  </a:lnTo>
                  <a:lnTo>
                    <a:pt x="45" y="504"/>
                  </a:lnTo>
                  <a:lnTo>
                    <a:pt x="67" y="444"/>
                  </a:lnTo>
                  <a:lnTo>
                    <a:pt x="93" y="387"/>
                  </a:lnTo>
                  <a:lnTo>
                    <a:pt x="125" y="333"/>
                  </a:lnTo>
                  <a:lnTo>
                    <a:pt x="160" y="280"/>
                  </a:lnTo>
                  <a:lnTo>
                    <a:pt x="201" y="232"/>
                  </a:lnTo>
                  <a:lnTo>
                    <a:pt x="246" y="184"/>
                  </a:lnTo>
                  <a:lnTo>
                    <a:pt x="295" y="142"/>
                  </a:lnTo>
                  <a:lnTo>
                    <a:pt x="347" y="105"/>
                  </a:lnTo>
                  <a:lnTo>
                    <a:pt x="401" y="73"/>
                  </a:lnTo>
                  <a:lnTo>
                    <a:pt x="457" y="48"/>
                  </a:lnTo>
                  <a:lnTo>
                    <a:pt x="514" y="27"/>
                  </a:lnTo>
                  <a:lnTo>
                    <a:pt x="575" y="12"/>
                  </a:lnTo>
                  <a:lnTo>
                    <a:pt x="636" y="3"/>
                  </a:lnTo>
                  <a:lnTo>
                    <a:pt x="6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28">
              <a:extLst>
                <a:ext uri="{FF2B5EF4-FFF2-40B4-BE49-F238E27FC236}">
                  <a16:creationId xmlns:a16="http://schemas.microsoft.com/office/drawing/2014/main" id="{6A94C688-284C-4218-B99A-42A32AC27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988" y="4233863"/>
              <a:ext cx="168275" cy="227012"/>
            </a:xfrm>
            <a:custGeom>
              <a:avLst/>
              <a:gdLst>
                <a:gd name="T0" fmla="*/ 482 w 1058"/>
                <a:gd name="T1" fmla="*/ 120 h 1426"/>
                <a:gd name="T2" fmla="*/ 394 w 1058"/>
                <a:gd name="T3" fmla="*/ 143 h 1426"/>
                <a:gd name="T4" fmla="*/ 311 w 1058"/>
                <a:gd name="T5" fmla="*/ 187 h 1426"/>
                <a:gd name="T6" fmla="*/ 239 w 1058"/>
                <a:gd name="T7" fmla="*/ 252 h 1426"/>
                <a:gd name="T8" fmla="*/ 182 w 1058"/>
                <a:gd name="T9" fmla="*/ 332 h 1426"/>
                <a:gd name="T10" fmla="*/ 143 w 1058"/>
                <a:gd name="T11" fmla="*/ 421 h 1426"/>
                <a:gd name="T12" fmla="*/ 120 w 1058"/>
                <a:gd name="T13" fmla="*/ 515 h 1426"/>
                <a:gd name="T14" fmla="*/ 116 w 1058"/>
                <a:gd name="T15" fmla="*/ 612 h 1426"/>
                <a:gd name="T16" fmla="*/ 129 w 1058"/>
                <a:gd name="T17" fmla="*/ 709 h 1426"/>
                <a:gd name="T18" fmla="*/ 160 w 1058"/>
                <a:gd name="T19" fmla="*/ 802 h 1426"/>
                <a:gd name="T20" fmla="*/ 208 w 1058"/>
                <a:gd name="T21" fmla="*/ 886 h 1426"/>
                <a:gd name="T22" fmla="*/ 529 w 1058"/>
                <a:gd name="T23" fmla="*/ 1250 h 1426"/>
                <a:gd name="T24" fmla="*/ 849 w 1058"/>
                <a:gd name="T25" fmla="*/ 886 h 1426"/>
                <a:gd name="T26" fmla="*/ 898 w 1058"/>
                <a:gd name="T27" fmla="*/ 802 h 1426"/>
                <a:gd name="T28" fmla="*/ 929 w 1058"/>
                <a:gd name="T29" fmla="*/ 709 h 1426"/>
                <a:gd name="T30" fmla="*/ 942 w 1058"/>
                <a:gd name="T31" fmla="*/ 612 h 1426"/>
                <a:gd name="T32" fmla="*/ 937 w 1058"/>
                <a:gd name="T33" fmla="*/ 515 h 1426"/>
                <a:gd name="T34" fmla="*/ 916 w 1058"/>
                <a:gd name="T35" fmla="*/ 421 h 1426"/>
                <a:gd name="T36" fmla="*/ 876 w 1058"/>
                <a:gd name="T37" fmla="*/ 332 h 1426"/>
                <a:gd name="T38" fmla="*/ 818 w 1058"/>
                <a:gd name="T39" fmla="*/ 252 h 1426"/>
                <a:gd name="T40" fmla="*/ 746 w 1058"/>
                <a:gd name="T41" fmla="*/ 187 h 1426"/>
                <a:gd name="T42" fmla="*/ 665 w 1058"/>
                <a:gd name="T43" fmla="*/ 143 h 1426"/>
                <a:gd name="T44" fmla="*/ 575 w 1058"/>
                <a:gd name="T45" fmla="*/ 120 h 1426"/>
                <a:gd name="T46" fmla="*/ 529 w 1058"/>
                <a:gd name="T47" fmla="*/ 0 h 1426"/>
                <a:gd name="T48" fmla="*/ 634 w 1058"/>
                <a:gd name="T49" fmla="*/ 12 h 1426"/>
                <a:gd name="T50" fmla="*/ 733 w 1058"/>
                <a:gd name="T51" fmla="*/ 45 h 1426"/>
                <a:gd name="T52" fmla="*/ 825 w 1058"/>
                <a:gd name="T53" fmla="*/ 99 h 1426"/>
                <a:gd name="T54" fmla="*/ 906 w 1058"/>
                <a:gd name="T55" fmla="*/ 175 h 1426"/>
                <a:gd name="T56" fmla="*/ 972 w 1058"/>
                <a:gd name="T57" fmla="*/ 267 h 1426"/>
                <a:gd name="T58" fmla="*/ 1020 w 1058"/>
                <a:gd name="T59" fmla="*/ 368 h 1426"/>
                <a:gd name="T60" fmla="*/ 1048 w 1058"/>
                <a:gd name="T61" fmla="*/ 477 h 1426"/>
                <a:gd name="T62" fmla="*/ 1058 w 1058"/>
                <a:gd name="T63" fmla="*/ 588 h 1426"/>
                <a:gd name="T64" fmla="*/ 1048 w 1058"/>
                <a:gd name="T65" fmla="*/ 700 h 1426"/>
                <a:gd name="T66" fmla="*/ 1020 w 1058"/>
                <a:gd name="T67" fmla="*/ 808 h 1426"/>
                <a:gd name="T68" fmla="*/ 972 w 1058"/>
                <a:gd name="T69" fmla="*/ 911 h 1426"/>
                <a:gd name="T70" fmla="*/ 906 w 1058"/>
                <a:gd name="T71" fmla="*/ 1002 h 1426"/>
                <a:gd name="T72" fmla="*/ 152 w 1058"/>
                <a:gd name="T73" fmla="*/ 1002 h 1426"/>
                <a:gd name="T74" fmla="*/ 85 w 1058"/>
                <a:gd name="T75" fmla="*/ 911 h 1426"/>
                <a:gd name="T76" fmla="*/ 38 w 1058"/>
                <a:gd name="T77" fmla="*/ 808 h 1426"/>
                <a:gd name="T78" fmla="*/ 9 w 1058"/>
                <a:gd name="T79" fmla="*/ 700 h 1426"/>
                <a:gd name="T80" fmla="*/ 0 w 1058"/>
                <a:gd name="T81" fmla="*/ 588 h 1426"/>
                <a:gd name="T82" fmla="*/ 9 w 1058"/>
                <a:gd name="T83" fmla="*/ 477 h 1426"/>
                <a:gd name="T84" fmla="*/ 38 w 1058"/>
                <a:gd name="T85" fmla="*/ 368 h 1426"/>
                <a:gd name="T86" fmla="*/ 85 w 1058"/>
                <a:gd name="T87" fmla="*/ 267 h 1426"/>
                <a:gd name="T88" fmla="*/ 152 w 1058"/>
                <a:gd name="T89" fmla="*/ 175 h 1426"/>
                <a:gd name="T90" fmla="*/ 233 w 1058"/>
                <a:gd name="T91" fmla="*/ 99 h 1426"/>
                <a:gd name="T92" fmla="*/ 324 w 1058"/>
                <a:gd name="T93" fmla="*/ 45 h 1426"/>
                <a:gd name="T94" fmla="*/ 424 w 1058"/>
                <a:gd name="T95" fmla="*/ 12 h 1426"/>
                <a:gd name="T96" fmla="*/ 529 w 1058"/>
                <a:gd name="T9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8" h="1426">
                  <a:moveTo>
                    <a:pt x="529" y="116"/>
                  </a:moveTo>
                  <a:lnTo>
                    <a:pt x="482" y="120"/>
                  </a:lnTo>
                  <a:lnTo>
                    <a:pt x="438" y="128"/>
                  </a:lnTo>
                  <a:lnTo>
                    <a:pt x="394" y="143"/>
                  </a:lnTo>
                  <a:lnTo>
                    <a:pt x="352" y="162"/>
                  </a:lnTo>
                  <a:lnTo>
                    <a:pt x="311" y="187"/>
                  </a:lnTo>
                  <a:lnTo>
                    <a:pt x="274" y="217"/>
                  </a:lnTo>
                  <a:lnTo>
                    <a:pt x="239" y="252"/>
                  </a:lnTo>
                  <a:lnTo>
                    <a:pt x="208" y="291"/>
                  </a:lnTo>
                  <a:lnTo>
                    <a:pt x="182" y="332"/>
                  </a:lnTo>
                  <a:lnTo>
                    <a:pt x="160" y="375"/>
                  </a:lnTo>
                  <a:lnTo>
                    <a:pt x="143" y="421"/>
                  </a:lnTo>
                  <a:lnTo>
                    <a:pt x="129" y="467"/>
                  </a:lnTo>
                  <a:lnTo>
                    <a:pt x="120" y="515"/>
                  </a:lnTo>
                  <a:lnTo>
                    <a:pt x="116" y="564"/>
                  </a:lnTo>
                  <a:lnTo>
                    <a:pt x="116" y="612"/>
                  </a:lnTo>
                  <a:lnTo>
                    <a:pt x="120" y="661"/>
                  </a:lnTo>
                  <a:lnTo>
                    <a:pt x="129" y="709"/>
                  </a:lnTo>
                  <a:lnTo>
                    <a:pt x="143" y="756"/>
                  </a:lnTo>
                  <a:lnTo>
                    <a:pt x="160" y="802"/>
                  </a:lnTo>
                  <a:lnTo>
                    <a:pt x="182" y="845"/>
                  </a:lnTo>
                  <a:lnTo>
                    <a:pt x="208" y="886"/>
                  </a:lnTo>
                  <a:lnTo>
                    <a:pt x="239" y="924"/>
                  </a:lnTo>
                  <a:lnTo>
                    <a:pt x="529" y="1250"/>
                  </a:lnTo>
                  <a:lnTo>
                    <a:pt x="818" y="924"/>
                  </a:lnTo>
                  <a:lnTo>
                    <a:pt x="849" y="886"/>
                  </a:lnTo>
                  <a:lnTo>
                    <a:pt x="876" y="845"/>
                  </a:lnTo>
                  <a:lnTo>
                    <a:pt x="898" y="802"/>
                  </a:lnTo>
                  <a:lnTo>
                    <a:pt x="916" y="756"/>
                  </a:lnTo>
                  <a:lnTo>
                    <a:pt x="929" y="709"/>
                  </a:lnTo>
                  <a:lnTo>
                    <a:pt x="937" y="661"/>
                  </a:lnTo>
                  <a:lnTo>
                    <a:pt x="942" y="612"/>
                  </a:lnTo>
                  <a:lnTo>
                    <a:pt x="942" y="564"/>
                  </a:lnTo>
                  <a:lnTo>
                    <a:pt x="937" y="515"/>
                  </a:lnTo>
                  <a:lnTo>
                    <a:pt x="929" y="467"/>
                  </a:lnTo>
                  <a:lnTo>
                    <a:pt x="916" y="421"/>
                  </a:lnTo>
                  <a:lnTo>
                    <a:pt x="898" y="375"/>
                  </a:lnTo>
                  <a:lnTo>
                    <a:pt x="876" y="332"/>
                  </a:lnTo>
                  <a:lnTo>
                    <a:pt x="849" y="291"/>
                  </a:lnTo>
                  <a:lnTo>
                    <a:pt x="818" y="252"/>
                  </a:lnTo>
                  <a:lnTo>
                    <a:pt x="784" y="217"/>
                  </a:lnTo>
                  <a:lnTo>
                    <a:pt x="746" y="187"/>
                  </a:lnTo>
                  <a:lnTo>
                    <a:pt x="706" y="162"/>
                  </a:lnTo>
                  <a:lnTo>
                    <a:pt x="665" y="143"/>
                  </a:lnTo>
                  <a:lnTo>
                    <a:pt x="620" y="128"/>
                  </a:lnTo>
                  <a:lnTo>
                    <a:pt x="575" y="120"/>
                  </a:lnTo>
                  <a:lnTo>
                    <a:pt x="529" y="116"/>
                  </a:lnTo>
                  <a:close/>
                  <a:moveTo>
                    <a:pt x="529" y="0"/>
                  </a:moveTo>
                  <a:lnTo>
                    <a:pt x="582" y="3"/>
                  </a:lnTo>
                  <a:lnTo>
                    <a:pt x="634" y="12"/>
                  </a:lnTo>
                  <a:lnTo>
                    <a:pt x="685" y="25"/>
                  </a:lnTo>
                  <a:lnTo>
                    <a:pt x="733" y="45"/>
                  </a:lnTo>
                  <a:lnTo>
                    <a:pt x="780" y="70"/>
                  </a:lnTo>
                  <a:lnTo>
                    <a:pt x="825" y="99"/>
                  </a:lnTo>
                  <a:lnTo>
                    <a:pt x="867" y="135"/>
                  </a:lnTo>
                  <a:lnTo>
                    <a:pt x="906" y="175"/>
                  </a:lnTo>
                  <a:lnTo>
                    <a:pt x="941" y="219"/>
                  </a:lnTo>
                  <a:lnTo>
                    <a:pt x="972" y="267"/>
                  </a:lnTo>
                  <a:lnTo>
                    <a:pt x="999" y="316"/>
                  </a:lnTo>
                  <a:lnTo>
                    <a:pt x="1020" y="368"/>
                  </a:lnTo>
                  <a:lnTo>
                    <a:pt x="1037" y="422"/>
                  </a:lnTo>
                  <a:lnTo>
                    <a:pt x="1048" y="477"/>
                  </a:lnTo>
                  <a:lnTo>
                    <a:pt x="1056" y="532"/>
                  </a:lnTo>
                  <a:lnTo>
                    <a:pt x="1058" y="588"/>
                  </a:lnTo>
                  <a:lnTo>
                    <a:pt x="1056" y="644"/>
                  </a:lnTo>
                  <a:lnTo>
                    <a:pt x="1048" y="700"/>
                  </a:lnTo>
                  <a:lnTo>
                    <a:pt x="1037" y="755"/>
                  </a:lnTo>
                  <a:lnTo>
                    <a:pt x="1020" y="808"/>
                  </a:lnTo>
                  <a:lnTo>
                    <a:pt x="999" y="860"/>
                  </a:lnTo>
                  <a:lnTo>
                    <a:pt x="972" y="911"/>
                  </a:lnTo>
                  <a:lnTo>
                    <a:pt x="941" y="957"/>
                  </a:lnTo>
                  <a:lnTo>
                    <a:pt x="906" y="1002"/>
                  </a:lnTo>
                  <a:lnTo>
                    <a:pt x="529" y="1426"/>
                  </a:lnTo>
                  <a:lnTo>
                    <a:pt x="152" y="1002"/>
                  </a:lnTo>
                  <a:lnTo>
                    <a:pt x="116" y="957"/>
                  </a:lnTo>
                  <a:lnTo>
                    <a:pt x="85" y="911"/>
                  </a:lnTo>
                  <a:lnTo>
                    <a:pt x="59" y="860"/>
                  </a:lnTo>
                  <a:lnTo>
                    <a:pt x="38" y="808"/>
                  </a:lnTo>
                  <a:lnTo>
                    <a:pt x="21" y="755"/>
                  </a:lnTo>
                  <a:lnTo>
                    <a:pt x="9" y="700"/>
                  </a:lnTo>
                  <a:lnTo>
                    <a:pt x="2" y="644"/>
                  </a:lnTo>
                  <a:lnTo>
                    <a:pt x="0" y="588"/>
                  </a:lnTo>
                  <a:lnTo>
                    <a:pt x="2" y="532"/>
                  </a:lnTo>
                  <a:lnTo>
                    <a:pt x="9" y="477"/>
                  </a:lnTo>
                  <a:lnTo>
                    <a:pt x="21" y="422"/>
                  </a:lnTo>
                  <a:lnTo>
                    <a:pt x="38" y="368"/>
                  </a:lnTo>
                  <a:lnTo>
                    <a:pt x="59" y="316"/>
                  </a:lnTo>
                  <a:lnTo>
                    <a:pt x="85" y="267"/>
                  </a:lnTo>
                  <a:lnTo>
                    <a:pt x="116" y="219"/>
                  </a:lnTo>
                  <a:lnTo>
                    <a:pt x="152" y="175"/>
                  </a:lnTo>
                  <a:lnTo>
                    <a:pt x="192" y="135"/>
                  </a:lnTo>
                  <a:lnTo>
                    <a:pt x="233" y="99"/>
                  </a:lnTo>
                  <a:lnTo>
                    <a:pt x="277" y="70"/>
                  </a:lnTo>
                  <a:lnTo>
                    <a:pt x="324" y="45"/>
                  </a:lnTo>
                  <a:lnTo>
                    <a:pt x="373" y="25"/>
                  </a:lnTo>
                  <a:lnTo>
                    <a:pt x="424" y="12"/>
                  </a:lnTo>
                  <a:lnTo>
                    <a:pt x="476" y="3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29">
              <a:extLst>
                <a:ext uri="{FF2B5EF4-FFF2-40B4-BE49-F238E27FC236}">
                  <a16:creationId xmlns:a16="http://schemas.microsoft.com/office/drawing/2014/main" id="{C4D1D24E-3CC2-41DC-88C3-90F15107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4737100"/>
              <a:ext cx="25400" cy="34925"/>
            </a:xfrm>
            <a:custGeom>
              <a:avLst/>
              <a:gdLst>
                <a:gd name="T0" fmla="*/ 105 w 165"/>
                <a:gd name="T1" fmla="*/ 0 h 220"/>
                <a:gd name="T2" fmla="*/ 120 w 165"/>
                <a:gd name="T3" fmla="*/ 1 h 220"/>
                <a:gd name="T4" fmla="*/ 134 w 165"/>
                <a:gd name="T5" fmla="*/ 7 h 220"/>
                <a:gd name="T6" fmla="*/ 147 w 165"/>
                <a:gd name="T7" fmla="*/ 15 h 220"/>
                <a:gd name="T8" fmla="*/ 157 w 165"/>
                <a:gd name="T9" fmla="*/ 27 h 220"/>
                <a:gd name="T10" fmla="*/ 163 w 165"/>
                <a:gd name="T11" fmla="*/ 40 h 220"/>
                <a:gd name="T12" fmla="*/ 165 w 165"/>
                <a:gd name="T13" fmla="*/ 55 h 220"/>
                <a:gd name="T14" fmla="*/ 164 w 165"/>
                <a:gd name="T15" fmla="*/ 70 h 220"/>
                <a:gd name="T16" fmla="*/ 155 w 165"/>
                <a:gd name="T17" fmla="*/ 104 h 220"/>
                <a:gd name="T18" fmla="*/ 141 w 165"/>
                <a:gd name="T19" fmla="*/ 137 h 220"/>
                <a:gd name="T20" fmla="*/ 124 w 165"/>
                <a:gd name="T21" fmla="*/ 169 h 220"/>
                <a:gd name="T22" fmla="*/ 104 w 165"/>
                <a:gd name="T23" fmla="*/ 198 h 220"/>
                <a:gd name="T24" fmla="*/ 94 w 165"/>
                <a:gd name="T25" fmla="*/ 208 h 220"/>
                <a:gd name="T26" fmla="*/ 83 w 165"/>
                <a:gd name="T27" fmla="*/ 214 h 220"/>
                <a:gd name="T28" fmla="*/ 71 w 165"/>
                <a:gd name="T29" fmla="*/ 218 h 220"/>
                <a:gd name="T30" fmla="*/ 57 w 165"/>
                <a:gd name="T31" fmla="*/ 220 h 220"/>
                <a:gd name="T32" fmla="*/ 44 w 165"/>
                <a:gd name="T33" fmla="*/ 218 h 220"/>
                <a:gd name="T34" fmla="*/ 33 w 165"/>
                <a:gd name="T35" fmla="*/ 214 h 220"/>
                <a:gd name="T36" fmla="*/ 21 w 165"/>
                <a:gd name="T37" fmla="*/ 208 h 220"/>
                <a:gd name="T38" fmla="*/ 10 w 165"/>
                <a:gd name="T39" fmla="*/ 196 h 220"/>
                <a:gd name="T40" fmla="*/ 3 w 165"/>
                <a:gd name="T41" fmla="*/ 184 h 220"/>
                <a:gd name="T42" fmla="*/ 0 w 165"/>
                <a:gd name="T43" fmla="*/ 169 h 220"/>
                <a:gd name="T44" fmla="*/ 0 w 165"/>
                <a:gd name="T45" fmla="*/ 154 h 220"/>
                <a:gd name="T46" fmla="*/ 4 w 165"/>
                <a:gd name="T47" fmla="*/ 139 h 220"/>
                <a:gd name="T48" fmla="*/ 11 w 165"/>
                <a:gd name="T49" fmla="*/ 126 h 220"/>
                <a:gd name="T50" fmla="*/ 28 w 165"/>
                <a:gd name="T51" fmla="*/ 101 h 220"/>
                <a:gd name="T52" fmla="*/ 41 w 165"/>
                <a:gd name="T53" fmla="*/ 74 h 220"/>
                <a:gd name="T54" fmla="*/ 51 w 165"/>
                <a:gd name="T55" fmla="*/ 45 h 220"/>
                <a:gd name="T56" fmla="*/ 56 w 165"/>
                <a:gd name="T57" fmla="*/ 30 h 220"/>
                <a:gd name="T58" fmla="*/ 64 w 165"/>
                <a:gd name="T59" fmla="*/ 19 h 220"/>
                <a:gd name="T60" fmla="*/ 76 w 165"/>
                <a:gd name="T61" fmla="*/ 9 h 220"/>
                <a:gd name="T62" fmla="*/ 90 w 165"/>
                <a:gd name="T63" fmla="*/ 3 h 220"/>
                <a:gd name="T64" fmla="*/ 105 w 165"/>
                <a:gd name="T6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220">
                  <a:moveTo>
                    <a:pt x="105" y="0"/>
                  </a:moveTo>
                  <a:lnTo>
                    <a:pt x="120" y="1"/>
                  </a:lnTo>
                  <a:lnTo>
                    <a:pt x="134" y="7"/>
                  </a:lnTo>
                  <a:lnTo>
                    <a:pt x="147" y="15"/>
                  </a:lnTo>
                  <a:lnTo>
                    <a:pt x="157" y="27"/>
                  </a:lnTo>
                  <a:lnTo>
                    <a:pt x="163" y="40"/>
                  </a:lnTo>
                  <a:lnTo>
                    <a:pt x="165" y="55"/>
                  </a:lnTo>
                  <a:lnTo>
                    <a:pt x="164" y="70"/>
                  </a:lnTo>
                  <a:lnTo>
                    <a:pt x="155" y="104"/>
                  </a:lnTo>
                  <a:lnTo>
                    <a:pt x="141" y="137"/>
                  </a:lnTo>
                  <a:lnTo>
                    <a:pt x="124" y="169"/>
                  </a:lnTo>
                  <a:lnTo>
                    <a:pt x="104" y="198"/>
                  </a:lnTo>
                  <a:lnTo>
                    <a:pt x="94" y="208"/>
                  </a:lnTo>
                  <a:lnTo>
                    <a:pt x="83" y="214"/>
                  </a:lnTo>
                  <a:lnTo>
                    <a:pt x="71" y="218"/>
                  </a:lnTo>
                  <a:lnTo>
                    <a:pt x="57" y="220"/>
                  </a:lnTo>
                  <a:lnTo>
                    <a:pt x="44" y="218"/>
                  </a:lnTo>
                  <a:lnTo>
                    <a:pt x="33" y="214"/>
                  </a:lnTo>
                  <a:lnTo>
                    <a:pt x="21" y="208"/>
                  </a:lnTo>
                  <a:lnTo>
                    <a:pt x="10" y="196"/>
                  </a:lnTo>
                  <a:lnTo>
                    <a:pt x="3" y="184"/>
                  </a:lnTo>
                  <a:lnTo>
                    <a:pt x="0" y="169"/>
                  </a:lnTo>
                  <a:lnTo>
                    <a:pt x="0" y="154"/>
                  </a:lnTo>
                  <a:lnTo>
                    <a:pt x="4" y="139"/>
                  </a:lnTo>
                  <a:lnTo>
                    <a:pt x="11" y="126"/>
                  </a:lnTo>
                  <a:lnTo>
                    <a:pt x="28" y="101"/>
                  </a:lnTo>
                  <a:lnTo>
                    <a:pt x="41" y="74"/>
                  </a:lnTo>
                  <a:lnTo>
                    <a:pt x="51" y="45"/>
                  </a:lnTo>
                  <a:lnTo>
                    <a:pt x="56" y="30"/>
                  </a:lnTo>
                  <a:lnTo>
                    <a:pt x="64" y="19"/>
                  </a:lnTo>
                  <a:lnTo>
                    <a:pt x="76" y="9"/>
                  </a:lnTo>
                  <a:lnTo>
                    <a:pt x="90" y="3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30">
              <a:extLst>
                <a:ext uri="{FF2B5EF4-FFF2-40B4-BE49-F238E27FC236}">
                  <a16:creationId xmlns:a16="http://schemas.microsoft.com/office/drawing/2014/main" id="{2B86CBE4-805F-4FFF-8A2C-D8E08D897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6" y="4518025"/>
              <a:ext cx="36513" cy="20637"/>
            </a:xfrm>
            <a:custGeom>
              <a:avLst/>
              <a:gdLst>
                <a:gd name="T0" fmla="*/ 64 w 230"/>
                <a:gd name="T1" fmla="*/ 0 h 134"/>
                <a:gd name="T2" fmla="*/ 79 w 230"/>
                <a:gd name="T3" fmla="*/ 3 h 134"/>
                <a:gd name="T4" fmla="*/ 115 w 230"/>
                <a:gd name="T5" fmla="*/ 14 h 134"/>
                <a:gd name="T6" fmla="*/ 152 w 230"/>
                <a:gd name="T7" fmla="*/ 17 h 134"/>
                <a:gd name="T8" fmla="*/ 172 w 230"/>
                <a:gd name="T9" fmla="*/ 17 h 134"/>
                <a:gd name="T10" fmla="*/ 191 w 230"/>
                <a:gd name="T11" fmla="*/ 20 h 134"/>
                <a:gd name="T12" fmla="*/ 207 w 230"/>
                <a:gd name="T13" fmla="*/ 29 h 134"/>
                <a:gd name="T14" fmla="*/ 220 w 230"/>
                <a:gd name="T15" fmla="*/ 41 h 134"/>
                <a:gd name="T16" fmla="*/ 227 w 230"/>
                <a:gd name="T17" fmla="*/ 57 h 134"/>
                <a:gd name="T18" fmla="*/ 230 w 230"/>
                <a:gd name="T19" fmla="*/ 75 h 134"/>
                <a:gd name="T20" fmla="*/ 227 w 230"/>
                <a:gd name="T21" fmla="*/ 93 h 134"/>
                <a:gd name="T22" fmla="*/ 220 w 230"/>
                <a:gd name="T23" fmla="*/ 109 h 134"/>
                <a:gd name="T24" fmla="*/ 207 w 230"/>
                <a:gd name="T25" fmla="*/ 122 h 134"/>
                <a:gd name="T26" fmla="*/ 191 w 230"/>
                <a:gd name="T27" fmla="*/ 130 h 134"/>
                <a:gd name="T28" fmla="*/ 172 w 230"/>
                <a:gd name="T29" fmla="*/ 134 h 134"/>
                <a:gd name="T30" fmla="*/ 152 w 230"/>
                <a:gd name="T31" fmla="*/ 134 h 134"/>
                <a:gd name="T32" fmla="*/ 113 w 230"/>
                <a:gd name="T33" fmla="*/ 131 h 134"/>
                <a:gd name="T34" fmla="*/ 75 w 230"/>
                <a:gd name="T35" fmla="*/ 124 h 134"/>
                <a:gd name="T36" fmla="*/ 37 w 230"/>
                <a:gd name="T37" fmla="*/ 112 h 134"/>
                <a:gd name="T38" fmla="*/ 24 w 230"/>
                <a:gd name="T39" fmla="*/ 105 h 134"/>
                <a:gd name="T40" fmla="*/ 13 w 230"/>
                <a:gd name="T41" fmla="*/ 94 h 134"/>
                <a:gd name="T42" fmla="*/ 5 w 230"/>
                <a:gd name="T43" fmla="*/ 82 h 134"/>
                <a:gd name="T44" fmla="*/ 0 w 230"/>
                <a:gd name="T45" fmla="*/ 68 h 134"/>
                <a:gd name="T46" fmla="*/ 0 w 230"/>
                <a:gd name="T47" fmla="*/ 53 h 134"/>
                <a:gd name="T48" fmla="*/ 3 w 230"/>
                <a:gd name="T49" fmla="*/ 37 h 134"/>
                <a:gd name="T50" fmla="*/ 11 w 230"/>
                <a:gd name="T51" fmla="*/ 24 h 134"/>
                <a:gd name="T52" fmla="*/ 22 w 230"/>
                <a:gd name="T53" fmla="*/ 13 h 134"/>
                <a:gd name="T54" fmla="*/ 34 w 230"/>
                <a:gd name="T55" fmla="*/ 6 h 134"/>
                <a:gd name="T56" fmla="*/ 48 w 230"/>
                <a:gd name="T57" fmla="*/ 1 h 134"/>
                <a:gd name="T58" fmla="*/ 64 w 230"/>
                <a:gd name="T5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134">
                  <a:moveTo>
                    <a:pt x="64" y="0"/>
                  </a:moveTo>
                  <a:lnTo>
                    <a:pt x="79" y="3"/>
                  </a:lnTo>
                  <a:lnTo>
                    <a:pt x="115" y="14"/>
                  </a:lnTo>
                  <a:lnTo>
                    <a:pt x="152" y="17"/>
                  </a:lnTo>
                  <a:lnTo>
                    <a:pt x="172" y="17"/>
                  </a:lnTo>
                  <a:lnTo>
                    <a:pt x="191" y="20"/>
                  </a:lnTo>
                  <a:lnTo>
                    <a:pt x="207" y="29"/>
                  </a:lnTo>
                  <a:lnTo>
                    <a:pt x="220" y="41"/>
                  </a:lnTo>
                  <a:lnTo>
                    <a:pt x="227" y="57"/>
                  </a:lnTo>
                  <a:lnTo>
                    <a:pt x="230" y="75"/>
                  </a:lnTo>
                  <a:lnTo>
                    <a:pt x="227" y="93"/>
                  </a:lnTo>
                  <a:lnTo>
                    <a:pt x="220" y="109"/>
                  </a:lnTo>
                  <a:lnTo>
                    <a:pt x="207" y="122"/>
                  </a:lnTo>
                  <a:lnTo>
                    <a:pt x="191" y="130"/>
                  </a:lnTo>
                  <a:lnTo>
                    <a:pt x="172" y="134"/>
                  </a:lnTo>
                  <a:lnTo>
                    <a:pt x="152" y="134"/>
                  </a:lnTo>
                  <a:lnTo>
                    <a:pt x="113" y="131"/>
                  </a:lnTo>
                  <a:lnTo>
                    <a:pt x="75" y="124"/>
                  </a:lnTo>
                  <a:lnTo>
                    <a:pt x="37" y="112"/>
                  </a:lnTo>
                  <a:lnTo>
                    <a:pt x="24" y="105"/>
                  </a:lnTo>
                  <a:lnTo>
                    <a:pt x="13" y="94"/>
                  </a:lnTo>
                  <a:lnTo>
                    <a:pt x="5" y="82"/>
                  </a:lnTo>
                  <a:lnTo>
                    <a:pt x="0" y="68"/>
                  </a:lnTo>
                  <a:lnTo>
                    <a:pt x="0" y="53"/>
                  </a:lnTo>
                  <a:lnTo>
                    <a:pt x="3" y="37"/>
                  </a:lnTo>
                  <a:lnTo>
                    <a:pt x="11" y="24"/>
                  </a:lnTo>
                  <a:lnTo>
                    <a:pt x="22" y="13"/>
                  </a:lnTo>
                  <a:lnTo>
                    <a:pt x="34" y="6"/>
                  </a:lnTo>
                  <a:lnTo>
                    <a:pt x="48" y="1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31">
              <a:extLst>
                <a:ext uri="{FF2B5EF4-FFF2-40B4-BE49-F238E27FC236}">
                  <a16:creationId xmlns:a16="http://schemas.microsoft.com/office/drawing/2014/main" id="{1CCB89E3-0AE2-4DD7-8B45-1F8200A9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4437063"/>
              <a:ext cx="36513" cy="25400"/>
            </a:xfrm>
            <a:custGeom>
              <a:avLst/>
              <a:gdLst>
                <a:gd name="T0" fmla="*/ 161 w 226"/>
                <a:gd name="T1" fmla="*/ 0 h 153"/>
                <a:gd name="T2" fmla="*/ 180 w 226"/>
                <a:gd name="T3" fmla="*/ 1 h 153"/>
                <a:gd name="T4" fmla="*/ 197 w 226"/>
                <a:gd name="T5" fmla="*/ 7 h 153"/>
                <a:gd name="T6" fmla="*/ 211 w 226"/>
                <a:gd name="T7" fmla="*/ 18 h 153"/>
                <a:gd name="T8" fmla="*/ 220 w 226"/>
                <a:gd name="T9" fmla="*/ 34 h 153"/>
                <a:gd name="T10" fmla="*/ 226 w 226"/>
                <a:gd name="T11" fmla="*/ 52 h 153"/>
                <a:gd name="T12" fmla="*/ 225 w 226"/>
                <a:gd name="T13" fmla="*/ 70 h 153"/>
                <a:gd name="T14" fmla="*/ 218 w 226"/>
                <a:gd name="T15" fmla="*/ 87 h 153"/>
                <a:gd name="T16" fmla="*/ 207 w 226"/>
                <a:gd name="T17" fmla="*/ 100 h 153"/>
                <a:gd name="T18" fmla="*/ 192 w 226"/>
                <a:gd name="T19" fmla="*/ 111 h 153"/>
                <a:gd name="T20" fmla="*/ 174 w 226"/>
                <a:gd name="T21" fmla="*/ 115 h 153"/>
                <a:gd name="T22" fmla="*/ 144 w 226"/>
                <a:gd name="T23" fmla="*/ 121 h 153"/>
                <a:gd name="T24" fmla="*/ 115 w 226"/>
                <a:gd name="T25" fmla="*/ 131 h 153"/>
                <a:gd name="T26" fmla="*/ 89 w 226"/>
                <a:gd name="T27" fmla="*/ 145 h 153"/>
                <a:gd name="T28" fmla="*/ 74 w 226"/>
                <a:gd name="T29" fmla="*/ 151 h 153"/>
                <a:gd name="T30" fmla="*/ 58 w 226"/>
                <a:gd name="T31" fmla="*/ 153 h 153"/>
                <a:gd name="T32" fmla="*/ 44 w 226"/>
                <a:gd name="T33" fmla="*/ 152 h 153"/>
                <a:gd name="T34" fmla="*/ 30 w 226"/>
                <a:gd name="T35" fmla="*/ 146 h 153"/>
                <a:gd name="T36" fmla="*/ 19 w 226"/>
                <a:gd name="T37" fmla="*/ 137 h 153"/>
                <a:gd name="T38" fmla="*/ 8 w 226"/>
                <a:gd name="T39" fmla="*/ 126 h 153"/>
                <a:gd name="T40" fmla="*/ 2 w 226"/>
                <a:gd name="T41" fmla="*/ 112 h 153"/>
                <a:gd name="T42" fmla="*/ 0 w 226"/>
                <a:gd name="T43" fmla="*/ 97 h 153"/>
                <a:gd name="T44" fmla="*/ 2 w 226"/>
                <a:gd name="T45" fmla="*/ 82 h 153"/>
                <a:gd name="T46" fmla="*/ 7 w 226"/>
                <a:gd name="T47" fmla="*/ 69 h 153"/>
                <a:gd name="T48" fmla="*/ 16 w 226"/>
                <a:gd name="T49" fmla="*/ 56 h 153"/>
                <a:gd name="T50" fmla="*/ 27 w 226"/>
                <a:gd name="T51" fmla="*/ 46 h 153"/>
                <a:gd name="T52" fmla="*/ 59 w 226"/>
                <a:gd name="T53" fmla="*/ 28 h 153"/>
                <a:gd name="T54" fmla="*/ 92 w 226"/>
                <a:gd name="T55" fmla="*/ 15 h 153"/>
                <a:gd name="T56" fmla="*/ 126 w 226"/>
                <a:gd name="T57" fmla="*/ 5 h 153"/>
                <a:gd name="T58" fmla="*/ 161 w 226"/>
                <a:gd name="T5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53">
                  <a:moveTo>
                    <a:pt x="161" y="0"/>
                  </a:moveTo>
                  <a:lnTo>
                    <a:pt x="180" y="1"/>
                  </a:lnTo>
                  <a:lnTo>
                    <a:pt x="197" y="7"/>
                  </a:lnTo>
                  <a:lnTo>
                    <a:pt x="211" y="18"/>
                  </a:lnTo>
                  <a:lnTo>
                    <a:pt x="220" y="34"/>
                  </a:lnTo>
                  <a:lnTo>
                    <a:pt x="226" y="52"/>
                  </a:lnTo>
                  <a:lnTo>
                    <a:pt x="225" y="70"/>
                  </a:lnTo>
                  <a:lnTo>
                    <a:pt x="218" y="87"/>
                  </a:lnTo>
                  <a:lnTo>
                    <a:pt x="207" y="100"/>
                  </a:lnTo>
                  <a:lnTo>
                    <a:pt x="192" y="111"/>
                  </a:lnTo>
                  <a:lnTo>
                    <a:pt x="174" y="115"/>
                  </a:lnTo>
                  <a:lnTo>
                    <a:pt x="144" y="121"/>
                  </a:lnTo>
                  <a:lnTo>
                    <a:pt x="115" y="131"/>
                  </a:lnTo>
                  <a:lnTo>
                    <a:pt x="89" y="145"/>
                  </a:lnTo>
                  <a:lnTo>
                    <a:pt x="74" y="151"/>
                  </a:lnTo>
                  <a:lnTo>
                    <a:pt x="58" y="153"/>
                  </a:lnTo>
                  <a:lnTo>
                    <a:pt x="44" y="152"/>
                  </a:lnTo>
                  <a:lnTo>
                    <a:pt x="30" y="146"/>
                  </a:lnTo>
                  <a:lnTo>
                    <a:pt x="19" y="137"/>
                  </a:lnTo>
                  <a:lnTo>
                    <a:pt x="8" y="126"/>
                  </a:lnTo>
                  <a:lnTo>
                    <a:pt x="2" y="112"/>
                  </a:lnTo>
                  <a:lnTo>
                    <a:pt x="0" y="97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6" y="56"/>
                  </a:lnTo>
                  <a:lnTo>
                    <a:pt x="27" y="46"/>
                  </a:lnTo>
                  <a:lnTo>
                    <a:pt x="59" y="28"/>
                  </a:lnTo>
                  <a:lnTo>
                    <a:pt x="92" y="15"/>
                  </a:lnTo>
                  <a:lnTo>
                    <a:pt x="126" y="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32">
              <a:extLst>
                <a:ext uri="{FF2B5EF4-FFF2-40B4-BE49-F238E27FC236}">
                  <a16:creationId xmlns:a16="http://schemas.microsoft.com/office/drawing/2014/main" id="{223543F3-C82E-4DEF-B654-EBCCEBDE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33">
              <a:extLst>
                <a:ext uri="{FF2B5EF4-FFF2-40B4-BE49-F238E27FC236}">
                  <a16:creationId xmlns:a16="http://schemas.microsoft.com/office/drawing/2014/main" id="{67AA2B42-EF98-465A-8D10-B46822BC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4603750"/>
              <a:ext cx="36513" cy="17462"/>
            </a:xfrm>
            <a:custGeom>
              <a:avLst/>
              <a:gdLst>
                <a:gd name="T0" fmla="*/ 71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61 w 234"/>
                <a:gd name="T25" fmla="*/ 116 h 116"/>
                <a:gd name="T26" fmla="*/ 59 w 234"/>
                <a:gd name="T27" fmla="*/ 116 h 116"/>
                <a:gd name="T28" fmla="*/ 41 w 234"/>
                <a:gd name="T29" fmla="*/ 114 h 116"/>
                <a:gd name="T30" fmla="*/ 25 w 234"/>
                <a:gd name="T31" fmla="*/ 105 h 116"/>
                <a:gd name="T32" fmla="*/ 12 w 234"/>
                <a:gd name="T33" fmla="*/ 94 h 116"/>
                <a:gd name="T34" fmla="*/ 3 w 234"/>
                <a:gd name="T35" fmla="*/ 78 h 116"/>
                <a:gd name="T36" fmla="*/ 0 w 234"/>
                <a:gd name="T37" fmla="*/ 60 h 116"/>
                <a:gd name="T38" fmla="*/ 2 w 234"/>
                <a:gd name="T39" fmla="*/ 42 h 116"/>
                <a:gd name="T40" fmla="*/ 10 w 234"/>
                <a:gd name="T41" fmla="*/ 26 h 116"/>
                <a:gd name="T42" fmla="*/ 23 w 234"/>
                <a:gd name="T43" fmla="*/ 12 h 116"/>
                <a:gd name="T44" fmla="*/ 37 w 234"/>
                <a:gd name="T45" fmla="*/ 4 h 116"/>
                <a:gd name="T46" fmla="*/ 56 w 234"/>
                <a:gd name="T47" fmla="*/ 0 h 116"/>
                <a:gd name="T48" fmla="*/ 64 w 234"/>
                <a:gd name="T49" fmla="*/ 0 h 116"/>
                <a:gd name="T50" fmla="*/ 71 w 234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4" h="116">
                  <a:moveTo>
                    <a:pt x="71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61" y="116"/>
                  </a:lnTo>
                  <a:lnTo>
                    <a:pt x="59" y="116"/>
                  </a:lnTo>
                  <a:lnTo>
                    <a:pt x="41" y="114"/>
                  </a:lnTo>
                  <a:lnTo>
                    <a:pt x="25" y="105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2" y="42"/>
                  </a:lnTo>
                  <a:lnTo>
                    <a:pt x="10" y="26"/>
                  </a:lnTo>
                  <a:lnTo>
                    <a:pt x="23" y="12"/>
                  </a:lnTo>
                  <a:lnTo>
                    <a:pt x="37" y="4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34">
              <a:extLst>
                <a:ext uri="{FF2B5EF4-FFF2-40B4-BE49-F238E27FC236}">
                  <a16:creationId xmlns:a16="http://schemas.microsoft.com/office/drawing/2014/main" id="{D315EBE8-452D-45A5-ACE4-6C890D7E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4437063"/>
              <a:ext cx="38100" cy="19050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4 w 234"/>
                <a:gd name="T5" fmla="*/ 3 h 116"/>
                <a:gd name="T6" fmla="*/ 210 w 234"/>
                <a:gd name="T7" fmla="*/ 11 h 116"/>
                <a:gd name="T8" fmla="*/ 223 w 234"/>
                <a:gd name="T9" fmla="*/ 24 h 116"/>
                <a:gd name="T10" fmla="*/ 231 w 234"/>
                <a:gd name="T11" fmla="*/ 40 h 116"/>
                <a:gd name="T12" fmla="*/ 234 w 234"/>
                <a:gd name="T13" fmla="*/ 58 h 116"/>
                <a:gd name="T14" fmla="*/ 231 w 234"/>
                <a:gd name="T15" fmla="*/ 76 h 116"/>
                <a:gd name="T16" fmla="*/ 223 w 234"/>
                <a:gd name="T17" fmla="*/ 92 h 116"/>
                <a:gd name="T18" fmla="*/ 210 w 234"/>
                <a:gd name="T19" fmla="*/ 104 h 116"/>
                <a:gd name="T20" fmla="*/ 194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41 w 234"/>
                <a:gd name="T27" fmla="*/ 113 h 116"/>
                <a:gd name="T28" fmla="*/ 25 w 234"/>
                <a:gd name="T29" fmla="*/ 104 h 116"/>
                <a:gd name="T30" fmla="*/ 12 w 234"/>
                <a:gd name="T31" fmla="*/ 92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5 w 234"/>
                <a:gd name="T41" fmla="*/ 11 h 116"/>
                <a:gd name="T42" fmla="*/ 41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1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4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4"/>
                  </a:lnTo>
                  <a:lnTo>
                    <a:pt x="194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35">
              <a:extLst>
                <a:ext uri="{FF2B5EF4-FFF2-40B4-BE49-F238E27FC236}">
                  <a16:creationId xmlns:a16="http://schemas.microsoft.com/office/drawing/2014/main" id="{2613DF6D-09BC-49BD-8873-0B7AA98CA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603750"/>
              <a:ext cx="36513" cy="17462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39 w 234"/>
                <a:gd name="T27" fmla="*/ 113 h 116"/>
                <a:gd name="T28" fmla="*/ 24 w 234"/>
                <a:gd name="T29" fmla="*/ 104 h 116"/>
                <a:gd name="T30" fmla="*/ 11 w 234"/>
                <a:gd name="T31" fmla="*/ 93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1 w 234"/>
                <a:gd name="T39" fmla="*/ 24 h 116"/>
                <a:gd name="T40" fmla="*/ 24 w 234"/>
                <a:gd name="T41" fmla="*/ 11 h 116"/>
                <a:gd name="T42" fmla="*/ 39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36">
              <a:extLst>
                <a:ext uri="{FF2B5EF4-FFF2-40B4-BE49-F238E27FC236}">
                  <a16:creationId xmlns:a16="http://schemas.microsoft.com/office/drawing/2014/main" id="{8FE4B13E-3CF9-47B3-A7C0-0B9BD231E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426" y="4519613"/>
              <a:ext cx="38100" cy="19050"/>
            </a:xfrm>
            <a:custGeom>
              <a:avLst/>
              <a:gdLst>
                <a:gd name="T0" fmla="*/ 57 w 232"/>
                <a:gd name="T1" fmla="*/ 0 h 117"/>
                <a:gd name="T2" fmla="*/ 174 w 232"/>
                <a:gd name="T3" fmla="*/ 0 h 117"/>
                <a:gd name="T4" fmla="*/ 193 w 232"/>
                <a:gd name="T5" fmla="*/ 3 h 117"/>
                <a:gd name="T6" fmla="*/ 209 w 232"/>
                <a:gd name="T7" fmla="*/ 12 h 117"/>
                <a:gd name="T8" fmla="*/ 222 w 232"/>
                <a:gd name="T9" fmla="*/ 24 h 117"/>
                <a:gd name="T10" fmla="*/ 230 w 232"/>
                <a:gd name="T11" fmla="*/ 40 h 117"/>
                <a:gd name="T12" fmla="*/ 232 w 232"/>
                <a:gd name="T13" fmla="*/ 58 h 117"/>
                <a:gd name="T14" fmla="*/ 230 w 232"/>
                <a:gd name="T15" fmla="*/ 76 h 117"/>
                <a:gd name="T16" fmla="*/ 222 w 232"/>
                <a:gd name="T17" fmla="*/ 92 h 117"/>
                <a:gd name="T18" fmla="*/ 209 w 232"/>
                <a:gd name="T19" fmla="*/ 105 h 117"/>
                <a:gd name="T20" fmla="*/ 193 w 232"/>
                <a:gd name="T21" fmla="*/ 113 h 117"/>
                <a:gd name="T22" fmla="*/ 174 w 232"/>
                <a:gd name="T23" fmla="*/ 117 h 117"/>
                <a:gd name="T24" fmla="*/ 57 w 232"/>
                <a:gd name="T25" fmla="*/ 117 h 117"/>
                <a:gd name="T26" fmla="*/ 39 w 232"/>
                <a:gd name="T27" fmla="*/ 113 h 117"/>
                <a:gd name="T28" fmla="*/ 24 w 232"/>
                <a:gd name="T29" fmla="*/ 105 h 117"/>
                <a:gd name="T30" fmla="*/ 11 w 232"/>
                <a:gd name="T31" fmla="*/ 92 h 117"/>
                <a:gd name="T32" fmla="*/ 2 w 232"/>
                <a:gd name="T33" fmla="*/ 76 h 117"/>
                <a:gd name="T34" fmla="*/ 0 w 232"/>
                <a:gd name="T35" fmla="*/ 58 h 117"/>
                <a:gd name="T36" fmla="*/ 2 w 232"/>
                <a:gd name="T37" fmla="*/ 40 h 117"/>
                <a:gd name="T38" fmla="*/ 11 w 232"/>
                <a:gd name="T39" fmla="*/ 24 h 117"/>
                <a:gd name="T40" fmla="*/ 24 w 232"/>
                <a:gd name="T41" fmla="*/ 12 h 117"/>
                <a:gd name="T42" fmla="*/ 39 w 232"/>
                <a:gd name="T43" fmla="*/ 3 h 117"/>
                <a:gd name="T44" fmla="*/ 57 w 232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" h="117">
                  <a:moveTo>
                    <a:pt x="57" y="0"/>
                  </a:moveTo>
                  <a:lnTo>
                    <a:pt x="174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2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4" y="117"/>
                  </a:lnTo>
                  <a:lnTo>
                    <a:pt x="57" y="117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37">
              <a:extLst>
                <a:ext uri="{FF2B5EF4-FFF2-40B4-BE49-F238E27FC236}">
                  <a16:creationId xmlns:a16="http://schemas.microsoft.com/office/drawing/2014/main" id="{06F7ABBE-B5D9-4970-8A69-C59E4D2FC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4603750"/>
              <a:ext cx="36513" cy="17462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39 w 234"/>
                <a:gd name="T27" fmla="*/ 113 h 116"/>
                <a:gd name="T28" fmla="*/ 24 w 234"/>
                <a:gd name="T29" fmla="*/ 104 h 116"/>
                <a:gd name="T30" fmla="*/ 12 w 234"/>
                <a:gd name="T31" fmla="*/ 93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4 w 234"/>
                <a:gd name="T41" fmla="*/ 11 h 116"/>
                <a:gd name="T42" fmla="*/ 39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38">
              <a:extLst>
                <a:ext uri="{FF2B5EF4-FFF2-40B4-BE49-F238E27FC236}">
                  <a16:creationId xmlns:a16="http://schemas.microsoft.com/office/drawing/2014/main" id="{2E812E6A-113B-4A64-A264-BBCC398B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4437063"/>
              <a:ext cx="38100" cy="19050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4 w 234"/>
                <a:gd name="T5" fmla="*/ 3 h 116"/>
                <a:gd name="T6" fmla="*/ 210 w 234"/>
                <a:gd name="T7" fmla="*/ 11 h 116"/>
                <a:gd name="T8" fmla="*/ 223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3 w 234"/>
                <a:gd name="T17" fmla="*/ 92 h 116"/>
                <a:gd name="T18" fmla="*/ 210 w 234"/>
                <a:gd name="T19" fmla="*/ 104 h 116"/>
                <a:gd name="T20" fmla="*/ 194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41 w 234"/>
                <a:gd name="T27" fmla="*/ 113 h 116"/>
                <a:gd name="T28" fmla="*/ 25 w 234"/>
                <a:gd name="T29" fmla="*/ 104 h 116"/>
                <a:gd name="T30" fmla="*/ 12 w 234"/>
                <a:gd name="T31" fmla="*/ 92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5 w 234"/>
                <a:gd name="T41" fmla="*/ 11 h 116"/>
                <a:gd name="T42" fmla="*/ 41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1"/>
                  </a:lnTo>
                  <a:lnTo>
                    <a:pt x="223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3" y="92"/>
                  </a:lnTo>
                  <a:lnTo>
                    <a:pt x="210" y="104"/>
                  </a:lnTo>
                  <a:lnTo>
                    <a:pt x="194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9">
              <a:extLst>
                <a:ext uri="{FF2B5EF4-FFF2-40B4-BE49-F238E27FC236}">
                  <a16:creationId xmlns:a16="http://schemas.microsoft.com/office/drawing/2014/main" id="{BD58720B-6AEF-400E-B270-56B96729C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1" y="4519613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4 w 233"/>
                <a:gd name="T5" fmla="*/ 3 h 117"/>
                <a:gd name="T6" fmla="*/ 210 w 233"/>
                <a:gd name="T7" fmla="*/ 12 h 117"/>
                <a:gd name="T8" fmla="*/ 223 w 233"/>
                <a:gd name="T9" fmla="*/ 24 h 117"/>
                <a:gd name="T10" fmla="*/ 231 w 233"/>
                <a:gd name="T11" fmla="*/ 40 h 117"/>
                <a:gd name="T12" fmla="*/ 233 w 233"/>
                <a:gd name="T13" fmla="*/ 58 h 117"/>
                <a:gd name="T14" fmla="*/ 231 w 233"/>
                <a:gd name="T15" fmla="*/ 76 h 117"/>
                <a:gd name="T16" fmla="*/ 223 w 233"/>
                <a:gd name="T17" fmla="*/ 92 h 117"/>
                <a:gd name="T18" fmla="*/ 210 w 233"/>
                <a:gd name="T19" fmla="*/ 105 h 117"/>
                <a:gd name="T20" fmla="*/ 194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40 w 233"/>
                <a:gd name="T27" fmla="*/ 113 h 117"/>
                <a:gd name="T28" fmla="*/ 25 w 233"/>
                <a:gd name="T29" fmla="*/ 105 h 117"/>
                <a:gd name="T30" fmla="*/ 12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2 w 233"/>
                <a:gd name="T39" fmla="*/ 24 h 117"/>
                <a:gd name="T40" fmla="*/ 25 w 233"/>
                <a:gd name="T41" fmla="*/ 12 h 117"/>
                <a:gd name="T42" fmla="*/ 40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2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3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5"/>
                  </a:lnTo>
                  <a:lnTo>
                    <a:pt x="194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0">
              <a:extLst>
                <a:ext uri="{FF2B5EF4-FFF2-40B4-BE49-F238E27FC236}">
                  <a16:creationId xmlns:a16="http://schemas.microsoft.com/office/drawing/2014/main" id="{1D0A5F33-05A9-418B-B356-24A0F7196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863" y="4519613"/>
              <a:ext cx="38100" cy="19050"/>
            </a:xfrm>
            <a:custGeom>
              <a:avLst/>
              <a:gdLst>
                <a:gd name="T0" fmla="*/ 60 w 233"/>
                <a:gd name="T1" fmla="*/ 0 h 117"/>
                <a:gd name="T2" fmla="*/ 175 w 233"/>
                <a:gd name="T3" fmla="*/ 0 h 117"/>
                <a:gd name="T4" fmla="*/ 194 w 233"/>
                <a:gd name="T5" fmla="*/ 3 h 117"/>
                <a:gd name="T6" fmla="*/ 210 w 233"/>
                <a:gd name="T7" fmla="*/ 12 h 117"/>
                <a:gd name="T8" fmla="*/ 223 w 233"/>
                <a:gd name="T9" fmla="*/ 24 h 117"/>
                <a:gd name="T10" fmla="*/ 231 w 233"/>
                <a:gd name="T11" fmla="*/ 40 h 117"/>
                <a:gd name="T12" fmla="*/ 233 w 233"/>
                <a:gd name="T13" fmla="*/ 58 h 117"/>
                <a:gd name="T14" fmla="*/ 231 w 233"/>
                <a:gd name="T15" fmla="*/ 76 h 117"/>
                <a:gd name="T16" fmla="*/ 223 w 233"/>
                <a:gd name="T17" fmla="*/ 92 h 117"/>
                <a:gd name="T18" fmla="*/ 210 w 233"/>
                <a:gd name="T19" fmla="*/ 105 h 117"/>
                <a:gd name="T20" fmla="*/ 194 w 233"/>
                <a:gd name="T21" fmla="*/ 113 h 117"/>
                <a:gd name="T22" fmla="*/ 175 w 233"/>
                <a:gd name="T23" fmla="*/ 117 h 117"/>
                <a:gd name="T24" fmla="*/ 60 w 233"/>
                <a:gd name="T25" fmla="*/ 117 h 117"/>
                <a:gd name="T26" fmla="*/ 40 w 233"/>
                <a:gd name="T27" fmla="*/ 113 h 117"/>
                <a:gd name="T28" fmla="*/ 25 w 233"/>
                <a:gd name="T29" fmla="*/ 105 h 117"/>
                <a:gd name="T30" fmla="*/ 12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2 w 233"/>
                <a:gd name="T39" fmla="*/ 24 h 117"/>
                <a:gd name="T40" fmla="*/ 25 w 233"/>
                <a:gd name="T41" fmla="*/ 12 h 117"/>
                <a:gd name="T42" fmla="*/ 40 w 233"/>
                <a:gd name="T43" fmla="*/ 3 h 117"/>
                <a:gd name="T44" fmla="*/ 60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60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2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3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5"/>
                  </a:lnTo>
                  <a:lnTo>
                    <a:pt x="194" y="113"/>
                  </a:lnTo>
                  <a:lnTo>
                    <a:pt x="175" y="117"/>
                  </a:lnTo>
                  <a:lnTo>
                    <a:pt x="60" y="117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41">
              <a:extLst>
                <a:ext uri="{FF2B5EF4-FFF2-40B4-BE49-F238E27FC236}">
                  <a16:creationId xmlns:a16="http://schemas.microsoft.com/office/drawing/2014/main" id="{CACA0D51-D537-4165-AA73-77B3CA16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01" y="4554538"/>
              <a:ext cx="20638" cy="36512"/>
            </a:xfrm>
            <a:custGeom>
              <a:avLst/>
              <a:gdLst>
                <a:gd name="T0" fmla="*/ 76 w 128"/>
                <a:gd name="T1" fmla="*/ 0 h 231"/>
                <a:gd name="T2" fmla="*/ 93 w 128"/>
                <a:gd name="T3" fmla="*/ 5 h 231"/>
                <a:gd name="T4" fmla="*/ 107 w 128"/>
                <a:gd name="T5" fmla="*/ 16 h 231"/>
                <a:gd name="T6" fmla="*/ 118 w 128"/>
                <a:gd name="T7" fmla="*/ 31 h 231"/>
                <a:gd name="T8" fmla="*/ 124 w 128"/>
                <a:gd name="T9" fmla="*/ 49 h 231"/>
                <a:gd name="T10" fmla="*/ 127 w 128"/>
                <a:gd name="T11" fmla="*/ 74 h 231"/>
                <a:gd name="T12" fmla="*/ 128 w 128"/>
                <a:gd name="T13" fmla="*/ 100 h 231"/>
                <a:gd name="T14" fmla="*/ 124 w 128"/>
                <a:gd name="T15" fmla="*/ 145 h 231"/>
                <a:gd name="T16" fmla="*/ 115 w 128"/>
                <a:gd name="T17" fmla="*/ 190 h 231"/>
                <a:gd name="T18" fmla="*/ 109 w 128"/>
                <a:gd name="T19" fmla="*/ 203 h 231"/>
                <a:gd name="T20" fmla="*/ 99 w 128"/>
                <a:gd name="T21" fmla="*/ 215 h 231"/>
                <a:gd name="T22" fmla="*/ 87 w 128"/>
                <a:gd name="T23" fmla="*/ 223 h 231"/>
                <a:gd name="T24" fmla="*/ 74 w 128"/>
                <a:gd name="T25" fmla="*/ 230 h 231"/>
                <a:gd name="T26" fmla="*/ 59 w 128"/>
                <a:gd name="T27" fmla="*/ 231 h 231"/>
                <a:gd name="T28" fmla="*/ 51 w 128"/>
                <a:gd name="T29" fmla="*/ 231 h 231"/>
                <a:gd name="T30" fmla="*/ 43 w 128"/>
                <a:gd name="T31" fmla="*/ 229 h 231"/>
                <a:gd name="T32" fmla="*/ 28 w 128"/>
                <a:gd name="T33" fmla="*/ 222 h 231"/>
                <a:gd name="T34" fmla="*/ 16 w 128"/>
                <a:gd name="T35" fmla="*/ 213 h 231"/>
                <a:gd name="T36" fmla="*/ 8 w 128"/>
                <a:gd name="T37" fmla="*/ 201 h 231"/>
                <a:gd name="T38" fmla="*/ 2 w 128"/>
                <a:gd name="T39" fmla="*/ 187 h 231"/>
                <a:gd name="T40" fmla="*/ 0 w 128"/>
                <a:gd name="T41" fmla="*/ 172 h 231"/>
                <a:gd name="T42" fmla="*/ 4 w 128"/>
                <a:gd name="T43" fmla="*/ 157 h 231"/>
                <a:gd name="T44" fmla="*/ 9 w 128"/>
                <a:gd name="T45" fmla="*/ 128 h 231"/>
                <a:gd name="T46" fmla="*/ 11 w 128"/>
                <a:gd name="T47" fmla="*/ 99 h 231"/>
                <a:gd name="T48" fmla="*/ 9 w 128"/>
                <a:gd name="T49" fmla="*/ 67 h 231"/>
                <a:gd name="T50" fmla="*/ 9 w 128"/>
                <a:gd name="T51" fmla="*/ 51 h 231"/>
                <a:gd name="T52" fmla="*/ 12 w 128"/>
                <a:gd name="T53" fmla="*/ 37 h 231"/>
                <a:gd name="T54" fmla="*/ 19 w 128"/>
                <a:gd name="T55" fmla="*/ 23 h 231"/>
                <a:gd name="T56" fmla="*/ 29 w 128"/>
                <a:gd name="T57" fmla="*/ 13 h 231"/>
                <a:gd name="T58" fmla="*/ 42 w 128"/>
                <a:gd name="T59" fmla="*/ 4 h 231"/>
                <a:gd name="T60" fmla="*/ 58 w 128"/>
                <a:gd name="T61" fmla="*/ 0 h 231"/>
                <a:gd name="T62" fmla="*/ 76 w 128"/>
                <a:gd name="T6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231">
                  <a:moveTo>
                    <a:pt x="76" y="0"/>
                  </a:moveTo>
                  <a:lnTo>
                    <a:pt x="93" y="5"/>
                  </a:lnTo>
                  <a:lnTo>
                    <a:pt x="107" y="16"/>
                  </a:lnTo>
                  <a:lnTo>
                    <a:pt x="118" y="31"/>
                  </a:lnTo>
                  <a:lnTo>
                    <a:pt x="124" y="49"/>
                  </a:lnTo>
                  <a:lnTo>
                    <a:pt x="127" y="74"/>
                  </a:lnTo>
                  <a:lnTo>
                    <a:pt x="128" y="100"/>
                  </a:lnTo>
                  <a:lnTo>
                    <a:pt x="124" y="145"/>
                  </a:lnTo>
                  <a:lnTo>
                    <a:pt x="115" y="190"/>
                  </a:lnTo>
                  <a:lnTo>
                    <a:pt x="109" y="203"/>
                  </a:lnTo>
                  <a:lnTo>
                    <a:pt x="99" y="215"/>
                  </a:lnTo>
                  <a:lnTo>
                    <a:pt x="87" y="223"/>
                  </a:lnTo>
                  <a:lnTo>
                    <a:pt x="74" y="230"/>
                  </a:lnTo>
                  <a:lnTo>
                    <a:pt x="59" y="231"/>
                  </a:lnTo>
                  <a:lnTo>
                    <a:pt x="51" y="231"/>
                  </a:lnTo>
                  <a:lnTo>
                    <a:pt x="43" y="229"/>
                  </a:lnTo>
                  <a:lnTo>
                    <a:pt x="28" y="222"/>
                  </a:lnTo>
                  <a:lnTo>
                    <a:pt x="16" y="213"/>
                  </a:lnTo>
                  <a:lnTo>
                    <a:pt x="8" y="201"/>
                  </a:lnTo>
                  <a:lnTo>
                    <a:pt x="2" y="187"/>
                  </a:lnTo>
                  <a:lnTo>
                    <a:pt x="0" y="172"/>
                  </a:lnTo>
                  <a:lnTo>
                    <a:pt x="4" y="157"/>
                  </a:lnTo>
                  <a:lnTo>
                    <a:pt x="9" y="128"/>
                  </a:lnTo>
                  <a:lnTo>
                    <a:pt x="11" y="99"/>
                  </a:lnTo>
                  <a:lnTo>
                    <a:pt x="9" y="67"/>
                  </a:lnTo>
                  <a:lnTo>
                    <a:pt x="9" y="51"/>
                  </a:lnTo>
                  <a:lnTo>
                    <a:pt x="12" y="37"/>
                  </a:lnTo>
                  <a:lnTo>
                    <a:pt x="19" y="23"/>
                  </a:lnTo>
                  <a:lnTo>
                    <a:pt x="29" y="13"/>
                  </a:lnTo>
                  <a:lnTo>
                    <a:pt x="42" y="4"/>
                  </a:lnTo>
                  <a:lnTo>
                    <a:pt x="58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42">
              <a:extLst>
                <a:ext uri="{FF2B5EF4-FFF2-40B4-BE49-F238E27FC236}">
                  <a16:creationId xmlns:a16="http://schemas.microsoft.com/office/drawing/2014/main" id="{A4726A09-501D-4570-B276-203D1BD7A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226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43">
              <a:extLst>
                <a:ext uri="{FF2B5EF4-FFF2-40B4-BE49-F238E27FC236}">
                  <a16:creationId xmlns:a16="http://schemas.microsoft.com/office/drawing/2014/main" id="{71E37B1A-BE11-42C9-8C92-642EACBA9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3 w 233"/>
                <a:gd name="T33" fmla="*/ 76 h 116"/>
                <a:gd name="T34" fmla="*/ 0 w 233"/>
                <a:gd name="T35" fmla="*/ 58 h 116"/>
                <a:gd name="T36" fmla="*/ 3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44">
              <a:extLst>
                <a:ext uri="{FF2B5EF4-FFF2-40B4-BE49-F238E27FC236}">
                  <a16:creationId xmlns:a16="http://schemas.microsoft.com/office/drawing/2014/main" id="{661794BF-58DA-4DB0-9FA3-66FE9FE87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738" y="4686300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3 w 233"/>
                <a:gd name="T5" fmla="*/ 3 h 117"/>
                <a:gd name="T6" fmla="*/ 209 w 233"/>
                <a:gd name="T7" fmla="*/ 12 h 117"/>
                <a:gd name="T8" fmla="*/ 222 w 233"/>
                <a:gd name="T9" fmla="*/ 24 h 117"/>
                <a:gd name="T10" fmla="*/ 230 w 233"/>
                <a:gd name="T11" fmla="*/ 40 h 117"/>
                <a:gd name="T12" fmla="*/ 233 w 233"/>
                <a:gd name="T13" fmla="*/ 58 h 117"/>
                <a:gd name="T14" fmla="*/ 230 w 233"/>
                <a:gd name="T15" fmla="*/ 76 h 117"/>
                <a:gd name="T16" fmla="*/ 222 w 233"/>
                <a:gd name="T17" fmla="*/ 92 h 117"/>
                <a:gd name="T18" fmla="*/ 209 w 233"/>
                <a:gd name="T19" fmla="*/ 105 h 117"/>
                <a:gd name="T20" fmla="*/ 193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39 w 233"/>
                <a:gd name="T27" fmla="*/ 113 h 117"/>
                <a:gd name="T28" fmla="*/ 23 w 233"/>
                <a:gd name="T29" fmla="*/ 105 h 117"/>
                <a:gd name="T30" fmla="*/ 10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0 w 233"/>
                <a:gd name="T39" fmla="*/ 24 h 117"/>
                <a:gd name="T40" fmla="*/ 23 w 233"/>
                <a:gd name="T41" fmla="*/ 12 h 117"/>
                <a:gd name="T42" fmla="*/ 39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5">
              <a:extLst>
                <a:ext uri="{FF2B5EF4-FFF2-40B4-BE49-F238E27FC236}">
                  <a16:creationId xmlns:a16="http://schemas.microsoft.com/office/drawing/2014/main" id="{9B4D78BB-1EF7-42E6-80C9-49E76E717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176" y="4686300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3 w 233"/>
                <a:gd name="T5" fmla="*/ 3 h 117"/>
                <a:gd name="T6" fmla="*/ 209 w 233"/>
                <a:gd name="T7" fmla="*/ 12 h 117"/>
                <a:gd name="T8" fmla="*/ 222 w 233"/>
                <a:gd name="T9" fmla="*/ 24 h 117"/>
                <a:gd name="T10" fmla="*/ 230 w 233"/>
                <a:gd name="T11" fmla="*/ 40 h 117"/>
                <a:gd name="T12" fmla="*/ 233 w 233"/>
                <a:gd name="T13" fmla="*/ 58 h 117"/>
                <a:gd name="T14" fmla="*/ 230 w 233"/>
                <a:gd name="T15" fmla="*/ 76 h 117"/>
                <a:gd name="T16" fmla="*/ 222 w 233"/>
                <a:gd name="T17" fmla="*/ 92 h 117"/>
                <a:gd name="T18" fmla="*/ 209 w 233"/>
                <a:gd name="T19" fmla="*/ 105 h 117"/>
                <a:gd name="T20" fmla="*/ 193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39 w 233"/>
                <a:gd name="T27" fmla="*/ 113 h 117"/>
                <a:gd name="T28" fmla="*/ 23 w 233"/>
                <a:gd name="T29" fmla="*/ 105 h 117"/>
                <a:gd name="T30" fmla="*/ 10 w 233"/>
                <a:gd name="T31" fmla="*/ 92 h 117"/>
                <a:gd name="T32" fmla="*/ 2 w 233"/>
                <a:gd name="T33" fmla="*/ 76 h 117"/>
                <a:gd name="T34" fmla="*/ 0 w 233"/>
                <a:gd name="T35" fmla="*/ 58 h 117"/>
                <a:gd name="T36" fmla="*/ 2 w 233"/>
                <a:gd name="T37" fmla="*/ 40 h 117"/>
                <a:gd name="T38" fmla="*/ 10 w 233"/>
                <a:gd name="T39" fmla="*/ 24 h 117"/>
                <a:gd name="T40" fmla="*/ 23 w 233"/>
                <a:gd name="T41" fmla="*/ 12 h 117"/>
                <a:gd name="T42" fmla="*/ 39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6">
              <a:extLst>
                <a:ext uri="{FF2B5EF4-FFF2-40B4-BE49-F238E27FC236}">
                  <a16:creationId xmlns:a16="http://schemas.microsoft.com/office/drawing/2014/main" id="{74652253-2F99-40DD-9152-0987C029C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788" y="4768850"/>
              <a:ext cx="36513" cy="19050"/>
            </a:xfrm>
            <a:custGeom>
              <a:avLst/>
              <a:gdLst>
                <a:gd name="T0" fmla="*/ 58 w 231"/>
                <a:gd name="T1" fmla="*/ 0 h 116"/>
                <a:gd name="T2" fmla="*/ 170 w 231"/>
                <a:gd name="T3" fmla="*/ 0 h 116"/>
                <a:gd name="T4" fmla="*/ 188 w 231"/>
                <a:gd name="T5" fmla="*/ 3 h 116"/>
                <a:gd name="T6" fmla="*/ 205 w 231"/>
                <a:gd name="T7" fmla="*/ 11 h 116"/>
                <a:gd name="T8" fmla="*/ 218 w 231"/>
                <a:gd name="T9" fmla="*/ 23 h 116"/>
                <a:gd name="T10" fmla="*/ 228 w 231"/>
                <a:gd name="T11" fmla="*/ 40 h 116"/>
                <a:gd name="T12" fmla="*/ 231 w 231"/>
                <a:gd name="T13" fmla="*/ 58 h 116"/>
                <a:gd name="T14" fmla="*/ 228 w 231"/>
                <a:gd name="T15" fmla="*/ 76 h 116"/>
                <a:gd name="T16" fmla="*/ 220 w 231"/>
                <a:gd name="T17" fmla="*/ 92 h 116"/>
                <a:gd name="T18" fmla="*/ 207 w 231"/>
                <a:gd name="T19" fmla="*/ 104 h 116"/>
                <a:gd name="T20" fmla="*/ 193 w 231"/>
                <a:gd name="T21" fmla="*/ 113 h 116"/>
                <a:gd name="T22" fmla="*/ 173 w 231"/>
                <a:gd name="T23" fmla="*/ 116 h 116"/>
                <a:gd name="T24" fmla="*/ 173 w 231"/>
                <a:gd name="T25" fmla="*/ 58 h 116"/>
                <a:gd name="T26" fmla="*/ 172 w 231"/>
                <a:gd name="T27" fmla="*/ 116 h 116"/>
                <a:gd name="T28" fmla="*/ 58 w 231"/>
                <a:gd name="T29" fmla="*/ 116 h 116"/>
                <a:gd name="T30" fmla="*/ 39 w 231"/>
                <a:gd name="T31" fmla="*/ 113 h 116"/>
                <a:gd name="T32" fmla="*/ 23 w 231"/>
                <a:gd name="T33" fmla="*/ 104 h 116"/>
                <a:gd name="T34" fmla="*/ 10 w 231"/>
                <a:gd name="T35" fmla="*/ 92 h 116"/>
                <a:gd name="T36" fmla="*/ 2 w 231"/>
                <a:gd name="T37" fmla="*/ 76 h 116"/>
                <a:gd name="T38" fmla="*/ 0 w 231"/>
                <a:gd name="T39" fmla="*/ 58 h 116"/>
                <a:gd name="T40" fmla="*/ 2 w 231"/>
                <a:gd name="T41" fmla="*/ 40 h 116"/>
                <a:gd name="T42" fmla="*/ 10 w 231"/>
                <a:gd name="T43" fmla="*/ 23 h 116"/>
                <a:gd name="T44" fmla="*/ 23 w 231"/>
                <a:gd name="T45" fmla="*/ 11 h 116"/>
                <a:gd name="T46" fmla="*/ 39 w 231"/>
                <a:gd name="T47" fmla="*/ 3 h 116"/>
                <a:gd name="T48" fmla="*/ 58 w 231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1" h="116">
                  <a:moveTo>
                    <a:pt x="58" y="0"/>
                  </a:moveTo>
                  <a:lnTo>
                    <a:pt x="170" y="0"/>
                  </a:lnTo>
                  <a:lnTo>
                    <a:pt x="188" y="3"/>
                  </a:lnTo>
                  <a:lnTo>
                    <a:pt x="205" y="11"/>
                  </a:lnTo>
                  <a:lnTo>
                    <a:pt x="218" y="23"/>
                  </a:lnTo>
                  <a:lnTo>
                    <a:pt x="228" y="40"/>
                  </a:lnTo>
                  <a:lnTo>
                    <a:pt x="231" y="58"/>
                  </a:lnTo>
                  <a:lnTo>
                    <a:pt x="228" y="76"/>
                  </a:lnTo>
                  <a:lnTo>
                    <a:pt x="220" y="92"/>
                  </a:lnTo>
                  <a:lnTo>
                    <a:pt x="207" y="104"/>
                  </a:lnTo>
                  <a:lnTo>
                    <a:pt x="193" y="113"/>
                  </a:lnTo>
                  <a:lnTo>
                    <a:pt x="173" y="116"/>
                  </a:lnTo>
                  <a:lnTo>
                    <a:pt x="173" y="58"/>
                  </a:lnTo>
                  <a:lnTo>
                    <a:pt x="172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7">
              <a:extLst>
                <a:ext uri="{FF2B5EF4-FFF2-40B4-BE49-F238E27FC236}">
                  <a16:creationId xmlns:a16="http://schemas.microsoft.com/office/drawing/2014/main" id="{1EC5E702-3D1C-40FF-A571-B05E6F196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1" y="4691063"/>
              <a:ext cx="31750" cy="30162"/>
            </a:xfrm>
            <a:custGeom>
              <a:avLst/>
              <a:gdLst>
                <a:gd name="T0" fmla="*/ 54 w 205"/>
                <a:gd name="T1" fmla="*/ 0 h 189"/>
                <a:gd name="T2" fmla="*/ 69 w 205"/>
                <a:gd name="T3" fmla="*/ 1 h 189"/>
                <a:gd name="T4" fmla="*/ 83 w 205"/>
                <a:gd name="T5" fmla="*/ 6 h 189"/>
                <a:gd name="T6" fmla="*/ 114 w 205"/>
                <a:gd name="T7" fmla="*/ 23 h 189"/>
                <a:gd name="T8" fmla="*/ 143 w 205"/>
                <a:gd name="T9" fmla="*/ 44 h 189"/>
                <a:gd name="T10" fmla="*/ 169 w 205"/>
                <a:gd name="T11" fmla="*/ 67 h 189"/>
                <a:gd name="T12" fmla="*/ 193 w 205"/>
                <a:gd name="T13" fmla="*/ 94 h 189"/>
                <a:gd name="T14" fmla="*/ 201 w 205"/>
                <a:gd name="T15" fmla="*/ 108 h 189"/>
                <a:gd name="T16" fmla="*/ 205 w 205"/>
                <a:gd name="T17" fmla="*/ 122 h 189"/>
                <a:gd name="T18" fmla="*/ 205 w 205"/>
                <a:gd name="T19" fmla="*/ 137 h 189"/>
                <a:gd name="T20" fmla="*/ 201 w 205"/>
                <a:gd name="T21" fmla="*/ 152 h 189"/>
                <a:gd name="T22" fmla="*/ 194 w 205"/>
                <a:gd name="T23" fmla="*/ 165 h 189"/>
                <a:gd name="T24" fmla="*/ 183 w 205"/>
                <a:gd name="T25" fmla="*/ 176 h 189"/>
                <a:gd name="T26" fmla="*/ 173 w 205"/>
                <a:gd name="T27" fmla="*/ 183 h 189"/>
                <a:gd name="T28" fmla="*/ 160 w 205"/>
                <a:gd name="T29" fmla="*/ 187 h 189"/>
                <a:gd name="T30" fmla="*/ 147 w 205"/>
                <a:gd name="T31" fmla="*/ 189 h 189"/>
                <a:gd name="T32" fmla="*/ 130 w 205"/>
                <a:gd name="T33" fmla="*/ 186 h 189"/>
                <a:gd name="T34" fmla="*/ 114 w 205"/>
                <a:gd name="T35" fmla="*/ 178 h 189"/>
                <a:gd name="T36" fmla="*/ 101 w 205"/>
                <a:gd name="T37" fmla="*/ 167 h 189"/>
                <a:gd name="T38" fmla="*/ 81 w 205"/>
                <a:gd name="T39" fmla="*/ 143 h 189"/>
                <a:gd name="T40" fmla="*/ 58 w 205"/>
                <a:gd name="T41" fmla="*/ 124 h 189"/>
                <a:gd name="T42" fmla="*/ 31 w 205"/>
                <a:gd name="T43" fmla="*/ 110 h 189"/>
                <a:gd name="T44" fmla="*/ 19 w 205"/>
                <a:gd name="T45" fmla="*/ 101 h 189"/>
                <a:gd name="T46" fmla="*/ 9 w 205"/>
                <a:gd name="T47" fmla="*/ 90 h 189"/>
                <a:gd name="T48" fmla="*/ 3 w 205"/>
                <a:gd name="T49" fmla="*/ 76 h 189"/>
                <a:gd name="T50" fmla="*/ 0 w 205"/>
                <a:gd name="T51" fmla="*/ 62 h 189"/>
                <a:gd name="T52" fmla="*/ 1 w 205"/>
                <a:gd name="T53" fmla="*/ 46 h 189"/>
                <a:gd name="T54" fmla="*/ 5 w 205"/>
                <a:gd name="T55" fmla="*/ 31 h 189"/>
                <a:gd name="T56" fmla="*/ 14 w 205"/>
                <a:gd name="T57" fmla="*/ 19 h 189"/>
                <a:gd name="T58" fmla="*/ 25 w 205"/>
                <a:gd name="T59" fmla="*/ 9 h 189"/>
                <a:gd name="T60" fmla="*/ 39 w 205"/>
                <a:gd name="T61" fmla="*/ 3 h 189"/>
                <a:gd name="T62" fmla="*/ 54 w 205"/>
                <a:gd name="T6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89">
                  <a:moveTo>
                    <a:pt x="54" y="0"/>
                  </a:moveTo>
                  <a:lnTo>
                    <a:pt x="69" y="1"/>
                  </a:lnTo>
                  <a:lnTo>
                    <a:pt x="83" y="6"/>
                  </a:lnTo>
                  <a:lnTo>
                    <a:pt x="114" y="23"/>
                  </a:lnTo>
                  <a:lnTo>
                    <a:pt x="143" y="44"/>
                  </a:lnTo>
                  <a:lnTo>
                    <a:pt x="169" y="67"/>
                  </a:lnTo>
                  <a:lnTo>
                    <a:pt x="193" y="94"/>
                  </a:lnTo>
                  <a:lnTo>
                    <a:pt x="201" y="108"/>
                  </a:lnTo>
                  <a:lnTo>
                    <a:pt x="205" y="122"/>
                  </a:lnTo>
                  <a:lnTo>
                    <a:pt x="205" y="137"/>
                  </a:lnTo>
                  <a:lnTo>
                    <a:pt x="201" y="152"/>
                  </a:lnTo>
                  <a:lnTo>
                    <a:pt x="194" y="165"/>
                  </a:lnTo>
                  <a:lnTo>
                    <a:pt x="183" y="176"/>
                  </a:lnTo>
                  <a:lnTo>
                    <a:pt x="173" y="183"/>
                  </a:lnTo>
                  <a:lnTo>
                    <a:pt x="160" y="187"/>
                  </a:lnTo>
                  <a:lnTo>
                    <a:pt x="147" y="189"/>
                  </a:lnTo>
                  <a:lnTo>
                    <a:pt x="130" y="186"/>
                  </a:lnTo>
                  <a:lnTo>
                    <a:pt x="114" y="178"/>
                  </a:lnTo>
                  <a:lnTo>
                    <a:pt x="101" y="167"/>
                  </a:lnTo>
                  <a:lnTo>
                    <a:pt x="81" y="143"/>
                  </a:lnTo>
                  <a:lnTo>
                    <a:pt x="58" y="124"/>
                  </a:lnTo>
                  <a:lnTo>
                    <a:pt x="31" y="110"/>
                  </a:lnTo>
                  <a:lnTo>
                    <a:pt x="19" y="101"/>
                  </a:lnTo>
                  <a:lnTo>
                    <a:pt x="9" y="90"/>
                  </a:lnTo>
                  <a:lnTo>
                    <a:pt x="3" y="76"/>
                  </a:lnTo>
                  <a:lnTo>
                    <a:pt x="0" y="62"/>
                  </a:lnTo>
                  <a:lnTo>
                    <a:pt x="1" y="46"/>
                  </a:lnTo>
                  <a:lnTo>
                    <a:pt x="5" y="31"/>
                  </a:lnTo>
                  <a:lnTo>
                    <a:pt x="14" y="19"/>
                  </a:lnTo>
                  <a:lnTo>
                    <a:pt x="25" y="9"/>
                  </a:lnTo>
                  <a:lnTo>
                    <a:pt x="3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48">
              <a:extLst>
                <a:ext uri="{FF2B5EF4-FFF2-40B4-BE49-F238E27FC236}">
                  <a16:creationId xmlns:a16="http://schemas.microsoft.com/office/drawing/2014/main" id="{DD40BBE9-2593-4CBC-8CA0-1C51690D2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4600575"/>
              <a:ext cx="36513" cy="20637"/>
            </a:xfrm>
            <a:custGeom>
              <a:avLst/>
              <a:gdLst>
                <a:gd name="T0" fmla="*/ 165 w 230"/>
                <a:gd name="T1" fmla="*/ 0 h 136"/>
                <a:gd name="T2" fmla="*/ 179 w 230"/>
                <a:gd name="T3" fmla="*/ 0 h 136"/>
                <a:gd name="T4" fmla="*/ 194 w 230"/>
                <a:gd name="T5" fmla="*/ 4 h 136"/>
                <a:gd name="T6" fmla="*/ 207 w 230"/>
                <a:gd name="T7" fmla="*/ 11 h 136"/>
                <a:gd name="T8" fmla="*/ 219 w 230"/>
                <a:gd name="T9" fmla="*/ 22 h 136"/>
                <a:gd name="T10" fmla="*/ 226 w 230"/>
                <a:gd name="T11" fmla="*/ 36 h 136"/>
                <a:gd name="T12" fmla="*/ 230 w 230"/>
                <a:gd name="T13" fmla="*/ 50 h 136"/>
                <a:gd name="T14" fmla="*/ 230 w 230"/>
                <a:gd name="T15" fmla="*/ 65 h 136"/>
                <a:gd name="T16" fmla="*/ 226 w 230"/>
                <a:gd name="T17" fmla="*/ 80 h 136"/>
                <a:gd name="T18" fmla="*/ 219 w 230"/>
                <a:gd name="T19" fmla="*/ 93 h 136"/>
                <a:gd name="T20" fmla="*/ 208 w 230"/>
                <a:gd name="T21" fmla="*/ 103 h 136"/>
                <a:gd name="T22" fmla="*/ 195 w 230"/>
                <a:gd name="T23" fmla="*/ 111 h 136"/>
                <a:gd name="T24" fmla="*/ 155 w 230"/>
                <a:gd name="T25" fmla="*/ 125 h 136"/>
                <a:gd name="T26" fmla="*/ 114 w 230"/>
                <a:gd name="T27" fmla="*/ 133 h 136"/>
                <a:gd name="T28" fmla="*/ 71 w 230"/>
                <a:gd name="T29" fmla="*/ 136 h 136"/>
                <a:gd name="T30" fmla="*/ 59 w 230"/>
                <a:gd name="T31" fmla="*/ 136 h 136"/>
                <a:gd name="T32" fmla="*/ 41 w 230"/>
                <a:gd name="T33" fmla="*/ 133 h 136"/>
                <a:gd name="T34" fmla="*/ 24 w 230"/>
                <a:gd name="T35" fmla="*/ 124 h 136"/>
                <a:gd name="T36" fmla="*/ 12 w 230"/>
                <a:gd name="T37" fmla="*/ 113 h 136"/>
                <a:gd name="T38" fmla="*/ 3 w 230"/>
                <a:gd name="T39" fmla="*/ 96 h 136"/>
                <a:gd name="T40" fmla="*/ 0 w 230"/>
                <a:gd name="T41" fmla="*/ 78 h 136"/>
                <a:gd name="T42" fmla="*/ 3 w 230"/>
                <a:gd name="T43" fmla="*/ 60 h 136"/>
                <a:gd name="T44" fmla="*/ 12 w 230"/>
                <a:gd name="T45" fmla="*/ 44 h 136"/>
                <a:gd name="T46" fmla="*/ 24 w 230"/>
                <a:gd name="T47" fmla="*/ 31 h 136"/>
                <a:gd name="T48" fmla="*/ 41 w 230"/>
                <a:gd name="T49" fmla="*/ 23 h 136"/>
                <a:gd name="T50" fmla="*/ 59 w 230"/>
                <a:gd name="T51" fmla="*/ 20 h 136"/>
                <a:gd name="T52" fmla="*/ 71 w 230"/>
                <a:gd name="T53" fmla="*/ 20 h 136"/>
                <a:gd name="T54" fmla="*/ 98 w 230"/>
                <a:gd name="T55" fmla="*/ 18 h 136"/>
                <a:gd name="T56" fmla="*/ 124 w 230"/>
                <a:gd name="T57" fmla="*/ 12 h 136"/>
                <a:gd name="T58" fmla="*/ 150 w 230"/>
                <a:gd name="T59" fmla="*/ 4 h 136"/>
                <a:gd name="T60" fmla="*/ 165 w 230"/>
                <a:gd name="T6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136">
                  <a:moveTo>
                    <a:pt x="165" y="0"/>
                  </a:moveTo>
                  <a:lnTo>
                    <a:pt x="179" y="0"/>
                  </a:lnTo>
                  <a:lnTo>
                    <a:pt x="194" y="4"/>
                  </a:lnTo>
                  <a:lnTo>
                    <a:pt x="207" y="11"/>
                  </a:lnTo>
                  <a:lnTo>
                    <a:pt x="219" y="22"/>
                  </a:lnTo>
                  <a:lnTo>
                    <a:pt x="226" y="36"/>
                  </a:lnTo>
                  <a:lnTo>
                    <a:pt x="230" y="50"/>
                  </a:lnTo>
                  <a:lnTo>
                    <a:pt x="230" y="65"/>
                  </a:lnTo>
                  <a:lnTo>
                    <a:pt x="226" y="80"/>
                  </a:lnTo>
                  <a:lnTo>
                    <a:pt x="219" y="93"/>
                  </a:lnTo>
                  <a:lnTo>
                    <a:pt x="208" y="103"/>
                  </a:lnTo>
                  <a:lnTo>
                    <a:pt x="195" y="111"/>
                  </a:lnTo>
                  <a:lnTo>
                    <a:pt x="155" y="125"/>
                  </a:lnTo>
                  <a:lnTo>
                    <a:pt x="114" y="133"/>
                  </a:lnTo>
                  <a:lnTo>
                    <a:pt x="71" y="136"/>
                  </a:lnTo>
                  <a:lnTo>
                    <a:pt x="59" y="136"/>
                  </a:lnTo>
                  <a:lnTo>
                    <a:pt x="41" y="133"/>
                  </a:lnTo>
                  <a:lnTo>
                    <a:pt x="24" y="124"/>
                  </a:lnTo>
                  <a:lnTo>
                    <a:pt x="12" y="113"/>
                  </a:lnTo>
                  <a:lnTo>
                    <a:pt x="3" y="96"/>
                  </a:lnTo>
                  <a:lnTo>
                    <a:pt x="0" y="78"/>
                  </a:lnTo>
                  <a:lnTo>
                    <a:pt x="3" y="60"/>
                  </a:lnTo>
                  <a:lnTo>
                    <a:pt x="12" y="44"/>
                  </a:lnTo>
                  <a:lnTo>
                    <a:pt x="24" y="31"/>
                  </a:lnTo>
                  <a:lnTo>
                    <a:pt x="41" y="23"/>
                  </a:lnTo>
                  <a:lnTo>
                    <a:pt x="59" y="20"/>
                  </a:lnTo>
                  <a:lnTo>
                    <a:pt x="71" y="20"/>
                  </a:lnTo>
                  <a:lnTo>
                    <a:pt x="98" y="18"/>
                  </a:lnTo>
                  <a:lnTo>
                    <a:pt x="124" y="12"/>
                  </a:lnTo>
                  <a:lnTo>
                    <a:pt x="150" y="4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49">
              <a:extLst>
                <a:ext uri="{FF2B5EF4-FFF2-40B4-BE49-F238E27FC236}">
                  <a16:creationId xmlns:a16="http://schemas.microsoft.com/office/drawing/2014/main" id="{A8498853-87EA-4CD6-A392-F2D4C3827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338" y="4473575"/>
              <a:ext cx="20638" cy="36512"/>
            </a:xfrm>
            <a:custGeom>
              <a:avLst/>
              <a:gdLst>
                <a:gd name="T0" fmla="*/ 67 w 129"/>
                <a:gd name="T1" fmla="*/ 0 h 231"/>
                <a:gd name="T2" fmla="*/ 86 w 129"/>
                <a:gd name="T3" fmla="*/ 5 h 231"/>
                <a:gd name="T4" fmla="*/ 100 w 129"/>
                <a:gd name="T5" fmla="*/ 15 h 231"/>
                <a:gd name="T6" fmla="*/ 111 w 129"/>
                <a:gd name="T7" fmla="*/ 30 h 231"/>
                <a:gd name="T8" fmla="*/ 117 w 129"/>
                <a:gd name="T9" fmla="*/ 46 h 231"/>
                <a:gd name="T10" fmla="*/ 118 w 129"/>
                <a:gd name="T11" fmla="*/ 65 h 231"/>
                <a:gd name="T12" fmla="*/ 116 w 129"/>
                <a:gd name="T13" fmla="*/ 91 h 231"/>
                <a:gd name="T14" fmla="*/ 119 w 129"/>
                <a:gd name="T15" fmla="*/ 123 h 231"/>
                <a:gd name="T16" fmla="*/ 127 w 129"/>
                <a:gd name="T17" fmla="*/ 155 h 231"/>
                <a:gd name="T18" fmla="*/ 129 w 129"/>
                <a:gd name="T19" fmla="*/ 169 h 231"/>
                <a:gd name="T20" fmla="*/ 128 w 129"/>
                <a:gd name="T21" fmla="*/ 184 h 231"/>
                <a:gd name="T22" fmla="*/ 124 w 129"/>
                <a:gd name="T23" fmla="*/ 199 h 231"/>
                <a:gd name="T24" fmla="*/ 115 w 129"/>
                <a:gd name="T25" fmla="*/ 211 h 231"/>
                <a:gd name="T26" fmla="*/ 104 w 129"/>
                <a:gd name="T27" fmla="*/ 221 h 231"/>
                <a:gd name="T28" fmla="*/ 90 w 129"/>
                <a:gd name="T29" fmla="*/ 228 h 231"/>
                <a:gd name="T30" fmla="*/ 80 w 129"/>
                <a:gd name="T31" fmla="*/ 230 h 231"/>
                <a:gd name="T32" fmla="*/ 71 w 129"/>
                <a:gd name="T33" fmla="*/ 231 h 231"/>
                <a:gd name="T34" fmla="*/ 57 w 129"/>
                <a:gd name="T35" fmla="*/ 229 h 231"/>
                <a:gd name="T36" fmla="*/ 43 w 129"/>
                <a:gd name="T37" fmla="*/ 223 h 231"/>
                <a:gd name="T38" fmla="*/ 31 w 129"/>
                <a:gd name="T39" fmla="*/ 215 h 231"/>
                <a:gd name="T40" fmla="*/ 22 w 129"/>
                <a:gd name="T41" fmla="*/ 204 h 231"/>
                <a:gd name="T42" fmla="*/ 16 w 129"/>
                <a:gd name="T43" fmla="*/ 191 h 231"/>
                <a:gd name="T44" fmla="*/ 7 w 129"/>
                <a:gd name="T45" fmla="*/ 158 h 231"/>
                <a:gd name="T46" fmla="*/ 2 w 129"/>
                <a:gd name="T47" fmla="*/ 125 h 231"/>
                <a:gd name="T48" fmla="*/ 0 w 129"/>
                <a:gd name="T49" fmla="*/ 91 h 231"/>
                <a:gd name="T50" fmla="*/ 3 w 129"/>
                <a:gd name="T51" fmla="*/ 50 h 231"/>
                <a:gd name="T52" fmla="*/ 8 w 129"/>
                <a:gd name="T53" fmla="*/ 33 h 231"/>
                <a:gd name="T54" fmla="*/ 18 w 129"/>
                <a:gd name="T55" fmla="*/ 18 h 231"/>
                <a:gd name="T56" fmla="*/ 31 w 129"/>
                <a:gd name="T57" fmla="*/ 7 h 231"/>
                <a:gd name="T58" fmla="*/ 48 w 129"/>
                <a:gd name="T59" fmla="*/ 0 h 231"/>
                <a:gd name="T60" fmla="*/ 67 w 129"/>
                <a:gd name="T6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9" h="231">
                  <a:moveTo>
                    <a:pt x="67" y="0"/>
                  </a:moveTo>
                  <a:lnTo>
                    <a:pt x="86" y="5"/>
                  </a:lnTo>
                  <a:lnTo>
                    <a:pt x="100" y="15"/>
                  </a:lnTo>
                  <a:lnTo>
                    <a:pt x="111" y="30"/>
                  </a:lnTo>
                  <a:lnTo>
                    <a:pt x="117" y="46"/>
                  </a:lnTo>
                  <a:lnTo>
                    <a:pt x="118" y="65"/>
                  </a:lnTo>
                  <a:lnTo>
                    <a:pt x="116" y="91"/>
                  </a:lnTo>
                  <a:lnTo>
                    <a:pt x="119" y="123"/>
                  </a:lnTo>
                  <a:lnTo>
                    <a:pt x="127" y="155"/>
                  </a:lnTo>
                  <a:lnTo>
                    <a:pt x="129" y="169"/>
                  </a:lnTo>
                  <a:lnTo>
                    <a:pt x="128" y="184"/>
                  </a:lnTo>
                  <a:lnTo>
                    <a:pt x="124" y="199"/>
                  </a:lnTo>
                  <a:lnTo>
                    <a:pt x="115" y="211"/>
                  </a:lnTo>
                  <a:lnTo>
                    <a:pt x="104" y="221"/>
                  </a:lnTo>
                  <a:lnTo>
                    <a:pt x="90" y="228"/>
                  </a:lnTo>
                  <a:lnTo>
                    <a:pt x="80" y="230"/>
                  </a:lnTo>
                  <a:lnTo>
                    <a:pt x="71" y="231"/>
                  </a:lnTo>
                  <a:lnTo>
                    <a:pt x="57" y="229"/>
                  </a:lnTo>
                  <a:lnTo>
                    <a:pt x="43" y="223"/>
                  </a:lnTo>
                  <a:lnTo>
                    <a:pt x="31" y="215"/>
                  </a:lnTo>
                  <a:lnTo>
                    <a:pt x="22" y="204"/>
                  </a:lnTo>
                  <a:lnTo>
                    <a:pt x="16" y="191"/>
                  </a:lnTo>
                  <a:lnTo>
                    <a:pt x="7" y="158"/>
                  </a:lnTo>
                  <a:lnTo>
                    <a:pt x="2" y="125"/>
                  </a:lnTo>
                  <a:lnTo>
                    <a:pt x="0" y="91"/>
                  </a:lnTo>
                  <a:lnTo>
                    <a:pt x="3" y="50"/>
                  </a:lnTo>
                  <a:lnTo>
                    <a:pt x="8" y="33"/>
                  </a:lnTo>
                  <a:lnTo>
                    <a:pt x="18" y="18"/>
                  </a:lnTo>
                  <a:lnTo>
                    <a:pt x="31" y="7"/>
                  </a:lnTo>
                  <a:lnTo>
                    <a:pt x="48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50">
              <a:extLst>
                <a:ext uri="{FF2B5EF4-FFF2-40B4-BE49-F238E27FC236}">
                  <a16:creationId xmlns:a16="http://schemas.microsoft.com/office/drawing/2014/main" id="{FFAD51B1-F2C7-4A38-A1EF-C2F835FAE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51">
              <a:extLst>
                <a:ext uri="{FF2B5EF4-FFF2-40B4-BE49-F238E27FC236}">
                  <a16:creationId xmlns:a16="http://schemas.microsoft.com/office/drawing/2014/main" id="{A0852737-E857-4209-9B13-13528A0B2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6" y="4672013"/>
              <a:ext cx="33338" cy="28575"/>
            </a:xfrm>
            <a:custGeom>
              <a:avLst/>
              <a:gdLst>
                <a:gd name="T0" fmla="*/ 64 w 209"/>
                <a:gd name="T1" fmla="*/ 0 h 186"/>
                <a:gd name="T2" fmla="*/ 79 w 209"/>
                <a:gd name="T3" fmla="*/ 3 h 186"/>
                <a:gd name="T4" fmla="*/ 92 w 209"/>
                <a:gd name="T5" fmla="*/ 10 h 186"/>
                <a:gd name="T6" fmla="*/ 103 w 209"/>
                <a:gd name="T7" fmla="*/ 20 h 186"/>
                <a:gd name="T8" fmla="*/ 125 w 209"/>
                <a:gd name="T9" fmla="*/ 42 h 186"/>
                <a:gd name="T10" fmla="*/ 149 w 209"/>
                <a:gd name="T11" fmla="*/ 60 h 186"/>
                <a:gd name="T12" fmla="*/ 175 w 209"/>
                <a:gd name="T13" fmla="*/ 75 h 186"/>
                <a:gd name="T14" fmla="*/ 188 w 209"/>
                <a:gd name="T15" fmla="*/ 84 h 186"/>
                <a:gd name="T16" fmla="*/ 199 w 209"/>
                <a:gd name="T17" fmla="*/ 94 h 186"/>
                <a:gd name="T18" fmla="*/ 206 w 209"/>
                <a:gd name="T19" fmla="*/ 108 h 186"/>
                <a:gd name="T20" fmla="*/ 209 w 209"/>
                <a:gd name="T21" fmla="*/ 122 h 186"/>
                <a:gd name="T22" fmla="*/ 208 w 209"/>
                <a:gd name="T23" fmla="*/ 137 h 186"/>
                <a:gd name="T24" fmla="*/ 204 w 209"/>
                <a:gd name="T25" fmla="*/ 152 h 186"/>
                <a:gd name="T26" fmla="*/ 195 w 209"/>
                <a:gd name="T27" fmla="*/ 166 h 186"/>
                <a:gd name="T28" fmla="*/ 182 w 209"/>
                <a:gd name="T29" fmla="*/ 177 h 186"/>
                <a:gd name="T30" fmla="*/ 167 w 209"/>
                <a:gd name="T31" fmla="*/ 184 h 186"/>
                <a:gd name="T32" fmla="*/ 151 w 209"/>
                <a:gd name="T33" fmla="*/ 186 h 186"/>
                <a:gd name="T34" fmla="*/ 138 w 209"/>
                <a:gd name="T35" fmla="*/ 185 h 186"/>
                <a:gd name="T36" fmla="*/ 127 w 209"/>
                <a:gd name="T37" fmla="*/ 181 h 186"/>
                <a:gd name="T38" fmla="*/ 95 w 209"/>
                <a:gd name="T39" fmla="*/ 164 h 186"/>
                <a:gd name="T40" fmla="*/ 66 w 209"/>
                <a:gd name="T41" fmla="*/ 144 h 186"/>
                <a:gd name="T42" fmla="*/ 39 w 209"/>
                <a:gd name="T43" fmla="*/ 121 h 186"/>
                <a:gd name="T44" fmla="*/ 14 w 209"/>
                <a:gd name="T45" fmla="*/ 95 h 186"/>
                <a:gd name="T46" fmla="*/ 6 w 209"/>
                <a:gd name="T47" fmla="*/ 83 h 186"/>
                <a:gd name="T48" fmla="*/ 2 w 209"/>
                <a:gd name="T49" fmla="*/ 68 h 186"/>
                <a:gd name="T50" fmla="*/ 0 w 209"/>
                <a:gd name="T51" fmla="*/ 53 h 186"/>
                <a:gd name="T52" fmla="*/ 4 w 209"/>
                <a:gd name="T53" fmla="*/ 38 h 186"/>
                <a:gd name="T54" fmla="*/ 11 w 209"/>
                <a:gd name="T55" fmla="*/ 24 h 186"/>
                <a:gd name="T56" fmla="*/ 22 w 209"/>
                <a:gd name="T57" fmla="*/ 14 h 186"/>
                <a:gd name="T58" fmla="*/ 34 w 209"/>
                <a:gd name="T59" fmla="*/ 5 h 186"/>
                <a:gd name="T60" fmla="*/ 49 w 209"/>
                <a:gd name="T61" fmla="*/ 0 h 186"/>
                <a:gd name="T62" fmla="*/ 64 w 209"/>
                <a:gd name="T6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9" h="186">
                  <a:moveTo>
                    <a:pt x="64" y="0"/>
                  </a:moveTo>
                  <a:lnTo>
                    <a:pt x="79" y="3"/>
                  </a:lnTo>
                  <a:lnTo>
                    <a:pt x="92" y="10"/>
                  </a:lnTo>
                  <a:lnTo>
                    <a:pt x="103" y="20"/>
                  </a:lnTo>
                  <a:lnTo>
                    <a:pt x="125" y="42"/>
                  </a:lnTo>
                  <a:lnTo>
                    <a:pt x="149" y="60"/>
                  </a:lnTo>
                  <a:lnTo>
                    <a:pt x="175" y="75"/>
                  </a:lnTo>
                  <a:lnTo>
                    <a:pt x="188" y="84"/>
                  </a:lnTo>
                  <a:lnTo>
                    <a:pt x="199" y="94"/>
                  </a:lnTo>
                  <a:lnTo>
                    <a:pt x="206" y="108"/>
                  </a:lnTo>
                  <a:lnTo>
                    <a:pt x="209" y="122"/>
                  </a:lnTo>
                  <a:lnTo>
                    <a:pt x="208" y="137"/>
                  </a:lnTo>
                  <a:lnTo>
                    <a:pt x="204" y="152"/>
                  </a:lnTo>
                  <a:lnTo>
                    <a:pt x="195" y="166"/>
                  </a:lnTo>
                  <a:lnTo>
                    <a:pt x="182" y="177"/>
                  </a:lnTo>
                  <a:lnTo>
                    <a:pt x="167" y="184"/>
                  </a:lnTo>
                  <a:lnTo>
                    <a:pt x="151" y="186"/>
                  </a:lnTo>
                  <a:lnTo>
                    <a:pt x="138" y="185"/>
                  </a:lnTo>
                  <a:lnTo>
                    <a:pt x="127" y="181"/>
                  </a:lnTo>
                  <a:lnTo>
                    <a:pt x="95" y="164"/>
                  </a:lnTo>
                  <a:lnTo>
                    <a:pt x="66" y="144"/>
                  </a:lnTo>
                  <a:lnTo>
                    <a:pt x="39" y="121"/>
                  </a:lnTo>
                  <a:lnTo>
                    <a:pt x="14" y="95"/>
                  </a:lnTo>
                  <a:lnTo>
                    <a:pt x="6" y="83"/>
                  </a:lnTo>
                  <a:lnTo>
                    <a:pt x="2" y="68"/>
                  </a:lnTo>
                  <a:lnTo>
                    <a:pt x="0" y="53"/>
                  </a:lnTo>
                  <a:lnTo>
                    <a:pt x="4" y="38"/>
                  </a:lnTo>
                  <a:lnTo>
                    <a:pt x="11" y="24"/>
                  </a:lnTo>
                  <a:lnTo>
                    <a:pt x="22" y="14"/>
                  </a:lnTo>
                  <a:lnTo>
                    <a:pt x="34" y="5"/>
                  </a:lnTo>
                  <a:lnTo>
                    <a:pt x="49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52">
              <a:extLst>
                <a:ext uri="{FF2B5EF4-FFF2-40B4-BE49-F238E27FC236}">
                  <a16:creationId xmlns:a16="http://schemas.microsoft.com/office/drawing/2014/main" id="{5BD88D02-1EE4-4A91-87F1-9301ED93F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4519613"/>
              <a:ext cx="36513" cy="23812"/>
            </a:xfrm>
            <a:custGeom>
              <a:avLst/>
              <a:gdLst>
                <a:gd name="T0" fmla="*/ 63 w 227"/>
                <a:gd name="T1" fmla="*/ 0 h 150"/>
                <a:gd name="T2" fmla="*/ 98 w 227"/>
                <a:gd name="T3" fmla="*/ 4 h 150"/>
                <a:gd name="T4" fmla="*/ 133 w 227"/>
                <a:gd name="T5" fmla="*/ 13 h 150"/>
                <a:gd name="T6" fmla="*/ 166 w 227"/>
                <a:gd name="T7" fmla="*/ 26 h 150"/>
                <a:gd name="T8" fmla="*/ 197 w 227"/>
                <a:gd name="T9" fmla="*/ 43 h 150"/>
                <a:gd name="T10" fmla="*/ 210 w 227"/>
                <a:gd name="T11" fmla="*/ 52 h 150"/>
                <a:gd name="T12" fmla="*/ 219 w 227"/>
                <a:gd name="T13" fmla="*/ 64 h 150"/>
                <a:gd name="T14" fmla="*/ 225 w 227"/>
                <a:gd name="T15" fmla="*/ 77 h 150"/>
                <a:gd name="T16" fmla="*/ 227 w 227"/>
                <a:gd name="T17" fmla="*/ 92 h 150"/>
                <a:gd name="T18" fmla="*/ 225 w 227"/>
                <a:gd name="T19" fmla="*/ 107 h 150"/>
                <a:gd name="T20" fmla="*/ 219 w 227"/>
                <a:gd name="T21" fmla="*/ 122 h 150"/>
                <a:gd name="T22" fmla="*/ 209 w 227"/>
                <a:gd name="T23" fmla="*/ 133 h 150"/>
                <a:gd name="T24" fmla="*/ 197 w 227"/>
                <a:gd name="T25" fmla="*/ 143 h 150"/>
                <a:gd name="T26" fmla="*/ 184 w 227"/>
                <a:gd name="T27" fmla="*/ 148 h 150"/>
                <a:gd name="T28" fmla="*/ 169 w 227"/>
                <a:gd name="T29" fmla="*/ 150 h 150"/>
                <a:gd name="T30" fmla="*/ 154 w 227"/>
                <a:gd name="T31" fmla="*/ 148 h 150"/>
                <a:gd name="T32" fmla="*/ 139 w 227"/>
                <a:gd name="T33" fmla="*/ 143 h 150"/>
                <a:gd name="T34" fmla="*/ 112 w 227"/>
                <a:gd name="T35" fmla="*/ 129 h 150"/>
                <a:gd name="T36" fmla="*/ 83 w 227"/>
                <a:gd name="T37" fmla="*/ 121 h 150"/>
                <a:gd name="T38" fmla="*/ 53 w 227"/>
                <a:gd name="T39" fmla="*/ 116 h 150"/>
                <a:gd name="T40" fmla="*/ 35 w 227"/>
                <a:gd name="T41" fmla="*/ 111 h 150"/>
                <a:gd name="T42" fmla="*/ 19 w 227"/>
                <a:gd name="T43" fmla="*/ 102 h 150"/>
                <a:gd name="T44" fmla="*/ 9 w 227"/>
                <a:gd name="T45" fmla="*/ 89 h 150"/>
                <a:gd name="T46" fmla="*/ 1 w 227"/>
                <a:gd name="T47" fmla="*/ 72 h 150"/>
                <a:gd name="T48" fmla="*/ 0 w 227"/>
                <a:gd name="T49" fmla="*/ 53 h 150"/>
                <a:gd name="T50" fmla="*/ 4 w 227"/>
                <a:gd name="T51" fmla="*/ 35 h 150"/>
                <a:gd name="T52" fmla="*/ 14 w 227"/>
                <a:gd name="T53" fmla="*/ 20 h 150"/>
                <a:gd name="T54" fmla="*/ 28 w 227"/>
                <a:gd name="T55" fmla="*/ 9 h 150"/>
                <a:gd name="T56" fmla="*/ 44 w 227"/>
                <a:gd name="T57" fmla="*/ 1 h 150"/>
                <a:gd name="T58" fmla="*/ 63 w 227"/>
                <a:gd name="T5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150">
                  <a:moveTo>
                    <a:pt x="63" y="0"/>
                  </a:moveTo>
                  <a:lnTo>
                    <a:pt x="98" y="4"/>
                  </a:lnTo>
                  <a:lnTo>
                    <a:pt x="133" y="13"/>
                  </a:lnTo>
                  <a:lnTo>
                    <a:pt x="166" y="26"/>
                  </a:lnTo>
                  <a:lnTo>
                    <a:pt x="197" y="43"/>
                  </a:lnTo>
                  <a:lnTo>
                    <a:pt x="210" y="52"/>
                  </a:lnTo>
                  <a:lnTo>
                    <a:pt x="219" y="64"/>
                  </a:lnTo>
                  <a:lnTo>
                    <a:pt x="225" y="77"/>
                  </a:lnTo>
                  <a:lnTo>
                    <a:pt x="227" y="92"/>
                  </a:lnTo>
                  <a:lnTo>
                    <a:pt x="225" y="107"/>
                  </a:lnTo>
                  <a:lnTo>
                    <a:pt x="219" y="122"/>
                  </a:lnTo>
                  <a:lnTo>
                    <a:pt x="209" y="133"/>
                  </a:lnTo>
                  <a:lnTo>
                    <a:pt x="197" y="143"/>
                  </a:lnTo>
                  <a:lnTo>
                    <a:pt x="184" y="148"/>
                  </a:lnTo>
                  <a:lnTo>
                    <a:pt x="169" y="150"/>
                  </a:lnTo>
                  <a:lnTo>
                    <a:pt x="154" y="148"/>
                  </a:lnTo>
                  <a:lnTo>
                    <a:pt x="139" y="143"/>
                  </a:lnTo>
                  <a:lnTo>
                    <a:pt x="112" y="129"/>
                  </a:lnTo>
                  <a:lnTo>
                    <a:pt x="83" y="121"/>
                  </a:lnTo>
                  <a:lnTo>
                    <a:pt x="53" y="116"/>
                  </a:lnTo>
                  <a:lnTo>
                    <a:pt x="35" y="111"/>
                  </a:lnTo>
                  <a:lnTo>
                    <a:pt x="19" y="102"/>
                  </a:lnTo>
                  <a:lnTo>
                    <a:pt x="9" y="89"/>
                  </a:lnTo>
                  <a:lnTo>
                    <a:pt x="1" y="72"/>
                  </a:lnTo>
                  <a:lnTo>
                    <a:pt x="0" y="53"/>
                  </a:lnTo>
                  <a:lnTo>
                    <a:pt x="4" y="35"/>
                  </a:lnTo>
                  <a:lnTo>
                    <a:pt x="14" y="20"/>
                  </a:lnTo>
                  <a:lnTo>
                    <a:pt x="28" y="9"/>
                  </a:lnTo>
                  <a:lnTo>
                    <a:pt x="44" y="1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53">
              <a:extLst>
                <a:ext uri="{FF2B5EF4-FFF2-40B4-BE49-F238E27FC236}">
                  <a16:creationId xmlns:a16="http://schemas.microsoft.com/office/drawing/2014/main" id="{530312AC-E3DF-4E99-BFDD-D99C147D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101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54">
              <a:extLst>
                <a:ext uri="{FF2B5EF4-FFF2-40B4-BE49-F238E27FC236}">
                  <a16:creationId xmlns:a16="http://schemas.microsoft.com/office/drawing/2014/main" id="{B9BE67FC-A378-4EA0-AB78-2AEFC7E2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851" y="4619625"/>
              <a:ext cx="26988" cy="36512"/>
            </a:xfrm>
            <a:custGeom>
              <a:avLst/>
              <a:gdLst>
                <a:gd name="T0" fmla="*/ 111 w 163"/>
                <a:gd name="T1" fmla="*/ 0 h 223"/>
                <a:gd name="T2" fmla="*/ 125 w 163"/>
                <a:gd name="T3" fmla="*/ 4 h 223"/>
                <a:gd name="T4" fmla="*/ 139 w 163"/>
                <a:gd name="T5" fmla="*/ 11 h 223"/>
                <a:gd name="T6" fmla="*/ 151 w 163"/>
                <a:gd name="T7" fmla="*/ 23 h 223"/>
                <a:gd name="T8" fmla="*/ 158 w 163"/>
                <a:gd name="T9" fmla="*/ 35 h 223"/>
                <a:gd name="T10" fmla="*/ 163 w 163"/>
                <a:gd name="T11" fmla="*/ 50 h 223"/>
                <a:gd name="T12" fmla="*/ 163 w 163"/>
                <a:gd name="T13" fmla="*/ 65 h 223"/>
                <a:gd name="T14" fmla="*/ 159 w 163"/>
                <a:gd name="T15" fmla="*/ 80 h 223"/>
                <a:gd name="T16" fmla="*/ 152 w 163"/>
                <a:gd name="T17" fmla="*/ 94 h 223"/>
                <a:gd name="T18" fmla="*/ 135 w 163"/>
                <a:gd name="T19" fmla="*/ 119 h 223"/>
                <a:gd name="T20" fmla="*/ 123 w 163"/>
                <a:gd name="T21" fmla="*/ 146 h 223"/>
                <a:gd name="T22" fmla="*/ 116 w 163"/>
                <a:gd name="T23" fmla="*/ 175 h 223"/>
                <a:gd name="T24" fmla="*/ 109 w 163"/>
                <a:gd name="T25" fmla="*/ 191 h 223"/>
                <a:gd name="T26" fmla="*/ 101 w 163"/>
                <a:gd name="T27" fmla="*/ 204 h 223"/>
                <a:gd name="T28" fmla="*/ 88 w 163"/>
                <a:gd name="T29" fmla="*/ 214 h 223"/>
                <a:gd name="T30" fmla="*/ 74 w 163"/>
                <a:gd name="T31" fmla="*/ 220 h 223"/>
                <a:gd name="T32" fmla="*/ 59 w 163"/>
                <a:gd name="T33" fmla="*/ 223 h 223"/>
                <a:gd name="T34" fmla="*/ 53 w 163"/>
                <a:gd name="T35" fmla="*/ 223 h 223"/>
                <a:gd name="T36" fmla="*/ 47 w 163"/>
                <a:gd name="T37" fmla="*/ 222 h 223"/>
                <a:gd name="T38" fmla="*/ 32 w 163"/>
                <a:gd name="T39" fmla="*/ 216 h 223"/>
                <a:gd name="T40" fmla="*/ 19 w 163"/>
                <a:gd name="T41" fmla="*/ 208 h 223"/>
                <a:gd name="T42" fmla="*/ 10 w 163"/>
                <a:gd name="T43" fmla="*/ 197 h 223"/>
                <a:gd name="T44" fmla="*/ 3 w 163"/>
                <a:gd name="T45" fmla="*/ 183 h 223"/>
                <a:gd name="T46" fmla="*/ 0 w 163"/>
                <a:gd name="T47" fmla="*/ 169 h 223"/>
                <a:gd name="T48" fmla="*/ 1 w 163"/>
                <a:gd name="T49" fmla="*/ 153 h 223"/>
                <a:gd name="T50" fmla="*/ 10 w 163"/>
                <a:gd name="T51" fmla="*/ 119 h 223"/>
                <a:gd name="T52" fmla="*/ 21 w 163"/>
                <a:gd name="T53" fmla="*/ 85 h 223"/>
                <a:gd name="T54" fmla="*/ 38 w 163"/>
                <a:gd name="T55" fmla="*/ 53 h 223"/>
                <a:gd name="T56" fmla="*/ 58 w 163"/>
                <a:gd name="T57" fmla="*/ 24 h 223"/>
                <a:gd name="T58" fmla="*/ 68 w 163"/>
                <a:gd name="T59" fmla="*/ 13 h 223"/>
                <a:gd name="T60" fmla="*/ 81 w 163"/>
                <a:gd name="T61" fmla="*/ 5 h 223"/>
                <a:gd name="T62" fmla="*/ 96 w 163"/>
                <a:gd name="T63" fmla="*/ 2 h 223"/>
                <a:gd name="T64" fmla="*/ 111 w 163"/>
                <a:gd name="T6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223">
                  <a:moveTo>
                    <a:pt x="111" y="0"/>
                  </a:moveTo>
                  <a:lnTo>
                    <a:pt x="125" y="4"/>
                  </a:lnTo>
                  <a:lnTo>
                    <a:pt x="139" y="11"/>
                  </a:lnTo>
                  <a:lnTo>
                    <a:pt x="151" y="23"/>
                  </a:lnTo>
                  <a:lnTo>
                    <a:pt x="158" y="35"/>
                  </a:lnTo>
                  <a:lnTo>
                    <a:pt x="163" y="50"/>
                  </a:lnTo>
                  <a:lnTo>
                    <a:pt x="163" y="65"/>
                  </a:lnTo>
                  <a:lnTo>
                    <a:pt x="159" y="80"/>
                  </a:lnTo>
                  <a:lnTo>
                    <a:pt x="152" y="94"/>
                  </a:lnTo>
                  <a:lnTo>
                    <a:pt x="135" y="119"/>
                  </a:lnTo>
                  <a:lnTo>
                    <a:pt x="123" y="146"/>
                  </a:lnTo>
                  <a:lnTo>
                    <a:pt x="116" y="175"/>
                  </a:lnTo>
                  <a:lnTo>
                    <a:pt x="109" y="191"/>
                  </a:lnTo>
                  <a:lnTo>
                    <a:pt x="101" y="204"/>
                  </a:lnTo>
                  <a:lnTo>
                    <a:pt x="88" y="214"/>
                  </a:lnTo>
                  <a:lnTo>
                    <a:pt x="74" y="220"/>
                  </a:lnTo>
                  <a:lnTo>
                    <a:pt x="59" y="223"/>
                  </a:lnTo>
                  <a:lnTo>
                    <a:pt x="53" y="223"/>
                  </a:lnTo>
                  <a:lnTo>
                    <a:pt x="47" y="222"/>
                  </a:lnTo>
                  <a:lnTo>
                    <a:pt x="32" y="216"/>
                  </a:lnTo>
                  <a:lnTo>
                    <a:pt x="19" y="208"/>
                  </a:lnTo>
                  <a:lnTo>
                    <a:pt x="10" y="197"/>
                  </a:lnTo>
                  <a:lnTo>
                    <a:pt x="3" y="183"/>
                  </a:lnTo>
                  <a:lnTo>
                    <a:pt x="0" y="169"/>
                  </a:lnTo>
                  <a:lnTo>
                    <a:pt x="1" y="153"/>
                  </a:lnTo>
                  <a:lnTo>
                    <a:pt x="10" y="119"/>
                  </a:lnTo>
                  <a:lnTo>
                    <a:pt x="21" y="85"/>
                  </a:lnTo>
                  <a:lnTo>
                    <a:pt x="38" y="53"/>
                  </a:lnTo>
                  <a:lnTo>
                    <a:pt x="58" y="24"/>
                  </a:lnTo>
                  <a:lnTo>
                    <a:pt x="68" y="13"/>
                  </a:lnTo>
                  <a:lnTo>
                    <a:pt x="81" y="5"/>
                  </a:lnTo>
                  <a:lnTo>
                    <a:pt x="96" y="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55">
              <a:extLst>
                <a:ext uri="{FF2B5EF4-FFF2-40B4-BE49-F238E27FC236}">
                  <a16:creationId xmlns:a16="http://schemas.microsoft.com/office/drawing/2014/main" id="{9D4DD1E2-E24B-492D-BA9B-693987354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3501" y="4270375"/>
              <a:ext cx="101600" cy="101600"/>
            </a:xfrm>
            <a:custGeom>
              <a:avLst/>
              <a:gdLst>
                <a:gd name="T0" fmla="*/ 285 w 642"/>
                <a:gd name="T1" fmla="*/ 119 h 640"/>
                <a:gd name="T2" fmla="*/ 219 w 642"/>
                <a:gd name="T3" fmla="*/ 143 h 640"/>
                <a:gd name="T4" fmla="*/ 166 w 642"/>
                <a:gd name="T5" fmla="*/ 189 h 640"/>
                <a:gd name="T6" fmla="*/ 130 w 642"/>
                <a:gd name="T7" fmla="*/ 248 h 640"/>
                <a:gd name="T8" fmla="*/ 117 w 642"/>
                <a:gd name="T9" fmla="*/ 320 h 640"/>
                <a:gd name="T10" fmla="*/ 130 w 642"/>
                <a:gd name="T11" fmla="*/ 391 h 640"/>
                <a:gd name="T12" fmla="*/ 166 w 642"/>
                <a:gd name="T13" fmla="*/ 450 h 640"/>
                <a:gd name="T14" fmla="*/ 219 w 642"/>
                <a:gd name="T15" fmla="*/ 496 h 640"/>
                <a:gd name="T16" fmla="*/ 285 w 642"/>
                <a:gd name="T17" fmla="*/ 520 h 640"/>
                <a:gd name="T18" fmla="*/ 358 w 642"/>
                <a:gd name="T19" fmla="*/ 520 h 640"/>
                <a:gd name="T20" fmla="*/ 425 w 642"/>
                <a:gd name="T21" fmla="*/ 496 h 640"/>
                <a:gd name="T22" fmla="*/ 478 w 642"/>
                <a:gd name="T23" fmla="*/ 450 h 640"/>
                <a:gd name="T24" fmla="*/ 513 w 642"/>
                <a:gd name="T25" fmla="*/ 391 h 640"/>
                <a:gd name="T26" fmla="*/ 525 w 642"/>
                <a:gd name="T27" fmla="*/ 320 h 640"/>
                <a:gd name="T28" fmla="*/ 513 w 642"/>
                <a:gd name="T29" fmla="*/ 248 h 640"/>
                <a:gd name="T30" fmla="*/ 478 w 642"/>
                <a:gd name="T31" fmla="*/ 189 h 640"/>
                <a:gd name="T32" fmla="*/ 425 w 642"/>
                <a:gd name="T33" fmla="*/ 143 h 640"/>
                <a:gd name="T34" fmla="*/ 358 w 642"/>
                <a:gd name="T35" fmla="*/ 119 h 640"/>
                <a:gd name="T36" fmla="*/ 322 w 642"/>
                <a:gd name="T37" fmla="*/ 0 h 640"/>
                <a:gd name="T38" fmla="*/ 406 w 642"/>
                <a:gd name="T39" fmla="*/ 11 h 640"/>
                <a:gd name="T40" fmla="*/ 483 w 642"/>
                <a:gd name="T41" fmla="*/ 43 h 640"/>
                <a:gd name="T42" fmla="*/ 549 w 642"/>
                <a:gd name="T43" fmla="*/ 94 h 640"/>
                <a:gd name="T44" fmla="*/ 598 w 642"/>
                <a:gd name="T45" fmla="*/ 158 h 640"/>
                <a:gd name="T46" fmla="*/ 630 w 642"/>
                <a:gd name="T47" fmla="*/ 234 h 640"/>
                <a:gd name="T48" fmla="*/ 642 w 642"/>
                <a:gd name="T49" fmla="*/ 320 h 640"/>
                <a:gd name="T50" fmla="*/ 630 w 642"/>
                <a:gd name="T51" fmla="*/ 405 h 640"/>
                <a:gd name="T52" fmla="*/ 598 w 642"/>
                <a:gd name="T53" fmla="*/ 481 h 640"/>
                <a:gd name="T54" fmla="*/ 549 w 642"/>
                <a:gd name="T55" fmla="*/ 545 h 640"/>
                <a:gd name="T56" fmla="*/ 483 w 642"/>
                <a:gd name="T57" fmla="*/ 596 h 640"/>
                <a:gd name="T58" fmla="*/ 406 w 642"/>
                <a:gd name="T59" fmla="*/ 628 h 640"/>
                <a:gd name="T60" fmla="*/ 322 w 642"/>
                <a:gd name="T61" fmla="*/ 640 h 640"/>
                <a:gd name="T62" fmla="*/ 236 w 642"/>
                <a:gd name="T63" fmla="*/ 628 h 640"/>
                <a:gd name="T64" fmla="*/ 159 w 642"/>
                <a:gd name="T65" fmla="*/ 596 h 640"/>
                <a:gd name="T66" fmla="*/ 95 w 642"/>
                <a:gd name="T67" fmla="*/ 545 h 640"/>
                <a:gd name="T68" fmla="*/ 45 w 642"/>
                <a:gd name="T69" fmla="*/ 481 h 640"/>
                <a:gd name="T70" fmla="*/ 12 w 642"/>
                <a:gd name="T71" fmla="*/ 405 h 640"/>
                <a:gd name="T72" fmla="*/ 0 w 642"/>
                <a:gd name="T73" fmla="*/ 320 h 640"/>
                <a:gd name="T74" fmla="*/ 12 w 642"/>
                <a:gd name="T75" fmla="*/ 234 h 640"/>
                <a:gd name="T76" fmla="*/ 45 w 642"/>
                <a:gd name="T77" fmla="*/ 158 h 640"/>
                <a:gd name="T78" fmla="*/ 95 w 642"/>
                <a:gd name="T79" fmla="*/ 94 h 640"/>
                <a:gd name="T80" fmla="*/ 159 w 642"/>
                <a:gd name="T81" fmla="*/ 43 h 640"/>
                <a:gd name="T82" fmla="*/ 236 w 642"/>
                <a:gd name="T83" fmla="*/ 11 h 640"/>
                <a:gd name="T84" fmla="*/ 322 w 642"/>
                <a:gd name="T85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2" h="640">
                  <a:moveTo>
                    <a:pt x="322" y="116"/>
                  </a:moveTo>
                  <a:lnTo>
                    <a:pt x="285" y="119"/>
                  </a:lnTo>
                  <a:lnTo>
                    <a:pt x="251" y="129"/>
                  </a:lnTo>
                  <a:lnTo>
                    <a:pt x="219" y="143"/>
                  </a:lnTo>
                  <a:lnTo>
                    <a:pt x="190" y="164"/>
                  </a:lnTo>
                  <a:lnTo>
                    <a:pt x="166" y="189"/>
                  </a:lnTo>
                  <a:lnTo>
                    <a:pt x="146" y="216"/>
                  </a:lnTo>
                  <a:lnTo>
                    <a:pt x="130" y="248"/>
                  </a:lnTo>
                  <a:lnTo>
                    <a:pt x="120" y="283"/>
                  </a:lnTo>
                  <a:lnTo>
                    <a:pt x="117" y="320"/>
                  </a:lnTo>
                  <a:lnTo>
                    <a:pt x="120" y="356"/>
                  </a:lnTo>
                  <a:lnTo>
                    <a:pt x="130" y="391"/>
                  </a:lnTo>
                  <a:lnTo>
                    <a:pt x="146" y="423"/>
                  </a:lnTo>
                  <a:lnTo>
                    <a:pt x="166" y="450"/>
                  </a:lnTo>
                  <a:lnTo>
                    <a:pt x="190" y="476"/>
                  </a:lnTo>
                  <a:lnTo>
                    <a:pt x="219" y="496"/>
                  </a:lnTo>
                  <a:lnTo>
                    <a:pt x="251" y="510"/>
                  </a:lnTo>
                  <a:lnTo>
                    <a:pt x="285" y="520"/>
                  </a:lnTo>
                  <a:lnTo>
                    <a:pt x="322" y="523"/>
                  </a:lnTo>
                  <a:lnTo>
                    <a:pt x="358" y="520"/>
                  </a:lnTo>
                  <a:lnTo>
                    <a:pt x="393" y="510"/>
                  </a:lnTo>
                  <a:lnTo>
                    <a:pt x="425" y="496"/>
                  </a:lnTo>
                  <a:lnTo>
                    <a:pt x="453" y="476"/>
                  </a:lnTo>
                  <a:lnTo>
                    <a:pt x="478" y="450"/>
                  </a:lnTo>
                  <a:lnTo>
                    <a:pt x="498" y="423"/>
                  </a:lnTo>
                  <a:lnTo>
                    <a:pt x="513" y="391"/>
                  </a:lnTo>
                  <a:lnTo>
                    <a:pt x="522" y="356"/>
                  </a:lnTo>
                  <a:lnTo>
                    <a:pt x="525" y="320"/>
                  </a:lnTo>
                  <a:lnTo>
                    <a:pt x="522" y="283"/>
                  </a:lnTo>
                  <a:lnTo>
                    <a:pt x="513" y="248"/>
                  </a:lnTo>
                  <a:lnTo>
                    <a:pt x="498" y="216"/>
                  </a:lnTo>
                  <a:lnTo>
                    <a:pt x="478" y="189"/>
                  </a:lnTo>
                  <a:lnTo>
                    <a:pt x="453" y="164"/>
                  </a:lnTo>
                  <a:lnTo>
                    <a:pt x="425" y="143"/>
                  </a:lnTo>
                  <a:lnTo>
                    <a:pt x="393" y="129"/>
                  </a:lnTo>
                  <a:lnTo>
                    <a:pt x="358" y="119"/>
                  </a:lnTo>
                  <a:lnTo>
                    <a:pt x="322" y="116"/>
                  </a:lnTo>
                  <a:close/>
                  <a:moveTo>
                    <a:pt x="322" y="0"/>
                  </a:moveTo>
                  <a:lnTo>
                    <a:pt x="365" y="3"/>
                  </a:lnTo>
                  <a:lnTo>
                    <a:pt x="406" y="11"/>
                  </a:lnTo>
                  <a:lnTo>
                    <a:pt x="446" y="25"/>
                  </a:lnTo>
                  <a:lnTo>
                    <a:pt x="483" y="43"/>
                  </a:lnTo>
                  <a:lnTo>
                    <a:pt x="517" y="66"/>
                  </a:lnTo>
                  <a:lnTo>
                    <a:pt x="549" y="94"/>
                  </a:lnTo>
                  <a:lnTo>
                    <a:pt x="575" y="124"/>
                  </a:lnTo>
                  <a:lnTo>
                    <a:pt x="598" y="158"/>
                  </a:lnTo>
                  <a:lnTo>
                    <a:pt x="616" y="195"/>
                  </a:lnTo>
                  <a:lnTo>
                    <a:pt x="630" y="234"/>
                  </a:lnTo>
                  <a:lnTo>
                    <a:pt x="639" y="277"/>
                  </a:lnTo>
                  <a:lnTo>
                    <a:pt x="642" y="320"/>
                  </a:lnTo>
                  <a:lnTo>
                    <a:pt x="639" y="363"/>
                  </a:lnTo>
                  <a:lnTo>
                    <a:pt x="630" y="405"/>
                  </a:lnTo>
                  <a:lnTo>
                    <a:pt x="616" y="444"/>
                  </a:lnTo>
                  <a:lnTo>
                    <a:pt x="598" y="481"/>
                  </a:lnTo>
                  <a:lnTo>
                    <a:pt x="575" y="515"/>
                  </a:lnTo>
                  <a:lnTo>
                    <a:pt x="549" y="545"/>
                  </a:lnTo>
                  <a:lnTo>
                    <a:pt x="517" y="573"/>
                  </a:lnTo>
                  <a:lnTo>
                    <a:pt x="483" y="596"/>
                  </a:lnTo>
                  <a:lnTo>
                    <a:pt x="446" y="614"/>
                  </a:lnTo>
                  <a:lnTo>
                    <a:pt x="406" y="628"/>
                  </a:lnTo>
                  <a:lnTo>
                    <a:pt x="365" y="636"/>
                  </a:lnTo>
                  <a:lnTo>
                    <a:pt x="322" y="640"/>
                  </a:lnTo>
                  <a:lnTo>
                    <a:pt x="278" y="636"/>
                  </a:lnTo>
                  <a:lnTo>
                    <a:pt x="236" y="628"/>
                  </a:lnTo>
                  <a:lnTo>
                    <a:pt x="196" y="614"/>
                  </a:lnTo>
                  <a:lnTo>
                    <a:pt x="159" y="596"/>
                  </a:lnTo>
                  <a:lnTo>
                    <a:pt x="125" y="573"/>
                  </a:lnTo>
                  <a:lnTo>
                    <a:pt x="95" y="545"/>
                  </a:lnTo>
                  <a:lnTo>
                    <a:pt x="67" y="515"/>
                  </a:lnTo>
                  <a:lnTo>
                    <a:pt x="45" y="481"/>
                  </a:lnTo>
                  <a:lnTo>
                    <a:pt x="26" y="444"/>
                  </a:lnTo>
                  <a:lnTo>
                    <a:pt x="12" y="405"/>
                  </a:lnTo>
                  <a:lnTo>
                    <a:pt x="3" y="363"/>
                  </a:lnTo>
                  <a:lnTo>
                    <a:pt x="0" y="320"/>
                  </a:lnTo>
                  <a:lnTo>
                    <a:pt x="3" y="277"/>
                  </a:lnTo>
                  <a:lnTo>
                    <a:pt x="12" y="234"/>
                  </a:lnTo>
                  <a:lnTo>
                    <a:pt x="26" y="195"/>
                  </a:lnTo>
                  <a:lnTo>
                    <a:pt x="45" y="158"/>
                  </a:lnTo>
                  <a:lnTo>
                    <a:pt x="67" y="124"/>
                  </a:lnTo>
                  <a:lnTo>
                    <a:pt x="95" y="94"/>
                  </a:lnTo>
                  <a:lnTo>
                    <a:pt x="125" y="66"/>
                  </a:lnTo>
                  <a:lnTo>
                    <a:pt x="159" y="43"/>
                  </a:lnTo>
                  <a:lnTo>
                    <a:pt x="196" y="25"/>
                  </a:lnTo>
                  <a:lnTo>
                    <a:pt x="236" y="11"/>
                  </a:lnTo>
                  <a:lnTo>
                    <a:pt x="278" y="3"/>
                  </a:lnTo>
                  <a:lnTo>
                    <a:pt x="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456">
              <a:extLst>
                <a:ext uri="{FF2B5EF4-FFF2-40B4-BE49-F238E27FC236}">
                  <a16:creationId xmlns:a16="http://schemas.microsoft.com/office/drawing/2014/main" id="{0761C714-26D9-4396-B739-BF3D4CCE2F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0601" y="4519613"/>
              <a:ext cx="111125" cy="111125"/>
            </a:xfrm>
            <a:custGeom>
              <a:avLst/>
              <a:gdLst>
                <a:gd name="T0" fmla="*/ 313 w 700"/>
                <a:gd name="T1" fmla="*/ 120 h 698"/>
                <a:gd name="T2" fmla="*/ 243 w 700"/>
                <a:gd name="T3" fmla="*/ 142 h 698"/>
                <a:gd name="T4" fmla="*/ 186 w 700"/>
                <a:gd name="T5" fmla="*/ 184 h 698"/>
                <a:gd name="T6" fmla="*/ 143 w 700"/>
                <a:gd name="T7" fmla="*/ 242 h 698"/>
                <a:gd name="T8" fmla="*/ 120 w 700"/>
                <a:gd name="T9" fmla="*/ 311 h 698"/>
                <a:gd name="T10" fmla="*/ 120 w 700"/>
                <a:gd name="T11" fmla="*/ 387 h 698"/>
                <a:gd name="T12" fmla="*/ 143 w 700"/>
                <a:gd name="T13" fmla="*/ 456 h 698"/>
                <a:gd name="T14" fmla="*/ 186 w 700"/>
                <a:gd name="T15" fmla="*/ 514 h 698"/>
                <a:gd name="T16" fmla="*/ 243 w 700"/>
                <a:gd name="T17" fmla="*/ 555 h 698"/>
                <a:gd name="T18" fmla="*/ 313 w 700"/>
                <a:gd name="T19" fmla="*/ 579 h 698"/>
                <a:gd name="T20" fmla="*/ 388 w 700"/>
                <a:gd name="T21" fmla="*/ 579 h 698"/>
                <a:gd name="T22" fmla="*/ 457 w 700"/>
                <a:gd name="T23" fmla="*/ 555 h 698"/>
                <a:gd name="T24" fmla="*/ 515 w 700"/>
                <a:gd name="T25" fmla="*/ 514 h 698"/>
                <a:gd name="T26" fmla="*/ 558 w 700"/>
                <a:gd name="T27" fmla="*/ 456 h 698"/>
                <a:gd name="T28" fmla="*/ 580 w 700"/>
                <a:gd name="T29" fmla="*/ 387 h 698"/>
                <a:gd name="T30" fmla="*/ 580 w 700"/>
                <a:gd name="T31" fmla="*/ 311 h 698"/>
                <a:gd name="T32" fmla="*/ 558 w 700"/>
                <a:gd name="T33" fmla="*/ 242 h 698"/>
                <a:gd name="T34" fmla="*/ 515 w 700"/>
                <a:gd name="T35" fmla="*/ 184 h 698"/>
                <a:gd name="T36" fmla="*/ 457 w 700"/>
                <a:gd name="T37" fmla="*/ 142 h 698"/>
                <a:gd name="T38" fmla="*/ 388 w 700"/>
                <a:gd name="T39" fmla="*/ 120 h 698"/>
                <a:gd name="T40" fmla="*/ 350 w 700"/>
                <a:gd name="T41" fmla="*/ 0 h 698"/>
                <a:gd name="T42" fmla="*/ 443 w 700"/>
                <a:gd name="T43" fmla="*/ 13 h 698"/>
                <a:gd name="T44" fmla="*/ 527 w 700"/>
                <a:gd name="T45" fmla="*/ 48 h 698"/>
                <a:gd name="T46" fmla="*/ 598 w 700"/>
                <a:gd name="T47" fmla="*/ 103 h 698"/>
                <a:gd name="T48" fmla="*/ 652 w 700"/>
                <a:gd name="T49" fmla="*/ 174 h 698"/>
                <a:gd name="T50" fmla="*/ 688 w 700"/>
                <a:gd name="T51" fmla="*/ 256 h 698"/>
                <a:gd name="T52" fmla="*/ 700 w 700"/>
                <a:gd name="T53" fmla="*/ 349 h 698"/>
                <a:gd name="T54" fmla="*/ 688 w 700"/>
                <a:gd name="T55" fmla="*/ 442 h 698"/>
                <a:gd name="T56" fmla="*/ 652 w 700"/>
                <a:gd name="T57" fmla="*/ 525 h 698"/>
                <a:gd name="T58" fmla="*/ 598 w 700"/>
                <a:gd name="T59" fmla="*/ 596 h 698"/>
                <a:gd name="T60" fmla="*/ 527 w 700"/>
                <a:gd name="T61" fmla="*/ 651 h 698"/>
                <a:gd name="T62" fmla="*/ 443 w 700"/>
                <a:gd name="T63" fmla="*/ 685 h 698"/>
                <a:gd name="T64" fmla="*/ 350 w 700"/>
                <a:gd name="T65" fmla="*/ 698 h 698"/>
                <a:gd name="T66" fmla="*/ 258 w 700"/>
                <a:gd name="T67" fmla="*/ 685 h 698"/>
                <a:gd name="T68" fmla="*/ 174 w 700"/>
                <a:gd name="T69" fmla="*/ 651 h 698"/>
                <a:gd name="T70" fmla="*/ 103 w 700"/>
                <a:gd name="T71" fmla="*/ 596 h 698"/>
                <a:gd name="T72" fmla="*/ 48 w 700"/>
                <a:gd name="T73" fmla="*/ 525 h 698"/>
                <a:gd name="T74" fmla="*/ 13 w 700"/>
                <a:gd name="T75" fmla="*/ 442 h 698"/>
                <a:gd name="T76" fmla="*/ 0 w 700"/>
                <a:gd name="T77" fmla="*/ 349 h 698"/>
                <a:gd name="T78" fmla="*/ 13 w 700"/>
                <a:gd name="T79" fmla="*/ 256 h 698"/>
                <a:gd name="T80" fmla="*/ 48 w 700"/>
                <a:gd name="T81" fmla="*/ 174 h 698"/>
                <a:gd name="T82" fmla="*/ 103 w 700"/>
                <a:gd name="T83" fmla="*/ 103 h 698"/>
                <a:gd name="T84" fmla="*/ 174 w 700"/>
                <a:gd name="T85" fmla="*/ 48 h 698"/>
                <a:gd name="T86" fmla="*/ 258 w 700"/>
                <a:gd name="T87" fmla="*/ 13 h 698"/>
                <a:gd name="T88" fmla="*/ 350 w 700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0" h="698">
                  <a:moveTo>
                    <a:pt x="350" y="117"/>
                  </a:moveTo>
                  <a:lnTo>
                    <a:pt x="313" y="120"/>
                  </a:lnTo>
                  <a:lnTo>
                    <a:pt x="277" y="128"/>
                  </a:lnTo>
                  <a:lnTo>
                    <a:pt x="243" y="142"/>
                  </a:lnTo>
                  <a:lnTo>
                    <a:pt x="212" y="161"/>
                  </a:lnTo>
                  <a:lnTo>
                    <a:pt x="186" y="184"/>
                  </a:lnTo>
                  <a:lnTo>
                    <a:pt x="162" y="212"/>
                  </a:lnTo>
                  <a:lnTo>
                    <a:pt x="143" y="242"/>
                  </a:lnTo>
                  <a:lnTo>
                    <a:pt x="129" y="276"/>
                  </a:lnTo>
                  <a:lnTo>
                    <a:pt x="120" y="311"/>
                  </a:lnTo>
                  <a:lnTo>
                    <a:pt x="117" y="349"/>
                  </a:lnTo>
                  <a:lnTo>
                    <a:pt x="120" y="387"/>
                  </a:lnTo>
                  <a:lnTo>
                    <a:pt x="129" y="423"/>
                  </a:lnTo>
                  <a:lnTo>
                    <a:pt x="143" y="456"/>
                  </a:lnTo>
                  <a:lnTo>
                    <a:pt x="162" y="487"/>
                  </a:lnTo>
                  <a:lnTo>
                    <a:pt x="186" y="514"/>
                  </a:lnTo>
                  <a:lnTo>
                    <a:pt x="212" y="537"/>
                  </a:lnTo>
                  <a:lnTo>
                    <a:pt x="243" y="555"/>
                  </a:lnTo>
                  <a:lnTo>
                    <a:pt x="277" y="570"/>
                  </a:lnTo>
                  <a:lnTo>
                    <a:pt x="313" y="579"/>
                  </a:lnTo>
                  <a:lnTo>
                    <a:pt x="350" y="582"/>
                  </a:lnTo>
                  <a:lnTo>
                    <a:pt x="388" y="579"/>
                  </a:lnTo>
                  <a:lnTo>
                    <a:pt x="424" y="570"/>
                  </a:lnTo>
                  <a:lnTo>
                    <a:pt x="457" y="555"/>
                  </a:lnTo>
                  <a:lnTo>
                    <a:pt x="488" y="537"/>
                  </a:lnTo>
                  <a:lnTo>
                    <a:pt x="515" y="514"/>
                  </a:lnTo>
                  <a:lnTo>
                    <a:pt x="539" y="487"/>
                  </a:lnTo>
                  <a:lnTo>
                    <a:pt x="558" y="456"/>
                  </a:lnTo>
                  <a:lnTo>
                    <a:pt x="572" y="423"/>
                  </a:lnTo>
                  <a:lnTo>
                    <a:pt x="580" y="387"/>
                  </a:lnTo>
                  <a:lnTo>
                    <a:pt x="583" y="349"/>
                  </a:lnTo>
                  <a:lnTo>
                    <a:pt x="580" y="311"/>
                  </a:lnTo>
                  <a:lnTo>
                    <a:pt x="572" y="276"/>
                  </a:lnTo>
                  <a:lnTo>
                    <a:pt x="558" y="242"/>
                  </a:lnTo>
                  <a:lnTo>
                    <a:pt x="539" y="212"/>
                  </a:lnTo>
                  <a:lnTo>
                    <a:pt x="515" y="184"/>
                  </a:lnTo>
                  <a:lnTo>
                    <a:pt x="488" y="161"/>
                  </a:lnTo>
                  <a:lnTo>
                    <a:pt x="457" y="142"/>
                  </a:lnTo>
                  <a:lnTo>
                    <a:pt x="424" y="128"/>
                  </a:lnTo>
                  <a:lnTo>
                    <a:pt x="388" y="120"/>
                  </a:lnTo>
                  <a:lnTo>
                    <a:pt x="350" y="117"/>
                  </a:lnTo>
                  <a:close/>
                  <a:moveTo>
                    <a:pt x="350" y="0"/>
                  </a:moveTo>
                  <a:lnTo>
                    <a:pt x="398" y="3"/>
                  </a:lnTo>
                  <a:lnTo>
                    <a:pt x="443" y="13"/>
                  </a:lnTo>
                  <a:lnTo>
                    <a:pt x="487" y="28"/>
                  </a:lnTo>
                  <a:lnTo>
                    <a:pt x="527" y="48"/>
                  </a:lnTo>
                  <a:lnTo>
                    <a:pt x="564" y="73"/>
                  </a:lnTo>
                  <a:lnTo>
                    <a:pt x="598" y="103"/>
                  </a:lnTo>
                  <a:lnTo>
                    <a:pt x="627" y="137"/>
                  </a:lnTo>
                  <a:lnTo>
                    <a:pt x="652" y="174"/>
                  </a:lnTo>
                  <a:lnTo>
                    <a:pt x="672" y="214"/>
                  </a:lnTo>
                  <a:lnTo>
                    <a:pt x="688" y="256"/>
                  </a:lnTo>
                  <a:lnTo>
                    <a:pt x="697" y="302"/>
                  </a:lnTo>
                  <a:lnTo>
                    <a:pt x="700" y="349"/>
                  </a:lnTo>
                  <a:lnTo>
                    <a:pt x="697" y="397"/>
                  </a:lnTo>
                  <a:lnTo>
                    <a:pt x="688" y="442"/>
                  </a:lnTo>
                  <a:lnTo>
                    <a:pt x="672" y="485"/>
                  </a:lnTo>
                  <a:lnTo>
                    <a:pt x="652" y="525"/>
                  </a:lnTo>
                  <a:lnTo>
                    <a:pt x="627" y="562"/>
                  </a:lnTo>
                  <a:lnTo>
                    <a:pt x="598" y="596"/>
                  </a:lnTo>
                  <a:lnTo>
                    <a:pt x="564" y="625"/>
                  </a:lnTo>
                  <a:lnTo>
                    <a:pt x="527" y="651"/>
                  </a:lnTo>
                  <a:lnTo>
                    <a:pt x="487" y="671"/>
                  </a:lnTo>
                  <a:lnTo>
                    <a:pt x="443" y="685"/>
                  </a:lnTo>
                  <a:lnTo>
                    <a:pt x="398" y="695"/>
                  </a:lnTo>
                  <a:lnTo>
                    <a:pt x="350" y="698"/>
                  </a:lnTo>
                  <a:lnTo>
                    <a:pt x="303" y="695"/>
                  </a:lnTo>
                  <a:lnTo>
                    <a:pt x="258" y="685"/>
                  </a:lnTo>
                  <a:lnTo>
                    <a:pt x="214" y="671"/>
                  </a:lnTo>
                  <a:lnTo>
                    <a:pt x="174" y="651"/>
                  </a:lnTo>
                  <a:lnTo>
                    <a:pt x="137" y="625"/>
                  </a:lnTo>
                  <a:lnTo>
                    <a:pt x="103" y="596"/>
                  </a:lnTo>
                  <a:lnTo>
                    <a:pt x="73" y="562"/>
                  </a:lnTo>
                  <a:lnTo>
                    <a:pt x="48" y="525"/>
                  </a:lnTo>
                  <a:lnTo>
                    <a:pt x="28" y="485"/>
                  </a:lnTo>
                  <a:lnTo>
                    <a:pt x="13" y="442"/>
                  </a:lnTo>
                  <a:lnTo>
                    <a:pt x="3" y="397"/>
                  </a:lnTo>
                  <a:lnTo>
                    <a:pt x="0" y="349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8" y="214"/>
                  </a:lnTo>
                  <a:lnTo>
                    <a:pt x="48" y="174"/>
                  </a:lnTo>
                  <a:lnTo>
                    <a:pt x="73" y="137"/>
                  </a:lnTo>
                  <a:lnTo>
                    <a:pt x="103" y="103"/>
                  </a:lnTo>
                  <a:lnTo>
                    <a:pt x="137" y="73"/>
                  </a:lnTo>
                  <a:lnTo>
                    <a:pt x="174" y="48"/>
                  </a:lnTo>
                  <a:lnTo>
                    <a:pt x="214" y="28"/>
                  </a:lnTo>
                  <a:lnTo>
                    <a:pt x="258" y="13"/>
                  </a:lnTo>
                  <a:lnTo>
                    <a:pt x="303" y="3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dirty="0">
                <a:solidFill>
                  <a:srgbClr val="262626"/>
                </a:solidFill>
                <a:latin typeface="Roboto"/>
              </a:rPr>
              <a:t>Impact Areas and Role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Regulatory and Government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1269269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1297758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53C3CB"/>
                </a:solidFill>
                <a:latin typeface="Roboto"/>
              </a:rPr>
              <a:t>Supply Chain Risk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Ensure compliance and protection from counterfeit or compromise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957625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986114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3DB2C4"/>
                </a:solidFill>
                <a:latin typeface="Roboto"/>
              </a:rPr>
              <a:t>Procurement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Government and military use dictate security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adherence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4645981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4674470" y="2552555"/>
            <a:ext cx="1557958" cy="1082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Research &amp; Development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Engagement with carriers and companies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6334337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6362826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noProof="0" dirty="0">
                <a:solidFill>
                  <a:srgbClr val="0197B8"/>
                </a:solidFill>
                <a:latin typeface="Roboto"/>
              </a:rPr>
              <a:t>Law Enforcement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Align and support requests for data in motion and at rest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81351C-CF11-4A4A-B6EC-71F0BEB7DA71}"/>
              </a:ext>
            </a:extLst>
          </p:cNvPr>
          <p:cNvGrpSpPr/>
          <p:nvPr/>
        </p:nvGrpSpPr>
        <p:grpSpPr>
          <a:xfrm>
            <a:off x="6884630" y="3412091"/>
            <a:ext cx="514350" cy="587375"/>
            <a:chOff x="9053513" y="3444875"/>
            <a:chExt cx="514350" cy="587375"/>
          </a:xfrm>
          <a:solidFill>
            <a:schemeClr val="bg1"/>
          </a:solidFill>
        </p:grpSpPr>
        <p:sp>
          <p:nvSpPr>
            <p:cNvPr id="55" name="Freeform 164">
              <a:extLst>
                <a:ext uri="{FF2B5EF4-FFF2-40B4-BE49-F238E27FC236}">
                  <a16:creationId xmlns:a16="http://schemas.microsoft.com/office/drawing/2014/main" id="{9A1D4693-88BC-4A48-909F-00912BB89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3444875"/>
              <a:ext cx="514350" cy="587375"/>
            </a:xfrm>
            <a:custGeom>
              <a:avLst/>
              <a:gdLst>
                <a:gd name="T0" fmla="*/ 375 w 2913"/>
                <a:gd name="T1" fmla="*/ 882 h 3330"/>
                <a:gd name="T2" fmla="*/ 476 w 2913"/>
                <a:gd name="T3" fmla="*/ 1126 h 3330"/>
                <a:gd name="T4" fmla="*/ 371 w 2913"/>
                <a:gd name="T5" fmla="*/ 1531 h 3330"/>
                <a:gd name="T6" fmla="*/ 189 w 2913"/>
                <a:gd name="T7" fmla="*/ 1875 h 3330"/>
                <a:gd name="T8" fmla="*/ 160 w 2913"/>
                <a:gd name="T9" fmla="*/ 2289 h 3330"/>
                <a:gd name="T10" fmla="*/ 427 w 2913"/>
                <a:gd name="T11" fmla="*/ 2711 h 3330"/>
                <a:gd name="T12" fmla="*/ 943 w 2913"/>
                <a:gd name="T13" fmla="*/ 2944 h 3330"/>
                <a:gd name="T14" fmla="*/ 1254 w 2913"/>
                <a:gd name="T15" fmla="*/ 3048 h 3330"/>
                <a:gd name="T16" fmla="*/ 1456 w 2913"/>
                <a:gd name="T17" fmla="*/ 3188 h 3330"/>
                <a:gd name="T18" fmla="*/ 1673 w 2913"/>
                <a:gd name="T19" fmla="*/ 3041 h 3330"/>
                <a:gd name="T20" fmla="*/ 2029 w 2913"/>
                <a:gd name="T21" fmla="*/ 2928 h 3330"/>
                <a:gd name="T22" fmla="*/ 2535 w 2913"/>
                <a:gd name="T23" fmla="*/ 2668 h 3330"/>
                <a:gd name="T24" fmla="*/ 2765 w 2913"/>
                <a:gd name="T25" fmla="*/ 2226 h 3330"/>
                <a:gd name="T26" fmla="*/ 2703 w 2913"/>
                <a:gd name="T27" fmla="*/ 1833 h 3330"/>
                <a:gd name="T28" fmla="*/ 2512 w 2913"/>
                <a:gd name="T29" fmla="*/ 1464 h 3330"/>
                <a:gd name="T30" fmla="*/ 2442 w 2913"/>
                <a:gd name="T31" fmla="*/ 1090 h 3330"/>
                <a:gd name="T32" fmla="*/ 2558 w 2913"/>
                <a:gd name="T33" fmla="*/ 858 h 3330"/>
                <a:gd name="T34" fmla="*/ 2114 w 2913"/>
                <a:gd name="T35" fmla="*/ 157 h 3330"/>
                <a:gd name="T36" fmla="*/ 1999 w 2913"/>
                <a:gd name="T37" fmla="*/ 287 h 3330"/>
                <a:gd name="T38" fmla="*/ 1767 w 2913"/>
                <a:gd name="T39" fmla="*/ 379 h 3330"/>
                <a:gd name="T40" fmla="*/ 1551 w 2913"/>
                <a:gd name="T41" fmla="*/ 244 h 3330"/>
                <a:gd name="T42" fmla="*/ 1430 w 2913"/>
                <a:gd name="T43" fmla="*/ 172 h 3330"/>
                <a:gd name="T44" fmla="*/ 1239 w 2913"/>
                <a:gd name="T45" fmla="*/ 346 h 3330"/>
                <a:gd name="T46" fmla="*/ 987 w 2913"/>
                <a:gd name="T47" fmla="*/ 344 h 3330"/>
                <a:gd name="T48" fmla="*/ 829 w 2913"/>
                <a:gd name="T49" fmla="*/ 190 h 3330"/>
                <a:gd name="T50" fmla="*/ 859 w 2913"/>
                <a:gd name="T51" fmla="*/ 22 h 3330"/>
                <a:gd name="T52" fmla="*/ 940 w 2913"/>
                <a:gd name="T53" fmla="*/ 106 h 3330"/>
                <a:gd name="T54" fmla="*/ 1112 w 2913"/>
                <a:gd name="T55" fmla="*/ 243 h 3330"/>
                <a:gd name="T56" fmla="*/ 1301 w 2913"/>
                <a:gd name="T57" fmla="*/ 106 h 3330"/>
                <a:gd name="T58" fmla="*/ 1453 w 2913"/>
                <a:gd name="T59" fmla="*/ 0 h 3330"/>
                <a:gd name="T60" fmla="*/ 1589 w 2913"/>
                <a:gd name="T61" fmla="*/ 81 h 3330"/>
                <a:gd name="T62" fmla="*/ 1752 w 2913"/>
                <a:gd name="T63" fmla="*/ 230 h 3330"/>
                <a:gd name="T64" fmla="*/ 1933 w 2913"/>
                <a:gd name="T65" fmla="*/ 153 h 3330"/>
                <a:gd name="T66" fmla="*/ 2035 w 2913"/>
                <a:gd name="T67" fmla="*/ 38 h 3330"/>
                <a:gd name="T68" fmla="*/ 2212 w 2913"/>
                <a:gd name="T69" fmla="*/ 33 h 3330"/>
                <a:gd name="T70" fmla="*/ 2896 w 2913"/>
                <a:gd name="T71" fmla="*/ 657 h 3330"/>
                <a:gd name="T72" fmla="*/ 2697 w 2913"/>
                <a:gd name="T73" fmla="*/ 910 h 3330"/>
                <a:gd name="T74" fmla="*/ 2580 w 2913"/>
                <a:gd name="T75" fmla="*/ 1100 h 3330"/>
                <a:gd name="T76" fmla="*/ 2639 w 2913"/>
                <a:gd name="T77" fmla="*/ 1410 h 3330"/>
                <a:gd name="T78" fmla="*/ 2838 w 2913"/>
                <a:gd name="T79" fmla="*/ 1793 h 3330"/>
                <a:gd name="T80" fmla="*/ 2904 w 2913"/>
                <a:gd name="T81" fmla="*/ 2233 h 3330"/>
                <a:gd name="T82" fmla="*/ 2684 w 2913"/>
                <a:gd name="T83" fmla="*/ 2713 h 3330"/>
                <a:gd name="T84" fmla="*/ 2214 w 2913"/>
                <a:gd name="T85" fmla="*/ 3017 h 3330"/>
                <a:gd name="T86" fmla="*/ 1794 w 2913"/>
                <a:gd name="T87" fmla="*/ 3140 h 3330"/>
                <a:gd name="T88" fmla="*/ 1592 w 2913"/>
                <a:gd name="T89" fmla="*/ 3258 h 3330"/>
                <a:gd name="T90" fmla="*/ 1451 w 2913"/>
                <a:gd name="T91" fmla="*/ 3330 h 3330"/>
                <a:gd name="T92" fmla="*/ 1296 w 2913"/>
                <a:gd name="T93" fmla="*/ 3239 h 3330"/>
                <a:gd name="T94" fmla="*/ 1086 w 2913"/>
                <a:gd name="T95" fmla="*/ 3129 h 3330"/>
                <a:gd name="T96" fmla="*/ 628 w 2913"/>
                <a:gd name="T97" fmla="*/ 2990 h 3330"/>
                <a:gd name="T98" fmla="*/ 186 w 2913"/>
                <a:gd name="T99" fmla="*/ 2662 h 3330"/>
                <a:gd name="T100" fmla="*/ 2 w 2913"/>
                <a:gd name="T101" fmla="*/ 2165 h 3330"/>
                <a:gd name="T102" fmla="*/ 91 w 2913"/>
                <a:gd name="T103" fmla="*/ 1762 h 3330"/>
                <a:gd name="T104" fmla="*/ 274 w 2913"/>
                <a:gd name="T105" fmla="*/ 1412 h 3330"/>
                <a:gd name="T106" fmla="*/ 333 w 2913"/>
                <a:gd name="T107" fmla="*/ 1100 h 3330"/>
                <a:gd name="T108" fmla="*/ 217 w 2913"/>
                <a:gd name="T109" fmla="*/ 910 h 3330"/>
                <a:gd name="T110" fmla="*/ 17 w 2913"/>
                <a:gd name="T111" fmla="*/ 657 h 3330"/>
                <a:gd name="T112" fmla="*/ 703 w 2913"/>
                <a:gd name="T113" fmla="*/ 32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13" h="3330">
                  <a:moveTo>
                    <a:pt x="786" y="142"/>
                  </a:moveTo>
                  <a:lnTo>
                    <a:pt x="163" y="658"/>
                  </a:lnTo>
                  <a:lnTo>
                    <a:pt x="271" y="768"/>
                  </a:lnTo>
                  <a:lnTo>
                    <a:pt x="292" y="789"/>
                  </a:lnTo>
                  <a:lnTo>
                    <a:pt x="313" y="811"/>
                  </a:lnTo>
                  <a:lnTo>
                    <a:pt x="335" y="835"/>
                  </a:lnTo>
                  <a:lnTo>
                    <a:pt x="356" y="858"/>
                  </a:lnTo>
                  <a:lnTo>
                    <a:pt x="375" y="882"/>
                  </a:lnTo>
                  <a:lnTo>
                    <a:pt x="394" y="907"/>
                  </a:lnTo>
                  <a:lnTo>
                    <a:pt x="411" y="934"/>
                  </a:lnTo>
                  <a:lnTo>
                    <a:pt x="427" y="962"/>
                  </a:lnTo>
                  <a:lnTo>
                    <a:pt x="441" y="991"/>
                  </a:lnTo>
                  <a:lnTo>
                    <a:pt x="455" y="1022"/>
                  </a:lnTo>
                  <a:lnTo>
                    <a:pt x="464" y="1055"/>
                  </a:lnTo>
                  <a:lnTo>
                    <a:pt x="472" y="1090"/>
                  </a:lnTo>
                  <a:lnTo>
                    <a:pt x="476" y="1126"/>
                  </a:lnTo>
                  <a:lnTo>
                    <a:pt x="478" y="1164"/>
                  </a:lnTo>
                  <a:lnTo>
                    <a:pt x="476" y="1206"/>
                  </a:lnTo>
                  <a:lnTo>
                    <a:pt x="470" y="1249"/>
                  </a:lnTo>
                  <a:lnTo>
                    <a:pt x="461" y="1296"/>
                  </a:lnTo>
                  <a:lnTo>
                    <a:pt x="448" y="1344"/>
                  </a:lnTo>
                  <a:lnTo>
                    <a:pt x="429" y="1397"/>
                  </a:lnTo>
                  <a:lnTo>
                    <a:pt x="401" y="1466"/>
                  </a:lnTo>
                  <a:lnTo>
                    <a:pt x="371" y="1531"/>
                  </a:lnTo>
                  <a:lnTo>
                    <a:pt x="340" y="1592"/>
                  </a:lnTo>
                  <a:lnTo>
                    <a:pt x="309" y="1649"/>
                  </a:lnTo>
                  <a:lnTo>
                    <a:pt x="281" y="1700"/>
                  </a:lnTo>
                  <a:lnTo>
                    <a:pt x="280" y="1700"/>
                  </a:lnTo>
                  <a:lnTo>
                    <a:pt x="256" y="1746"/>
                  </a:lnTo>
                  <a:lnTo>
                    <a:pt x="232" y="1789"/>
                  </a:lnTo>
                  <a:lnTo>
                    <a:pt x="210" y="1833"/>
                  </a:lnTo>
                  <a:lnTo>
                    <a:pt x="189" y="1875"/>
                  </a:lnTo>
                  <a:lnTo>
                    <a:pt x="172" y="1917"/>
                  </a:lnTo>
                  <a:lnTo>
                    <a:pt x="158" y="1961"/>
                  </a:lnTo>
                  <a:lnTo>
                    <a:pt x="148" y="2004"/>
                  </a:lnTo>
                  <a:lnTo>
                    <a:pt x="141" y="2048"/>
                  </a:lnTo>
                  <a:lnTo>
                    <a:pt x="138" y="2094"/>
                  </a:lnTo>
                  <a:lnTo>
                    <a:pt x="141" y="2160"/>
                  </a:lnTo>
                  <a:lnTo>
                    <a:pt x="148" y="2226"/>
                  </a:lnTo>
                  <a:lnTo>
                    <a:pt x="160" y="2289"/>
                  </a:lnTo>
                  <a:lnTo>
                    <a:pt x="177" y="2350"/>
                  </a:lnTo>
                  <a:lnTo>
                    <a:pt x="200" y="2409"/>
                  </a:lnTo>
                  <a:lnTo>
                    <a:pt x="226" y="2466"/>
                  </a:lnTo>
                  <a:lnTo>
                    <a:pt x="257" y="2521"/>
                  </a:lnTo>
                  <a:lnTo>
                    <a:pt x="292" y="2572"/>
                  </a:lnTo>
                  <a:lnTo>
                    <a:pt x="333" y="2621"/>
                  </a:lnTo>
                  <a:lnTo>
                    <a:pt x="378" y="2668"/>
                  </a:lnTo>
                  <a:lnTo>
                    <a:pt x="427" y="2711"/>
                  </a:lnTo>
                  <a:lnTo>
                    <a:pt x="481" y="2752"/>
                  </a:lnTo>
                  <a:lnTo>
                    <a:pt x="538" y="2790"/>
                  </a:lnTo>
                  <a:lnTo>
                    <a:pt x="600" y="2824"/>
                  </a:lnTo>
                  <a:lnTo>
                    <a:pt x="665" y="2855"/>
                  </a:lnTo>
                  <a:lnTo>
                    <a:pt x="735" y="2883"/>
                  </a:lnTo>
                  <a:lnTo>
                    <a:pt x="807" y="2907"/>
                  </a:lnTo>
                  <a:lnTo>
                    <a:pt x="884" y="2928"/>
                  </a:lnTo>
                  <a:lnTo>
                    <a:pt x="943" y="2944"/>
                  </a:lnTo>
                  <a:lnTo>
                    <a:pt x="997" y="2958"/>
                  </a:lnTo>
                  <a:lnTo>
                    <a:pt x="1045" y="2971"/>
                  </a:lnTo>
                  <a:lnTo>
                    <a:pt x="1089" y="2984"/>
                  </a:lnTo>
                  <a:lnTo>
                    <a:pt x="1128" y="2997"/>
                  </a:lnTo>
                  <a:lnTo>
                    <a:pt x="1164" y="3010"/>
                  </a:lnTo>
                  <a:lnTo>
                    <a:pt x="1196" y="3022"/>
                  </a:lnTo>
                  <a:lnTo>
                    <a:pt x="1227" y="3035"/>
                  </a:lnTo>
                  <a:lnTo>
                    <a:pt x="1254" y="3048"/>
                  </a:lnTo>
                  <a:lnTo>
                    <a:pt x="1280" y="3063"/>
                  </a:lnTo>
                  <a:lnTo>
                    <a:pt x="1305" y="3077"/>
                  </a:lnTo>
                  <a:lnTo>
                    <a:pt x="1328" y="3092"/>
                  </a:lnTo>
                  <a:lnTo>
                    <a:pt x="1353" y="3109"/>
                  </a:lnTo>
                  <a:lnTo>
                    <a:pt x="1377" y="3126"/>
                  </a:lnTo>
                  <a:lnTo>
                    <a:pt x="1402" y="3145"/>
                  </a:lnTo>
                  <a:lnTo>
                    <a:pt x="1428" y="3166"/>
                  </a:lnTo>
                  <a:lnTo>
                    <a:pt x="1456" y="3188"/>
                  </a:lnTo>
                  <a:lnTo>
                    <a:pt x="1487" y="3165"/>
                  </a:lnTo>
                  <a:lnTo>
                    <a:pt x="1515" y="3142"/>
                  </a:lnTo>
                  <a:lnTo>
                    <a:pt x="1541" y="3123"/>
                  </a:lnTo>
                  <a:lnTo>
                    <a:pt x="1566" y="3104"/>
                  </a:lnTo>
                  <a:lnTo>
                    <a:pt x="1593" y="3087"/>
                  </a:lnTo>
                  <a:lnTo>
                    <a:pt x="1618" y="3072"/>
                  </a:lnTo>
                  <a:lnTo>
                    <a:pt x="1645" y="3057"/>
                  </a:lnTo>
                  <a:lnTo>
                    <a:pt x="1673" y="3041"/>
                  </a:lnTo>
                  <a:lnTo>
                    <a:pt x="1703" y="3028"/>
                  </a:lnTo>
                  <a:lnTo>
                    <a:pt x="1737" y="3014"/>
                  </a:lnTo>
                  <a:lnTo>
                    <a:pt x="1774" y="3001"/>
                  </a:lnTo>
                  <a:lnTo>
                    <a:pt x="1814" y="2988"/>
                  </a:lnTo>
                  <a:lnTo>
                    <a:pt x="1860" y="2974"/>
                  </a:lnTo>
                  <a:lnTo>
                    <a:pt x="1910" y="2960"/>
                  </a:lnTo>
                  <a:lnTo>
                    <a:pt x="1967" y="2945"/>
                  </a:lnTo>
                  <a:lnTo>
                    <a:pt x="2029" y="2928"/>
                  </a:lnTo>
                  <a:lnTo>
                    <a:pt x="2106" y="2907"/>
                  </a:lnTo>
                  <a:lnTo>
                    <a:pt x="2179" y="2883"/>
                  </a:lnTo>
                  <a:lnTo>
                    <a:pt x="2249" y="2855"/>
                  </a:lnTo>
                  <a:lnTo>
                    <a:pt x="2313" y="2824"/>
                  </a:lnTo>
                  <a:lnTo>
                    <a:pt x="2375" y="2790"/>
                  </a:lnTo>
                  <a:lnTo>
                    <a:pt x="2432" y="2753"/>
                  </a:lnTo>
                  <a:lnTo>
                    <a:pt x="2486" y="2711"/>
                  </a:lnTo>
                  <a:lnTo>
                    <a:pt x="2535" y="2668"/>
                  </a:lnTo>
                  <a:lnTo>
                    <a:pt x="2580" y="2621"/>
                  </a:lnTo>
                  <a:lnTo>
                    <a:pt x="2621" y="2572"/>
                  </a:lnTo>
                  <a:lnTo>
                    <a:pt x="2656" y="2521"/>
                  </a:lnTo>
                  <a:lnTo>
                    <a:pt x="2687" y="2466"/>
                  </a:lnTo>
                  <a:lnTo>
                    <a:pt x="2714" y="2409"/>
                  </a:lnTo>
                  <a:lnTo>
                    <a:pt x="2736" y="2350"/>
                  </a:lnTo>
                  <a:lnTo>
                    <a:pt x="2753" y="2289"/>
                  </a:lnTo>
                  <a:lnTo>
                    <a:pt x="2765" y="2226"/>
                  </a:lnTo>
                  <a:lnTo>
                    <a:pt x="2772" y="2160"/>
                  </a:lnTo>
                  <a:lnTo>
                    <a:pt x="2775" y="2094"/>
                  </a:lnTo>
                  <a:lnTo>
                    <a:pt x="2773" y="2048"/>
                  </a:lnTo>
                  <a:lnTo>
                    <a:pt x="2766" y="2004"/>
                  </a:lnTo>
                  <a:lnTo>
                    <a:pt x="2755" y="1961"/>
                  </a:lnTo>
                  <a:lnTo>
                    <a:pt x="2741" y="1917"/>
                  </a:lnTo>
                  <a:lnTo>
                    <a:pt x="2723" y="1875"/>
                  </a:lnTo>
                  <a:lnTo>
                    <a:pt x="2703" y="1833"/>
                  </a:lnTo>
                  <a:lnTo>
                    <a:pt x="2681" y="1789"/>
                  </a:lnTo>
                  <a:lnTo>
                    <a:pt x="2658" y="1746"/>
                  </a:lnTo>
                  <a:lnTo>
                    <a:pt x="2633" y="1701"/>
                  </a:lnTo>
                  <a:lnTo>
                    <a:pt x="2631" y="1697"/>
                  </a:lnTo>
                  <a:lnTo>
                    <a:pt x="2602" y="1644"/>
                  </a:lnTo>
                  <a:lnTo>
                    <a:pt x="2571" y="1587"/>
                  </a:lnTo>
                  <a:lnTo>
                    <a:pt x="2541" y="1528"/>
                  </a:lnTo>
                  <a:lnTo>
                    <a:pt x="2512" y="1464"/>
                  </a:lnTo>
                  <a:lnTo>
                    <a:pt x="2484" y="1397"/>
                  </a:lnTo>
                  <a:lnTo>
                    <a:pt x="2466" y="1344"/>
                  </a:lnTo>
                  <a:lnTo>
                    <a:pt x="2452" y="1296"/>
                  </a:lnTo>
                  <a:lnTo>
                    <a:pt x="2443" y="1249"/>
                  </a:lnTo>
                  <a:lnTo>
                    <a:pt x="2438" y="1206"/>
                  </a:lnTo>
                  <a:lnTo>
                    <a:pt x="2436" y="1164"/>
                  </a:lnTo>
                  <a:lnTo>
                    <a:pt x="2437" y="1126"/>
                  </a:lnTo>
                  <a:lnTo>
                    <a:pt x="2442" y="1090"/>
                  </a:lnTo>
                  <a:lnTo>
                    <a:pt x="2449" y="1055"/>
                  </a:lnTo>
                  <a:lnTo>
                    <a:pt x="2459" y="1022"/>
                  </a:lnTo>
                  <a:lnTo>
                    <a:pt x="2471" y="991"/>
                  </a:lnTo>
                  <a:lnTo>
                    <a:pt x="2486" y="962"/>
                  </a:lnTo>
                  <a:lnTo>
                    <a:pt x="2502" y="934"/>
                  </a:lnTo>
                  <a:lnTo>
                    <a:pt x="2519" y="907"/>
                  </a:lnTo>
                  <a:lnTo>
                    <a:pt x="2538" y="882"/>
                  </a:lnTo>
                  <a:lnTo>
                    <a:pt x="2558" y="858"/>
                  </a:lnTo>
                  <a:lnTo>
                    <a:pt x="2578" y="835"/>
                  </a:lnTo>
                  <a:lnTo>
                    <a:pt x="2599" y="811"/>
                  </a:lnTo>
                  <a:lnTo>
                    <a:pt x="2621" y="789"/>
                  </a:lnTo>
                  <a:lnTo>
                    <a:pt x="2642" y="768"/>
                  </a:lnTo>
                  <a:lnTo>
                    <a:pt x="2751" y="658"/>
                  </a:lnTo>
                  <a:lnTo>
                    <a:pt x="2750" y="657"/>
                  </a:lnTo>
                  <a:lnTo>
                    <a:pt x="2127" y="143"/>
                  </a:lnTo>
                  <a:lnTo>
                    <a:pt x="2114" y="157"/>
                  </a:lnTo>
                  <a:lnTo>
                    <a:pt x="2103" y="171"/>
                  </a:lnTo>
                  <a:lnTo>
                    <a:pt x="2092" y="182"/>
                  </a:lnTo>
                  <a:lnTo>
                    <a:pt x="2084" y="191"/>
                  </a:lnTo>
                  <a:lnTo>
                    <a:pt x="2078" y="197"/>
                  </a:lnTo>
                  <a:lnTo>
                    <a:pt x="2058" y="220"/>
                  </a:lnTo>
                  <a:lnTo>
                    <a:pt x="2039" y="242"/>
                  </a:lnTo>
                  <a:lnTo>
                    <a:pt x="2020" y="264"/>
                  </a:lnTo>
                  <a:lnTo>
                    <a:pt x="1999" y="287"/>
                  </a:lnTo>
                  <a:lnTo>
                    <a:pt x="1976" y="309"/>
                  </a:lnTo>
                  <a:lnTo>
                    <a:pt x="1951" y="328"/>
                  </a:lnTo>
                  <a:lnTo>
                    <a:pt x="1925" y="346"/>
                  </a:lnTo>
                  <a:lnTo>
                    <a:pt x="1898" y="360"/>
                  </a:lnTo>
                  <a:lnTo>
                    <a:pt x="1868" y="372"/>
                  </a:lnTo>
                  <a:lnTo>
                    <a:pt x="1835" y="379"/>
                  </a:lnTo>
                  <a:lnTo>
                    <a:pt x="1801" y="382"/>
                  </a:lnTo>
                  <a:lnTo>
                    <a:pt x="1767" y="379"/>
                  </a:lnTo>
                  <a:lnTo>
                    <a:pt x="1736" y="372"/>
                  </a:lnTo>
                  <a:lnTo>
                    <a:pt x="1704" y="361"/>
                  </a:lnTo>
                  <a:lnTo>
                    <a:pt x="1675" y="347"/>
                  </a:lnTo>
                  <a:lnTo>
                    <a:pt x="1648" y="330"/>
                  </a:lnTo>
                  <a:lnTo>
                    <a:pt x="1622" y="310"/>
                  </a:lnTo>
                  <a:lnTo>
                    <a:pt x="1597" y="289"/>
                  </a:lnTo>
                  <a:lnTo>
                    <a:pt x="1573" y="266"/>
                  </a:lnTo>
                  <a:lnTo>
                    <a:pt x="1551" y="244"/>
                  </a:lnTo>
                  <a:lnTo>
                    <a:pt x="1530" y="222"/>
                  </a:lnTo>
                  <a:lnTo>
                    <a:pt x="1511" y="201"/>
                  </a:lnTo>
                  <a:lnTo>
                    <a:pt x="1510" y="200"/>
                  </a:lnTo>
                  <a:lnTo>
                    <a:pt x="1509" y="199"/>
                  </a:lnTo>
                  <a:lnTo>
                    <a:pt x="1492" y="181"/>
                  </a:lnTo>
                  <a:lnTo>
                    <a:pt x="1475" y="162"/>
                  </a:lnTo>
                  <a:lnTo>
                    <a:pt x="1456" y="145"/>
                  </a:lnTo>
                  <a:lnTo>
                    <a:pt x="1430" y="172"/>
                  </a:lnTo>
                  <a:lnTo>
                    <a:pt x="1404" y="199"/>
                  </a:lnTo>
                  <a:lnTo>
                    <a:pt x="1385" y="221"/>
                  </a:lnTo>
                  <a:lnTo>
                    <a:pt x="1364" y="243"/>
                  </a:lnTo>
                  <a:lnTo>
                    <a:pt x="1342" y="265"/>
                  </a:lnTo>
                  <a:lnTo>
                    <a:pt x="1317" y="289"/>
                  </a:lnTo>
                  <a:lnTo>
                    <a:pt x="1293" y="310"/>
                  </a:lnTo>
                  <a:lnTo>
                    <a:pt x="1267" y="329"/>
                  </a:lnTo>
                  <a:lnTo>
                    <a:pt x="1239" y="346"/>
                  </a:lnTo>
                  <a:lnTo>
                    <a:pt x="1210" y="361"/>
                  </a:lnTo>
                  <a:lnTo>
                    <a:pt x="1178" y="372"/>
                  </a:lnTo>
                  <a:lnTo>
                    <a:pt x="1146" y="379"/>
                  </a:lnTo>
                  <a:lnTo>
                    <a:pt x="1112" y="382"/>
                  </a:lnTo>
                  <a:lnTo>
                    <a:pt x="1077" y="379"/>
                  </a:lnTo>
                  <a:lnTo>
                    <a:pt x="1045" y="371"/>
                  </a:lnTo>
                  <a:lnTo>
                    <a:pt x="1015" y="360"/>
                  </a:lnTo>
                  <a:lnTo>
                    <a:pt x="987" y="344"/>
                  </a:lnTo>
                  <a:lnTo>
                    <a:pt x="961" y="327"/>
                  </a:lnTo>
                  <a:lnTo>
                    <a:pt x="935" y="307"/>
                  </a:lnTo>
                  <a:lnTo>
                    <a:pt x="913" y="285"/>
                  </a:lnTo>
                  <a:lnTo>
                    <a:pt x="892" y="262"/>
                  </a:lnTo>
                  <a:lnTo>
                    <a:pt x="873" y="241"/>
                  </a:lnTo>
                  <a:lnTo>
                    <a:pt x="855" y="220"/>
                  </a:lnTo>
                  <a:lnTo>
                    <a:pt x="836" y="197"/>
                  </a:lnTo>
                  <a:lnTo>
                    <a:pt x="829" y="190"/>
                  </a:lnTo>
                  <a:lnTo>
                    <a:pt x="819" y="180"/>
                  </a:lnTo>
                  <a:lnTo>
                    <a:pt x="809" y="169"/>
                  </a:lnTo>
                  <a:lnTo>
                    <a:pt x="798" y="156"/>
                  </a:lnTo>
                  <a:lnTo>
                    <a:pt x="786" y="142"/>
                  </a:lnTo>
                  <a:close/>
                  <a:moveTo>
                    <a:pt x="786" y="0"/>
                  </a:moveTo>
                  <a:lnTo>
                    <a:pt x="812" y="3"/>
                  </a:lnTo>
                  <a:lnTo>
                    <a:pt x="837" y="10"/>
                  </a:lnTo>
                  <a:lnTo>
                    <a:pt x="859" y="22"/>
                  </a:lnTo>
                  <a:lnTo>
                    <a:pt x="880" y="39"/>
                  </a:lnTo>
                  <a:lnTo>
                    <a:pt x="882" y="42"/>
                  </a:lnTo>
                  <a:lnTo>
                    <a:pt x="896" y="58"/>
                  </a:lnTo>
                  <a:lnTo>
                    <a:pt x="909" y="73"/>
                  </a:lnTo>
                  <a:lnTo>
                    <a:pt x="921" y="86"/>
                  </a:lnTo>
                  <a:lnTo>
                    <a:pt x="931" y="97"/>
                  </a:lnTo>
                  <a:lnTo>
                    <a:pt x="939" y="105"/>
                  </a:lnTo>
                  <a:lnTo>
                    <a:pt x="940" y="106"/>
                  </a:lnTo>
                  <a:lnTo>
                    <a:pt x="960" y="129"/>
                  </a:lnTo>
                  <a:lnTo>
                    <a:pt x="980" y="153"/>
                  </a:lnTo>
                  <a:lnTo>
                    <a:pt x="1001" y="177"/>
                  </a:lnTo>
                  <a:lnTo>
                    <a:pt x="1022" y="198"/>
                  </a:lnTo>
                  <a:lnTo>
                    <a:pt x="1044" y="216"/>
                  </a:lnTo>
                  <a:lnTo>
                    <a:pt x="1065" y="230"/>
                  </a:lnTo>
                  <a:lnTo>
                    <a:pt x="1089" y="240"/>
                  </a:lnTo>
                  <a:lnTo>
                    <a:pt x="1112" y="243"/>
                  </a:lnTo>
                  <a:lnTo>
                    <a:pt x="1137" y="240"/>
                  </a:lnTo>
                  <a:lnTo>
                    <a:pt x="1162" y="230"/>
                  </a:lnTo>
                  <a:lnTo>
                    <a:pt x="1186" y="216"/>
                  </a:lnTo>
                  <a:lnTo>
                    <a:pt x="1211" y="198"/>
                  </a:lnTo>
                  <a:lnTo>
                    <a:pt x="1235" y="177"/>
                  </a:lnTo>
                  <a:lnTo>
                    <a:pt x="1258" y="153"/>
                  </a:lnTo>
                  <a:lnTo>
                    <a:pt x="1280" y="129"/>
                  </a:lnTo>
                  <a:lnTo>
                    <a:pt x="1301" y="106"/>
                  </a:lnTo>
                  <a:lnTo>
                    <a:pt x="1325" y="80"/>
                  </a:lnTo>
                  <a:lnTo>
                    <a:pt x="1351" y="54"/>
                  </a:lnTo>
                  <a:lnTo>
                    <a:pt x="1376" y="31"/>
                  </a:lnTo>
                  <a:lnTo>
                    <a:pt x="1378" y="29"/>
                  </a:lnTo>
                  <a:lnTo>
                    <a:pt x="1395" y="17"/>
                  </a:lnTo>
                  <a:lnTo>
                    <a:pt x="1413" y="9"/>
                  </a:lnTo>
                  <a:lnTo>
                    <a:pt x="1433" y="3"/>
                  </a:lnTo>
                  <a:lnTo>
                    <a:pt x="1453" y="0"/>
                  </a:lnTo>
                  <a:lnTo>
                    <a:pt x="1460" y="0"/>
                  </a:lnTo>
                  <a:lnTo>
                    <a:pt x="1484" y="4"/>
                  </a:lnTo>
                  <a:lnTo>
                    <a:pt x="1508" y="12"/>
                  </a:lnTo>
                  <a:lnTo>
                    <a:pt x="1531" y="26"/>
                  </a:lnTo>
                  <a:lnTo>
                    <a:pt x="1537" y="31"/>
                  </a:lnTo>
                  <a:lnTo>
                    <a:pt x="1540" y="33"/>
                  </a:lnTo>
                  <a:lnTo>
                    <a:pt x="1563" y="56"/>
                  </a:lnTo>
                  <a:lnTo>
                    <a:pt x="1589" y="81"/>
                  </a:lnTo>
                  <a:lnTo>
                    <a:pt x="1613" y="107"/>
                  </a:lnTo>
                  <a:lnTo>
                    <a:pt x="1614" y="107"/>
                  </a:lnTo>
                  <a:lnTo>
                    <a:pt x="1635" y="130"/>
                  </a:lnTo>
                  <a:lnTo>
                    <a:pt x="1657" y="154"/>
                  </a:lnTo>
                  <a:lnTo>
                    <a:pt x="1679" y="177"/>
                  </a:lnTo>
                  <a:lnTo>
                    <a:pt x="1703" y="198"/>
                  </a:lnTo>
                  <a:lnTo>
                    <a:pt x="1728" y="216"/>
                  </a:lnTo>
                  <a:lnTo>
                    <a:pt x="1752" y="230"/>
                  </a:lnTo>
                  <a:lnTo>
                    <a:pt x="1777" y="240"/>
                  </a:lnTo>
                  <a:lnTo>
                    <a:pt x="1801" y="243"/>
                  </a:lnTo>
                  <a:lnTo>
                    <a:pt x="1824" y="240"/>
                  </a:lnTo>
                  <a:lnTo>
                    <a:pt x="1848" y="230"/>
                  </a:lnTo>
                  <a:lnTo>
                    <a:pt x="1870" y="216"/>
                  </a:lnTo>
                  <a:lnTo>
                    <a:pt x="1891" y="198"/>
                  </a:lnTo>
                  <a:lnTo>
                    <a:pt x="1912" y="177"/>
                  </a:lnTo>
                  <a:lnTo>
                    <a:pt x="1933" y="153"/>
                  </a:lnTo>
                  <a:lnTo>
                    <a:pt x="1953" y="130"/>
                  </a:lnTo>
                  <a:lnTo>
                    <a:pt x="1974" y="106"/>
                  </a:lnTo>
                  <a:lnTo>
                    <a:pt x="1982" y="97"/>
                  </a:lnTo>
                  <a:lnTo>
                    <a:pt x="1993" y="86"/>
                  </a:lnTo>
                  <a:lnTo>
                    <a:pt x="2005" y="72"/>
                  </a:lnTo>
                  <a:lnTo>
                    <a:pt x="2019" y="57"/>
                  </a:lnTo>
                  <a:lnTo>
                    <a:pt x="2033" y="40"/>
                  </a:lnTo>
                  <a:lnTo>
                    <a:pt x="2035" y="38"/>
                  </a:lnTo>
                  <a:lnTo>
                    <a:pt x="2053" y="23"/>
                  </a:lnTo>
                  <a:lnTo>
                    <a:pt x="2073" y="11"/>
                  </a:lnTo>
                  <a:lnTo>
                    <a:pt x="2096" y="4"/>
                  </a:lnTo>
                  <a:lnTo>
                    <a:pt x="2119" y="0"/>
                  </a:lnTo>
                  <a:lnTo>
                    <a:pt x="2144" y="2"/>
                  </a:lnTo>
                  <a:lnTo>
                    <a:pt x="2169" y="8"/>
                  </a:lnTo>
                  <a:lnTo>
                    <a:pt x="2191" y="18"/>
                  </a:lnTo>
                  <a:lnTo>
                    <a:pt x="2212" y="33"/>
                  </a:lnTo>
                  <a:lnTo>
                    <a:pt x="2837" y="550"/>
                  </a:lnTo>
                  <a:lnTo>
                    <a:pt x="2838" y="550"/>
                  </a:lnTo>
                  <a:lnTo>
                    <a:pt x="2850" y="561"/>
                  </a:lnTo>
                  <a:lnTo>
                    <a:pt x="2867" y="576"/>
                  </a:lnTo>
                  <a:lnTo>
                    <a:pt x="2879" y="594"/>
                  </a:lnTo>
                  <a:lnTo>
                    <a:pt x="2889" y="614"/>
                  </a:lnTo>
                  <a:lnTo>
                    <a:pt x="2894" y="635"/>
                  </a:lnTo>
                  <a:lnTo>
                    <a:pt x="2896" y="657"/>
                  </a:lnTo>
                  <a:lnTo>
                    <a:pt x="2894" y="681"/>
                  </a:lnTo>
                  <a:lnTo>
                    <a:pt x="2887" y="703"/>
                  </a:lnTo>
                  <a:lnTo>
                    <a:pt x="2876" y="725"/>
                  </a:lnTo>
                  <a:lnTo>
                    <a:pt x="2861" y="744"/>
                  </a:lnTo>
                  <a:lnTo>
                    <a:pt x="2860" y="744"/>
                  </a:lnTo>
                  <a:lnTo>
                    <a:pt x="2741" y="865"/>
                  </a:lnTo>
                  <a:lnTo>
                    <a:pt x="2718" y="888"/>
                  </a:lnTo>
                  <a:lnTo>
                    <a:pt x="2697" y="910"/>
                  </a:lnTo>
                  <a:lnTo>
                    <a:pt x="2676" y="932"/>
                  </a:lnTo>
                  <a:lnTo>
                    <a:pt x="2657" y="955"/>
                  </a:lnTo>
                  <a:lnTo>
                    <a:pt x="2640" y="977"/>
                  </a:lnTo>
                  <a:lnTo>
                    <a:pt x="2624" y="1000"/>
                  </a:lnTo>
                  <a:lnTo>
                    <a:pt x="2610" y="1023"/>
                  </a:lnTo>
                  <a:lnTo>
                    <a:pt x="2597" y="1047"/>
                  </a:lnTo>
                  <a:lnTo>
                    <a:pt x="2588" y="1073"/>
                  </a:lnTo>
                  <a:lnTo>
                    <a:pt x="2580" y="1100"/>
                  </a:lnTo>
                  <a:lnTo>
                    <a:pt x="2576" y="1128"/>
                  </a:lnTo>
                  <a:lnTo>
                    <a:pt x="2574" y="1158"/>
                  </a:lnTo>
                  <a:lnTo>
                    <a:pt x="2575" y="1192"/>
                  </a:lnTo>
                  <a:lnTo>
                    <a:pt x="2579" y="1226"/>
                  </a:lnTo>
                  <a:lnTo>
                    <a:pt x="2587" y="1263"/>
                  </a:lnTo>
                  <a:lnTo>
                    <a:pt x="2598" y="1304"/>
                  </a:lnTo>
                  <a:lnTo>
                    <a:pt x="2614" y="1347"/>
                  </a:lnTo>
                  <a:lnTo>
                    <a:pt x="2639" y="1410"/>
                  </a:lnTo>
                  <a:lnTo>
                    <a:pt x="2666" y="1469"/>
                  </a:lnTo>
                  <a:lnTo>
                    <a:pt x="2695" y="1526"/>
                  </a:lnTo>
                  <a:lnTo>
                    <a:pt x="2723" y="1579"/>
                  </a:lnTo>
                  <a:lnTo>
                    <a:pt x="2752" y="1630"/>
                  </a:lnTo>
                  <a:lnTo>
                    <a:pt x="2754" y="1633"/>
                  </a:lnTo>
                  <a:lnTo>
                    <a:pt x="2783" y="1685"/>
                  </a:lnTo>
                  <a:lnTo>
                    <a:pt x="2811" y="1739"/>
                  </a:lnTo>
                  <a:lnTo>
                    <a:pt x="2838" y="1793"/>
                  </a:lnTo>
                  <a:lnTo>
                    <a:pt x="2863" y="1848"/>
                  </a:lnTo>
                  <a:lnTo>
                    <a:pt x="2881" y="1899"/>
                  </a:lnTo>
                  <a:lnTo>
                    <a:pt x="2895" y="1949"/>
                  </a:lnTo>
                  <a:lnTo>
                    <a:pt x="2905" y="1998"/>
                  </a:lnTo>
                  <a:lnTo>
                    <a:pt x="2911" y="2046"/>
                  </a:lnTo>
                  <a:lnTo>
                    <a:pt x="2913" y="2094"/>
                  </a:lnTo>
                  <a:lnTo>
                    <a:pt x="2911" y="2165"/>
                  </a:lnTo>
                  <a:lnTo>
                    <a:pt x="2904" y="2233"/>
                  </a:lnTo>
                  <a:lnTo>
                    <a:pt x="2892" y="2301"/>
                  </a:lnTo>
                  <a:lnTo>
                    <a:pt x="2876" y="2365"/>
                  </a:lnTo>
                  <a:lnTo>
                    <a:pt x="2855" y="2429"/>
                  </a:lnTo>
                  <a:lnTo>
                    <a:pt x="2829" y="2490"/>
                  </a:lnTo>
                  <a:lnTo>
                    <a:pt x="2800" y="2550"/>
                  </a:lnTo>
                  <a:lnTo>
                    <a:pt x="2766" y="2607"/>
                  </a:lnTo>
                  <a:lnTo>
                    <a:pt x="2726" y="2662"/>
                  </a:lnTo>
                  <a:lnTo>
                    <a:pt x="2684" y="2713"/>
                  </a:lnTo>
                  <a:lnTo>
                    <a:pt x="2638" y="2762"/>
                  </a:lnTo>
                  <a:lnTo>
                    <a:pt x="2587" y="2807"/>
                  </a:lnTo>
                  <a:lnTo>
                    <a:pt x="2534" y="2850"/>
                  </a:lnTo>
                  <a:lnTo>
                    <a:pt x="2478" y="2890"/>
                  </a:lnTo>
                  <a:lnTo>
                    <a:pt x="2416" y="2926"/>
                  </a:lnTo>
                  <a:lnTo>
                    <a:pt x="2353" y="2960"/>
                  </a:lnTo>
                  <a:lnTo>
                    <a:pt x="2285" y="2990"/>
                  </a:lnTo>
                  <a:lnTo>
                    <a:pt x="2214" y="3017"/>
                  </a:lnTo>
                  <a:lnTo>
                    <a:pt x="2140" y="3042"/>
                  </a:lnTo>
                  <a:lnTo>
                    <a:pt x="2062" y="3064"/>
                  </a:lnTo>
                  <a:lnTo>
                    <a:pt x="2004" y="3078"/>
                  </a:lnTo>
                  <a:lnTo>
                    <a:pt x="1952" y="3092"/>
                  </a:lnTo>
                  <a:lnTo>
                    <a:pt x="1906" y="3104"/>
                  </a:lnTo>
                  <a:lnTo>
                    <a:pt x="1865" y="3117"/>
                  </a:lnTo>
                  <a:lnTo>
                    <a:pt x="1827" y="3129"/>
                  </a:lnTo>
                  <a:lnTo>
                    <a:pt x="1794" y="3140"/>
                  </a:lnTo>
                  <a:lnTo>
                    <a:pt x="1765" y="3152"/>
                  </a:lnTo>
                  <a:lnTo>
                    <a:pt x="1737" y="3166"/>
                  </a:lnTo>
                  <a:lnTo>
                    <a:pt x="1711" y="3178"/>
                  </a:lnTo>
                  <a:lnTo>
                    <a:pt x="1687" y="3192"/>
                  </a:lnTo>
                  <a:lnTo>
                    <a:pt x="1664" y="3207"/>
                  </a:lnTo>
                  <a:lnTo>
                    <a:pt x="1640" y="3222"/>
                  </a:lnTo>
                  <a:lnTo>
                    <a:pt x="1617" y="3239"/>
                  </a:lnTo>
                  <a:lnTo>
                    <a:pt x="1592" y="3258"/>
                  </a:lnTo>
                  <a:lnTo>
                    <a:pt x="1565" y="3280"/>
                  </a:lnTo>
                  <a:lnTo>
                    <a:pt x="1536" y="3302"/>
                  </a:lnTo>
                  <a:lnTo>
                    <a:pt x="1519" y="3314"/>
                  </a:lnTo>
                  <a:lnTo>
                    <a:pt x="1501" y="3322"/>
                  </a:lnTo>
                  <a:lnTo>
                    <a:pt x="1481" y="3328"/>
                  </a:lnTo>
                  <a:lnTo>
                    <a:pt x="1460" y="3330"/>
                  </a:lnTo>
                  <a:lnTo>
                    <a:pt x="1457" y="3330"/>
                  </a:lnTo>
                  <a:lnTo>
                    <a:pt x="1451" y="3330"/>
                  </a:lnTo>
                  <a:lnTo>
                    <a:pt x="1445" y="3329"/>
                  </a:lnTo>
                  <a:lnTo>
                    <a:pt x="1430" y="3326"/>
                  </a:lnTo>
                  <a:lnTo>
                    <a:pt x="1412" y="3320"/>
                  </a:lnTo>
                  <a:lnTo>
                    <a:pt x="1394" y="3312"/>
                  </a:lnTo>
                  <a:lnTo>
                    <a:pt x="1376" y="3301"/>
                  </a:lnTo>
                  <a:lnTo>
                    <a:pt x="1348" y="3279"/>
                  </a:lnTo>
                  <a:lnTo>
                    <a:pt x="1321" y="3258"/>
                  </a:lnTo>
                  <a:lnTo>
                    <a:pt x="1296" y="3239"/>
                  </a:lnTo>
                  <a:lnTo>
                    <a:pt x="1273" y="3222"/>
                  </a:lnTo>
                  <a:lnTo>
                    <a:pt x="1249" y="3206"/>
                  </a:lnTo>
                  <a:lnTo>
                    <a:pt x="1226" y="3192"/>
                  </a:lnTo>
                  <a:lnTo>
                    <a:pt x="1201" y="3178"/>
                  </a:lnTo>
                  <a:lnTo>
                    <a:pt x="1176" y="3166"/>
                  </a:lnTo>
                  <a:lnTo>
                    <a:pt x="1149" y="3152"/>
                  </a:lnTo>
                  <a:lnTo>
                    <a:pt x="1119" y="3140"/>
                  </a:lnTo>
                  <a:lnTo>
                    <a:pt x="1086" y="3129"/>
                  </a:lnTo>
                  <a:lnTo>
                    <a:pt x="1048" y="3117"/>
                  </a:lnTo>
                  <a:lnTo>
                    <a:pt x="1007" y="3104"/>
                  </a:lnTo>
                  <a:lnTo>
                    <a:pt x="961" y="3092"/>
                  </a:lnTo>
                  <a:lnTo>
                    <a:pt x="909" y="3078"/>
                  </a:lnTo>
                  <a:lnTo>
                    <a:pt x="851" y="3064"/>
                  </a:lnTo>
                  <a:lnTo>
                    <a:pt x="773" y="3042"/>
                  </a:lnTo>
                  <a:lnTo>
                    <a:pt x="700" y="3017"/>
                  </a:lnTo>
                  <a:lnTo>
                    <a:pt x="628" y="2990"/>
                  </a:lnTo>
                  <a:lnTo>
                    <a:pt x="560" y="2960"/>
                  </a:lnTo>
                  <a:lnTo>
                    <a:pt x="497" y="2926"/>
                  </a:lnTo>
                  <a:lnTo>
                    <a:pt x="436" y="2890"/>
                  </a:lnTo>
                  <a:lnTo>
                    <a:pt x="379" y="2850"/>
                  </a:lnTo>
                  <a:lnTo>
                    <a:pt x="326" y="2807"/>
                  </a:lnTo>
                  <a:lnTo>
                    <a:pt x="276" y="2762"/>
                  </a:lnTo>
                  <a:lnTo>
                    <a:pt x="230" y="2713"/>
                  </a:lnTo>
                  <a:lnTo>
                    <a:pt x="186" y="2662"/>
                  </a:lnTo>
                  <a:lnTo>
                    <a:pt x="148" y="2607"/>
                  </a:lnTo>
                  <a:lnTo>
                    <a:pt x="114" y="2550"/>
                  </a:lnTo>
                  <a:lnTo>
                    <a:pt x="84" y="2490"/>
                  </a:lnTo>
                  <a:lnTo>
                    <a:pt x="58" y="2430"/>
                  </a:lnTo>
                  <a:lnTo>
                    <a:pt x="37" y="2366"/>
                  </a:lnTo>
                  <a:lnTo>
                    <a:pt x="21" y="2301"/>
                  </a:lnTo>
                  <a:lnTo>
                    <a:pt x="9" y="2233"/>
                  </a:lnTo>
                  <a:lnTo>
                    <a:pt x="2" y="2165"/>
                  </a:lnTo>
                  <a:lnTo>
                    <a:pt x="0" y="2094"/>
                  </a:lnTo>
                  <a:lnTo>
                    <a:pt x="2" y="2042"/>
                  </a:lnTo>
                  <a:lnTo>
                    <a:pt x="9" y="1992"/>
                  </a:lnTo>
                  <a:lnTo>
                    <a:pt x="20" y="1944"/>
                  </a:lnTo>
                  <a:lnTo>
                    <a:pt x="33" y="1896"/>
                  </a:lnTo>
                  <a:lnTo>
                    <a:pt x="50" y="1851"/>
                  </a:lnTo>
                  <a:lnTo>
                    <a:pt x="70" y="1805"/>
                  </a:lnTo>
                  <a:lnTo>
                    <a:pt x="91" y="1762"/>
                  </a:lnTo>
                  <a:lnTo>
                    <a:pt x="113" y="1718"/>
                  </a:lnTo>
                  <a:lnTo>
                    <a:pt x="136" y="1675"/>
                  </a:lnTo>
                  <a:lnTo>
                    <a:pt x="159" y="1633"/>
                  </a:lnTo>
                  <a:lnTo>
                    <a:pt x="160" y="1632"/>
                  </a:lnTo>
                  <a:lnTo>
                    <a:pt x="188" y="1581"/>
                  </a:lnTo>
                  <a:lnTo>
                    <a:pt x="218" y="1528"/>
                  </a:lnTo>
                  <a:lnTo>
                    <a:pt x="246" y="1471"/>
                  </a:lnTo>
                  <a:lnTo>
                    <a:pt x="274" y="1412"/>
                  </a:lnTo>
                  <a:lnTo>
                    <a:pt x="299" y="1347"/>
                  </a:lnTo>
                  <a:lnTo>
                    <a:pt x="314" y="1304"/>
                  </a:lnTo>
                  <a:lnTo>
                    <a:pt x="327" y="1263"/>
                  </a:lnTo>
                  <a:lnTo>
                    <a:pt x="334" y="1226"/>
                  </a:lnTo>
                  <a:lnTo>
                    <a:pt x="338" y="1192"/>
                  </a:lnTo>
                  <a:lnTo>
                    <a:pt x="340" y="1159"/>
                  </a:lnTo>
                  <a:lnTo>
                    <a:pt x="338" y="1128"/>
                  </a:lnTo>
                  <a:lnTo>
                    <a:pt x="333" y="1100"/>
                  </a:lnTo>
                  <a:lnTo>
                    <a:pt x="326" y="1073"/>
                  </a:lnTo>
                  <a:lnTo>
                    <a:pt x="315" y="1047"/>
                  </a:lnTo>
                  <a:lnTo>
                    <a:pt x="303" y="1023"/>
                  </a:lnTo>
                  <a:lnTo>
                    <a:pt x="289" y="1000"/>
                  </a:lnTo>
                  <a:lnTo>
                    <a:pt x="273" y="977"/>
                  </a:lnTo>
                  <a:lnTo>
                    <a:pt x="256" y="955"/>
                  </a:lnTo>
                  <a:lnTo>
                    <a:pt x="237" y="932"/>
                  </a:lnTo>
                  <a:lnTo>
                    <a:pt x="217" y="910"/>
                  </a:lnTo>
                  <a:lnTo>
                    <a:pt x="195" y="888"/>
                  </a:lnTo>
                  <a:lnTo>
                    <a:pt x="172" y="865"/>
                  </a:lnTo>
                  <a:lnTo>
                    <a:pt x="53" y="745"/>
                  </a:lnTo>
                  <a:lnTo>
                    <a:pt x="53" y="744"/>
                  </a:lnTo>
                  <a:lnTo>
                    <a:pt x="38" y="725"/>
                  </a:lnTo>
                  <a:lnTo>
                    <a:pt x="27" y="703"/>
                  </a:lnTo>
                  <a:lnTo>
                    <a:pt x="20" y="681"/>
                  </a:lnTo>
                  <a:lnTo>
                    <a:pt x="17" y="657"/>
                  </a:lnTo>
                  <a:lnTo>
                    <a:pt x="19" y="635"/>
                  </a:lnTo>
                  <a:lnTo>
                    <a:pt x="25" y="615"/>
                  </a:lnTo>
                  <a:lnTo>
                    <a:pt x="34" y="594"/>
                  </a:lnTo>
                  <a:lnTo>
                    <a:pt x="46" y="577"/>
                  </a:lnTo>
                  <a:lnTo>
                    <a:pt x="62" y="561"/>
                  </a:lnTo>
                  <a:lnTo>
                    <a:pt x="71" y="554"/>
                  </a:lnTo>
                  <a:lnTo>
                    <a:pt x="72" y="553"/>
                  </a:lnTo>
                  <a:lnTo>
                    <a:pt x="703" y="32"/>
                  </a:lnTo>
                  <a:lnTo>
                    <a:pt x="722" y="18"/>
                  </a:lnTo>
                  <a:lnTo>
                    <a:pt x="742" y="8"/>
                  </a:lnTo>
                  <a:lnTo>
                    <a:pt x="764" y="2"/>
                  </a:lnTo>
                  <a:lnTo>
                    <a:pt x="7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5">
              <a:extLst>
                <a:ext uri="{FF2B5EF4-FFF2-40B4-BE49-F238E27FC236}">
                  <a16:creationId xmlns:a16="http://schemas.microsoft.com/office/drawing/2014/main" id="{E9086725-413E-4738-94D5-1EE55F3AD9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5751" y="3603625"/>
              <a:ext cx="268288" cy="269875"/>
            </a:xfrm>
            <a:custGeom>
              <a:avLst/>
              <a:gdLst>
                <a:gd name="T0" fmla="*/ 522 w 1525"/>
                <a:gd name="T1" fmla="*/ 1338 h 1526"/>
                <a:gd name="T2" fmla="*/ 700 w 1525"/>
                <a:gd name="T3" fmla="*/ 1385 h 1526"/>
                <a:gd name="T4" fmla="*/ 888 w 1525"/>
                <a:gd name="T5" fmla="*/ 1375 h 1526"/>
                <a:gd name="T6" fmla="*/ 1060 w 1525"/>
                <a:gd name="T7" fmla="*/ 1312 h 1526"/>
                <a:gd name="T8" fmla="*/ 604 w 1525"/>
                <a:gd name="T9" fmla="*/ 1084 h 1526"/>
                <a:gd name="T10" fmla="*/ 763 w 1525"/>
                <a:gd name="T11" fmla="*/ 1008 h 1526"/>
                <a:gd name="T12" fmla="*/ 922 w 1525"/>
                <a:gd name="T13" fmla="*/ 1084 h 1526"/>
                <a:gd name="T14" fmla="*/ 519 w 1525"/>
                <a:gd name="T15" fmla="*/ 815 h 1526"/>
                <a:gd name="T16" fmla="*/ 540 w 1525"/>
                <a:gd name="T17" fmla="*/ 860 h 1526"/>
                <a:gd name="T18" fmla="*/ 651 w 1525"/>
                <a:gd name="T19" fmla="*/ 757 h 1526"/>
                <a:gd name="T20" fmla="*/ 875 w 1525"/>
                <a:gd name="T21" fmla="*/ 757 h 1526"/>
                <a:gd name="T22" fmla="*/ 986 w 1525"/>
                <a:gd name="T23" fmla="*/ 860 h 1526"/>
                <a:gd name="T24" fmla="*/ 1007 w 1525"/>
                <a:gd name="T25" fmla="*/ 815 h 1526"/>
                <a:gd name="T26" fmla="*/ 1130 w 1525"/>
                <a:gd name="T27" fmla="*/ 889 h 1526"/>
                <a:gd name="T28" fmla="*/ 1261 w 1525"/>
                <a:gd name="T29" fmla="*/ 1137 h 1526"/>
                <a:gd name="T30" fmla="*/ 1344 w 1525"/>
                <a:gd name="T31" fmla="*/ 991 h 1526"/>
                <a:gd name="T32" fmla="*/ 1384 w 1525"/>
                <a:gd name="T33" fmla="*/ 823 h 1526"/>
                <a:gd name="T34" fmla="*/ 1376 w 1525"/>
                <a:gd name="T35" fmla="*/ 649 h 1526"/>
                <a:gd name="T36" fmla="*/ 140 w 1525"/>
                <a:gd name="T37" fmla="*/ 763 h 1526"/>
                <a:gd name="T38" fmla="*/ 164 w 1525"/>
                <a:gd name="T39" fmla="*/ 937 h 1526"/>
                <a:gd name="T40" fmla="*/ 233 w 1525"/>
                <a:gd name="T41" fmla="*/ 1091 h 1526"/>
                <a:gd name="T42" fmla="*/ 339 w 1525"/>
                <a:gd name="T43" fmla="*/ 1220 h 1526"/>
                <a:gd name="T44" fmla="*/ 832 w 1525"/>
                <a:gd name="T45" fmla="*/ 451 h 1526"/>
                <a:gd name="T46" fmla="*/ 934 w 1525"/>
                <a:gd name="T47" fmla="*/ 589 h 1526"/>
                <a:gd name="T48" fmla="*/ 891 w 1525"/>
                <a:gd name="T49" fmla="*/ 565 h 1526"/>
                <a:gd name="T50" fmla="*/ 694 w 1525"/>
                <a:gd name="T51" fmla="*/ 451 h 1526"/>
                <a:gd name="T52" fmla="*/ 622 w 1525"/>
                <a:gd name="T53" fmla="*/ 576 h 1526"/>
                <a:gd name="T54" fmla="*/ 559 w 1525"/>
                <a:gd name="T55" fmla="*/ 594 h 1526"/>
                <a:gd name="T56" fmla="*/ 835 w 1525"/>
                <a:gd name="T57" fmla="*/ 143 h 1526"/>
                <a:gd name="T58" fmla="*/ 1306 w 1525"/>
                <a:gd name="T59" fmla="*/ 455 h 1526"/>
                <a:gd name="T60" fmla="*/ 1199 w 1525"/>
                <a:gd name="T61" fmla="*/ 317 h 1526"/>
                <a:gd name="T62" fmla="*/ 1060 w 1525"/>
                <a:gd name="T63" fmla="*/ 214 h 1526"/>
                <a:gd name="T64" fmla="*/ 895 w 1525"/>
                <a:gd name="T65" fmla="*/ 153 h 1526"/>
                <a:gd name="T66" fmla="*/ 631 w 1525"/>
                <a:gd name="T67" fmla="*/ 153 h 1526"/>
                <a:gd name="T68" fmla="*/ 466 w 1525"/>
                <a:gd name="T69" fmla="*/ 214 h 1526"/>
                <a:gd name="T70" fmla="*/ 327 w 1525"/>
                <a:gd name="T71" fmla="*/ 317 h 1526"/>
                <a:gd name="T72" fmla="*/ 221 w 1525"/>
                <a:gd name="T73" fmla="*/ 455 h 1526"/>
                <a:gd name="T74" fmla="*/ 691 w 1525"/>
                <a:gd name="T75" fmla="*/ 143 h 1526"/>
                <a:gd name="T76" fmla="*/ 900 w 1525"/>
                <a:gd name="T77" fmla="*/ 12 h 1526"/>
                <a:gd name="T78" fmla="*/ 1089 w 1525"/>
                <a:gd name="T79" fmla="*/ 74 h 1526"/>
                <a:gd name="T80" fmla="*/ 1254 w 1525"/>
                <a:gd name="T81" fmla="*/ 180 h 1526"/>
                <a:gd name="T82" fmla="*/ 1385 w 1525"/>
                <a:gd name="T83" fmla="*/ 323 h 1526"/>
                <a:gd name="T84" fmla="*/ 1477 w 1525"/>
                <a:gd name="T85" fmla="*/ 498 h 1526"/>
                <a:gd name="T86" fmla="*/ 1522 w 1525"/>
                <a:gd name="T87" fmla="*/ 693 h 1526"/>
                <a:gd name="T88" fmla="*/ 1513 w 1525"/>
                <a:gd name="T89" fmla="*/ 900 h 1526"/>
                <a:gd name="T90" fmla="*/ 1452 w 1525"/>
                <a:gd name="T91" fmla="*/ 1090 h 1526"/>
                <a:gd name="T92" fmla="*/ 1346 w 1525"/>
                <a:gd name="T93" fmla="*/ 1254 h 1526"/>
                <a:gd name="T94" fmla="*/ 1202 w 1525"/>
                <a:gd name="T95" fmla="*/ 1387 h 1526"/>
                <a:gd name="T96" fmla="*/ 1029 w 1525"/>
                <a:gd name="T97" fmla="*/ 1478 h 1526"/>
                <a:gd name="T98" fmla="*/ 832 w 1525"/>
                <a:gd name="T99" fmla="*/ 1523 h 1526"/>
                <a:gd name="T100" fmla="*/ 626 w 1525"/>
                <a:gd name="T101" fmla="*/ 1514 h 1526"/>
                <a:gd name="T102" fmla="*/ 437 w 1525"/>
                <a:gd name="T103" fmla="*/ 1452 h 1526"/>
                <a:gd name="T104" fmla="*/ 273 w 1525"/>
                <a:gd name="T105" fmla="*/ 1346 h 1526"/>
                <a:gd name="T106" fmla="*/ 141 w 1525"/>
                <a:gd name="T107" fmla="*/ 1203 h 1526"/>
                <a:gd name="T108" fmla="*/ 49 w 1525"/>
                <a:gd name="T109" fmla="*/ 1029 h 1526"/>
                <a:gd name="T110" fmla="*/ 4 w 1525"/>
                <a:gd name="T111" fmla="*/ 833 h 1526"/>
                <a:gd name="T112" fmla="*/ 14 w 1525"/>
                <a:gd name="T113" fmla="*/ 626 h 1526"/>
                <a:gd name="T114" fmla="*/ 74 w 1525"/>
                <a:gd name="T115" fmla="*/ 436 h 1526"/>
                <a:gd name="T116" fmla="*/ 180 w 1525"/>
                <a:gd name="T117" fmla="*/ 272 h 1526"/>
                <a:gd name="T118" fmla="*/ 324 w 1525"/>
                <a:gd name="T119" fmla="*/ 139 h 1526"/>
                <a:gd name="T120" fmla="*/ 497 w 1525"/>
                <a:gd name="T121" fmla="*/ 48 h 1526"/>
                <a:gd name="T122" fmla="*/ 694 w 1525"/>
                <a:gd name="T123" fmla="*/ 3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5" h="1526">
                  <a:moveTo>
                    <a:pt x="763" y="1157"/>
                  </a:moveTo>
                  <a:lnTo>
                    <a:pt x="467" y="1312"/>
                  </a:lnTo>
                  <a:lnTo>
                    <a:pt x="522" y="1338"/>
                  </a:lnTo>
                  <a:lnTo>
                    <a:pt x="578" y="1359"/>
                  </a:lnTo>
                  <a:lnTo>
                    <a:pt x="637" y="1375"/>
                  </a:lnTo>
                  <a:lnTo>
                    <a:pt x="700" y="1385"/>
                  </a:lnTo>
                  <a:lnTo>
                    <a:pt x="763" y="1388"/>
                  </a:lnTo>
                  <a:lnTo>
                    <a:pt x="827" y="1385"/>
                  </a:lnTo>
                  <a:lnTo>
                    <a:pt x="888" y="1375"/>
                  </a:lnTo>
                  <a:lnTo>
                    <a:pt x="948" y="1359"/>
                  </a:lnTo>
                  <a:lnTo>
                    <a:pt x="1005" y="1338"/>
                  </a:lnTo>
                  <a:lnTo>
                    <a:pt x="1060" y="1312"/>
                  </a:lnTo>
                  <a:lnTo>
                    <a:pt x="763" y="1157"/>
                  </a:lnTo>
                  <a:close/>
                  <a:moveTo>
                    <a:pt x="763" y="839"/>
                  </a:moveTo>
                  <a:lnTo>
                    <a:pt x="604" y="1084"/>
                  </a:lnTo>
                  <a:lnTo>
                    <a:pt x="731" y="1016"/>
                  </a:lnTo>
                  <a:lnTo>
                    <a:pt x="746" y="1010"/>
                  </a:lnTo>
                  <a:lnTo>
                    <a:pt x="763" y="1008"/>
                  </a:lnTo>
                  <a:lnTo>
                    <a:pt x="780" y="1010"/>
                  </a:lnTo>
                  <a:lnTo>
                    <a:pt x="796" y="1016"/>
                  </a:lnTo>
                  <a:lnTo>
                    <a:pt x="922" y="1084"/>
                  </a:lnTo>
                  <a:lnTo>
                    <a:pt x="763" y="839"/>
                  </a:lnTo>
                  <a:close/>
                  <a:moveTo>
                    <a:pt x="402" y="700"/>
                  </a:moveTo>
                  <a:lnTo>
                    <a:pt x="519" y="815"/>
                  </a:lnTo>
                  <a:lnTo>
                    <a:pt x="530" y="829"/>
                  </a:lnTo>
                  <a:lnTo>
                    <a:pt x="537" y="844"/>
                  </a:lnTo>
                  <a:lnTo>
                    <a:pt x="540" y="860"/>
                  </a:lnTo>
                  <a:lnTo>
                    <a:pt x="539" y="877"/>
                  </a:lnTo>
                  <a:lnTo>
                    <a:pt x="527" y="949"/>
                  </a:lnTo>
                  <a:lnTo>
                    <a:pt x="651" y="757"/>
                  </a:lnTo>
                  <a:lnTo>
                    <a:pt x="402" y="700"/>
                  </a:lnTo>
                  <a:close/>
                  <a:moveTo>
                    <a:pt x="1124" y="700"/>
                  </a:moveTo>
                  <a:lnTo>
                    <a:pt x="875" y="757"/>
                  </a:lnTo>
                  <a:lnTo>
                    <a:pt x="999" y="949"/>
                  </a:lnTo>
                  <a:lnTo>
                    <a:pt x="987" y="877"/>
                  </a:lnTo>
                  <a:lnTo>
                    <a:pt x="986" y="860"/>
                  </a:lnTo>
                  <a:lnTo>
                    <a:pt x="990" y="844"/>
                  </a:lnTo>
                  <a:lnTo>
                    <a:pt x="997" y="829"/>
                  </a:lnTo>
                  <a:lnTo>
                    <a:pt x="1007" y="815"/>
                  </a:lnTo>
                  <a:lnTo>
                    <a:pt x="1124" y="700"/>
                  </a:lnTo>
                  <a:close/>
                  <a:moveTo>
                    <a:pt x="1376" y="649"/>
                  </a:moveTo>
                  <a:lnTo>
                    <a:pt x="1130" y="889"/>
                  </a:lnTo>
                  <a:lnTo>
                    <a:pt x="1187" y="1220"/>
                  </a:lnTo>
                  <a:lnTo>
                    <a:pt x="1226" y="1181"/>
                  </a:lnTo>
                  <a:lnTo>
                    <a:pt x="1261" y="1137"/>
                  </a:lnTo>
                  <a:lnTo>
                    <a:pt x="1294" y="1091"/>
                  </a:lnTo>
                  <a:lnTo>
                    <a:pt x="1321" y="1043"/>
                  </a:lnTo>
                  <a:lnTo>
                    <a:pt x="1344" y="991"/>
                  </a:lnTo>
                  <a:lnTo>
                    <a:pt x="1362" y="937"/>
                  </a:lnTo>
                  <a:lnTo>
                    <a:pt x="1375" y="880"/>
                  </a:lnTo>
                  <a:lnTo>
                    <a:pt x="1384" y="823"/>
                  </a:lnTo>
                  <a:lnTo>
                    <a:pt x="1386" y="763"/>
                  </a:lnTo>
                  <a:lnTo>
                    <a:pt x="1384" y="705"/>
                  </a:lnTo>
                  <a:lnTo>
                    <a:pt x="1376" y="649"/>
                  </a:lnTo>
                  <a:close/>
                  <a:moveTo>
                    <a:pt x="150" y="649"/>
                  </a:moveTo>
                  <a:lnTo>
                    <a:pt x="142" y="705"/>
                  </a:lnTo>
                  <a:lnTo>
                    <a:pt x="140" y="763"/>
                  </a:lnTo>
                  <a:lnTo>
                    <a:pt x="143" y="823"/>
                  </a:lnTo>
                  <a:lnTo>
                    <a:pt x="151" y="880"/>
                  </a:lnTo>
                  <a:lnTo>
                    <a:pt x="164" y="937"/>
                  </a:lnTo>
                  <a:lnTo>
                    <a:pt x="182" y="991"/>
                  </a:lnTo>
                  <a:lnTo>
                    <a:pt x="205" y="1043"/>
                  </a:lnTo>
                  <a:lnTo>
                    <a:pt x="233" y="1091"/>
                  </a:lnTo>
                  <a:lnTo>
                    <a:pt x="265" y="1137"/>
                  </a:lnTo>
                  <a:lnTo>
                    <a:pt x="300" y="1181"/>
                  </a:lnTo>
                  <a:lnTo>
                    <a:pt x="339" y="1220"/>
                  </a:lnTo>
                  <a:lnTo>
                    <a:pt x="396" y="889"/>
                  </a:lnTo>
                  <a:lnTo>
                    <a:pt x="150" y="649"/>
                  </a:lnTo>
                  <a:close/>
                  <a:moveTo>
                    <a:pt x="832" y="451"/>
                  </a:moveTo>
                  <a:lnTo>
                    <a:pt x="832" y="625"/>
                  </a:lnTo>
                  <a:lnTo>
                    <a:pt x="967" y="594"/>
                  </a:lnTo>
                  <a:lnTo>
                    <a:pt x="934" y="589"/>
                  </a:lnTo>
                  <a:lnTo>
                    <a:pt x="918" y="584"/>
                  </a:lnTo>
                  <a:lnTo>
                    <a:pt x="904" y="576"/>
                  </a:lnTo>
                  <a:lnTo>
                    <a:pt x="891" y="565"/>
                  </a:lnTo>
                  <a:lnTo>
                    <a:pt x="881" y="551"/>
                  </a:lnTo>
                  <a:lnTo>
                    <a:pt x="832" y="451"/>
                  </a:lnTo>
                  <a:close/>
                  <a:moveTo>
                    <a:pt x="694" y="451"/>
                  </a:moveTo>
                  <a:lnTo>
                    <a:pt x="645" y="551"/>
                  </a:lnTo>
                  <a:lnTo>
                    <a:pt x="635" y="565"/>
                  </a:lnTo>
                  <a:lnTo>
                    <a:pt x="622" y="576"/>
                  </a:lnTo>
                  <a:lnTo>
                    <a:pt x="608" y="584"/>
                  </a:lnTo>
                  <a:lnTo>
                    <a:pt x="592" y="589"/>
                  </a:lnTo>
                  <a:lnTo>
                    <a:pt x="559" y="594"/>
                  </a:lnTo>
                  <a:lnTo>
                    <a:pt x="694" y="625"/>
                  </a:lnTo>
                  <a:lnTo>
                    <a:pt x="694" y="451"/>
                  </a:lnTo>
                  <a:close/>
                  <a:moveTo>
                    <a:pt x="835" y="143"/>
                  </a:moveTo>
                  <a:lnTo>
                    <a:pt x="990" y="457"/>
                  </a:lnTo>
                  <a:lnTo>
                    <a:pt x="1332" y="507"/>
                  </a:lnTo>
                  <a:lnTo>
                    <a:pt x="1306" y="455"/>
                  </a:lnTo>
                  <a:lnTo>
                    <a:pt x="1275" y="406"/>
                  </a:lnTo>
                  <a:lnTo>
                    <a:pt x="1239" y="359"/>
                  </a:lnTo>
                  <a:lnTo>
                    <a:pt x="1199" y="317"/>
                  </a:lnTo>
                  <a:lnTo>
                    <a:pt x="1157" y="279"/>
                  </a:lnTo>
                  <a:lnTo>
                    <a:pt x="1109" y="244"/>
                  </a:lnTo>
                  <a:lnTo>
                    <a:pt x="1060" y="214"/>
                  </a:lnTo>
                  <a:lnTo>
                    <a:pt x="1007" y="189"/>
                  </a:lnTo>
                  <a:lnTo>
                    <a:pt x="952" y="169"/>
                  </a:lnTo>
                  <a:lnTo>
                    <a:pt x="895" y="153"/>
                  </a:lnTo>
                  <a:lnTo>
                    <a:pt x="835" y="143"/>
                  </a:lnTo>
                  <a:close/>
                  <a:moveTo>
                    <a:pt x="691" y="143"/>
                  </a:moveTo>
                  <a:lnTo>
                    <a:pt x="631" y="153"/>
                  </a:lnTo>
                  <a:lnTo>
                    <a:pt x="574" y="169"/>
                  </a:lnTo>
                  <a:lnTo>
                    <a:pt x="519" y="189"/>
                  </a:lnTo>
                  <a:lnTo>
                    <a:pt x="466" y="214"/>
                  </a:lnTo>
                  <a:lnTo>
                    <a:pt x="417" y="244"/>
                  </a:lnTo>
                  <a:lnTo>
                    <a:pt x="369" y="279"/>
                  </a:lnTo>
                  <a:lnTo>
                    <a:pt x="327" y="317"/>
                  </a:lnTo>
                  <a:lnTo>
                    <a:pt x="288" y="359"/>
                  </a:lnTo>
                  <a:lnTo>
                    <a:pt x="251" y="406"/>
                  </a:lnTo>
                  <a:lnTo>
                    <a:pt x="221" y="455"/>
                  </a:lnTo>
                  <a:lnTo>
                    <a:pt x="194" y="507"/>
                  </a:lnTo>
                  <a:lnTo>
                    <a:pt x="536" y="457"/>
                  </a:lnTo>
                  <a:lnTo>
                    <a:pt x="691" y="143"/>
                  </a:lnTo>
                  <a:close/>
                  <a:moveTo>
                    <a:pt x="763" y="0"/>
                  </a:moveTo>
                  <a:lnTo>
                    <a:pt x="832" y="3"/>
                  </a:lnTo>
                  <a:lnTo>
                    <a:pt x="900" y="12"/>
                  </a:lnTo>
                  <a:lnTo>
                    <a:pt x="965" y="27"/>
                  </a:lnTo>
                  <a:lnTo>
                    <a:pt x="1029" y="48"/>
                  </a:lnTo>
                  <a:lnTo>
                    <a:pt x="1089" y="74"/>
                  </a:lnTo>
                  <a:lnTo>
                    <a:pt x="1148" y="104"/>
                  </a:lnTo>
                  <a:lnTo>
                    <a:pt x="1202" y="139"/>
                  </a:lnTo>
                  <a:lnTo>
                    <a:pt x="1254" y="180"/>
                  </a:lnTo>
                  <a:lnTo>
                    <a:pt x="1302" y="224"/>
                  </a:lnTo>
                  <a:lnTo>
                    <a:pt x="1346" y="272"/>
                  </a:lnTo>
                  <a:lnTo>
                    <a:pt x="1385" y="323"/>
                  </a:lnTo>
                  <a:lnTo>
                    <a:pt x="1421" y="379"/>
                  </a:lnTo>
                  <a:lnTo>
                    <a:pt x="1452" y="436"/>
                  </a:lnTo>
                  <a:lnTo>
                    <a:pt x="1477" y="498"/>
                  </a:lnTo>
                  <a:lnTo>
                    <a:pt x="1498" y="560"/>
                  </a:lnTo>
                  <a:lnTo>
                    <a:pt x="1513" y="626"/>
                  </a:lnTo>
                  <a:lnTo>
                    <a:pt x="1522" y="693"/>
                  </a:lnTo>
                  <a:lnTo>
                    <a:pt x="1525" y="763"/>
                  </a:lnTo>
                  <a:lnTo>
                    <a:pt x="1522" y="833"/>
                  </a:lnTo>
                  <a:lnTo>
                    <a:pt x="1513" y="900"/>
                  </a:lnTo>
                  <a:lnTo>
                    <a:pt x="1498" y="966"/>
                  </a:lnTo>
                  <a:lnTo>
                    <a:pt x="1477" y="1029"/>
                  </a:lnTo>
                  <a:lnTo>
                    <a:pt x="1452" y="1090"/>
                  </a:lnTo>
                  <a:lnTo>
                    <a:pt x="1421" y="1148"/>
                  </a:lnTo>
                  <a:lnTo>
                    <a:pt x="1385" y="1203"/>
                  </a:lnTo>
                  <a:lnTo>
                    <a:pt x="1346" y="1254"/>
                  </a:lnTo>
                  <a:lnTo>
                    <a:pt x="1302" y="1303"/>
                  </a:lnTo>
                  <a:lnTo>
                    <a:pt x="1254" y="1346"/>
                  </a:lnTo>
                  <a:lnTo>
                    <a:pt x="1202" y="1387"/>
                  </a:lnTo>
                  <a:lnTo>
                    <a:pt x="1148" y="1422"/>
                  </a:lnTo>
                  <a:lnTo>
                    <a:pt x="1089" y="1452"/>
                  </a:lnTo>
                  <a:lnTo>
                    <a:pt x="1029" y="1478"/>
                  </a:lnTo>
                  <a:lnTo>
                    <a:pt x="965" y="1499"/>
                  </a:lnTo>
                  <a:lnTo>
                    <a:pt x="900" y="1514"/>
                  </a:lnTo>
                  <a:lnTo>
                    <a:pt x="832" y="1523"/>
                  </a:lnTo>
                  <a:lnTo>
                    <a:pt x="763" y="1526"/>
                  </a:lnTo>
                  <a:lnTo>
                    <a:pt x="694" y="1523"/>
                  </a:lnTo>
                  <a:lnTo>
                    <a:pt x="626" y="1514"/>
                  </a:lnTo>
                  <a:lnTo>
                    <a:pt x="561" y="1499"/>
                  </a:lnTo>
                  <a:lnTo>
                    <a:pt x="497" y="1478"/>
                  </a:lnTo>
                  <a:lnTo>
                    <a:pt x="437" y="1452"/>
                  </a:lnTo>
                  <a:lnTo>
                    <a:pt x="378" y="1422"/>
                  </a:lnTo>
                  <a:lnTo>
                    <a:pt x="324" y="1387"/>
                  </a:lnTo>
                  <a:lnTo>
                    <a:pt x="273" y="1346"/>
                  </a:lnTo>
                  <a:lnTo>
                    <a:pt x="224" y="1303"/>
                  </a:lnTo>
                  <a:lnTo>
                    <a:pt x="180" y="1254"/>
                  </a:lnTo>
                  <a:lnTo>
                    <a:pt x="141" y="1203"/>
                  </a:lnTo>
                  <a:lnTo>
                    <a:pt x="105" y="1148"/>
                  </a:lnTo>
                  <a:lnTo>
                    <a:pt x="74" y="1090"/>
                  </a:lnTo>
                  <a:lnTo>
                    <a:pt x="49" y="1029"/>
                  </a:lnTo>
                  <a:lnTo>
                    <a:pt x="28" y="966"/>
                  </a:lnTo>
                  <a:lnTo>
                    <a:pt x="14" y="900"/>
                  </a:lnTo>
                  <a:lnTo>
                    <a:pt x="4" y="833"/>
                  </a:lnTo>
                  <a:lnTo>
                    <a:pt x="0" y="763"/>
                  </a:lnTo>
                  <a:lnTo>
                    <a:pt x="4" y="693"/>
                  </a:lnTo>
                  <a:lnTo>
                    <a:pt x="14" y="626"/>
                  </a:lnTo>
                  <a:lnTo>
                    <a:pt x="28" y="560"/>
                  </a:lnTo>
                  <a:lnTo>
                    <a:pt x="49" y="498"/>
                  </a:lnTo>
                  <a:lnTo>
                    <a:pt x="74" y="436"/>
                  </a:lnTo>
                  <a:lnTo>
                    <a:pt x="105" y="379"/>
                  </a:lnTo>
                  <a:lnTo>
                    <a:pt x="141" y="323"/>
                  </a:lnTo>
                  <a:lnTo>
                    <a:pt x="180" y="272"/>
                  </a:lnTo>
                  <a:lnTo>
                    <a:pt x="224" y="224"/>
                  </a:lnTo>
                  <a:lnTo>
                    <a:pt x="273" y="180"/>
                  </a:lnTo>
                  <a:lnTo>
                    <a:pt x="324" y="139"/>
                  </a:lnTo>
                  <a:lnTo>
                    <a:pt x="378" y="104"/>
                  </a:lnTo>
                  <a:lnTo>
                    <a:pt x="437" y="74"/>
                  </a:lnTo>
                  <a:lnTo>
                    <a:pt x="497" y="48"/>
                  </a:lnTo>
                  <a:lnTo>
                    <a:pt x="561" y="27"/>
                  </a:lnTo>
                  <a:lnTo>
                    <a:pt x="626" y="12"/>
                  </a:lnTo>
                  <a:lnTo>
                    <a:pt x="694" y="3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66">
              <a:extLst>
                <a:ext uri="{FF2B5EF4-FFF2-40B4-BE49-F238E27FC236}">
                  <a16:creationId xmlns:a16="http://schemas.microsoft.com/office/drawing/2014/main" id="{68357279-A297-4DB3-BF90-646268D11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886200"/>
              <a:ext cx="220663" cy="47625"/>
            </a:xfrm>
            <a:custGeom>
              <a:avLst/>
              <a:gdLst>
                <a:gd name="T0" fmla="*/ 87 w 1252"/>
                <a:gd name="T1" fmla="*/ 2 h 276"/>
                <a:gd name="T2" fmla="*/ 117 w 1252"/>
                <a:gd name="T3" fmla="*/ 19 h 276"/>
                <a:gd name="T4" fmla="*/ 116 w 1252"/>
                <a:gd name="T5" fmla="*/ 18 h 276"/>
                <a:gd name="T6" fmla="*/ 122 w 1252"/>
                <a:gd name="T7" fmla="*/ 23 h 276"/>
                <a:gd name="T8" fmla="*/ 141 w 1252"/>
                <a:gd name="T9" fmla="*/ 35 h 276"/>
                <a:gd name="T10" fmla="*/ 171 w 1252"/>
                <a:gd name="T11" fmla="*/ 53 h 276"/>
                <a:gd name="T12" fmla="*/ 216 w 1252"/>
                <a:gd name="T13" fmla="*/ 73 h 276"/>
                <a:gd name="T14" fmla="*/ 278 w 1252"/>
                <a:gd name="T15" fmla="*/ 93 h 276"/>
                <a:gd name="T16" fmla="*/ 354 w 1252"/>
                <a:gd name="T17" fmla="*/ 113 h 276"/>
                <a:gd name="T18" fmla="*/ 449 w 1252"/>
                <a:gd name="T19" fmla="*/ 128 h 276"/>
                <a:gd name="T20" fmla="*/ 563 w 1252"/>
                <a:gd name="T21" fmla="*/ 136 h 276"/>
                <a:gd name="T22" fmla="*/ 687 w 1252"/>
                <a:gd name="T23" fmla="*/ 137 h 276"/>
                <a:gd name="T24" fmla="*/ 793 w 1252"/>
                <a:gd name="T25" fmla="*/ 130 h 276"/>
                <a:gd name="T26" fmla="*/ 881 w 1252"/>
                <a:gd name="T27" fmla="*/ 117 h 276"/>
                <a:gd name="T28" fmla="*/ 955 w 1252"/>
                <a:gd name="T29" fmla="*/ 100 h 276"/>
                <a:gd name="T30" fmla="*/ 1014 w 1252"/>
                <a:gd name="T31" fmla="*/ 83 h 276"/>
                <a:gd name="T32" fmla="*/ 1064 w 1252"/>
                <a:gd name="T33" fmla="*/ 64 h 276"/>
                <a:gd name="T34" fmla="*/ 1103 w 1252"/>
                <a:gd name="T35" fmla="*/ 44 h 276"/>
                <a:gd name="T36" fmla="*/ 1126 w 1252"/>
                <a:gd name="T37" fmla="*/ 29 h 276"/>
                <a:gd name="T38" fmla="*/ 1133 w 1252"/>
                <a:gd name="T39" fmla="*/ 23 h 276"/>
                <a:gd name="T40" fmla="*/ 1166 w 1252"/>
                <a:gd name="T41" fmla="*/ 6 h 276"/>
                <a:gd name="T42" fmla="*/ 1201 w 1252"/>
                <a:gd name="T43" fmla="*/ 6 h 276"/>
                <a:gd name="T44" fmla="*/ 1232 w 1252"/>
                <a:gd name="T45" fmla="*/ 24 h 276"/>
                <a:gd name="T46" fmla="*/ 1249 w 1252"/>
                <a:gd name="T47" fmla="*/ 55 h 276"/>
                <a:gd name="T48" fmla="*/ 1249 w 1252"/>
                <a:gd name="T49" fmla="*/ 90 h 276"/>
                <a:gd name="T50" fmla="*/ 1231 w 1252"/>
                <a:gd name="T51" fmla="*/ 122 h 276"/>
                <a:gd name="T52" fmla="*/ 1221 w 1252"/>
                <a:gd name="T53" fmla="*/ 131 h 276"/>
                <a:gd name="T54" fmla="*/ 1199 w 1252"/>
                <a:gd name="T55" fmla="*/ 148 h 276"/>
                <a:gd name="T56" fmla="*/ 1165 w 1252"/>
                <a:gd name="T57" fmla="*/ 169 h 276"/>
                <a:gd name="T58" fmla="*/ 1116 w 1252"/>
                <a:gd name="T59" fmla="*/ 192 h 276"/>
                <a:gd name="T60" fmla="*/ 1053 w 1252"/>
                <a:gd name="T61" fmla="*/ 216 h 276"/>
                <a:gd name="T62" fmla="*/ 974 w 1252"/>
                <a:gd name="T63" fmla="*/ 240 h 276"/>
                <a:gd name="T64" fmla="*/ 877 w 1252"/>
                <a:gd name="T65" fmla="*/ 259 h 276"/>
                <a:gd name="T66" fmla="*/ 762 w 1252"/>
                <a:gd name="T67" fmla="*/ 271 h 276"/>
                <a:gd name="T68" fmla="*/ 627 w 1252"/>
                <a:gd name="T69" fmla="*/ 276 h 276"/>
                <a:gd name="T70" fmla="*/ 490 w 1252"/>
                <a:gd name="T71" fmla="*/ 271 h 276"/>
                <a:gd name="T72" fmla="*/ 373 w 1252"/>
                <a:gd name="T73" fmla="*/ 258 h 276"/>
                <a:gd name="T74" fmla="*/ 276 w 1252"/>
                <a:gd name="T75" fmla="*/ 238 h 276"/>
                <a:gd name="T76" fmla="*/ 196 w 1252"/>
                <a:gd name="T77" fmla="*/ 213 h 276"/>
                <a:gd name="T78" fmla="*/ 133 w 1252"/>
                <a:gd name="T79" fmla="*/ 188 h 276"/>
                <a:gd name="T80" fmla="*/ 84 w 1252"/>
                <a:gd name="T81" fmla="*/ 164 h 276"/>
                <a:gd name="T82" fmla="*/ 50 w 1252"/>
                <a:gd name="T83" fmla="*/ 142 h 276"/>
                <a:gd name="T84" fmla="*/ 29 w 1252"/>
                <a:gd name="T85" fmla="*/ 126 h 276"/>
                <a:gd name="T86" fmla="*/ 11 w 1252"/>
                <a:gd name="T87" fmla="*/ 105 h 276"/>
                <a:gd name="T88" fmla="*/ 0 w 1252"/>
                <a:gd name="T89" fmla="*/ 69 h 276"/>
                <a:gd name="T90" fmla="*/ 10 w 1252"/>
                <a:gd name="T91" fmla="*/ 34 h 276"/>
                <a:gd name="T92" fmla="*/ 34 w 1252"/>
                <a:gd name="T93" fmla="*/ 9 h 276"/>
                <a:gd name="T94" fmla="*/ 69 w 1252"/>
                <a:gd name="T9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52" h="276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7" y="19"/>
                  </a:lnTo>
                  <a:lnTo>
                    <a:pt x="117" y="19"/>
                  </a:lnTo>
                  <a:lnTo>
                    <a:pt x="116" y="18"/>
                  </a:lnTo>
                  <a:lnTo>
                    <a:pt x="117" y="20"/>
                  </a:lnTo>
                  <a:lnTo>
                    <a:pt x="122" y="23"/>
                  </a:lnTo>
                  <a:lnTo>
                    <a:pt x="130" y="28"/>
                  </a:lnTo>
                  <a:lnTo>
                    <a:pt x="141" y="35"/>
                  </a:lnTo>
                  <a:lnTo>
                    <a:pt x="154" y="43"/>
                  </a:lnTo>
                  <a:lnTo>
                    <a:pt x="171" y="53"/>
                  </a:lnTo>
                  <a:lnTo>
                    <a:pt x="192" y="62"/>
                  </a:lnTo>
                  <a:lnTo>
                    <a:pt x="216" y="73"/>
                  </a:lnTo>
                  <a:lnTo>
                    <a:pt x="244" y="83"/>
                  </a:lnTo>
                  <a:lnTo>
                    <a:pt x="278" y="93"/>
                  </a:lnTo>
                  <a:lnTo>
                    <a:pt x="314" y="103"/>
                  </a:lnTo>
                  <a:lnTo>
                    <a:pt x="354" y="113"/>
                  </a:lnTo>
                  <a:lnTo>
                    <a:pt x="400" y="121"/>
                  </a:lnTo>
                  <a:lnTo>
                    <a:pt x="449" y="128"/>
                  </a:lnTo>
                  <a:lnTo>
                    <a:pt x="503" y="133"/>
                  </a:lnTo>
                  <a:lnTo>
                    <a:pt x="563" y="136"/>
                  </a:lnTo>
                  <a:lnTo>
                    <a:pt x="627" y="138"/>
                  </a:lnTo>
                  <a:lnTo>
                    <a:pt x="687" y="137"/>
                  </a:lnTo>
                  <a:lnTo>
                    <a:pt x="741" y="134"/>
                  </a:lnTo>
                  <a:lnTo>
                    <a:pt x="793" y="130"/>
                  </a:lnTo>
                  <a:lnTo>
                    <a:pt x="839" y="124"/>
                  </a:lnTo>
                  <a:lnTo>
                    <a:pt x="881" y="117"/>
                  </a:lnTo>
                  <a:lnTo>
                    <a:pt x="921" y="110"/>
                  </a:lnTo>
                  <a:lnTo>
                    <a:pt x="955" y="100"/>
                  </a:lnTo>
                  <a:lnTo>
                    <a:pt x="986" y="92"/>
                  </a:lnTo>
                  <a:lnTo>
                    <a:pt x="1014" y="83"/>
                  </a:lnTo>
                  <a:lnTo>
                    <a:pt x="1038" y="75"/>
                  </a:lnTo>
                  <a:lnTo>
                    <a:pt x="1064" y="64"/>
                  </a:lnTo>
                  <a:lnTo>
                    <a:pt x="1086" y="53"/>
                  </a:lnTo>
                  <a:lnTo>
                    <a:pt x="1103" y="44"/>
                  </a:lnTo>
                  <a:lnTo>
                    <a:pt x="1117" y="35"/>
                  </a:lnTo>
                  <a:lnTo>
                    <a:pt x="1126" y="29"/>
                  </a:lnTo>
                  <a:lnTo>
                    <a:pt x="1132" y="25"/>
                  </a:lnTo>
                  <a:lnTo>
                    <a:pt x="1133" y="23"/>
                  </a:lnTo>
                  <a:lnTo>
                    <a:pt x="1149" y="12"/>
                  </a:lnTo>
                  <a:lnTo>
                    <a:pt x="1166" y="6"/>
                  </a:lnTo>
                  <a:lnTo>
                    <a:pt x="1183" y="3"/>
                  </a:lnTo>
                  <a:lnTo>
                    <a:pt x="1201" y="6"/>
                  </a:lnTo>
                  <a:lnTo>
                    <a:pt x="1217" y="13"/>
                  </a:lnTo>
                  <a:lnTo>
                    <a:pt x="1232" y="24"/>
                  </a:lnTo>
                  <a:lnTo>
                    <a:pt x="1243" y="39"/>
                  </a:lnTo>
                  <a:lnTo>
                    <a:pt x="1249" y="55"/>
                  </a:lnTo>
                  <a:lnTo>
                    <a:pt x="1252" y="73"/>
                  </a:lnTo>
                  <a:lnTo>
                    <a:pt x="1249" y="90"/>
                  </a:lnTo>
                  <a:lnTo>
                    <a:pt x="1242" y="106"/>
                  </a:lnTo>
                  <a:lnTo>
                    <a:pt x="1231" y="122"/>
                  </a:lnTo>
                  <a:lnTo>
                    <a:pt x="1227" y="126"/>
                  </a:lnTo>
                  <a:lnTo>
                    <a:pt x="1221" y="131"/>
                  </a:lnTo>
                  <a:lnTo>
                    <a:pt x="1211" y="139"/>
                  </a:lnTo>
                  <a:lnTo>
                    <a:pt x="1199" y="148"/>
                  </a:lnTo>
                  <a:lnTo>
                    <a:pt x="1183" y="158"/>
                  </a:lnTo>
                  <a:lnTo>
                    <a:pt x="1165" y="169"/>
                  </a:lnTo>
                  <a:lnTo>
                    <a:pt x="1143" y="180"/>
                  </a:lnTo>
                  <a:lnTo>
                    <a:pt x="1116" y="192"/>
                  </a:lnTo>
                  <a:lnTo>
                    <a:pt x="1087" y="204"/>
                  </a:lnTo>
                  <a:lnTo>
                    <a:pt x="1053" y="216"/>
                  </a:lnTo>
                  <a:lnTo>
                    <a:pt x="1016" y="229"/>
                  </a:lnTo>
                  <a:lnTo>
                    <a:pt x="974" y="240"/>
                  </a:lnTo>
                  <a:lnTo>
                    <a:pt x="928" y="250"/>
                  </a:lnTo>
                  <a:lnTo>
                    <a:pt x="877" y="259"/>
                  </a:lnTo>
                  <a:lnTo>
                    <a:pt x="822" y="266"/>
                  </a:lnTo>
                  <a:lnTo>
                    <a:pt x="762" y="271"/>
                  </a:lnTo>
                  <a:lnTo>
                    <a:pt x="697" y="275"/>
                  </a:lnTo>
                  <a:lnTo>
                    <a:pt x="627" y="276"/>
                  </a:lnTo>
                  <a:lnTo>
                    <a:pt x="556" y="275"/>
                  </a:lnTo>
                  <a:lnTo>
                    <a:pt x="490" y="271"/>
                  </a:lnTo>
                  <a:lnTo>
                    <a:pt x="430" y="265"/>
                  </a:lnTo>
                  <a:lnTo>
                    <a:pt x="373" y="258"/>
                  </a:lnTo>
                  <a:lnTo>
                    <a:pt x="323" y="248"/>
                  </a:lnTo>
                  <a:lnTo>
                    <a:pt x="276" y="238"/>
                  </a:lnTo>
                  <a:lnTo>
                    <a:pt x="234" y="227"/>
                  </a:lnTo>
                  <a:lnTo>
                    <a:pt x="196" y="213"/>
                  </a:lnTo>
                  <a:lnTo>
                    <a:pt x="162" y="201"/>
                  </a:lnTo>
                  <a:lnTo>
                    <a:pt x="133" y="188"/>
                  </a:lnTo>
                  <a:lnTo>
                    <a:pt x="106" y="176"/>
                  </a:lnTo>
                  <a:lnTo>
                    <a:pt x="84" y="164"/>
                  </a:lnTo>
                  <a:lnTo>
                    <a:pt x="65" y="152"/>
                  </a:lnTo>
                  <a:lnTo>
                    <a:pt x="50" y="142"/>
                  </a:lnTo>
                  <a:lnTo>
                    <a:pt x="38" y="133"/>
                  </a:lnTo>
                  <a:lnTo>
                    <a:pt x="29" y="126"/>
                  </a:lnTo>
                  <a:lnTo>
                    <a:pt x="22" y="120"/>
                  </a:lnTo>
                  <a:lnTo>
                    <a:pt x="11" y="105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7">
              <a:extLst>
                <a:ext uri="{FF2B5EF4-FFF2-40B4-BE49-F238E27FC236}">
                  <a16:creationId xmlns:a16="http://schemas.microsoft.com/office/drawing/2014/main" id="{AB518F7E-152C-484C-95B2-4E1593B01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543300"/>
              <a:ext cx="220663" cy="23813"/>
            </a:xfrm>
            <a:custGeom>
              <a:avLst/>
              <a:gdLst>
                <a:gd name="T0" fmla="*/ 69 w 1246"/>
                <a:gd name="T1" fmla="*/ 0 h 139"/>
                <a:gd name="T2" fmla="*/ 1178 w 1246"/>
                <a:gd name="T3" fmla="*/ 0 h 139"/>
                <a:gd name="T4" fmla="*/ 1196 w 1246"/>
                <a:gd name="T5" fmla="*/ 3 h 139"/>
                <a:gd name="T6" fmla="*/ 1212 w 1246"/>
                <a:gd name="T7" fmla="*/ 10 h 139"/>
                <a:gd name="T8" fmla="*/ 1226 w 1246"/>
                <a:gd name="T9" fmla="*/ 20 h 139"/>
                <a:gd name="T10" fmla="*/ 1237 w 1246"/>
                <a:gd name="T11" fmla="*/ 34 h 139"/>
                <a:gd name="T12" fmla="*/ 1244 w 1246"/>
                <a:gd name="T13" fmla="*/ 51 h 139"/>
                <a:gd name="T14" fmla="*/ 1246 w 1246"/>
                <a:gd name="T15" fmla="*/ 70 h 139"/>
                <a:gd name="T16" fmla="*/ 1244 w 1246"/>
                <a:gd name="T17" fmla="*/ 88 h 139"/>
                <a:gd name="T18" fmla="*/ 1237 w 1246"/>
                <a:gd name="T19" fmla="*/ 105 h 139"/>
                <a:gd name="T20" fmla="*/ 1226 w 1246"/>
                <a:gd name="T21" fmla="*/ 119 h 139"/>
                <a:gd name="T22" fmla="*/ 1212 w 1246"/>
                <a:gd name="T23" fmla="*/ 129 h 139"/>
                <a:gd name="T24" fmla="*/ 1196 w 1246"/>
                <a:gd name="T25" fmla="*/ 136 h 139"/>
                <a:gd name="T26" fmla="*/ 1178 w 1246"/>
                <a:gd name="T27" fmla="*/ 139 h 139"/>
                <a:gd name="T28" fmla="*/ 69 w 1246"/>
                <a:gd name="T29" fmla="*/ 139 h 139"/>
                <a:gd name="T30" fmla="*/ 50 w 1246"/>
                <a:gd name="T31" fmla="*/ 136 h 139"/>
                <a:gd name="T32" fmla="*/ 34 w 1246"/>
                <a:gd name="T33" fmla="*/ 129 h 139"/>
                <a:gd name="T34" fmla="*/ 20 w 1246"/>
                <a:gd name="T35" fmla="*/ 119 h 139"/>
                <a:gd name="T36" fmla="*/ 9 w 1246"/>
                <a:gd name="T37" fmla="*/ 105 h 139"/>
                <a:gd name="T38" fmla="*/ 2 w 1246"/>
                <a:gd name="T39" fmla="*/ 88 h 139"/>
                <a:gd name="T40" fmla="*/ 0 w 1246"/>
                <a:gd name="T41" fmla="*/ 70 h 139"/>
                <a:gd name="T42" fmla="*/ 2 w 1246"/>
                <a:gd name="T43" fmla="*/ 51 h 139"/>
                <a:gd name="T44" fmla="*/ 9 w 1246"/>
                <a:gd name="T45" fmla="*/ 34 h 139"/>
                <a:gd name="T46" fmla="*/ 20 w 1246"/>
                <a:gd name="T47" fmla="*/ 20 h 139"/>
                <a:gd name="T48" fmla="*/ 34 w 1246"/>
                <a:gd name="T49" fmla="*/ 10 h 139"/>
                <a:gd name="T50" fmla="*/ 50 w 1246"/>
                <a:gd name="T51" fmla="*/ 3 h 139"/>
                <a:gd name="T52" fmla="*/ 69 w 1246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6" h="139">
                  <a:moveTo>
                    <a:pt x="69" y="0"/>
                  </a:moveTo>
                  <a:lnTo>
                    <a:pt x="1178" y="0"/>
                  </a:lnTo>
                  <a:lnTo>
                    <a:pt x="1196" y="3"/>
                  </a:lnTo>
                  <a:lnTo>
                    <a:pt x="1212" y="10"/>
                  </a:lnTo>
                  <a:lnTo>
                    <a:pt x="1226" y="20"/>
                  </a:lnTo>
                  <a:lnTo>
                    <a:pt x="1237" y="34"/>
                  </a:lnTo>
                  <a:lnTo>
                    <a:pt x="1244" y="51"/>
                  </a:lnTo>
                  <a:lnTo>
                    <a:pt x="1246" y="70"/>
                  </a:lnTo>
                  <a:lnTo>
                    <a:pt x="1244" y="88"/>
                  </a:lnTo>
                  <a:lnTo>
                    <a:pt x="1237" y="105"/>
                  </a:lnTo>
                  <a:lnTo>
                    <a:pt x="1226" y="119"/>
                  </a:lnTo>
                  <a:lnTo>
                    <a:pt x="1212" y="129"/>
                  </a:lnTo>
                  <a:lnTo>
                    <a:pt x="1196" y="136"/>
                  </a:lnTo>
                  <a:lnTo>
                    <a:pt x="1178" y="139"/>
                  </a:lnTo>
                  <a:lnTo>
                    <a:pt x="69" y="139"/>
                  </a:lnTo>
                  <a:lnTo>
                    <a:pt x="50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0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3A3C364-6F20-4E87-B2D6-618135DF7EC8}"/>
              </a:ext>
            </a:extLst>
          </p:cNvPr>
          <p:cNvGrpSpPr/>
          <p:nvPr/>
        </p:nvGrpSpPr>
        <p:grpSpPr>
          <a:xfrm>
            <a:off x="3434184" y="3523216"/>
            <a:ext cx="604838" cy="330200"/>
            <a:chOff x="10877550" y="5889625"/>
            <a:chExt cx="604838" cy="330200"/>
          </a:xfrm>
          <a:solidFill>
            <a:schemeClr val="bg1"/>
          </a:solidFill>
        </p:grpSpPr>
        <p:sp>
          <p:nvSpPr>
            <p:cNvPr id="74" name="Freeform 409">
              <a:extLst>
                <a:ext uri="{FF2B5EF4-FFF2-40B4-BE49-F238E27FC236}">
                  <a16:creationId xmlns:a16="http://schemas.microsoft.com/office/drawing/2014/main" id="{3B96ABF0-B757-45BB-8F76-C51CCE50AE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29938" y="5889625"/>
              <a:ext cx="552450" cy="330200"/>
            </a:xfrm>
            <a:custGeom>
              <a:avLst/>
              <a:gdLst>
                <a:gd name="T0" fmla="*/ 2516 w 3136"/>
                <a:gd name="T1" fmla="*/ 1501 h 1873"/>
                <a:gd name="T2" fmla="*/ 2473 w 3136"/>
                <a:gd name="T3" fmla="*/ 1591 h 1873"/>
                <a:gd name="T4" fmla="*/ 2516 w 3136"/>
                <a:gd name="T5" fmla="*/ 1679 h 1873"/>
                <a:gd name="T6" fmla="*/ 2614 w 3136"/>
                <a:gd name="T7" fmla="*/ 1702 h 1873"/>
                <a:gd name="T8" fmla="*/ 2690 w 3136"/>
                <a:gd name="T9" fmla="*/ 1641 h 1873"/>
                <a:gd name="T10" fmla="*/ 2691 w 3136"/>
                <a:gd name="T11" fmla="*/ 1541 h 1873"/>
                <a:gd name="T12" fmla="*/ 2614 w 3136"/>
                <a:gd name="T13" fmla="*/ 1480 h 1873"/>
                <a:gd name="T14" fmla="*/ 977 w 3136"/>
                <a:gd name="T15" fmla="*/ 1488 h 1873"/>
                <a:gd name="T16" fmla="*/ 916 w 3136"/>
                <a:gd name="T17" fmla="*/ 1565 h 1873"/>
                <a:gd name="T18" fmla="*/ 938 w 3136"/>
                <a:gd name="T19" fmla="*/ 1662 h 1873"/>
                <a:gd name="T20" fmla="*/ 1027 w 3136"/>
                <a:gd name="T21" fmla="*/ 1705 h 1873"/>
                <a:gd name="T22" fmla="*/ 1117 w 3136"/>
                <a:gd name="T23" fmla="*/ 1662 h 1873"/>
                <a:gd name="T24" fmla="*/ 1139 w 3136"/>
                <a:gd name="T25" fmla="*/ 1565 h 1873"/>
                <a:gd name="T26" fmla="*/ 1077 w 3136"/>
                <a:gd name="T27" fmla="*/ 1488 h 1873"/>
                <a:gd name="T28" fmla="*/ 2262 w 3136"/>
                <a:gd name="T29" fmla="*/ 1485 h 1873"/>
                <a:gd name="T30" fmla="*/ 2387 w 3136"/>
                <a:gd name="T31" fmla="*/ 1393 h 1873"/>
                <a:gd name="T32" fmla="*/ 2512 w 3136"/>
                <a:gd name="T33" fmla="*/ 1318 h 1873"/>
                <a:gd name="T34" fmla="*/ 2664 w 3136"/>
                <a:gd name="T35" fmla="*/ 1318 h 1873"/>
                <a:gd name="T36" fmla="*/ 2789 w 3136"/>
                <a:gd name="T37" fmla="*/ 1393 h 1873"/>
                <a:gd name="T38" fmla="*/ 2967 w 3136"/>
                <a:gd name="T39" fmla="*/ 1485 h 1873"/>
                <a:gd name="T40" fmla="*/ 2949 w 3136"/>
                <a:gd name="T41" fmla="*/ 713 h 1873"/>
                <a:gd name="T42" fmla="*/ 2873 w 3136"/>
                <a:gd name="T43" fmla="*/ 556 h 1873"/>
                <a:gd name="T44" fmla="*/ 2744 w 3136"/>
                <a:gd name="T45" fmla="*/ 464 h 1873"/>
                <a:gd name="T46" fmla="*/ 2262 w 3136"/>
                <a:gd name="T47" fmla="*/ 442 h 1873"/>
                <a:gd name="T48" fmla="*/ 2219 w 3136"/>
                <a:gd name="T49" fmla="*/ 11 h 1873"/>
                <a:gd name="T50" fmla="*/ 2261 w 3136"/>
                <a:gd name="T51" fmla="*/ 84 h 1873"/>
                <a:gd name="T52" fmla="*/ 2720 w 3136"/>
                <a:gd name="T53" fmla="*/ 285 h 1873"/>
                <a:gd name="T54" fmla="*/ 2909 w 3136"/>
                <a:gd name="T55" fmla="*/ 363 h 1873"/>
                <a:gd name="T56" fmla="*/ 3043 w 3136"/>
                <a:gd name="T57" fmla="*/ 507 h 1873"/>
                <a:gd name="T58" fmla="*/ 3118 w 3136"/>
                <a:gd name="T59" fmla="*/ 699 h 1873"/>
                <a:gd name="T60" fmla="*/ 3136 w 3136"/>
                <a:gd name="T61" fmla="*/ 1568 h 1873"/>
                <a:gd name="T62" fmla="*/ 3094 w 3136"/>
                <a:gd name="T63" fmla="*/ 1641 h 1873"/>
                <a:gd name="T64" fmla="*/ 2852 w 3136"/>
                <a:gd name="T65" fmla="*/ 1689 h 1873"/>
                <a:gd name="T66" fmla="*/ 2765 w 3136"/>
                <a:gd name="T67" fmla="*/ 1809 h 1873"/>
                <a:gd name="T68" fmla="*/ 2627 w 3136"/>
                <a:gd name="T69" fmla="*/ 1870 h 1873"/>
                <a:gd name="T70" fmla="*/ 2474 w 3136"/>
                <a:gd name="T71" fmla="*/ 1849 h 1873"/>
                <a:gd name="T72" fmla="*/ 2358 w 3136"/>
                <a:gd name="T73" fmla="*/ 1755 h 1873"/>
                <a:gd name="T74" fmla="*/ 1303 w 3136"/>
                <a:gd name="T75" fmla="*/ 1652 h 1873"/>
                <a:gd name="T76" fmla="*/ 1232 w 3136"/>
                <a:gd name="T77" fmla="*/ 1784 h 1873"/>
                <a:gd name="T78" fmla="*/ 1105 w 3136"/>
                <a:gd name="T79" fmla="*/ 1861 h 1873"/>
                <a:gd name="T80" fmla="*/ 950 w 3136"/>
                <a:gd name="T81" fmla="*/ 1861 h 1873"/>
                <a:gd name="T82" fmla="*/ 822 w 3136"/>
                <a:gd name="T83" fmla="*/ 1784 h 1873"/>
                <a:gd name="T84" fmla="*/ 751 w 3136"/>
                <a:gd name="T85" fmla="*/ 1652 h 1873"/>
                <a:gd name="T86" fmla="*/ 436 w 3136"/>
                <a:gd name="T87" fmla="*/ 1627 h 1873"/>
                <a:gd name="T88" fmla="*/ 411 w 3136"/>
                <a:gd name="T89" fmla="*/ 1276 h 1873"/>
                <a:gd name="T90" fmla="*/ 24 w 3136"/>
                <a:gd name="T91" fmla="*/ 1251 h 1873"/>
                <a:gd name="T92" fmla="*/ 2 w 3136"/>
                <a:gd name="T93" fmla="*/ 1170 h 1873"/>
                <a:gd name="T94" fmla="*/ 61 w 3136"/>
                <a:gd name="T95" fmla="*/ 1111 h 1873"/>
                <a:gd name="T96" fmla="*/ 538 w 3136"/>
                <a:gd name="T97" fmla="*/ 1119 h 1873"/>
                <a:gd name="T98" fmla="*/ 580 w 3136"/>
                <a:gd name="T99" fmla="*/ 1192 h 1873"/>
                <a:gd name="T100" fmla="*/ 764 w 3136"/>
                <a:gd name="T101" fmla="*/ 1487 h 1873"/>
                <a:gd name="T102" fmla="*/ 852 w 3136"/>
                <a:gd name="T103" fmla="*/ 1369 h 1873"/>
                <a:gd name="T104" fmla="*/ 988 w 3136"/>
                <a:gd name="T105" fmla="*/ 1311 h 1873"/>
                <a:gd name="T106" fmla="*/ 1139 w 3136"/>
                <a:gd name="T107" fmla="*/ 1331 h 1873"/>
                <a:gd name="T108" fmla="*/ 1253 w 3136"/>
                <a:gd name="T109" fmla="*/ 1421 h 1873"/>
                <a:gd name="T110" fmla="*/ 1300 w 3136"/>
                <a:gd name="T111" fmla="*/ 1485 h 1873"/>
                <a:gd name="T112" fmla="*/ 580 w 3136"/>
                <a:gd name="T113" fmla="*/ 461 h 1873"/>
                <a:gd name="T114" fmla="*/ 538 w 3136"/>
                <a:gd name="T115" fmla="*/ 533 h 1873"/>
                <a:gd name="T116" fmla="*/ 61 w 3136"/>
                <a:gd name="T117" fmla="*/ 542 h 1873"/>
                <a:gd name="T118" fmla="*/ 2 w 3136"/>
                <a:gd name="T119" fmla="*/ 482 h 1873"/>
                <a:gd name="T120" fmla="*/ 24 w 3136"/>
                <a:gd name="T121" fmla="*/ 401 h 1873"/>
                <a:gd name="T122" fmla="*/ 411 w 3136"/>
                <a:gd name="T123" fmla="*/ 376 h 1873"/>
                <a:gd name="T124" fmla="*/ 436 w 3136"/>
                <a:gd name="T125" fmla="*/ 24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36" h="1873">
                  <a:moveTo>
                    <a:pt x="2588" y="1477"/>
                  </a:moveTo>
                  <a:lnTo>
                    <a:pt x="2562" y="1480"/>
                  </a:lnTo>
                  <a:lnTo>
                    <a:pt x="2538" y="1488"/>
                  </a:lnTo>
                  <a:lnTo>
                    <a:pt x="2516" y="1501"/>
                  </a:lnTo>
                  <a:lnTo>
                    <a:pt x="2498" y="1519"/>
                  </a:lnTo>
                  <a:lnTo>
                    <a:pt x="2485" y="1541"/>
                  </a:lnTo>
                  <a:lnTo>
                    <a:pt x="2476" y="1565"/>
                  </a:lnTo>
                  <a:lnTo>
                    <a:pt x="2473" y="1591"/>
                  </a:lnTo>
                  <a:lnTo>
                    <a:pt x="2476" y="1617"/>
                  </a:lnTo>
                  <a:lnTo>
                    <a:pt x="2485" y="1641"/>
                  </a:lnTo>
                  <a:lnTo>
                    <a:pt x="2498" y="1662"/>
                  </a:lnTo>
                  <a:lnTo>
                    <a:pt x="2516" y="1679"/>
                  </a:lnTo>
                  <a:lnTo>
                    <a:pt x="2538" y="1693"/>
                  </a:lnTo>
                  <a:lnTo>
                    <a:pt x="2562" y="1702"/>
                  </a:lnTo>
                  <a:lnTo>
                    <a:pt x="2588" y="1705"/>
                  </a:lnTo>
                  <a:lnTo>
                    <a:pt x="2614" y="1702"/>
                  </a:lnTo>
                  <a:lnTo>
                    <a:pt x="2638" y="1693"/>
                  </a:lnTo>
                  <a:lnTo>
                    <a:pt x="2659" y="1679"/>
                  </a:lnTo>
                  <a:lnTo>
                    <a:pt x="2676" y="1662"/>
                  </a:lnTo>
                  <a:lnTo>
                    <a:pt x="2690" y="1641"/>
                  </a:lnTo>
                  <a:lnTo>
                    <a:pt x="2699" y="1617"/>
                  </a:lnTo>
                  <a:lnTo>
                    <a:pt x="2702" y="1591"/>
                  </a:lnTo>
                  <a:lnTo>
                    <a:pt x="2699" y="1565"/>
                  </a:lnTo>
                  <a:lnTo>
                    <a:pt x="2691" y="1541"/>
                  </a:lnTo>
                  <a:lnTo>
                    <a:pt x="2677" y="1519"/>
                  </a:lnTo>
                  <a:lnTo>
                    <a:pt x="2660" y="1501"/>
                  </a:lnTo>
                  <a:lnTo>
                    <a:pt x="2638" y="1488"/>
                  </a:lnTo>
                  <a:lnTo>
                    <a:pt x="2614" y="1480"/>
                  </a:lnTo>
                  <a:lnTo>
                    <a:pt x="2588" y="1477"/>
                  </a:lnTo>
                  <a:close/>
                  <a:moveTo>
                    <a:pt x="1027" y="1477"/>
                  </a:moveTo>
                  <a:lnTo>
                    <a:pt x="1001" y="1480"/>
                  </a:lnTo>
                  <a:lnTo>
                    <a:pt x="977" y="1488"/>
                  </a:lnTo>
                  <a:lnTo>
                    <a:pt x="956" y="1501"/>
                  </a:lnTo>
                  <a:lnTo>
                    <a:pt x="938" y="1519"/>
                  </a:lnTo>
                  <a:lnTo>
                    <a:pt x="925" y="1541"/>
                  </a:lnTo>
                  <a:lnTo>
                    <a:pt x="916" y="1565"/>
                  </a:lnTo>
                  <a:lnTo>
                    <a:pt x="912" y="1591"/>
                  </a:lnTo>
                  <a:lnTo>
                    <a:pt x="916" y="1617"/>
                  </a:lnTo>
                  <a:lnTo>
                    <a:pt x="925" y="1641"/>
                  </a:lnTo>
                  <a:lnTo>
                    <a:pt x="938" y="1662"/>
                  </a:lnTo>
                  <a:lnTo>
                    <a:pt x="956" y="1679"/>
                  </a:lnTo>
                  <a:lnTo>
                    <a:pt x="977" y="1693"/>
                  </a:lnTo>
                  <a:lnTo>
                    <a:pt x="1001" y="1702"/>
                  </a:lnTo>
                  <a:lnTo>
                    <a:pt x="1027" y="1705"/>
                  </a:lnTo>
                  <a:lnTo>
                    <a:pt x="1053" y="1702"/>
                  </a:lnTo>
                  <a:lnTo>
                    <a:pt x="1077" y="1693"/>
                  </a:lnTo>
                  <a:lnTo>
                    <a:pt x="1099" y="1679"/>
                  </a:lnTo>
                  <a:lnTo>
                    <a:pt x="1117" y="1662"/>
                  </a:lnTo>
                  <a:lnTo>
                    <a:pt x="1130" y="1641"/>
                  </a:lnTo>
                  <a:lnTo>
                    <a:pt x="1139" y="1617"/>
                  </a:lnTo>
                  <a:lnTo>
                    <a:pt x="1142" y="1591"/>
                  </a:lnTo>
                  <a:lnTo>
                    <a:pt x="1139" y="1565"/>
                  </a:lnTo>
                  <a:lnTo>
                    <a:pt x="1130" y="1541"/>
                  </a:lnTo>
                  <a:lnTo>
                    <a:pt x="1117" y="1519"/>
                  </a:lnTo>
                  <a:lnTo>
                    <a:pt x="1099" y="1501"/>
                  </a:lnTo>
                  <a:lnTo>
                    <a:pt x="1077" y="1488"/>
                  </a:lnTo>
                  <a:lnTo>
                    <a:pt x="1053" y="1480"/>
                  </a:lnTo>
                  <a:lnTo>
                    <a:pt x="1027" y="1477"/>
                  </a:lnTo>
                  <a:close/>
                  <a:moveTo>
                    <a:pt x="2262" y="442"/>
                  </a:moveTo>
                  <a:lnTo>
                    <a:pt x="2262" y="1485"/>
                  </a:lnTo>
                  <a:lnTo>
                    <a:pt x="2326" y="1485"/>
                  </a:lnTo>
                  <a:lnTo>
                    <a:pt x="2342" y="1452"/>
                  </a:lnTo>
                  <a:lnTo>
                    <a:pt x="2363" y="1421"/>
                  </a:lnTo>
                  <a:lnTo>
                    <a:pt x="2387" y="1393"/>
                  </a:lnTo>
                  <a:lnTo>
                    <a:pt x="2414" y="1368"/>
                  </a:lnTo>
                  <a:lnTo>
                    <a:pt x="2444" y="1348"/>
                  </a:lnTo>
                  <a:lnTo>
                    <a:pt x="2477" y="1331"/>
                  </a:lnTo>
                  <a:lnTo>
                    <a:pt x="2512" y="1318"/>
                  </a:lnTo>
                  <a:lnTo>
                    <a:pt x="2549" y="1311"/>
                  </a:lnTo>
                  <a:lnTo>
                    <a:pt x="2588" y="1308"/>
                  </a:lnTo>
                  <a:lnTo>
                    <a:pt x="2626" y="1311"/>
                  </a:lnTo>
                  <a:lnTo>
                    <a:pt x="2664" y="1318"/>
                  </a:lnTo>
                  <a:lnTo>
                    <a:pt x="2698" y="1331"/>
                  </a:lnTo>
                  <a:lnTo>
                    <a:pt x="2731" y="1349"/>
                  </a:lnTo>
                  <a:lnTo>
                    <a:pt x="2762" y="1369"/>
                  </a:lnTo>
                  <a:lnTo>
                    <a:pt x="2789" y="1393"/>
                  </a:lnTo>
                  <a:lnTo>
                    <a:pt x="2813" y="1421"/>
                  </a:lnTo>
                  <a:lnTo>
                    <a:pt x="2834" y="1452"/>
                  </a:lnTo>
                  <a:lnTo>
                    <a:pt x="2849" y="1485"/>
                  </a:lnTo>
                  <a:lnTo>
                    <a:pt x="2967" y="1485"/>
                  </a:lnTo>
                  <a:lnTo>
                    <a:pt x="2967" y="870"/>
                  </a:lnTo>
                  <a:lnTo>
                    <a:pt x="2965" y="815"/>
                  </a:lnTo>
                  <a:lnTo>
                    <a:pt x="2960" y="762"/>
                  </a:lnTo>
                  <a:lnTo>
                    <a:pt x="2949" y="713"/>
                  </a:lnTo>
                  <a:lnTo>
                    <a:pt x="2936" y="669"/>
                  </a:lnTo>
                  <a:lnTo>
                    <a:pt x="2919" y="627"/>
                  </a:lnTo>
                  <a:lnTo>
                    <a:pt x="2898" y="590"/>
                  </a:lnTo>
                  <a:lnTo>
                    <a:pt x="2873" y="556"/>
                  </a:lnTo>
                  <a:lnTo>
                    <a:pt x="2846" y="526"/>
                  </a:lnTo>
                  <a:lnTo>
                    <a:pt x="2815" y="501"/>
                  </a:lnTo>
                  <a:lnTo>
                    <a:pt x="2780" y="480"/>
                  </a:lnTo>
                  <a:lnTo>
                    <a:pt x="2744" y="464"/>
                  </a:lnTo>
                  <a:lnTo>
                    <a:pt x="2703" y="452"/>
                  </a:lnTo>
                  <a:lnTo>
                    <a:pt x="2661" y="445"/>
                  </a:lnTo>
                  <a:lnTo>
                    <a:pt x="2615" y="442"/>
                  </a:lnTo>
                  <a:lnTo>
                    <a:pt x="2262" y="442"/>
                  </a:lnTo>
                  <a:close/>
                  <a:moveTo>
                    <a:pt x="496" y="0"/>
                  </a:moveTo>
                  <a:lnTo>
                    <a:pt x="2176" y="0"/>
                  </a:lnTo>
                  <a:lnTo>
                    <a:pt x="2199" y="3"/>
                  </a:lnTo>
                  <a:lnTo>
                    <a:pt x="2219" y="11"/>
                  </a:lnTo>
                  <a:lnTo>
                    <a:pt x="2236" y="24"/>
                  </a:lnTo>
                  <a:lnTo>
                    <a:pt x="2249" y="42"/>
                  </a:lnTo>
                  <a:lnTo>
                    <a:pt x="2257" y="61"/>
                  </a:lnTo>
                  <a:lnTo>
                    <a:pt x="2261" y="84"/>
                  </a:lnTo>
                  <a:lnTo>
                    <a:pt x="2261" y="275"/>
                  </a:lnTo>
                  <a:lnTo>
                    <a:pt x="2614" y="275"/>
                  </a:lnTo>
                  <a:lnTo>
                    <a:pt x="2668" y="277"/>
                  </a:lnTo>
                  <a:lnTo>
                    <a:pt x="2720" y="285"/>
                  </a:lnTo>
                  <a:lnTo>
                    <a:pt x="2771" y="297"/>
                  </a:lnTo>
                  <a:lnTo>
                    <a:pt x="2819" y="314"/>
                  </a:lnTo>
                  <a:lnTo>
                    <a:pt x="2865" y="337"/>
                  </a:lnTo>
                  <a:lnTo>
                    <a:pt x="2909" y="363"/>
                  </a:lnTo>
                  <a:lnTo>
                    <a:pt x="2948" y="394"/>
                  </a:lnTo>
                  <a:lnTo>
                    <a:pt x="2985" y="429"/>
                  </a:lnTo>
                  <a:lnTo>
                    <a:pt x="3016" y="467"/>
                  </a:lnTo>
                  <a:lnTo>
                    <a:pt x="3043" y="507"/>
                  </a:lnTo>
                  <a:lnTo>
                    <a:pt x="3068" y="551"/>
                  </a:lnTo>
                  <a:lnTo>
                    <a:pt x="3088" y="598"/>
                  </a:lnTo>
                  <a:lnTo>
                    <a:pt x="3105" y="647"/>
                  </a:lnTo>
                  <a:lnTo>
                    <a:pt x="3118" y="699"/>
                  </a:lnTo>
                  <a:lnTo>
                    <a:pt x="3128" y="754"/>
                  </a:lnTo>
                  <a:lnTo>
                    <a:pt x="3134" y="811"/>
                  </a:lnTo>
                  <a:lnTo>
                    <a:pt x="3136" y="870"/>
                  </a:lnTo>
                  <a:lnTo>
                    <a:pt x="3136" y="1568"/>
                  </a:lnTo>
                  <a:lnTo>
                    <a:pt x="3133" y="1591"/>
                  </a:lnTo>
                  <a:lnTo>
                    <a:pt x="3124" y="1611"/>
                  </a:lnTo>
                  <a:lnTo>
                    <a:pt x="3111" y="1627"/>
                  </a:lnTo>
                  <a:lnTo>
                    <a:pt x="3094" y="1641"/>
                  </a:lnTo>
                  <a:lnTo>
                    <a:pt x="3074" y="1649"/>
                  </a:lnTo>
                  <a:lnTo>
                    <a:pt x="3051" y="1652"/>
                  </a:lnTo>
                  <a:lnTo>
                    <a:pt x="2864" y="1652"/>
                  </a:lnTo>
                  <a:lnTo>
                    <a:pt x="2852" y="1689"/>
                  </a:lnTo>
                  <a:lnTo>
                    <a:pt x="2837" y="1724"/>
                  </a:lnTo>
                  <a:lnTo>
                    <a:pt x="2817" y="1755"/>
                  </a:lnTo>
                  <a:lnTo>
                    <a:pt x="2793" y="1784"/>
                  </a:lnTo>
                  <a:lnTo>
                    <a:pt x="2765" y="1809"/>
                  </a:lnTo>
                  <a:lnTo>
                    <a:pt x="2735" y="1831"/>
                  </a:lnTo>
                  <a:lnTo>
                    <a:pt x="2701" y="1849"/>
                  </a:lnTo>
                  <a:lnTo>
                    <a:pt x="2665" y="1861"/>
                  </a:lnTo>
                  <a:lnTo>
                    <a:pt x="2627" y="1870"/>
                  </a:lnTo>
                  <a:lnTo>
                    <a:pt x="2588" y="1873"/>
                  </a:lnTo>
                  <a:lnTo>
                    <a:pt x="2548" y="1870"/>
                  </a:lnTo>
                  <a:lnTo>
                    <a:pt x="2510" y="1861"/>
                  </a:lnTo>
                  <a:lnTo>
                    <a:pt x="2474" y="1849"/>
                  </a:lnTo>
                  <a:lnTo>
                    <a:pt x="2441" y="1831"/>
                  </a:lnTo>
                  <a:lnTo>
                    <a:pt x="2410" y="1809"/>
                  </a:lnTo>
                  <a:lnTo>
                    <a:pt x="2382" y="1784"/>
                  </a:lnTo>
                  <a:lnTo>
                    <a:pt x="2358" y="1755"/>
                  </a:lnTo>
                  <a:lnTo>
                    <a:pt x="2339" y="1723"/>
                  </a:lnTo>
                  <a:lnTo>
                    <a:pt x="2323" y="1689"/>
                  </a:lnTo>
                  <a:lnTo>
                    <a:pt x="2312" y="1652"/>
                  </a:lnTo>
                  <a:lnTo>
                    <a:pt x="1303" y="1652"/>
                  </a:lnTo>
                  <a:lnTo>
                    <a:pt x="1292" y="1689"/>
                  </a:lnTo>
                  <a:lnTo>
                    <a:pt x="1276" y="1724"/>
                  </a:lnTo>
                  <a:lnTo>
                    <a:pt x="1256" y="1755"/>
                  </a:lnTo>
                  <a:lnTo>
                    <a:pt x="1232" y="1784"/>
                  </a:lnTo>
                  <a:lnTo>
                    <a:pt x="1205" y="1809"/>
                  </a:lnTo>
                  <a:lnTo>
                    <a:pt x="1174" y="1831"/>
                  </a:lnTo>
                  <a:lnTo>
                    <a:pt x="1141" y="1849"/>
                  </a:lnTo>
                  <a:lnTo>
                    <a:pt x="1105" y="1861"/>
                  </a:lnTo>
                  <a:lnTo>
                    <a:pt x="1067" y="1870"/>
                  </a:lnTo>
                  <a:lnTo>
                    <a:pt x="1027" y="1873"/>
                  </a:lnTo>
                  <a:lnTo>
                    <a:pt x="987" y="1870"/>
                  </a:lnTo>
                  <a:lnTo>
                    <a:pt x="950" y="1861"/>
                  </a:lnTo>
                  <a:lnTo>
                    <a:pt x="913" y="1849"/>
                  </a:lnTo>
                  <a:lnTo>
                    <a:pt x="880" y="1831"/>
                  </a:lnTo>
                  <a:lnTo>
                    <a:pt x="849" y="1809"/>
                  </a:lnTo>
                  <a:lnTo>
                    <a:pt x="822" y="1784"/>
                  </a:lnTo>
                  <a:lnTo>
                    <a:pt x="798" y="1755"/>
                  </a:lnTo>
                  <a:lnTo>
                    <a:pt x="778" y="1724"/>
                  </a:lnTo>
                  <a:lnTo>
                    <a:pt x="762" y="1689"/>
                  </a:lnTo>
                  <a:lnTo>
                    <a:pt x="751" y="1652"/>
                  </a:lnTo>
                  <a:lnTo>
                    <a:pt x="496" y="1652"/>
                  </a:lnTo>
                  <a:lnTo>
                    <a:pt x="473" y="1649"/>
                  </a:lnTo>
                  <a:lnTo>
                    <a:pt x="453" y="1641"/>
                  </a:lnTo>
                  <a:lnTo>
                    <a:pt x="436" y="1627"/>
                  </a:lnTo>
                  <a:lnTo>
                    <a:pt x="423" y="1611"/>
                  </a:lnTo>
                  <a:lnTo>
                    <a:pt x="414" y="1591"/>
                  </a:lnTo>
                  <a:lnTo>
                    <a:pt x="411" y="1568"/>
                  </a:lnTo>
                  <a:lnTo>
                    <a:pt x="411" y="1276"/>
                  </a:lnTo>
                  <a:lnTo>
                    <a:pt x="83" y="1276"/>
                  </a:lnTo>
                  <a:lnTo>
                    <a:pt x="61" y="1273"/>
                  </a:lnTo>
                  <a:lnTo>
                    <a:pt x="41" y="1264"/>
                  </a:lnTo>
                  <a:lnTo>
                    <a:pt x="24" y="1251"/>
                  </a:lnTo>
                  <a:lnTo>
                    <a:pt x="11" y="1234"/>
                  </a:lnTo>
                  <a:lnTo>
                    <a:pt x="2" y="1213"/>
                  </a:lnTo>
                  <a:lnTo>
                    <a:pt x="0" y="1192"/>
                  </a:lnTo>
                  <a:lnTo>
                    <a:pt x="2" y="1170"/>
                  </a:lnTo>
                  <a:lnTo>
                    <a:pt x="11" y="1149"/>
                  </a:lnTo>
                  <a:lnTo>
                    <a:pt x="24" y="1132"/>
                  </a:lnTo>
                  <a:lnTo>
                    <a:pt x="41" y="1119"/>
                  </a:lnTo>
                  <a:lnTo>
                    <a:pt x="61" y="1111"/>
                  </a:lnTo>
                  <a:lnTo>
                    <a:pt x="83" y="1107"/>
                  </a:lnTo>
                  <a:lnTo>
                    <a:pt x="496" y="1107"/>
                  </a:lnTo>
                  <a:lnTo>
                    <a:pt x="519" y="1111"/>
                  </a:lnTo>
                  <a:lnTo>
                    <a:pt x="538" y="1119"/>
                  </a:lnTo>
                  <a:lnTo>
                    <a:pt x="555" y="1132"/>
                  </a:lnTo>
                  <a:lnTo>
                    <a:pt x="569" y="1149"/>
                  </a:lnTo>
                  <a:lnTo>
                    <a:pt x="577" y="1170"/>
                  </a:lnTo>
                  <a:lnTo>
                    <a:pt x="580" y="1192"/>
                  </a:lnTo>
                  <a:lnTo>
                    <a:pt x="580" y="1485"/>
                  </a:lnTo>
                  <a:lnTo>
                    <a:pt x="747" y="1485"/>
                  </a:lnTo>
                  <a:lnTo>
                    <a:pt x="756" y="1486"/>
                  </a:lnTo>
                  <a:lnTo>
                    <a:pt x="764" y="1487"/>
                  </a:lnTo>
                  <a:lnTo>
                    <a:pt x="781" y="1454"/>
                  </a:lnTo>
                  <a:lnTo>
                    <a:pt x="801" y="1422"/>
                  </a:lnTo>
                  <a:lnTo>
                    <a:pt x="825" y="1394"/>
                  </a:lnTo>
                  <a:lnTo>
                    <a:pt x="852" y="1369"/>
                  </a:lnTo>
                  <a:lnTo>
                    <a:pt x="882" y="1349"/>
                  </a:lnTo>
                  <a:lnTo>
                    <a:pt x="916" y="1332"/>
                  </a:lnTo>
                  <a:lnTo>
                    <a:pt x="951" y="1320"/>
                  </a:lnTo>
                  <a:lnTo>
                    <a:pt x="988" y="1311"/>
                  </a:lnTo>
                  <a:lnTo>
                    <a:pt x="1027" y="1308"/>
                  </a:lnTo>
                  <a:lnTo>
                    <a:pt x="1066" y="1311"/>
                  </a:lnTo>
                  <a:lnTo>
                    <a:pt x="1103" y="1318"/>
                  </a:lnTo>
                  <a:lnTo>
                    <a:pt x="1139" y="1331"/>
                  </a:lnTo>
                  <a:lnTo>
                    <a:pt x="1172" y="1349"/>
                  </a:lnTo>
                  <a:lnTo>
                    <a:pt x="1202" y="1369"/>
                  </a:lnTo>
                  <a:lnTo>
                    <a:pt x="1229" y="1393"/>
                  </a:lnTo>
                  <a:lnTo>
                    <a:pt x="1253" y="1421"/>
                  </a:lnTo>
                  <a:lnTo>
                    <a:pt x="1273" y="1453"/>
                  </a:lnTo>
                  <a:lnTo>
                    <a:pt x="1290" y="1486"/>
                  </a:lnTo>
                  <a:lnTo>
                    <a:pt x="1295" y="1485"/>
                  </a:lnTo>
                  <a:lnTo>
                    <a:pt x="1300" y="1485"/>
                  </a:lnTo>
                  <a:lnTo>
                    <a:pt x="2093" y="1485"/>
                  </a:lnTo>
                  <a:lnTo>
                    <a:pt x="2093" y="167"/>
                  </a:lnTo>
                  <a:lnTo>
                    <a:pt x="580" y="167"/>
                  </a:lnTo>
                  <a:lnTo>
                    <a:pt x="580" y="461"/>
                  </a:lnTo>
                  <a:lnTo>
                    <a:pt x="577" y="482"/>
                  </a:lnTo>
                  <a:lnTo>
                    <a:pt x="569" y="503"/>
                  </a:lnTo>
                  <a:lnTo>
                    <a:pt x="555" y="520"/>
                  </a:lnTo>
                  <a:lnTo>
                    <a:pt x="538" y="533"/>
                  </a:lnTo>
                  <a:lnTo>
                    <a:pt x="519" y="542"/>
                  </a:lnTo>
                  <a:lnTo>
                    <a:pt x="496" y="545"/>
                  </a:lnTo>
                  <a:lnTo>
                    <a:pt x="83" y="545"/>
                  </a:lnTo>
                  <a:lnTo>
                    <a:pt x="61" y="542"/>
                  </a:lnTo>
                  <a:lnTo>
                    <a:pt x="41" y="533"/>
                  </a:lnTo>
                  <a:lnTo>
                    <a:pt x="24" y="520"/>
                  </a:lnTo>
                  <a:lnTo>
                    <a:pt x="11" y="503"/>
                  </a:lnTo>
                  <a:lnTo>
                    <a:pt x="2" y="482"/>
                  </a:lnTo>
                  <a:lnTo>
                    <a:pt x="0" y="461"/>
                  </a:lnTo>
                  <a:lnTo>
                    <a:pt x="2" y="438"/>
                  </a:lnTo>
                  <a:lnTo>
                    <a:pt x="11" y="418"/>
                  </a:lnTo>
                  <a:lnTo>
                    <a:pt x="24" y="401"/>
                  </a:lnTo>
                  <a:lnTo>
                    <a:pt x="41" y="388"/>
                  </a:lnTo>
                  <a:lnTo>
                    <a:pt x="61" y="380"/>
                  </a:lnTo>
                  <a:lnTo>
                    <a:pt x="83" y="376"/>
                  </a:lnTo>
                  <a:lnTo>
                    <a:pt x="411" y="376"/>
                  </a:lnTo>
                  <a:lnTo>
                    <a:pt x="411" y="84"/>
                  </a:lnTo>
                  <a:lnTo>
                    <a:pt x="414" y="61"/>
                  </a:lnTo>
                  <a:lnTo>
                    <a:pt x="423" y="42"/>
                  </a:lnTo>
                  <a:lnTo>
                    <a:pt x="436" y="24"/>
                  </a:lnTo>
                  <a:lnTo>
                    <a:pt x="453" y="11"/>
                  </a:lnTo>
                  <a:lnTo>
                    <a:pt x="473" y="3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10">
              <a:extLst>
                <a:ext uri="{FF2B5EF4-FFF2-40B4-BE49-F238E27FC236}">
                  <a16:creationId xmlns:a16="http://schemas.microsoft.com/office/drawing/2014/main" id="{99C89D28-1978-4934-A07F-662336921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7550" y="5983288"/>
              <a:ext cx="319088" cy="104775"/>
            </a:xfrm>
            <a:custGeom>
              <a:avLst/>
              <a:gdLst>
                <a:gd name="T0" fmla="*/ 1544 w 1807"/>
                <a:gd name="T1" fmla="*/ 4 h 594"/>
                <a:gd name="T2" fmla="*/ 1576 w 1807"/>
                <a:gd name="T3" fmla="*/ 24 h 594"/>
                <a:gd name="T4" fmla="*/ 1785 w 1807"/>
                <a:gd name="T5" fmla="*/ 232 h 594"/>
                <a:gd name="T6" fmla="*/ 1788 w 1807"/>
                <a:gd name="T7" fmla="*/ 236 h 594"/>
                <a:gd name="T8" fmla="*/ 1790 w 1807"/>
                <a:gd name="T9" fmla="*/ 240 h 594"/>
                <a:gd name="T10" fmla="*/ 1792 w 1807"/>
                <a:gd name="T11" fmla="*/ 242 h 594"/>
                <a:gd name="T12" fmla="*/ 1795 w 1807"/>
                <a:gd name="T13" fmla="*/ 248 h 594"/>
                <a:gd name="T14" fmla="*/ 1797 w 1807"/>
                <a:gd name="T15" fmla="*/ 251 h 594"/>
                <a:gd name="T16" fmla="*/ 1799 w 1807"/>
                <a:gd name="T17" fmla="*/ 257 h 594"/>
                <a:gd name="T18" fmla="*/ 1801 w 1807"/>
                <a:gd name="T19" fmla="*/ 260 h 594"/>
                <a:gd name="T20" fmla="*/ 1802 w 1807"/>
                <a:gd name="T21" fmla="*/ 263 h 594"/>
                <a:gd name="T22" fmla="*/ 1803 w 1807"/>
                <a:gd name="T23" fmla="*/ 267 h 594"/>
                <a:gd name="T24" fmla="*/ 1803 w 1807"/>
                <a:gd name="T25" fmla="*/ 271 h 594"/>
                <a:gd name="T26" fmla="*/ 1804 w 1807"/>
                <a:gd name="T27" fmla="*/ 275 h 594"/>
                <a:gd name="T28" fmla="*/ 1805 w 1807"/>
                <a:gd name="T29" fmla="*/ 280 h 594"/>
                <a:gd name="T30" fmla="*/ 1807 w 1807"/>
                <a:gd name="T31" fmla="*/ 282 h 594"/>
                <a:gd name="T32" fmla="*/ 1807 w 1807"/>
                <a:gd name="T33" fmla="*/ 300 h 594"/>
                <a:gd name="T34" fmla="*/ 1805 w 1807"/>
                <a:gd name="T35" fmla="*/ 302 h 594"/>
                <a:gd name="T36" fmla="*/ 1805 w 1807"/>
                <a:gd name="T37" fmla="*/ 306 h 594"/>
                <a:gd name="T38" fmla="*/ 1804 w 1807"/>
                <a:gd name="T39" fmla="*/ 310 h 594"/>
                <a:gd name="T40" fmla="*/ 1803 w 1807"/>
                <a:gd name="T41" fmla="*/ 314 h 594"/>
                <a:gd name="T42" fmla="*/ 1802 w 1807"/>
                <a:gd name="T43" fmla="*/ 318 h 594"/>
                <a:gd name="T44" fmla="*/ 1801 w 1807"/>
                <a:gd name="T45" fmla="*/ 321 h 594"/>
                <a:gd name="T46" fmla="*/ 1800 w 1807"/>
                <a:gd name="T47" fmla="*/ 325 h 594"/>
                <a:gd name="T48" fmla="*/ 1799 w 1807"/>
                <a:gd name="T49" fmla="*/ 327 h 594"/>
                <a:gd name="T50" fmla="*/ 1797 w 1807"/>
                <a:gd name="T51" fmla="*/ 332 h 594"/>
                <a:gd name="T52" fmla="*/ 1795 w 1807"/>
                <a:gd name="T53" fmla="*/ 335 h 594"/>
                <a:gd name="T54" fmla="*/ 1792 w 1807"/>
                <a:gd name="T55" fmla="*/ 341 h 594"/>
                <a:gd name="T56" fmla="*/ 1790 w 1807"/>
                <a:gd name="T57" fmla="*/ 344 h 594"/>
                <a:gd name="T58" fmla="*/ 1788 w 1807"/>
                <a:gd name="T59" fmla="*/ 347 h 594"/>
                <a:gd name="T60" fmla="*/ 1785 w 1807"/>
                <a:gd name="T61" fmla="*/ 351 h 594"/>
                <a:gd name="T62" fmla="*/ 1566 w 1807"/>
                <a:gd name="T63" fmla="*/ 569 h 594"/>
                <a:gd name="T64" fmla="*/ 1527 w 1807"/>
                <a:gd name="T65" fmla="*/ 591 h 594"/>
                <a:gd name="T66" fmla="*/ 1490 w 1807"/>
                <a:gd name="T67" fmla="*/ 592 h 594"/>
                <a:gd name="T68" fmla="*/ 1460 w 1807"/>
                <a:gd name="T69" fmla="*/ 581 h 594"/>
                <a:gd name="T70" fmla="*/ 1434 w 1807"/>
                <a:gd name="T71" fmla="*/ 555 h 594"/>
                <a:gd name="T72" fmla="*/ 1422 w 1807"/>
                <a:gd name="T73" fmla="*/ 519 h 594"/>
                <a:gd name="T74" fmla="*/ 1426 w 1807"/>
                <a:gd name="T75" fmla="*/ 483 h 594"/>
                <a:gd name="T76" fmla="*/ 1446 w 1807"/>
                <a:gd name="T77" fmla="*/ 451 h 594"/>
                <a:gd name="T78" fmla="*/ 84 w 1807"/>
                <a:gd name="T79" fmla="*/ 374 h 594"/>
                <a:gd name="T80" fmla="*/ 42 w 1807"/>
                <a:gd name="T81" fmla="*/ 362 h 594"/>
                <a:gd name="T82" fmla="*/ 11 w 1807"/>
                <a:gd name="T83" fmla="*/ 332 h 594"/>
                <a:gd name="T84" fmla="*/ 0 w 1807"/>
                <a:gd name="T85" fmla="*/ 289 h 594"/>
                <a:gd name="T86" fmla="*/ 11 w 1807"/>
                <a:gd name="T87" fmla="*/ 247 h 594"/>
                <a:gd name="T88" fmla="*/ 42 w 1807"/>
                <a:gd name="T89" fmla="*/ 217 h 594"/>
                <a:gd name="T90" fmla="*/ 84 w 1807"/>
                <a:gd name="T91" fmla="*/ 205 h 594"/>
                <a:gd name="T92" fmla="*/ 1456 w 1807"/>
                <a:gd name="T93" fmla="*/ 143 h 594"/>
                <a:gd name="T94" fmla="*/ 1437 w 1807"/>
                <a:gd name="T95" fmla="*/ 111 h 594"/>
                <a:gd name="T96" fmla="*/ 1433 w 1807"/>
                <a:gd name="T97" fmla="*/ 74 h 594"/>
                <a:gd name="T98" fmla="*/ 1444 w 1807"/>
                <a:gd name="T99" fmla="*/ 39 h 594"/>
                <a:gd name="T100" fmla="*/ 1472 w 1807"/>
                <a:gd name="T101" fmla="*/ 12 h 594"/>
                <a:gd name="T102" fmla="*/ 1508 w 1807"/>
                <a:gd name="T10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07" h="594">
                  <a:moveTo>
                    <a:pt x="1525" y="0"/>
                  </a:moveTo>
                  <a:lnTo>
                    <a:pt x="1544" y="4"/>
                  </a:lnTo>
                  <a:lnTo>
                    <a:pt x="1561" y="12"/>
                  </a:lnTo>
                  <a:lnTo>
                    <a:pt x="1576" y="24"/>
                  </a:lnTo>
                  <a:lnTo>
                    <a:pt x="1783" y="230"/>
                  </a:lnTo>
                  <a:lnTo>
                    <a:pt x="1785" y="232"/>
                  </a:lnTo>
                  <a:lnTo>
                    <a:pt x="1786" y="234"/>
                  </a:lnTo>
                  <a:lnTo>
                    <a:pt x="1788" y="236"/>
                  </a:lnTo>
                  <a:lnTo>
                    <a:pt x="1789" y="239"/>
                  </a:lnTo>
                  <a:lnTo>
                    <a:pt x="1790" y="240"/>
                  </a:lnTo>
                  <a:lnTo>
                    <a:pt x="1791" y="241"/>
                  </a:lnTo>
                  <a:lnTo>
                    <a:pt x="1792" y="242"/>
                  </a:lnTo>
                  <a:lnTo>
                    <a:pt x="1793" y="244"/>
                  </a:lnTo>
                  <a:lnTo>
                    <a:pt x="1795" y="248"/>
                  </a:lnTo>
                  <a:lnTo>
                    <a:pt x="1796" y="249"/>
                  </a:lnTo>
                  <a:lnTo>
                    <a:pt x="1797" y="251"/>
                  </a:lnTo>
                  <a:lnTo>
                    <a:pt x="1799" y="255"/>
                  </a:lnTo>
                  <a:lnTo>
                    <a:pt x="1799" y="257"/>
                  </a:lnTo>
                  <a:lnTo>
                    <a:pt x="1800" y="258"/>
                  </a:lnTo>
                  <a:lnTo>
                    <a:pt x="1801" y="260"/>
                  </a:lnTo>
                  <a:lnTo>
                    <a:pt x="1801" y="262"/>
                  </a:lnTo>
                  <a:lnTo>
                    <a:pt x="1802" y="263"/>
                  </a:lnTo>
                  <a:lnTo>
                    <a:pt x="1802" y="265"/>
                  </a:lnTo>
                  <a:lnTo>
                    <a:pt x="1803" y="267"/>
                  </a:lnTo>
                  <a:lnTo>
                    <a:pt x="1803" y="269"/>
                  </a:lnTo>
                  <a:lnTo>
                    <a:pt x="1803" y="271"/>
                  </a:lnTo>
                  <a:lnTo>
                    <a:pt x="1804" y="273"/>
                  </a:lnTo>
                  <a:lnTo>
                    <a:pt x="1804" y="275"/>
                  </a:lnTo>
                  <a:lnTo>
                    <a:pt x="1805" y="277"/>
                  </a:lnTo>
                  <a:lnTo>
                    <a:pt x="1805" y="280"/>
                  </a:lnTo>
                  <a:lnTo>
                    <a:pt x="1805" y="281"/>
                  </a:lnTo>
                  <a:lnTo>
                    <a:pt x="1807" y="282"/>
                  </a:lnTo>
                  <a:lnTo>
                    <a:pt x="1807" y="283"/>
                  </a:lnTo>
                  <a:lnTo>
                    <a:pt x="1807" y="300"/>
                  </a:lnTo>
                  <a:lnTo>
                    <a:pt x="1805" y="301"/>
                  </a:lnTo>
                  <a:lnTo>
                    <a:pt x="1805" y="302"/>
                  </a:lnTo>
                  <a:lnTo>
                    <a:pt x="1805" y="304"/>
                  </a:lnTo>
                  <a:lnTo>
                    <a:pt x="1805" y="306"/>
                  </a:lnTo>
                  <a:lnTo>
                    <a:pt x="1804" y="308"/>
                  </a:lnTo>
                  <a:lnTo>
                    <a:pt x="1804" y="310"/>
                  </a:lnTo>
                  <a:lnTo>
                    <a:pt x="1803" y="312"/>
                  </a:lnTo>
                  <a:lnTo>
                    <a:pt x="1803" y="314"/>
                  </a:lnTo>
                  <a:lnTo>
                    <a:pt x="1803" y="317"/>
                  </a:lnTo>
                  <a:lnTo>
                    <a:pt x="1802" y="318"/>
                  </a:lnTo>
                  <a:lnTo>
                    <a:pt x="1802" y="319"/>
                  </a:lnTo>
                  <a:lnTo>
                    <a:pt x="1801" y="321"/>
                  </a:lnTo>
                  <a:lnTo>
                    <a:pt x="1801" y="323"/>
                  </a:lnTo>
                  <a:lnTo>
                    <a:pt x="1800" y="325"/>
                  </a:lnTo>
                  <a:lnTo>
                    <a:pt x="1800" y="326"/>
                  </a:lnTo>
                  <a:lnTo>
                    <a:pt x="1799" y="327"/>
                  </a:lnTo>
                  <a:lnTo>
                    <a:pt x="1799" y="328"/>
                  </a:lnTo>
                  <a:lnTo>
                    <a:pt x="1797" y="332"/>
                  </a:lnTo>
                  <a:lnTo>
                    <a:pt x="1796" y="334"/>
                  </a:lnTo>
                  <a:lnTo>
                    <a:pt x="1795" y="335"/>
                  </a:lnTo>
                  <a:lnTo>
                    <a:pt x="1793" y="340"/>
                  </a:lnTo>
                  <a:lnTo>
                    <a:pt x="1792" y="341"/>
                  </a:lnTo>
                  <a:lnTo>
                    <a:pt x="1791" y="343"/>
                  </a:lnTo>
                  <a:lnTo>
                    <a:pt x="1790" y="344"/>
                  </a:lnTo>
                  <a:lnTo>
                    <a:pt x="1789" y="346"/>
                  </a:lnTo>
                  <a:lnTo>
                    <a:pt x="1788" y="347"/>
                  </a:lnTo>
                  <a:lnTo>
                    <a:pt x="1786" y="349"/>
                  </a:lnTo>
                  <a:lnTo>
                    <a:pt x="1785" y="351"/>
                  </a:lnTo>
                  <a:lnTo>
                    <a:pt x="1783" y="353"/>
                  </a:lnTo>
                  <a:lnTo>
                    <a:pt x="1566" y="569"/>
                  </a:lnTo>
                  <a:lnTo>
                    <a:pt x="1547" y="583"/>
                  </a:lnTo>
                  <a:lnTo>
                    <a:pt x="1527" y="591"/>
                  </a:lnTo>
                  <a:lnTo>
                    <a:pt x="1505" y="594"/>
                  </a:lnTo>
                  <a:lnTo>
                    <a:pt x="1490" y="592"/>
                  </a:lnTo>
                  <a:lnTo>
                    <a:pt x="1474" y="588"/>
                  </a:lnTo>
                  <a:lnTo>
                    <a:pt x="1460" y="581"/>
                  </a:lnTo>
                  <a:lnTo>
                    <a:pt x="1446" y="569"/>
                  </a:lnTo>
                  <a:lnTo>
                    <a:pt x="1434" y="555"/>
                  </a:lnTo>
                  <a:lnTo>
                    <a:pt x="1426" y="537"/>
                  </a:lnTo>
                  <a:lnTo>
                    <a:pt x="1422" y="519"/>
                  </a:lnTo>
                  <a:lnTo>
                    <a:pt x="1422" y="501"/>
                  </a:lnTo>
                  <a:lnTo>
                    <a:pt x="1426" y="483"/>
                  </a:lnTo>
                  <a:lnTo>
                    <a:pt x="1434" y="466"/>
                  </a:lnTo>
                  <a:lnTo>
                    <a:pt x="1446" y="451"/>
                  </a:lnTo>
                  <a:lnTo>
                    <a:pt x="1518" y="374"/>
                  </a:lnTo>
                  <a:lnTo>
                    <a:pt x="84" y="374"/>
                  </a:lnTo>
                  <a:lnTo>
                    <a:pt x="61" y="371"/>
                  </a:lnTo>
                  <a:lnTo>
                    <a:pt x="42" y="362"/>
                  </a:lnTo>
                  <a:lnTo>
                    <a:pt x="25" y="349"/>
                  </a:lnTo>
                  <a:lnTo>
                    <a:pt x="11" y="332"/>
                  </a:lnTo>
                  <a:lnTo>
                    <a:pt x="3" y="311"/>
                  </a:lnTo>
                  <a:lnTo>
                    <a:pt x="0" y="289"/>
                  </a:lnTo>
                  <a:lnTo>
                    <a:pt x="3" y="268"/>
                  </a:lnTo>
                  <a:lnTo>
                    <a:pt x="11" y="247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1" y="208"/>
                  </a:lnTo>
                  <a:lnTo>
                    <a:pt x="84" y="205"/>
                  </a:lnTo>
                  <a:lnTo>
                    <a:pt x="1519" y="205"/>
                  </a:lnTo>
                  <a:lnTo>
                    <a:pt x="1456" y="143"/>
                  </a:lnTo>
                  <a:lnTo>
                    <a:pt x="1444" y="128"/>
                  </a:lnTo>
                  <a:lnTo>
                    <a:pt x="1437" y="111"/>
                  </a:lnTo>
                  <a:lnTo>
                    <a:pt x="1433" y="93"/>
                  </a:lnTo>
                  <a:lnTo>
                    <a:pt x="1433" y="74"/>
                  </a:lnTo>
                  <a:lnTo>
                    <a:pt x="1437" y="57"/>
                  </a:lnTo>
                  <a:lnTo>
                    <a:pt x="1444" y="39"/>
                  </a:lnTo>
                  <a:lnTo>
                    <a:pt x="1456" y="24"/>
                  </a:lnTo>
                  <a:lnTo>
                    <a:pt x="1472" y="12"/>
                  </a:lnTo>
                  <a:lnTo>
                    <a:pt x="1489" y="4"/>
                  </a:lnTo>
                  <a:lnTo>
                    <a:pt x="1508" y="0"/>
                  </a:lnTo>
                  <a:lnTo>
                    <a:pt x="15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320D50-0A55-4FE2-B5B4-4094310EC1BD}"/>
              </a:ext>
            </a:extLst>
          </p:cNvPr>
          <p:cNvGrpSpPr/>
          <p:nvPr/>
        </p:nvGrpSpPr>
        <p:grpSpPr>
          <a:xfrm>
            <a:off x="5226437" y="1735156"/>
            <a:ext cx="454025" cy="493713"/>
            <a:chOff x="10979150" y="3490913"/>
            <a:chExt cx="454025" cy="493713"/>
          </a:xfrm>
          <a:solidFill>
            <a:schemeClr val="bg1"/>
          </a:solidFill>
        </p:grpSpPr>
        <p:sp>
          <p:nvSpPr>
            <p:cNvPr id="77" name="Freeform 194">
              <a:extLst>
                <a:ext uri="{FF2B5EF4-FFF2-40B4-BE49-F238E27FC236}">
                  <a16:creationId xmlns:a16="http://schemas.microsoft.com/office/drawing/2014/main" id="{9014EB02-CAA2-4444-B107-0EF477F23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2175" y="3563938"/>
              <a:ext cx="307975" cy="420688"/>
            </a:xfrm>
            <a:custGeom>
              <a:avLst/>
              <a:gdLst>
                <a:gd name="T0" fmla="*/ 901 w 2139"/>
                <a:gd name="T1" fmla="*/ 2601 h 2915"/>
                <a:gd name="T2" fmla="*/ 944 w 2139"/>
                <a:gd name="T3" fmla="*/ 2661 h 2915"/>
                <a:gd name="T4" fmla="*/ 1198 w 2139"/>
                <a:gd name="T5" fmla="*/ 2641 h 2915"/>
                <a:gd name="T6" fmla="*/ 1258 w 2139"/>
                <a:gd name="T7" fmla="*/ 2598 h 2915"/>
                <a:gd name="T8" fmla="*/ 1069 w 2139"/>
                <a:gd name="T9" fmla="*/ 127 h 2915"/>
                <a:gd name="T10" fmla="*/ 771 w 2139"/>
                <a:gd name="T11" fmla="*/ 175 h 2915"/>
                <a:gd name="T12" fmla="*/ 513 w 2139"/>
                <a:gd name="T13" fmla="*/ 310 h 2915"/>
                <a:gd name="T14" fmla="*/ 308 w 2139"/>
                <a:gd name="T15" fmla="*/ 516 h 2915"/>
                <a:gd name="T16" fmla="*/ 174 w 2139"/>
                <a:gd name="T17" fmla="*/ 777 h 2915"/>
                <a:gd name="T18" fmla="*/ 126 w 2139"/>
                <a:gd name="T19" fmla="*/ 1077 h 2915"/>
                <a:gd name="T20" fmla="*/ 173 w 2139"/>
                <a:gd name="T21" fmla="*/ 1374 h 2915"/>
                <a:gd name="T22" fmla="*/ 305 w 2139"/>
                <a:gd name="T23" fmla="*/ 1634 h 2915"/>
                <a:gd name="T24" fmla="*/ 510 w 2139"/>
                <a:gd name="T25" fmla="*/ 1843 h 2915"/>
                <a:gd name="T26" fmla="*/ 774 w 2139"/>
                <a:gd name="T27" fmla="*/ 1980 h 2915"/>
                <a:gd name="T28" fmla="*/ 816 w 2139"/>
                <a:gd name="T29" fmla="*/ 2024 h 2915"/>
                <a:gd name="T30" fmla="*/ 1322 w 2139"/>
                <a:gd name="T31" fmla="*/ 2039 h 2915"/>
                <a:gd name="T32" fmla="*/ 1350 w 2139"/>
                <a:gd name="T33" fmla="*/ 1986 h 2915"/>
                <a:gd name="T34" fmla="*/ 1568 w 2139"/>
                <a:gd name="T35" fmla="*/ 1884 h 2915"/>
                <a:gd name="T36" fmla="*/ 1789 w 2139"/>
                <a:gd name="T37" fmla="*/ 1693 h 2915"/>
                <a:gd name="T38" fmla="*/ 1942 w 2139"/>
                <a:gd name="T39" fmla="*/ 1443 h 2915"/>
                <a:gd name="T40" fmla="*/ 2010 w 2139"/>
                <a:gd name="T41" fmla="*/ 1154 h 2915"/>
                <a:gd name="T42" fmla="*/ 1985 w 2139"/>
                <a:gd name="T43" fmla="*/ 849 h 2915"/>
                <a:gd name="T44" fmla="*/ 1872 w 2139"/>
                <a:gd name="T45" fmla="*/ 577 h 2915"/>
                <a:gd name="T46" fmla="*/ 1683 w 2139"/>
                <a:gd name="T47" fmla="*/ 356 h 2915"/>
                <a:gd name="T48" fmla="*/ 1436 w 2139"/>
                <a:gd name="T49" fmla="*/ 202 h 2915"/>
                <a:gd name="T50" fmla="*/ 1147 w 2139"/>
                <a:gd name="T51" fmla="*/ 130 h 2915"/>
                <a:gd name="T52" fmla="*/ 1235 w 2139"/>
                <a:gd name="T53" fmla="*/ 13 h 2915"/>
                <a:gd name="T54" fmla="*/ 1539 w 2139"/>
                <a:gd name="T55" fmla="*/ 109 h 2915"/>
                <a:gd name="T56" fmla="*/ 1798 w 2139"/>
                <a:gd name="T57" fmla="*/ 289 h 2915"/>
                <a:gd name="T58" fmla="*/ 1993 w 2139"/>
                <a:gd name="T59" fmla="*/ 534 h 2915"/>
                <a:gd name="T60" fmla="*/ 2111 w 2139"/>
                <a:gd name="T61" fmla="*/ 831 h 2915"/>
                <a:gd name="T62" fmla="*/ 2137 w 2139"/>
                <a:gd name="T63" fmla="*/ 1156 h 2915"/>
                <a:gd name="T64" fmla="*/ 2071 w 2139"/>
                <a:gd name="T65" fmla="*/ 1457 h 2915"/>
                <a:gd name="T66" fmla="*/ 1928 w 2139"/>
                <a:gd name="T67" fmla="*/ 1722 h 2915"/>
                <a:gd name="T68" fmla="*/ 1715 w 2139"/>
                <a:gd name="T69" fmla="*/ 1936 h 2915"/>
                <a:gd name="T70" fmla="*/ 1447 w 2139"/>
                <a:gd name="T71" fmla="*/ 2085 h 2915"/>
                <a:gd name="T72" fmla="*/ 1421 w 2139"/>
                <a:gd name="T73" fmla="*/ 2712 h 2915"/>
                <a:gd name="T74" fmla="*/ 1322 w 2139"/>
                <a:gd name="T75" fmla="*/ 2851 h 2915"/>
                <a:gd name="T76" fmla="*/ 1279 w 2139"/>
                <a:gd name="T77" fmla="*/ 2912 h 2915"/>
                <a:gd name="T78" fmla="*/ 843 w 2139"/>
                <a:gd name="T79" fmla="*/ 2902 h 2915"/>
                <a:gd name="T80" fmla="*/ 817 w 2139"/>
                <a:gd name="T81" fmla="*/ 2725 h 2915"/>
                <a:gd name="T82" fmla="*/ 704 w 2139"/>
                <a:gd name="T83" fmla="*/ 2699 h 2915"/>
                <a:gd name="T84" fmla="*/ 620 w 2139"/>
                <a:gd name="T85" fmla="*/ 2054 h 2915"/>
                <a:gd name="T86" fmla="*/ 365 w 2139"/>
                <a:gd name="T87" fmla="*/ 1888 h 2915"/>
                <a:gd name="T88" fmla="*/ 168 w 2139"/>
                <a:gd name="T89" fmla="*/ 1659 h 2915"/>
                <a:gd name="T90" fmla="*/ 44 w 2139"/>
                <a:gd name="T91" fmla="*/ 1385 h 2915"/>
                <a:gd name="T92" fmla="*/ 0 w 2139"/>
                <a:gd name="T93" fmla="*/ 1077 h 2915"/>
                <a:gd name="T94" fmla="*/ 49 w 2139"/>
                <a:gd name="T95" fmla="*/ 753 h 2915"/>
                <a:gd name="T96" fmla="*/ 188 w 2139"/>
                <a:gd name="T97" fmla="*/ 467 h 2915"/>
                <a:gd name="T98" fmla="*/ 401 w 2139"/>
                <a:gd name="T99" fmla="*/ 237 h 2915"/>
                <a:gd name="T100" fmla="*/ 672 w 2139"/>
                <a:gd name="T101" fmla="*/ 77 h 2915"/>
                <a:gd name="T102" fmla="*/ 986 w 2139"/>
                <a:gd name="T103" fmla="*/ 3 h 2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9" h="2915">
                  <a:moveTo>
                    <a:pt x="817" y="2281"/>
                  </a:moveTo>
                  <a:lnTo>
                    <a:pt x="817" y="2598"/>
                  </a:lnTo>
                  <a:lnTo>
                    <a:pt x="881" y="2598"/>
                  </a:lnTo>
                  <a:lnTo>
                    <a:pt x="901" y="2601"/>
                  </a:lnTo>
                  <a:lnTo>
                    <a:pt x="918" y="2611"/>
                  </a:lnTo>
                  <a:lnTo>
                    <a:pt x="931" y="2624"/>
                  </a:lnTo>
                  <a:lnTo>
                    <a:pt x="941" y="2641"/>
                  </a:lnTo>
                  <a:lnTo>
                    <a:pt x="944" y="2661"/>
                  </a:lnTo>
                  <a:lnTo>
                    <a:pt x="944" y="2788"/>
                  </a:lnTo>
                  <a:lnTo>
                    <a:pt x="1195" y="2788"/>
                  </a:lnTo>
                  <a:lnTo>
                    <a:pt x="1195" y="2661"/>
                  </a:lnTo>
                  <a:lnTo>
                    <a:pt x="1198" y="2641"/>
                  </a:lnTo>
                  <a:lnTo>
                    <a:pt x="1208" y="2624"/>
                  </a:lnTo>
                  <a:lnTo>
                    <a:pt x="1221" y="2611"/>
                  </a:lnTo>
                  <a:lnTo>
                    <a:pt x="1238" y="2601"/>
                  </a:lnTo>
                  <a:lnTo>
                    <a:pt x="1258" y="2598"/>
                  </a:lnTo>
                  <a:lnTo>
                    <a:pt x="1322" y="2598"/>
                  </a:lnTo>
                  <a:lnTo>
                    <a:pt x="1322" y="2281"/>
                  </a:lnTo>
                  <a:lnTo>
                    <a:pt x="817" y="2281"/>
                  </a:lnTo>
                  <a:close/>
                  <a:moveTo>
                    <a:pt x="1069" y="127"/>
                  </a:moveTo>
                  <a:lnTo>
                    <a:pt x="992" y="130"/>
                  </a:lnTo>
                  <a:lnTo>
                    <a:pt x="916" y="140"/>
                  </a:lnTo>
                  <a:lnTo>
                    <a:pt x="843" y="155"/>
                  </a:lnTo>
                  <a:lnTo>
                    <a:pt x="771" y="175"/>
                  </a:lnTo>
                  <a:lnTo>
                    <a:pt x="703" y="202"/>
                  </a:lnTo>
                  <a:lnTo>
                    <a:pt x="636" y="234"/>
                  </a:lnTo>
                  <a:lnTo>
                    <a:pt x="573" y="269"/>
                  </a:lnTo>
                  <a:lnTo>
                    <a:pt x="513" y="310"/>
                  </a:lnTo>
                  <a:lnTo>
                    <a:pt x="456" y="356"/>
                  </a:lnTo>
                  <a:lnTo>
                    <a:pt x="402" y="405"/>
                  </a:lnTo>
                  <a:lnTo>
                    <a:pt x="353" y="459"/>
                  </a:lnTo>
                  <a:lnTo>
                    <a:pt x="308" y="516"/>
                  </a:lnTo>
                  <a:lnTo>
                    <a:pt x="267" y="577"/>
                  </a:lnTo>
                  <a:lnTo>
                    <a:pt x="231" y="641"/>
                  </a:lnTo>
                  <a:lnTo>
                    <a:pt x="200" y="708"/>
                  </a:lnTo>
                  <a:lnTo>
                    <a:pt x="174" y="777"/>
                  </a:lnTo>
                  <a:lnTo>
                    <a:pt x="153" y="849"/>
                  </a:lnTo>
                  <a:lnTo>
                    <a:pt x="138" y="924"/>
                  </a:lnTo>
                  <a:lnTo>
                    <a:pt x="129" y="999"/>
                  </a:lnTo>
                  <a:lnTo>
                    <a:pt x="126" y="1077"/>
                  </a:lnTo>
                  <a:lnTo>
                    <a:pt x="129" y="1154"/>
                  </a:lnTo>
                  <a:lnTo>
                    <a:pt x="137" y="1229"/>
                  </a:lnTo>
                  <a:lnTo>
                    <a:pt x="152" y="1303"/>
                  </a:lnTo>
                  <a:lnTo>
                    <a:pt x="173" y="1374"/>
                  </a:lnTo>
                  <a:lnTo>
                    <a:pt x="197" y="1443"/>
                  </a:lnTo>
                  <a:lnTo>
                    <a:pt x="229" y="1510"/>
                  </a:lnTo>
                  <a:lnTo>
                    <a:pt x="264" y="1574"/>
                  </a:lnTo>
                  <a:lnTo>
                    <a:pt x="305" y="1634"/>
                  </a:lnTo>
                  <a:lnTo>
                    <a:pt x="350" y="1693"/>
                  </a:lnTo>
                  <a:lnTo>
                    <a:pt x="399" y="1747"/>
                  </a:lnTo>
                  <a:lnTo>
                    <a:pt x="452" y="1796"/>
                  </a:lnTo>
                  <a:lnTo>
                    <a:pt x="510" y="1843"/>
                  </a:lnTo>
                  <a:lnTo>
                    <a:pt x="571" y="1884"/>
                  </a:lnTo>
                  <a:lnTo>
                    <a:pt x="635" y="1920"/>
                  </a:lnTo>
                  <a:lnTo>
                    <a:pt x="704" y="1953"/>
                  </a:lnTo>
                  <a:lnTo>
                    <a:pt x="774" y="1980"/>
                  </a:lnTo>
                  <a:lnTo>
                    <a:pt x="788" y="1986"/>
                  </a:lnTo>
                  <a:lnTo>
                    <a:pt x="801" y="1997"/>
                  </a:lnTo>
                  <a:lnTo>
                    <a:pt x="810" y="2009"/>
                  </a:lnTo>
                  <a:lnTo>
                    <a:pt x="816" y="2024"/>
                  </a:lnTo>
                  <a:lnTo>
                    <a:pt x="817" y="2039"/>
                  </a:lnTo>
                  <a:lnTo>
                    <a:pt x="817" y="2155"/>
                  </a:lnTo>
                  <a:lnTo>
                    <a:pt x="1322" y="2155"/>
                  </a:lnTo>
                  <a:lnTo>
                    <a:pt x="1322" y="2039"/>
                  </a:lnTo>
                  <a:lnTo>
                    <a:pt x="1323" y="2024"/>
                  </a:lnTo>
                  <a:lnTo>
                    <a:pt x="1329" y="2009"/>
                  </a:lnTo>
                  <a:lnTo>
                    <a:pt x="1338" y="1997"/>
                  </a:lnTo>
                  <a:lnTo>
                    <a:pt x="1350" y="1986"/>
                  </a:lnTo>
                  <a:lnTo>
                    <a:pt x="1364" y="1980"/>
                  </a:lnTo>
                  <a:lnTo>
                    <a:pt x="1435" y="1953"/>
                  </a:lnTo>
                  <a:lnTo>
                    <a:pt x="1504" y="1920"/>
                  </a:lnTo>
                  <a:lnTo>
                    <a:pt x="1568" y="1884"/>
                  </a:lnTo>
                  <a:lnTo>
                    <a:pt x="1629" y="1843"/>
                  </a:lnTo>
                  <a:lnTo>
                    <a:pt x="1687" y="1796"/>
                  </a:lnTo>
                  <a:lnTo>
                    <a:pt x="1740" y="1747"/>
                  </a:lnTo>
                  <a:lnTo>
                    <a:pt x="1789" y="1693"/>
                  </a:lnTo>
                  <a:lnTo>
                    <a:pt x="1834" y="1634"/>
                  </a:lnTo>
                  <a:lnTo>
                    <a:pt x="1875" y="1574"/>
                  </a:lnTo>
                  <a:lnTo>
                    <a:pt x="1910" y="1510"/>
                  </a:lnTo>
                  <a:lnTo>
                    <a:pt x="1942" y="1443"/>
                  </a:lnTo>
                  <a:lnTo>
                    <a:pt x="1966" y="1374"/>
                  </a:lnTo>
                  <a:lnTo>
                    <a:pt x="1987" y="1303"/>
                  </a:lnTo>
                  <a:lnTo>
                    <a:pt x="2002" y="1229"/>
                  </a:lnTo>
                  <a:lnTo>
                    <a:pt x="2010" y="1154"/>
                  </a:lnTo>
                  <a:lnTo>
                    <a:pt x="2013" y="1077"/>
                  </a:lnTo>
                  <a:lnTo>
                    <a:pt x="2010" y="999"/>
                  </a:lnTo>
                  <a:lnTo>
                    <a:pt x="2000" y="924"/>
                  </a:lnTo>
                  <a:lnTo>
                    <a:pt x="1985" y="849"/>
                  </a:lnTo>
                  <a:lnTo>
                    <a:pt x="1965" y="777"/>
                  </a:lnTo>
                  <a:lnTo>
                    <a:pt x="1939" y="708"/>
                  </a:lnTo>
                  <a:lnTo>
                    <a:pt x="1908" y="641"/>
                  </a:lnTo>
                  <a:lnTo>
                    <a:pt x="1872" y="577"/>
                  </a:lnTo>
                  <a:lnTo>
                    <a:pt x="1831" y="516"/>
                  </a:lnTo>
                  <a:lnTo>
                    <a:pt x="1786" y="459"/>
                  </a:lnTo>
                  <a:lnTo>
                    <a:pt x="1737" y="405"/>
                  </a:lnTo>
                  <a:lnTo>
                    <a:pt x="1683" y="356"/>
                  </a:lnTo>
                  <a:lnTo>
                    <a:pt x="1626" y="310"/>
                  </a:lnTo>
                  <a:lnTo>
                    <a:pt x="1566" y="269"/>
                  </a:lnTo>
                  <a:lnTo>
                    <a:pt x="1503" y="234"/>
                  </a:lnTo>
                  <a:lnTo>
                    <a:pt x="1436" y="202"/>
                  </a:lnTo>
                  <a:lnTo>
                    <a:pt x="1368" y="175"/>
                  </a:lnTo>
                  <a:lnTo>
                    <a:pt x="1296" y="155"/>
                  </a:lnTo>
                  <a:lnTo>
                    <a:pt x="1223" y="140"/>
                  </a:lnTo>
                  <a:lnTo>
                    <a:pt x="1147" y="130"/>
                  </a:lnTo>
                  <a:lnTo>
                    <a:pt x="1069" y="127"/>
                  </a:lnTo>
                  <a:close/>
                  <a:moveTo>
                    <a:pt x="1069" y="0"/>
                  </a:moveTo>
                  <a:lnTo>
                    <a:pt x="1153" y="3"/>
                  </a:lnTo>
                  <a:lnTo>
                    <a:pt x="1235" y="13"/>
                  </a:lnTo>
                  <a:lnTo>
                    <a:pt x="1314" y="28"/>
                  </a:lnTo>
                  <a:lnTo>
                    <a:pt x="1392" y="50"/>
                  </a:lnTo>
                  <a:lnTo>
                    <a:pt x="1467" y="77"/>
                  </a:lnTo>
                  <a:lnTo>
                    <a:pt x="1539" y="109"/>
                  </a:lnTo>
                  <a:lnTo>
                    <a:pt x="1609" y="147"/>
                  </a:lnTo>
                  <a:lnTo>
                    <a:pt x="1675" y="190"/>
                  </a:lnTo>
                  <a:lnTo>
                    <a:pt x="1738" y="237"/>
                  </a:lnTo>
                  <a:lnTo>
                    <a:pt x="1798" y="289"/>
                  </a:lnTo>
                  <a:lnTo>
                    <a:pt x="1852" y="345"/>
                  </a:lnTo>
                  <a:lnTo>
                    <a:pt x="1904" y="404"/>
                  </a:lnTo>
                  <a:lnTo>
                    <a:pt x="1951" y="467"/>
                  </a:lnTo>
                  <a:lnTo>
                    <a:pt x="1993" y="534"/>
                  </a:lnTo>
                  <a:lnTo>
                    <a:pt x="2031" y="604"/>
                  </a:lnTo>
                  <a:lnTo>
                    <a:pt x="2063" y="677"/>
                  </a:lnTo>
                  <a:lnTo>
                    <a:pt x="2090" y="753"/>
                  </a:lnTo>
                  <a:lnTo>
                    <a:pt x="2111" y="831"/>
                  </a:lnTo>
                  <a:lnTo>
                    <a:pt x="2127" y="911"/>
                  </a:lnTo>
                  <a:lnTo>
                    <a:pt x="2136" y="993"/>
                  </a:lnTo>
                  <a:lnTo>
                    <a:pt x="2139" y="1077"/>
                  </a:lnTo>
                  <a:lnTo>
                    <a:pt x="2137" y="1156"/>
                  </a:lnTo>
                  <a:lnTo>
                    <a:pt x="2128" y="1234"/>
                  </a:lnTo>
                  <a:lnTo>
                    <a:pt x="2114" y="1310"/>
                  </a:lnTo>
                  <a:lnTo>
                    <a:pt x="2095" y="1385"/>
                  </a:lnTo>
                  <a:lnTo>
                    <a:pt x="2071" y="1457"/>
                  </a:lnTo>
                  <a:lnTo>
                    <a:pt x="2042" y="1527"/>
                  </a:lnTo>
                  <a:lnTo>
                    <a:pt x="2008" y="1594"/>
                  </a:lnTo>
                  <a:lnTo>
                    <a:pt x="1970" y="1659"/>
                  </a:lnTo>
                  <a:lnTo>
                    <a:pt x="1928" y="1722"/>
                  </a:lnTo>
                  <a:lnTo>
                    <a:pt x="1880" y="1780"/>
                  </a:lnTo>
                  <a:lnTo>
                    <a:pt x="1829" y="1836"/>
                  </a:lnTo>
                  <a:lnTo>
                    <a:pt x="1774" y="1888"/>
                  </a:lnTo>
                  <a:lnTo>
                    <a:pt x="1715" y="1936"/>
                  </a:lnTo>
                  <a:lnTo>
                    <a:pt x="1653" y="1980"/>
                  </a:lnTo>
                  <a:lnTo>
                    <a:pt x="1588" y="2020"/>
                  </a:lnTo>
                  <a:lnTo>
                    <a:pt x="1519" y="2054"/>
                  </a:lnTo>
                  <a:lnTo>
                    <a:pt x="1447" y="2085"/>
                  </a:lnTo>
                  <a:lnTo>
                    <a:pt x="1447" y="2661"/>
                  </a:lnTo>
                  <a:lnTo>
                    <a:pt x="1444" y="2682"/>
                  </a:lnTo>
                  <a:lnTo>
                    <a:pt x="1435" y="2699"/>
                  </a:lnTo>
                  <a:lnTo>
                    <a:pt x="1421" y="2712"/>
                  </a:lnTo>
                  <a:lnTo>
                    <a:pt x="1404" y="2722"/>
                  </a:lnTo>
                  <a:lnTo>
                    <a:pt x="1384" y="2725"/>
                  </a:lnTo>
                  <a:lnTo>
                    <a:pt x="1322" y="2725"/>
                  </a:lnTo>
                  <a:lnTo>
                    <a:pt x="1322" y="2851"/>
                  </a:lnTo>
                  <a:lnTo>
                    <a:pt x="1318" y="2872"/>
                  </a:lnTo>
                  <a:lnTo>
                    <a:pt x="1309" y="2889"/>
                  </a:lnTo>
                  <a:lnTo>
                    <a:pt x="1296" y="2902"/>
                  </a:lnTo>
                  <a:lnTo>
                    <a:pt x="1279" y="2912"/>
                  </a:lnTo>
                  <a:lnTo>
                    <a:pt x="1258" y="2915"/>
                  </a:lnTo>
                  <a:lnTo>
                    <a:pt x="881" y="2915"/>
                  </a:lnTo>
                  <a:lnTo>
                    <a:pt x="860" y="2912"/>
                  </a:lnTo>
                  <a:lnTo>
                    <a:pt x="843" y="2902"/>
                  </a:lnTo>
                  <a:lnTo>
                    <a:pt x="830" y="2889"/>
                  </a:lnTo>
                  <a:lnTo>
                    <a:pt x="821" y="2872"/>
                  </a:lnTo>
                  <a:lnTo>
                    <a:pt x="817" y="2851"/>
                  </a:lnTo>
                  <a:lnTo>
                    <a:pt x="817" y="2725"/>
                  </a:lnTo>
                  <a:lnTo>
                    <a:pt x="755" y="2725"/>
                  </a:lnTo>
                  <a:lnTo>
                    <a:pt x="735" y="2722"/>
                  </a:lnTo>
                  <a:lnTo>
                    <a:pt x="718" y="2712"/>
                  </a:lnTo>
                  <a:lnTo>
                    <a:pt x="704" y="2699"/>
                  </a:lnTo>
                  <a:lnTo>
                    <a:pt x="695" y="2682"/>
                  </a:lnTo>
                  <a:lnTo>
                    <a:pt x="692" y="2661"/>
                  </a:lnTo>
                  <a:lnTo>
                    <a:pt x="692" y="2085"/>
                  </a:lnTo>
                  <a:lnTo>
                    <a:pt x="620" y="2054"/>
                  </a:lnTo>
                  <a:lnTo>
                    <a:pt x="551" y="2020"/>
                  </a:lnTo>
                  <a:lnTo>
                    <a:pt x="486" y="1980"/>
                  </a:lnTo>
                  <a:lnTo>
                    <a:pt x="424" y="1936"/>
                  </a:lnTo>
                  <a:lnTo>
                    <a:pt x="365" y="1888"/>
                  </a:lnTo>
                  <a:lnTo>
                    <a:pt x="310" y="1836"/>
                  </a:lnTo>
                  <a:lnTo>
                    <a:pt x="259" y="1780"/>
                  </a:lnTo>
                  <a:lnTo>
                    <a:pt x="211" y="1722"/>
                  </a:lnTo>
                  <a:lnTo>
                    <a:pt x="168" y="1659"/>
                  </a:lnTo>
                  <a:lnTo>
                    <a:pt x="131" y="1594"/>
                  </a:lnTo>
                  <a:lnTo>
                    <a:pt x="97" y="1527"/>
                  </a:lnTo>
                  <a:lnTo>
                    <a:pt x="68" y="1457"/>
                  </a:lnTo>
                  <a:lnTo>
                    <a:pt x="44" y="1385"/>
                  </a:lnTo>
                  <a:lnTo>
                    <a:pt x="25" y="1310"/>
                  </a:lnTo>
                  <a:lnTo>
                    <a:pt x="11" y="1234"/>
                  </a:lnTo>
                  <a:lnTo>
                    <a:pt x="2" y="1156"/>
                  </a:lnTo>
                  <a:lnTo>
                    <a:pt x="0" y="1077"/>
                  </a:lnTo>
                  <a:lnTo>
                    <a:pt x="3" y="993"/>
                  </a:lnTo>
                  <a:lnTo>
                    <a:pt x="12" y="911"/>
                  </a:lnTo>
                  <a:lnTo>
                    <a:pt x="28" y="831"/>
                  </a:lnTo>
                  <a:lnTo>
                    <a:pt x="49" y="753"/>
                  </a:lnTo>
                  <a:lnTo>
                    <a:pt x="76" y="677"/>
                  </a:lnTo>
                  <a:lnTo>
                    <a:pt x="108" y="604"/>
                  </a:lnTo>
                  <a:lnTo>
                    <a:pt x="146" y="534"/>
                  </a:lnTo>
                  <a:lnTo>
                    <a:pt x="188" y="467"/>
                  </a:lnTo>
                  <a:lnTo>
                    <a:pt x="235" y="404"/>
                  </a:lnTo>
                  <a:lnTo>
                    <a:pt x="286" y="345"/>
                  </a:lnTo>
                  <a:lnTo>
                    <a:pt x="341" y="289"/>
                  </a:lnTo>
                  <a:lnTo>
                    <a:pt x="401" y="237"/>
                  </a:lnTo>
                  <a:lnTo>
                    <a:pt x="463" y="190"/>
                  </a:lnTo>
                  <a:lnTo>
                    <a:pt x="530" y="147"/>
                  </a:lnTo>
                  <a:lnTo>
                    <a:pt x="600" y="109"/>
                  </a:lnTo>
                  <a:lnTo>
                    <a:pt x="672" y="77"/>
                  </a:lnTo>
                  <a:lnTo>
                    <a:pt x="747" y="50"/>
                  </a:lnTo>
                  <a:lnTo>
                    <a:pt x="825" y="28"/>
                  </a:lnTo>
                  <a:lnTo>
                    <a:pt x="904" y="13"/>
                  </a:lnTo>
                  <a:lnTo>
                    <a:pt x="986" y="3"/>
                  </a:lnTo>
                  <a:lnTo>
                    <a:pt x="10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5">
              <a:extLst>
                <a:ext uri="{FF2B5EF4-FFF2-40B4-BE49-F238E27FC236}">
                  <a16:creationId xmlns:a16="http://schemas.microsoft.com/office/drawing/2014/main" id="{2D30A02A-4C0F-4C87-9F51-FB8D315C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6638" y="3490913"/>
              <a:ext cx="19050" cy="53975"/>
            </a:xfrm>
            <a:custGeom>
              <a:avLst/>
              <a:gdLst>
                <a:gd name="T0" fmla="*/ 63 w 127"/>
                <a:gd name="T1" fmla="*/ 0 h 380"/>
                <a:gd name="T2" fmla="*/ 84 w 127"/>
                <a:gd name="T3" fmla="*/ 3 h 380"/>
                <a:gd name="T4" fmla="*/ 101 w 127"/>
                <a:gd name="T5" fmla="*/ 12 h 380"/>
                <a:gd name="T6" fmla="*/ 114 w 127"/>
                <a:gd name="T7" fmla="*/ 26 h 380"/>
                <a:gd name="T8" fmla="*/ 124 w 127"/>
                <a:gd name="T9" fmla="*/ 43 h 380"/>
                <a:gd name="T10" fmla="*/ 127 w 127"/>
                <a:gd name="T11" fmla="*/ 62 h 380"/>
                <a:gd name="T12" fmla="*/ 127 w 127"/>
                <a:gd name="T13" fmla="*/ 316 h 380"/>
                <a:gd name="T14" fmla="*/ 124 w 127"/>
                <a:gd name="T15" fmla="*/ 337 h 380"/>
                <a:gd name="T16" fmla="*/ 114 w 127"/>
                <a:gd name="T17" fmla="*/ 354 h 380"/>
                <a:gd name="T18" fmla="*/ 101 w 127"/>
                <a:gd name="T19" fmla="*/ 367 h 380"/>
                <a:gd name="T20" fmla="*/ 84 w 127"/>
                <a:gd name="T21" fmla="*/ 377 h 380"/>
                <a:gd name="T22" fmla="*/ 63 w 127"/>
                <a:gd name="T23" fmla="*/ 380 h 380"/>
                <a:gd name="T24" fmla="*/ 43 w 127"/>
                <a:gd name="T25" fmla="*/ 377 h 380"/>
                <a:gd name="T26" fmla="*/ 26 w 127"/>
                <a:gd name="T27" fmla="*/ 367 h 380"/>
                <a:gd name="T28" fmla="*/ 13 w 127"/>
                <a:gd name="T29" fmla="*/ 354 h 380"/>
                <a:gd name="T30" fmla="*/ 3 w 127"/>
                <a:gd name="T31" fmla="*/ 337 h 380"/>
                <a:gd name="T32" fmla="*/ 0 w 127"/>
                <a:gd name="T33" fmla="*/ 316 h 380"/>
                <a:gd name="T34" fmla="*/ 0 w 127"/>
                <a:gd name="T35" fmla="*/ 62 h 380"/>
                <a:gd name="T36" fmla="*/ 3 w 127"/>
                <a:gd name="T37" fmla="*/ 43 h 380"/>
                <a:gd name="T38" fmla="*/ 13 w 127"/>
                <a:gd name="T39" fmla="*/ 26 h 380"/>
                <a:gd name="T40" fmla="*/ 26 w 127"/>
                <a:gd name="T41" fmla="*/ 12 h 380"/>
                <a:gd name="T42" fmla="*/ 43 w 127"/>
                <a:gd name="T43" fmla="*/ 3 h 380"/>
                <a:gd name="T44" fmla="*/ 63 w 127"/>
                <a:gd name="T4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380">
                  <a:moveTo>
                    <a:pt x="63" y="0"/>
                  </a:moveTo>
                  <a:lnTo>
                    <a:pt x="84" y="3"/>
                  </a:lnTo>
                  <a:lnTo>
                    <a:pt x="101" y="12"/>
                  </a:lnTo>
                  <a:lnTo>
                    <a:pt x="114" y="26"/>
                  </a:lnTo>
                  <a:lnTo>
                    <a:pt x="124" y="43"/>
                  </a:lnTo>
                  <a:lnTo>
                    <a:pt x="127" y="62"/>
                  </a:lnTo>
                  <a:lnTo>
                    <a:pt x="127" y="316"/>
                  </a:lnTo>
                  <a:lnTo>
                    <a:pt x="124" y="337"/>
                  </a:lnTo>
                  <a:lnTo>
                    <a:pt x="114" y="354"/>
                  </a:lnTo>
                  <a:lnTo>
                    <a:pt x="101" y="367"/>
                  </a:lnTo>
                  <a:lnTo>
                    <a:pt x="84" y="377"/>
                  </a:lnTo>
                  <a:lnTo>
                    <a:pt x="63" y="380"/>
                  </a:lnTo>
                  <a:lnTo>
                    <a:pt x="43" y="377"/>
                  </a:lnTo>
                  <a:lnTo>
                    <a:pt x="26" y="367"/>
                  </a:lnTo>
                  <a:lnTo>
                    <a:pt x="13" y="354"/>
                  </a:lnTo>
                  <a:lnTo>
                    <a:pt x="3" y="337"/>
                  </a:lnTo>
                  <a:lnTo>
                    <a:pt x="0" y="316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96">
              <a:extLst>
                <a:ext uri="{FF2B5EF4-FFF2-40B4-BE49-F238E27FC236}">
                  <a16:creationId xmlns:a16="http://schemas.microsoft.com/office/drawing/2014/main" id="{DBF8BB74-B850-4107-9DC4-864E83354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9200" y="3709988"/>
              <a:ext cx="53975" cy="19050"/>
            </a:xfrm>
            <a:custGeom>
              <a:avLst/>
              <a:gdLst>
                <a:gd name="T0" fmla="*/ 63 w 378"/>
                <a:gd name="T1" fmla="*/ 0 h 127"/>
                <a:gd name="T2" fmla="*/ 315 w 378"/>
                <a:gd name="T3" fmla="*/ 0 h 127"/>
                <a:gd name="T4" fmla="*/ 334 w 378"/>
                <a:gd name="T5" fmla="*/ 4 h 127"/>
                <a:gd name="T6" fmla="*/ 352 w 378"/>
                <a:gd name="T7" fmla="*/ 12 h 127"/>
                <a:gd name="T8" fmla="*/ 365 w 378"/>
                <a:gd name="T9" fmla="*/ 26 h 127"/>
                <a:gd name="T10" fmla="*/ 375 w 378"/>
                <a:gd name="T11" fmla="*/ 44 h 127"/>
                <a:gd name="T12" fmla="*/ 378 w 378"/>
                <a:gd name="T13" fmla="*/ 63 h 127"/>
                <a:gd name="T14" fmla="*/ 375 w 378"/>
                <a:gd name="T15" fmla="*/ 84 h 127"/>
                <a:gd name="T16" fmla="*/ 365 w 378"/>
                <a:gd name="T17" fmla="*/ 101 h 127"/>
                <a:gd name="T18" fmla="*/ 352 w 378"/>
                <a:gd name="T19" fmla="*/ 115 h 127"/>
                <a:gd name="T20" fmla="*/ 334 w 378"/>
                <a:gd name="T21" fmla="*/ 123 h 127"/>
                <a:gd name="T22" fmla="*/ 315 w 378"/>
                <a:gd name="T23" fmla="*/ 127 h 127"/>
                <a:gd name="T24" fmla="*/ 63 w 378"/>
                <a:gd name="T25" fmla="*/ 127 h 127"/>
                <a:gd name="T26" fmla="*/ 43 w 378"/>
                <a:gd name="T27" fmla="*/ 123 h 127"/>
                <a:gd name="T28" fmla="*/ 26 w 378"/>
                <a:gd name="T29" fmla="*/ 115 h 127"/>
                <a:gd name="T30" fmla="*/ 12 w 378"/>
                <a:gd name="T31" fmla="*/ 101 h 127"/>
                <a:gd name="T32" fmla="*/ 4 w 378"/>
                <a:gd name="T33" fmla="*/ 84 h 127"/>
                <a:gd name="T34" fmla="*/ 0 w 378"/>
                <a:gd name="T35" fmla="*/ 63 h 127"/>
                <a:gd name="T36" fmla="*/ 4 w 378"/>
                <a:gd name="T37" fmla="*/ 44 h 127"/>
                <a:gd name="T38" fmla="*/ 12 w 378"/>
                <a:gd name="T39" fmla="*/ 26 h 127"/>
                <a:gd name="T40" fmla="*/ 26 w 378"/>
                <a:gd name="T41" fmla="*/ 12 h 127"/>
                <a:gd name="T42" fmla="*/ 43 w 378"/>
                <a:gd name="T43" fmla="*/ 4 h 127"/>
                <a:gd name="T44" fmla="*/ 63 w 378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" h="127">
                  <a:moveTo>
                    <a:pt x="63" y="0"/>
                  </a:moveTo>
                  <a:lnTo>
                    <a:pt x="315" y="0"/>
                  </a:lnTo>
                  <a:lnTo>
                    <a:pt x="334" y="4"/>
                  </a:lnTo>
                  <a:lnTo>
                    <a:pt x="352" y="12"/>
                  </a:lnTo>
                  <a:lnTo>
                    <a:pt x="365" y="26"/>
                  </a:lnTo>
                  <a:lnTo>
                    <a:pt x="375" y="44"/>
                  </a:lnTo>
                  <a:lnTo>
                    <a:pt x="378" y="63"/>
                  </a:lnTo>
                  <a:lnTo>
                    <a:pt x="375" y="84"/>
                  </a:lnTo>
                  <a:lnTo>
                    <a:pt x="365" y="101"/>
                  </a:lnTo>
                  <a:lnTo>
                    <a:pt x="352" y="115"/>
                  </a:lnTo>
                  <a:lnTo>
                    <a:pt x="334" y="123"/>
                  </a:lnTo>
                  <a:lnTo>
                    <a:pt x="315" y="127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4" y="8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7">
              <a:extLst>
                <a:ext uri="{FF2B5EF4-FFF2-40B4-BE49-F238E27FC236}">
                  <a16:creationId xmlns:a16="http://schemas.microsoft.com/office/drawing/2014/main" id="{C78D6DBE-A960-450A-86AB-8DB5A6F6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9150" y="3709988"/>
              <a:ext cx="53975" cy="19050"/>
            </a:xfrm>
            <a:custGeom>
              <a:avLst/>
              <a:gdLst>
                <a:gd name="T0" fmla="*/ 63 w 377"/>
                <a:gd name="T1" fmla="*/ 0 h 127"/>
                <a:gd name="T2" fmla="*/ 315 w 377"/>
                <a:gd name="T3" fmla="*/ 0 h 127"/>
                <a:gd name="T4" fmla="*/ 335 w 377"/>
                <a:gd name="T5" fmla="*/ 4 h 127"/>
                <a:gd name="T6" fmla="*/ 352 w 377"/>
                <a:gd name="T7" fmla="*/ 12 h 127"/>
                <a:gd name="T8" fmla="*/ 366 w 377"/>
                <a:gd name="T9" fmla="*/ 26 h 127"/>
                <a:gd name="T10" fmla="*/ 374 w 377"/>
                <a:gd name="T11" fmla="*/ 44 h 127"/>
                <a:gd name="T12" fmla="*/ 377 w 377"/>
                <a:gd name="T13" fmla="*/ 63 h 127"/>
                <a:gd name="T14" fmla="*/ 374 w 377"/>
                <a:gd name="T15" fmla="*/ 84 h 127"/>
                <a:gd name="T16" fmla="*/ 366 w 377"/>
                <a:gd name="T17" fmla="*/ 101 h 127"/>
                <a:gd name="T18" fmla="*/ 352 w 377"/>
                <a:gd name="T19" fmla="*/ 115 h 127"/>
                <a:gd name="T20" fmla="*/ 335 w 377"/>
                <a:gd name="T21" fmla="*/ 123 h 127"/>
                <a:gd name="T22" fmla="*/ 315 w 377"/>
                <a:gd name="T23" fmla="*/ 127 h 127"/>
                <a:gd name="T24" fmla="*/ 63 w 377"/>
                <a:gd name="T25" fmla="*/ 127 h 127"/>
                <a:gd name="T26" fmla="*/ 44 w 377"/>
                <a:gd name="T27" fmla="*/ 123 h 127"/>
                <a:gd name="T28" fmla="*/ 26 w 377"/>
                <a:gd name="T29" fmla="*/ 115 h 127"/>
                <a:gd name="T30" fmla="*/ 13 w 377"/>
                <a:gd name="T31" fmla="*/ 101 h 127"/>
                <a:gd name="T32" fmla="*/ 3 w 377"/>
                <a:gd name="T33" fmla="*/ 84 h 127"/>
                <a:gd name="T34" fmla="*/ 0 w 377"/>
                <a:gd name="T35" fmla="*/ 63 h 127"/>
                <a:gd name="T36" fmla="*/ 3 w 377"/>
                <a:gd name="T37" fmla="*/ 44 h 127"/>
                <a:gd name="T38" fmla="*/ 13 w 377"/>
                <a:gd name="T39" fmla="*/ 26 h 127"/>
                <a:gd name="T40" fmla="*/ 26 w 377"/>
                <a:gd name="T41" fmla="*/ 12 h 127"/>
                <a:gd name="T42" fmla="*/ 44 w 377"/>
                <a:gd name="T43" fmla="*/ 4 h 127"/>
                <a:gd name="T44" fmla="*/ 63 w 377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" h="127">
                  <a:moveTo>
                    <a:pt x="63" y="0"/>
                  </a:moveTo>
                  <a:lnTo>
                    <a:pt x="315" y="0"/>
                  </a:lnTo>
                  <a:lnTo>
                    <a:pt x="335" y="4"/>
                  </a:lnTo>
                  <a:lnTo>
                    <a:pt x="352" y="12"/>
                  </a:lnTo>
                  <a:lnTo>
                    <a:pt x="366" y="26"/>
                  </a:lnTo>
                  <a:lnTo>
                    <a:pt x="374" y="44"/>
                  </a:lnTo>
                  <a:lnTo>
                    <a:pt x="377" y="63"/>
                  </a:lnTo>
                  <a:lnTo>
                    <a:pt x="374" y="84"/>
                  </a:lnTo>
                  <a:lnTo>
                    <a:pt x="366" y="101"/>
                  </a:lnTo>
                  <a:lnTo>
                    <a:pt x="352" y="115"/>
                  </a:lnTo>
                  <a:lnTo>
                    <a:pt x="335" y="123"/>
                  </a:lnTo>
                  <a:lnTo>
                    <a:pt x="315" y="127"/>
                  </a:lnTo>
                  <a:lnTo>
                    <a:pt x="63" y="127"/>
                  </a:lnTo>
                  <a:lnTo>
                    <a:pt x="44" y="123"/>
                  </a:lnTo>
                  <a:lnTo>
                    <a:pt x="26" y="115"/>
                  </a:lnTo>
                  <a:lnTo>
                    <a:pt x="13" y="101"/>
                  </a:lnTo>
                  <a:lnTo>
                    <a:pt x="3" y="84"/>
                  </a:lnTo>
                  <a:lnTo>
                    <a:pt x="0" y="63"/>
                  </a:lnTo>
                  <a:lnTo>
                    <a:pt x="3" y="44"/>
                  </a:lnTo>
                  <a:lnTo>
                    <a:pt x="13" y="26"/>
                  </a:lnTo>
                  <a:lnTo>
                    <a:pt x="26" y="12"/>
                  </a:lnTo>
                  <a:lnTo>
                    <a:pt x="44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8">
              <a:extLst>
                <a:ext uri="{FF2B5EF4-FFF2-40B4-BE49-F238E27FC236}">
                  <a16:creationId xmlns:a16="http://schemas.microsoft.com/office/drawing/2014/main" id="{4AFB76D5-5124-4FD5-8734-CAD856D5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225" y="3554413"/>
              <a:ext cx="44450" cy="44450"/>
            </a:xfrm>
            <a:custGeom>
              <a:avLst/>
              <a:gdLst>
                <a:gd name="T0" fmla="*/ 242 w 304"/>
                <a:gd name="T1" fmla="*/ 0 h 305"/>
                <a:gd name="T2" fmla="*/ 257 w 304"/>
                <a:gd name="T3" fmla="*/ 2 h 305"/>
                <a:gd name="T4" fmla="*/ 272 w 304"/>
                <a:gd name="T5" fmla="*/ 8 h 305"/>
                <a:gd name="T6" fmla="*/ 286 w 304"/>
                <a:gd name="T7" fmla="*/ 18 h 305"/>
                <a:gd name="T8" fmla="*/ 296 w 304"/>
                <a:gd name="T9" fmla="*/ 32 h 305"/>
                <a:gd name="T10" fmla="*/ 302 w 304"/>
                <a:gd name="T11" fmla="*/ 47 h 305"/>
                <a:gd name="T12" fmla="*/ 304 w 304"/>
                <a:gd name="T13" fmla="*/ 63 h 305"/>
                <a:gd name="T14" fmla="*/ 302 w 304"/>
                <a:gd name="T15" fmla="*/ 80 h 305"/>
                <a:gd name="T16" fmla="*/ 296 w 304"/>
                <a:gd name="T17" fmla="*/ 95 h 305"/>
                <a:gd name="T18" fmla="*/ 286 w 304"/>
                <a:gd name="T19" fmla="*/ 108 h 305"/>
                <a:gd name="T20" fmla="*/ 108 w 304"/>
                <a:gd name="T21" fmla="*/ 287 h 305"/>
                <a:gd name="T22" fmla="*/ 95 w 304"/>
                <a:gd name="T23" fmla="*/ 298 h 305"/>
                <a:gd name="T24" fmla="*/ 80 w 304"/>
                <a:gd name="T25" fmla="*/ 303 h 305"/>
                <a:gd name="T26" fmla="*/ 64 w 304"/>
                <a:gd name="T27" fmla="*/ 305 h 305"/>
                <a:gd name="T28" fmla="*/ 48 w 304"/>
                <a:gd name="T29" fmla="*/ 303 h 305"/>
                <a:gd name="T30" fmla="*/ 33 w 304"/>
                <a:gd name="T31" fmla="*/ 298 h 305"/>
                <a:gd name="T32" fmla="*/ 19 w 304"/>
                <a:gd name="T33" fmla="*/ 287 h 305"/>
                <a:gd name="T34" fmla="*/ 9 w 304"/>
                <a:gd name="T35" fmla="*/ 273 h 305"/>
                <a:gd name="T36" fmla="*/ 3 w 304"/>
                <a:gd name="T37" fmla="*/ 258 h 305"/>
                <a:gd name="T38" fmla="*/ 0 w 304"/>
                <a:gd name="T39" fmla="*/ 243 h 305"/>
                <a:gd name="T40" fmla="*/ 3 w 304"/>
                <a:gd name="T41" fmla="*/ 226 h 305"/>
                <a:gd name="T42" fmla="*/ 9 w 304"/>
                <a:gd name="T43" fmla="*/ 211 h 305"/>
                <a:gd name="T44" fmla="*/ 19 w 304"/>
                <a:gd name="T45" fmla="*/ 197 h 305"/>
                <a:gd name="T46" fmla="*/ 197 w 304"/>
                <a:gd name="T47" fmla="*/ 18 h 305"/>
                <a:gd name="T48" fmla="*/ 211 w 304"/>
                <a:gd name="T49" fmla="*/ 8 h 305"/>
                <a:gd name="T50" fmla="*/ 226 w 304"/>
                <a:gd name="T51" fmla="*/ 2 h 305"/>
                <a:gd name="T52" fmla="*/ 242 w 304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4" h="305">
                  <a:moveTo>
                    <a:pt x="242" y="0"/>
                  </a:moveTo>
                  <a:lnTo>
                    <a:pt x="257" y="2"/>
                  </a:lnTo>
                  <a:lnTo>
                    <a:pt x="272" y="8"/>
                  </a:lnTo>
                  <a:lnTo>
                    <a:pt x="286" y="18"/>
                  </a:lnTo>
                  <a:lnTo>
                    <a:pt x="296" y="32"/>
                  </a:lnTo>
                  <a:lnTo>
                    <a:pt x="302" y="47"/>
                  </a:lnTo>
                  <a:lnTo>
                    <a:pt x="304" y="63"/>
                  </a:lnTo>
                  <a:lnTo>
                    <a:pt x="302" y="80"/>
                  </a:lnTo>
                  <a:lnTo>
                    <a:pt x="296" y="95"/>
                  </a:lnTo>
                  <a:lnTo>
                    <a:pt x="286" y="108"/>
                  </a:lnTo>
                  <a:lnTo>
                    <a:pt x="108" y="287"/>
                  </a:lnTo>
                  <a:lnTo>
                    <a:pt x="95" y="298"/>
                  </a:lnTo>
                  <a:lnTo>
                    <a:pt x="80" y="303"/>
                  </a:lnTo>
                  <a:lnTo>
                    <a:pt x="64" y="305"/>
                  </a:lnTo>
                  <a:lnTo>
                    <a:pt x="48" y="303"/>
                  </a:lnTo>
                  <a:lnTo>
                    <a:pt x="33" y="298"/>
                  </a:lnTo>
                  <a:lnTo>
                    <a:pt x="19" y="287"/>
                  </a:lnTo>
                  <a:lnTo>
                    <a:pt x="9" y="273"/>
                  </a:lnTo>
                  <a:lnTo>
                    <a:pt x="3" y="258"/>
                  </a:lnTo>
                  <a:lnTo>
                    <a:pt x="0" y="243"/>
                  </a:lnTo>
                  <a:lnTo>
                    <a:pt x="3" y="226"/>
                  </a:lnTo>
                  <a:lnTo>
                    <a:pt x="9" y="211"/>
                  </a:lnTo>
                  <a:lnTo>
                    <a:pt x="19" y="197"/>
                  </a:lnTo>
                  <a:lnTo>
                    <a:pt x="197" y="18"/>
                  </a:lnTo>
                  <a:lnTo>
                    <a:pt x="211" y="8"/>
                  </a:lnTo>
                  <a:lnTo>
                    <a:pt x="226" y="2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99">
              <a:extLst>
                <a:ext uri="{FF2B5EF4-FFF2-40B4-BE49-F238E27FC236}">
                  <a16:creationId xmlns:a16="http://schemas.microsoft.com/office/drawing/2014/main" id="{2FE2FD77-CE1A-4463-8CFB-08CDC1D6C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2650" y="3838576"/>
              <a:ext cx="44450" cy="44450"/>
            </a:xfrm>
            <a:custGeom>
              <a:avLst/>
              <a:gdLst>
                <a:gd name="T0" fmla="*/ 240 w 303"/>
                <a:gd name="T1" fmla="*/ 0 h 306"/>
                <a:gd name="T2" fmla="*/ 256 w 303"/>
                <a:gd name="T3" fmla="*/ 2 h 306"/>
                <a:gd name="T4" fmla="*/ 271 w 303"/>
                <a:gd name="T5" fmla="*/ 8 h 306"/>
                <a:gd name="T6" fmla="*/ 285 w 303"/>
                <a:gd name="T7" fmla="*/ 19 h 306"/>
                <a:gd name="T8" fmla="*/ 295 w 303"/>
                <a:gd name="T9" fmla="*/ 32 h 306"/>
                <a:gd name="T10" fmla="*/ 301 w 303"/>
                <a:gd name="T11" fmla="*/ 47 h 306"/>
                <a:gd name="T12" fmla="*/ 303 w 303"/>
                <a:gd name="T13" fmla="*/ 63 h 306"/>
                <a:gd name="T14" fmla="*/ 301 w 303"/>
                <a:gd name="T15" fmla="*/ 80 h 306"/>
                <a:gd name="T16" fmla="*/ 295 w 303"/>
                <a:gd name="T17" fmla="*/ 95 h 306"/>
                <a:gd name="T18" fmla="*/ 285 w 303"/>
                <a:gd name="T19" fmla="*/ 108 h 306"/>
                <a:gd name="T20" fmla="*/ 107 w 303"/>
                <a:gd name="T21" fmla="*/ 287 h 306"/>
                <a:gd name="T22" fmla="*/ 93 w 303"/>
                <a:gd name="T23" fmla="*/ 298 h 306"/>
                <a:gd name="T24" fmla="*/ 78 w 303"/>
                <a:gd name="T25" fmla="*/ 304 h 306"/>
                <a:gd name="T26" fmla="*/ 62 w 303"/>
                <a:gd name="T27" fmla="*/ 306 h 306"/>
                <a:gd name="T28" fmla="*/ 46 w 303"/>
                <a:gd name="T29" fmla="*/ 304 h 306"/>
                <a:gd name="T30" fmla="*/ 31 w 303"/>
                <a:gd name="T31" fmla="*/ 298 h 306"/>
                <a:gd name="T32" fmla="*/ 18 w 303"/>
                <a:gd name="T33" fmla="*/ 287 h 306"/>
                <a:gd name="T34" fmla="*/ 7 w 303"/>
                <a:gd name="T35" fmla="*/ 274 h 306"/>
                <a:gd name="T36" fmla="*/ 2 w 303"/>
                <a:gd name="T37" fmla="*/ 259 h 306"/>
                <a:gd name="T38" fmla="*/ 0 w 303"/>
                <a:gd name="T39" fmla="*/ 243 h 306"/>
                <a:gd name="T40" fmla="*/ 2 w 303"/>
                <a:gd name="T41" fmla="*/ 226 h 306"/>
                <a:gd name="T42" fmla="*/ 7 w 303"/>
                <a:gd name="T43" fmla="*/ 211 h 306"/>
                <a:gd name="T44" fmla="*/ 18 w 303"/>
                <a:gd name="T45" fmla="*/ 198 h 306"/>
                <a:gd name="T46" fmla="*/ 196 w 303"/>
                <a:gd name="T47" fmla="*/ 19 h 306"/>
                <a:gd name="T48" fmla="*/ 209 w 303"/>
                <a:gd name="T49" fmla="*/ 8 h 306"/>
                <a:gd name="T50" fmla="*/ 224 w 303"/>
                <a:gd name="T51" fmla="*/ 2 h 306"/>
                <a:gd name="T52" fmla="*/ 240 w 303"/>
                <a:gd name="T5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3" h="306">
                  <a:moveTo>
                    <a:pt x="240" y="0"/>
                  </a:moveTo>
                  <a:lnTo>
                    <a:pt x="256" y="2"/>
                  </a:lnTo>
                  <a:lnTo>
                    <a:pt x="271" y="8"/>
                  </a:lnTo>
                  <a:lnTo>
                    <a:pt x="285" y="19"/>
                  </a:lnTo>
                  <a:lnTo>
                    <a:pt x="295" y="32"/>
                  </a:lnTo>
                  <a:lnTo>
                    <a:pt x="301" y="47"/>
                  </a:lnTo>
                  <a:lnTo>
                    <a:pt x="303" y="63"/>
                  </a:lnTo>
                  <a:lnTo>
                    <a:pt x="301" y="80"/>
                  </a:lnTo>
                  <a:lnTo>
                    <a:pt x="295" y="95"/>
                  </a:lnTo>
                  <a:lnTo>
                    <a:pt x="285" y="108"/>
                  </a:lnTo>
                  <a:lnTo>
                    <a:pt x="107" y="287"/>
                  </a:lnTo>
                  <a:lnTo>
                    <a:pt x="93" y="298"/>
                  </a:lnTo>
                  <a:lnTo>
                    <a:pt x="78" y="304"/>
                  </a:lnTo>
                  <a:lnTo>
                    <a:pt x="62" y="306"/>
                  </a:lnTo>
                  <a:lnTo>
                    <a:pt x="46" y="304"/>
                  </a:lnTo>
                  <a:lnTo>
                    <a:pt x="31" y="298"/>
                  </a:lnTo>
                  <a:lnTo>
                    <a:pt x="18" y="287"/>
                  </a:lnTo>
                  <a:lnTo>
                    <a:pt x="7" y="274"/>
                  </a:lnTo>
                  <a:lnTo>
                    <a:pt x="2" y="259"/>
                  </a:lnTo>
                  <a:lnTo>
                    <a:pt x="0" y="243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6" y="19"/>
                  </a:lnTo>
                  <a:lnTo>
                    <a:pt x="209" y="8"/>
                  </a:lnTo>
                  <a:lnTo>
                    <a:pt x="224" y="2"/>
                  </a:lnTo>
                  <a:lnTo>
                    <a:pt x="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0">
              <a:extLst>
                <a:ext uri="{FF2B5EF4-FFF2-40B4-BE49-F238E27FC236}">
                  <a16:creationId xmlns:a16="http://schemas.microsoft.com/office/drawing/2014/main" id="{ECA55451-3C90-4CF8-B646-3B9762E8E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225" y="3838576"/>
              <a:ext cx="44450" cy="44450"/>
            </a:xfrm>
            <a:custGeom>
              <a:avLst/>
              <a:gdLst>
                <a:gd name="T0" fmla="*/ 64 w 304"/>
                <a:gd name="T1" fmla="*/ 0 h 306"/>
                <a:gd name="T2" fmla="*/ 80 w 304"/>
                <a:gd name="T3" fmla="*/ 2 h 306"/>
                <a:gd name="T4" fmla="*/ 95 w 304"/>
                <a:gd name="T5" fmla="*/ 8 h 306"/>
                <a:gd name="T6" fmla="*/ 108 w 304"/>
                <a:gd name="T7" fmla="*/ 19 h 306"/>
                <a:gd name="T8" fmla="*/ 286 w 304"/>
                <a:gd name="T9" fmla="*/ 198 h 306"/>
                <a:gd name="T10" fmla="*/ 296 w 304"/>
                <a:gd name="T11" fmla="*/ 211 h 306"/>
                <a:gd name="T12" fmla="*/ 302 w 304"/>
                <a:gd name="T13" fmla="*/ 226 h 306"/>
                <a:gd name="T14" fmla="*/ 304 w 304"/>
                <a:gd name="T15" fmla="*/ 243 h 306"/>
                <a:gd name="T16" fmla="*/ 302 w 304"/>
                <a:gd name="T17" fmla="*/ 259 h 306"/>
                <a:gd name="T18" fmla="*/ 296 w 304"/>
                <a:gd name="T19" fmla="*/ 274 h 306"/>
                <a:gd name="T20" fmla="*/ 286 w 304"/>
                <a:gd name="T21" fmla="*/ 287 h 306"/>
                <a:gd name="T22" fmla="*/ 273 w 304"/>
                <a:gd name="T23" fmla="*/ 298 h 306"/>
                <a:gd name="T24" fmla="*/ 258 w 304"/>
                <a:gd name="T25" fmla="*/ 304 h 306"/>
                <a:gd name="T26" fmla="*/ 242 w 304"/>
                <a:gd name="T27" fmla="*/ 306 h 306"/>
                <a:gd name="T28" fmla="*/ 226 w 304"/>
                <a:gd name="T29" fmla="*/ 304 h 306"/>
                <a:gd name="T30" fmla="*/ 211 w 304"/>
                <a:gd name="T31" fmla="*/ 298 h 306"/>
                <a:gd name="T32" fmla="*/ 197 w 304"/>
                <a:gd name="T33" fmla="*/ 287 h 306"/>
                <a:gd name="T34" fmla="*/ 19 w 304"/>
                <a:gd name="T35" fmla="*/ 108 h 306"/>
                <a:gd name="T36" fmla="*/ 9 w 304"/>
                <a:gd name="T37" fmla="*/ 95 h 306"/>
                <a:gd name="T38" fmla="*/ 3 w 304"/>
                <a:gd name="T39" fmla="*/ 80 h 306"/>
                <a:gd name="T40" fmla="*/ 0 w 304"/>
                <a:gd name="T41" fmla="*/ 63 h 306"/>
                <a:gd name="T42" fmla="*/ 3 w 304"/>
                <a:gd name="T43" fmla="*/ 47 h 306"/>
                <a:gd name="T44" fmla="*/ 9 w 304"/>
                <a:gd name="T45" fmla="*/ 32 h 306"/>
                <a:gd name="T46" fmla="*/ 19 w 304"/>
                <a:gd name="T47" fmla="*/ 19 h 306"/>
                <a:gd name="T48" fmla="*/ 33 w 304"/>
                <a:gd name="T49" fmla="*/ 8 h 306"/>
                <a:gd name="T50" fmla="*/ 48 w 304"/>
                <a:gd name="T51" fmla="*/ 2 h 306"/>
                <a:gd name="T52" fmla="*/ 64 w 304"/>
                <a:gd name="T5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4" h="306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8" y="19"/>
                  </a:lnTo>
                  <a:lnTo>
                    <a:pt x="286" y="198"/>
                  </a:lnTo>
                  <a:lnTo>
                    <a:pt x="296" y="211"/>
                  </a:lnTo>
                  <a:lnTo>
                    <a:pt x="302" y="226"/>
                  </a:lnTo>
                  <a:lnTo>
                    <a:pt x="304" y="243"/>
                  </a:lnTo>
                  <a:lnTo>
                    <a:pt x="302" y="259"/>
                  </a:lnTo>
                  <a:lnTo>
                    <a:pt x="296" y="274"/>
                  </a:lnTo>
                  <a:lnTo>
                    <a:pt x="286" y="287"/>
                  </a:lnTo>
                  <a:lnTo>
                    <a:pt x="273" y="298"/>
                  </a:lnTo>
                  <a:lnTo>
                    <a:pt x="258" y="304"/>
                  </a:lnTo>
                  <a:lnTo>
                    <a:pt x="242" y="306"/>
                  </a:lnTo>
                  <a:lnTo>
                    <a:pt x="226" y="304"/>
                  </a:lnTo>
                  <a:lnTo>
                    <a:pt x="211" y="298"/>
                  </a:lnTo>
                  <a:lnTo>
                    <a:pt x="197" y="287"/>
                  </a:lnTo>
                  <a:lnTo>
                    <a:pt x="19" y="108"/>
                  </a:lnTo>
                  <a:lnTo>
                    <a:pt x="9" y="95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1">
              <a:extLst>
                <a:ext uri="{FF2B5EF4-FFF2-40B4-BE49-F238E27FC236}">
                  <a16:creationId xmlns:a16="http://schemas.microsoft.com/office/drawing/2014/main" id="{450D5AC7-C34C-4CED-9977-D6CBCFD0A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2650" y="3554413"/>
              <a:ext cx="44450" cy="44450"/>
            </a:xfrm>
            <a:custGeom>
              <a:avLst/>
              <a:gdLst>
                <a:gd name="T0" fmla="*/ 62 w 303"/>
                <a:gd name="T1" fmla="*/ 0 h 305"/>
                <a:gd name="T2" fmla="*/ 78 w 303"/>
                <a:gd name="T3" fmla="*/ 2 h 305"/>
                <a:gd name="T4" fmla="*/ 93 w 303"/>
                <a:gd name="T5" fmla="*/ 8 h 305"/>
                <a:gd name="T6" fmla="*/ 107 w 303"/>
                <a:gd name="T7" fmla="*/ 18 h 305"/>
                <a:gd name="T8" fmla="*/ 285 w 303"/>
                <a:gd name="T9" fmla="*/ 197 h 305"/>
                <a:gd name="T10" fmla="*/ 295 w 303"/>
                <a:gd name="T11" fmla="*/ 211 h 305"/>
                <a:gd name="T12" fmla="*/ 301 w 303"/>
                <a:gd name="T13" fmla="*/ 226 h 305"/>
                <a:gd name="T14" fmla="*/ 303 w 303"/>
                <a:gd name="T15" fmla="*/ 243 h 305"/>
                <a:gd name="T16" fmla="*/ 301 w 303"/>
                <a:gd name="T17" fmla="*/ 258 h 305"/>
                <a:gd name="T18" fmla="*/ 295 w 303"/>
                <a:gd name="T19" fmla="*/ 273 h 305"/>
                <a:gd name="T20" fmla="*/ 285 w 303"/>
                <a:gd name="T21" fmla="*/ 287 h 305"/>
                <a:gd name="T22" fmla="*/ 271 w 303"/>
                <a:gd name="T23" fmla="*/ 298 h 305"/>
                <a:gd name="T24" fmla="*/ 256 w 303"/>
                <a:gd name="T25" fmla="*/ 303 h 305"/>
                <a:gd name="T26" fmla="*/ 240 w 303"/>
                <a:gd name="T27" fmla="*/ 305 h 305"/>
                <a:gd name="T28" fmla="*/ 224 w 303"/>
                <a:gd name="T29" fmla="*/ 303 h 305"/>
                <a:gd name="T30" fmla="*/ 209 w 303"/>
                <a:gd name="T31" fmla="*/ 298 h 305"/>
                <a:gd name="T32" fmla="*/ 196 w 303"/>
                <a:gd name="T33" fmla="*/ 287 h 305"/>
                <a:gd name="T34" fmla="*/ 18 w 303"/>
                <a:gd name="T35" fmla="*/ 108 h 305"/>
                <a:gd name="T36" fmla="*/ 7 w 303"/>
                <a:gd name="T37" fmla="*/ 95 h 305"/>
                <a:gd name="T38" fmla="*/ 2 w 303"/>
                <a:gd name="T39" fmla="*/ 80 h 305"/>
                <a:gd name="T40" fmla="*/ 0 w 303"/>
                <a:gd name="T41" fmla="*/ 63 h 305"/>
                <a:gd name="T42" fmla="*/ 2 w 303"/>
                <a:gd name="T43" fmla="*/ 47 h 305"/>
                <a:gd name="T44" fmla="*/ 7 w 303"/>
                <a:gd name="T45" fmla="*/ 32 h 305"/>
                <a:gd name="T46" fmla="*/ 18 w 303"/>
                <a:gd name="T47" fmla="*/ 18 h 305"/>
                <a:gd name="T48" fmla="*/ 32 w 303"/>
                <a:gd name="T49" fmla="*/ 8 h 305"/>
                <a:gd name="T50" fmla="*/ 47 w 303"/>
                <a:gd name="T51" fmla="*/ 2 h 305"/>
                <a:gd name="T52" fmla="*/ 62 w 303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3" h="305">
                  <a:moveTo>
                    <a:pt x="62" y="0"/>
                  </a:moveTo>
                  <a:lnTo>
                    <a:pt x="78" y="2"/>
                  </a:lnTo>
                  <a:lnTo>
                    <a:pt x="93" y="8"/>
                  </a:lnTo>
                  <a:lnTo>
                    <a:pt x="107" y="18"/>
                  </a:lnTo>
                  <a:lnTo>
                    <a:pt x="285" y="197"/>
                  </a:lnTo>
                  <a:lnTo>
                    <a:pt x="295" y="211"/>
                  </a:lnTo>
                  <a:lnTo>
                    <a:pt x="301" y="226"/>
                  </a:lnTo>
                  <a:lnTo>
                    <a:pt x="303" y="243"/>
                  </a:lnTo>
                  <a:lnTo>
                    <a:pt x="301" y="258"/>
                  </a:lnTo>
                  <a:lnTo>
                    <a:pt x="295" y="273"/>
                  </a:lnTo>
                  <a:lnTo>
                    <a:pt x="285" y="287"/>
                  </a:lnTo>
                  <a:lnTo>
                    <a:pt x="271" y="298"/>
                  </a:lnTo>
                  <a:lnTo>
                    <a:pt x="256" y="303"/>
                  </a:lnTo>
                  <a:lnTo>
                    <a:pt x="240" y="305"/>
                  </a:lnTo>
                  <a:lnTo>
                    <a:pt x="224" y="303"/>
                  </a:lnTo>
                  <a:lnTo>
                    <a:pt x="209" y="298"/>
                  </a:lnTo>
                  <a:lnTo>
                    <a:pt x="196" y="287"/>
                  </a:lnTo>
                  <a:lnTo>
                    <a:pt x="18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2">
              <a:extLst>
                <a:ext uri="{FF2B5EF4-FFF2-40B4-BE49-F238E27FC236}">
                  <a16:creationId xmlns:a16="http://schemas.microsoft.com/office/drawing/2014/main" id="{52073A09-4728-411C-BA13-B03BBB78A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625" y="3609976"/>
              <a:ext cx="119063" cy="119063"/>
            </a:xfrm>
            <a:custGeom>
              <a:avLst/>
              <a:gdLst>
                <a:gd name="T0" fmla="*/ 755 w 819"/>
                <a:gd name="T1" fmla="*/ 0 h 824"/>
                <a:gd name="T2" fmla="*/ 776 w 819"/>
                <a:gd name="T3" fmla="*/ 3 h 824"/>
                <a:gd name="T4" fmla="*/ 793 w 819"/>
                <a:gd name="T5" fmla="*/ 13 h 824"/>
                <a:gd name="T6" fmla="*/ 806 w 819"/>
                <a:gd name="T7" fmla="*/ 26 h 824"/>
                <a:gd name="T8" fmla="*/ 816 w 819"/>
                <a:gd name="T9" fmla="*/ 43 h 824"/>
                <a:gd name="T10" fmla="*/ 819 w 819"/>
                <a:gd name="T11" fmla="*/ 63 h 824"/>
                <a:gd name="T12" fmla="*/ 816 w 819"/>
                <a:gd name="T13" fmla="*/ 83 h 824"/>
                <a:gd name="T14" fmla="*/ 806 w 819"/>
                <a:gd name="T15" fmla="*/ 101 h 824"/>
                <a:gd name="T16" fmla="*/ 793 w 819"/>
                <a:gd name="T17" fmla="*/ 114 h 824"/>
                <a:gd name="T18" fmla="*/ 776 w 819"/>
                <a:gd name="T19" fmla="*/ 124 h 824"/>
                <a:gd name="T20" fmla="*/ 755 w 819"/>
                <a:gd name="T21" fmla="*/ 127 h 824"/>
                <a:gd name="T22" fmla="*/ 691 w 819"/>
                <a:gd name="T23" fmla="*/ 130 h 824"/>
                <a:gd name="T24" fmla="*/ 629 w 819"/>
                <a:gd name="T25" fmla="*/ 140 h 824"/>
                <a:gd name="T26" fmla="*/ 569 w 819"/>
                <a:gd name="T27" fmla="*/ 155 h 824"/>
                <a:gd name="T28" fmla="*/ 511 w 819"/>
                <a:gd name="T29" fmla="*/ 177 h 824"/>
                <a:gd name="T30" fmla="*/ 456 w 819"/>
                <a:gd name="T31" fmla="*/ 204 h 824"/>
                <a:gd name="T32" fmla="*/ 404 w 819"/>
                <a:gd name="T33" fmla="*/ 235 h 824"/>
                <a:gd name="T34" fmla="*/ 355 w 819"/>
                <a:gd name="T35" fmla="*/ 272 h 824"/>
                <a:gd name="T36" fmla="*/ 310 w 819"/>
                <a:gd name="T37" fmla="*/ 313 h 824"/>
                <a:gd name="T38" fmla="*/ 270 w 819"/>
                <a:gd name="T39" fmla="*/ 357 h 824"/>
                <a:gd name="T40" fmla="*/ 234 w 819"/>
                <a:gd name="T41" fmla="*/ 407 h 824"/>
                <a:gd name="T42" fmla="*/ 202 w 819"/>
                <a:gd name="T43" fmla="*/ 459 h 824"/>
                <a:gd name="T44" fmla="*/ 176 w 819"/>
                <a:gd name="T45" fmla="*/ 514 h 824"/>
                <a:gd name="T46" fmla="*/ 155 w 819"/>
                <a:gd name="T47" fmla="*/ 572 h 824"/>
                <a:gd name="T48" fmla="*/ 139 w 819"/>
                <a:gd name="T49" fmla="*/ 633 h 824"/>
                <a:gd name="T50" fmla="*/ 129 w 819"/>
                <a:gd name="T51" fmla="*/ 695 h 824"/>
                <a:gd name="T52" fmla="*/ 126 w 819"/>
                <a:gd name="T53" fmla="*/ 760 h 824"/>
                <a:gd name="T54" fmla="*/ 123 w 819"/>
                <a:gd name="T55" fmla="*/ 781 h 824"/>
                <a:gd name="T56" fmla="*/ 114 w 819"/>
                <a:gd name="T57" fmla="*/ 798 h 824"/>
                <a:gd name="T58" fmla="*/ 100 w 819"/>
                <a:gd name="T59" fmla="*/ 812 h 824"/>
                <a:gd name="T60" fmla="*/ 83 w 819"/>
                <a:gd name="T61" fmla="*/ 820 h 824"/>
                <a:gd name="T62" fmla="*/ 64 w 819"/>
                <a:gd name="T63" fmla="*/ 824 h 824"/>
                <a:gd name="T64" fmla="*/ 43 w 819"/>
                <a:gd name="T65" fmla="*/ 820 h 824"/>
                <a:gd name="T66" fmla="*/ 26 w 819"/>
                <a:gd name="T67" fmla="*/ 812 h 824"/>
                <a:gd name="T68" fmla="*/ 12 w 819"/>
                <a:gd name="T69" fmla="*/ 798 h 824"/>
                <a:gd name="T70" fmla="*/ 4 w 819"/>
                <a:gd name="T71" fmla="*/ 781 h 824"/>
                <a:gd name="T72" fmla="*/ 0 w 819"/>
                <a:gd name="T73" fmla="*/ 760 h 824"/>
                <a:gd name="T74" fmla="*/ 4 w 819"/>
                <a:gd name="T75" fmla="*/ 691 h 824"/>
                <a:gd name="T76" fmla="*/ 12 w 819"/>
                <a:gd name="T77" fmla="*/ 624 h 824"/>
                <a:gd name="T78" fmla="*/ 27 w 819"/>
                <a:gd name="T79" fmla="*/ 558 h 824"/>
                <a:gd name="T80" fmla="*/ 48 w 819"/>
                <a:gd name="T81" fmla="*/ 495 h 824"/>
                <a:gd name="T82" fmla="*/ 73 w 819"/>
                <a:gd name="T83" fmla="*/ 435 h 824"/>
                <a:gd name="T84" fmla="*/ 103 w 819"/>
                <a:gd name="T85" fmla="*/ 377 h 824"/>
                <a:gd name="T86" fmla="*/ 139 w 819"/>
                <a:gd name="T87" fmla="*/ 323 h 824"/>
                <a:gd name="T88" fmla="*/ 178 w 819"/>
                <a:gd name="T89" fmla="*/ 271 h 824"/>
                <a:gd name="T90" fmla="*/ 221 w 819"/>
                <a:gd name="T91" fmla="*/ 223 h 824"/>
                <a:gd name="T92" fmla="*/ 270 w 819"/>
                <a:gd name="T93" fmla="*/ 179 h 824"/>
                <a:gd name="T94" fmla="*/ 320 w 819"/>
                <a:gd name="T95" fmla="*/ 139 h 824"/>
                <a:gd name="T96" fmla="*/ 375 w 819"/>
                <a:gd name="T97" fmla="*/ 103 h 824"/>
                <a:gd name="T98" fmla="*/ 432 w 819"/>
                <a:gd name="T99" fmla="*/ 73 h 824"/>
                <a:gd name="T100" fmla="*/ 493 w 819"/>
                <a:gd name="T101" fmla="*/ 47 h 824"/>
                <a:gd name="T102" fmla="*/ 555 w 819"/>
                <a:gd name="T103" fmla="*/ 27 h 824"/>
                <a:gd name="T104" fmla="*/ 620 w 819"/>
                <a:gd name="T105" fmla="*/ 13 h 824"/>
                <a:gd name="T106" fmla="*/ 687 w 819"/>
                <a:gd name="T107" fmla="*/ 3 h 824"/>
                <a:gd name="T108" fmla="*/ 755 w 819"/>
                <a:gd name="T10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9" h="824">
                  <a:moveTo>
                    <a:pt x="755" y="0"/>
                  </a:moveTo>
                  <a:lnTo>
                    <a:pt x="776" y="3"/>
                  </a:lnTo>
                  <a:lnTo>
                    <a:pt x="793" y="13"/>
                  </a:lnTo>
                  <a:lnTo>
                    <a:pt x="806" y="26"/>
                  </a:lnTo>
                  <a:lnTo>
                    <a:pt x="816" y="43"/>
                  </a:lnTo>
                  <a:lnTo>
                    <a:pt x="819" y="63"/>
                  </a:lnTo>
                  <a:lnTo>
                    <a:pt x="816" y="83"/>
                  </a:lnTo>
                  <a:lnTo>
                    <a:pt x="806" y="101"/>
                  </a:lnTo>
                  <a:lnTo>
                    <a:pt x="793" y="114"/>
                  </a:lnTo>
                  <a:lnTo>
                    <a:pt x="776" y="124"/>
                  </a:lnTo>
                  <a:lnTo>
                    <a:pt x="755" y="127"/>
                  </a:lnTo>
                  <a:lnTo>
                    <a:pt x="691" y="130"/>
                  </a:lnTo>
                  <a:lnTo>
                    <a:pt x="629" y="140"/>
                  </a:lnTo>
                  <a:lnTo>
                    <a:pt x="569" y="155"/>
                  </a:lnTo>
                  <a:lnTo>
                    <a:pt x="511" y="177"/>
                  </a:lnTo>
                  <a:lnTo>
                    <a:pt x="456" y="204"/>
                  </a:lnTo>
                  <a:lnTo>
                    <a:pt x="404" y="235"/>
                  </a:lnTo>
                  <a:lnTo>
                    <a:pt x="355" y="272"/>
                  </a:lnTo>
                  <a:lnTo>
                    <a:pt x="310" y="313"/>
                  </a:lnTo>
                  <a:lnTo>
                    <a:pt x="270" y="357"/>
                  </a:lnTo>
                  <a:lnTo>
                    <a:pt x="234" y="407"/>
                  </a:lnTo>
                  <a:lnTo>
                    <a:pt x="202" y="459"/>
                  </a:lnTo>
                  <a:lnTo>
                    <a:pt x="176" y="514"/>
                  </a:lnTo>
                  <a:lnTo>
                    <a:pt x="155" y="572"/>
                  </a:lnTo>
                  <a:lnTo>
                    <a:pt x="139" y="633"/>
                  </a:lnTo>
                  <a:lnTo>
                    <a:pt x="129" y="695"/>
                  </a:lnTo>
                  <a:lnTo>
                    <a:pt x="126" y="760"/>
                  </a:lnTo>
                  <a:lnTo>
                    <a:pt x="123" y="781"/>
                  </a:lnTo>
                  <a:lnTo>
                    <a:pt x="114" y="798"/>
                  </a:lnTo>
                  <a:lnTo>
                    <a:pt x="100" y="812"/>
                  </a:lnTo>
                  <a:lnTo>
                    <a:pt x="83" y="820"/>
                  </a:lnTo>
                  <a:lnTo>
                    <a:pt x="64" y="824"/>
                  </a:lnTo>
                  <a:lnTo>
                    <a:pt x="43" y="820"/>
                  </a:lnTo>
                  <a:lnTo>
                    <a:pt x="26" y="812"/>
                  </a:lnTo>
                  <a:lnTo>
                    <a:pt x="12" y="798"/>
                  </a:lnTo>
                  <a:lnTo>
                    <a:pt x="4" y="781"/>
                  </a:lnTo>
                  <a:lnTo>
                    <a:pt x="0" y="760"/>
                  </a:lnTo>
                  <a:lnTo>
                    <a:pt x="4" y="691"/>
                  </a:lnTo>
                  <a:lnTo>
                    <a:pt x="12" y="624"/>
                  </a:lnTo>
                  <a:lnTo>
                    <a:pt x="27" y="558"/>
                  </a:lnTo>
                  <a:lnTo>
                    <a:pt x="48" y="495"/>
                  </a:lnTo>
                  <a:lnTo>
                    <a:pt x="73" y="435"/>
                  </a:lnTo>
                  <a:lnTo>
                    <a:pt x="103" y="377"/>
                  </a:lnTo>
                  <a:lnTo>
                    <a:pt x="139" y="323"/>
                  </a:lnTo>
                  <a:lnTo>
                    <a:pt x="178" y="271"/>
                  </a:lnTo>
                  <a:lnTo>
                    <a:pt x="221" y="223"/>
                  </a:lnTo>
                  <a:lnTo>
                    <a:pt x="270" y="179"/>
                  </a:lnTo>
                  <a:lnTo>
                    <a:pt x="320" y="139"/>
                  </a:lnTo>
                  <a:lnTo>
                    <a:pt x="375" y="103"/>
                  </a:lnTo>
                  <a:lnTo>
                    <a:pt x="432" y="73"/>
                  </a:lnTo>
                  <a:lnTo>
                    <a:pt x="493" y="47"/>
                  </a:lnTo>
                  <a:lnTo>
                    <a:pt x="555" y="27"/>
                  </a:lnTo>
                  <a:lnTo>
                    <a:pt x="620" y="13"/>
                  </a:lnTo>
                  <a:lnTo>
                    <a:pt x="687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7ECC957-7DE5-4366-A69B-9A5598D6060B}"/>
              </a:ext>
            </a:extLst>
          </p:cNvPr>
          <p:cNvGrpSpPr/>
          <p:nvPr/>
        </p:nvGrpSpPr>
        <p:grpSpPr>
          <a:xfrm>
            <a:off x="1805345" y="1730111"/>
            <a:ext cx="563562" cy="568325"/>
            <a:chOff x="3509963" y="3454400"/>
            <a:chExt cx="563562" cy="568325"/>
          </a:xfrm>
          <a:solidFill>
            <a:schemeClr val="bg1"/>
          </a:solidFill>
        </p:grpSpPr>
        <p:sp>
          <p:nvSpPr>
            <p:cNvPr id="87" name="Freeform 239">
              <a:extLst>
                <a:ext uri="{FF2B5EF4-FFF2-40B4-BE49-F238E27FC236}">
                  <a16:creationId xmlns:a16="http://schemas.microsoft.com/office/drawing/2014/main" id="{3502CFE1-D1E5-46C0-AC4D-F19179EB6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9963" y="3454400"/>
              <a:ext cx="563562" cy="568325"/>
            </a:xfrm>
            <a:custGeom>
              <a:avLst/>
              <a:gdLst>
                <a:gd name="T0" fmla="*/ 275 w 3547"/>
                <a:gd name="T1" fmla="*/ 3327 h 3580"/>
                <a:gd name="T2" fmla="*/ 1566 w 3547"/>
                <a:gd name="T3" fmla="*/ 3089 h 3580"/>
                <a:gd name="T4" fmla="*/ 1479 w 3547"/>
                <a:gd name="T5" fmla="*/ 2849 h 3580"/>
                <a:gd name="T6" fmla="*/ 932 w 3547"/>
                <a:gd name="T7" fmla="*/ 1253 h 3580"/>
                <a:gd name="T8" fmla="*/ 841 w 3547"/>
                <a:gd name="T9" fmla="*/ 1328 h 3580"/>
                <a:gd name="T10" fmla="*/ 853 w 3547"/>
                <a:gd name="T11" fmla="*/ 1445 h 3580"/>
                <a:gd name="T12" fmla="*/ 1732 w 3547"/>
                <a:gd name="T13" fmla="*/ 2725 h 3580"/>
                <a:gd name="T14" fmla="*/ 1748 w 3547"/>
                <a:gd name="T15" fmla="*/ 2902 h 3580"/>
                <a:gd name="T16" fmla="*/ 2023 w 3547"/>
                <a:gd name="T17" fmla="*/ 3205 h 3580"/>
                <a:gd name="T18" fmla="*/ 2240 w 3547"/>
                <a:gd name="T19" fmla="*/ 3300 h 3580"/>
                <a:gd name="T20" fmla="*/ 2471 w 3547"/>
                <a:gd name="T21" fmla="*/ 3276 h 3580"/>
                <a:gd name="T22" fmla="*/ 3163 w 3547"/>
                <a:gd name="T23" fmla="*/ 2642 h 3580"/>
                <a:gd name="T24" fmla="*/ 3287 w 3547"/>
                <a:gd name="T25" fmla="*/ 2420 h 3580"/>
                <a:gd name="T26" fmla="*/ 3272 w 3547"/>
                <a:gd name="T27" fmla="*/ 2166 h 3580"/>
                <a:gd name="T28" fmla="*/ 2869 w 3547"/>
                <a:gd name="T29" fmla="*/ 1699 h 3580"/>
                <a:gd name="T30" fmla="*/ 2808 w 3547"/>
                <a:gd name="T31" fmla="*/ 1648 h 3580"/>
                <a:gd name="T32" fmla="*/ 2713 w 3547"/>
                <a:gd name="T33" fmla="*/ 1622 h 3580"/>
                <a:gd name="T34" fmla="*/ 2560 w 3547"/>
                <a:gd name="T35" fmla="*/ 1655 h 3580"/>
                <a:gd name="T36" fmla="*/ 2324 w 3547"/>
                <a:gd name="T37" fmla="*/ 1781 h 3580"/>
                <a:gd name="T38" fmla="*/ 2093 w 3547"/>
                <a:gd name="T39" fmla="*/ 1910 h 3580"/>
                <a:gd name="T40" fmla="*/ 1941 w 3547"/>
                <a:gd name="T41" fmla="*/ 1993 h 3580"/>
                <a:gd name="T42" fmla="*/ 1816 w 3547"/>
                <a:gd name="T43" fmla="*/ 2059 h 3580"/>
                <a:gd name="T44" fmla="*/ 956 w 3547"/>
                <a:gd name="T45" fmla="*/ 1251 h 3580"/>
                <a:gd name="T46" fmla="*/ 664 w 3547"/>
                <a:gd name="T47" fmla="*/ 1609 h 3580"/>
                <a:gd name="T48" fmla="*/ 584 w 3547"/>
                <a:gd name="T49" fmla="*/ 1418 h 3580"/>
                <a:gd name="T50" fmla="*/ 619 w 3547"/>
                <a:gd name="T51" fmla="*/ 1213 h 3580"/>
                <a:gd name="T52" fmla="*/ 766 w 3547"/>
                <a:gd name="T53" fmla="*/ 1053 h 3580"/>
                <a:gd name="T54" fmla="*/ 979 w 3547"/>
                <a:gd name="T55" fmla="*/ 1001 h 3580"/>
                <a:gd name="T56" fmla="*/ 1186 w 3547"/>
                <a:gd name="T57" fmla="*/ 1079 h 3580"/>
                <a:gd name="T58" fmla="*/ 1958 w 3547"/>
                <a:gd name="T59" fmla="*/ 1699 h 3580"/>
                <a:gd name="T60" fmla="*/ 275 w 3547"/>
                <a:gd name="T61" fmla="*/ 253 h 3580"/>
                <a:gd name="T62" fmla="*/ 1997 w 3547"/>
                <a:gd name="T63" fmla="*/ 499 h 3580"/>
                <a:gd name="T64" fmla="*/ 1955 w 3547"/>
                <a:gd name="T65" fmla="*/ 250 h 3580"/>
                <a:gd name="T66" fmla="*/ 2040 w 3547"/>
                <a:gd name="T67" fmla="*/ 12 h 3580"/>
                <a:gd name="T68" fmla="*/ 2200 w 3547"/>
                <a:gd name="T69" fmla="*/ 132 h 3580"/>
                <a:gd name="T70" fmla="*/ 2247 w 3547"/>
                <a:gd name="T71" fmla="*/ 1537 h 3580"/>
                <a:gd name="T72" fmla="*/ 2557 w 3547"/>
                <a:gd name="T73" fmla="*/ 1393 h 3580"/>
                <a:gd name="T74" fmla="*/ 2821 w 3547"/>
                <a:gd name="T75" fmla="*/ 1385 h 3580"/>
                <a:gd name="T76" fmla="*/ 3046 w 3547"/>
                <a:gd name="T77" fmla="*/ 1523 h 3580"/>
                <a:gd name="T78" fmla="*/ 3482 w 3547"/>
                <a:gd name="T79" fmla="*/ 2019 h 3580"/>
                <a:gd name="T80" fmla="*/ 3547 w 3547"/>
                <a:gd name="T81" fmla="*/ 2317 h 3580"/>
                <a:gd name="T82" fmla="*/ 3482 w 3547"/>
                <a:gd name="T83" fmla="*/ 2617 h 3580"/>
                <a:gd name="T84" fmla="*/ 2811 w 3547"/>
                <a:gd name="T85" fmla="*/ 3348 h 3580"/>
                <a:gd name="T86" fmla="*/ 2548 w 3547"/>
                <a:gd name="T87" fmla="*/ 3514 h 3580"/>
                <a:gd name="T88" fmla="*/ 2247 w 3547"/>
                <a:gd name="T89" fmla="*/ 3552 h 3580"/>
                <a:gd name="T90" fmla="*/ 2025 w 3547"/>
                <a:gd name="T91" fmla="*/ 3571 h 3580"/>
                <a:gd name="T92" fmla="*/ 207 w 3547"/>
                <a:gd name="T93" fmla="*/ 3568 h 3580"/>
                <a:gd name="T94" fmla="*/ 47 w 3547"/>
                <a:gd name="T95" fmla="*/ 3448 h 3580"/>
                <a:gd name="T96" fmla="*/ 0 w 3547"/>
                <a:gd name="T97" fmla="*/ 292 h 3580"/>
                <a:gd name="T98" fmla="*/ 72 w 3547"/>
                <a:gd name="T99" fmla="*/ 100 h 3580"/>
                <a:gd name="T100" fmla="*/ 248 w 3547"/>
                <a:gd name="T101" fmla="*/ 3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7" h="3580">
                  <a:moveTo>
                    <a:pt x="249" y="2748"/>
                  </a:moveTo>
                  <a:lnTo>
                    <a:pt x="249" y="3288"/>
                  </a:lnTo>
                  <a:lnTo>
                    <a:pt x="253" y="3304"/>
                  </a:lnTo>
                  <a:lnTo>
                    <a:pt x="261" y="3319"/>
                  </a:lnTo>
                  <a:lnTo>
                    <a:pt x="275" y="3327"/>
                  </a:lnTo>
                  <a:lnTo>
                    <a:pt x="291" y="3330"/>
                  </a:lnTo>
                  <a:lnTo>
                    <a:pt x="1792" y="3330"/>
                  </a:lnTo>
                  <a:lnTo>
                    <a:pt x="1634" y="3171"/>
                  </a:lnTo>
                  <a:lnTo>
                    <a:pt x="1597" y="3131"/>
                  </a:lnTo>
                  <a:lnTo>
                    <a:pt x="1566" y="3089"/>
                  </a:lnTo>
                  <a:lnTo>
                    <a:pt x="1539" y="3043"/>
                  </a:lnTo>
                  <a:lnTo>
                    <a:pt x="1517" y="2996"/>
                  </a:lnTo>
                  <a:lnTo>
                    <a:pt x="1500" y="2949"/>
                  </a:lnTo>
                  <a:lnTo>
                    <a:pt x="1487" y="2899"/>
                  </a:lnTo>
                  <a:lnTo>
                    <a:pt x="1479" y="2849"/>
                  </a:lnTo>
                  <a:lnTo>
                    <a:pt x="1476" y="2798"/>
                  </a:lnTo>
                  <a:lnTo>
                    <a:pt x="1477" y="2748"/>
                  </a:lnTo>
                  <a:lnTo>
                    <a:pt x="249" y="2748"/>
                  </a:lnTo>
                  <a:close/>
                  <a:moveTo>
                    <a:pt x="956" y="1251"/>
                  </a:moveTo>
                  <a:lnTo>
                    <a:pt x="932" y="1253"/>
                  </a:lnTo>
                  <a:lnTo>
                    <a:pt x="910" y="1260"/>
                  </a:lnTo>
                  <a:lnTo>
                    <a:pt x="888" y="1271"/>
                  </a:lnTo>
                  <a:lnTo>
                    <a:pt x="869" y="1288"/>
                  </a:lnTo>
                  <a:lnTo>
                    <a:pt x="853" y="1306"/>
                  </a:lnTo>
                  <a:lnTo>
                    <a:pt x="841" y="1328"/>
                  </a:lnTo>
                  <a:lnTo>
                    <a:pt x="835" y="1351"/>
                  </a:lnTo>
                  <a:lnTo>
                    <a:pt x="832" y="1376"/>
                  </a:lnTo>
                  <a:lnTo>
                    <a:pt x="835" y="1401"/>
                  </a:lnTo>
                  <a:lnTo>
                    <a:pt x="841" y="1423"/>
                  </a:lnTo>
                  <a:lnTo>
                    <a:pt x="853" y="1445"/>
                  </a:lnTo>
                  <a:lnTo>
                    <a:pt x="869" y="1463"/>
                  </a:lnTo>
                  <a:lnTo>
                    <a:pt x="2280" y="2877"/>
                  </a:lnTo>
                  <a:lnTo>
                    <a:pt x="2105" y="3054"/>
                  </a:lnTo>
                  <a:lnTo>
                    <a:pt x="1741" y="2690"/>
                  </a:lnTo>
                  <a:lnTo>
                    <a:pt x="1732" y="2725"/>
                  </a:lnTo>
                  <a:lnTo>
                    <a:pt x="1726" y="2761"/>
                  </a:lnTo>
                  <a:lnTo>
                    <a:pt x="1725" y="2797"/>
                  </a:lnTo>
                  <a:lnTo>
                    <a:pt x="1728" y="2833"/>
                  </a:lnTo>
                  <a:lnTo>
                    <a:pt x="1736" y="2868"/>
                  </a:lnTo>
                  <a:lnTo>
                    <a:pt x="1748" y="2902"/>
                  </a:lnTo>
                  <a:lnTo>
                    <a:pt x="1764" y="2935"/>
                  </a:lnTo>
                  <a:lnTo>
                    <a:pt x="1785" y="2966"/>
                  </a:lnTo>
                  <a:lnTo>
                    <a:pt x="1810" y="2994"/>
                  </a:lnTo>
                  <a:lnTo>
                    <a:pt x="1986" y="3171"/>
                  </a:lnTo>
                  <a:lnTo>
                    <a:pt x="2023" y="3205"/>
                  </a:lnTo>
                  <a:lnTo>
                    <a:pt x="2063" y="3233"/>
                  </a:lnTo>
                  <a:lnTo>
                    <a:pt x="2106" y="3257"/>
                  </a:lnTo>
                  <a:lnTo>
                    <a:pt x="2149" y="3276"/>
                  </a:lnTo>
                  <a:lnTo>
                    <a:pt x="2194" y="3290"/>
                  </a:lnTo>
                  <a:lnTo>
                    <a:pt x="2240" y="3300"/>
                  </a:lnTo>
                  <a:lnTo>
                    <a:pt x="2287" y="3304"/>
                  </a:lnTo>
                  <a:lnTo>
                    <a:pt x="2333" y="3304"/>
                  </a:lnTo>
                  <a:lnTo>
                    <a:pt x="2380" y="3300"/>
                  </a:lnTo>
                  <a:lnTo>
                    <a:pt x="2427" y="3290"/>
                  </a:lnTo>
                  <a:lnTo>
                    <a:pt x="2471" y="3276"/>
                  </a:lnTo>
                  <a:lnTo>
                    <a:pt x="2516" y="3257"/>
                  </a:lnTo>
                  <a:lnTo>
                    <a:pt x="2557" y="3233"/>
                  </a:lnTo>
                  <a:lnTo>
                    <a:pt x="2597" y="3205"/>
                  </a:lnTo>
                  <a:lnTo>
                    <a:pt x="2634" y="3171"/>
                  </a:lnTo>
                  <a:lnTo>
                    <a:pt x="3163" y="2642"/>
                  </a:lnTo>
                  <a:lnTo>
                    <a:pt x="3198" y="2603"/>
                  </a:lnTo>
                  <a:lnTo>
                    <a:pt x="3228" y="2560"/>
                  </a:lnTo>
                  <a:lnTo>
                    <a:pt x="3253" y="2516"/>
                  </a:lnTo>
                  <a:lnTo>
                    <a:pt x="3272" y="2469"/>
                  </a:lnTo>
                  <a:lnTo>
                    <a:pt x="3287" y="2420"/>
                  </a:lnTo>
                  <a:lnTo>
                    <a:pt x="3294" y="2369"/>
                  </a:lnTo>
                  <a:lnTo>
                    <a:pt x="3297" y="2317"/>
                  </a:lnTo>
                  <a:lnTo>
                    <a:pt x="3294" y="2265"/>
                  </a:lnTo>
                  <a:lnTo>
                    <a:pt x="3287" y="2215"/>
                  </a:lnTo>
                  <a:lnTo>
                    <a:pt x="3272" y="2166"/>
                  </a:lnTo>
                  <a:lnTo>
                    <a:pt x="3253" y="2119"/>
                  </a:lnTo>
                  <a:lnTo>
                    <a:pt x="3228" y="2074"/>
                  </a:lnTo>
                  <a:lnTo>
                    <a:pt x="3198" y="2033"/>
                  </a:lnTo>
                  <a:lnTo>
                    <a:pt x="3163" y="1994"/>
                  </a:lnTo>
                  <a:lnTo>
                    <a:pt x="2869" y="1699"/>
                  </a:lnTo>
                  <a:lnTo>
                    <a:pt x="2858" y="1689"/>
                  </a:lnTo>
                  <a:lnTo>
                    <a:pt x="2847" y="1678"/>
                  </a:lnTo>
                  <a:lnTo>
                    <a:pt x="2835" y="1667"/>
                  </a:lnTo>
                  <a:lnTo>
                    <a:pt x="2822" y="1658"/>
                  </a:lnTo>
                  <a:lnTo>
                    <a:pt x="2808" y="1648"/>
                  </a:lnTo>
                  <a:lnTo>
                    <a:pt x="2792" y="1639"/>
                  </a:lnTo>
                  <a:lnTo>
                    <a:pt x="2776" y="1633"/>
                  </a:lnTo>
                  <a:lnTo>
                    <a:pt x="2756" y="1627"/>
                  </a:lnTo>
                  <a:lnTo>
                    <a:pt x="2736" y="1623"/>
                  </a:lnTo>
                  <a:lnTo>
                    <a:pt x="2713" y="1622"/>
                  </a:lnTo>
                  <a:lnTo>
                    <a:pt x="2688" y="1622"/>
                  </a:lnTo>
                  <a:lnTo>
                    <a:pt x="2660" y="1626"/>
                  </a:lnTo>
                  <a:lnTo>
                    <a:pt x="2629" y="1632"/>
                  </a:lnTo>
                  <a:lnTo>
                    <a:pt x="2597" y="1641"/>
                  </a:lnTo>
                  <a:lnTo>
                    <a:pt x="2560" y="1655"/>
                  </a:lnTo>
                  <a:lnTo>
                    <a:pt x="2521" y="1672"/>
                  </a:lnTo>
                  <a:lnTo>
                    <a:pt x="2478" y="1693"/>
                  </a:lnTo>
                  <a:lnTo>
                    <a:pt x="2431" y="1719"/>
                  </a:lnTo>
                  <a:lnTo>
                    <a:pt x="2377" y="1751"/>
                  </a:lnTo>
                  <a:lnTo>
                    <a:pt x="2324" y="1781"/>
                  </a:lnTo>
                  <a:lnTo>
                    <a:pt x="2273" y="1810"/>
                  </a:lnTo>
                  <a:lnTo>
                    <a:pt x="2224" y="1838"/>
                  </a:lnTo>
                  <a:lnTo>
                    <a:pt x="2177" y="1864"/>
                  </a:lnTo>
                  <a:lnTo>
                    <a:pt x="2133" y="1888"/>
                  </a:lnTo>
                  <a:lnTo>
                    <a:pt x="2093" y="1910"/>
                  </a:lnTo>
                  <a:lnTo>
                    <a:pt x="2055" y="1931"/>
                  </a:lnTo>
                  <a:lnTo>
                    <a:pt x="2020" y="1949"/>
                  </a:lnTo>
                  <a:lnTo>
                    <a:pt x="1990" y="1967"/>
                  </a:lnTo>
                  <a:lnTo>
                    <a:pt x="1963" y="1981"/>
                  </a:lnTo>
                  <a:lnTo>
                    <a:pt x="1941" y="1993"/>
                  </a:lnTo>
                  <a:lnTo>
                    <a:pt x="1922" y="2003"/>
                  </a:lnTo>
                  <a:lnTo>
                    <a:pt x="1909" y="2010"/>
                  </a:lnTo>
                  <a:lnTo>
                    <a:pt x="1901" y="2015"/>
                  </a:lnTo>
                  <a:lnTo>
                    <a:pt x="1898" y="2016"/>
                  </a:lnTo>
                  <a:lnTo>
                    <a:pt x="1816" y="2059"/>
                  </a:lnTo>
                  <a:lnTo>
                    <a:pt x="1045" y="1288"/>
                  </a:lnTo>
                  <a:lnTo>
                    <a:pt x="1026" y="1271"/>
                  </a:lnTo>
                  <a:lnTo>
                    <a:pt x="1004" y="1260"/>
                  </a:lnTo>
                  <a:lnTo>
                    <a:pt x="980" y="1253"/>
                  </a:lnTo>
                  <a:lnTo>
                    <a:pt x="956" y="1251"/>
                  </a:lnTo>
                  <a:close/>
                  <a:moveTo>
                    <a:pt x="249" y="750"/>
                  </a:moveTo>
                  <a:lnTo>
                    <a:pt x="249" y="2497"/>
                  </a:lnTo>
                  <a:lnTo>
                    <a:pt x="1548" y="2497"/>
                  </a:lnTo>
                  <a:lnTo>
                    <a:pt x="692" y="1640"/>
                  </a:lnTo>
                  <a:lnTo>
                    <a:pt x="664" y="1609"/>
                  </a:lnTo>
                  <a:lnTo>
                    <a:pt x="640" y="1574"/>
                  </a:lnTo>
                  <a:lnTo>
                    <a:pt x="619" y="1538"/>
                  </a:lnTo>
                  <a:lnTo>
                    <a:pt x="603" y="1499"/>
                  </a:lnTo>
                  <a:lnTo>
                    <a:pt x="592" y="1459"/>
                  </a:lnTo>
                  <a:lnTo>
                    <a:pt x="584" y="1418"/>
                  </a:lnTo>
                  <a:lnTo>
                    <a:pt x="582" y="1376"/>
                  </a:lnTo>
                  <a:lnTo>
                    <a:pt x="584" y="1333"/>
                  </a:lnTo>
                  <a:lnTo>
                    <a:pt x="592" y="1292"/>
                  </a:lnTo>
                  <a:lnTo>
                    <a:pt x="603" y="1252"/>
                  </a:lnTo>
                  <a:lnTo>
                    <a:pt x="619" y="1213"/>
                  </a:lnTo>
                  <a:lnTo>
                    <a:pt x="640" y="1177"/>
                  </a:lnTo>
                  <a:lnTo>
                    <a:pt x="664" y="1142"/>
                  </a:lnTo>
                  <a:lnTo>
                    <a:pt x="692" y="1111"/>
                  </a:lnTo>
                  <a:lnTo>
                    <a:pt x="728" y="1079"/>
                  </a:lnTo>
                  <a:lnTo>
                    <a:pt x="766" y="1053"/>
                  </a:lnTo>
                  <a:lnTo>
                    <a:pt x="806" y="1033"/>
                  </a:lnTo>
                  <a:lnTo>
                    <a:pt x="848" y="1018"/>
                  </a:lnTo>
                  <a:lnTo>
                    <a:pt x="890" y="1007"/>
                  </a:lnTo>
                  <a:lnTo>
                    <a:pt x="935" y="1001"/>
                  </a:lnTo>
                  <a:lnTo>
                    <a:pt x="979" y="1001"/>
                  </a:lnTo>
                  <a:lnTo>
                    <a:pt x="1022" y="1007"/>
                  </a:lnTo>
                  <a:lnTo>
                    <a:pt x="1066" y="1018"/>
                  </a:lnTo>
                  <a:lnTo>
                    <a:pt x="1108" y="1033"/>
                  </a:lnTo>
                  <a:lnTo>
                    <a:pt x="1148" y="1053"/>
                  </a:lnTo>
                  <a:lnTo>
                    <a:pt x="1186" y="1079"/>
                  </a:lnTo>
                  <a:lnTo>
                    <a:pt x="1222" y="1111"/>
                  </a:lnTo>
                  <a:lnTo>
                    <a:pt x="1862" y="1752"/>
                  </a:lnTo>
                  <a:lnTo>
                    <a:pt x="1891" y="1736"/>
                  </a:lnTo>
                  <a:lnTo>
                    <a:pt x="1922" y="1718"/>
                  </a:lnTo>
                  <a:lnTo>
                    <a:pt x="1958" y="1699"/>
                  </a:lnTo>
                  <a:lnTo>
                    <a:pt x="1997" y="1678"/>
                  </a:lnTo>
                  <a:lnTo>
                    <a:pt x="1997" y="750"/>
                  </a:lnTo>
                  <a:lnTo>
                    <a:pt x="249" y="750"/>
                  </a:lnTo>
                  <a:close/>
                  <a:moveTo>
                    <a:pt x="291" y="250"/>
                  </a:moveTo>
                  <a:lnTo>
                    <a:pt x="275" y="253"/>
                  </a:lnTo>
                  <a:lnTo>
                    <a:pt x="261" y="261"/>
                  </a:lnTo>
                  <a:lnTo>
                    <a:pt x="253" y="276"/>
                  </a:lnTo>
                  <a:lnTo>
                    <a:pt x="249" y="292"/>
                  </a:lnTo>
                  <a:lnTo>
                    <a:pt x="249" y="499"/>
                  </a:lnTo>
                  <a:lnTo>
                    <a:pt x="1997" y="499"/>
                  </a:lnTo>
                  <a:lnTo>
                    <a:pt x="1997" y="292"/>
                  </a:lnTo>
                  <a:lnTo>
                    <a:pt x="1994" y="276"/>
                  </a:lnTo>
                  <a:lnTo>
                    <a:pt x="1984" y="261"/>
                  </a:lnTo>
                  <a:lnTo>
                    <a:pt x="1971" y="253"/>
                  </a:lnTo>
                  <a:lnTo>
                    <a:pt x="1955" y="250"/>
                  </a:lnTo>
                  <a:lnTo>
                    <a:pt x="291" y="250"/>
                  </a:lnTo>
                  <a:close/>
                  <a:moveTo>
                    <a:pt x="291" y="0"/>
                  </a:moveTo>
                  <a:lnTo>
                    <a:pt x="1955" y="0"/>
                  </a:lnTo>
                  <a:lnTo>
                    <a:pt x="1998" y="3"/>
                  </a:lnTo>
                  <a:lnTo>
                    <a:pt x="2040" y="12"/>
                  </a:lnTo>
                  <a:lnTo>
                    <a:pt x="2079" y="27"/>
                  </a:lnTo>
                  <a:lnTo>
                    <a:pt x="2114" y="47"/>
                  </a:lnTo>
                  <a:lnTo>
                    <a:pt x="2147" y="72"/>
                  </a:lnTo>
                  <a:lnTo>
                    <a:pt x="2175" y="100"/>
                  </a:lnTo>
                  <a:lnTo>
                    <a:pt x="2200" y="132"/>
                  </a:lnTo>
                  <a:lnTo>
                    <a:pt x="2220" y="168"/>
                  </a:lnTo>
                  <a:lnTo>
                    <a:pt x="2235" y="207"/>
                  </a:lnTo>
                  <a:lnTo>
                    <a:pt x="2243" y="248"/>
                  </a:lnTo>
                  <a:lnTo>
                    <a:pt x="2247" y="292"/>
                  </a:lnTo>
                  <a:lnTo>
                    <a:pt x="2247" y="1537"/>
                  </a:lnTo>
                  <a:lnTo>
                    <a:pt x="2306" y="1503"/>
                  </a:lnTo>
                  <a:lnTo>
                    <a:pt x="2372" y="1467"/>
                  </a:lnTo>
                  <a:lnTo>
                    <a:pt x="2436" y="1436"/>
                  </a:lnTo>
                  <a:lnTo>
                    <a:pt x="2498" y="1411"/>
                  </a:lnTo>
                  <a:lnTo>
                    <a:pt x="2557" y="1393"/>
                  </a:lnTo>
                  <a:lnTo>
                    <a:pt x="2613" y="1380"/>
                  </a:lnTo>
                  <a:lnTo>
                    <a:pt x="2668" y="1372"/>
                  </a:lnTo>
                  <a:lnTo>
                    <a:pt x="2721" y="1371"/>
                  </a:lnTo>
                  <a:lnTo>
                    <a:pt x="2771" y="1376"/>
                  </a:lnTo>
                  <a:lnTo>
                    <a:pt x="2821" y="1385"/>
                  </a:lnTo>
                  <a:lnTo>
                    <a:pt x="2869" y="1402"/>
                  </a:lnTo>
                  <a:lnTo>
                    <a:pt x="2915" y="1423"/>
                  </a:lnTo>
                  <a:lnTo>
                    <a:pt x="2960" y="1450"/>
                  </a:lnTo>
                  <a:lnTo>
                    <a:pt x="3004" y="1484"/>
                  </a:lnTo>
                  <a:lnTo>
                    <a:pt x="3046" y="1523"/>
                  </a:lnTo>
                  <a:lnTo>
                    <a:pt x="3340" y="1817"/>
                  </a:lnTo>
                  <a:lnTo>
                    <a:pt x="3382" y="1864"/>
                  </a:lnTo>
                  <a:lnTo>
                    <a:pt x="3420" y="1913"/>
                  </a:lnTo>
                  <a:lnTo>
                    <a:pt x="3453" y="1965"/>
                  </a:lnTo>
                  <a:lnTo>
                    <a:pt x="3482" y="2019"/>
                  </a:lnTo>
                  <a:lnTo>
                    <a:pt x="3504" y="2075"/>
                  </a:lnTo>
                  <a:lnTo>
                    <a:pt x="3523" y="2134"/>
                  </a:lnTo>
                  <a:lnTo>
                    <a:pt x="3536" y="2194"/>
                  </a:lnTo>
                  <a:lnTo>
                    <a:pt x="3545" y="2255"/>
                  </a:lnTo>
                  <a:lnTo>
                    <a:pt x="3547" y="2317"/>
                  </a:lnTo>
                  <a:lnTo>
                    <a:pt x="3545" y="2380"/>
                  </a:lnTo>
                  <a:lnTo>
                    <a:pt x="3536" y="2442"/>
                  </a:lnTo>
                  <a:lnTo>
                    <a:pt x="3523" y="2502"/>
                  </a:lnTo>
                  <a:lnTo>
                    <a:pt x="3504" y="2560"/>
                  </a:lnTo>
                  <a:lnTo>
                    <a:pt x="3482" y="2617"/>
                  </a:lnTo>
                  <a:lnTo>
                    <a:pt x="3453" y="2671"/>
                  </a:lnTo>
                  <a:lnTo>
                    <a:pt x="3420" y="2723"/>
                  </a:lnTo>
                  <a:lnTo>
                    <a:pt x="3382" y="2772"/>
                  </a:lnTo>
                  <a:lnTo>
                    <a:pt x="3340" y="2818"/>
                  </a:lnTo>
                  <a:lnTo>
                    <a:pt x="2811" y="3348"/>
                  </a:lnTo>
                  <a:lnTo>
                    <a:pt x="2763" y="3391"/>
                  </a:lnTo>
                  <a:lnTo>
                    <a:pt x="2713" y="3429"/>
                  </a:lnTo>
                  <a:lnTo>
                    <a:pt x="2660" y="3463"/>
                  </a:lnTo>
                  <a:lnTo>
                    <a:pt x="2604" y="3491"/>
                  </a:lnTo>
                  <a:lnTo>
                    <a:pt x="2548" y="3514"/>
                  </a:lnTo>
                  <a:lnTo>
                    <a:pt x="2490" y="3531"/>
                  </a:lnTo>
                  <a:lnTo>
                    <a:pt x="2431" y="3544"/>
                  </a:lnTo>
                  <a:lnTo>
                    <a:pt x="2370" y="3552"/>
                  </a:lnTo>
                  <a:lnTo>
                    <a:pt x="2311" y="3555"/>
                  </a:lnTo>
                  <a:lnTo>
                    <a:pt x="2247" y="3552"/>
                  </a:lnTo>
                  <a:lnTo>
                    <a:pt x="2183" y="3543"/>
                  </a:lnTo>
                  <a:lnTo>
                    <a:pt x="2120" y="3529"/>
                  </a:lnTo>
                  <a:lnTo>
                    <a:pt x="2091" y="3546"/>
                  </a:lnTo>
                  <a:lnTo>
                    <a:pt x="2058" y="3560"/>
                  </a:lnTo>
                  <a:lnTo>
                    <a:pt x="2025" y="3571"/>
                  </a:lnTo>
                  <a:lnTo>
                    <a:pt x="1991" y="3578"/>
                  </a:lnTo>
                  <a:lnTo>
                    <a:pt x="1955" y="3580"/>
                  </a:lnTo>
                  <a:lnTo>
                    <a:pt x="291" y="3580"/>
                  </a:lnTo>
                  <a:lnTo>
                    <a:pt x="248" y="3577"/>
                  </a:lnTo>
                  <a:lnTo>
                    <a:pt x="207" y="3568"/>
                  </a:lnTo>
                  <a:lnTo>
                    <a:pt x="168" y="3553"/>
                  </a:lnTo>
                  <a:lnTo>
                    <a:pt x="132" y="3533"/>
                  </a:lnTo>
                  <a:lnTo>
                    <a:pt x="100" y="3508"/>
                  </a:lnTo>
                  <a:lnTo>
                    <a:pt x="72" y="3480"/>
                  </a:lnTo>
                  <a:lnTo>
                    <a:pt x="47" y="3448"/>
                  </a:lnTo>
                  <a:lnTo>
                    <a:pt x="27" y="3412"/>
                  </a:lnTo>
                  <a:lnTo>
                    <a:pt x="12" y="3373"/>
                  </a:lnTo>
                  <a:lnTo>
                    <a:pt x="3" y="3332"/>
                  </a:lnTo>
                  <a:lnTo>
                    <a:pt x="0" y="3288"/>
                  </a:lnTo>
                  <a:lnTo>
                    <a:pt x="0" y="292"/>
                  </a:lnTo>
                  <a:lnTo>
                    <a:pt x="3" y="248"/>
                  </a:lnTo>
                  <a:lnTo>
                    <a:pt x="12" y="207"/>
                  </a:lnTo>
                  <a:lnTo>
                    <a:pt x="27" y="168"/>
                  </a:lnTo>
                  <a:lnTo>
                    <a:pt x="47" y="132"/>
                  </a:lnTo>
                  <a:lnTo>
                    <a:pt x="72" y="100"/>
                  </a:lnTo>
                  <a:lnTo>
                    <a:pt x="100" y="72"/>
                  </a:lnTo>
                  <a:lnTo>
                    <a:pt x="132" y="47"/>
                  </a:lnTo>
                  <a:lnTo>
                    <a:pt x="168" y="27"/>
                  </a:lnTo>
                  <a:lnTo>
                    <a:pt x="207" y="12"/>
                  </a:lnTo>
                  <a:lnTo>
                    <a:pt x="248" y="3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0">
              <a:extLst>
                <a:ext uri="{FF2B5EF4-FFF2-40B4-BE49-F238E27FC236}">
                  <a16:creationId xmlns:a16="http://schemas.microsoft.com/office/drawing/2014/main" id="{AC817C48-353F-44F6-8F86-95126691F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3910013"/>
              <a:ext cx="52387" cy="53975"/>
            </a:xfrm>
            <a:custGeom>
              <a:avLst/>
              <a:gdLst>
                <a:gd name="T0" fmla="*/ 167 w 333"/>
                <a:gd name="T1" fmla="*/ 0 h 333"/>
                <a:gd name="T2" fmla="*/ 201 w 333"/>
                <a:gd name="T3" fmla="*/ 3 h 333"/>
                <a:gd name="T4" fmla="*/ 232 w 333"/>
                <a:gd name="T5" fmla="*/ 13 h 333"/>
                <a:gd name="T6" fmla="*/ 261 w 333"/>
                <a:gd name="T7" fmla="*/ 28 h 333"/>
                <a:gd name="T8" fmla="*/ 284 w 333"/>
                <a:gd name="T9" fmla="*/ 48 h 333"/>
                <a:gd name="T10" fmla="*/ 305 w 333"/>
                <a:gd name="T11" fmla="*/ 72 h 333"/>
                <a:gd name="T12" fmla="*/ 320 w 333"/>
                <a:gd name="T13" fmla="*/ 101 h 333"/>
                <a:gd name="T14" fmla="*/ 330 w 333"/>
                <a:gd name="T15" fmla="*/ 132 h 333"/>
                <a:gd name="T16" fmla="*/ 333 w 333"/>
                <a:gd name="T17" fmla="*/ 166 h 333"/>
                <a:gd name="T18" fmla="*/ 330 w 333"/>
                <a:gd name="T19" fmla="*/ 199 h 333"/>
                <a:gd name="T20" fmla="*/ 320 w 333"/>
                <a:gd name="T21" fmla="*/ 231 h 333"/>
                <a:gd name="T22" fmla="*/ 305 w 333"/>
                <a:gd name="T23" fmla="*/ 259 h 333"/>
                <a:gd name="T24" fmla="*/ 284 w 333"/>
                <a:gd name="T25" fmla="*/ 284 h 333"/>
                <a:gd name="T26" fmla="*/ 261 w 333"/>
                <a:gd name="T27" fmla="*/ 303 h 333"/>
                <a:gd name="T28" fmla="*/ 232 w 333"/>
                <a:gd name="T29" fmla="*/ 320 h 333"/>
                <a:gd name="T30" fmla="*/ 201 w 333"/>
                <a:gd name="T31" fmla="*/ 329 h 333"/>
                <a:gd name="T32" fmla="*/ 167 w 333"/>
                <a:gd name="T33" fmla="*/ 333 h 333"/>
                <a:gd name="T34" fmla="*/ 134 w 333"/>
                <a:gd name="T35" fmla="*/ 329 h 333"/>
                <a:gd name="T36" fmla="*/ 102 w 333"/>
                <a:gd name="T37" fmla="*/ 320 h 333"/>
                <a:gd name="T38" fmla="*/ 74 w 333"/>
                <a:gd name="T39" fmla="*/ 303 h 333"/>
                <a:gd name="T40" fmla="*/ 49 w 333"/>
                <a:gd name="T41" fmla="*/ 284 h 333"/>
                <a:gd name="T42" fmla="*/ 30 w 333"/>
                <a:gd name="T43" fmla="*/ 259 h 333"/>
                <a:gd name="T44" fmla="*/ 13 w 333"/>
                <a:gd name="T45" fmla="*/ 231 h 333"/>
                <a:gd name="T46" fmla="*/ 5 w 333"/>
                <a:gd name="T47" fmla="*/ 199 h 333"/>
                <a:gd name="T48" fmla="*/ 0 w 333"/>
                <a:gd name="T49" fmla="*/ 166 h 333"/>
                <a:gd name="T50" fmla="*/ 5 w 333"/>
                <a:gd name="T51" fmla="*/ 132 h 333"/>
                <a:gd name="T52" fmla="*/ 13 w 333"/>
                <a:gd name="T53" fmla="*/ 101 h 333"/>
                <a:gd name="T54" fmla="*/ 30 w 333"/>
                <a:gd name="T55" fmla="*/ 72 h 333"/>
                <a:gd name="T56" fmla="*/ 49 w 333"/>
                <a:gd name="T57" fmla="*/ 48 h 333"/>
                <a:gd name="T58" fmla="*/ 74 w 333"/>
                <a:gd name="T59" fmla="*/ 28 h 333"/>
                <a:gd name="T60" fmla="*/ 102 w 333"/>
                <a:gd name="T61" fmla="*/ 13 h 333"/>
                <a:gd name="T62" fmla="*/ 134 w 333"/>
                <a:gd name="T63" fmla="*/ 3 h 333"/>
                <a:gd name="T64" fmla="*/ 167 w 333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33">
                  <a:moveTo>
                    <a:pt x="167" y="0"/>
                  </a:moveTo>
                  <a:lnTo>
                    <a:pt x="201" y="3"/>
                  </a:lnTo>
                  <a:lnTo>
                    <a:pt x="232" y="13"/>
                  </a:lnTo>
                  <a:lnTo>
                    <a:pt x="261" y="28"/>
                  </a:lnTo>
                  <a:lnTo>
                    <a:pt x="284" y="48"/>
                  </a:lnTo>
                  <a:lnTo>
                    <a:pt x="305" y="72"/>
                  </a:lnTo>
                  <a:lnTo>
                    <a:pt x="320" y="101"/>
                  </a:lnTo>
                  <a:lnTo>
                    <a:pt x="330" y="132"/>
                  </a:lnTo>
                  <a:lnTo>
                    <a:pt x="333" y="166"/>
                  </a:lnTo>
                  <a:lnTo>
                    <a:pt x="330" y="199"/>
                  </a:lnTo>
                  <a:lnTo>
                    <a:pt x="320" y="231"/>
                  </a:lnTo>
                  <a:lnTo>
                    <a:pt x="305" y="259"/>
                  </a:lnTo>
                  <a:lnTo>
                    <a:pt x="284" y="284"/>
                  </a:lnTo>
                  <a:lnTo>
                    <a:pt x="261" y="303"/>
                  </a:lnTo>
                  <a:lnTo>
                    <a:pt x="232" y="320"/>
                  </a:lnTo>
                  <a:lnTo>
                    <a:pt x="201" y="329"/>
                  </a:lnTo>
                  <a:lnTo>
                    <a:pt x="167" y="333"/>
                  </a:lnTo>
                  <a:lnTo>
                    <a:pt x="134" y="329"/>
                  </a:lnTo>
                  <a:lnTo>
                    <a:pt x="102" y="320"/>
                  </a:lnTo>
                  <a:lnTo>
                    <a:pt x="74" y="303"/>
                  </a:lnTo>
                  <a:lnTo>
                    <a:pt x="49" y="284"/>
                  </a:lnTo>
                  <a:lnTo>
                    <a:pt x="30" y="259"/>
                  </a:lnTo>
                  <a:lnTo>
                    <a:pt x="13" y="231"/>
                  </a:lnTo>
                  <a:lnTo>
                    <a:pt x="5" y="199"/>
                  </a:lnTo>
                  <a:lnTo>
                    <a:pt x="0" y="166"/>
                  </a:lnTo>
                  <a:lnTo>
                    <a:pt x="5" y="132"/>
                  </a:lnTo>
                  <a:lnTo>
                    <a:pt x="13" y="101"/>
                  </a:lnTo>
                  <a:lnTo>
                    <a:pt x="30" y="72"/>
                  </a:lnTo>
                  <a:lnTo>
                    <a:pt x="49" y="48"/>
                  </a:lnTo>
                  <a:lnTo>
                    <a:pt x="74" y="28"/>
                  </a:lnTo>
                  <a:lnTo>
                    <a:pt x="102" y="13"/>
                  </a:lnTo>
                  <a:lnTo>
                    <a:pt x="134" y="3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21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-US" sz="2800" b="0" i="1" dirty="0">
                <a:solidFill>
                  <a:schemeClr val="bg1"/>
                </a:solidFill>
                <a:effectLst/>
                <a:latin typeface="Lora"/>
              </a:rPr>
              <a:t>“Corporate America should get ready. Cybersecurity regulations will soon be coming to the United States — and that’s actually a good thing… I firmly believe that the US will pass similar regulations (like GDPR) over the next two years.”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1B6B6-60A6-431F-89C5-DC967437EE42}"/>
              </a:ext>
            </a:extLst>
          </p:cNvPr>
          <p:cNvSpPr txBox="1"/>
          <p:nvPr/>
        </p:nvSpPr>
        <p:spPr>
          <a:xfrm>
            <a:off x="5910943" y="3879669"/>
            <a:ext cx="1414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Robert Herjavec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10155</TotalTime>
  <Words>186</Words>
  <Application>Microsoft Office PowerPoint</Application>
  <PresentationFormat>On-screen Show (16:9)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Lora</vt:lpstr>
      <vt:lpstr>Roboto</vt:lpstr>
      <vt:lpstr>Wingdings</vt:lpstr>
      <vt:lpstr>Basic Slide Master</vt:lpstr>
      <vt:lpstr>2_Basic Slide Master</vt:lpstr>
      <vt:lpstr>PowerPoint Presentation</vt:lpstr>
      <vt:lpstr>PowerPoint Presentation</vt:lpstr>
      <vt:lpstr>Regulatory and Government</vt:lpstr>
      <vt:lpstr>Regulatory and Government</vt:lpstr>
      <vt:lpstr>“Corporate America should get ready. Cybersecurity regulations will soon be coming to the United States — and that’s actually a good thing… I firmly believe that the US will pass similar regulations (like GDPR) over the next two years.”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899</cp:revision>
  <dcterms:created xsi:type="dcterms:W3CDTF">2017-10-12T21:25:20Z</dcterms:created>
  <dcterms:modified xsi:type="dcterms:W3CDTF">2021-07-07T13:24:01Z</dcterms:modified>
</cp:coreProperties>
</file>