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4.8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principles for 5G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Cybersecurity best practices.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Physical Layer Security (PLS).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WLAN security.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Security 5G networks holistically.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Current regulatory and government impacts.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Network Security Infrastructure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14128</TotalTime>
  <Words>48</Words>
  <Application>Microsoft Office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909</cp:revision>
  <dcterms:created xsi:type="dcterms:W3CDTF">2017-10-12T21:25:20Z</dcterms:created>
  <dcterms:modified xsi:type="dcterms:W3CDTF">2021-07-07T13:26:24Z</dcterms:modified>
</cp:coreProperties>
</file>