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5G Network Security Infrastructure 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5G Network Security Infrastructure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092731" y="1642903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40374" y="156361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Customer Edge Switching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Framework for improved security.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89451" y="209412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SDN / NFV Security Monitoring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Protecting virtualized network.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8813" y="1565947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2647" y="2109588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39358-5D96-4B84-AA8B-B45300D10872}"/>
              </a:ext>
            </a:extLst>
          </p:cNvPr>
          <p:cNvSpPr/>
          <p:nvPr/>
        </p:nvSpPr>
        <p:spPr>
          <a:xfrm>
            <a:off x="1085673" y="3148291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VNF and CNF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Protecting the virtualized network functions.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00BE5-3E09-47BE-8211-2D154EBA4C71}"/>
              </a:ext>
            </a:extLst>
          </p:cNvPr>
          <p:cNvSpPr/>
          <p:nvPr/>
        </p:nvSpPr>
        <p:spPr>
          <a:xfrm>
            <a:off x="446175" y="3132585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89E9B-3AB1-496B-824C-76479F53D86F}"/>
              </a:ext>
            </a:extLst>
          </p:cNvPr>
          <p:cNvSpPr/>
          <p:nvPr/>
        </p:nvSpPr>
        <p:spPr>
          <a:xfrm>
            <a:off x="1089451" y="3717656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Cloud and MEC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Ensuring cloud native security.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C7089-12FF-4088-B626-2BA8AF3D7E6A}"/>
              </a:ext>
            </a:extLst>
          </p:cNvPr>
          <p:cNvCxnSpPr>
            <a:cxnSpLocks/>
          </p:cNvCxnSpPr>
          <p:nvPr/>
        </p:nvCxnSpPr>
        <p:spPr>
          <a:xfrm>
            <a:off x="1088959" y="2165364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01205E-D602-44CB-BB3C-17F42A5144B2}"/>
              </a:ext>
            </a:extLst>
          </p:cNvPr>
          <p:cNvCxnSpPr>
            <a:cxnSpLocks/>
          </p:cNvCxnSpPr>
          <p:nvPr/>
        </p:nvCxnSpPr>
        <p:spPr>
          <a:xfrm>
            <a:off x="1092731" y="2679900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A5F5B8-E05F-474D-9989-2E209ECAB228}"/>
              </a:ext>
            </a:extLst>
          </p:cNvPr>
          <p:cNvCxnSpPr>
            <a:cxnSpLocks/>
          </p:cNvCxnSpPr>
          <p:nvPr/>
        </p:nvCxnSpPr>
        <p:spPr>
          <a:xfrm>
            <a:off x="1084681" y="3219532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2A1AD57-4BAE-49C0-8E92-A25B951BD7AC}"/>
              </a:ext>
            </a:extLst>
          </p:cNvPr>
          <p:cNvSpPr/>
          <p:nvPr/>
        </p:nvSpPr>
        <p:spPr>
          <a:xfrm>
            <a:off x="443536" y="3717995"/>
            <a:ext cx="655610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05</a:t>
            </a:r>
            <a:endParaRPr lang="en-US" sz="1200" dirty="0">
              <a:solidFill>
                <a:schemeClr val="accent3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D1719E-56E6-46F6-A40A-2BEBB2A47CCC}"/>
              </a:ext>
            </a:extLst>
          </p:cNvPr>
          <p:cNvCxnSpPr>
            <a:cxnSpLocks/>
          </p:cNvCxnSpPr>
          <p:nvPr/>
        </p:nvCxnSpPr>
        <p:spPr>
          <a:xfrm>
            <a:off x="1085673" y="3788663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5E9B21-EA85-4C1E-A2E9-1877258EF4AC}"/>
              </a:ext>
            </a:extLst>
          </p:cNvPr>
          <p:cNvSpPr/>
          <p:nvPr/>
        </p:nvSpPr>
        <p:spPr>
          <a:xfrm>
            <a:off x="1096509" y="2617787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Securing IoT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Providing protection for major use case.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325FEC-32B9-47B6-A073-5EFBD460EB85}"/>
              </a:ext>
            </a:extLst>
          </p:cNvPr>
          <p:cNvSpPr/>
          <p:nvPr/>
        </p:nvSpPr>
        <p:spPr>
          <a:xfrm>
            <a:off x="431811" y="2637542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5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1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5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2" grpId="0"/>
      <p:bldP spid="43" grpId="0"/>
      <p:bldP spid="17" grpId="0"/>
      <p:bldP spid="18" grpId="0"/>
      <p:bldP spid="20" grpId="0"/>
      <p:bldP spid="22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Customer Edge Switching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9414</TotalTime>
  <Words>73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846</cp:revision>
  <dcterms:created xsi:type="dcterms:W3CDTF">2017-10-12T21:25:20Z</dcterms:created>
  <dcterms:modified xsi:type="dcterms:W3CDTF">2021-07-12T11:36:47Z</dcterms:modified>
</cp:coreProperties>
</file>